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85" r:id="rId3"/>
    <p:sldId id="286" r:id="rId4"/>
    <p:sldId id="287" r:id="rId5"/>
    <p:sldId id="288" r:id="rId6"/>
    <p:sldId id="290" r:id="rId7"/>
    <p:sldId id="291" r:id="rId8"/>
    <p:sldId id="292" r:id="rId9"/>
    <p:sldId id="293" r:id="rId10"/>
    <p:sldId id="29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7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997" userDrawn="1">
          <p15:clr>
            <a:srgbClr val="A4A3A4"/>
          </p15:clr>
        </p15:guide>
        <p15:guide id="4" orient="horz" pos="504" userDrawn="1">
          <p15:clr>
            <a:srgbClr val="A4A3A4"/>
          </p15:clr>
        </p15:guide>
        <p15:guide id="5" pos="166" userDrawn="1">
          <p15:clr>
            <a:srgbClr val="A4A3A4"/>
          </p15:clr>
        </p15:guide>
        <p15:guide id="6" pos="75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1E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1108" autoAdjust="0"/>
  </p:normalViewPr>
  <p:slideViewPr>
    <p:cSldViewPr snapToGrid="0" showGuides="1">
      <p:cViewPr>
        <p:scale>
          <a:sx n="100" d="100"/>
          <a:sy n="100" d="100"/>
        </p:scale>
        <p:origin x="-990" y="-228"/>
      </p:cViewPr>
      <p:guideLst>
        <p:guide orient="horz" pos="2273"/>
        <p:guide orient="horz" pos="3997"/>
        <p:guide orient="horz" pos="504"/>
        <p:guide pos="3840"/>
        <p:guide pos="166"/>
        <p:guide pos="75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2F9-45C8-84F1-4FE5661E70B1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2F9-45C8-84F1-4FE5661E70B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2F9-45C8-84F1-4FE5661E70B1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2F9-45C8-84F1-4FE5661E70B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0.5</c:v>
                </c:pt>
                <c:pt idx="1">
                  <c:v>0.25</c:v>
                </c:pt>
                <c:pt idx="2">
                  <c:v>0.2</c:v>
                </c:pt>
                <c:pt idx="3">
                  <c:v>0.05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2F9-45C8-84F1-4FE5661E70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986A2A-BB24-47AE-8D0F-66176FE6B922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3E61F-1D69-4C38-91B2-90E6926FF89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94816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E61F-1D69-4C38-91B2-90E6926FF89E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147034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E61F-1D69-4C38-91B2-90E6926FF89E}" type="slidenum">
              <a:rPr lang="en-ID" smtClean="0"/>
              <a:t>10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394543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E61F-1D69-4C38-91B2-90E6926FF89E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8020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E61F-1D69-4C38-91B2-90E6926FF89E}" type="slidenum">
              <a:rPr lang="en-ID" smtClean="0"/>
              <a:t>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07733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E61F-1D69-4C38-91B2-90E6926FF89E}" type="slidenum">
              <a:rPr lang="en-ID" smtClean="0"/>
              <a:t>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95241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E61F-1D69-4C38-91B2-90E6926FF89E}" type="slidenum">
              <a:rPr lang="en-ID" smtClean="0"/>
              <a:t>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00482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E61F-1D69-4C38-91B2-90E6926FF89E}" type="slidenum">
              <a:rPr lang="en-ID" smtClean="0"/>
              <a:t>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728624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E61F-1D69-4C38-91B2-90E6926FF89E}" type="slidenum">
              <a:rPr lang="en-ID" smtClean="0"/>
              <a:t>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077956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E61F-1D69-4C38-91B2-90E6926FF89E}" type="slidenum">
              <a:rPr lang="en-ID" smtClean="0"/>
              <a:t>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54583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E61F-1D69-4C38-91B2-90E6926FF89E}" type="slidenum">
              <a:rPr lang="en-ID" smtClean="0"/>
              <a:t>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07370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03A7CEC-6850-41A6-814B-DFFA446FD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1B44F-55D9-4099-8F15-E9A50BB3EE31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641EA53-A8E5-410D-8FDF-37A503DBA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01D365F-FCF5-4607-A303-1F27146AE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D876-6383-43F6-8B34-1E567A1E4922}" type="slidenum">
              <a:rPr lang="en-ID" smtClean="0"/>
              <a:t>‹#›</a:t>
            </a:fld>
            <a:endParaRPr lang="en-ID"/>
          </a:p>
        </p:txBody>
      </p:sp>
      <p:pic>
        <p:nvPicPr>
          <p:cNvPr id="7" name="Graphic 6">
            <a:extLst>
              <a:ext uri="{FF2B5EF4-FFF2-40B4-BE49-F238E27FC236}">
                <a16:creationId xmlns="" xmlns:a16="http://schemas.microsoft.com/office/drawing/2014/main" id="{7641F8A3-99BA-43AD-B36B-FFE56FFFDF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00054" y="8105"/>
            <a:ext cx="4391892" cy="6841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503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9EC17F1C-1FCD-439F-958E-476EF58BC8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5661EE6-3D80-4606-B373-DF26CD7D2F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92EFC79-B2A5-458D-9B96-892C41EB7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1B44F-55D9-4099-8F15-E9A50BB3EE31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EDE4F9A-75BD-4C92-BAEF-410339E44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7ED63AB-BF87-4AD0-8CD9-1B4CD356B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D876-6383-43F6-8B34-1E567A1E492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40492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="" xmlns:a16="http://schemas.microsoft.com/office/drawing/2014/main" id="{DF11B8CA-9986-4D51-AEED-AC6C10CD7F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15297" r="15297" b="35638"/>
          <a:stretch/>
        </p:blipFill>
        <p:spPr>
          <a:xfrm rot="5400000">
            <a:off x="-1892300" y="1892300"/>
            <a:ext cx="6858000" cy="30734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4F3676EA-6432-4775-A2F2-E28AD6718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1B44F-55D9-4099-8F15-E9A50BB3EE31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EBB78E5E-49C5-497E-9BA1-111D5BB4B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23A2C34-1CF0-45B2-B62F-801D7DF8D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D876-6383-43F6-8B34-1E567A1E492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60350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E5AFEAF-BB23-4203-A7D9-97F33672E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1B44F-55D9-4099-8F15-E9A50BB3EE31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EF43AF5-AF94-46DC-A705-90E381B33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22DB717-CCCD-48DA-9DFE-8C5383B2F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D876-6383-43F6-8B34-1E567A1E492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13045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424B39DA-62BE-4E50-AA8B-3755218835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2E07437-8322-4A92-9DBC-746252415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1B44F-55D9-4099-8F15-E9A50BB3EE31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E163057-C288-406A-8D8C-A6119377D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1BCAC3F-1FC2-4AD6-93A9-C89579264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D876-6383-43F6-8B34-1E567A1E492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2736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DE1FB15-DC4E-445B-BA75-B65336E11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28CF9E1-DD37-4818-9E84-3B3D5F60DF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182F2FA-B3F1-4AAC-857A-1403BD85CF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D3F214A2-DD29-40E9-88B8-CB09F10458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C2B798A2-6B54-4327-8C25-326EABE366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34A41308-B4FB-4E3A-80F5-C49C62EC8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1B44F-55D9-4099-8F15-E9A50BB3EE31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CF942B0F-4FAB-40F2-BEFB-2915803ED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5C761BD7-7EEA-4EDB-8802-79CF340E7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D876-6383-43F6-8B34-1E567A1E492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69903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579267D-F95E-4E18-84CE-89DBAB017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34D491F-47D9-4456-A932-C74B13117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1B44F-55D9-4099-8F15-E9A50BB3EE31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8A37C0E-A69A-4083-AC02-CD91890D4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CC04EA07-0DCF-495E-82E8-2BF1F60F8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D876-6383-43F6-8B34-1E567A1E492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94173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2B39608-FF58-411E-8F80-671EC1F9B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A5313BE-1F21-473C-BDAD-5EA80FC60B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D6C0E64-6AA0-4162-8A61-DB5DC79959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09950E8-BD36-49D5-84CB-B798DAD95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1B44F-55D9-4099-8F15-E9A50BB3EE31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891C24E-6AEC-4B72-A117-2DA8905CA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7E2F665-59E5-4A6D-81FA-C771C4743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D876-6383-43F6-8B34-1E567A1E492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18568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739429F-8B49-4FE7-8B38-4CCFF5C3A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6E81AD82-2739-4C3B-B946-465E1BA56C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F20AC4B-C766-4392-B2E5-D2C7DE971D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CA81653-A579-4F40-81EE-3545A154F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1B44F-55D9-4099-8F15-E9A50BB3EE31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DBDCB7C-5430-491C-9E7E-EADF88C0D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A580614-1513-46DB-813E-CDD8DDBAB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D876-6383-43F6-8B34-1E567A1E492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68540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074D149-04E0-4BE5-B912-5B0AAFE3B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A0CEADA-FA10-48E9-BA13-77FAAEA347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AF6E695-C884-41F1-90ED-49580A9B2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1B44F-55D9-4099-8F15-E9A50BB3EE31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2874CE8-C75E-4F8D-9A7E-FC0D60423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EACE2CE-6145-4057-9EEF-88E9C8620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D876-6383-43F6-8B34-1E567A1E492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07710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757B021A-9AAD-4E9F-807E-279A3F0F1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8753AF4-ABC2-43D4-A7BA-41235ECD2C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2094438-F006-45E3-BD2B-93C9471B83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1B44F-55D9-4099-8F15-E9A50BB3EE31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FD4E33D-462D-47D5-8327-A819516E50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7589AA3-0B08-4529-A62A-62F2793ABA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23D876-6383-43F6-8B34-1E567A1E492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11559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0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F2F4B643-209A-4D7E-A0CA-1928717534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5" name="Frame 4">
            <a:extLst>
              <a:ext uri="{FF2B5EF4-FFF2-40B4-BE49-F238E27FC236}">
                <a16:creationId xmlns="" xmlns:a16="http://schemas.microsoft.com/office/drawing/2014/main" id="{783EF111-2571-4982-BBAC-9F40860200B2}"/>
              </a:ext>
            </a:extLst>
          </p:cNvPr>
          <p:cNvSpPr/>
          <p:nvPr/>
        </p:nvSpPr>
        <p:spPr>
          <a:xfrm>
            <a:off x="3746500" y="1079500"/>
            <a:ext cx="4699000" cy="4699000"/>
          </a:xfrm>
          <a:prstGeom prst="frame">
            <a:avLst>
              <a:gd name="adj1" fmla="val 171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2"/>
                </a:solidFill>
                <a:latin typeface="+mj-lt"/>
              </a:rPr>
              <a:t>WATERCOLOR</a:t>
            </a:r>
          </a:p>
          <a:p>
            <a:pPr algn="ctr"/>
            <a:r>
              <a:rPr lang="en-US" sz="4000" dirty="0">
                <a:solidFill>
                  <a:schemeClr val="tx2"/>
                </a:solidFill>
                <a:latin typeface="+mj-lt"/>
              </a:rPr>
              <a:t>PRESENTATION</a:t>
            </a:r>
            <a:endParaRPr lang="en-ID" sz="40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30954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D806EC76-5A09-45E7-BDA4-E02DEF27F3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5" name="Frame 4">
            <a:extLst>
              <a:ext uri="{FF2B5EF4-FFF2-40B4-BE49-F238E27FC236}">
                <a16:creationId xmlns="" xmlns:a16="http://schemas.microsoft.com/office/drawing/2014/main" id="{783EF111-2571-4982-BBAC-9F40860200B2}"/>
              </a:ext>
            </a:extLst>
          </p:cNvPr>
          <p:cNvSpPr/>
          <p:nvPr/>
        </p:nvSpPr>
        <p:spPr>
          <a:xfrm>
            <a:off x="3746500" y="1079500"/>
            <a:ext cx="4699000" cy="4699000"/>
          </a:xfrm>
          <a:prstGeom prst="frame">
            <a:avLst>
              <a:gd name="adj1" fmla="val 171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2"/>
                </a:solidFill>
                <a:latin typeface="+mj-lt"/>
              </a:rPr>
              <a:t>THANK YOU</a:t>
            </a:r>
            <a:endParaRPr lang="en-ID" sz="40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9106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72602E4-529E-4385-9747-F2930C836E72}"/>
              </a:ext>
            </a:extLst>
          </p:cNvPr>
          <p:cNvSpPr/>
          <p:nvPr/>
        </p:nvSpPr>
        <p:spPr>
          <a:xfrm>
            <a:off x="323850" y="229285"/>
            <a:ext cx="115443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  <a:latin typeface="+mj-lt"/>
              </a:rPr>
              <a:t>WATERCOLOR PRESENTATION</a:t>
            </a:r>
            <a:endParaRPr lang="en-ID" sz="3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C8B7FBB-957C-458E-8A37-F2C966156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0FB0-A283-4455-9895-FE8B2D4E46C7}" type="datetime1">
              <a:rPr lang="en-ID" smtClean="0"/>
              <a:t>21/07/2022</a:t>
            </a:fld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8E38B08-4375-43FD-B804-AA513AAE5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D876-6383-43F6-8B34-1E567A1E4922}" type="slidenum">
              <a:rPr lang="en-ID" smtClean="0"/>
              <a:t>2</a:t>
            </a:fld>
            <a:endParaRPr lang="en-ID"/>
          </a:p>
        </p:txBody>
      </p: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612E198D-E1BB-4B50-9B2D-D444F2663875}"/>
              </a:ext>
            </a:extLst>
          </p:cNvPr>
          <p:cNvGrpSpPr/>
          <p:nvPr/>
        </p:nvGrpSpPr>
        <p:grpSpPr>
          <a:xfrm>
            <a:off x="6675109" y="1930978"/>
            <a:ext cx="7966210" cy="4697737"/>
            <a:chOff x="6675109" y="1930978"/>
            <a:chExt cx="7966210" cy="4697737"/>
          </a:xfrm>
        </p:grpSpPr>
        <p:pic>
          <p:nvPicPr>
            <p:cNvPr id="8" name="Picture 7">
              <a:extLst>
                <a:ext uri="{FF2B5EF4-FFF2-40B4-BE49-F238E27FC236}">
                  <a16:creationId xmlns="" xmlns:a16="http://schemas.microsoft.com/office/drawing/2014/main" id="{6EBC918B-2317-490B-9151-79094DBA4C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5109" y="1930978"/>
              <a:ext cx="7966210" cy="4697737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1E512A26-D69F-4F1C-8714-7A678108559A}"/>
                </a:ext>
              </a:extLst>
            </p:cNvPr>
            <p:cNvSpPr/>
            <p:nvPr/>
          </p:nvSpPr>
          <p:spPr>
            <a:xfrm>
              <a:off x="10367702" y="6015036"/>
              <a:ext cx="581025" cy="114300"/>
            </a:xfrm>
            <a:prstGeom prst="rect">
              <a:avLst/>
            </a:prstGeom>
            <a:solidFill>
              <a:srgbClr val="1D1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779F18E8-F72B-4846-BE0E-79B802A062BB}"/>
              </a:ext>
            </a:extLst>
          </p:cNvPr>
          <p:cNvSpPr/>
          <p:nvPr/>
        </p:nvSpPr>
        <p:spPr>
          <a:xfrm>
            <a:off x="709311" y="1471311"/>
            <a:ext cx="1070578" cy="107057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4B80AFE1-569A-401B-BBCE-AA0C844F2BB4}"/>
              </a:ext>
            </a:extLst>
          </p:cNvPr>
          <p:cNvSpPr/>
          <p:nvPr/>
        </p:nvSpPr>
        <p:spPr>
          <a:xfrm>
            <a:off x="4107820" y="1471311"/>
            <a:ext cx="1070578" cy="107057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Oval 12">
            <a:extLst>
              <a:ext uri="{FF2B5EF4-FFF2-40B4-BE49-F238E27FC236}">
                <a16:creationId xmlns="" xmlns:a16="http://schemas.microsoft.com/office/drawing/2014/main" id="{D078F698-CF88-4B53-8840-F7410EFDB13F}"/>
              </a:ext>
            </a:extLst>
          </p:cNvPr>
          <p:cNvSpPr/>
          <p:nvPr/>
        </p:nvSpPr>
        <p:spPr>
          <a:xfrm>
            <a:off x="709311" y="3970036"/>
            <a:ext cx="1070578" cy="107057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Oval 13">
            <a:extLst>
              <a:ext uri="{FF2B5EF4-FFF2-40B4-BE49-F238E27FC236}">
                <a16:creationId xmlns="" xmlns:a16="http://schemas.microsoft.com/office/drawing/2014/main" id="{3AD435EA-1B7B-49C4-8153-8E10A3F05C69}"/>
              </a:ext>
            </a:extLst>
          </p:cNvPr>
          <p:cNvSpPr/>
          <p:nvPr/>
        </p:nvSpPr>
        <p:spPr>
          <a:xfrm>
            <a:off x="4107820" y="3970036"/>
            <a:ext cx="1070578" cy="107057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8115E551-D556-4475-B10F-29287D947936}"/>
              </a:ext>
            </a:extLst>
          </p:cNvPr>
          <p:cNvSpPr/>
          <p:nvPr/>
        </p:nvSpPr>
        <p:spPr>
          <a:xfrm>
            <a:off x="1880873" y="1529546"/>
            <a:ext cx="1780545" cy="95410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dolor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95A2CCA3-463F-4E0A-BE52-CAAC946431C5}"/>
              </a:ext>
            </a:extLst>
          </p:cNvPr>
          <p:cNvSpPr/>
          <p:nvPr/>
        </p:nvSpPr>
        <p:spPr>
          <a:xfrm>
            <a:off x="5276836" y="1529546"/>
            <a:ext cx="1780545" cy="95410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dolor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12EADEC0-D3C4-4B5A-812A-BD1B1ED5191C}"/>
              </a:ext>
            </a:extLst>
          </p:cNvPr>
          <p:cNvSpPr/>
          <p:nvPr/>
        </p:nvSpPr>
        <p:spPr>
          <a:xfrm>
            <a:off x="1880873" y="4028272"/>
            <a:ext cx="1780545" cy="95410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dolor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D11A99C6-E984-4D32-B8AC-89EE93752A52}"/>
              </a:ext>
            </a:extLst>
          </p:cNvPr>
          <p:cNvSpPr/>
          <p:nvPr/>
        </p:nvSpPr>
        <p:spPr>
          <a:xfrm>
            <a:off x="5276836" y="4028272"/>
            <a:ext cx="1780545" cy="95410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dolor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D2D44183-FFCA-43B1-9D19-D95B1E63C9CC}"/>
              </a:ext>
            </a:extLst>
          </p:cNvPr>
          <p:cNvGrpSpPr/>
          <p:nvPr/>
        </p:nvGrpSpPr>
        <p:grpSpPr>
          <a:xfrm>
            <a:off x="992164" y="1770993"/>
            <a:ext cx="504872" cy="471214"/>
            <a:chOff x="4319588" y="2517775"/>
            <a:chExt cx="285750" cy="266700"/>
          </a:xfrm>
          <a:solidFill>
            <a:schemeClr val="bg1"/>
          </a:solidFill>
        </p:grpSpPr>
        <p:sp>
          <p:nvSpPr>
            <p:cNvPr id="20" name="Freeform 233">
              <a:extLst>
                <a:ext uri="{FF2B5EF4-FFF2-40B4-BE49-F238E27FC236}">
                  <a16:creationId xmlns="" xmlns:a16="http://schemas.microsoft.com/office/drawing/2014/main" id="{80166246-0B07-4556-9AA5-3E19F9D8A9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19588" y="2517775"/>
              <a:ext cx="285750" cy="266700"/>
            </a:xfrm>
            <a:custGeom>
              <a:avLst/>
              <a:gdLst>
                <a:gd name="T0" fmla="*/ 376 w 901"/>
                <a:gd name="T1" fmla="*/ 710 h 841"/>
                <a:gd name="T2" fmla="*/ 298 w 901"/>
                <a:gd name="T3" fmla="*/ 694 h 841"/>
                <a:gd name="T4" fmla="*/ 161 w 901"/>
                <a:gd name="T5" fmla="*/ 627 h 841"/>
                <a:gd name="T6" fmla="*/ 114 w 901"/>
                <a:gd name="T7" fmla="*/ 580 h 841"/>
                <a:gd name="T8" fmla="*/ 62 w 901"/>
                <a:gd name="T9" fmla="*/ 507 h 841"/>
                <a:gd name="T10" fmla="*/ 34 w 901"/>
                <a:gd name="T11" fmla="*/ 427 h 841"/>
                <a:gd name="T12" fmla="*/ 32 w 901"/>
                <a:gd name="T13" fmla="*/ 341 h 841"/>
                <a:gd name="T14" fmla="*/ 56 w 901"/>
                <a:gd name="T15" fmla="*/ 257 h 841"/>
                <a:gd name="T16" fmla="*/ 102 w 901"/>
                <a:gd name="T17" fmla="*/ 183 h 841"/>
                <a:gd name="T18" fmla="*/ 168 w 901"/>
                <a:gd name="T19" fmla="*/ 120 h 841"/>
                <a:gd name="T20" fmla="*/ 251 w 901"/>
                <a:gd name="T21" fmla="*/ 71 h 841"/>
                <a:gd name="T22" fmla="*/ 346 w 901"/>
                <a:gd name="T23" fmla="*/ 40 h 841"/>
                <a:gd name="T24" fmla="*/ 451 w 901"/>
                <a:gd name="T25" fmla="*/ 30 h 841"/>
                <a:gd name="T26" fmla="*/ 556 w 901"/>
                <a:gd name="T27" fmla="*/ 40 h 841"/>
                <a:gd name="T28" fmla="*/ 651 w 901"/>
                <a:gd name="T29" fmla="*/ 71 h 841"/>
                <a:gd name="T30" fmla="*/ 733 w 901"/>
                <a:gd name="T31" fmla="*/ 120 h 841"/>
                <a:gd name="T32" fmla="*/ 800 w 901"/>
                <a:gd name="T33" fmla="*/ 183 h 841"/>
                <a:gd name="T34" fmla="*/ 846 w 901"/>
                <a:gd name="T35" fmla="*/ 257 h 841"/>
                <a:gd name="T36" fmla="*/ 869 w 901"/>
                <a:gd name="T37" fmla="*/ 341 h 841"/>
                <a:gd name="T38" fmla="*/ 867 w 901"/>
                <a:gd name="T39" fmla="*/ 428 h 841"/>
                <a:gd name="T40" fmla="*/ 838 w 901"/>
                <a:gd name="T41" fmla="*/ 508 h 841"/>
                <a:gd name="T42" fmla="*/ 788 w 901"/>
                <a:gd name="T43" fmla="*/ 580 h 841"/>
                <a:gd name="T44" fmla="*/ 718 w 901"/>
                <a:gd name="T45" fmla="*/ 639 h 841"/>
                <a:gd name="T46" fmla="*/ 633 w 901"/>
                <a:gd name="T47" fmla="*/ 682 h 841"/>
                <a:gd name="T48" fmla="*/ 535 w 901"/>
                <a:gd name="T49" fmla="*/ 709 h 841"/>
                <a:gd name="T50" fmla="*/ 451 w 901"/>
                <a:gd name="T51" fmla="*/ 716 h 841"/>
                <a:gd name="T52" fmla="*/ 360 w 901"/>
                <a:gd name="T53" fmla="*/ 7 h 841"/>
                <a:gd name="T54" fmla="*/ 256 w 901"/>
                <a:gd name="T55" fmla="*/ 36 h 841"/>
                <a:gd name="T56" fmla="*/ 164 w 901"/>
                <a:gd name="T57" fmla="*/ 85 h 841"/>
                <a:gd name="T58" fmla="*/ 90 w 901"/>
                <a:gd name="T59" fmla="*/ 151 h 841"/>
                <a:gd name="T60" fmla="*/ 36 w 901"/>
                <a:gd name="T61" fmla="*/ 230 h 841"/>
                <a:gd name="T62" fmla="*/ 6 w 901"/>
                <a:gd name="T63" fmla="*/ 319 h 841"/>
                <a:gd name="T64" fmla="*/ 2 w 901"/>
                <a:gd name="T65" fmla="*/ 412 h 841"/>
                <a:gd name="T66" fmla="*/ 26 w 901"/>
                <a:gd name="T67" fmla="*/ 498 h 841"/>
                <a:gd name="T68" fmla="*/ 73 w 901"/>
                <a:gd name="T69" fmla="*/ 578 h 841"/>
                <a:gd name="T70" fmla="*/ 32 w 901"/>
                <a:gd name="T71" fmla="*/ 818 h 841"/>
                <a:gd name="T72" fmla="*/ 37 w 901"/>
                <a:gd name="T73" fmla="*/ 838 h 841"/>
                <a:gd name="T74" fmla="*/ 52 w 901"/>
                <a:gd name="T75" fmla="*/ 839 h 841"/>
                <a:gd name="T76" fmla="*/ 374 w 901"/>
                <a:gd name="T77" fmla="*/ 741 h 841"/>
                <a:gd name="T78" fmla="*/ 474 w 901"/>
                <a:gd name="T79" fmla="*/ 746 h 841"/>
                <a:gd name="T80" fmla="*/ 584 w 901"/>
                <a:gd name="T81" fmla="*/ 729 h 841"/>
                <a:gd name="T82" fmla="*/ 684 w 901"/>
                <a:gd name="T83" fmla="*/ 692 h 841"/>
                <a:gd name="T84" fmla="*/ 770 w 901"/>
                <a:gd name="T85" fmla="*/ 637 h 841"/>
                <a:gd name="T86" fmla="*/ 836 w 901"/>
                <a:gd name="T87" fmla="*/ 568 h 841"/>
                <a:gd name="T88" fmla="*/ 881 w 901"/>
                <a:gd name="T89" fmla="*/ 486 h 841"/>
                <a:gd name="T90" fmla="*/ 901 w 901"/>
                <a:gd name="T91" fmla="*/ 395 h 841"/>
                <a:gd name="T92" fmla="*/ 893 w 901"/>
                <a:gd name="T93" fmla="*/ 300 h 841"/>
                <a:gd name="T94" fmla="*/ 857 w 901"/>
                <a:gd name="T95" fmla="*/ 213 h 841"/>
                <a:gd name="T96" fmla="*/ 798 w 901"/>
                <a:gd name="T97" fmla="*/ 137 h 841"/>
                <a:gd name="T98" fmla="*/ 720 w 901"/>
                <a:gd name="T99" fmla="*/ 75 h 841"/>
                <a:gd name="T100" fmla="*/ 626 w 901"/>
                <a:gd name="T101" fmla="*/ 29 h 841"/>
                <a:gd name="T102" fmla="*/ 519 w 901"/>
                <a:gd name="T103" fmla="*/ 4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01" h="841">
                  <a:moveTo>
                    <a:pt x="451" y="716"/>
                  </a:moveTo>
                  <a:lnTo>
                    <a:pt x="431" y="716"/>
                  </a:lnTo>
                  <a:lnTo>
                    <a:pt x="413" y="715"/>
                  </a:lnTo>
                  <a:lnTo>
                    <a:pt x="394" y="713"/>
                  </a:lnTo>
                  <a:lnTo>
                    <a:pt x="376" y="710"/>
                  </a:lnTo>
                  <a:lnTo>
                    <a:pt x="357" y="708"/>
                  </a:lnTo>
                  <a:lnTo>
                    <a:pt x="338" y="704"/>
                  </a:lnTo>
                  <a:lnTo>
                    <a:pt x="320" y="700"/>
                  </a:lnTo>
                  <a:lnTo>
                    <a:pt x="303" y="694"/>
                  </a:lnTo>
                  <a:lnTo>
                    <a:pt x="298" y="694"/>
                  </a:lnTo>
                  <a:lnTo>
                    <a:pt x="292" y="695"/>
                  </a:lnTo>
                  <a:lnTo>
                    <a:pt x="78" y="794"/>
                  </a:lnTo>
                  <a:lnTo>
                    <a:pt x="160" y="636"/>
                  </a:lnTo>
                  <a:lnTo>
                    <a:pt x="161" y="632"/>
                  </a:lnTo>
                  <a:lnTo>
                    <a:pt x="161" y="627"/>
                  </a:lnTo>
                  <a:lnTo>
                    <a:pt x="159" y="621"/>
                  </a:lnTo>
                  <a:lnTo>
                    <a:pt x="155" y="618"/>
                  </a:lnTo>
                  <a:lnTo>
                    <a:pt x="140" y="605"/>
                  </a:lnTo>
                  <a:lnTo>
                    <a:pt x="126" y="593"/>
                  </a:lnTo>
                  <a:lnTo>
                    <a:pt x="114" y="580"/>
                  </a:lnTo>
                  <a:lnTo>
                    <a:pt x="102" y="566"/>
                  </a:lnTo>
                  <a:lnTo>
                    <a:pt x="90" y="552"/>
                  </a:lnTo>
                  <a:lnTo>
                    <a:pt x="80" y="537"/>
                  </a:lnTo>
                  <a:lnTo>
                    <a:pt x="71" y="522"/>
                  </a:lnTo>
                  <a:lnTo>
                    <a:pt x="62" y="507"/>
                  </a:lnTo>
                  <a:lnTo>
                    <a:pt x="55" y="492"/>
                  </a:lnTo>
                  <a:lnTo>
                    <a:pt x="48" y="476"/>
                  </a:lnTo>
                  <a:lnTo>
                    <a:pt x="43" y="460"/>
                  </a:lnTo>
                  <a:lnTo>
                    <a:pt x="39" y="444"/>
                  </a:lnTo>
                  <a:lnTo>
                    <a:pt x="34" y="427"/>
                  </a:lnTo>
                  <a:lnTo>
                    <a:pt x="32" y="410"/>
                  </a:lnTo>
                  <a:lnTo>
                    <a:pt x="31" y="393"/>
                  </a:lnTo>
                  <a:lnTo>
                    <a:pt x="30" y="376"/>
                  </a:lnTo>
                  <a:lnTo>
                    <a:pt x="31" y="358"/>
                  </a:lnTo>
                  <a:lnTo>
                    <a:pt x="32" y="341"/>
                  </a:lnTo>
                  <a:lnTo>
                    <a:pt x="36" y="323"/>
                  </a:lnTo>
                  <a:lnTo>
                    <a:pt x="39" y="306"/>
                  </a:lnTo>
                  <a:lnTo>
                    <a:pt x="44" y="290"/>
                  </a:lnTo>
                  <a:lnTo>
                    <a:pt x="49" y="273"/>
                  </a:lnTo>
                  <a:lnTo>
                    <a:pt x="56" y="257"/>
                  </a:lnTo>
                  <a:lnTo>
                    <a:pt x="63" y="242"/>
                  </a:lnTo>
                  <a:lnTo>
                    <a:pt x="72" y="225"/>
                  </a:lnTo>
                  <a:lnTo>
                    <a:pt x="82" y="210"/>
                  </a:lnTo>
                  <a:lnTo>
                    <a:pt x="91" y="197"/>
                  </a:lnTo>
                  <a:lnTo>
                    <a:pt x="102" y="183"/>
                  </a:lnTo>
                  <a:lnTo>
                    <a:pt x="114" y="169"/>
                  </a:lnTo>
                  <a:lnTo>
                    <a:pt x="126" y="156"/>
                  </a:lnTo>
                  <a:lnTo>
                    <a:pt x="139" y="143"/>
                  </a:lnTo>
                  <a:lnTo>
                    <a:pt x="153" y="131"/>
                  </a:lnTo>
                  <a:lnTo>
                    <a:pt x="168" y="120"/>
                  </a:lnTo>
                  <a:lnTo>
                    <a:pt x="183" y="109"/>
                  </a:lnTo>
                  <a:lnTo>
                    <a:pt x="199" y="98"/>
                  </a:lnTo>
                  <a:lnTo>
                    <a:pt x="216" y="88"/>
                  </a:lnTo>
                  <a:lnTo>
                    <a:pt x="232" y="80"/>
                  </a:lnTo>
                  <a:lnTo>
                    <a:pt x="251" y="71"/>
                  </a:lnTo>
                  <a:lnTo>
                    <a:pt x="269" y="64"/>
                  </a:lnTo>
                  <a:lnTo>
                    <a:pt x="287" y="56"/>
                  </a:lnTo>
                  <a:lnTo>
                    <a:pt x="306" y="50"/>
                  </a:lnTo>
                  <a:lnTo>
                    <a:pt x="326" y="45"/>
                  </a:lnTo>
                  <a:lnTo>
                    <a:pt x="346" y="40"/>
                  </a:lnTo>
                  <a:lnTo>
                    <a:pt x="366" y="36"/>
                  </a:lnTo>
                  <a:lnTo>
                    <a:pt x="387" y="34"/>
                  </a:lnTo>
                  <a:lnTo>
                    <a:pt x="408" y="31"/>
                  </a:lnTo>
                  <a:lnTo>
                    <a:pt x="429" y="30"/>
                  </a:lnTo>
                  <a:lnTo>
                    <a:pt x="451" y="30"/>
                  </a:lnTo>
                  <a:lnTo>
                    <a:pt x="472" y="30"/>
                  </a:lnTo>
                  <a:lnTo>
                    <a:pt x="494" y="31"/>
                  </a:lnTo>
                  <a:lnTo>
                    <a:pt x="515" y="34"/>
                  </a:lnTo>
                  <a:lnTo>
                    <a:pt x="535" y="36"/>
                  </a:lnTo>
                  <a:lnTo>
                    <a:pt x="556" y="40"/>
                  </a:lnTo>
                  <a:lnTo>
                    <a:pt x="576" y="45"/>
                  </a:lnTo>
                  <a:lnTo>
                    <a:pt x="595" y="50"/>
                  </a:lnTo>
                  <a:lnTo>
                    <a:pt x="614" y="56"/>
                  </a:lnTo>
                  <a:lnTo>
                    <a:pt x="633" y="64"/>
                  </a:lnTo>
                  <a:lnTo>
                    <a:pt x="651" y="71"/>
                  </a:lnTo>
                  <a:lnTo>
                    <a:pt x="669" y="80"/>
                  </a:lnTo>
                  <a:lnTo>
                    <a:pt x="686" y="88"/>
                  </a:lnTo>
                  <a:lnTo>
                    <a:pt x="702" y="98"/>
                  </a:lnTo>
                  <a:lnTo>
                    <a:pt x="718" y="109"/>
                  </a:lnTo>
                  <a:lnTo>
                    <a:pt x="733" y="120"/>
                  </a:lnTo>
                  <a:lnTo>
                    <a:pt x="748" y="131"/>
                  </a:lnTo>
                  <a:lnTo>
                    <a:pt x="762" y="143"/>
                  </a:lnTo>
                  <a:lnTo>
                    <a:pt x="775" y="156"/>
                  </a:lnTo>
                  <a:lnTo>
                    <a:pt x="788" y="169"/>
                  </a:lnTo>
                  <a:lnTo>
                    <a:pt x="800" y="183"/>
                  </a:lnTo>
                  <a:lnTo>
                    <a:pt x="810" y="197"/>
                  </a:lnTo>
                  <a:lnTo>
                    <a:pt x="821" y="210"/>
                  </a:lnTo>
                  <a:lnTo>
                    <a:pt x="829" y="225"/>
                  </a:lnTo>
                  <a:lnTo>
                    <a:pt x="838" y="242"/>
                  </a:lnTo>
                  <a:lnTo>
                    <a:pt x="846" y="257"/>
                  </a:lnTo>
                  <a:lnTo>
                    <a:pt x="852" y="273"/>
                  </a:lnTo>
                  <a:lnTo>
                    <a:pt x="858" y="290"/>
                  </a:lnTo>
                  <a:lnTo>
                    <a:pt x="863" y="306"/>
                  </a:lnTo>
                  <a:lnTo>
                    <a:pt x="867" y="323"/>
                  </a:lnTo>
                  <a:lnTo>
                    <a:pt x="869" y="341"/>
                  </a:lnTo>
                  <a:lnTo>
                    <a:pt x="871" y="358"/>
                  </a:lnTo>
                  <a:lnTo>
                    <a:pt x="871" y="376"/>
                  </a:lnTo>
                  <a:lnTo>
                    <a:pt x="871" y="393"/>
                  </a:lnTo>
                  <a:lnTo>
                    <a:pt x="869" y="411"/>
                  </a:lnTo>
                  <a:lnTo>
                    <a:pt x="867" y="428"/>
                  </a:lnTo>
                  <a:lnTo>
                    <a:pt x="863" y="445"/>
                  </a:lnTo>
                  <a:lnTo>
                    <a:pt x="858" y="461"/>
                  </a:lnTo>
                  <a:lnTo>
                    <a:pt x="852" y="477"/>
                  </a:lnTo>
                  <a:lnTo>
                    <a:pt x="846" y="493"/>
                  </a:lnTo>
                  <a:lnTo>
                    <a:pt x="838" y="508"/>
                  </a:lnTo>
                  <a:lnTo>
                    <a:pt x="829" y="523"/>
                  </a:lnTo>
                  <a:lnTo>
                    <a:pt x="821" y="538"/>
                  </a:lnTo>
                  <a:lnTo>
                    <a:pt x="810" y="552"/>
                  </a:lnTo>
                  <a:lnTo>
                    <a:pt x="800" y="566"/>
                  </a:lnTo>
                  <a:lnTo>
                    <a:pt x="788" y="580"/>
                  </a:lnTo>
                  <a:lnTo>
                    <a:pt x="775" y="593"/>
                  </a:lnTo>
                  <a:lnTo>
                    <a:pt x="762" y="604"/>
                  </a:lnTo>
                  <a:lnTo>
                    <a:pt x="748" y="616"/>
                  </a:lnTo>
                  <a:lnTo>
                    <a:pt x="733" y="628"/>
                  </a:lnTo>
                  <a:lnTo>
                    <a:pt x="718" y="639"/>
                  </a:lnTo>
                  <a:lnTo>
                    <a:pt x="702" y="648"/>
                  </a:lnTo>
                  <a:lnTo>
                    <a:pt x="686" y="658"/>
                  </a:lnTo>
                  <a:lnTo>
                    <a:pt x="669" y="666"/>
                  </a:lnTo>
                  <a:lnTo>
                    <a:pt x="651" y="675"/>
                  </a:lnTo>
                  <a:lnTo>
                    <a:pt x="633" y="682"/>
                  </a:lnTo>
                  <a:lnTo>
                    <a:pt x="614" y="690"/>
                  </a:lnTo>
                  <a:lnTo>
                    <a:pt x="595" y="695"/>
                  </a:lnTo>
                  <a:lnTo>
                    <a:pt x="576" y="701"/>
                  </a:lnTo>
                  <a:lnTo>
                    <a:pt x="556" y="706"/>
                  </a:lnTo>
                  <a:lnTo>
                    <a:pt x="535" y="709"/>
                  </a:lnTo>
                  <a:lnTo>
                    <a:pt x="515" y="712"/>
                  </a:lnTo>
                  <a:lnTo>
                    <a:pt x="494" y="715"/>
                  </a:lnTo>
                  <a:lnTo>
                    <a:pt x="472" y="716"/>
                  </a:lnTo>
                  <a:lnTo>
                    <a:pt x="451" y="717"/>
                  </a:lnTo>
                  <a:lnTo>
                    <a:pt x="451" y="716"/>
                  </a:lnTo>
                  <a:close/>
                  <a:moveTo>
                    <a:pt x="451" y="0"/>
                  </a:moveTo>
                  <a:lnTo>
                    <a:pt x="427" y="0"/>
                  </a:lnTo>
                  <a:lnTo>
                    <a:pt x="405" y="1"/>
                  </a:lnTo>
                  <a:lnTo>
                    <a:pt x="382" y="4"/>
                  </a:lnTo>
                  <a:lnTo>
                    <a:pt x="360" y="7"/>
                  </a:lnTo>
                  <a:lnTo>
                    <a:pt x="338" y="11"/>
                  </a:lnTo>
                  <a:lnTo>
                    <a:pt x="317" y="17"/>
                  </a:lnTo>
                  <a:lnTo>
                    <a:pt x="296" y="22"/>
                  </a:lnTo>
                  <a:lnTo>
                    <a:pt x="275" y="29"/>
                  </a:lnTo>
                  <a:lnTo>
                    <a:pt x="256" y="36"/>
                  </a:lnTo>
                  <a:lnTo>
                    <a:pt x="237" y="45"/>
                  </a:lnTo>
                  <a:lnTo>
                    <a:pt x="217" y="54"/>
                  </a:lnTo>
                  <a:lnTo>
                    <a:pt x="199" y="64"/>
                  </a:lnTo>
                  <a:lnTo>
                    <a:pt x="181" y="75"/>
                  </a:lnTo>
                  <a:lnTo>
                    <a:pt x="164" y="85"/>
                  </a:lnTo>
                  <a:lnTo>
                    <a:pt x="148" y="97"/>
                  </a:lnTo>
                  <a:lnTo>
                    <a:pt x="133" y="110"/>
                  </a:lnTo>
                  <a:lnTo>
                    <a:pt x="118" y="123"/>
                  </a:lnTo>
                  <a:lnTo>
                    <a:pt x="103" y="137"/>
                  </a:lnTo>
                  <a:lnTo>
                    <a:pt x="90" y="151"/>
                  </a:lnTo>
                  <a:lnTo>
                    <a:pt x="77" y="166"/>
                  </a:lnTo>
                  <a:lnTo>
                    <a:pt x="66" y="181"/>
                  </a:lnTo>
                  <a:lnTo>
                    <a:pt x="55" y="197"/>
                  </a:lnTo>
                  <a:lnTo>
                    <a:pt x="45" y="213"/>
                  </a:lnTo>
                  <a:lnTo>
                    <a:pt x="36" y="230"/>
                  </a:lnTo>
                  <a:lnTo>
                    <a:pt x="28" y="247"/>
                  </a:lnTo>
                  <a:lnTo>
                    <a:pt x="21" y="264"/>
                  </a:lnTo>
                  <a:lnTo>
                    <a:pt x="14" y="282"/>
                  </a:lnTo>
                  <a:lnTo>
                    <a:pt x="10" y="300"/>
                  </a:lnTo>
                  <a:lnTo>
                    <a:pt x="6" y="319"/>
                  </a:lnTo>
                  <a:lnTo>
                    <a:pt x="2" y="338"/>
                  </a:lnTo>
                  <a:lnTo>
                    <a:pt x="1" y="357"/>
                  </a:lnTo>
                  <a:lnTo>
                    <a:pt x="0" y="376"/>
                  </a:lnTo>
                  <a:lnTo>
                    <a:pt x="1" y="395"/>
                  </a:lnTo>
                  <a:lnTo>
                    <a:pt x="2" y="412"/>
                  </a:lnTo>
                  <a:lnTo>
                    <a:pt x="5" y="430"/>
                  </a:lnTo>
                  <a:lnTo>
                    <a:pt x="9" y="447"/>
                  </a:lnTo>
                  <a:lnTo>
                    <a:pt x="13" y="465"/>
                  </a:lnTo>
                  <a:lnTo>
                    <a:pt x="18" y="482"/>
                  </a:lnTo>
                  <a:lnTo>
                    <a:pt x="26" y="498"/>
                  </a:lnTo>
                  <a:lnTo>
                    <a:pt x="33" y="515"/>
                  </a:lnTo>
                  <a:lnTo>
                    <a:pt x="42" y="532"/>
                  </a:lnTo>
                  <a:lnTo>
                    <a:pt x="51" y="548"/>
                  </a:lnTo>
                  <a:lnTo>
                    <a:pt x="61" y="563"/>
                  </a:lnTo>
                  <a:lnTo>
                    <a:pt x="73" y="578"/>
                  </a:lnTo>
                  <a:lnTo>
                    <a:pt x="85" y="593"/>
                  </a:lnTo>
                  <a:lnTo>
                    <a:pt x="98" y="606"/>
                  </a:lnTo>
                  <a:lnTo>
                    <a:pt x="113" y="620"/>
                  </a:lnTo>
                  <a:lnTo>
                    <a:pt x="128" y="633"/>
                  </a:lnTo>
                  <a:lnTo>
                    <a:pt x="32" y="818"/>
                  </a:lnTo>
                  <a:lnTo>
                    <a:pt x="30" y="823"/>
                  </a:lnTo>
                  <a:lnTo>
                    <a:pt x="30" y="828"/>
                  </a:lnTo>
                  <a:lnTo>
                    <a:pt x="32" y="832"/>
                  </a:lnTo>
                  <a:lnTo>
                    <a:pt x="34" y="835"/>
                  </a:lnTo>
                  <a:lnTo>
                    <a:pt x="37" y="838"/>
                  </a:lnTo>
                  <a:lnTo>
                    <a:pt x="40" y="839"/>
                  </a:lnTo>
                  <a:lnTo>
                    <a:pt x="42" y="840"/>
                  </a:lnTo>
                  <a:lnTo>
                    <a:pt x="45" y="841"/>
                  </a:lnTo>
                  <a:lnTo>
                    <a:pt x="48" y="840"/>
                  </a:lnTo>
                  <a:lnTo>
                    <a:pt x="52" y="839"/>
                  </a:lnTo>
                  <a:lnTo>
                    <a:pt x="300" y="725"/>
                  </a:lnTo>
                  <a:lnTo>
                    <a:pt x="318" y="729"/>
                  </a:lnTo>
                  <a:lnTo>
                    <a:pt x="336" y="734"/>
                  </a:lnTo>
                  <a:lnTo>
                    <a:pt x="354" y="738"/>
                  </a:lnTo>
                  <a:lnTo>
                    <a:pt x="374" y="741"/>
                  </a:lnTo>
                  <a:lnTo>
                    <a:pt x="393" y="743"/>
                  </a:lnTo>
                  <a:lnTo>
                    <a:pt x="412" y="744"/>
                  </a:lnTo>
                  <a:lnTo>
                    <a:pt x="431" y="746"/>
                  </a:lnTo>
                  <a:lnTo>
                    <a:pt x="451" y="747"/>
                  </a:lnTo>
                  <a:lnTo>
                    <a:pt x="474" y="746"/>
                  </a:lnTo>
                  <a:lnTo>
                    <a:pt x="497" y="744"/>
                  </a:lnTo>
                  <a:lnTo>
                    <a:pt x="519" y="742"/>
                  </a:lnTo>
                  <a:lnTo>
                    <a:pt x="542" y="739"/>
                  </a:lnTo>
                  <a:lnTo>
                    <a:pt x="563" y="735"/>
                  </a:lnTo>
                  <a:lnTo>
                    <a:pt x="584" y="729"/>
                  </a:lnTo>
                  <a:lnTo>
                    <a:pt x="606" y="724"/>
                  </a:lnTo>
                  <a:lnTo>
                    <a:pt x="626" y="717"/>
                  </a:lnTo>
                  <a:lnTo>
                    <a:pt x="645" y="709"/>
                  </a:lnTo>
                  <a:lnTo>
                    <a:pt x="666" y="702"/>
                  </a:lnTo>
                  <a:lnTo>
                    <a:pt x="684" y="692"/>
                  </a:lnTo>
                  <a:lnTo>
                    <a:pt x="702" y="682"/>
                  </a:lnTo>
                  <a:lnTo>
                    <a:pt x="720" y="673"/>
                  </a:lnTo>
                  <a:lnTo>
                    <a:pt x="737" y="662"/>
                  </a:lnTo>
                  <a:lnTo>
                    <a:pt x="754" y="650"/>
                  </a:lnTo>
                  <a:lnTo>
                    <a:pt x="770" y="637"/>
                  </a:lnTo>
                  <a:lnTo>
                    <a:pt x="785" y="625"/>
                  </a:lnTo>
                  <a:lnTo>
                    <a:pt x="798" y="612"/>
                  </a:lnTo>
                  <a:lnTo>
                    <a:pt x="811" y="598"/>
                  </a:lnTo>
                  <a:lnTo>
                    <a:pt x="824" y="583"/>
                  </a:lnTo>
                  <a:lnTo>
                    <a:pt x="836" y="568"/>
                  </a:lnTo>
                  <a:lnTo>
                    <a:pt x="847" y="552"/>
                  </a:lnTo>
                  <a:lnTo>
                    <a:pt x="857" y="537"/>
                  </a:lnTo>
                  <a:lnTo>
                    <a:pt x="866" y="520"/>
                  </a:lnTo>
                  <a:lnTo>
                    <a:pt x="874" y="504"/>
                  </a:lnTo>
                  <a:lnTo>
                    <a:pt x="881" y="486"/>
                  </a:lnTo>
                  <a:lnTo>
                    <a:pt x="887" y="468"/>
                  </a:lnTo>
                  <a:lnTo>
                    <a:pt x="893" y="450"/>
                  </a:lnTo>
                  <a:lnTo>
                    <a:pt x="896" y="432"/>
                  </a:lnTo>
                  <a:lnTo>
                    <a:pt x="899" y="414"/>
                  </a:lnTo>
                  <a:lnTo>
                    <a:pt x="901" y="395"/>
                  </a:lnTo>
                  <a:lnTo>
                    <a:pt x="901" y="376"/>
                  </a:lnTo>
                  <a:lnTo>
                    <a:pt x="901" y="357"/>
                  </a:lnTo>
                  <a:lnTo>
                    <a:pt x="899" y="338"/>
                  </a:lnTo>
                  <a:lnTo>
                    <a:pt x="896" y="319"/>
                  </a:lnTo>
                  <a:lnTo>
                    <a:pt x="893" y="300"/>
                  </a:lnTo>
                  <a:lnTo>
                    <a:pt x="887" y="282"/>
                  </a:lnTo>
                  <a:lnTo>
                    <a:pt x="881" y="264"/>
                  </a:lnTo>
                  <a:lnTo>
                    <a:pt x="874" y="247"/>
                  </a:lnTo>
                  <a:lnTo>
                    <a:pt x="866" y="230"/>
                  </a:lnTo>
                  <a:lnTo>
                    <a:pt x="857" y="213"/>
                  </a:lnTo>
                  <a:lnTo>
                    <a:pt x="847" y="197"/>
                  </a:lnTo>
                  <a:lnTo>
                    <a:pt x="836" y="181"/>
                  </a:lnTo>
                  <a:lnTo>
                    <a:pt x="824" y="166"/>
                  </a:lnTo>
                  <a:lnTo>
                    <a:pt x="811" y="151"/>
                  </a:lnTo>
                  <a:lnTo>
                    <a:pt x="798" y="137"/>
                  </a:lnTo>
                  <a:lnTo>
                    <a:pt x="785" y="123"/>
                  </a:lnTo>
                  <a:lnTo>
                    <a:pt x="770" y="110"/>
                  </a:lnTo>
                  <a:lnTo>
                    <a:pt x="754" y="97"/>
                  </a:lnTo>
                  <a:lnTo>
                    <a:pt x="737" y="85"/>
                  </a:lnTo>
                  <a:lnTo>
                    <a:pt x="720" y="75"/>
                  </a:lnTo>
                  <a:lnTo>
                    <a:pt x="702" y="64"/>
                  </a:lnTo>
                  <a:lnTo>
                    <a:pt x="684" y="54"/>
                  </a:lnTo>
                  <a:lnTo>
                    <a:pt x="666" y="45"/>
                  </a:lnTo>
                  <a:lnTo>
                    <a:pt x="645" y="36"/>
                  </a:lnTo>
                  <a:lnTo>
                    <a:pt x="626" y="29"/>
                  </a:lnTo>
                  <a:lnTo>
                    <a:pt x="606" y="22"/>
                  </a:lnTo>
                  <a:lnTo>
                    <a:pt x="584" y="17"/>
                  </a:lnTo>
                  <a:lnTo>
                    <a:pt x="563" y="11"/>
                  </a:lnTo>
                  <a:lnTo>
                    <a:pt x="542" y="7"/>
                  </a:lnTo>
                  <a:lnTo>
                    <a:pt x="519" y="4"/>
                  </a:lnTo>
                  <a:lnTo>
                    <a:pt x="497" y="2"/>
                  </a:lnTo>
                  <a:lnTo>
                    <a:pt x="474" y="0"/>
                  </a:lnTo>
                  <a:lnTo>
                    <a:pt x="451" y="0"/>
                  </a:lnTo>
                  <a:lnTo>
                    <a:pt x="4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34">
              <a:extLst>
                <a:ext uri="{FF2B5EF4-FFF2-40B4-BE49-F238E27FC236}">
                  <a16:creationId xmlns="" xmlns:a16="http://schemas.microsoft.com/office/drawing/2014/main" id="{0A5A9E07-FF09-4101-8B33-371C6EDEAE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8650" y="2616200"/>
              <a:ext cx="57150" cy="77788"/>
            </a:xfrm>
            <a:custGeom>
              <a:avLst/>
              <a:gdLst>
                <a:gd name="T0" fmla="*/ 105 w 180"/>
                <a:gd name="T1" fmla="*/ 211 h 241"/>
                <a:gd name="T2" fmla="*/ 105 w 180"/>
                <a:gd name="T3" fmla="*/ 13 h 241"/>
                <a:gd name="T4" fmla="*/ 103 w 180"/>
                <a:gd name="T5" fmla="*/ 8 h 241"/>
                <a:gd name="T6" fmla="*/ 98 w 180"/>
                <a:gd name="T7" fmla="*/ 4 h 241"/>
                <a:gd name="T8" fmla="*/ 93 w 180"/>
                <a:gd name="T9" fmla="*/ 1 h 241"/>
                <a:gd name="T10" fmla="*/ 15 w 180"/>
                <a:gd name="T11" fmla="*/ 0 h 241"/>
                <a:gd name="T12" fmla="*/ 8 w 180"/>
                <a:gd name="T13" fmla="*/ 1 h 241"/>
                <a:gd name="T14" fmla="*/ 4 w 180"/>
                <a:gd name="T15" fmla="*/ 6 h 241"/>
                <a:gd name="T16" fmla="*/ 1 w 180"/>
                <a:gd name="T17" fmla="*/ 10 h 241"/>
                <a:gd name="T18" fmla="*/ 0 w 180"/>
                <a:gd name="T19" fmla="*/ 15 h 241"/>
                <a:gd name="T20" fmla="*/ 1 w 180"/>
                <a:gd name="T21" fmla="*/ 22 h 241"/>
                <a:gd name="T22" fmla="*/ 4 w 180"/>
                <a:gd name="T23" fmla="*/ 26 h 241"/>
                <a:gd name="T24" fmla="*/ 8 w 180"/>
                <a:gd name="T25" fmla="*/ 29 h 241"/>
                <a:gd name="T26" fmla="*/ 15 w 180"/>
                <a:gd name="T27" fmla="*/ 31 h 241"/>
                <a:gd name="T28" fmla="*/ 75 w 180"/>
                <a:gd name="T29" fmla="*/ 211 h 241"/>
                <a:gd name="T30" fmla="*/ 12 w 180"/>
                <a:gd name="T31" fmla="*/ 211 h 241"/>
                <a:gd name="T32" fmla="*/ 6 w 180"/>
                <a:gd name="T33" fmla="*/ 213 h 241"/>
                <a:gd name="T34" fmla="*/ 2 w 180"/>
                <a:gd name="T35" fmla="*/ 218 h 241"/>
                <a:gd name="T36" fmla="*/ 0 w 180"/>
                <a:gd name="T37" fmla="*/ 223 h 241"/>
                <a:gd name="T38" fmla="*/ 0 w 180"/>
                <a:gd name="T39" fmla="*/ 229 h 241"/>
                <a:gd name="T40" fmla="*/ 2 w 180"/>
                <a:gd name="T41" fmla="*/ 235 h 241"/>
                <a:gd name="T42" fmla="*/ 6 w 180"/>
                <a:gd name="T43" fmla="*/ 239 h 241"/>
                <a:gd name="T44" fmla="*/ 12 w 180"/>
                <a:gd name="T45" fmla="*/ 241 h 241"/>
                <a:gd name="T46" fmla="*/ 165 w 180"/>
                <a:gd name="T47" fmla="*/ 241 h 241"/>
                <a:gd name="T48" fmla="*/ 171 w 180"/>
                <a:gd name="T49" fmla="*/ 240 h 241"/>
                <a:gd name="T50" fmla="*/ 175 w 180"/>
                <a:gd name="T51" fmla="*/ 237 h 241"/>
                <a:gd name="T52" fmla="*/ 178 w 180"/>
                <a:gd name="T53" fmla="*/ 231 h 241"/>
                <a:gd name="T54" fmla="*/ 180 w 180"/>
                <a:gd name="T55" fmla="*/ 226 h 241"/>
                <a:gd name="T56" fmla="*/ 178 w 180"/>
                <a:gd name="T57" fmla="*/ 220 h 241"/>
                <a:gd name="T58" fmla="*/ 175 w 180"/>
                <a:gd name="T59" fmla="*/ 215 h 241"/>
                <a:gd name="T60" fmla="*/ 171 w 180"/>
                <a:gd name="T61" fmla="*/ 212 h 241"/>
                <a:gd name="T62" fmla="*/ 165 w 180"/>
                <a:gd name="T63" fmla="*/ 21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0" h="241">
                  <a:moveTo>
                    <a:pt x="165" y="211"/>
                  </a:moveTo>
                  <a:lnTo>
                    <a:pt x="105" y="211"/>
                  </a:lnTo>
                  <a:lnTo>
                    <a:pt x="105" y="15"/>
                  </a:lnTo>
                  <a:lnTo>
                    <a:pt x="105" y="13"/>
                  </a:lnTo>
                  <a:lnTo>
                    <a:pt x="104" y="10"/>
                  </a:lnTo>
                  <a:lnTo>
                    <a:pt x="103" y="8"/>
                  </a:lnTo>
                  <a:lnTo>
                    <a:pt x="100" y="6"/>
                  </a:lnTo>
                  <a:lnTo>
                    <a:pt x="98" y="4"/>
                  </a:lnTo>
                  <a:lnTo>
                    <a:pt x="96" y="2"/>
                  </a:lnTo>
                  <a:lnTo>
                    <a:pt x="93" y="1"/>
                  </a:lnTo>
                  <a:lnTo>
                    <a:pt x="90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8" y="1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1"/>
                  </a:lnTo>
                  <a:lnTo>
                    <a:pt x="75" y="30"/>
                  </a:lnTo>
                  <a:lnTo>
                    <a:pt x="75" y="211"/>
                  </a:lnTo>
                  <a:lnTo>
                    <a:pt x="15" y="211"/>
                  </a:lnTo>
                  <a:lnTo>
                    <a:pt x="12" y="211"/>
                  </a:lnTo>
                  <a:lnTo>
                    <a:pt x="8" y="212"/>
                  </a:lnTo>
                  <a:lnTo>
                    <a:pt x="6" y="213"/>
                  </a:lnTo>
                  <a:lnTo>
                    <a:pt x="4" y="215"/>
                  </a:lnTo>
                  <a:lnTo>
                    <a:pt x="2" y="218"/>
                  </a:lnTo>
                  <a:lnTo>
                    <a:pt x="1" y="220"/>
                  </a:lnTo>
                  <a:lnTo>
                    <a:pt x="0" y="223"/>
                  </a:lnTo>
                  <a:lnTo>
                    <a:pt x="0" y="226"/>
                  </a:lnTo>
                  <a:lnTo>
                    <a:pt x="0" y="229"/>
                  </a:lnTo>
                  <a:lnTo>
                    <a:pt x="1" y="231"/>
                  </a:lnTo>
                  <a:lnTo>
                    <a:pt x="2" y="235"/>
                  </a:lnTo>
                  <a:lnTo>
                    <a:pt x="4" y="237"/>
                  </a:lnTo>
                  <a:lnTo>
                    <a:pt x="6" y="239"/>
                  </a:lnTo>
                  <a:lnTo>
                    <a:pt x="8" y="240"/>
                  </a:lnTo>
                  <a:lnTo>
                    <a:pt x="12" y="241"/>
                  </a:lnTo>
                  <a:lnTo>
                    <a:pt x="15" y="241"/>
                  </a:lnTo>
                  <a:lnTo>
                    <a:pt x="165" y="241"/>
                  </a:lnTo>
                  <a:lnTo>
                    <a:pt x="168" y="241"/>
                  </a:lnTo>
                  <a:lnTo>
                    <a:pt x="171" y="240"/>
                  </a:lnTo>
                  <a:lnTo>
                    <a:pt x="173" y="239"/>
                  </a:lnTo>
                  <a:lnTo>
                    <a:pt x="175" y="237"/>
                  </a:lnTo>
                  <a:lnTo>
                    <a:pt x="177" y="235"/>
                  </a:lnTo>
                  <a:lnTo>
                    <a:pt x="178" y="231"/>
                  </a:lnTo>
                  <a:lnTo>
                    <a:pt x="180" y="229"/>
                  </a:lnTo>
                  <a:lnTo>
                    <a:pt x="180" y="226"/>
                  </a:lnTo>
                  <a:lnTo>
                    <a:pt x="180" y="223"/>
                  </a:lnTo>
                  <a:lnTo>
                    <a:pt x="178" y="220"/>
                  </a:lnTo>
                  <a:lnTo>
                    <a:pt x="177" y="218"/>
                  </a:lnTo>
                  <a:lnTo>
                    <a:pt x="175" y="215"/>
                  </a:lnTo>
                  <a:lnTo>
                    <a:pt x="173" y="213"/>
                  </a:lnTo>
                  <a:lnTo>
                    <a:pt x="171" y="212"/>
                  </a:lnTo>
                  <a:lnTo>
                    <a:pt x="168" y="211"/>
                  </a:lnTo>
                  <a:lnTo>
                    <a:pt x="165" y="211"/>
                  </a:lnTo>
                  <a:lnTo>
                    <a:pt x="165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35">
              <a:extLst>
                <a:ext uri="{FF2B5EF4-FFF2-40B4-BE49-F238E27FC236}">
                  <a16:creationId xmlns="" xmlns:a16="http://schemas.microsoft.com/office/drawing/2014/main" id="{96850034-8855-4467-8A84-B552C1471C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000" y="2571750"/>
              <a:ext cx="23813" cy="23813"/>
            </a:xfrm>
            <a:custGeom>
              <a:avLst/>
              <a:gdLst>
                <a:gd name="T0" fmla="*/ 37 w 76"/>
                <a:gd name="T1" fmla="*/ 30 h 76"/>
                <a:gd name="T2" fmla="*/ 41 w 76"/>
                <a:gd name="T3" fmla="*/ 31 h 76"/>
                <a:gd name="T4" fmla="*/ 44 w 76"/>
                <a:gd name="T5" fmla="*/ 32 h 76"/>
                <a:gd name="T6" fmla="*/ 45 w 76"/>
                <a:gd name="T7" fmla="*/ 35 h 76"/>
                <a:gd name="T8" fmla="*/ 46 w 76"/>
                <a:gd name="T9" fmla="*/ 37 h 76"/>
                <a:gd name="T10" fmla="*/ 45 w 76"/>
                <a:gd name="T11" fmla="*/ 41 h 76"/>
                <a:gd name="T12" fmla="*/ 44 w 76"/>
                <a:gd name="T13" fmla="*/ 44 h 76"/>
                <a:gd name="T14" fmla="*/ 41 w 76"/>
                <a:gd name="T15" fmla="*/ 45 h 76"/>
                <a:gd name="T16" fmla="*/ 37 w 76"/>
                <a:gd name="T17" fmla="*/ 46 h 76"/>
                <a:gd name="T18" fmla="*/ 35 w 76"/>
                <a:gd name="T19" fmla="*/ 45 h 76"/>
                <a:gd name="T20" fmla="*/ 32 w 76"/>
                <a:gd name="T21" fmla="*/ 44 h 76"/>
                <a:gd name="T22" fmla="*/ 31 w 76"/>
                <a:gd name="T23" fmla="*/ 41 h 76"/>
                <a:gd name="T24" fmla="*/ 30 w 76"/>
                <a:gd name="T25" fmla="*/ 37 h 76"/>
                <a:gd name="T26" fmla="*/ 31 w 76"/>
                <a:gd name="T27" fmla="*/ 35 h 76"/>
                <a:gd name="T28" fmla="*/ 32 w 76"/>
                <a:gd name="T29" fmla="*/ 32 h 76"/>
                <a:gd name="T30" fmla="*/ 35 w 76"/>
                <a:gd name="T31" fmla="*/ 31 h 76"/>
                <a:gd name="T32" fmla="*/ 37 w 76"/>
                <a:gd name="T33" fmla="*/ 30 h 76"/>
                <a:gd name="T34" fmla="*/ 37 w 76"/>
                <a:gd name="T35" fmla="*/ 30 h 76"/>
                <a:gd name="T36" fmla="*/ 37 w 76"/>
                <a:gd name="T37" fmla="*/ 76 h 76"/>
                <a:gd name="T38" fmla="*/ 46 w 76"/>
                <a:gd name="T39" fmla="*/ 75 h 76"/>
                <a:gd name="T40" fmla="*/ 52 w 76"/>
                <a:gd name="T41" fmla="*/ 73 h 76"/>
                <a:gd name="T42" fmla="*/ 59 w 76"/>
                <a:gd name="T43" fmla="*/ 70 h 76"/>
                <a:gd name="T44" fmla="*/ 64 w 76"/>
                <a:gd name="T45" fmla="*/ 64 h 76"/>
                <a:gd name="T46" fmla="*/ 70 w 76"/>
                <a:gd name="T47" fmla="*/ 59 h 76"/>
                <a:gd name="T48" fmla="*/ 73 w 76"/>
                <a:gd name="T49" fmla="*/ 52 h 76"/>
                <a:gd name="T50" fmla="*/ 75 w 76"/>
                <a:gd name="T51" fmla="*/ 46 h 76"/>
                <a:gd name="T52" fmla="*/ 76 w 76"/>
                <a:gd name="T53" fmla="*/ 37 h 76"/>
                <a:gd name="T54" fmla="*/ 75 w 76"/>
                <a:gd name="T55" fmla="*/ 30 h 76"/>
                <a:gd name="T56" fmla="*/ 73 w 76"/>
                <a:gd name="T57" fmla="*/ 24 h 76"/>
                <a:gd name="T58" fmla="*/ 70 w 76"/>
                <a:gd name="T59" fmla="*/ 17 h 76"/>
                <a:gd name="T60" fmla="*/ 64 w 76"/>
                <a:gd name="T61" fmla="*/ 11 h 76"/>
                <a:gd name="T62" fmla="*/ 59 w 76"/>
                <a:gd name="T63" fmla="*/ 6 h 76"/>
                <a:gd name="T64" fmla="*/ 52 w 76"/>
                <a:gd name="T65" fmla="*/ 3 h 76"/>
                <a:gd name="T66" fmla="*/ 46 w 76"/>
                <a:gd name="T67" fmla="*/ 1 h 76"/>
                <a:gd name="T68" fmla="*/ 37 w 76"/>
                <a:gd name="T69" fmla="*/ 0 h 76"/>
                <a:gd name="T70" fmla="*/ 30 w 76"/>
                <a:gd name="T71" fmla="*/ 1 h 76"/>
                <a:gd name="T72" fmla="*/ 24 w 76"/>
                <a:gd name="T73" fmla="*/ 3 h 76"/>
                <a:gd name="T74" fmla="*/ 17 w 76"/>
                <a:gd name="T75" fmla="*/ 6 h 76"/>
                <a:gd name="T76" fmla="*/ 11 w 76"/>
                <a:gd name="T77" fmla="*/ 11 h 76"/>
                <a:gd name="T78" fmla="*/ 6 w 76"/>
                <a:gd name="T79" fmla="*/ 17 h 76"/>
                <a:gd name="T80" fmla="*/ 3 w 76"/>
                <a:gd name="T81" fmla="*/ 24 h 76"/>
                <a:gd name="T82" fmla="*/ 1 w 76"/>
                <a:gd name="T83" fmla="*/ 30 h 76"/>
                <a:gd name="T84" fmla="*/ 0 w 76"/>
                <a:gd name="T85" fmla="*/ 37 h 76"/>
                <a:gd name="T86" fmla="*/ 1 w 76"/>
                <a:gd name="T87" fmla="*/ 46 h 76"/>
                <a:gd name="T88" fmla="*/ 3 w 76"/>
                <a:gd name="T89" fmla="*/ 52 h 76"/>
                <a:gd name="T90" fmla="*/ 6 w 76"/>
                <a:gd name="T91" fmla="*/ 59 h 76"/>
                <a:gd name="T92" fmla="*/ 11 w 76"/>
                <a:gd name="T93" fmla="*/ 64 h 76"/>
                <a:gd name="T94" fmla="*/ 17 w 76"/>
                <a:gd name="T95" fmla="*/ 70 h 76"/>
                <a:gd name="T96" fmla="*/ 24 w 76"/>
                <a:gd name="T97" fmla="*/ 73 h 76"/>
                <a:gd name="T98" fmla="*/ 30 w 76"/>
                <a:gd name="T99" fmla="*/ 75 h 76"/>
                <a:gd name="T100" fmla="*/ 37 w 76"/>
                <a:gd name="T10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" h="76">
                  <a:moveTo>
                    <a:pt x="37" y="30"/>
                  </a:moveTo>
                  <a:lnTo>
                    <a:pt x="41" y="31"/>
                  </a:lnTo>
                  <a:lnTo>
                    <a:pt x="44" y="32"/>
                  </a:lnTo>
                  <a:lnTo>
                    <a:pt x="45" y="35"/>
                  </a:lnTo>
                  <a:lnTo>
                    <a:pt x="46" y="37"/>
                  </a:lnTo>
                  <a:lnTo>
                    <a:pt x="45" y="41"/>
                  </a:lnTo>
                  <a:lnTo>
                    <a:pt x="44" y="44"/>
                  </a:lnTo>
                  <a:lnTo>
                    <a:pt x="41" y="45"/>
                  </a:lnTo>
                  <a:lnTo>
                    <a:pt x="37" y="46"/>
                  </a:lnTo>
                  <a:lnTo>
                    <a:pt x="35" y="45"/>
                  </a:lnTo>
                  <a:lnTo>
                    <a:pt x="32" y="44"/>
                  </a:lnTo>
                  <a:lnTo>
                    <a:pt x="31" y="41"/>
                  </a:lnTo>
                  <a:lnTo>
                    <a:pt x="30" y="37"/>
                  </a:lnTo>
                  <a:lnTo>
                    <a:pt x="31" y="35"/>
                  </a:lnTo>
                  <a:lnTo>
                    <a:pt x="32" y="32"/>
                  </a:lnTo>
                  <a:lnTo>
                    <a:pt x="35" y="31"/>
                  </a:lnTo>
                  <a:lnTo>
                    <a:pt x="37" y="30"/>
                  </a:lnTo>
                  <a:lnTo>
                    <a:pt x="37" y="30"/>
                  </a:lnTo>
                  <a:close/>
                  <a:moveTo>
                    <a:pt x="37" y="76"/>
                  </a:moveTo>
                  <a:lnTo>
                    <a:pt x="46" y="75"/>
                  </a:lnTo>
                  <a:lnTo>
                    <a:pt x="52" y="73"/>
                  </a:lnTo>
                  <a:lnTo>
                    <a:pt x="59" y="70"/>
                  </a:lnTo>
                  <a:lnTo>
                    <a:pt x="64" y="64"/>
                  </a:lnTo>
                  <a:lnTo>
                    <a:pt x="70" y="59"/>
                  </a:lnTo>
                  <a:lnTo>
                    <a:pt x="73" y="52"/>
                  </a:lnTo>
                  <a:lnTo>
                    <a:pt x="75" y="46"/>
                  </a:lnTo>
                  <a:lnTo>
                    <a:pt x="76" y="37"/>
                  </a:lnTo>
                  <a:lnTo>
                    <a:pt x="75" y="30"/>
                  </a:lnTo>
                  <a:lnTo>
                    <a:pt x="73" y="24"/>
                  </a:lnTo>
                  <a:lnTo>
                    <a:pt x="70" y="17"/>
                  </a:lnTo>
                  <a:lnTo>
                    <a:pt x="64" y="11"/>
                  </a:lnTo>
                  <a:lnTo>
                    <a:pt x="59" y="6"/>
                  </a:lnTo>
                  <a:lnTo>
                    <a:pt x="52" y="3"/>
                  </a:lnTo>
                  <a:lnTo>
                    <a:pt x="46" y="1"/>
                  </a:lnTo>
                  <a:lnTo>
                    <a:pt x="37" y="0"/>
                  </a:lnTo>
                  <a:lnTo>
                    <a:pt x="30" y="1"/>
                  </a:lnTo>
                  <a:lnTo>
                    <a:pt x="24" y="3"/>
                  </a:lnTo>
                  <a:lnTo>
                    <a:pt x="17" y="6"/>
                  </a:lnTo>
                  <a:lnTo>
                    <a:pt x="11" y="11"/>
                  </a:lnTo>
                  <a:lnTo>
                    <a:pt x="6" y="17"/>
                  </a:lnTo>
                  <a:lnTo>
                    <a:pt x="3" y="24"/>
                  </a:lnTo>
                  <a:lnTo>
                    <a:pt x="1" y="30"/>
                  </a:lnTo>
                  <a:lnTo>
                    <a:pt x="0" y="37"/>
                  </a:lnTo>
                  <a:lnTo>
                    <a:pt x="1" y="46"/>
                  </a:lnTo>
                  <a:lnTo>
                    <a:pt x="3" y="52"/>
                  </a:lnTo>
                  <a:lnTo>
                    <a:pt x="6" y="59"/>
                  </a:lnTo>
                  <a:lnTo>
                    <a:pt x="11" y="64"/>
                  </a:lnTo>
                  <a:lnTo>
                    <a:pt x="17" y="70"/>
                  </a:lnTo>
                  <a:lnTo>
                    <a:pt x="24" y="73"/>
                  </a:lnTo>
                  <a:lnTo>
                    <a:pt x="30" y="75"/>
                  </a:lnTo>
                  <a:lnTo>
                    <a:pt x="37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A337CD5F-024F-4590-95D8-15EAF870E16F}"/>
              </a:ext>
            </a:extLst>
          </p:cNvPr>
          <p:cNvGrpSpPr/>
          <p:nvPr/>
        </p:nvGrpSpPr>
        <p:grpSpPr>
          <a:xfrm>
            <a:off x="4390673" y="1770993"/>
            <a:ext cx="504872" cy="471214"/>
            <a:chOff x="8737600" y="2514600"/>
            <a:chExt cx="285750" cy="266700"/>
          </a:xfrm>
          <a:solidFill>
            <a:schemeClr val="bg1"/>
          </a:solidFill>
        </p:grpSpPr>
        <p:sp>
          <p:nvSpPr>
            <p:cNvPr id="24" name="Freeform 262">
              <a:extLst>
                <a:ext uri="{FF2B5EF4-FFF2-40B4-BE49-F238E27FC236}">
                  <a16:creationId xmlns="" xmlns:a16="http://schemas.microsoft.com/office/drawing/2014/main" id="{71A3DC81-D871-4541-84A5-FEEA5E84F8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37600" y="2514600"/>
              <a:ext cx="285750" cy="266700"/>
            </a:xfrm>
            <a:custGeom>
              <a:avLst/>
              <a:gdLst>
                <a:gd name="T0" fmla="*/ 30 w 900"/>
                <a:gd name="T1" fmla="*/ 810 h 840"/>
                <a:gd name="T2" fmla="*/ 269 w 900"/>
                <a:gd name="T3" fmla="*/ 540 h 840"/>
                <a:gd name="T4" fmla="*/ 270 w 900"/>
                <a:gd name="T5" fmla="*/ 589 h 840"/>
                <a:gd name="T6" fmla="*/ 273 w 900"/>
                <a:gd name="T7" fmla="*/ 594 h 840"/>
                <a:gd name="T8" fmla="*/ 277 w 900"/>
                <a:gd name="T9" fmla="*/ 597 h 840"/>
                <a:gd name="T10" fmla="*/ 282 w 900"/>
                <a:gd name="T11" fmla="*/ 600 h 840"/>
                <a:gd name="T12" fmla="*/ 614 w 900"/>
                <a:gd name="T13" fmla="*/ 600 h 840"/>
                <a:gd name="T14" fmla="*/ 621 w 900"/>
                <a:gd name="T15" fmla="*/ 599 h 840"/>
                <a:gd name="T16" fmla="*/ 625 w 900"/>
                <a:gd name="T17" fmla="*/ 596 h 840"/>
                <a:gd name="T18" fmla="*/ 628 w 900"/>
                <a:gd name="T19" fmla="*/ 591 h 840"/>
                <a:gd name="T20" fmla="*/ 629 w 900"/>
                <a:gd name="T21" fmla="*/ 585 h 840"/>
                <a:gd name="T22" fmla="*/ 870 w 900"/>
                <a:gd name="T23" fmla="*/ 540 h 840"/>
                <a:gd name="T24" fmla="*/ 120 w 900"/>
                <a:gd name="T25" fmla="*/ 121 h 840"/>
                <a:gd name="T26" fmla="*/ 330 w 900"/>
                <a:gd name="T27" fmla="*/ 570 h 840"/>
                <a:gd name="T28" fmla="*/ 300 w 900"/>
                <a:gd name="T29" fmla="*/ 526 h 840"/>
                <a:gd name="T30" fmla="*/ 298 w 900"/>
                <a:gd name="T31" fmla="*/ 519 h 840"/>
                <a:gd name="T32" fmla="*/ 295 w 900"/>
                <a:gd name="T33" fmla="*/ 515 h 840"/>
                <a:gd name="T34" fmla="*/ 291 w 900"/>
                <a:gd name="T35" fmla="*/ 512 h 840"/>
                <a:gd name="T36" fmla="*/ 285 w 900"/>
                <a:gd name="T37" fmla="*/ 511 h 840"/>
                <a:gd name="T38" fmla="*/ 120 w 900"/>
                <a:gd name="T39" fmla="*/ 121 h 840"/>
                <a:gd name="T40" fmla="*/ 780 w 900"/>
                <a:gd name="T41" fmla="*/ 30 h 840"/>
                <a:gd name="T42" fmla="*/ 614 w 900"/>
                <a:gd name="T43" fmla="*/ 511 h 840"/>
                <a:gd name="T44" fmla="*/ 609 w 900"/>
                <a:gd name="T45" fmla="*/ 512 h 840"/>
                <a:gd name="T46" fmla="*/ 604 w 900"/>
                <a:gd name="T47" fmla="*/ 515 h 840"/>
                <a:gd name="T48" fmla="*/ 601 w 900"/>
                <a:gd name="T49" fmla="*/ 519 h 840"/>
                <a:gd name="T50" fmla="*/ 599 w 900"/>
                <a:gd name="T51" fmla="*/ 526 h 840"/>
                <a:gd name="T52" fmla="*/ 360 w 900"/>
                <a:gd name="T53" fmla="*/ 570 h 840"/>
                <a:gd name="T54" fmla="*/ 885 w 900"/>
                <a:gd name="T55" fmla="*/ 511 h 840"/>
                <a:gd name="T56" fmla="*/ 810 w 900"/>
                <a:gd name="T57" fmla="*/ 15 h 840"/>
                <a:gd name="T58" fmla="*/ 809 w 900"/>
                <a:gd name="T59" fmla="*/ 10 h 840"/>
                <a:gd name="T60" fmla="*/ 806 w 900"/>
                <a:gd name="T61" fmla="*/ 5 h 840"/>
                <a:gd name="T62" fmla="*/ 800 w 900"/>
                <a:gd name="T63" fmla="*/ 2 h 840"/>
                <a:gd name="T64" fmla="*/ 795 w 900"/>
                <a:gd name="T65" fmla="*/ 0 h 840"/>
                <a:gd name="T66" fmla="*/ 342 w 900"/>
                <a:gd name="T67" fmla="*/ 1 h 840"/>
                <a:gd name="T68" fmla="*/ 337 w 900"/>
                <a:gd name="T69" fmla="*/ 3 h 840"/>
                <a:gd name="T70" fmla="*/ 332 w 900"/>
                <a:gd name="T71" fmla="*/ 7 h 840"/>
                <a:gd name="T72" fmla="*/ 330 w 900"/>
                <a:gd name="T73" fmla="*/ 13 h 840"/>
                <a:gd name="T74" fmla="*/ 330 w 900"/>
                <a:gd name="T75" fmla="*/ 91 h 840"/>
                <a:gd name="T76" fmla="*/ 102 w 900"/>
                <a:gd name="T77" fmla="*/ 91 h 840"/>
                <a:gd name="T78" fmla="*/ 96 w 900"/>
                <a:gd name="T79" fmla="*/ 93 h 840"/>
                <a:gd name="T80" fmla="*/ 92 w 900"/>
                <a:gd name="T81" fmla="*/ 97 h 840"/>
                <a:gd name="T82" fmla="*/ 90 w 900"/>
                <a:gd name="T83" fmla="*/ 102 h 840"/>
                <a:gd name="T84" fmla="*/ 90 w 900"/>
                <a:gd name="T85" fmla="*/ 511 h 840"/>
                <a:gd name="T86" fmla="*/ 12 w 900"/>
                <a:gd name="T87" fmla="*/ 511 h 840"/>
                <a:gd name="T88" fmla="*/ 6 w 900"/>
                <a:gd name="T89" fmla="*/ 513 h 840"/>
                <a:gd name="T90" fmla="*/ 2 w 900"/>
                <a:gd name="T91" fmla="*/ 517 h 840"/>
                <a:gd name="T92" fmla="*/ 0 w 900"/>
                <a:gd name="T93" fmla="*/ 522 h 840"/>
                <a:gd name="T94" fmla="*/ 0 w 900"/>
                <a:gd name="T95" fmla="*/ 825 h 840"/>
                <a:gd name="T96" fmla="*/ 1 w 900"/>
                <a:gd name="T97" fmla="*/ 831 h 840"/>
                <a:gd name="T98" fmla="*/ 4 w 900"/>
                <a:gd name="T99" fmla="*/ 835 h 840"/>
                <a:gd name="T100" fmla="*/ 9 w 900"/>
                <a:gd name="T101" fmla="*/ 839 h 840"/>
                <a:gd name="T102" fmla="*/ 15 w 900"/>
                <a:gd name="T103" fmla="*/ 840 h 840"/>
                <a:gd name="T104" fmla="*/ 888 w 900"/>
                <a:gd name="T105" fmla="*/ 840 h 840"/>
                <a:gd name="T106" fmla="*/ 893 w 900"/>
                <a:gd name="T107" fmla="*/ 838 h 840"/>
                <a:gd name="T108" fmla="*/ 898 w 900"/>
                <a:gd name="T109" fmla="*/ 833 h 840"/>
                <a:gd name="T110" fmla="*/ 900 w 900"/>
                <a:gd name="T111" fmla="*/ 828 h 840"/>
                <a:gd name="T112" fmla="*/ 900 w 900"/>
                <a:gd name="T113" fmla="*/ 526 h 840"/>
                <a:gd name="T114" fmla="*/ 899 w 900"/>
                <a:gd name="T115" fmla="*/ 519 h 840"/>
                <a:gd name="T116" fmla="*/ 895 w 900"/>
                <a:gd name="T117" fmla="*/ 515 h 840"/>
                <a:gd name="T118" fmla="*/ 890 w 900"/>
                <a:gd name="T119" fmla="*/ 512 h 840"/>
                <a:gd name="T120" fmla="*/ 885 w 900"/>
                <a:gd name="T121" fmla="*/ 511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0" h="840">
                  <a:moveTo>
                    <a:pt x="870" y="810"/>
                  </a:moveTo>
                  <a:lnTo>
                    <a:pt x="30" y="810"/>
                  </a:lnTo>
                  <a:lnTo>
                    <a:pt x="30" y="540"/>
                  </a:lnTo>
                  <a:lnTo>
                    <a:pt x="269" y="540"/>
                  </a:lnTo>
                  <a:lnTo>
                    <a:pt x="269" y="585"/>
                  </a:lnTo>
                  <a:lnTo>
                    <a:pt x="270" y="589"/>
                  </a:lnTo>
                  <a:lnTo>
                    <a:pt x="271" y="591"/>
                  </a:lnTo>
                  <a:lnTo>
                    <a:pt x="273" y="594"/>
                  </a:lnTo>
                  <a:lnTo>
                    <a:pt x="275" y="596"/>
                  </a:lnTo>
                  <a:lnTo>
                    <a:pt x="277" y="597"/>
                  </a:lnTo>
                  <a:lnTo>
                    <a:pt x="279" y="599"/>
                  </a:lnTo>
                  <a:lnTo>
                    <a:pt x="282" y="600"/>
                  </a:lnTo>
                  <a:lnTo>
                    <a:pt x="285" y="600"/>
                  </a:lnTo>
                  <a:lnTo>
                    <a:pt x="614" y="600"/>
                  </a:lnTo>
                  <a:lnTo>
                    <a:pt x="618" y="600"/>
                  </a:lnTo>
                  <a:lnTo>
                    <a:pt x="621" y="599"/>
                  </a:lnTo>
                  <a:lnTo>
                    <a:pt x="623" y="597"/>
                  </a:lnTo>
                  <a:lnTo>
                    <a:pt x="625" y="596"/>
                  </a:lnTo>
                  <a:lnTo>
                    <a:pt x="627" y="594"/>
                  </a:lnTo>
                  <a:lnTo>
                    <a:pt x="628" y="591"/>
                  </a:lnTo>
                  <a:lnTo>
                    <a:pt x="629" y="589"/>
                  </a:lnTo>
                  <a:lnTo>
                    <a:pt x="629" y="585"/>
                  </a:lnTo>
                  <a:lnTo>
                    <a:pt x="629" y="540"/>
                  </a:lnTo>
                  <a:lnTo>
                    <a:pt x="870" y="540"/>
                  </a:lnTo>
                  <a:lnTo>
                    <a:pt x="870" y="810"/>
                  </a:lnTo>
                  <a:close/>
                  <a:moveTo>
                    <a:pt x="120" y="121"/>
                  </a:moveTo>
                  <a:lnTo>
                    <a:pt x="330" y="121"/>
                  </a:lnTo>
                  <a:lnTo>
                    <a:pt x="330" y="570"/>
                  </a:lnTo>
                  <a:lnTo>
                    <a:pt x="300" y="570"/>
                  </a:lnTo>
                  <a:lnTo>
                    <a:pt x="300" y="526"/>
                  </a:lnTo>
                  <a:lnTo>
                    <a:pt x="299" y="522"/>
                  </a:lnTo>
                  <a:lnTo>
                    <a:pt x="298" y="519"/>
                  </a:lnTo>
                  <a:lnTo>
                    <a:pt x="297" y="517"/>
                  </a:lnTo>
                  <a:lnTo>
                    <a:pt x="295" y="515"/>
                  </a:lnTo>
                  <a:lnTo>
                    <a:pt x="293" y="513"/>
                  </a:lnTo>
                  <a:lnTo>
                    <a:pt x="291" y="512"/>
                  </a:lnTo>
                  <a:lnTo>
                    <a:pt x="287" y="511"/>
                  </a:lnTo>
                  <a:lnTo>
                    <a:pt x="285" y="511"/>
                  </a:lnTo>
                  <a:lnTo>
                    <a:pt x="120" y="511"/>
                  </a:lnTo>
                  <a:lnTo>
                    <a:pt x="120" y="121"/>
                  </a:lnTo>
                  <a:close/>
                  <a:moveTo>
                    <a:pt x="360" y="30"/>
                  </a:moveTo>
                  <a:lnTo>
                    <a:pt x="780" y="30"/>
                  </a:lnTo>
                  <a:lnTo>
                    <a:pt x="780" y="511"/>
                  </a:lnTo>
                  <a:lnTo>
                    <a:pt x="614" y="511"/>
                  </a:lnTo>
                  <a:lnTo>
                    <a:pt x="611" y="511"/>
                  </a:lnTo>
                  <a:lnTo>
                    <a:pt x="609" y="512"/>
                  </a:lnTo>
                  <a:lnTo>
                    <a:pt x="606" y="513"/>
                  </a:lnTo>
                  <a:lnTo>
                    <a:pt x="604" y="515"/>
                  </a:lnTo>
                  <a:lnTo>
                    <a:pt x="603" y="517"/>
                  </a:lnTo>
                  <a:lnTo>
                    <a:pt x="601" y="519"/>
                  </a:lnTo>
                  <a:lnTo>
                    <a:pt x="601" y="522"/>
                  </a:lnTo>
                  <a:lnTo>
                    <a:pt x="599" y="526"/>
                  </a:lnTo>
                  <a:lnTo>
                    <a:pt x="599" y="570"/>
                  </a:lnTo>
                  <a:lnTo>
                    <a:pt x="360" y="570"/>
                  </a:lnTo>
                  <a:lnTo>
                    <a:pt x="360" y="30"/>
                  </a:lnTo>
                  <a:close/>
                  <a:moveTo>
                    <a:pt x="885" y="511"/>
                  </a:moveTo>
                  <a:lnTo>
                    <a:pt x="810" y="511"/>
                  </a:lnTo>
                  <a:lnTo>
                    <a:pt x="810" y="15"/>
                  </a:lnTo>
                  <a:lnTo>
                    <a:pt x="809" y="13"/>
                  </a:lnTo>
                  <a:lnTo>
                    <a:pt x="809" y="10"/>
                  </a:lnTo>
                  <a:lnTo>
                    <a:pt x="807" y="7"/>
                  </a:lnTo>
                  <a:lnTo>
                    <a:pt x="806" y="5"/>
                  </a:lnTo>
                  <a:lnTo>
                    <a:pt x="804" y="3"/>
                  </a:lnTo>
                  <a:lnTo>
                    <a:pt x="800" y="2"/>
                  </a:lnTo>
                  <a:lnTo>
                    <a:pt x="798" y="1"/>
                  </a:lnTo>
                  <a:lnTo>
                    <a:pt x="795" y="0"/>
                  </a:lnTo>
                  <a:lnTo>
                    <a:pt x="345" y="0"/>
                  </a:lnTo>
                  <a:lnTo>
                    <a:pt x="342" y="1"/>
                  </a:lnTo>
                  <a:lnTo>
                    <a:pt x="339" y="2"/>
                  </a:lnTo>
                  <a:lnTo>
                    <a:pt x="337" y="3"/>
                  </a:lnTo>
                  <a:lnTo>
                    <a:pt x="334" y="5"/>
                  </a:lnTo>
                  <a:lnTo>
                    <a:pt x="332" y="7"/>
                  </a:lnTo>
                  <a:lnTo>
                    <a:pt x="331" y="10"/>
                  </a:lnTo>
                  <a:lnTo>
                    <a:pt x="330" y="13"/>
                  </a:lnTo>
                  <a:lnTo>
                    <a:pt x="330" y="15"/>
                  </a:lnTo>
                  <a:lnTo>
                    <a:pt x="330" y="91"/>
                  </a:lnTo>
                  <a:lnTo>
                    <a:pt x="105" y="91"/>
                  </a:lnTo>
                  <a:lnTo>
                    <a:pt x="102" y="91"/>
                  </a:lnTo>
                  <a:lnTo>
                    <a:pt x="99" y="92"/>
                  </a:lnTo>
                  <a:lnTo>
                    <a:pt x="96" y="93"/>
                  </a:lnTo>
                  <a:lnTo>
                    <a:pt x="94" y="95"/>
                  </a:lnTo>
                  <a:lnTo>
                    <a:pt x="92" y="97"/>
                  </a:lnTo>
                  <a:lnTo>
                    <a:pt x="91" y="99"/>
                  </a:lnTo>
                  <a:lnTo>
                    <a:pt x="90" y="102"/>
                  </a:lnTo>
                  <a:lnTo>
                    <a:pt x="90" y="106"/>
                  </a:lnTo>
                  <a:lnTo>
                    <a:pt x="90" y="511"/>
                  </a:lnTo>
                  <a:lnTo>
                    <a:pt x="15" y="511"/>
                  </a:lnTo>
                  <a:lnTo>
                    <a:pt x="12" y="511"/>
                  </a:lnTo>
                  <a:lnTo>
                    <a:pt x="9" y="512"/>
                  </a:lnTo>
                  <a:lnTo>
                    <a:pt x="6" y="513"/>
                  </a:lnTo>
                  <a:lnTo>
                    <a:pt x="4" y="515"/>
                  </a:lnTo>
                  <a:lnTo>
                    <a:pt x="2" y="517"/>
                  </a:lnTo>
                  <a:lnTo>
                    <a:pt x="1" y="519"/>
                  </a:lnTo>
                  <a:lnTo>
                    <a:pt x="0" y="522"/>
                  </a:lnTo>
                  <a:lnTo>
                    <a:pt x="0" y="526"/>
                  </a:lnTo>
                  <a:lnTo>
                    <a:pt x="0" y="825"/>
                  </a:lnTo>
                  <a:lnTo>
                    <a:pt x="0" y="828"/>
                  </a:lnTo>
                  <a:lnTo>
                    <a:pt x="1" y="831"/>
                  </a:lnTo>
                  <a:lnTo>
                    <a:pt x="2" y="833"/>
                  </a:lnTo>
                  <a:lnTo>
                    <a:pt x="4" y="835"/>
                  </a:lnTo>
                  <a:lnTo>
                    <a:pt x="6" y="838"/>
                  </a:lnTo>
                  <a:lnTo>
                    <a:pt x="9" y="839"/>
                  </a:lnTo>
                  <a:lnTo>
                    <a:pt x="12" y="840"/>
                  </a:lnTo>
                  <a:lnTo>
                    <a:pt x="15" y="840"/>
                  </a:lnTo>
                  <a:lnTo>
                    <a:pt x="885" y="840"/>
                  </a:lnTo>
                  <a:lnTo>
                    <a:pt x="888" y="840"/>
                  </a:lnTo>
                  <a:lnTo>
                    <a:pt x="890" y="839"/>
                  </a:lnTo>
                  <a:lnTo>
                    <a:pt x="893" y="838"/>
                  </a:lnTo>
                  <a:lnTo>
                    <a:pt x="895" y="835"/>
                  </a:lnTo>
                  <a:lnTo>
                    <a:pt x="898" y="833"/>
                  </a:lnTo>
                  <a:lnTo>
                    <a:pt x="899" y="831"/>
                  </a:lnTo>
                  <a:lnTo>
                    <a:pt x="900" y="828"/>
                  </a:lnTo>
                  <a:lnTo>
                    <a:pt x="900" y="825"/>
                  </a:lnTo>
                  <a:lnTo>
                    <a:pt x="900" y="526"/>
                  </a:lnTo>
                  <a:lnTo>
                    <a:pt x="900" y="522"/>
                  </a:lnTo>
                  <a:lnTo>
                    <a:pt x="899" y="519"/>
                  </a:lnTo>
                  <a:lnTo>
                    <a:pt x="898" y="517"/>
                  </a:lnTo>
                  <a:lnTo>
                    <a:pt x="895" y="515"/>
                  </a:lnTo>
                  <a:lnTo>
                    <a:pt x="893" y="513"/>
                  </a:lnTo>
                  <a:lnTo>
                    <a:pt x="890" y="512"/>
                  </a:lnTo>
                  <a:lnTo>
                    <a:pt x="888" y="511"/>
                  </a:lnTo>
                  <a:lnTo>
                    <a:pt x="885" y="511"/>
                  </a:lnTo>
                  <a:lnTo>
                    <a:pt x="885" y="5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63">
              <a:extLst>
                <a:ext uri="{FF2B5EF4-FFF2-40B4-BE49-F238E27FC236}">
                  <a16:creationId xmlns="" xmlns:a16="http://schemas.microsoft.com/office/drawing/2014/main" id="{5BFCD27A-6A9E-4C2C-97A5-A0499F6D4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9525" y="2552700"/>
              <a:ext cx="66675" cy="9525"/>
            </a:xfrm>
            <a:custGeom>
              <a:avLst/>
              <a:gdLst>
                <a:gd name="T0" fmla="*/ 15 w 210"/>
                <a:gd name="T1" fmla="*/ 30 h 30"/>
                <a:gd name="T2" fmla="*/ 194 w 210"/>
                <a:gd name="T3" fmla="*/ 30 h 30"/>
                <a:gd name="T4" fmla="*/ 197 w 210"/>
                <a:gd name="T5" fmla="*/ 28 h 30"/>
                <a:gd name="T6" fmla="*/ 201 w 210"/>
                <a:gd name="T7" fmla="*/ 28 h 30"/>
                <a:gd name="T8" fmla="*/ 203 w 210"/>
                <a:gd name="T9" fmla="*/ 26 h 30"/>
                <a:gd name="T10" fmla="*/ 205 w 210"/>
                <a:gd name="T11" fmla="*/ 25 h 30"/>
                <a:gd name="T12" fmla="*/ 207 w 210"/>
                <a:gd name="T13" fmla="*/ 23 h 30"/>
                <a:gd name="T14" fmla="*/ 208 w 210"/>
                <a:gd name="T15" fmla="*/ 20 h 30"/>
                <a:gd name="T16" fmla="*/ 209 w 210"/>
                <a:gd name="T17" fmla="*/ 18 h 30"/>
                <a:gd name="T18" fmla="*/ 210 w 210"/>
                <a:gd name="T19" fmla="*/ 15 h 30"/>
                <a:gd name="T20" fmla="*/ 209 w 210"/>
                <a:gd name="T21" fmla="*/ 11 h 30"/>
                <a:gd name="T22" fmla="*/ 208 w 210"/>
                <a:gd name="T23" fmla="*/ 8 h 30"/>
                <a:gd name="T24" fmla="*/ 207 w 210"/>
                <a:gd name="T25" fmla="*/ 6 h 30"/>
                <a:gd name="T26" fmla="*/ 205 w 210"/>
                <a:gd name="T27" fmla="*/ 4 h 30"/>
                <a:gd name="T28" fmla="*/ 203 w 210"/>
                <a:gd name="T29" fmla="*/ 2 h 30"/>
                <a:gd name="T30" fmla="*/ 201 w 210"/>
                <a:gd name="T31" fmla="*/ 1 h 30"/>
                <a:gd name="T32" fmla="*/ 197 w 210"/>
                <a:gd name="T33" fmla="*/ 0 h 30"/>
                <a:gd name="T34" fmla="*/ 194 w 210"/>
                <a:gd name="T35" fmla="*/ 0 h 30"/>
                <a:gd name="T36" fmla="*/ 15 w 210"/>
                <a:gd name="T37" fmla="*/ 0 h 30"/>
                <a:gd name="T38" fmla="*/ 11 w 210"/>
                <a:gd name="T39" fmla="*/ 0 h 30"/>
                <a:gd name="T40" fmla="*/ 9 w 210"/>
                <a:gd name="T41" fmla="*/ 1 h 30"/>
                <a:gd name="T42" fmla="*/ 6 w 210"/>
                <a:gd name="T43" fmla="*/ 2 h 30"/>
                <a:gd name="T44" fmla="*/ 4 w 210"/>
                <a:gd name="T45" fmla="*/ 4 h 30"/>
                <a:gd name="T46" fmla="*/ 2 w 210"/>
                <a:gd name="T47" fmla="*/ 6 h 30"/>
                <a:gd name="T48" fmla="*/ 1 w 210"/>
                <a:gd name="T49" fmla="*/ 8 h 30"/>
                <a:gd name="T50" fmla="*/ 0 w 210"/>
                <a:gd name="T51" fmla="*/ 11 h 30"/>
                <a:gd name="T52" fmla="*/ 0 w 210"/>
                <a:gd name="T53" fmla="*/ 15 h 30"/>
                <a:gd name="T54" fmla="*/ 0 w 210"/>
                <a:gd name="T55" fmla="*/ 18 h 30"/>
                <a:gd name="T56" fmla="*/ 1 w 210"/>
                <a:gd name="T57" fmla="*/ 20 h 30"/>
                <a:gd name="T58" fmla="*/ 2 w 210"/>
                <a:gd name="T59" fmla="*/ 23 h 30"/>
                <a:gd name="T60" fmla="*/ 4 w 210"/>
                <a:gd name="T61" fmla="*/ 25 h 30"/>
                <a:gd name="T62" fmla="*/ 6 w 210"/>
                <a:gd name="T63" fmla="*/ 26 h 30"/>
                <a:gd name="T64" fmla="*/ 9 w 210"/>
                <a:gd name="T65" fmla="*/ 28 h 30"/>
                <a:gd name="T66" fmla="*/ 11 w 210"/>
                <a:gd name="T67" fmla="*/ 28 h 30"/>
                <a:gd name="T68" fmla="*/ 15 w 210"/>
                <a:gd name="T6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0" h="30">
                  <a:moveTo>
                    <a:pt x="15" y="30"/>
                  </a:moveTo>
                  <a:lnTo>
                    <a:pt x="194" y="30"/>
                  </a:lnTo>
                  <a:lnTo>
                    <a:pt x="197" y="28"/>
                  </a:lnTo>
                  <a:lnTo>
                    <a:pt x="201" y="28"/>
                  </a:lnTo>
                  <a:lnTo>
                    <a:pt x="203" y="26"/>
                  </a:lnTo>
                  <a:lnTo>
                    <a:pt x="205" y="25"/>
                  </a:lnTo>
                  <a:lnTo>
                    <a:pt x="207" y="23"/>
                  </a:lnTo>
                  <a:lnTo>
                    <a:pt x="208" y="20"/>
                  </a:lnTo>
                  <a:lnTo>
                    <a:pt x="209" y="18"/>
                  </a:lnTo>
                  <a:lnTo>
                    <a:pt x="210" y="15"/>
                  </a:lnTo>
                  <a:lnTo>
                    <a:pt x="209" y="11"/>
                  </a:lnTo>
                  <a:lnTo>
                    <a:pt x="208" y="8"/>
                  </a:lnTo>
                  <a:lnTo>
                    <a:pt x="207" y="6"/>
                  </a:lnTo>
                  <a:lnTo>
                    <a:pt x="205" y="4"/>
                  </a:lnTo>
                  <a:lnTo>
                    <a:pt x="203" y="2"/>
                  </a:lnTo>
                  <a:lnTo>
                    <a:pt x="201" y="1"/>
                  </a:lnTo>
                  <a:lnTo>
                    <a:pt x="197" y="0"/>
                  </a:lnTo>
                  <a:lnTo>
                    <a:pt x="194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4" y="25"/>
                  </a:lnTo>
                  <a:lnTo>
                    <a:pt x="6" y="26"/>
                  </a:lnTo>
                  <a:lnTo>
                    <a:pt x="9" y="28"/>
                  </a:lnTo>
                  <a:lnTo>
                    <a:pt x="11" y="28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64">
              <a:extLst>
                <a:ext uri="{FF2B5EF4-FFF2-40B4-BE49-F238E27FC236}">
                  <a16:creationId xmlns="" xmlns:a16="http://schemas.microsoft.com/office/drawing/2014/main" id="{7C71BFE8-6BA4-4C27-BEFE-EDB8DC2B6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0" y="2571750"/>
              <a:ext cx="95250" cy="9525"/>
            </a:xfrm>
            <a:custGeom>
              <a:avLst/>
              <a:gdLst>
                <a:gd name="T0" fmla="*/ 15 w 300"/>
                <a:gd name="T1" fmla="*/ 30 h 30"/>
                <a:gd name="T2" fmla="*/ 284 w 300"/>
                <a:gd name="T3" fmla="*/ 30 h 30"/>
                <a:gd name="T4" fmla="*/ 287 w 300"/>
                <a:gd name="T5" fmla="*/ 30 h 30"/>
                <a:gd name="T6" fmla="*/ 291 w 300"/>
                <a:gd name="T7" fmla="*/ 29 h 30"/>
                <a:gd name="T8" fmla="*/ 293 w 300"/>
                <a:gd name="T9" fmla="*/ 28 h 30"/>
                <a:gd name="T10" fmla="*/ 295 w 300"/>
                <a:gd name="T11" fmla="*/ 26 h 30"/>
                <a:gd name="T12" fmla="*/ 297 w 300"/>
                <a:gd name="T13" fmla="*/ 24 h 30"/>
                <a:gd name="T14" fmla="*/ 298 w 300"/>
                <a:gd name="T15" fmla="*/ 21 h 30"/>
                <a:gd name="T16" fmla="*/ 299 w 300"/>
                <a:gd name="T17" fmla="*/ 19 h 30"/>
                <a:gd name="T18" fmla="*/ 300 w 300"/>
                <a:gd name="T19" fmla="*/ 15 h 30"/>
                <a:gd name="T20" fmla="*/ 299 w 300"/>
                <a:gd name="T21" fmla="*/ 12 h 30"/>
                <a:gd name="T22" fmla="*/ 298 w 300"/>
                <a:gd name="T23" fmla="*/ 9 h 30"/>
                <a:gd name="T24" fmla="*/ 297 w 300"/>
                <a:gd name="T25" fmla="*/ 7 h 30"/>
                <a:gd name="T26" fmla="*/ 295 w 300"/>
                <a:gd name="T27" fmla="*/ 5 h 30"/>
                <a:gd name="T28" fmla="*/ 293 w 300"/>
                <a:gd name="T29" fmla="*/ 3 h 30"/>
                <a:gd name="T30" fmla="*/ 291 w 300"/>
                <a:gd name="T31" fmla="*/ 2 h 30"/>
                <a:gd name="T32" fmla="*/ 287 w 300"/>
                <a:gd name="T33" fmla="*/ 0 h 30"/>
                <a:gd name="T34" fmla="*/ 284 w 300"/>
                <a:gd name="T35" fmla="*/ 0 h 30"/>
                <a:gd name="T36" fmla="*/ 15 w 300"/>
                <a:gd name="T37" fmla="*/ 0 h 30"/>
                <a:gd name="T38" fmla="*/ 12 w 300"/>
                <a:gd name="T39" fmla="*/ 0 h 30"/>
                <a:gd name="T40" fmla="*/ 9 w 300"/>
                <a:gd name="T41" fmla="*/ 2 h 30"/>
                <a:gd name="T42" fmla="*/ 6 w 300"/>
                <a:gd name="T43" fmla="*/ 3 h 30"/>
                <a:gd name="T44" fmla="*/ 4 w 300"/>
                <a:gd name="T45" fmla="*/ 5 h 30"/>
                <a:gd name="T46" fmla="*/ 2 w 300"/>
                <a:gd name="T47" fmla="*/ 7 h 30"/>
                <a:gd name="T48" fmla="*/ 1 w 300"/>
                <a:gd name="T49" fmla="*/ 9 h 30"/>
                <a:gd name="T50" fmla="*/ 0 w 300"/>
                <a:gd name="T51" fmla="*/ 12 h 30"/>
                <a:gd name="T52" fmla="*/ 0 w 300"/>
                <a:gd name="T53" fmla="*/ 15 h 30"/>
                <a:gd name="T54" fmla="*/ 0 w 300"/>
                <a:gd name="T55" fmla="*/ 19 h 30"/>
                <a:gd name="T56" fmla="*/ 1 w 300"/>
                <a:gd name="T57" fmla="*/ 21 h 30"/>
                <a:gd name="T58" fmla="*/ 2 w 300"/>
                <a:gd name="T59" fmla="*/ 24 h 30"/>
                <a:gd name="T60" fmla="*/ 4 w 300"/>
                <a:gd name="T61" fmla="*/ 26 h 30"/>
                <a:gd name="T62" fmla="*/ 6 w 300"/>
                <a:gd name="T63" fmla="*/ 28 h 30"/>
                <a:gd name="T64" fmla="*/ 9 w 300"/>
                <a:gd name="T65" fmla="*/ 29 h 30"/>
                <a:gd name="T66" fmla="*/ 12 w 300"/>
                <a:gd name="T67" fmla="*/ 30 h 30"/>
                <a:gd name="T68" fmla="*/ 15 w 300"/>
                <a:gd name="T6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0" h="30">
                  <a:moveTo>
                    <a:pt x="15" y="30"/>
                  </a:moveTo>
                  <a:lnTo>
                    <a:pt x="284" y="30"/>
                  </a:lnTo>
                  <a:lnTo>
                    <a:pt x="287" y="30"/>
                  </a:lnTo>
                  <a:lnTo>
                    <a:pt x="291" y="29"/>
                  </a:lnTo>
                  <a:lnTo>
                    <a:pt x="293" y="28"/>
                  </a:lnTo>
                  <a:lnTo>
                    <a:pt x="295" y="26"/>
                  </a:lnTo>
                  <a:lnTo>
                    <a:pt x="297" y="24"/>
                  </a:lnTo>
                  <a:lnTo>
                    <a:pt x="298" y="21"/>
                  </a:lnTo>
                  <a:lnTo>
                    <a:pt x="299" y="19"/>
                  </a:lnTo>
                  <a:lnTo>
                    <a:pt x="300" y="15"/>
                  </a:lnTo>
                  <a:lnTo>
                    <a:pt x="299" y="12"/>
                  </a:lnTo>
                  <a:lnTo>
                    <a:pt x="298" y="9"/>
                  </a:lnTo>
                  <a:lnTo>
                    <a:pt x="297" y="7"/>
                  </a:lnTo>
                  <a:lnTo>
                    <a:pt x="295" y="5"/>
                  </a:lnTo>
                  <a:lnTo>
                    <a:pt x="293" y="3"/>
                  </a:lnTo>
                  <a:lnTo>
                    <a:pt x="291" y="2"/>
                  </a:lnTo>
                  <a:lnTo>
                    <a:pt x="287" y="0"/>
                  </a:lnTo>
                  <a:lnTo>
                    <a:pt x="284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65">
              <a:extLst>
                <a:ext uri="{FF2B5EF4-FFF2-40B4-BE49-F238E27FC236}">
                  <a16:creationId xmlns="" xmlns:a16="http://schemas.microsoft.com/office/drawing/2014/main" id="{C3E2513B-0AFE-45DD-849E-2D4438658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0" y="2590800"/>
              <a:ext cx="95250" cy="9525"/>
            </a:xfrm>
            <a:custGeom>
              <a:avLst/>
              <a:gdLst>
                <a:gd name="T0" fmla="*/ 15 w 300"/>
                <a:gd name="T1" fmla="*/ 30 h 30"/>
                <a:gd name="T2" fmla="*/ 284 w 300"/>
                <a:gd name="T3" fmla="*/ 30 h 30"/>
                <a:gd name="T4" fmla="*/ 287 w 300"/>
                <a:gd name="T5" fmla="*/ 30 h 30"/>
                <a:gd name="T6" fmla="*/ 291 w 300"/>
                <a:gd name="T7" fmla="*/ 29 h 30"/>
                <a:gd name="T8" fmla="*/ 293 w 300"/>
                <a:gd name="T9" fmla="*/ 28 h 30"/>
                <a:gd name="T10" fmla="*/ 295 w 300"/>
                <a:gd name="T11" fmla="*/ 26 h 30"/>
                <a:gd name="T12" fmla="*/ 297 w 300"/>
                <a:gd name="T13" fmla="*/ 24 h 30"/>
                <a:gd name="T14" fmla="*/ 298 w 300"/>
                <a:gd name="T15" fmla="*/ 21 h 30"/>
                <a:gd name="T16" fmla="*/ 299 w 300"/>
                <a:gd name="T17" fmla="*/ 18 h 30"/>
                <a:gd name="T18" fmla="*/ 300 w 300"/>
                <a:gd name="T19" fmla="*/ 15 h 30"/>
                <a:gd name="T20" fmla="*/ 299 w 300"/>
                <a:gd name="T21" fmla="*/ 12 h 30"/>
                <a:gd name="T22" fmla="*/ 298 w 300"/>
                <a:gd name="T23" fmla="*/ 10 h 30"/>
                <a:gd name="T24" fmla="*/ 297 w 300"/>
                <a:gd name="T25" fmla="*/ 7 h 30"/>
                <a:gd name="T26" fmla="*/ 295 w 300"/>
                <a:gd name="T27" fmla="*/ 5 h 30"/>
                <a:gd name="T28" fmla="*/ 293 w 300"/>
                <a:gd name="T29" fmla="*/ 2 h 30"/>
                <a:gd name="T30" fmla="*/ 291 w 300"/>
                <a:gd name="T31" fmla="*/ 1 h 30"/>
                <a:gd name="T32" fmla="*/ 287 w 300"/>
                <a:gd name="T33" fmla="*/ 0 h 30"/>
                <a:gd name="T34" fmla="*/ 284 w 300"/>
                <a:gd name="T35" fmla="*/ 0 h 30"/>
                <a:gd name="T36" fmla="*/ 15 w 300"/>
                <a:gd name="T37" fmla="*/ 0 h 30"/>
                <a:gd name="T38" fmla="*/ 12 w 300"/>
                <a:gd name="T39" fmla="*/ 0 h 30"/>
                <a:gd name="T40" fmla="*/ 9 w 300"/>
                <a:gd name="T41" fmla="*/ 1 h 30"/>
                <a:gd name="T42" fmla="*/ 6 w 300"/>
                <a:gd name="T43" fmla="*/ 2 h 30"/>
                <a:gd name="T44" fmla="*/ 4 w 300"/>
                <a:gd name="T45" fmla="*/ 5 h 30"/>
                <a:gd name="T46" fmla="*/ 2 w 300"/>
                <a:gd name="T47" fmla="*/ 7 h 30"/>
                <a:gd name="T48" fmla="*/ 1 w 300"/>
                <a:gd name="T49" fmla="*/ 10 h 30"/>
                <a:gd name="T50" fmla="*/ 0 w 300"/>
                <a:gd name="T51" fmla="*/ 12 h 30"/>
                <a:gd name="T52" fmla="*/ 0 w 300"/>
                <a:gd name="T53" fmla="*/ 15 h 30"/>
                <a:gd name="T54" fmla="*/ 0 w 300"/>
                <a:gd name="T55" fmla="*/ 18 h 30"/>
                <a:gd name="T56" fmla="*/ 1 w 300"/>
                <a:gd name="T57" fmla="*/ 21 h 30"/>
                <a:gd name="T58" fmla="*/ 2 w 300"/>
                <a:gd name="T59" fmla="*/ 24 h 30"/>
                <a:gd name="T60" fmla="*/ 4 w 300"/>
                <a:gd name="T61" fmla="*/ 26 h 30"/>
                <a:gd name="T62" fmla="*/ 6 w 300"/>
                <a:gd name="T63" fmla="*/ 28 h 30"/>
                <a:gd name="T64" fmla="*/ 9 w 300"/>
                <a:gd name="T65" fmla="*/ 29 h 30"/>
                <a:gd name="T66" fmla="*/ 12 w 300"/>
                <a:gd name="T67" fmla="*/ 30 h 30"/>
                <a:gd name="T68" fmla="*/ 15 w 300"/>
                <a:gd name="T6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0" h="30">
                  <a:moveTo>
                    <a:pt x="15" y="30"/>
                  </a:moveTo>
                  <a:lnTo>
                    <a:pt x="284" y="30"/>
                  </a:lnTo>
                  <a:lnTo>
                    <a:pt x="287" y="30"/>
                  </a:lnTo>
                  <a:lnTo>
                    <a:pt x="291" y="29"/>
                  </a:lnTo>
                  <a:lnTo>
                    <a:pt x="293" y="28"/>
                  </a:lnTo>
                  <a:lnTo>
                    <a:pt x="295" y="26"/>
                  </a:lnTo>
                  <a:lnTo>
                    <a:pt x="297" y="24"/>
                  </a:lnTo>
                  <a:lnTo>
                    <a:pt x="298" y="21"/>
                  </a:lnTo>
                  <a:lnTo>
                    <a:pt x="299" y="18"/>
                  </a:lnTo>
                  <a:lnTo>
                    <a:pt x="300" y="15"/>
                  </a:lnTo>
                  <a:lnTo>
                    <a:pt x="299" y="12"/>
                  </a:lnTo>
                  <a:lnTo>
                    <a:pt x="298" y="10"/>
                  </a:lnTo>
                  <a:lnTo>
                    <a:pt x="297" y="7"/>
                  </a:lnTo>
                  <a:lnTo>
                    <a:pt x="295" y="5"/>
                  </a:lnTo>
                  <a:lnTo>
                    <a:pt x="293" y="2"/>
                  </a:lnTo>
                  <a:lnTo>
                    <a:pt x="291" y="1"/>
                  </a:lnTo>
                  <a:lnTo>
                    <a:pt x="287" y="0"/>
                  </a:lnTo>
                  <a:lnTo>
                    <a:pt x="284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6">
              <a:extLst>
                <a:ext uri="{FF2B5EF4-FFF2-40B4-BE49-F238E27FC236}">
                  <a16:creationId xmlns="" xmlns:a16="http://schemas.microsoft.com/office/drawing/2014/main" id="{A0E6C449-48BF-4C7D-8B54-30CBBDA62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0" y="2609850"/>
              <a:ext cx="95250" cy="9525"/>
            </a:xfrm>
            <a:custGeom>
              <a:avLst/>
              <a:gdLst>
                <a:gd name="T0" fmla="*/ 15 w 300"/>
                <a:gd name="T1" fmla="*/ 30 h 30"/>
                <a:gd name="T2" fmla="*/ 284 w 300"/>
                <a:gd name="T3" fmla="*/ 30 h 30"/>
                <a:gd name="T4" fmla="*/ 287 w 300"/>
                <a:gd name="T5" fmla="*/ 30 h 30"/>
                <a:gd name="T6" fmla="*/ 291 w 300"/>
                <a:gd name="T7" fmla="*/ 29 h 30"/>
                <a:gd name="T8" fmla="*/ 293 w 300"/>
                <a:gd name="T9" fmla="*/ 28 h 30"/>
                <a:gd name="T10" fmla="*/ 295 w 300"/>
                <a:gd name="T11" fmla="*/ 26 h 30"/>
                <a:gd name="T12" fmla="*/ 297 w 300"/>
                <a:gd name="T13" fmla="*/ 24 h 30"/>
                <a:gd name="T14" fmla="*/ 298 w 300"/>
                <a:gd name="T15" fmla="*/ 21 h 30"/>
                <a:gd name="T16" fmla="*/ 299 w 300"/>
                <a:gd name="T17" fmla="*/ 18 h 30"/>
                <a:gd name="T18" fmla="*/ 300 w 300"/>
                <a:gd name="T19" fmla="*/ 15 h 30"/>
                <a:gd name="T20" fmla="*/ 299 w 300"/>
                <a:gd name="T21" fmla="*/ 12 h 30"/>
                <a:gd name="T22" fmla="*/ 298 w 300"/>
                <a:gd name="T23" fmla="*/ 10 h 30"/>
                <a:gd name="T24" fmla="*/ 297 w 300"/>
                <a:gd name="T25" fmla="*/ 7 h 30"/>
                <a:gd name="T26" fmla="*/ 295 w 300"/>
                <a:gd name="T27" fmla="*/ 4 h 30"/>
                <a:gd name="T28" fmla="*/ 293 w 300"/>
                <a:gd name="T29" fmla="*/ 3 h 30"/>
                <a:gd name="T30" fmla="*/ 291 w 300"/>
                <a:gd name="T31" fmla="*/ 1 h 30"/>
                <a:gd name="T32" fmla="*/ 287 w 300"/>
                <a:gd name="T33" fmla="*/ 0 h 30"/>
                <a:gd name="T34" fmla="*/ 284 w 300"/>
                <a:gd name="T35" fmla="*/ 0 h 30"/>
                <a:gd name="T36" fmla="*/ 15 w 300"/>
                <a:gd name="T37" fmla="*/ 0 h 30"/>
                <a:gd name="T38" fmla="*/ 12 w 300"/>
                <a:gd name="T39" fmla="*/ 0 h 30"/>
                <a:gd name="T40" fmla="*/ 9 w 300"/>
                <a:gd name="T41" fmla="*/ 1 h 30"/>
                <a:gd name="T42" fmla="*/ 6 w 300"/>
                <a:gd name="T43" fmla="*/ 3 h 30"/>
                <a:gd name="T44" fmla="*/ 4 w 300"/>
                <a:gd name="T45" fmla="*/ 4 h 30"/>
                <a:gd name="T46" fmla="*/ 2 w 300"/>
                <a:gd name="T47" fmla="*/ 7 h 30"/>
                <a:gd name="T48" fmla="*/ 1 w 300"/>
                <a:gd name="T49" fmla="*/ 10 h 30"/>
                <a:gd name="T50" fmla="*/ 0 w 300"/>
                <a:gd name="T51" fmla="*/ 12 h 30"/>
                <a:gd name="T52" fmla="*/ 0 w 300"/>
                <a:gd name="T53" fmla="*/ 15 h 30"/>
                <a:gd name="T54" fmla="*/ 0 w 300"/>
                <a:gd name="T55" fmla="*/ 18 h 30"/>
                <a:gd name="T56" fmla="*/ 1 w 300"/>
                <a:gd name="T57" fmla="*/ 21 h 30"/>
                <a:gd name="T58" fmla="*/ 2 w 300"/>
                <a:gd name="T59" fmla="*/ 24 h 30"/>
                <a:gd name="T60" fmla="*/ 4 w 300"/>
                <a:gd name="T61" fmla="*/ 26 h 30"/>
                <a:gd name="T62" fmla="*/ 6 w 300"/>
                <a:gd name="T63" fmla="*/ 28 h 30"/>
                <a:gd name="T64" fmla="*/ 9 w 300"/>
                <a:gd name="T65" fmla="*/ 29 h 30"/>
                <a:gd name="T66" fmla="*/ 12 w 300"/>
                <a:gd name="T67" fmla="*/ 30 h 30"/>
                <a:gd name="T68" fmla="*/ 15 w 300"/>
                <a:gd name="T6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0" h="30">
                  <a:moveTo>
                    <a:pt x="15" y="30"/>
                  </a:moveTo>
                  <a:lnTo>
                    <a:pt x="284" y="30"/>
                  </a:lnTo>
                  <a:lnTo>
                    <a:pt x="287" y="30"/>
                  </a:lnTo>
                  <a:lnTo>
                    <a:pt x="291" y="29"/>
                  </a:lnTo>
                  <a:lnTo>
                    <a:pt x="293" y="28"/>
                  </a:lnTo>
                  <a:lnTo>
                    <a:pt x="295" y="26"/>
                  </a:lnTo>
                  <a:lnTo>
                    <a:pt x="297" y="24"/>
                  </a:lnTo>
                  <a:lnTo>
                    <a:pt x="298" y="21"/>
                  </a:lnTo>
                  <a:lnTo>
                    <a:pt x="299" y="18"/>
                  </a:lnTo>
                  <a:lnTo>
                    <a:pt x="300" y="15"/>
                  </a:lnTo>
                  <a:lnTo>
                    <a:pt x="299" y="12"/>
                  </a:lnTo>
                  <a:lnTo>
                    <a:pt x="298" y="10"/>
                  </a:lnTo>
                  <a:lnTo>
                    <a:pt x="297" y="7"/>
                  </a:lnTo>
                  <a:lnTo>
                    <a:pt x="295" y="4"/>
                  </a:lnTo>
                  <a:lnTo>
                    <a:pt x="293" y="3"/>
                  </a:lnTo>
                  <a:lnTo>
                    <a:pt x="291" y="1"/>
                  </a:lnTo>
                  <a:lnTo>
                    <a:pt x="287" y="0"/>
                  </a:lnTo>
                  <a:lnTo>
                    <a:pt x="284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7">
              <a:extLst>
                <a:ext uri="{FF2B5EF4-FFF2-40B4-BE49-F238E27FC236}">
                  <a16:creationId xmlns="" xmlns:a16="http://schemas.microsoft.com/office/drawing/2014/main" id="{37651F2A-34ED-4DCE-9682-82146FA6D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0" y="2628900"/>
              <a:ext cx="95250" cy="9525"/>
            </a:xfrm>
            <a:custGeom>
              <a:avLst/>
              <a:gdLst>
                <a:gd name="T0" fmla="*/ 15 w 300"/>
                <a:gd name="T1" fmla="*/ 30 h 30"/>
                <a:gd name="T2" fmla="*/ 284 w 300"/>
                <a:gd name="T3" fmla="*/ 30 h 30"/>
                <a:gd name="T4" fmla="*/ 287 w 300"/>
                <a:gd name="T5" fmla="*/ 30 h 30"/>
                <a:gd name="T6" fmla="*/ 291 w 300"/>
                <a:gd name="T7" fmla="*/ 29 h 30"/>
                <a:gd name="T8" fmla="*/ 293 w 300"/>
                <a:gd name="T9" fmla="*/ 28 h 30"/>
                <a:gd name="T10" fmla="*/ 295 w 300"/>
                <a:gd name="T11" fmla="*/ 26 h 30"/>
                <a:gd name="T12" fmla="*/ 297 w 300"/>
                <a:gd name="T13" fmla="*/ 23 h 30"/>
                <a:gd name="T14" fmla="*/ 298 w 300"/>
                <a:gd name="T15" fmla="*/ 21 h 30"/>
                <a:gd name="T16" fmla="*/ 299 w 300"/>
                <a:gd name="T17" fmla="*/ 18 h 30"/>
                <a:gd name="T18" fmla="*/ 300 w 300"/>
                <a:gd name="T19" fmla="*/ 15 h 30"/>
                <a:gd name="T20" fmla="*/ 299 w 300"/>
                <a:gd name="T21" fmla="*/ 12 h 30"/>
                <a:gd name="T22" fmla="*/ 298 w 300"/>
                <a:gd name="T23" fmla="*/ 10 h 30"/>
                <a:gd name="T24" fmla="*/ 297 w 300"/>
                <a:gd name="T25" fmla="*/ 6 h 30"/>
                <a:gd name="T26" fmla="*/ 295 w 300"/>
                <a:gd name="T27" fmla="*/ 4 h 30"/>
                <a:gd name="T28" fmla="*/ 293 w 300"/>
                <a:gd name="T29" fmla="*/ 3 h 30"/>
                <a:gd name="T30" fmla="*/ 291 w 300"/>
                <a:gd name="T31" fmla="*/ 1 h 30"/>
                <a:gd name="T32" fmla="*/ 287 w 300"/>
                <a:gd name="T33" fmla="*/ 1 h 30"/>
                <a:gd name="T34" fmla="*/ 284 w 300"/>
                <a:gd name="T35" fmla="*/ 0 h 30"/>
                <a:gd name="T36" fmla="*/ 15 w 300"/>
                <a:gd name="T37" fmla="*/ 0 h 30"/>
                <a:gd name="T38" fmla="*/ 12 w 300"/>
                <a:gd name="T39" fmla="*/ 1 h 30"/>
                <a:gd name="T40" fmla="*/ 9 w 300"/>
                <a:gd name="T41" fmla="*/ 1 h 30"/>
                <a:gd name="T42" fmla="*/ 6 w 300"/>
                <a:gd name="T43" fmla="*/ 3 h 30"/>
                <a:gd name="T44" fmla="*/ 4 w 300"/>
                <a:gd name="T45" fmla="*/ 4 h 30"/>
                <a:gd name="T46" fmla="*/ 2 w 300"/>
                <a:gd name="T47" fmla="*/ 6 h 30"/>
                <a:gd name="T48" fmla="*/ 1 w 300"/>
                <a:gd name="T49" fmla="*/ 10 h 30"/>
                <a:gd name="T50" fmla="*/ 0 w 300"/>
                <a:gd name="T51" fmla="*/ 13 h 30"/>
                <a:gd name="T52" fmla="*/ 0 w 300"/>
                <a:gd name="T53" fmla="*/ 15 h 30"/>
                <a:gd name="T54" fmla="*/ 0 w 300"/>
                <a:gd name="T55" fmla="*/ 18 h 30"/>
                <a:gd name="T56" fmla="*/ 1 w 300"/>
                <a:gd name="T57" fmla="*/ 21 h 30"/>
                <a:gd name="T58" fmla="*/ 2 w 300"/>
                <a:gd name="T59" fmla="*/ 23 h 30"/>
                <a:gd name="T60" fmla="*/ 4 w 300"/>
                <a:gd name="T61" fmla="*/ 26 h 30"/>
                <a:gd name="T62" fmla="*/ 6 w 300"/>
                <a:gd name="T63" fmla="*/ 28 h 30"/>
                <a:gd name="T64" fmla="*/ 9 w 300"/>
                <a:gd name="T65" fmla="*/ 29 h 30"/>
                <a:gd name="T66" fmla="*/ 12 w 300"/>
                <a:gd name="T67" fmla="*/ 30 h 30"/>
                <a:gd name="T68" fmla="*/ 15 w 300"/>
                <a:gd name="T6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0" h="30">
                  <a:moveTo>
                    <a:pt x="15" y="30"/>
                  </a:moveTo>
                  <a:lnTo>
                    <a:pt x="284" y="30"/>
                  </a:lnTo>
                  <a:lnTo>
                    <a:pt x="287" y="30"/>
                  </a:lnTo>
                  <a:lnTo>
                    <a:pt x="291" y="29"/>
                  </a:lnTo>
                  <a:lnTo>
                    <a:pt x="293" y="28"/>
                  </a:lnTo>
                  <a:lnTo>
                    <a:pt x="295" y="26"/>
                  </a:lnTo>
                  <a:lnTo>
                    <a:pt x="297" y="23"/>
                  </a:lnTo>
                  <a:lnTo>
                    <a:pt x="298" y="21"/>
                  </a:lnTo>
                  <a:lnTo>
                    <a:pt x="299" y="18"/>
                  </a:lnTo>
                  <a:lnTo>
                    <a:pt x="300" y="15"/>
                  </a:lnTo>
                  <a:lnTo>
                    <a:pt x="299" y="12"/>
                  </a:lnTo>
                  <a:lnTo>
                    <a:pt x="298" y="10"/>
                  </a:lnTo>
                  <a:lnTo>
                    <a:pt x="297" y="6"/>
                  </a:lnTo>
                  <a:lnTo>
                    <a:pt x="295" y="4"/>
                  </a:lnTo>
                  <a:lnTo>
                    <a:pt x="293" y="3"/>
                  </a:lnTo>
                  <a:lnTo>
                    <a:pt x="291" y="1"/>
                  </a:lnTo>
                  <a:lnTo>
                    <a:pt x="287" y="1"/>
                  </a:lnTo>
                  <a:lnTo>
                    <a:pt x="284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68">
              <a:extLst>
                <a:ext uri="{FF2B5EF4-FFF2-40B4-BE49-F238E27FC236}">
                  <a16:creationId xmlns="" xmlns:a16="http://schemas.microsoft.com/office/drawing/2014/main" id="{B9CF7C17-97F0-4F07-8AC8-3F2FACA55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950" y="2647950"/>
              <a:ext cx="95250" cy="9525"/>
            </a:xfrm>
            <a:custGeom>
              <a:avLst/>
              <a:gdLst>
                <a:gd name="T0" fmla="*/ 15 w 300"/>
                <a:gd name="T1" fmla="*/ 31 h 31"/>
                <a:gd name="T2" fmla="*/ 284 w 300"/>
                <a:gd name="T3" fmla="*/ 31 h 31"/>
                <a:gd name="T4" fmla="*/ 287 w 300"/>
                <a:gd name="T5" fmla="*/ 30 h 31"/>
                <a:gd name="T6" fmla="*/ 291 w 300"/>
                <a:gd name="T7" fmla="*/ 29 h 31"/>
                <a:gd name="T8" fmla="*/ 293 w 300"/>
                <a:gd name="T9" fmla="*/ 28 h 31"/>
                <a:gd name="T10" fmla="*/ 295 w 300"/>
                <a:gd name="T11" fmla="*/ 25 h 31"/>
                <a:gd name="T12" fmla="*/ 297 w 300"/>
                <a:gd name="T13" fmla="*/ 23 h 31"/>
                <a:gd name="T14" fmla="*/ 298 w 300"/>
                <a:gd name="T15" fmla="*/ 21 h 31"/>
                <a:gd name="T16" fmla="*/ 299 w 300"/>
                <a:gd name="T17" fmla="*/ 18 h 31"/>
                <a:gd name="T18" fmla="*/ 300 w 300"/>
                <a:gd name="T19" fmla="*/ 15 h 31"/>
                <a:gd name="T20" fmla="*/ 299 w 300"/>
                <a:gd name="T21" fmla="*/ 13 h 31"/>
                <a:gd name="T22" fmla="*/ 298 w 300"/>
                <a:gd name="T23" fmla="*/ 9 h 31"/>
                <a:gd name="T24" fmla="*/ 297 w 300"/>
                <a:gd name="T25" fmla="*/ 7 h 31"/>
                <a:gd name="T26" fmla="*/ 295 w 300"/>
                <a:gd name="T27" fmla="*/ 5 h 31"/>
                <a:gd name="T28" fmla="*/ 293 w 300"/>
                <a:gd name="T29" fmla="*/ 3 h 31"/>
                <a:gd name="T30" fmla="*/ 291 w 300"/>
                <a:gd name="T31" fmla="*/ 2 h 31"/>
                <a:gd name="T32" fmla="*/ 287 w 300"/>
                <a:gd name="T33" fmla="*/ 1 h 31"/>
                <a:gd name="T34" fmla="*/ 284 w 300"/>
                <a:gd name="T35" fmla="*/ 0 h 31"/>
                <a:gd name="T36" fmla="*/ 15 w 300"/>
                <a:gd name="T37" fmla="*/ 0 h 31"/>
                <a:gd name="T38" fmla="*/ 12 w 300"/>
                <a:gd name="T39" fmla="*/ 1 h 31"/>
                <a:gd name="T40" fmla="*/ 9 w 300"/>
                <a:gd name="T41" fmla="*/ 2 h 31"/>
                <a:gd name="T42" fmla="*/ 6 w 300"/>
                <a:gd name="T43" fmla="*/ 3 h 31"/>
                <a:gd name="T44" fmla="*/ 4 w 300"/>
                <a:gd name="T45" fmla="*/ 5 h 31"/>
                <a:gd name="T46" fmla="*/ 2 w 300"/>
                <a:gd name="T47" fmla="*/ 7 h 31"/>
                <a:gd name="T48" fmla="*/ 1 w 300"/>
                <a:gd name="T49" fmla="*/ 9 h 31"/>
                <a:gd name="T50" fmla="*/ 0 w 300"/>
                <a:gd name="T51" fmla="*/ 13 h 31"/>
                <a:gd name="T52" fmla="*/ 0 w 300"/>
                <a:gd name="T53" fmla="*/ 15 h 31"/>
                <a:gd name="T54" fmla="*/ 0 w 300"/>
                <a:gd name="T55" fmla="*/ 18 h 31"/>
                <a:gd name="T56" fmla="*/ 1 w 300"/>
                <a:gd name="T57" fmla="*/ 21 h 31"/>
                <a:gd name="T58" fmla="*/ 2 w 300"/>
                <a:gd name="T59" fmla="*/ 23 h 31"/>
                <a:gd name="T60" fmla="*/ 4 w 300"/>
                <a:gd name="T61" fmla="*/ 25 h 31"/>
                <a:gd name="T62" fmla="*/ 6 w 300"/>
                <a:gd name="T63" fmla="*/ 28 h 31"/>
                <a:gd name="T64" fmla="*/ 9 w 300"/>
                <a:gd name="T65" fmla="*/ 29 h 31"/>
                <a:gd name="T66" fmla="*/ 12 w 300"/>
                <a:gd name="T67" fmla="*/ 30 h 31"/>
                <a:gd name="T68" fmla="*/ 15 w 300"/>
                <a:gd name="T6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0" h="31">
                  <a:moveTo>
                    <a:pt x="15" y="31"/>
                  </a:moveTo>
                  <a:lnTo>
                    <a:pt x="284" y="31"/>
                  </a:lnTo>
                  <a:lnTo>
                    <a:pt x="287" y="30"/>
                  </a:lnTo>
                  <a:lnTo>
                    <a:pt x="291" y="29"/>
                  </a:lnTo>
                  <a:lnTo>
                    <a:pt x="293" y="28"/>
                  </a:lnTo>
                  <a:lnTo>
                    <a:pt x="295" y="25"/>
                  </a:lnTo>
                  <a:lnTo>
                    <a:pt x="297" y="23"/>
                  </a:lnTo>
                  <a:lnTo>
                    <a:pt x="298" y="21"/>
                  </a:lnTo>
                  <a:lnTo>
                    <a:pt x="299" y="18"/>
                  </a:lnTo>
                  <a:lnTo>
                    <a:pt x="300" y="15"/>
                  </a:lnTo>
                  <a:lnTo>
                    <a:pt x="299" y="13"/>
                  </a:lnTo>
                  <a:lnTo>
                    <a:pt x="298" y="9"/>
                  </a:lnTo>
                  <a:lnTo>
                    <a:pt x="297" y="7"/>
                  </a:lnTo>
                  <a:lnTo>
                    <a:pt x="295" y="5"/>
                  </a:lnTo>
                  <a:lnTo>
                    <a:pt x="293" y="3"/>
                  </a:lnTo>
                  <a:lnTo>
                    <a:pt x="291" y="2"/>
                  </a:lnTo>
                  <a:lnTo>
                    <a:pt x="287" y="1"/>
                  </a:lnTo>
                  <a:lnTo>
                    <a:pt x="284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9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4" y="25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C120E9B7-42D3-4324-A519-30932B48479A}"/>
              </a:ext>
            </a:extLst>
          </p:cNvPr>
          <p:cNvGrpSpPr/>
          <p:nvPr/>
        </p:nvGrpSpPr>
        <p:grpSpPr>
          <a:xfrm>
            <a:off x="4395459" y="4257675"/>
            <a:ext cx="495300" cy="495300"/>
            <a:chOff x="11593513" y="3067050"/>
            <a:chExt cx="285750" cy="285750"/>
          </a:xfrm>
          <a:solidFill>
            <a:schemeClr val="bg1"/>
          </a:solidFill>
        </p:grpSpPr>
        <p:sp>
          <p:nvSpPr>
            <p:cNvPr id="32" name="Freeform 276">
              <a:extLst>
                <a:ext uri="{FF2B5EF4-FFF2-40B4-BE49-F238E27FC236}">
                  <a16:creationId xmlns="" xmlns:a16="http://schemas.microsoft.com/office/drawing/2014/main" id="{8DEA7B4C-CA91-4A6A-BEB5-55D2FF53C6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88763" y="3067050"/>
              <a:ext cx="123825" cy="123825"/>
            </a:xfrm>
            <a:custGeom>
              <a:avLst/>
              <a:gdLst>
                <a:gd name="T0" fmla="*/ 327 w 390"/>
                <a:gd name="T1" fmla="*/ 75 h 389"/>
                <a:gd name="T2" fmla="*/ 62 w 390"/>
                <a:gd name="T3" fmla="*/ 75 h 389"/>
                <a:gd name="T4" fmla="*/ 359 w 390"/>
                <a:gd name="T5" fmla="*/ 290 h 389"/>
                <a:gd name="T6" fmla="*/ 209 w 390"/>
                <a:gd name="T7" fmla="*/ 146 h 389"/>
                <a:gd name="T8" fmla="*/ 359 w 390"/>
                <a:gd name="T9" fmla="*/ 290 h 389"/>
                <a:gd name="T10" fmla="*/ 179 w 390"/>
                <a:gd name="T11" fmla="*/ 146 h 389"/>
                <a:gd name="T12" fmla="*/ 30 w 390"/>
                <a:gd name="T13" fmla="*/ 290 h 389"/>
                <a:gd name="T14" fmla="*/ 8 w 390"/>
                <a:gd name="T15" fmla="*/ 313 h 389"/>
                <a:gd name="T16" fmla="*/ 189 w 390"/>
                <a:gd name="T17" fmla="*/ 388 h 389"/>
                <a:gd name="T18" fmla="*/ 189 w 390"/>
                <a:gd name="T19" fmla="*/ 388 h 389"/>
                <a:gd name="T20" fmla="*/ 194 w 390"/>
                <a:gd name="T21" fmla="*/ 389 h 389"/>
                <a:gd name="T22" fmla="*/ 199 w 390"/>
                <a:gd name="T23" fmla="*/ 388 h 389"/>
                <a:gd name="T24" fmla="*/ 200 w 390"/>
                <a:gd name="T25" fmla="*/ 388 h 389"/>
                <a:gd name="T26" fmla="*/ 380 w 390"/>
                <a:gd name="T27" fmla="*/ 313 h 389"/>
                <a:gd name="T28" fmla="*/ 386 w 390"/>
                <a:gd name="T29" fmla="*/ 308 h 389"/>
                <a:gd name="T30" fmla="*/ 389 w 390"/>
                <a:gd name="T31" fmla="*/ 299 h 389"/>
                <a:gd name="T32" fmla="*/ 389 w 390"/>
                <a:gd name="T33" fmla="*/ 74 h 389"/>
                <a:gd name="T34" fmla="*/ 389 w 390"/>
                <a:gd name="T35" fmla="*/ 73 h 389"/>
                <a:gd name="T36" fmla="*/ 389 w 390"/>
                <a:gd name="T37" fmla="*/ 71 h 389"/>
                <a:gd name="T38" fmla="*/ 387 w 390"/>
                <a:gd name="T39" fmla="*/ 68 h 389"/>
                <a:gd name="T40" fmla="*/ 386 w 390"/>
                <a:gd name="T41" fmla="*/ 65 h 389"/>
                <a:gd name="T42" fmla="*/ 384 w 390"/>
                <a:gd name="T43" fmla="*/ 63 h 389"/>
                <a:gd name="T44" fmla="*/ 383 w 390"/>
                <a:gd name="T45" fmla="*/ 63 h 389"/>
                <a:gd name="T46" fmla="*/ 382 w 390"/>
                <a:gd name="T47" fmla="*/ 62 h 389"/>
                <a:gd name="T48" fmla="*/ 380 w 390"/>
                <a:gd name="T49" fmla="*/ 61 h 389"/>
                <a:gd name="T50" fmla="*/ 199 w 390"/>
                <a:gd name="T51" fmla="*/ 0 h 389"/>
                <a:gd name="T52" fmla="*/ 190 w 390"/>
                <a:gd name="T53" fmla="*/ 0 h 389"/>
                <a:gd name="T54" fmla="*/ 8 w 390"/>
                <a:gd name="T55" fmla="*/ 61 h 389"/>
                <a:gd name="T56" fmla="*/ 6 w 390"/>
                <a:gd name="T57" fmla="*/ 62 h 389"/>
                <a:gd name="T58" fmla="*/ 5 w 390"/>
                <a:gd name="T59" fmla="*/ 63 h 389"/>
                <a:gd name="T60" fmla="*/ 4 w 390"/>
                <a:gd name="T61" fmla="*/ 63 h 389"/>
                <a:gd name="T62" fmla="*/ 2 w 390"/>
                <a:gd name="T63" fmla="*/ 65 h 389"/>
                <a:gd name="T64" fmla="*/ 1 w 390"/>
                <a:gd name="T65" fmla="*/ 69 h 389"/>
                <a:gd name="T66" fmla="*/ 0 w 390"/>
                <a:gd name="T67" fmla="*/ 71 h 389"/>
                <a:gd name="T68" fmla="*/ 0 w 390"/>
                <a:gd name="T69" fmla="*/ 74 h 389"/>
                <a:gd name="T70" fmla="*/ 0 w 390"/>
                <a:gd name="T71" fmla="*/ 74 h 389"/>
                <a:gd name="T72" fmla="*/ 0 w 390"/>
                <a:gd name="T73" fmla="*/ 299 h 389"/>
                <a:gd name="T74" fmla="*/ 2 w 390"/>
                <a:gd name="T75" fmla="*/ 308 h 389"/>
                <a:gd name="T76" fmla="*/ 8 w 390"/>
                <a:gd name="T77" fmla="*/ 313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0" h="389">
                  <a:moveTo>
                    <a:pt x="194" y="30"/>
                  </a:moveTo>
                  <a:lnTo>
                    <a:pt x="327" y="75"/>
                  </a:lnTo>
                  <a:lnTo>
                    <a:pt x="194" y="119"/>
                  </a:lnTo>
                  <a:lnTo>
                    <a:pt x="62" y="75"/>
                  </a:lnTo>
                  <a:lnTo>
                    <a:pt x="194" y="30"/>
                  </a:lnTo>
                  <a:close/>
                  <a:moveTo>
                    <a:pt x="359" y="290"/>
                  </a:moveTo>
                  <a:lnTo>
                    <a:pt x="209" y="352"/>
                  </a:lnTo>
                  <a:lnTo>
                    <a:pt x="209" y="146"/>
                  </a:lnTo>
                  <a:lnTo>
                    <a:pt x="359" y="95"/>
                  </a:lnTo>
                  <a:lnTo>
                    <a:pt x="359" y="290"/>
                  </a:lnTo>
                  <a:close/>
                  <a:moveTo>
                    <a:pt x="30" y="95"/>
                  </a:moveTo>
                  <a:lnTo>
                    <a:pt x="179" y="146"/>
                  </a:lnTo>
                  <a:lnTo>
                    <a:pt x="179" y="352"/>
                  </a:lnTo>
                  <a:lnTo>
                    <a:pt x="30" y="290"/>
                  </a:lnTo>
                  <a:lnTo>
                    <a:pt x="30" y="95"/>
                  </a:lnTo>
                  <a:close/>
                  <a:moveTo>
                    <a:pt x="8" y="313"/>
                  </a:moveTo>
                  <a:lnTo>
                    <a:pt x="189" y="388"/>
                  </a:lnTo>
                  <a:lnTo>
                    <a:pt x="189" y="388"/>
                  </a:lnTo>
                  <a:lnTo>
                    <a:pt x="189" y="388"/>
                  </a:lnTo>
                  <a:lnTo>
                    <a:pt x="189" y="388"/>
                  </a:lnTo>
                  <a:lnTo>
                    <a:pt x="191" y="389"/>
                  </a:lnTo>
                  <a:lnTo>
                    <a:pt x="194" y="389"/>
                  </a:lnTo>
                  <a:lnTo>
                    <a:pt x="197" y="389"/>
                  </a:lnTo>
                  <a:lnTo>
                    <a:pt x="199" y="388"/>
                  </a:lnTo>
                  <a:lnTo>
                    <a:pt x="200" y="388"/>
                  </a:lnTo>
                  <a:lnTo>
                    <a:pt x="200" y="388"/>
                  </a:lnTo>
                  <a:lnTo>
                    <a:pt x="200" y="388"/>
                  </a:lnTo>
                  <a:lnTo>
                    <a:pt x="380" y="313"/>
                  </a:lnTo>
                  <a:lnTo>
                    <a:pt x="383" y="311"/>
                  </a:lnTo>
                  <a:lnTo>
                    <a:pt x="386" y="308"/>
                  </a:lnTo>
                  <a:lnTo>
                    <a:pt x="389" y="304"/>
                  </a:lnTo>
                  <a:lnTo>
                    <a:pt x="389" y="299"/>
                  </a:lnTo>
                  <a:lnTo>
                    <a:pt x="390" y="75"/>
                  </a:lnTo>
                  <a:lnTo>
                    <a:pt x="389" y="74"/>
                  </a:lnTo>
                  <a:lnTo>
                    <a:pt x="389" y="74"/>
                  </a:lnTo>
                  <a:lnTo>
                    <a:pt x="389" y="73"/>
                  </a:lnTo>
                  <a:lnTo>
                    <a:pt x="389" y="73"/>
                  </a:lnTo>
                  <a:lnTo>
                    <a:pt x="389" y="71"/>
                  </a:lnTo>
                  <a:lnTo>
                    <a:pt x="387" y="69"/>
                  </a:lnTo>
                  <a:lnTo>
                    <a:pt x="387" y="68"/>
                  </a:lnTo>
                  <a:lnTo>
                    <a:pt x="387" y="68"/>
                  </a:lnTo>
                  <a:lnTo>
                    <a:pt x="386" y="65"/>
                  </a:lnTo>
                  <a:lnTo>
                    <a:pt x="384" y="64"/>
                  </a:lnTo>
                  <a:lnTo>
                    <a:pt x="384" y="63"/>
                  </a:lnTo>
                  <a:lnTo>
                    <a:pt x="383" y="63"/>
                  </a:lnTo>
                  <a:lnTo>
                    <a:pt x="383" y="63"/>
                  </a:lnTo>
                  <a:lnTo>
                    <a:pt x="383" y="62"/>
                  </a:lnTo>
                  <a:lnTo>
                    <a:pt x="382" y="62"/>
                  </a:lnTo>
                  <a:lnTo>
                    <a:pt x="381" y="62"/>
                  </a:lnTo>
                  <a:lnTo>
                    <a:pt x="380" y="61"/>
                  </a:lnTo>
                  <a:lnTo>
                    <a:pt x="379" y="60"/>
                  </a:lnTo>
                  <a:lnTo>
                    <a:pt x="199" y="0"/>
                  </a:lnTo>
                  <a:lnTo>
                    <a:pt x="194" y="0"/>
                  </a:lnTo>
                  <a:lnTo>
                    <a:pt x="190" y="0"/>
                  </a:lnTo>
                  <a:lnTo>
                    <a:pt x="9" y="60"/>
                  </a:lnTo>
                  <a:lnTo>
                    <a:pt x="8" y="61"/>
                  </a:lnTo>
                  <a:lnTo>
                    <a:pt x="7" y="62"/>
                  </a:lnTo>
                  <a:lnTo>
                    <a:pt x="6" y="62"/>
                  </a:lnTo>
                  <a:lnTo>
                    <a:pt x="5" y="62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4" y="63"/>
                  </a:lnTo>
                  <a:lnTo>
                    <a:pt x="4" y="64"/>
                  </a:lnTo>
                  <a:lnTo>
                    <a:pt x="2" y="65"/>
                  </a:lnTo>
                  <a:lnTo>
                    <a:pt x="1" y="68"/>
                  </a:lnTo>
                  <a:lnTo>
                    <a:pt x="1" y="69"/>
                  </a:lnTo>
                  <a:lnTo>
                    <a:pt x="1" y="69"/>
                  </a:lnTo>
                  <a:lnTo>
                    <a:pt x="0" y="71"/>
                  </a:lnTo>
                  <a:lnTo>
                    <a:pt x="0" y="73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5"/>
                  </a:lnTo>
                  <a:lnTo>
                    <a:pt x="0" y="299"/>
                  </a:lnTo>
                  <a:lnTo>
                    <a:pt x="0" y="304"/>
                  </a:lnTo>
                  <a:lnTo>
                    <a:pt x="2" y="308"/>
                  </a:lnTo>
                  <a:lnTo>
                    <a:pt x="5" y="311"/>
                  </a:lnTo>
                  <a:lnTo>
                    <a:pt x="8" y="3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77">
              <a:extLst>
                <a:ext uri="{FF2B5EF4-FFF2-40B4-BE49-F238E27FC236}">
                  <a16:creationId xmlns="" xmlns:a16="http://schemas.microsoft.com/office/drawing/2014/main" id="{0885F9AC-0EBF-4AC3-9F0F-0307336E90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74488" y="3190875"/>
              <a:ext cx="104775" cy="104775"/>
            </a:xfrm>
            <a:custGeom>
              <a:avLst/>
              <a:gdLst>
                <a:gd name="T0" fmla="*/ 180 w 330"/>
                <a:gd name="T1" fmla="*/ 291 h 330"/>
                <a:gd name="T2" fmla="*/ 300 w 330"/>
                <a:gd name="T3" fmla="*/ 97 h 330"/>
                <a:gd name="T4" fmla="*/ 30 w 330"/>
                <a:gd name="T5" fmla="*/ 97 h 330"/>
                <a:gd name="T6" fmla="*/ 151 w 330"/>
                <a:gd name="T7" fmla="*/ 291 h 330"/>
                <a:gd name="T8" fmla="*/ 30 w 330"/>
                <a:gd name="T9" fmla="*/ 97 h 330"/>
                <a:gd name="T10" fmla="*/ 274 w 330"/>
                <a:gd name="T11" fmla="*/ 76 h 330"/>
                <a:gd name="T12" fmla="*/ 55 w 330"/>
                <a:gd name="T13" fmla="*/ 76 h 330"/>
                <a:gd name="T14" fmla="*/ 330 w 330"/>
                <a:gd name="T15" fmla="*/ 75 h 330"/>
                <a:gd name="T16" fmla="*/ 329 w 330"/>
                <a:gd name="T17" fmla="*/ 71 h 330"/>
                <a:gd name="T18" fmla="*/ 329 w 330"/>
                <a:gd name="T19" fmla="*/ 70 h 330"/>
                <a:gd name="T20" fmla="*/ 326 w 330"/>
                <a:gd name="T21" fmla="*/ 65 h 330"/>
                <a:gd name="T22" fmla="*/ 325 w 330"/>
                <a:gd name="T23" fmla="*/ 64 h 330"/>
                <a:gd name="T24" fmla="*/ 324 w 330"/>
                <a:gd name="T25" fmla="*/ 63 h 330"/>
                <a:gd name="T26" fmla="*/ 321 w 330"/>
                <a:gd name="T27" fmla="*/ 62 h 330"/>
                <a:gd name="T28" fmla="*/ 320 w 330"/>
                <a:gd name="T29" fmla="*/ 62 h 330"/>
                <a:gd name="T30" fmla="*/ 168 w 330"/>
                <a:gd name="T31" fmla="*/ 1 h 330"/>
                <a:gd name="T32" fmla="*/ 162 w 330"/>
                <a:gd name="T33" fmla="*/ 1 h 330"/>
                <a:gd name="T34" fmla="*/ 9 w 330"/>
                <a:gd name="T35" fmla="*/ 62 h 330"/>
                <a:gd name="T36" fmla="*/ 9 w 330"/>
                <a:gd name="T37" fmla="*/ 62 h 330"/>
                <a:gd name="T38" fmla="*/ 6 w 330"/>
                <a:gd name="T39" fmla="*/ 63 h 330"/>
                <a:gd name="T40" fmla="*/ 5 w 330"/>
                <a:gd name="T41" fmla="*/ 64 h 330"/>
                <a:gd name="T42" fmla="*/ 4 w 330"/>
                <a:gd name="T43" fmla="*/ 65 h 330"/>
                <a:gd name="T44" fmla="*/ 2 w 330"/>
                <a:gd name="T45" fmla="*/ 70 h 330"/>
                <a:gd name="T46" fmla="*/ 1 w 330"/>
                <a:gd name="T47" fmla="*/ 71 h 330"/>
                <a:gd name="T48" fmla="*/ 0 w 330"/>
                <a:gd name="T49" fmla="*/ 75 h 330"/>
                <a:gd name="T50" fmla="*/ 0 w 330"/>
                <a:gd name="T51" fmla="*/ 76 h 330"/>
                <a:gd name="T52" fmla="*/ 0 w 330"/>
                <a:gd name="T53" fmla="*/ 241 h 330"/>
                <a:gd name="T54" fmla="*/ 2 w 330"/>
                <a:gd name="T55" fmla="*/ 248 h 330"/>
                <a:gd name="T56" fmla="*/ 8 w 330"/>
                <a:gd name="T57" fmla="*/ 254 h 330"/>
                <a:gd name="T58" fmla="*/ 159 w 330"/>
                <a:gd name="T59" fmla="*/ 329 h 330"/>
                <a:gd name="T60" fmla="*/ 162 w 330"/>
                <a:gd name="T61" fmla="*/ 330 h 330"/>
                <a:gd name="T62" fmla="*/ 169 w 330"/>
                <a:gd name="T63" fmla="*/ 330 h 330"/>
                <a:gd name="T64" fmla="*/ 172 w 330"/>
                <a:gd name="T65" fmla="*/ 329 h 330"/>
                <a:gd name="T66" fmla="*/ 321 w 330"/>
                <a:gd name="T67" fmla="*/ 254 h 330"/>
                <a:gd name="T68" fmla="*/ 328 w 330"/>
                <a:gd name="T69" fmla="*/ 248 h 330"/>
                <a:gd name="T70" fmla="*/ 330 w 330"/>
                <a:gd name="T71" fmla="*/ 241 h 330"/>
                <a:gd name="T72" fmla="*/ 330 w 330"/>
                <a:gd name="T73" fmla="*/ 76 h 330"/>
                <a:gd name="T74" fmla="*/ 330 w 330"/>
                <a:gd name="T75" fmla="*/ 7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0" h="330">
                  <a:moveTo>
                    <a:pt x="300" y="231"/>
                  </a:moveTo>
                  <a:lnTo>
                    <a:pt x="180" y="291"/>
                  </a:lnTo>
                  <a:lnTo>
                    <a:pt x="180" y="145"/>
                  </a:lnTo>
                  <a:lnTo>
                    <a:pt x="300" y="97"/>
                  </a:lnTo>
                  <a:lnTo>
                    <a:pt x="300" y="231"/>
                  </a:lnTo>
                  <a:close/>
                  <a:moveTo>
                    <a:pt x="30" y="97"/>
                  </a:moveTo>
                  <a:lnTo>
                    <a:pt x="151" y="145"/>
                  </a:lnTo>
                  <a:lnTo>
                    <a:pt x="151" y="291"/>
                  </a:lnTo>
                  <a:lnTo>
                    <a:pt x="30" y="231"/>
                  </a:lnTo>
                  <a:lnTo>
                    <a:pt x="30" y="97"/>
                  </a:lnTo>
                  <a:close/>
                  <a:moveTo>
                    <a:pt x="165" y="32"/>
                  </a:moveTo>
                  <a:lnTo>
                    <a:pt x="274" y="76"/>
                  </a:lnTo>
                  <a:lnTo>
                    <a:pt x="165" y="120"/>
                  </a:lnTo>
                  <a:lnTo>
                    <a:pt x="55" y="76"/>
                  </a:lnTo>
                  <a:lnTo>
                    <a:pt x="165" y="32"/>
                  </a:lnTo>
                  <a:close/>
                  <a:moveTo>
                    <a:pt x="330" y="75"/>
                  </a:moveTo>
                  <a:lnTo>
                    <a:pt x="330" y="73"/>
                  </a:lnTo>
                  <a:lnTo>
                    <a:pt x="329" y="71"/>
                  </a:lnTo>
                  <a:lnTo>
                    <a:pt x="329" y="70"/>
                  </a:lnTo>
                  <a:lnTo>
                    <a:pt x="329" y="70"/>
                  </a:lnTo>
                  <a:lnTo>
                    <a:pt x="327" y="67"/>
                  </a:lnTo>
                  <a:lnTo>
                    <a:pt x="326" y="65"/>
                  </a:lnTo>
                  <a:lnTo>
                    <a:pt x="326" y="65"/>
                  </a:lnTo>
                  <a:lnTo>
                    <a:pt x="325" y="64"/>
                  </a:lnTo>
                  <a:lnTo>
                    <a:pt x="325" y="64"/>
                  </a:lnTo>
                  <a:lnTo>
                    <a:pt x="324" y="63"/>
                  </a:lnTo>
                  <a:lnTo>
                    <a:pt x="323" y="62"/>
                  </a:lnTo>
                  <a:lnTo>
                    <a:pt x="321" y="62"/>
                  </a:lnTo>
                  <a:lnTo>
                    <a:pt x="320" y="62"/>
                  </a:lnTo>
                  <a:lnTo>
                    <a:pt x="320" y="62"/>
                  </a:lnTo>
                  <a:lnTo>
                    <a:pt x="171" y="1"/>
                  </a:lnTo>
                  <a:lnTo>
                    <a:pt x="168" y="1"/>
                  </a:lnTo>
                  <a:lnTo>
                    <a:pt x="165" y="0"/>
                  </a:lnTo>
                  <a:lnTo>
                    <a:pt x="162" y="1"/>
                  </a:lnTo>
                  <a:lnTo>
                    <a:pt x="159" y="1"/>
                  </a:lnTo>
                  <a:lnTo>
                    <a:pt x="9" y="62"/>
                  </a:lnTo>
                  <a:lnTo>
                    <a:pt x="9" y="62"/>
                  </a:lnTo>
                  <a:lnTo>
                    <a:pt x="9" y="62"/>
                  </a:lnTo>
                  <a:lnTo>
                    <a:pt x="7" y="62"/>
                  </a:lnTo>
                  <a:lnTo>
                    <a:pt x="6" y="63"/>
                  </a:lnTo>
                  <a:lnTo>
                    <a:pt x="6" y="64"/>
                  </a:lnTo>
                  <a:lnTo>
                    <a:pt x="5" y="64"/>
                  </a:lnTo>
                  <a:lnTo>
                    <a:pt x="5" y="65"/>
                  </a:lnTo>
                  <a:lnTo>
                    <a:pt x="4" y="65"/>
                  </a:lnTo>
                  <a:lnTo>
                    <a:pt x="3" y="67"/>
                  </a:lnTo>
                  <a:lnTo>
                    <a:pt x="2" y="70"/>
                  </a:lnTo>
                  <a:lnTo>
                    <a:pt x="1" y="70"/>
                  </a:lnTo>
                  <a:lnTo>
                    <a:pt x="1" y="71"/>
                  </a:lnTo>
                  <a:lnTo>
                    <a:pt x="1" y="73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241"/>
                  </a:lnTo>
                  <a:lnTo>
                    <a:pt x="1" y="245"/>
                  </a:lnTo>
                  <a:lnTo>
                    <a:pt x="2" y="248"/>
                  </a:lnTo>
                  <a:lnTo>
                    <a:pt x="5" y="251"/>
                  </a:lnTo>
                  <a:lnTo>
                    <a:pt x="8" y="254"/>
                  </a:lnTo>
                  <a:lnTo>
                    <a:pt x="158" y="329"/>
                  </a:lnTo>
                  <a:lnTo>
                    <a:pt x="159" y="329"/>
                  </a:lnTo>
                  <a:lnTo>
                    <a:pt x="159" y="329"/>
                  </a:lnTo>
                  <a:lnTo>
                    <a:pt x="162" y="330"/>
                  </a:lnTo>
                  <a:lnTo>
                    <a:pt x="165" y="330"/>
                  </a:lnTo>
                  <a:lnTo>
                    <a:pt x="169" y="330"/>
                  </a:lnTo>
                  <a:lnTo>
                    <a:pt x="171" y="329"/>
                  </a:lnTo>
                  <a:lnTo>
                    <a:pt x="172" y="329"/>
                  </a:lnTo>
                  <a:lnTo>
                    <a:pt x="172" y="329"/>
                  </a:lnTo>
                  <a:lnTo>
                    <a:pt x="321" y="254"/>
                  </a:lnTo>
                  <a:lnTo>
                    <a:pt x="326" y="251"/>
                  </a:lnTo>
                  <a:lnTo>
                    <a:pt x="328" y="248"/>
                  </a:lnTo>
                  <a:lnTo>
                    <a:pt x="329" y="245"/>
                  </a:lnTo>
                  <a:lnTo>
                    <a:pt x="330" y="241"/>
                  </a:lnTo>
                  <a:lnTo>
                    <a:pt x="330" y="76"/>
                  </a:lnTo>
                  <a:lnTo>
                    <a:pt x="330" y="76"/>
                  </a:lnTo>
                  <a:lnTo>
                    <a:pt x="330" y="76"/>
                  </a:lnTo>
                  <a:lnTo>
                    <a:pt x="330" y="75"/>
                  </a:lnTo>
                  <a:lnTo>
                    <a:pt x="330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78">
              <a:extLst>
                <a:ext uri="{FF2B5EF4-FFF2-40B4-BE49-F238E27FC236}">
                  <a16:creationId xmlns="" xmlns:a16="http://schemas.microsoft.com/office/drawing/2014/main" id="{4B3C96C0-74FE-43D7-A79C-B0B461931D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93513" y="3200400"/>
              <a:ext cx="161925" cy="152400"/>
            </a:xfrm>
            <a:custGeom>
              <a:avLst/>
              <a:gdLst>
                <a:gd name="T0" fmla="*/ 271 w 510"/>
                <a:gd name="T1" fmla="*/ 443 h 481"/>
                <a:gd name="T2" fmla="*/ 480 w 510"/>
                <a:gd name="T3" fmla="*/ 111 h 481"/>
                <a:gd name="T4" fmla="*/ 30 w 510"/>
                <a:gd name="T5" fmla="*/ 111 h 481"/>
                <a:gd name="T6" fmla="*/ 240 w 510"/>
                <a:gd name="T7" fmla="*/ 443 h 481"/>
                <a:gd name="T8" fmla="*/ 30 w 510"/>
                <a:gd name="T9" fmla="*/ 111 h 481"/>
                <a:gd name="T10" fmla="*/ 445 w 510"/>
                <a:gd name="T11" fmla="*/ 91 h 481"/>
                <a:gd name="T12" fmla="*/ 66 w 510"/>
                <a:gd name="T13" fmla="*/ 91 h 481"/>
                <a:gd name="T14" fmla="*/ 510 w 510"/>
                <a:gd name="T15" fmla="*/ 89 h 481"/>
                <a:gd name="T16" fmla="*/ 509 w 510"/>
                <a:gd name="T17" fmla="*/ 83 h 481"/>
                <a:gd name="T18" fmla="*/ 508 w 510"/>
                <a:gd name="T19" fmla="*/ 83 h 481"/>
                <a:gd name="T20" fmla="*/ 505 w 510"/>
                <a:gd name="T21" fmla="*/ 79 h 481"/>
                <a:gd name="T22" fmla="*/ 505 w 510"/>
                <a:gd name="T23" fmla="*/ 79 h 481"/>
                <a:gd name="T24" fmla="*/ 504 w 510"/>
                <a:gd name="T25" fmla="*/ 78 h 481"/>
                <a:gd name="T26" fmla="*/ 503 w 510"/>
                <a:gd name="T27" fmla="*/ 78 h 481"/>
                <a:gd name="T28" fmla="*/ 499 w 510"/>
                <a:gd name="T29" fmla="*/ 76 h 481"/>
                <a:gd name="T30" fmla="*/ 255 w 510"/>
                <a:gd name="T31" fmla="*/ 0 h 481"/>
                <a:gd name="T32" fmla="*/ 11 w 510"/>
                <a:gd name="T33" fmla="*/ 76 h 481"/>
                <a:gd name="T34" fmla="*/ 8 w 510"/>
                <a:gd name="T35" fmla="*/ 78 h 481"/>
                <a:gd name="T36" fmla="*/ 7 w 510"/>
                <a:gd name="T37" fmla="*/ 78 h 481"/>
                <a:gd name="T38" fmla="*/ 6 w 510"/>
                <a:gd name="T39" fmla="*/ 79 h 481"/>
                <a:gd name="T40" fmla="*/ 6 w 510"/>
                <a:gd name="T41" fmla="*/ 79 h 481"/>
                <a:gd name="T42" fmla="*/ 3 w 510"/>
                <a:gd name="T43" fmla="*/ 83 h 481"/>
                <a:gd name="T44" fmla="*/ 1 w 510"/>
                <a:gd name="T45" fmla="*/ 83 h 481"/>
                <a:gd name="T46" fmla="*/ 0 w 510"/>
                <a:gd name="T47" fmla="*/ 89 h 481"/>
                <a:gd name="T48" fmla="*/ 0 w 510"/>
                <a:gd name="T49" fmla="*/ 90 h 481"/>
                <a:gd name="T50" fmla="*/ 0 w 510"/>
                <a:gd name="T51" fmla="*/ 91 h 481"/>
                <a:gd name="T52" fmla="*/ 1 w 510"/>
                <a:gd name="T53" fmla="*/ 380 h 481"/>
                <a:gd name="T54" fmla="*/ 6 w 510"/>
                <a:gd name="T55" fmla="*/ 387 h 481"/>
                <a:gd name="T56" fmla="*/ 250 w 510"/>
                <a:gd name="T57" fmla="*/ 480 h 481"/>
                <a:gd name="T58" fmla="*/ 255 w 510"/>
                <a:gd name="T59" fmla="*/ 481 h 481"/>
                <a:gd name="T60" fmla="*/ 260 w 510"/>
                <a:gd name="T61" fmla="*/ 480 h 481"/>
                <a:gd name="T62" fmla="*/ 505 w 510"/>
                <a:gd name="T63" fmla="*/ 387 h 481"/>
                <a:gd name="T64" fmla="*/ 509 w 510"/>
                <a:gd name="T65" fmla="*/ 380 h 481"/>
                <a:gd name="T66" fmla="*/ 510 w 510"/>
                <a:gd name="T67" fmla="*/ 91 h 481"/>
                <a:gd name="T68" fmla="*/ 510 w 510"/>
                <a:gd name="T69" fmla="*/ 90 h 481"/>
                <a:gd name="T70" fmla="*/ 510 w 510"/>
                <a:gd name="T71" fmla="*/ 89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0" h="481">
                  <a:moveTo>
                    <a:pt x="480" y="365"/>
                  </a:moveTo>
                  <a:lnTo>
                    <a:pt x="271" y="443"/>
                  </a:lnTo>
                  <a:lnTo>
                    <a:pt x="271" y="176"/>
                  </a:lnTo>
                  <a:lnTo>
                    <a:pt x="480" y="111"/>
                  </a:lnTo>
                  <a:lnTo>
                    <a:pt x="480" y="365"/>
                  </a:lnTo>
                  <a:close/>
                  <a:moveTo>
                    <a:pt x="30" y="111"/>
                  </a:moveTo>
                  <a:lnTo>
                    <a:pt x="240" y="176"/>
                  </a:lnTo>
                  <a:lnTo>
                    <a:pt x="240" y="443"/>
                  </a:lnTo>
                  <a:lnTo>
                    <a:pt x="30" y="365"/>
                  </a:lnTo>
                  <a:lnTo>
                    <a:pt x="30" y="111"/>
                  </a:lnTo>
                  <a:close/>
                  <a:moveTo>
                    <a:pt x="255" y="31"/>
                  </a:moveTo>
                  <a:lnTo>
                    <a:pt x="445" y="91"/>
                  </a:lnTo>
                  <a:lnTo>
                    <a:pt x="255" y="150"/>
                  </a:lnTo>
                  <a:lnTo>
                    <a:pt x="66" y="91"/>
                  </a:lnTo>
                  <a:lnTo>
                    <a:pt x="255" y="31"/>
                  </a:lnTo>
                  <a:close/>
                  <a:moveTo>
                    <a:pt x="510" y="89"/>
                  </a:moveTo>
                  <a:lnTo>
                    <a:pt x="509" y="87"/>
                  </a:lnTo>
                  <a:lnTo>
                    <a:pt x="509" y="83"/>
                  </a:lnTo>
                  <a:lnTo>
                    <a:pt x="508" y="83"/>
                  </a:lnTo>
                  <a:lnTo>
                    <a:pt x="508" y="83"/>
                  </a:lnTo>
                  <a:lnTo>
                    <a:pt x="507" y="81"/>
                  </a:lnTo>
                  <a:lnTo>
                    <a:pt x="505" y="79"/>
                  </a:lnTo>
                  <a:lnTo>
                    <a:pt x="505" y="79"/>
                  </a:lnTo>
                  <a:lnTo>
                    <a:pt x="505" y="79"/>
                  </a:lnTo>
                  <a:lnTo>
                    <a:pt x="505" y="79"/>
                  </a:lnTo>
                  <a:lnTo>
                    <a:pt x="504" y="78"/>
                  </a:lnTo>
                  <a:lnTo>
                    <a:pt x="504" y="78"/>
                  </a:lnTo>
                  <a:lnTo>
                    <a:pt x="503" y="78"/>
                  </a:lnTo>
                  <a:lnTo>
                    <a:pt x="501" y="77"/>
                  </a:lnTo>
                  <a:lnTo>
                    <a:pt x="499" y="76"/>
                  </a:lnTo>
                  <a:lnTo>
                    <a:pt x="260" y="1"/>
                  </a:lnTo>
                  <a:lnTo>
                    <a:pt x="255" y="0"/>
                  </a:lnTo>
                  <a:lnTo>
                    <a:pt x="250" y="1"/>
                  </a:lnTo>
                  <a:lnTo>
                    <a:pt x="11" y="76"/>
                  </a:lnTo>
                  <a:lnTo>
                    <a:pt x="9" y="77"/>
                  </a:lnTo>
                  <a:lnTo>
                    <a:pt x="8" y="78"/>
                  </a:lnTo>
                  <a:lnTo>
                    <a:pt x="7" y="78"/>
                  </a:lnTo>
                  <a:lnTo>
                    <a:pt x="7" y="78"/>
                  </a:lnTo>
                  <a:lnTo>
                    <a:pt x="6" y="79"/>
                  </a:lnTo>
                  <a:lnTo>
                    <a:pt x="6" y="79"/>
                  </a:lnTo>
                  <a:lnTo>
                    <a:pt x="6" y="79"/>
                  </a:lnTo>
                  <a:lnTo>
                    <a:pt x="6" y="79"/>
                  </a:lnTo>
                  <a:lnTo>
                    <a:pt x="4" y="81"/>
                  </a:lnTo>
                  <a:lnTo>
                    <a:pt x="3" y="83"/>
                  </a:lnTo>
                  <a:lnTo>
                    <a:pt x="3" y="83"/>
                  </a:lnTo>
                  <a:lnTo>
                    <a:pt x="1" y="83"/>
                  </a:lnTo>
                  <a:lnTo>
                    <a:pt x="1" y="87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1"/>
                  </a:lnTo>
                  <a:lnTo>
                    <a:pt x="0" y="375"/>
                  </a:lnTo>
                  <a:lnTo>
                    <a:pt x="1" y="380"/>
                  </a:lnTo>
                  <a:lnTo>
                    <a:pt x="3" y="384"/>
                  </a:lnTo>
                  <a:lnTo>
                    <a:pt x="6" y="387"/>
                  </a:lnTo>
                  <a:lnTo>
                    <a:pt x="10" y="390"/>
                  </a:lnTo>
                  <a:lnTo>
                    <a:pt x="250" y="480"/>
                  </a:lnTo>
                  <a:lnTo>
                    <a:pt x="253" y="480"/>
                  </a:lnTo>
                  <a:lnTo>
                    <a:pt x="255" y="481"/>
                  </a:lnTo>
                  <a:lnTo>
                    <a:pt x="258" y="480"/>
                  </a:lnTo>
                  <a:lnTo>
                    <a:pt x="260" y="480"/>
                  </a:lnTo>
                  <a:lnTo>
                    <a:pt x="500" y="389"/>
                  </a:lnTo>
                  <a:lnTo>
                    <a:pt x="505" y="387"/>
                  </a:lnTo>
                  <a:lnTo>
                    <a:pt x="508" y="384"/>
                  </a:lnTo>
                  <a:lnTo>
                    <a:pt x="509" y="380"/>
                  </a:lnTo>
                  <a:lnTo>
                    <a:pt x="510" y="375"/>
                  </a:lnTo>
                  <a:lnTo>
                    <a:pt x="510" y="91"/>
                  </a:lnTo>
                  <a:lnTo>
                    <a:pt x="510" y="90"/>
                  </a:lnTo>
                  <a:lnTo>
                    <a:pt x="510" y="90"/>
                  </a:lnTo>
                  <a:lnTo>
                    <a:pt x="510" y="89"/>
                  </a:lnTo>
                  <a:lnTo>
                    <a:pt x="510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="" xmlns:a16="http://schemas.microsoft.com/office/drawing/2014/main" id="{0224BF0E-603A-40BB-8F94-4E12AD99480D}"/>
              </a:ext>
            </a:extLst>
          </p:cNvPr>
          <p:cNvGrpSpPr/>
          <p:nvPr/>
        </p:nvGrpSpPr>
        <p:grpSpPr>
          <a:xfrm>
            <a:off x="1005206" y="4287944"/>
            <a:ext cx="478790" cy="434764"/>
            <a:chOff x="8737600" y="817563"/>
            <a:chExt cx="276225" cy="250825"/>
          </a:xfrm>
          <a:solidFill>
            <a:schemeClr val="bg1"/>
          </a:solidFill>
        </p:grpSpPr>
        <p:sp>
          <p:nvSpPr>
            <p:cNvPr id="36" name="Freeform 337">
              <a:extLst>
                <a:ext uri="{FF2B5EF4-FFF2-40B4-BE49-F238E27FC236}">
                  <a16:creationId xmlns="" xmlns:a16="http://schemas.microsoft.com/office/drawing/2014/main" id="{B8377D6F-2070-4071-9EC1-99F0D33330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37600" y="817563"/>
              <a:ext cx="276225" cy="250825"/>
            </a:xfrm>
            <a:custGeom>
              <a:avLst/>
              <a:gdLst>
                <a:gd name="T0" fmla="*/ 740 w 870"/>
                <a:gd name="T1" fmla="*/ 628 h 786"/>
                <a:gd name="T2" fmla="*/ 624 w 870"/>
                <a:gd name="T3" fmla="*/ 644 h 786"/>
                <a:gd name="T4" fmla="*/ 530 w 870"/>
                <a:gd name="T5" fmla="*/ 670 h 786"/>
                <a:gd name="T6" fmla="*/ 462 w 870"/>
                <a:gd name="T7" fmla="*/ 704 h 786"/>
                <a:gd name="T8" fmla="*/ 452 w 870"/>
                <a:gd name="T9" fmla="*/ 134 h 786"/>
                <a:gd name="T10" fmla="*/ 472 w 870"/>
                <a:gd name="T11" fmla="*/ 110 h 786"/>
                <a:gd name="T12" fmla="*/ 511 w 870"/>
                <a:gd name="T13" fmla="*/ 86 h 786"/>
                <a:gd name="T14" fmla="*/ 599 w 870"/>
                <a:gd name="T15" fmla="*/ 57 h 786"/>
                <a:gd name="T16" fmla="*/ 780 w 870"/>
                <a:gd name="T17" fmla="*/ 32 h 786"/>
                <a:gd name="T18" fmla="*/ 840 w 870"/>
                <a:gd name="T19" fmla="*/ 30 h 786"/>
                <a:gd name="T20" fmla="*/ 73 w 870"/>
                <a:gd name="T21" fmla="*/ 31 h 786"/>
                <a:gd name="T22" fmla="*/ 224 w 870"/>
                <a:gd name="T23" fmla="*/ 47 h 786"/>
                <a:gd name="T24" fmla="*/ 337 w 870"/>
                <a:gd name="T25" fmla="*/ 77 h 786"/>
                <a:gd name="T26" fmla="*/ 399 w 870"/>
                <a:gd name="T27" fmla="*/ 111 h 786"/>
                <a:gd name="T28" fmla="*/ 416 w 870"/>
                <a:gd name="T29" fmla="*/ 131 h 786"/>
                <a:gd name="T30" fmla="*/ 420 w 870"/>
                <a:gd name="T31" fmla="*/ 715 h 786"/>
                <a:gd name="T32" fmla="*/ 359 w 870"/>
                <a:gd name="T33" fmla="*/ 677 h 786"/>
                <a:gd name="T34" fmla="*/ 271 w 870"/>
                <a:gd name="T35" fmla="*/ 649 h 786"/>
                <a:gd name="T36" fmla="*/ 160 w 870"/>
                <a:gd name="T37" fmla="*/ 631 h 786"/>
                <a:gd name="T38" fmla="*/ 30 w 870"/>
                <a:gd name="T39" fmla="*/ 624 h 786"/>
                <a:gd name="T40" fmla="*/ 717 w 870"/>
                <a:gd name="T41" fmla="*/ 36 h 786"/>
                <a:gd name="T42" fmla="*/ 629 w 870"/>
                <a:gd name="T43" fmla="*/ 293 h 786"/>
                <a:gd name="T44" fmla="*/ 778 w 870"/>
                <a:gd name="T45" fmla="*/ 1 h 786"/>
                <a:gd name="T46" fmla="*/ 642 w 870"/>
                <a:gd name="T47" fmla="*/ 16 h 786"/>
                <a:gd name="T48" fmla="*/ 533 w 870"/>
                <a:gd name="T49" fmla="*/ 45 h 786"/>
                <a:gd name="T50" fmla="*/ 458 w 870"/>
                <a:gd name="T51" fmla="*/ 83 h 786"/>
                <a:gd name="T52" fmla="*/ 435 w 870"/>
                <a:gd name="T53" fmla="*/ 106 h 786"/>
                <a:gd name="T54" fmla="*/ 411 w 870"/>
                <a:gd name="T55" fmla="*/ 83 h 786"/>
                <a:gd name="T56" fmla="*/ 336 w 870"/>
                <a:gd name="T57" fmla="*/ 45 h 786"/>
                <a:gd name="T58" fmla="*/ 227 w 870"/>
                <a:gd name="T59" fmla="*/ 16 h 786"/>
                <a:gd name="T60" fmla="*/ 91 w 870"/>
                <a:gd name="T61" fmla="*/ 1 h 786"/>
                <a:gd name="T62" fmla="*/ 9 w 870"/>
                <a:gd name="T63" fmla="*/ 1 h 786"/>
                <a:gd name="T64" fmla="*/ 1 w 870"/>
                <a:gd name="T65" fmla="*/ 8 h 786"/>
                <a:gd name="T66" fmla="*/ 0 w 870"/>
                <a:gd name="T67" fmla="*/ 641 h 786"/>
                <a:gd name="T68" fmla="*/ 6 w 870"/>
                <a:gd name="T69" fmla="*/ 651 h 786"/>
                <a:gd name="T70" fmla="*/ 59 w 870"/>
                <a:gd name="T71" fmla="*/ 654 h 786"/>
                <a:gd name="T72" fmla="*/ 216 w 870"/>
                <a:gd name="T73" fmla="*/ 669 h 786"/>
                <a:gd name="T74" fmla="*/ 333 w 870"/>
                <a:gd name="T75" fmla="*/ 700 h 786"/>
                <a:gd name="T76" fmla="*/ 398 w 870"/>
                <a:gd name="T77" fmla="*/ 734 h 786"/>
                <a:gd name="T78" fmla="*/ 416 w 870"/>
                <a:gd name="T79" fmla="*/ 755 h 786"/>
                <a:gd name="T80" fmla="*/ 420 w 870"/>
                <a:gd name="T81" fmla="*/ 773 h 786"/>
                <a:gd name="T82" fmla="*/ 426 w 870"/>
                <a:gd name="T83" fmla="*/ 783 h 786"/>
                <a:gd name="T84" fmla="*/ 438 w 870"/>
                <a:gd name="T85" fmla="*/ 785 h 786"/>
                <a:gd name="T86" fmla="*/ 447 w 870"/>
                <a:gd name="T87" fmla="*/ 779 h 786"/>
                <a:gd name="T88" fmla="*/ 450 w 870"/>
                <a:gd name="T89" fmla="*/ 766 h 786"/>
                <a:gd name="T90" fmla="*/ 462 w 870"/>
                <a:gd name="T91" fmla="*/ 745 h 786"/>
                <a:gd name="T92" fmla="*/ 495 w 870"/>
                <a:gd name="T93" fmla="*/ 719 h 786"/>
                <a:gd name="T94" fmla="*/ 590 w 870"/>
                <a:gd name="T95" fmla="*/ 683 h 786"/>
                <a:gd name="T96" fmla="*/ 728 w 870"/>
                <a:gd name="T97" fmla="*/ 659 h 786"/>
                <a:gd name="T98" fmla="*/ 858 w 870"/>
                <a:gd name="T99" fmla="*/ 653 h 786"/>
                <a:gd name="T100" fmla="*/ 867 w 870"/>
                <a:gd name="T101" fmla="*/ 646 h 786"/>
                <a:gd name="T102" fmla="*/ 870 w 870"/>
                <a:gd name="T103" fmla="*/ 15 h 786"/>
                <a:gd name="T104" fmla="*/ 865 w 870"/>
                <a:gd name="T105" fmla="*/ 4 h 786"/>
                <a:gd name="T106" fmla="*/ 855 w 870"/>
                <a:gd name="T107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0" h="786">
                  <a:moveTo>
                    <a:pt x="840" y="624"/>
                  </a:moveTo>
                  <a:lnTo>
                    <a:pt x="806" y="624"/>
                  </a:lnTo>
                  <a:lnTo>
                    <a:pt x="773" y="626"/>
                  </a:lnTo>
                  <a:lnTo>
                    <a:pt x="740" y="628"/>
                  </a:lnTo>
                  <a:lnTo>
                    <a:pt x="710" y="631"/>
                  </a:lnTo>
                  <a:lnTo>
                    <a:pt x="680" y="634"/>
                  </a:lnTo>
                  <a:lnTo>
                    <a:pt x="651" y="639"/>
                  </a:lnTo>
                  <a:lnTo>
                    <a:pt x="624" y="644"/>
                  </a:lnTo>
                  <a:lnTo>
                    <a:pt x="598" y="649"/>
                  </a:lnTo>
                  <a:lnTo>
                    <a:pt x="574" y="656"/>
                  </a:lnTo>
                  <a:lnTo>
                    <a:pt x="550" y="662"/>
                  </a:lnTo>
                  <a:lnTo>
                    <a:pt x="530" y="670"/>
                  </a:lnTo>
                  <a:lnTo>
                    <a:pt x="510" y="678"/>
                  </a:lnTo>
                  <a:lnTo>
                    <a:pt x="493" y="686"/>
                  </a:lnTo>
                  <a:lnTo>
                    <a:pt x="477" y="695"/>
                  </a:lnTo>
                  <a:lnTo>
                    <a:pt x="462" y="704"/>
                  </a:lnTo>
                  <a:lnTo>
                    <a:pt x="450" y="715"/>
                  </a:lnTo>
                  <a:lnTo>
                    <a:pt x="450" y="147"/>
                  </a:lnTo>
                  <a:lnTo>
                    <a:pt x="451" y="141"/>
                  </a:lnTo>
                  <a:lnTo>
                    <a:pt x="452" y="134"/>
                  </a:lnTo>
                  <a:lnTo>
                    <a:pt x="455" y="128"/>
                  </a:lnTo>
                  <a:lnTo>
                    <a:pt x="459" y="122"/>
                  </a:lnTo>
                  <a:lnTo>
                    <a:pt x="466" y="115"/>
                  </a:lnTo>
                  <a:lnTo>
                    <a:pt x="472" y="110"/>
                  </a:lnTo>
                  <a:lnTo>
                    <a:pt x="480" y="104"/>
                  </a:lnTo>
                  <a:lnTo>
                    <a:pt x="489" y="98"/>
                  </a:lnTo>
                  <a:lnTo>
                    <a:pt x="499" y="92"/>
                  </a:lnTo>
                  <a:lnTo>
                    <a:pt x="511" y="86"/>
                  </a:lnTo>
                  <a:lnTo>
                    <a:pt x="524" y="81"/>
                  </a:lnTo>
                  <a:lnTo>
                    <a:pt x="536" y="76"/>
                  </a:lnTo>
                  <a:lnTo>
                    <a:pt x="566" y="65"/>
                  </a:lnTo>
                  <a:lnTo>
                    <a:pt x="599" y="57"/>
                  </a:lnTo>
                  <a:lnTo>
                    <a:pt x="599" y="365"/>
                  </a:lnTo>
                  <a:lnTo>
                    <a:pt x="689" y="276"/>
                  </a:lnTo>
                  <a:lnTo>
                    <a:pt x="780" y="365"/>
                  </a:lnTo>
                  <a:lnTo>
                    <a:pt x="780" y="32"/>
                  </a:lnTo>
                  <a:lnTo>
                    <a:pt x="794" y="31"/>
                  </a:lnTo>
                  <a:lnTo>
                    <a:pt x="809" y="30"/>
                  </a:lnTo>
                  <a:lnTo>
                    <a:pt x="824" y="30"/>
                  </a:lnTo>
                  <a:lnTo>
                    <a:pt x="840" y="30"/>
                  </a:lnTo>
                  <a:lnTo>
                    <a:pt x="840" y="624"/>
                  </a:lnTo>
                  <a:close/>
                  <a:moveTo>
                    <a:pt x="30" y="624"/>
                  </a:moveTo>
                  <a:lnTo>
                    <a:pt x="30" y="30"/>
                  </a:lnTo>
                  <a:lnTo>
                    <a:pt x="73" y="31"/>
                  </a:lnTo>
                  <a:lnTo>
                    <a:pt x="113" y="33"/>
                  </a:lnTo>
                  <a:lnTo>
                    <a:pt x="153" y="36"/>
                  </a:lnTo>
                  <a:lnTo>
                    <a:pt x="189" y="42"/>
                  </a:lnTo>
                  <a:lnTo>
                    <a:pt x="224" y="47"/>
                  </a:lnTo>
                  <a:lnTo>
                    <a:pt x="256" y="53"/>
                  </a:lnTo>
                  <a:lnTo>
                    <a:pt x="285" y="61"/>
                  </a:lnTo>
                  <a:lnTo>
                    <a:pt x="312" y="68"/>
                  </a:lnTo>
                  <a:lnTo>
                    <a:pt x="337" y="77"/>
                  </a:lnTo>
                  <a:lnTo>
                    <a:pt x="358" y="86"/>
                  </a:lnTo>
                  <a:lnTo>
                    <a:pt x="376" y="95"/>
                  </a:lnTo>
                  <a:lnTo>
                    <a:pt x="392" y="106"/>
                  </a:lnTo>
                  <a:lnTo>
                    <a:pt x="399" y="111"/>
                  </a:lnTo>
                  <a:lnTo>
                    <a:pt x="404" y="115"/>
                  </a:lnTo>
                  <a:lnTo>
                    <a:pt x="408" y="121"/>
                  </a:lnTo>
                  <a:lnTo>
                    <a:pt x="412" y="126"/>
                  </a:lnTo>
                  <a:lnTo>
                    <a:pt x="416" y="131"/>
                  </a:lnTo>
                  <a:lnTo>
                    <a:pt x="418" y="137"/>
                  </a:lnTo>
                  <a:lnTo>
                    <a:pt x="419" y="142"/>
                  </a:lnTo>
                  <a:lnTo>
                    <a:pt x="420" y="147"/>
                  </a:lnTo>
                  <a:lnTo>
                    <a:pt x="420" y="715"/>
                  </a:lnTo>
                  <a:lnTo>
                    <a:pt x="407" y="704"/>
                  </a:lnTo>
                  <a:lnTo>
                    <a:pt x="393" y="695"/>
                  </a:lnTo>
                  <a:lnTo>
                    <a:pt x="377" y="686"/>
                  </a:lnTo>
                  <a:lnTo>
                    <a:pt x="359" y="677"/>
                  </a:lnTo>
                  <a:lnTo>
                    <a:pt x="340" y="670"/>
                  </a:lnTo>
                  <a:lnTo>
                    <a:pt x="318" y="662"/>
                  </a:lnTo>
                  <a:lnTo>
                    <a:pt x="296" y="656"/>
                  </a:lnTo>
                  <a:lnTo>
                    <a:pt x="271" y="649"/>
                  </a:lnTo>
                  <a:lnTo>
                    <a:pt x="246" y="644"/>
                  </a:lnTo>
                  <a:lnTo>
                    <a:pt x="219" y="639"/>
                  </a:lnTo>
                  <a:lnTo>
                    <a:pt x="190" y="634"/>
                  </a:lnTo>
                  <a:lnTo>
                    <a:pt x="160" y="631"/>
                  </a:lnTo>
                  <a:lnTo>
                    <a:pt x="129" y="628"/>
                  </a:lnTo>
                  <a:lnTo>
                    <a:pt x="97" y="626"/>
                  </a:lnTo>
                  <a:lnTo>
                    <a:pt x="64" y="624"/>
                  </a:lnTo>
                  <a:lnTo>
                    <a:pt x="30" y="624"/>
                  </a:lnTo>
                  <a:close/>
                  <a:moveTo>
                    <a:pt x="629" y="50"/>
                  </a:moveTo>
                  <a:lnTo>
                    <a:pt x="657" y="45"/>
                  </a:lnTo>
                  <a:lnTo>
                    <a:pt x="687" y="40"/>
                  </a:lnTo>
                  <a:lnTo>
                    <a:pt x="717" y="36"/>
                  </a:lnTo>
                  <a:lnTo>
                    <a:pt x="750" y="33"/>
                  </a:lnTo>
                  <a:lnTo>
                    <a:pt x="750" y="293"/>
                  </a:lnTo>
                  <a:lnTo>
                    <a:pt x="689" y="233"/>
                  </a:lnTo>
                  <a:lnTo>
                    <a:pt x="629" y="293"/>
                  </a:lnTo>
                  <a:lnTo>
                    <a:pt x="629" y="50"/>
                  </a:lnTo>
                  <a:close/>
                  <a:moveTo>
                    <a:pt x="855" y="0"/>
                  </a:moveTo>
                  <a:lnTo>
                    <a:pt x="816" y="0"/>
                  </a:lnTo>
                  <a:lnTo>
                    <a:pt x="778" y="1"/>
                  </a:lnTo>
                  <a:lnTo>
                    <a:pt x="743" y="4"/>
                  </a:lnTo>
                  <a:lnTo>
                    <a:pt x="707" y="7"/>
                  </a:lnTo>
                  <a:lnTo>
                    <a:pt x="674" y="12"/>
                  </a:lnTo>
                  <a:lnTo>
                    <a:pt x="642" y="16"/>
                  </a:lnTo>
                  <a:lnTo>
                    <a:pt x="612" y="22"/>
                  </a:lnTo>
                  <a:lnTo>
                    <a:pt x="584" y="29"/>
                  </a:lnTo>
                  <a:lnTo>
                    <a:pt x="558" y="36"/>
                  </a:lnTo>
                  <a:lnTo>
                    <a:pt x="533" y="45"/>
                  </a:lnTo>
                  <a:lnTo>
                    <a:pt x="512" y="53"/>
                  </a:lnTo>
                  <a:lnTo>
                    <a:pt x="492" y="63"/>
                  </a:lnTo>
                  <a:lnTo>
                    <a:pt x="473" y="73"/>
                  </a:lnTo>
                  <a:lnTo>
                    <a:pt x="458" y="83"/>
                  </a:lnTo>
                  <a:lnTo>
                    <a:pt x="451" y="89"/>
                  </a:lnTo>
                  <a:lnTo>
                    <a:pt x="446" y="94"/>
                  </a:lnTo>
                  <a:lnTo>
                    <a:pt x="439" y="100"/>
                  </a:lnTo>
                  <a:lnTo>
                    <a:pt x="435" y="106"/>
                  </a:lnTo>
                  <a:lnTo>
                    <a:pt x="430" y="100"/>
                  </a:lnTo>
                  <a:lnTo>
                    <a:pt x="424" y="94"/>
                  </a:lnTo>
                  <a:lnTo>
                    <a:pt x="418" y="89"/>
                  </a:lnTo>
                  <a:lnTo>
                    <a:pt x="411" y="83"/>
                  </a:lnTo>
                  <a:lnTo>
                    <a:pt x="396" y="73"/>
                  </a:lnTo>
                  <a:lnTo>
                    <a:pt x="378" y="63"/>
                  </a:lnTo>
                  <a:lnTo>
                    <a:pt x="358" y="53"/>
                  </a:lnTo>
                  <a:lnTo>
                    <a:pt x="336" y="45"/>
                  </a:lnTo>
                  <a:lnTo>
                    <a:pt x="312" y="36"/>
                  </a:lnTo>
                  <a:lnTo>
                    <a:pt x="285" y="29"/>
                  </a:lnTo>
                  <a:lnTo>
                    <a:pt x="258" y="22"/>
                  </a:lnTo>
                  <a:lnTo>
                    <a:pt x="227" y="16"/>
                  </a:lnTo>
                  <a:lnTo>
                    <a:pt x="196" y="12"/>
                  </a:lnTo>
                  <a:lnTo>
                    <a:pt x="162" y="7"/>
                  </a:lnTo>
                  <a:lnTo>
                    <a:pt x="127" y="4"/>
                  </a:lnTo>
                  <a:lnTo>
                    <a:pt x="91" y="1"/>
                  </a:lnTo>
                  <a:lnTo>
                    <a:pt x="53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639"/>
                  </a:lnTo>
                  <a:lnTo>
                    <a:pt x="0" y="641"/>
                  </a:lnTo>
                  <a:lnTo>
                    <a:pt x="1" y="644"/>
                  </a:lnTo>
                  <a:lnTo>
                    <a:pt x="2" y="646"/>
                  </a:lnTo>
                  <a:lnTo>
                    <a:pt x="4" y="649"/>
                  </a:lnTo>
                  <a:lnTo>
                    <a:pt x="6" y="651"/>
                  </a:lnTo>
                  <a:lnTo>
                    <a:pt x="9" y="653"/>
                  </a:lnTo>
                  <a:lnTo>
                    <a:pt x="12" y="653"/>
                  </a:lnTo>
                  <a:lnTo>
                    <a:pt x="15" y="654"/>
                  </a:lnTo>
                  <a:lnTo>
                    <a:pt x="59" y="654"/>
                  </a:lnTo>
                  <a:lnTo>
                    <a:pt x="102" y="656"/>
                  </a:lnTo>
                  <a:lnTo>
                    <a:pt x="142" y="659"/>
                  </a:lnTo>
                  <a:lnTo>
                    <a:pt x="181" y="663"/>
                  </a:lnTo>
                  <a:lnTo>
                    <a:pt x="216" y="669"/>
                  </a:lnTo>
                  <a:lnTo>
                    <a:pt x="249" y="675"/>
                  </a:lnTo>
                  <a:lnTo>
                    <a:pt x="280" y="683"/>
                  </a:lnTo>
                  <a:lnTo>
                    <a:pt x="308" y="691"/>
                  </a:lnTo>
                  <a:lnTo>
                    <a:pt x="333" y="700"/>
                  </a:lnTo>
                  <a:lnTo>
                    <a:pt x="356" y="708"/>
                  </a:lnTo>
                  <a:lnTo>
                    <a:pt x="375" y="719"/>
                  </a:lnTo>
                  <a:lnTo>
                    <a:pt x="390" y="729"/>
                  </a:lnTo>
                  <a:lnTo>
                    <a:pt x="398" y="734"/>
                  </a:lnTo>
                  <a:lnTo>
                    <a:pt x="403" y="739"/>
                  </a:lnTo>
                  <a:lnTo>
                    <a:pt x="408" y="745"/>
                  </a:lnTo>
                  <a:lnTo>
                    <a:pt x="412" y="750"/>
                  </a:lnTo>
                  <a:lnTo>
                    <a:pt x="416" y="755"/>
                  </a:lnTo>
                  <a:lnTo>
                    <a:pt x="418" y="761"/>
                  </a:lnTo>
                  <a:lnTo>
                    <a:pt x="419" y="766"/>
                  </a:lnTo>
                  <a:lnTo>
                    <a:pt x="420" y="771"/>
                  </a:lnTo>
                  <a:lnTo>
                    <a:pt x="420" y="773"/>
                  </a:lnTo>
                  <a:lnTo>
                    <a:pt x="421" y="777"/>
                  </a:lnTo>
                  <a:lnTo>
                    <a:pt x="422" y="779"/>
                  </a:lnTo>
                  <a:lnTo>
                    <a:pt x="424" y="781"/>
                  </a:lnTo>
                  <a:lnTo>
                    <a:pt x="426" y="783"/>
                  </a:lnTo>
                  <a:lnTo>
                    <a:pt x="429" y="784"/>
                  </a:lnTo>
                  <a:lnTo>
                    <a:pt x="432" y="785"/>
                  </a:lnTo>
                  <a:lnTo>
                    <a:pt x="435" y="786"/>
                  </a:lnTo>
                  <a:lnTo>
                    <a:pt x="438" y="785"/>
                  </a:lnTo>
                  <a:lnTo>
                    <a:pt x="440" y="784"/>
                  </a:lnTo>
                  <a:lnTo>
                    <a:pt x="443" y="783"/>
                  </a:lnTo>
                  <a:lnTo>
                    <a:pt x="446" y="781"/>
                  </a:lnTo>
                  <a:lnTo>
                    <a:pt x="447" y="779"/>
                  </a:lnTo>
                  <a:lnTo>
                    <a:pt x="449" y="777"/>
                  </a:lnTo>
                  <a:lnTo>
                    <a:pt x="450" y="773"/>
                  </a:lnTo>
                  <a:lnTo>
                    <a:pt x="450" y="771"/>
                  </a:lnTo>
                  <a:lnTo>
                    <a:pt x="450" y="766"/>
                  </a:lnTo>
                  <a:lnTo>
                    <a:pt x="452" y="761"/>
                  </a:lnTo>
                  <a:lnTo>
                    <a:pt x="454" y="755"/>
                  </a:lnTo>
                  <a:lnTo>
                    <a:pt x="457" y="750"/>
                  </a:lnTo>
                  <a:lnTo>
                    <a:pt x="462" y="745"/>
                  </a:lnTo>
                  <a:lnTo>
                    <a:pt x="466" y="739"/>
                  </a:lnTo>
                  <a:lnTo>
                    <a:pt x="472" y="734"/>
                  </a:lnTo>
                  <a:lnTo>
                    <a:pt x="479" y="729"/>
                  </a:lnTo>
                  <a:lnTo>
                    <a:pt x="495" y="719"/>
                  </a:lnTo>
                  <a:lnTo>
                    <a:pt x="514" y="708"/>
                  </a:lnTo>
                  <a:lnTo>
                    <a:pt x="536" y="700"/>
                  </a:lnTo>
                  <a:lnTo>
                    <a:pt x="561" y="691"/>
                  </a:lnTo>
                  <a:lnTo>
                    <a:pt x="590" y="683"/>
                  </a:lnTo>
                  <a:lnTo>
                    <a:pt x="620" y="675"/>
                  </a:lnTo>
                  <a:lnTo>
                    <a:pt x="654" y="669"/>
                  </a:lnTo>
                  <a:lnTo>
                    <a:pt x="689" y="663"/>
                  </a:lnTo>
                  <a:lnTo>
                    <a:pt x="728" y="659"/>
                  </a:lnTo>
                  <a:lnTo>
                    <a:pt x="767" y="656"/>
                  </a:lnTo>
                  <a:lnTo>
                    <a:pt x="810" y="654"/>
                  </a:lnTo>
                  <a:lnTo>
                    <a:pt x="855" y="654"/>
                  </a:lnTo>
                  <a:lnTo>
                    <a:pt x="858" y="653"/>
                  </a:lnTo>
                  <a:lnTo>
                    <a:pt x="860" y="653"/>
                  </a:lnTo>
                  <a:lnTo>
                    <a:pt x="863" y="651"/>
                  </a:lnTo>
                  <a:lnTo>
                    <a:pt x="865" y="649"/>
                  </a:lnTo>
                  <a:lnTo>
                    <a:pt x="867" y="646"/>
                  </a:lnTo>
                  <a:lnTo>
                    <a:pt x="869" y="644"/>
                  </a:lnTo>
                  <a:lnTo>
                    <a:pt x="870" y="641"/>
                  </a:lnTo>
                  <a:lnTo>
                    <a:pt x="870" y="639"/>
                  </a:lnTo>
                  <a:lnTo>
                    <a:pt x="870" y="15"/>
                  </a:lnTo>
                  <a:lnTo>
                    <a:pt x="870" y="12"/>
                  </a:lnTo>
                  <a:lnTo>
                    <a:pt x="869" y="8"/>
                  </a:lnTo>
                  <a:lnTo>
                    <a:pt x="867" y="6"/>
                  </a:lnTo>
                  <a:lnTo>
                    <a:pt x="865" y="4"/>
                  </a:lnTo>
                  <a:lnTo>
                    <a:pt x="863" y="2"/>
                  </a:lnTo>
                  <a:lnTo>
                    <a:pt x="860" y="1"/>
                  </a:lnTo>
                  <a:lnTo>
                    <a:pt x="858" y="0"/>
                  </a:lnTo>
                  <a:lnTo>
                    <a:pt x="8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38">
              <a:extLst>
                <a:ext uri="{FF2B5EF4-FFF2-40B4-BE49-F238E27FC236}">
                  <a16:creationId xmlns="" xmlns:a16="http://schemas.microsoft.com/office/drawing/2014/main" id="{FBCB203C-3131-41B1-A0A5-34D0A7634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1413" y="871538"/>
              <a:ext cx="88900" cy="25400"/>
            </a:xfrm>
            <a:custGeom>
              <a:avLst/>
              <a:gdLst>
                <a:gd name="T0" fmla="*/ 266 w 276"/>
                <a:gd name="T1" fmla="*/ 48 h 77"/>
                <a:gd name="T2" fmla="*/ 242 w 276"/>
                <a:gd name="T3" fmla="*/ 38 h 77"/>
                <a:gd name="T4" fmla="*/ 215 w 276"/>
                <a:gd name="T5" fmla="*/ 31 h 77"/>
                <a:gd name="T6" fmla="*/ 185 w 276"/>
                <a:gd name="T7" fmla="*/ 23 h 77"/>
                <a:gd name="T8" fmla="*/ 154 w 276"/>
                <a:gd name="T9" fmla="*/ 17 h 77"/>
                <a:gd name="T10" fmla="*/ 122 w 276"/>
                <a:gd name="T11" fmla="*/ 12 h 77"/>
                <a:gd name="T12" fmla="*/ 88 w 276"/>
                <a:gd name="T13" fmla="*/ 6 h 77"/>
                <a:gd name="T14" fmla="*/ 52 w 276"/>
                <a:gd name="T15" fmla="*/ 3 h 77"/>
                <a:gd name="T16" fmla="*/ 16 w 276"/>
                <a:gd name="T17" fmla="*/ 0 h 77"/>
                <a:gd name="T18" fmla="*/ 13 w 276"/>
                <a:gd name="T19" fmla="*/ 0 h 77"/>
                <a:gd name="T20" fmla="*/ 11 w 276"/>
                <a:gd name="T21" fmla="*/ 0 h 77"/>
                <a:gd name="T22" fmla="*/ 8 w 276"/>
                <a:gd name="T23" fmla="*/ 2 h 77"/>
                <a:gd name="T24" fmla="*/ 5 w 276"/>
                <a:gd name="T25" fmla="*/ 3 h 77"/>
                <a:gd name="T26" fmla="*/ 3 w 276"/>
                <a:gd name="T27" fmla="*/ 5 h 77"/>
                <a:gd name="T28" fmla="*/ 2 w 276"/>
                <a:gd name="T29" fmla="*/ 8 h 77"/>
                <a:gd name="T30" fmla="*/ 1 w 276"/>
                <a:gd name="T31" fmla="*/ 10 h 77"/>
                <a:gd name="T32" fmla="*/ 0 w 276"/>
                <a:gd name="T33" fmla="*/ 14 h 77"/>
                <a:gd name="T34" fmla="*/ 0 w 276"/>
                <a:gd name="T35" fmla="*/ 17 h 77"/>
                <a:gd name="T36" fmla="*/ 1 w 276"/>
                <a:gd name="T37" fmla="*/ 19 h 77"/>
                <a:gd name="T38" fmla="*/ 2 w 276"/>
                <a:gd name="T39" fmla="*/ 22 h 77"/>
                <a:gd name="T40" fmla="*/ 4 w 276"/>
                <a:gd name="T41" fmla="*/ 24 h 77"/>
                <a:gd name="T42" fmla="*/ 7 w 276"/>
                <a:gd name="T43" fmla="*/ 26 h 77"/>
                <a:gd name="T44" fmla="*/ 9 w 276"/>
                <a:gd name="T45" fmla="*/ 28 h 77"/>
                <a:gd name="T46" fmla="*/ 12 w 276"/>
                <a:gd name="T47" fmla="*/ 29 h 77"/>
                <a:gd name="T48" fmla="*/ 14 w 276"/>
                <a:gd name="T49" fmla="*/ 30 h 77"/>
                <a:gd name="T50" fmla="*/ 49 w 276"/>
                <a:gd name="T51" fmla="*/ 33 h 77"/>
                <a:gd name="T52" fmla="*/ 83 w 276"/>
                <a:gd name="T53" fmla="*/ 36 h 77"/>
                <a:gd name="T54" fmla="*/ 117 w 276"/>
                <a:gd name="T55" fmla="*/ 40 h 77"/>
                <a:gd name="T56" fmla="*/ 148 w 276"/>
                <a:gd name="T57" fmla="*/ 46 h 77"/>
                <a:gd name="T58" fmla="*/ 177 w 276"/>
                <a:gd name="T59" fmla="*/ 52 h 77"/>
                <a:gd name="T60" fmla="*/ 206 w 276"/>
                <a:gd name="T61" fmla="*/ 60 h 77"/>
                <a:gd name="T62" fmla="*/ 232 w 276"/>
                <a:gd name="T63" fmla="*/ 67 h 77"/>
                <a:gd name="T64" fmla="*/ 255 w 276"/>
                <a:gd name="T65" fmla="*/ 76 h 77"/>
                <a:gd name="T66" fmla="*/ 259 w 276"/>
                <a:gd name="T67" fmla="*/ 77 h 77"/>
                <a:gd name="T68" fmla="*/ 261 w 276"/>
                <a:gd name="T69" fmla="*/ 77 h 77"/>
                <a:gd name="T70" fmla="*/ 265 w 276"/>
                <a:gd name="T71" fmla="*/ 76 h 77"/>
                <a:gd name="T72" fmla="*/ 269 w 276"/>
                <a:gd name="T73" fmla="*/ 73 h 77"/>
                <a:gd name="T74" fmla="*/ 273 w 276"/>
                <a:gd name="T75" fmla="*/ 71 h 77"/>
                <a:gd name="T76" fmla="*/ 275 w 276"/>
                <a:gd name="T77" fmla="*/ 67 h 77"/>
                <a:gd name="T78" fmla="*/ 276 w 276"/>
                <a:gd name="T79" fmla="*/ 64 h 77"/>
                <a:gd name="T80" fmla="*/ 276 w 276"/>
                <a:gd name="T81" fmla="*/ 61 h 77"/>
                <a:gd name="T82" fmla="*/ 276 w 276"/>
                <a:gd name="T83" fmla="*/ 59 h 77"/>
                <a:gd name="T84" fmla="*/ 275 w 276"/>
                <a:gd name="T85" fmla="*/ 55 h 77"/>
                <a:gd name="T86" fmla="*/ 274 w 276"/>
                <a:gd name="T87" fmla="*/ 53 h 77"/>
                <a:gd name="T88" fmla="*/ 272 w 276"/>
                <a:gd name="T89" fmla="*/ 51 h 77"/>
                <a:gd name="T90" fmla="*/ 269 w 276"/>
                <a:gd name="T91" fmla="*/ 49 h 77"/>
                <a:gd name="T92" fmla="*/ 266 w 276"/>
                <a:gd name="T93" fmla="*/ 4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6" h="77">
                  <a:moveTo>
                    <a:pt x="266" y="48"/>
                  </a:moveTo>
                  <a:lnTo>
                    <a:pt x="242" y="38"/>
                  </a:lnTo>
                  <a:lnTo>
                    <a:pt x="215" y="31"/>
                  </a:lnTo>
                  <a:lnTo>
                    <a:pt x="185" y="23"/>
                  </a:lnTo>
                  <a:lnTo>
                    <a:pt x="154" y="17"/>
                  </a:lnTo>
                  <a:lnTo>
                    <a:pt x="122" y="12"/>
                  </a:lnTo>
                  <a:lnTo>
                    <a:pt x="88" y="6"/>
                  </a:lnTo>
                  <a:lnTo>
                    <a:pt x="52" y="3"/>
                  </a:lnTo>
                  <a:lnTo>
                    <a:pt x="16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3"/>
                  </a:lnTo>
                  <a:lnTo>
                    <a:pt x="3" y="5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1" y="19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7" y="26"/>
                  </a:lnTo>
                  <a:lnTo>
                    <a:pt x="9" y="28"/>
                  </a:lnTo>
                  <a:lnTo>
                    <a:pt x="12" y="29"/>
                  </a:lnTo>
                  <a:lnTo>
                    <a:pt x="14" y="30"/>
                  </a:lnTo>
                  <a:lnTo>
                    <a:pt x="49" y="33"/>
                  </a:lnTo>
                  <a:lnTo>
                    <a:pt x="83" y="36"/>
                  </a:lnTo>
                  <a:lnTo>
                    <a:pt x="117" y="40"/>
                  </a:lnTo>
                  <a:lnTo>
                    <a:pt x="148" y="46"/>
                  </a:lnTo>
                  <a:lnTo>
                    <a:pt x="177" y="52"/>
                  </a:lnTo>
                  <a:lnTo>
                    <a:pt x="206" y="60"/>
                  </a:lnTo>
                  <a:lnTo>
                    <a:pt x="232" y="67"/>
                  </a:lnTo>
                  <a:lnTo>
                    <a:pt x="255" y="76"/>
                  </a:lnTo>
                  <a:lnTo>
                    <a:pt x="259" y="77"/>
                  </a:lnTo>
                  <a:lnTo>
                    <a:pt x="261" y="77"/>
                  </a:lnTo>
                  <a:lnTo>
                    <a:pt x="265" y="76"/>
                  </a:lnTo>
                  <a:lnTo>
                    <a:pt x="269" y="73"/>
                  </a:lnTo>
                  <a:lnTo>
                    <a:pt x="273" y="71"/>
                  </a:lnTo>
                  <a:lnTo>
                    <a:pt x="275" y="67"/>
                  </a:lnTo>
                  <a:lnTo>
                    <a:pt x="276" y="64"/>
                  </a:lnTo>
                  <a:lnTo>
                    <a:pt x="276" y="61"/>
                  </a:lnTo>
                  <a:lnTo>
                    <a:pt x="276" y="59"/>
                  </a:lnTo>
                  <a:lnTo>
                    <a:pt x="275" y="55"/>
                  </a:lnTo>
                  <a:lnTo>
                    <a:pt x="274" y="53"/>
                  </a:lnTo>
                  <a:lnTo>
                    <a:pt x="272" y="51"/>
                  </a:lnTo>
                  <a:lnTo>
                    <a:pt x="269" y="49"/>
                  </a:lnTo>
                  <a:lnTo>
                    <a:pt x="26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39">
              <a:extLst>
                <a:ext uri="{FF2B5EF4-FFF2-40B4-BE49-F238E27FC236}">
                  <a16:creationId xmlns="" xmlns:a16="http://schemas.microsoft.com/office/drawing/2014/main" id="{A96E03B4-0336-4955-8264-52E775564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1413" y="908050"/>
              <a:ext cx="88900" cy="23813"/>
            </a:xfrm>
            <a:custGeom>
              <a:avLst/>
              <a:gdLst>
                <a:gd name="T0" fmla="*/ 266 w 276"/>
                <a:gd name="T1" fmla="*/ 48 h 77"/>
                <a:gd name="T2" fmla="*/ 242 w 276"/>
                <a:gd name="T3" fmla="*/ 40 h 77"/>
                <a:gd name="T4" fmla="*/ 215 w 276"/>
                <a:gd name="T5" fmla="*/ 31 h 77"/>
                <a:gd name="T6" fmla="*/ 185 w 276"/>
                <a:gd name="T7" fmla="*/ 24 h 77"/>
                <a:gd name="T8" fmla="*/ 154 w 276"/>
                <a:gd name="T9" fmla="*/ 17 h 77"/>
                <a:gd name="T10" fmla="*/ 122 w 276"/>
                <a:gd name="T11" fmla="*/ 12 h 77"/>
                <a:gd name="T12" fmla="*/ 88 w 276"/>
                <a:gd name="T13" fmla="*/ 6 h 77"/>
                <a:gd name="T14" fmla="*/ 52 w 276"/>
                <a:gd name="T15" fmla="*/ 3 h 77"/>
                <a:gd name="T16" fmla="*/ 16 w 276"/>
                <a:gd name="T17" fmla="*/ 0 h 77"/>
                <a:gd name="T18" fmla="*/ 13 w 276"/>
                <a:gd name="T19" fmla="*/ 0 h 77"/>
                <a:gd name="T20" fmla="*/ 11 w 276"/>
                <a:gd name="T21" fmla="*/ 1 h 77"/>
                <a:gd name="T22" fmla="*/ 8 w 276"/>
                <a:gd name="T23" fmla="*/ 2 h 77"/>
                <a:gd name="T24" fmla="*/ 5 w 276"/>
                <a:gd name="T25" fmla="*/ 3 h 77"/>
                <a:gd name="T26" fmla="*/ 3 w 276"/>
                <a:gd name="T27" fmla="*/ 5 h 77"/>
                <a:gd name="T28" fmla="*/ 2 w 276"/>
                <a:gd name="T29" fmla="*/ 9 h 77"/>
                <a:gd name="T30" fmla="*/ 1 w 276"/>
                <a:gd name="T31" fmla="*/ 11 h 77"/>
                <a:gd name="T32" fmla="*/ 0 w 276"/>
                <a:gd name="T33" fmla="*/ 14 h 77"/>
                <a:gd name="T34" fmla="*/ 0 w 276"/>
                <a:gd name="T35" fmla="*/ 17 h 77"/>
                <a:gd name="T36" fmla="*/ 1 w 276"/>
                <a:gd name="T37" fmla="*/ 20 h 77"/>
                <a:gd name="T38" fmla="*/ 2 w 276"/>
                <a:gd name="T39" fmla="*/ 22 h 77"/>
                <a:gd name="T40" fmla="*/ 4 w 276"/>
                <a:gd name="T41" fmla="*/ 25 h 77"/>
                <a:gd name="T42" fmla="*/ 7 w 276"/>
                <a:gd name="T43" fmla="*/ 27 h 77"/>
                <a:gd name="T44" fmla="*/ 9 w 276"/>
                <a:gd name="T45" fmla="*/ 29 h 77"/>
                <a:gd name="T46" fmla="*/ 12 w 276"/>
                <a:gd name="T47" fmla="*/ 30 h 77"/>
                <a:gd name="T48" fmla="*/ 14 w 276"/>
                <a:gd name="T49" fmla="*/ 30 h 77"/>
                <a:gd name="T50" fmla="*/ 49 w 276"/>
                <a:gd name="T51" fmla="*/ 33 h 77"/>
                <a:gd name="T52" fmla="*/ 83 w 276"/>
                <a:gd name="T53" fmla="*/ 36 h 77"/>
                <a:gd name="T54" fmla="*/ 117 w 276"/>
                <a:gd name="T55" fmla="*/ 42 h 77"/>
                <a:gd name="T56" fmla="*/ 148 w 276"/>
                <a:gd name="T57" fmla="*/ 47 h 77"/>
                <a:gd name="T58" fmla="*/ 177 w 276"/>
                <a:gd name="T59" fmla="*/ 53 h 77"/>
                <a:gd name="T60" fmla="*/ 206 w 276"/>
                <a:gd name="T61" fmla="*/ 60 h 77"/>
                <a:gd name="T62" fmla="*/ 232 w 276"/>
                <a:gd name="T63" fmla="*/ 67 h 77"/>
                <a:gd name="T64" fmla="*/ 255 w 276"/>
                <a:gd name="T65" fmla="*/ 76 h 77"/>
                <a:gd name="T66" fmla="*/ 259 w 276"/>
                <a:gd name="T67" fmla="*/ 77 h 77"/>
                <a:gd name="T68" fmla="*/ 261 w 276"/>
                <a:gd name="T69" fmla="*/ 77 h 77"/>
                <a:gd name="T70" fmla="*/ 265 w 276"/>
                <a:gd name="T71" fmla="*/ 76 h 77"/>
                <a:gd name="T72" fmla="*/ 269 w 276"/>
                <a:gd name="T73" fmla="*/ 75 h 77"/>
                <a:gd name="T74" fmla="*/ 273 w 276"/>
                <a:gd name="T75" fmla="*/ 72 h 77"/>
                <a:gd name="T76" fmla="*/ 275 w 276"/>
                <a:gd name="T77" fmla="*/ 67 h 77"/>
                <a:gd name="T78" fmla="*/ 276 w 276"/>
                <a:gd name="T79" fmla="*/ 64 h 77"/>
                <a:gd name="T80" fmla="*/ 276 w 276"/>
                <a:gd name="T81" fmla="*/ 61 h 77"/>
                <a:gd name="T82" fmla="*/ 276 w 276"/>
                <a:gd name="T83" fmla="*/ 59 h 77"/>
                <a:gd name="T84" fmla="*/ 275 w 276"/>
                <a:gd name="T85" fmla="*/ 56 h 77"/>
                <a:gd name="T86" fmla="*/ 274 w 276"/>
                <a:gd name="T87" fmla="*/ 53 h 77"/>
                <a:gd name="T88" fmla="*/ 272 w 276"/>
                <a:gd name="T89" fmla="*/ 51 h 77"/>
                <a:gd name="T90" fmla="*/ 269 w 276"/>
                <a:gd name="T91" fmla="*/ 49 h 77"/>
                <a:gd name="T92" fmla="*/ 266 w 276"/>
                <a:gd name="T93" fmla="*/ 4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6" h="77">
                  <a:moveTo>
                    <a:pt x="266" y="48"/>
                  </a:moveTo>
                  <a:lnTo>
                    <a:pt x="242" y="40"/>
                  </a:lnTo>
                  <a:lnTo>
                    <a:pt x="215" y="31"/>
                  </a:lnTo>
                  <a:lnTo>
                    <a:pt x="185" y="24"/>
                  </a:lnTo>
                  <a:lnTo>
                    <a:pt x="154" y="17"/>
                  </a:lnTo>
                  <a:lnTo>
                    <a:pt x="122" y="12"/>
                  </a:lnTo>
                  <a:lnTo>
                    <a:pt x="88" y="6"/>
                  </a:lnTo>
                  <a:lnTo>
                    <a:pt x="52" y="3"/>
                  </a:lnTo>
                  <a:lnTo>
                    <a:pt x="16" y="0"/>
                  </a:lnTo>
                  <a:lnTo>
                    <a:pt x="13" y="0"/>
                  </a:lnTo>
                  <a:lnTo>
                    <a:pt x="11" y="1"/>
                  </a:lnTo>
                  <a:lnTo>
                    <a:pt x="8" y="2"/>
                  </a:lnTo>
                  <a:lnTo>
                    <a:pt x="5" y="3"/>
                  </a:lnTo>
                  <a:lnTo>
                    <a:pt x="3" y="5"/>
                  </a:lnTo>
                  <a:lnTo>
                    <a:pt x="2" y="9"/>
                  </a:lnTo>
                  <a:lnTo>
                    <a:pt x="1" y="11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1" y="20"/>
                  </a:lnTo>
                  <a:lnTo>
                    <a:pt x="2" y="22"/>
                  </a:lnTo>
                  <a:lnTo>
                    <a:pt x="4" y="25"/>
                  </a:lnTo>
                  <a:lnTo>
                    <a:pt x="7" y="27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4" y="30"/>
                  </a:lnTo>
                  <a:lnTo>
                    <a:pt x="49" y="33"/>
                  </a:lnTo>
                  <a:lnTo>
                    <a:pt x="83" y="36"/>
                  </a:lnTo>
                  <a:lnTo>
                    <a:pt x="117" y="42"/>
                  </a:lnTo>
                  <a:lnTo>
                    <a:pt x="148" y="47"/>
                  </a:lnTo>
                  <a:lnTo>
                    <a:pt x="177" y="53"/>
                  </a:lnTo>
                  <a:lnTo>
                    <a:pt x="206" y="60"/>
                  </a:lnTo>
                  <a:lnTo>
                    <a:pt x="232" y="67"/>
                  </a:lnTo>
                  <a:lnTo>
                    <a:pt x="255" y="76"/>
                  </a:lnTo>
                  <a:lnTo>
                    <a:pt x="259" y="77"/>
                  </a:lnTo>
                  <a:lnTo>
                    <a:pt x="261" y="77"/>
                  </a:lnTo>
                  <a:lnTo>
                    <a:pt x="265" y="76"/>
                  </a:lnTo>
                  <a:lnTo>
                    <a:pt x="269" y="75"/>
                  </a:lnTo>
                  <a:lnTo>
                    <a:pt x="273" y="72"/>
                  </a:lnTo>
                  <a:lnTo>
                    <a:pt x="275" y="67"/>
                  </a:lnTo>
                  <a:lnTo>
                    <a:pt x="276" y="64"/>
                  </a:lnTo>
                  <a:lnTo>
                    <a:pt x="276" y="61"/>
                  </a:lnTo>
                  <a:lnTo>
                    <a:pt x="276" y="59"/>
                  </a:lnTo>
                  <a:lnTo>
                    <a:pt x="275" y="56"/>
                  </a:lnTo>
                  <a:lnTo>
                    <a:pt x="274" y="53"/>
                  </a:lnTo>
                  <a:lnTo>
                    <a:pt x="272" y="51"/>
                  </a:lnTo>
                  <a:lnTo>
                    <a:pt x="269" y="49"/>
                  </a:lnTo>
                  <a:lnTo>
                    <a:pt x="26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40">
              <a:extLst>
                <a:ext uri="{FF2B5EF4-FFF2-40B4-BE49-F238E27FC236}">
                  <a16:creationId xmlns="" xmlns:a16="http://schemas.microsoft.com/office/drawing/2014/main" id="{2954F224-B6E6-4314-98E5-B74E3DFA7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1413" y="944563"/>
              <a:ext cx="88900" cy="23813"/>
            </a:xfrm>
            <a:custGeom>
              <a:avLst/>
              <a:gdLst>
                <a:gd name="T0" fmla="*/ 266 w 276"/>
                <a:gd name="T1" fmla="*/ 48 h 77"/>
                <a:gd name="T2" fmla="*/ 242 w 276"/>
                <a:gd name="T3" fmla="*/ 40 h 77"/>
                <a:gd name="T4" fmla="*/ 215 w 276"/>
                <a:gd name="T5" fmla="*/ 31 h 77"/>
                <a:gd name="T6" fmla="*/ 185 w 276"/>
                <a:gd name="T7" fmla="*/ 25 h 77"/>
                <a:gd name="T8" fmla="*/ 154 w 276"/>
                <a:gd name="T9" fmla="*/ 17 h 77"/>
                <a:gd name="T10" fmla="*/ 122 w 276"/>
                <a:gd name="T11" fmla="*/ 12 h 77"/>
                <a:gd name="T12" fmla="*/ 88 w 276"/>
                <a:gd name="T13" fmla="*/ 8 h 77"/>
                <a:gd name="T14" fmla="*/ 52 w 276"/>
                <a:gd name="T15" fmla="*/ 3 h 77"/>
                <a:gd name="T16" fmla="*/ 16 w 276"/>
                <a:gd name="T17" fmla="*/ 0 h 77"/>
                <a:gd name="T18" fmla="*/ 13 w 276"/>
                <a:gd name="T19" fmla="*/ 0 h 77"/>
                <a:gd name="T20" fmla="*/ 11 w 276"/>
                <a:gd name="T21" fmla="*/ 1 h 77"/>
                <a:gd name="T22" fmla="*/ 8 w 276"/>
                <a:gd name="T23" fmla="*/ 2 h 77"/>
                <a:gd name="T24" fmla="*/ 5 w 276"/>
                <a:gd name="T25" fmla="*/ 5 h 77"/>
                <a:gd name="T26" fmla="*/ 3 w 276"/>
                <a:gd name="T27" fmla="*/ 7 h 77"/>
                <a:gd name="T28" fmla="*/ 2 w 276"/>
                <a:gd name="T29" fmla="*/ 9 h 77"/>
                <a:gd name="T30" fmla="*/ 1 w 276"/>
                <a:gd name="T31" fmla="*/ 11 h 77"/>
                <a:gd name="T32" fmla="*/ 0 w 276"/>
                <a:gd name="T33" fmla="*/ 14 h 77"/>
                <a:gd name="T34" fmla="*/ 0 w 276"/>
                <a:gd name="T35" fmla="*/ 17 h 77"/>
                <a:gd name="T36" fmla="*/ 1 w 276"/>
                <a:gd name="T37" fmla="*/ 21 h 77"/>
                <a:gd name="T38" fmla="*/ 2 w 276"/>
                <a:gd name="T39" fmla="*/ 23 h 77"/>
                <a:gd name="T40" fmla="*/ 4 w 276"/>
                <a:gd name="T41" fmla="*/ 26 h 77"/>
                <a:gd name="T42" fmla="*/ 7 w 276"/>
                <a:gd name="T43" fmla="*/ 27 h 77"/>
                <a:gd name="T44" fmla="*/ 9 w 276"/>
                <a:gd name="T45" fmla="*/ 29 h 77"/>
                <a:gd name="T46" fmla="*/ 12 w 276"/>
                <a:gd name="T47" fmla="*/ 30 h 77"/>
                <a:gd name="T48" fmla="*/ 14 w 276"/>
                <a:gd name="T49" fmla="*/ 30 h 77"/>
                <a:gd name="T50" fmla="*/ 49 w 276"/>
                <a:gd name="T51" fmla="*/ 33 h 77"/>
                <a:gd name="T52" fmla="*/ 83 w 276"/>
                <a:gd name="T53" fmla="*/ 37 h 77"/>
                <a:gd name="T54" fmla="*/ 117 w 276"/>
                <a:gd name="T55" fmla="*/ 42 h 77"/>
                <a:gd name="T56" fmla="*/ 148 w 276"/>
                <a:gd name="T57" fmla="*/ 47 h 77"/>
                <a:gd name="T58" fmla="*/ 177 w 276"/>
                <a:gd name="T59" fmla="*/ 54 h 77"/>
                <a:gd name="T60" fmla="*/ 206 w 276"/>
                <a:gd name="T61" fmla="*/ 60 h 77"/>
                <a:gd name="T62" fmla="*/ 232 w 276"/>
                <a:gd name="T63" fmla="*/ 68 h 77"/>
                <a:gd name="T64" fmla="*/ 255 w 276"/>
                <a:gd name="T65" fmla="*/ 76 h 77"/>
                <a:gd name="T66" fmla="*/ 259 w 276"/>
                <a:gd name="T67" fmla="*/ 77 h 77"/>
                <a:gd name="T68" fmla="*/ 261 w 276"/>
                <a:gd name="T69" fmla="*/ 77 h 77"/>
                <a:gd name="T70" fmla="*/ 265 w 276"/>
                <a:gd name="T71" fmla="*/ 77 h 77"/>
                <a:gd name="T72" fmla="*/ 269 w 276"/>
                <a:gd name="T73" fmla="*/ 75 h 77"/>
                <a:gd name="T74" fmla="*/ 273 w 276"/>
                <a:gd name="T75" fmla="*/ 72 h 77"/>
                <a:gd name="T76" fmla="*/ 275 w 276"/>
                <a:gd name="T77" fmla="*/ 68 h 77"/>
                <a:gd name="T78" fmla="*/ 276 w 276"/>
                <a:gd name="T79" fmla="*/ 64 h 77"/>
                <a:gd name="T80" fmla="*/ 276 w 276"/>
                <a:gd name="T81" fmla="*/ 62 h 77"/>
                <a:gd name="T82" fmla="*/ 276 w 276"/>
                <a:gd name="T83" fmla="*/ 59 h 77"/>
                <a:gd name="T84" fmla="*/ 275 w 276"/>
                <a:gd name="T85" fmla="*/ 56 h 77"/>
                <a:gd name="T86" fmla="*/ 274 w 276"/>
                <a:gd name="T87" fmla="*/ 54 h 77"/>
                <a:gd name="T88" fmla="*/ 272 w 276"/>
                <a:gd name="T89" fmla="*/ 52 h 77"/>
                <a:gd name="T90" fmla="*/ 269 w 276"/>
                <a:gd name="T91" fmla="*/ 49 h 77"/>
                <a:gd name="T92" fmla="*/ 266 w 276"/>
                <a:gd name="T93" fmla="*/ 4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6" h="77">
                  <a:moveTo>
                    <a:pt x="266" y="48"/>
                  </a:moveTo>
                  <a:lnTo>
                    <a:pt x="242" y="40"/>
                  </a:lnTo>
                  <a:lnTo>
                    <a:pt x="215" y="31"/>
                  </a:lnTo>
                  <a:lnTo>
                    <a:pt x="185" y="25"/>
                  </a:lnTo>
                  <a:lnTo>
                    <a:pt x="154" y="17"/>
                  </a:lnTo>
                  <a:lnTo>
                    <a:pt x="122" y="12"/>
                  </a:lnTo>
                  <a:lnTo>
                    <a:pt x="88" y="8"/>
                  </a:lnTo>
                  <a:lnTo>
                    <a:pt x="52" y="3"/>
                  </a:lnTo>
                  <a:lnTo>
                    <a:pt x="16" y="0"/>
                  </a:lnTo>
                  <a:lnTo>
                    <a:pt x="13" y="0"/>
                  </a:lnTo>
                  <a:lnTo>
                    <a:pt x="11" y="1"/>
                  </a:lnTo>
                  <a:lnTo>
                    <a:pt x="8" y="2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9"/>
                  </a:lnTo>
                  <a:lnTo>
                    <a:pt x="1" y="11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4" y="26"/>
                  </a:lnTo>
                  <a:lnTo>
                    <a:pt x="7" y="27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4" y="30"/>
                  </a:lnTo>
                  <a:lnTo>
                    <a:pt x="49" y="33"/>
                  </a:lnTo>
                  <a:lnTo>
                    <a:pt x="83" y="37"/>
                  </a:lnTo>
                  <a:lnTo>
                    <a:pt x="117" y="42"/>
                  </a:lnTo>
                  <a:lnTo>
                    <a:pt x="148" y="47"/>
                  </a:lnTo>
                  <a:lnTo>
                    <a:pt x="177" y="54"/>
                  </a:lnTo>
                  <a:lnTo>
                    <a:pt x="206" y="60"/>
                  </a:lnTo>
                  <a:lnTo>
                    <a:pt x="232" y="68"/>
                  </a:lnTo>
                  <a:lnTo>
                    <a:pt x="255" y="76"/>
                  </a:lnTo>
                  <a:lnTo>
                    <a:pt x="259" y="77"/>
                  </a:lnTo>
                  <a:lnTo>
                    <a:pt x="261" y="77"/>
                  </a:lnTo>
                  <a:lnTo>
                    <a:pt x="265" y="77"/>
                  </a:lnTo>
                  <a:lnTo>
                    <a:pt x="269" y="75"/>
                  </a:lnTo>
                  <a:lnTo>
                    <a:pt x="273" y="72"/>
                  </a:lnTo>
                  <a:lnTo>
                    <a:pt x="275" y="68"/>
                  </a:lnTo>
                  <a:lnTo>
                    <a:pt x="276" y="64"/>
                  </a:lnTo>
                  <a:lnTo>
                    <a:pt x="276" y="62"/>
                  </a:lnTo>
                  <a:lnTo>
                    <a:pt x="276" y="59"/>
                  </a:lnTo>
                  <a:lnTo>
                    <a:pt x="275" y="56"/>
                  </a:lnTo>
                  <a:lnTo>
                    <a:pt x="274" y="54"/>
                  </a:lnTo>
                  <a:lnTo>
                    <a:pt x="272" y="52"/>
                  </a:lnTo>
                  <a:lnTo>
                    <a:pt x="269" y="49"/>
                  </a:lnTo>
                  <a:lnTo>
                    <a:pt x="26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41">
              <a:extLst>
                <a:ext uri="{FF2B5EF4-FFF2-40B4-BE49-F238E27FC236}">
                  <a16:creationId xmlns="" xmlns:a16="http://schemas.microsoft.com/office/drawing/2014/main" id="{EDEE3D31-1425-4EC0-BABD-772220AB9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1413" y="979488"/>
              <a:ext cx="88900" cy="25400"/>
            </a:xfrm>
            <a:custGeom>
              <a:avLst/>
              <a:gdLst>
                <a:gd name="T0" fmla="*/ 266 w 276"/>
                <a:gd name="T1" fmla="*/ 49 h 77"/>
                <a:gd name="T2" fmla="*/ 242 w 276"/>
                <a:gd name="T3" fmla="*/ 40 h 77"/>
                <a:gd name="T4" fmla="*/ 215 w 276"/>
                <a:gd name="T5" fmla="*/ 33 h 77"/>
                <a:gd name="T6" fmla="*/ 185 w 276"/>
                <a:gd name="T7" fmla="*/ 25 h 77"/>
                <a:gd name="T8" fmla="*/ 154 w 276"/>
                <a:gd name="T9" fmla="*/ 19 h 77"/>
                <a:gd name="T10" fmla="*/ 122 w 276"/>
                <a:gd name="T11" fmla="*/ 12 h 77"/>
                <a:gd name="T12" fmla="*/ 88 w 276"/>
                <a:gd name="T13" fmla="*/ 8 h 77"/>
                <a:gd name="T14" fmla="*/ 52 w 276"/>
                <a:gd name="T15" fmla="*/ 4 h 77"/>
                <a:gd name="T16" fmla="*/ 16 w 276"/>
                <a:gd name="T17" fmla="*/ 0 h 77"/>
                <a:gd name="T18" fmla="*/ 13 w 276"/>
                <a:gd name="T19" fmla="*/ 2 h 77"/>
                <a:gd name="T20" fmla="*/ 11 w 276"/>
                <a:gd name="T21" fmla="*/ 2 h 77"/>
                <a:gd name="T22" fmla="*/ 8 w 276"/>
                <a:gd name="T23" fmla="*/ 3 h 77"/>
                <a:gd name="T24" fmla="*/ 5 w 276"/>
                <a:gd name="T25" fmla="*/ 5 h 77"/>
                <a:gd name="T26" fmla="*/ 3 w 276"/>
                <a:gd name="T27" fmla="*/ 7 h 77"/>
                <a:gd name="T28" fmla="*/ 2 w 276"/>
                <a:gd name="T29" fmla="*/ 9 h 77"/>
                <a:gd name="T30" fmla="*/ 1 w 276"/>
                <a:gd name="T31" fmla="*/ 12 h 77"/>
                <a:gd name="T32" fmla="*/ 0 w 276"/>
                <a:gd name="T33" fmla="*/ 15 h 77"/>
                <a:gd name="T34" fmla="*/ 0 w 276"/>
                <a:gd name="T35" fmla="*/ 18 h 77"/>
                <a:gd name="T36" fmla="*/ 1 w 276"/>
                <a:gd name="T37" fmla="*/ 21 h 77"/>
                <a:gd name="T38" fmla="*/ 2 w 276"/>
                <a:gd name="T39" fmla="*/ 24 h 77"/>
                <a:gd name="T40" fmla="*/ 4 w 276"/>
                <a:gd name="T41" fmla="*/ 26 h 77"/>
                <a:gd name="T42" fmla="*/ 7 w 276"/>
                <a:gd name="T43" fmla="*/ 28 h 77"/>
                <a:gd name="T44" fmla="*/ 9 w 276"/>
                <a:gd name="T45" fmla="*/ 29 h 77"/>
                <a:gd name="T46" fmla="*/ 12 w 276"/>
                <a:gd name="T47" fmla="*/ 30 h 77"/>
                <a:gd name="T48" fmla="*/ 14 w 276"/>
                <a:gd name="T49" fmla="*/ 30 h 77"/>
                <a:gd name="T50" fmla="*/ 49 w 276"/>
                <a:gd name="T51" fmla="*/ 34 h 77"/>
                <a:gd name="T52" fmla="*/ 83 w 276"/>
                <a:gd name="T53" fmla="*/ 38 h 77"/>
                <a:gd name="T54" fmla="*/ 117 w 276"/>
                <a:gd name="T55" fmla="*/ 42 h 77"/>
                <a:gd name="T56" fmla="*/ 148 w 276"/>
                <a:gd name="T57" fmla="*/ 48 h 77"/>
                <a:gd name="T58" fmla="*/ 177 w 276"/>
                <a:gd name="T59" fmla="*/ 54 h 77"/>
                <a:gd name="T60" fmla="*/ 206 w 276"/>
                <a:gd name="T61" fmla="*/ 60 h 77"/>
                <a:gd name="T62" fmla="*/ 232 w 276"/>
                <a:gd name="T63" fmla="*/ 69 h 77"/>
                <a:gd name="T64" fmla="*/ 255 w 276"/>
                <a:gd name="T65" fmla="*/ 76 h 77"/>
                <a:gd name="T66" fmla="*/ 259 w 276"/>
                <a:gd name="T67" fmla="*/ 77 h 77"/>
                <a:gd name="T68" fmla="*/ 261 w 276"/>
                <a:gd name="T69" fmla="*/ 77 h 77"/>
                <a:gd name="T70" fmla="*/ 265 w 276"/>
                <a:gd name="T71" fmla="*/ 77 h 77"/>
                <a:gd name="T72" fmla="*/ 269 w 276"/>
                <a:gd name="T73" fmla="*/ 75 h 77"/>
                <a:gd name="T74" fmla="*/ 273 w 276"/>
                <a:gd name="T75" fmla="*/ 72 h 77"/>
                <a:gd name="T76" fmla="*/ 275 w 276"/>
                <a:gd name="T77" fmla="*/ 68 h 77"/>
                <a:gd name="T78" fmla="*/ 276 w 276"/>
                <a:gd name="T79" fmla="*/ 66 h 77"/>
                <a:gd name="T80" fmla="*/ 276 w 276"/>
                <a:gd name="T81" fmla="*/ 62 h 77"/>
                <a:gd name="T82" fmla="*/ 276 w 276"/>
                <a:gd name="T83" fmla="*/ 59 h 77"/>
                <a:gd name="T84" fmla="*/ 275 w 276"/>
                <a:gd name="T85" fmla="*/ 57 h 77"/>
                <a:gd name="T86" fmla="*/ 274 w 276"/>
                <a:gd name="T87" fmla="*/ 54 h 77"/>
                <a:gd name="T88" fmla="*/ 272 w 276"/>
                <a:gd name="T89" fmla="*/ 52 h 77"/>
                <a:gd name="T90" fmla="*/ 269 w 276"/>
                <a:gd name="T91" fmla="*/ 51 h 77"/>
                <a:gd name="T92" fmla="*/ 266 w 276"/>
                <a:gd name="T93" fmla="*/ 4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6" h="77">
                  <a:moveTo>
                    <a:pt x="266" y="49"/>
                  </a:moveTo>
                  <a:lnTo>
                    <a:pt x="242" y="40"/>
                  </a:lnTo>
                  <a:lnTo>
                    <a:pt x="215" y="33"/>
                  </a:lnTo>
                  <a:lnTo>
                    <a:pt x="185" y="25"/>
                  </a:lnTo>
                  <a:lnTo>
                    <a:pt x="154" y="19"/>
                  </a:lnTo>
                  <a:lnTo>
                    <a:pt x="122" y="12"/>
                  </a:lnTo>
                  <a:lnTo>
                    <a:pt x="88" y="8"/>
                  </a:lnTo>
                  <a:lnTo>
                    <a:pt x="52" y="4"/>
                  </a:lnTo>
                  <a:lnTo>
                    <a:pt x="16" y="0"/>
                  </a:lnTo>
                  <a:lnTo>
                    <a:pt x="13" y="2"/>
                  </a:lnTo>
                  <a:lnTo>
                    <a:pt x="11" y="2"/>
                  </a:lnTo>
                  <a:lnTo>
                    <a:pt x="8" y="3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4" y="30"/>
                  </a:lnTo>
                  <a:lnTo>
                    <a:pt x="49" y="34"/>
                  </a:lnTo>
                  <a:lnTo>
                    <a:pt x="83" y="38"/>
                  </a:lnTo>
                  <a:lnTo>
                    <a:pt x="117" y="42"/>
                  </a:lnTo>
                  <a:lnTo>
                    <a:pt x="148" y="48"/>
                  </a:lnTo>
                  <a:lnTo>
                    <a:pt x="177" y="54"/>
                  </a:lnTo>
                  <a:lnTo>
                    <a:pt x="206" y="60"/>
                  </a:lnTo>
                  <a:lnTo>
                    <a:pt x="232" y="69"/>
                  </a:lnTo>
                  <a:lnTo>
                    <a:pt x="255" y="76"/>
                  </a:lnTo>
                  <a:lnTo>
                    <a:pt x="259" y="77"/>
                  </a:lnTo>
                  <a:lnTo>
                    <a:pt x="261" y="77"/>
                  </a:lnTo>
                  <a:lnTo>
                    <a:pt x="265" y="77"/>
                  </a:lnTo>
                  <a:lnTo>
                    <a:pt x="269" y="75"/>
                  </a:lnTo>
                  <a:lnTo>
                    <a:pt x="273" y="72"/>
                  </a:lnTo>
                  <a:lnTo>
                    <a:pt x="275" y="68"/>
                  </a:lnTo>
                  <a:lnTo>
                    <a:pt x="276" y="66"/>
                  </a:lnTo>
                  <a:lnTo>
                    <a:pt x="276" y="62"/>
                  </a:lnTo>
                  <a:lnTo>
                    <a:pt x="276" y="59"/>
                  </a:lnTo>
                  <a:lnTo>
                    <a:pt x="275" y="57"/>
                  </a:lnTo>
                  <a:lnTo>
                    <a:pt x="274" y="54"/>
                  </a:lnTo>
                  <a:lnTo>
                    <a:pt x="272" y="52"/>
                  </a:lnTo>
                  <a:lnTo>
                    <a:pt x="269" y="51"/>
                  </a:lnTo>
                  <a:lnTo>
                    <a:pt x="266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42">
              <a:extLst>
                <a:ext uri="{FF2B5EF4-FFF2-40B4-BE49-F238E27FC236}">
                  <a16:creationId xmlns="" xmlns:a16="http://schemas.microsoft.com/office/drawing/2014/main" id="{3CAF74B2-ABEB-46F6-965A-7ABF4B5D8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9525" y="944563"/>
              <a:ext cx="88900" cy="23813"/>
            </a:xfrm>
            <a:custGeom>
              <a:avLst/>
              <a:gdLst>
                <a:gd name="T0" fmla="*/ 260 w 276"/>
                <a:gd name="T1" fmla="*/ 0 h 77"/>
                <a:gd name="T2" fmla="*/ 224 w 276"/>
                <a:gd name="T3" fmla="*/ 3 h 77"/>
                <a:gd name="T4" fmla="*/ 189 w 276"/>
                <a:gd name="T5" fmla="*/ 8 h 77"/>
                <a:gd name="T6" fmla="*/ 155 w 276"/>
                <a:gd name="T7" fmla="*/ 12 h 77"/>
                <a:gd name="T8" fmla="*/ 122 w 276"/>
                <a:gd name="T9" fmla="*/ 17 h 77"/>
                <a:gd name="T10" fmla="*/ 91 w 276"/>
                <a:gd name="T11" fmla="*/ 25 h 77"/>
                <a:gd name="T12" fmla="*/ 62 w 276"/>
                <a:gd name="T13" fmla="*/ 31 h 77"/>
                <a:gd name="T14" fmla="*/ 35 w 276"/>
                <a:gd name="T15" fmla="*/ 40 h 77"/>
                <a:gd name="T16" fmla="*/ 10 w 276"/>
                <a:gd name="T17" fmla="*/ 48 h 77"/>
                <a:gd name="T18" fmla="*/ 7 w 276"/>
                <a:gd name="T19" fmla="*/ 49 h 77"/>
                <a:gd name="T20" fmla="*/ 5 w 276"/>
                <a:gd name="T21" fmla="*/ 52 h 77"/>
                <a:gd name="T22" fmla="*/ 3 w 276"/>
                <a:gd name="T23" fmla="*/ 54 h 77"/>
                <a:gd name="T24" fmla="*/ 2 w 276"/>
                <a:gd name="T25" fmla="*/ 56 h 77"/>
                <a:gd name="T26" fmla="*/ 1 w 276"/>
                <a:gd name="T27" fmla="*/ 59 h 77"/>
                <a:gd name="T28" fmla="*/ 0 w 276"/>
                <a:gd name="T29" fmla="*/ 62 h 77"/>
                <a:gd name="T30" fmla="*/ 0 w 276"/>
                <a:gd name="T31" fmla="*/ 64 h 77"/>
                <a:gd name="T32" fmla="*/ 1 w 276"/>
                <a:gd name="T33" fmla="*/ 68 h 77"/>
                <a:gd name="T34" fmla="*/ 3 w 276"/>
                <a:gd name="T35" fmla="*/ 72 h 77"/>
                <a:gd name="T36" fmla="*/ 6 w 276"/>
                <a:gd name="T37" fmla="*/ 75 h 77"/>
                <a:gd name="T38" fmla="*/ 11 w 276"/>
                <a:gd name="T39" fmla="*/ 77 h 77"/>
                <a:gd name="T40" fmla="*/ 15 w 276"/>
                <a:gd name="T41" fmla="*/ 77 h 77"/>
                <a:gd name="T42" fmla="*/ 18 w 276"/>
                <a:gd name="T43" fmla="*/ 77 h 77"/>
                <a:gd name="T44" fmla="*/ 20 w 276"/>
                <a:gd name="T45" fmla="*/ 76 h 77"/>
                <a:gd name="T46" fmla="*/ 45 w 276"/>
                <a:gd name="T47" fmla="*/ 68 h 77"/>
                <a:gd name="T48" fmla="*/ 70 w 276"/>
                <a:gd name="T49" fmla="*/ 60 h 77"/>
                <a:gd name="T50" fmla="*/ 98 w 276"/>
                <a:gd name="T51" fmla="*/ 54 h 77"/>
                <a:gd name="T52" fmla="*/ 128 w 276"/>
                <a:gd name="T53" fmla="*/ 47 h 77"/>
                <a:gd name="T54" fmla="*/ 160 w 276"/>
                <a:gd name="T55" fmla="*/ 42 h 77"/>
                <a:gd name="T56" fmla="*/ 192 w 276"/>
                <a:gd name="T57" fmla="*/ 37 h 77"/>
                <a:gd name="T58" fmla="*/ 226 w 276"/>
                <a:gd name="T59" fmla="*/ 33 h 77"/>
                <a:gd name="T60" fmla="*/ 262 w 276"/>
                <a:gd name="T61" fmla="*/ 30 h 77"/>
                <a:gd name="T62" fmla="*/ 265 w 276"/>
                <a:gd name="T63" fmla="*/ 30 h 77"/>
                <a:gd name="T64" fmla="*/ 268 w 276"/>
                <a:gd name="T65" fmla="*/ 29 h 77"/>
                <a:gd name="T66" fmla="*/ 270 w 276"/>
                <a:gd name="T67" fmla="*/ 27 h 77"/>
                <a:gd name="T68" fmla="*/ 272 w 276"/>
                <a:gd name="T69" fmla="*/ 26 h 77"/>
                <a:gd name="T70" fmla="*/ 274 w 276"/>
                <a:gd name="T71" fmla="*/ 23 h 77"/>
                <a:gd name="T72" fmla="*/ 276 w 276"/>
                <a:gd name="T73" fmla="*/ 21 h 77"/>
                <a:gd name="T74" fmla="*/ 276 w 276"/>
                <a:gd name="T75" fmla="*/ 17 h 77"/>
                <a:gd name="T76" fmla="*/ 276 w 276"/>
                <a:gd name="T77" fmla="*/ 14 h 77"/>
                <a:gd name="T78" fmla="*/ 276 w 276"/>
                <a:gd name="T79" fmla="*/ 11 h 77"/>
                <a:gd name="T80" fmla="*/ 275 w 276"/>
                <a:gd name="T81" fmla="*/ 9 h 77"/>
                <a:gd name="T82" fmla="*/ 274 w 276"/>
                <a:gd name="T83" fmla="*/ 7 h 77"/>
                <a:gd name="T84" fmla="*/ 271 w 276"/>
                <a:gd name="T85" fmla="*/ 5 h 77"/>
                <a:gd name="T86" fmla="*/ 269 w 276"/>
                <a:gd name="T87" fmla="*/ 2 h 77"/>
                <a:gd name="T88" fmla="*/ 266 w 276"/>
                <a:gd name="T89" fmla="*/ 1 h 77"/>
                <a:gd name="T90" fmla="*/ 263 w 276"/>
                <a:gd name="T91" fmla="*/ 0 h 77"/>
                <a:gd name="T92" fmla="*/ 260 w 276"/>
                <a:gd name="T9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6" h="77">
                  <a:moveTo>
                    <a:pt x="260" y="0"/>
                  </a:moveTo>
                  <a:lnTo>
                    <a:pt x="224" y="3"/>
                  </a:lnTo>
                  <a:lnTo>
                    <a:pt x="189" y="8"/>
                  </a:lnTo>
                  <a:lnTo>
                    <a:pt x="155" y="12"/>
                  </a:lnTo>
                  <a:lnTo>
                    <a:pt x="122" y="17"/>
                  </a:lnTo>
                  <a:lnTo>
                    <a:pt x="91" y="25"/>
                  </a:lnTo>
                  <a:lnTo>
                    <a:pt x="62" y="31"/>
                  </a:lnTo>
                  <a:lnTo>
                    <a:pt x="35" y="40"/>
                  </a:lnTo>
                  <a:lnTo>
                    <a:pt x="10" y="48"/>
                  </a:lnTo>
                  <a:lnTo>
                    <a:pt x="7" y="49"/>
                  </a:lnTo>
                  <a:lnTo>
                    <a:pt x="5" y="52"/>
                  </a:lnTo>
                  <a:lnTo>
                    <a:pt x="3" y="54"/>
                  </a:lnTo>
                  <a:lnTo>
                    <a:pt x="2" y="56"/>
                  </a:lnTo>
                  <a:lnTo>
                    <a:pt x="1" y="59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1" y="68"/>
                  </a:lnTo>
                  <a:lnTo>
                    <a:pt x="3" y="72"/>
                  </a:lnTo>
                  <a:lnTo>
                    <a:pt x="6" y="75"/>
                  </a:lnTo>
                  <a:lnTo>
                    <a:pt x="11" y="77"/>
                  </a:lnTo>
                  <a:lnTo>
                    <a:pt x="15" y="77"/>
                  </a:lnTo>
                  <a:lnTo>
                    <a:pt x="18" y="77"/>
                  </a:lnTo>
                  <a:lnTo>
                    <a:pt x="20" y="76"/>
                  </a:lnTo>
                  <a:lnTo>
                    <a:pt x="45" y="68"/>
                  </a:lnTo>
                  <a:lnTo>
                    <a:pt x="70" y="60"/>
                  </a:lnTo>
                  <a:lnTo>
                    <a:pt x="98" y="54"/>
                  </a:lnTo>
                  <a:lnTo>
                    <a:pt x="128" y="47"/>
                  </a:lnTo>
                  <a:lnTo>
                    <a:pt x="160" y="42"/>
                  </a:lnTo>
                  <a:lnTo>
                    <a:pt x="192" y="37"/>
                  </a:lnTo>
                  <a:lnTo>
                    <a:pt x="226" y="33"/>
                  </a:lnTo>
                  <a:lnTo>
                    <a:pt x="262" y="30"/>
                  </a:lnTo>
                  <a:lnTo>
                    <a:pt x="265" y="30"/>
                  </a:lnTo>
                  <a:lnTo>
                    <a:pt x="268" y="29"/>
                  </a:lnTo>
                  <a:lnTo>
                    <a:pt x="270" y="27"/>
                  </a:lnTo>
                  <a:lnTo>
                    <a:pt x="272" y="26"/>
                  </a:lnTo>
                  <a:lnTo>
                    <a:pt x="274" y="23"/>
                  </a:lnTo>
                  <a:lnTo>
                    <a:pt x="276" y="21"/>
                  </a:lnTo>
                  <a:lnTo>
                    <a:pt x="276" y="17"/>
                  </a:lnTo>
                  <a:lnTo>
                    <a:pt x="276" y="14"/>
                  </a:lnTo>
                  <a:lnTo>
                    <a:pt x="276" y="11"/>
                  </a:lnTo>
                  <a:lnTo>
                    <a:pt x="275" y="9"/>
                  </a:lnTo>
                  <a:lnTo>
                    <a:pt x="274" y="7"/>
                  </a:lnTo>
                  <a:lnTo>
                    <a:pt x="271" y="5"/>
                  </a:lnTo>
                  <a:lnTo>
                    <a:pt x="269" y="2"/>
                  </a:lnTo>
                  <a:lnTo>
                    <a:pt x="266" y="1"/>
                  </a:lnTo>
                  <a:lnTo>
                    <a:pt x="263" y="0"/>
                  </a:lnTo>
                  <a:lnTo>
                    <a:pt x="2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43">
              <a:extLst>
                <a:ext uri="{FF2B5EF4-FFF2-40B4-BE49-F238E27FC236}">
                  <a16:creationId xmlns="" xmlns:a16="http://schemas.microsoft.com/office/drawing/2014/main" id="{0B0ADB49-6FD1-4ECB-8750-3B665326D2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9525" y="979488"/>
              <a:ext cx="88900" cy="25400"/>
            </a:xfrm>
            <a:custGeom>
              <a:avLst/>
              <a:gdLst>
                <a:gd name="T0" fmla="*/ 260 w 276"/>
                <a:gd name="T1" fmla="*/ 0 h 77"/>
                <a:gd name="T2" fmla="*/ 224 w 276"/>
                <a:gd name="T3" fmla="*/ 4 h 77"/>
                <a:gd name="T4" fmla="*/ 189 w 276"/>
                <a:gd name="T5" fmla="*/ 8 h 77"/>
                <a:gd name="T6" fmla="*/ 155 w 276"/>
                <a:gd name="T7" fmla="*/ 12 h 77"/>
                <a:gd name="T8" fmla="*/ 122 w 276"/>
                <a:gd name="T9" fmla="*/ 19 h 77"/>
                <a:gd name="T10" fmla="*/ 91 w 276"/>
                <a:gd name="T11" fmla="*/ 25 h 77"/>
                <a:gd name="T12" fmla="*/ 62 w 276"/>
                <a:gd name="T13" fmla="*/ 33 h 77"/>
                <a:gd name="T14" fmla="*/ 35 w 276"/>
                <a:gd name="T15" fmla="*/ 40 h 77"/>
                <a:gd name="T16" fmla="*/ 10 w 276"/>
                <a:gd name="T17" fmla="*/ 49 h 77"/>
                <a:gd name="T18" fmla="*/ 7 w 276"/>
                <a:gd name="T19" fmla="*/ 51 h 77"/>
                <a:gd name="T20" fmla="*/ 5 w 276"/>
                <a:gd name="T21" fmla="*/ 52 h 77"/>
                <a:gd name="T22" fmla="*/ 3 w 276"/>
                <a:gd name="T23" fmla="*/ 54 h 77"/>
                <a:gd name="T24" fmla="*/ 2 w 276"/>
                <a:gd name="T25" fmla="*/ 57 h 77"/>
                <a:gd name="T26" fmla="*/ 1 w 276"/>
                <a:gd name="T27" fmla="*/ 59 h 77"/>
                <a:gd name="T28" fmla="*/ 0 w 276"/>
                <a:gd name="T29" fmla="*/ 62 h 77"/>
                <a:gd name="T30" fmla="*/ 0 w 276"/>
                <a:gd name="T31" fmla="*/ 66 h 77"/>
                <a:gd name="T32" fmla="*/ 1 w 276"/>
                <a:gd name="T33" fmla="*/ 68 h 77"/>
                <a:gd name="T34" fmla="*/ 3 w 276"/>
                <a:gd name="T35" fmla="*/ 72 h 77"/>
                <a:gd name="T36" fmla="*/ 6 w 276"/>
                <a:gd name="T37" fmla="*/ 75 h 77"/>
                <a:gd name="T38" fmla="*/ 11 w 276"/>
                <a:gd name="T39" fmla="*/ 77 h 77"/>
                <a:gd name="T40" fmla="*/ 15 w 276"/>
                <a:gd name="T41" fmla="*/ 77 h 77"/>
                <a:gd name="T42" fmla="*/ 18 w 276"/>
                <a:gd name="T43" fmla="*/ 77 h 77"/>
                <a:gd name="T44" fmla="*/ 20 w 276"/>
                <a:gd name="T45" fmla="*/ 76 h 77"/>
                <a:gd name="T46" fmla="*/ 45 w 276"/>
                <a:gd name="T47" fmla="*/ 69 h 77"/>
                <a:gd name="T48" fmla="*/ 70 w 276"/>
                <a:gd name="T49" fmla="*/ 60 h 77"/>
                <a:gd name="T50" fmla="*/ 98 w 276"/>
                <a:gd name="T51" fmla="*/ 54 h 77"/>
                <a:gd name="T52" fmla="*/ 128 w 276"/>
                <a:gd name="T53" fmla="*/ 48 h 77"/>
                <a:gd name="T54" fmla="*/ 160 w 276"/>
                <a:gd name="T55" fmla="*/ 42 h 77"/>
                <a:gd name="T56" fmla="*/ 192 w 276"/>
                <a:gd name="T57" fmla="*/ 38 h 77"/>
                <a:gd name="T58" fmla="*/ 226 w 276"/>
                <a:gd name="T59" fmla="*/ 34 h 77"/>
                <a:gd name="T60" fmla="*/ 262 w 276"/>
                <a:gd name="T61" fmla="*/ 30 h 77"/>
                <a:gd name="T62" fmla="*/ 265 w 276"/>
                <a:gd name="T63" fmla="*/ 30 h 77"/>
                <a:gd name="T64" fmla="*/ 268 w 276"/>
                <a:gd name="T65" fmla="*/ 29 h 77"/>
                <a:gd name="T66" fmla="*/ 270 w 276"/>
                <a:gd name="T67" fmla="*/ 28 h 77"/>
                <a:gd name="T68" fmla="*/ 272 w 276"/>
                <a:gd name="T69" fmla="*/ 26 h 77"/>
                <a:gd name="T70" fmla="*/ 274 w 276"/>
                <a:gd name="T71" fmla="*/ 23 h 77"/>
                <a:gd name="T72" fmla="*/ 276 w 276"/>
                <a:gd name="T73" fmla="*/ 21 h 77"/>
                <a:gd name="T74" fmla="*/ 276 w 276"/>
                <a:gd name="T75" fmla="*/ 18 h 77"/>
                <a:gd name="T76" fmla="*/ 276 w 276"/>
                <a:gd name="T77" fmla="*/ 15 h 77"/>
                <a:gd name="T78" fmla="*/ 276 w 276"/>
                <a:gd name="T79" fmla="*/ 12 h 77"/>
                <a:gd name="T80" fmla="*/ 275 w 276"/>
                <a:gd name="T81" fmla="*/ 9 h 77"/>
                <a:gd name="T82" fmla="*/ 272 w 276"/>
                <a:gd name="T83" fmla="*/ 7 h 77"/>
                <a:gd name="T84" fmla="*/ 271 w 276"/>
                <a:gd name="T85" fmla="*/ 5 h 77"/>
                <a:gd name="T86" fmla="*/ 268 w 276"/>
                <a:gd name="T87" fmla="*/ 3 h 77"/>
                <a:gd name="T88" fmla="*/ 266 w 276"/>
                <a:gd name="T89" fmla="*/ 2 h 77"/>
                <a:gd name="T90" fmla="*/ 263 w 276"/>
                <a:gd name="T91" fmla="*/ 2 h 77"/>
                <a:gd name="T92" fmla="*/ 260 w 276"/>
                <a:gd name="T9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6" h="77">
                  <a:moveTo>
                    <a:pt x="260" y="0"/>
                  </a:moveTo>
                  <a:lnTo>
                    <a:pt x="224" y="4"/>
                  </a:lnTo>
                  <a:lnTo>
                    <a:pt x="189" y="8"/>
                  </a:lnTo>
                  <a:lnTo>
                    <a:pt x="155" y="12"/>
                  </a:lnTo>
                  <a:lnTo>
                    <a:pt x="122" y="19"/>
                  </a:lnTo>
                  <a:lnTo>
                    <a:pt x="91" y="25"/>
                  </a:lnTo>
                  <a:lnTo>
                    <a:pt x="62" y="33"/>
                  </a:lnTo>
                  <a:lnTo>
                    <a:pt x="35" y="40"/>
                  </a:lnTo>
                  <a:lnTo>
                    <a:pt x="10" y="49"/>
                  </a:lnTo>
                  <a:lnTo>
                    <a:pt x="7" y="51"/>
                  </a:lnTo>
                  <a:lnTo>
                    <a:pt x="5" y="52"/>
                  </a:lnTo>
                  <a:lnTo>
                    <a:pt x="3" y="54"/>
                  </a:lnTo>
                  <a:lnTo>
                    <a:pt x="2" y="57"/>
                  </a:lnTo>
                  <a:lnTo>
                    <a:pt x="1" y="59"/>
                  </a:lnTo>
                  <a:lnTo>
                    <a:pt x="0" y="62"/>
                  </a:lnTo>
                  <a:lnTo>
                    <a:pt x="0" y="66"/>
                  </a:lnTo>
                  <a:lnTo>
                    <a:pt x="1" y="68"/>
                  </a:lnTo>
                  <a:lnTo>
                    <a:pt x="3" y="72"/>
                  </a:lnTo>
                  <a:lnTo>
                    <a:pt x="6" y="75"/>
                  </a:lnTo>
                  <a:lnTo>
                    <a:pt x="11" y="77"/>
                  </a:lnTo>
                  <a:lnTo>
                    <a:pt x="15" y="77"/>
                  </a:lnTo>
                  <a:lnTo>
                    <a:pt x="18" y="77"/>
                  </a:lnTo>
                  <a:lnTo>
                    <a:pt x="20" y="76"/>
                  </a:lnTo>
                  <a:lnTo>
                    <a:pt x="45" y="69"/>
                  </a:lnTo>
                  <a:lnTo>
                    <a:pt x="70" y="60"/>
                  </a:lnTo>
                  <a:lnTo>
                    <a:pt x="98" y="54"/>
                  </a:lnTo>
                  <a:lnTo>
                    <a:pt x="128" y="48"/>
                  </a:lnTo>
                  <a:lnTo>
                    <a:pt x="160" y="42"/>
                  </a:lnTo>
                  <a:lnTo>
                    <a:pt x="192" y="38"/>
                  </a:lnTo>
                  <a:lnTo>
                    <a:pt x="226" y="34"/>
                  </a:lnTo>
                  <a:lnTo>
                    <a:pt x="262" y="30"/>
                  </a:lnTo>
                  <a:lnTo>
                    <a:pt x="265" y="30"/>
                  </a:lnTo>
                  <a:lnTo>
                    <a:pt x="268" y="29"/>
                  </a:lnTo>
                  <a:lnTo>
                    <a:pt x="270" y="28"/>
                  </a:lnTo>
                  <a:lnTo>
                    <a:pt x="272" y="26"/>
                  </a:lnTo>
                  <a:lnTo>
                    <a:pt x="274" y="23"/>
                  </a:lnTo>
                  <a:lnTo>
                    <a:pt x="276" y="21"/>
                  </a:lnTo>
                  <a:lnTo>
                    <a:pt x="276" y="18"/>
                  </a:lnTo>
                  <a:lnTo>
                    <a:pt x="276" y="15"/>
                  </a:lnTo>
                  <a:lnTo>
                    <a:pt x="276" y="12"/>
                  </a:lnTo>
                  <a:lnTo>
                    <a:pt x="275" y="9"/>
                  </a:lnTo>
                  <a:lnTo>
                    <a:pt x="272" y="7"/>
                  </a:lnTo>
                  <a:lnTo>
                    <a:pt x="271" y="5"/>
                  </a:lnTo>
                  <a:lnTo>
                    <a:pt x="268" y="3"/>
                  </a:lnTo>
                  <a:lnTo>
                    <a:pt x="266" y="2"/>
                  </a:lnTo>
                  <a:lnTo>
                    <a:pt x="263" y="2"/>
                  </a:lnTo>
                  <a:lnTo>
                    <a:pt x="2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682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Chart 18">
            <a:extLst>
              <a:ext uri="{FF2B5EF4-FFF2-40B4-BE49-F238E27FC236}">
                <a16:creationId xmlns="" xmlns:a16="http://schemas.microsoft.com/office/drawing/2014/main" id="{F9933C54-AD57-4BE6-8B5B-C80834941F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5544163"/>
              </p:ext>
            </p:extLst>
          </p:nvPr>
        </p:nvGraphicFramePr>
        <p:xfrm>
          <a:off x="2792022" y="1401863"/>
          <a:ext cx="6607957" cy="44320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72602E4-529E-4385-9747-F2930C836E72}"/>
              </a:ext>
            </a:extLst>
          </p:cNvPr>
          <p:cNvSpPr/>
          <p:nvPr/>
        </p:nvSpPr>
        <p:spPr>
          <a:xfrm>
            <a:off x="323850" y="229285"/>
            <a:ext cx="115443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  <a:latin typeface="+mj-lt"/>
              </a:rPr>
              <a:t>WATERCOLOR PRESENTATION</a:t>
            </a:r>
            <a:endParaRPr lang="en-ID" sz="3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C8B7FBB-957C-458E-8A37-F2C966156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0FB0-A283-4455-9895-FE8B2D4E46C7}" type="datetime1">
              <a:rPr lang="en-ID" smtClean="0"/>
              <a:t>21/07/2022</a:t>
            </a:fld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8E38B08-4375-43FD-B804-AA513AAE5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D876-6383-43F6-8B34-1E567A1E4922}" type="slidenum">
              <a:rPr lang="en-ID" smtClean="0"/>
              <a:t>3</a:t>
            </a:fld>
            <a:endParaRPr lang="en-ID"/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9E7342D1-34B7-40C4-80E2-CCF8A143C52C}"/>
              </a:ext>
            </a:extLst>
          </p:cNvPr>
          <p:cNvSpPr/>
          <p:nvPr/>
        </p:nvSpPr>
        <p:spPr>
          <a:xfrm>
            <a:off x="4728783" y="2251215"/>
            <a:ext cx="2734434" cy="275106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6849A39A-A7A3-46B5-A480-1E0033DAA643}"/>
              </a:ext>
            </a:extLst>
          </p:cNvPr>
          <p:cNvGrpSpPr>
            <a:grpSpLocks noChangeAspect="1"/>
          </p:cNvGrpSpPr>
          <p:nvPr/>
        </p:nvGrpSpPr>
        <p:grpSpPr>
          <a:xfrm>
            <a:off x="5772226" y="3141191"/>
            <a:ext cx="647624" cy="971114"/>
            <a:chOff x="7610476" y="1928813"/>
            <a:chExt cx="249238" cy="371475"/>
          </a:xfrm>
          <a:solidFill>
            <a:schemeClr val="tx2"/>
          </a:solidFill>
        </p:grpSpPr>
        <p:sp>
          <p:nvSpPr>
            <p:cNvPr id="25" name="Freeform 196">
              <a:extLst>
                <a:ext uri="{FF2B5EF4-FFF2-40B4-BE49-F238E27FC236}">
                  <a16:creationId xmlns="" xmlns:a16="http://schemas.microsoft.com/office/drawing/2014/main" id="{429C9EDF-FBF7-4196-BBB6-1A1BEC9D5C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0488" y="2138363"/>
              <a:ext cx="63500" cy="107950"/>
            </a:xfrm>
            <a:custGeom>
              <a:avLst/>
              <a:gdLst>
                <a:gd name="T0" fmla="*/ 8 w 16"/>
                <a:gd name="T1" fmla="*/ 28 h 28"/>
                <a:gd name="T2" fmla="*/ 0 w 16"/>
                <a:gd name="T3" fmla="*/ 20 h 28"/>
                <a:gd name="T4" fmla="*/ 2 w 16"/>
                <a:gd name="T5" fmla="*/ 18 h 28"/>
                <a:gd name="T6" fmla="*/ 4 w 16"/>
                <a:gd name="T7" fmla="*/ 20 h 28"/>
                <a:gd name="T8" fmla="*/ 8 w 16"/>
                <a:gd name="T9" fmla="*/ 24 h 28"/>
                <a:gd name="T10" fmla="*/ 12 w 16"/>
                <a:gd name="T11" fmla="*/ 20 h 28"/>
                <a:gd name="T12" fmla="*/ 8 w 16"/>
                <a:gd name="T13" fmla="*/ 16 h 28"/>
                <a:gd name="T14" fmla="*/ 0 w 16"/>
                <a:gd name="T15" fmla="*/ 8 h 28"/>
                <a:gd name="T16" fmla="*/ 8 w 16"/>
                <a:gd name="T17" fmla="*/ 0 h 28"/>
                <a:gd name="T18" fmla="*/ 16 w 16"/>
                <a:gd name="T19" fmla="*/ 8 h 28"/>
                <a:gd name="T20" fmla="*/ 14 w 16"/>
                <a:gd name="T21" fmla="*/ 10 h 28"/>
                <a:gd name="T22" fmla="*/ 12 w 16"/>
                <a:gd name="T23" fmla="*/ 8 h 28"/>
                <a:gd name="T24" fmla="*/ 8 w 16"/>
                <a:gd name="T25" fmla="*/ 4 h 28"/>
                <a:gd name="T26" fmla="*/ 4 w 16"/>
                <a:gd name="T27" fmla="*/ 8 h 28"/>
                <a:gd name="T28" fmla="*/ 8 w 16"/>
                <a:gd name="T29" fmla="*/ 12 h 28"/>
                <a:gd name="T30" fmla="*/ 16 w 16"/>
                <a:gd name="T31" fmla="*/ 20 h 28"/>
                <a:gd name="T32" fmla="*/ 8 w 16"/>
                <a:gd name="T3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28">
                  <a:moveTo>
                    <a:pt x="8" y="28"/>
                  </a:moveTo>
                  <a:cubicBezTo>
                    <a:pt x="4" y="28"/>
                    <a:pt x="0" y="24"/>
                    <a:pt x="0" y="20"/>
                  </a:cubicBezTo>
                  <a:cubicBezTo>
                    <a:pt x="0" y="19"/>
                    <a:pt x="1" y="18"/>
                    <a:pt x="2" y="18"/>
                  </a:cubicBezTo>
                  <a:cubicBezTo>
                    <a:pt x="3" y="18"/>
                    <a:pt x="4" y="19"/>
                    <a:pt x="4" y="20"/>
                  </a:cubicBezTo>
                  <a:cubicBezTo>
                    <a:pt x="4" y="22"/>
                    <a:pt x="6" y="24"/>
                    <a:pt x="8" y="24"/>
                  </a:cubicBezTo>
                  <a:cubicBezTo>
                    <a:pt x="10" y="24"/>
                    <a:pt x="12" y="22"/>
                    <a:pt x="12" y="20"/>
                  </a:cubicBezTo>
                  <a:cubicBezTo>
                    <a:pt x="12" y="18"/>
                    <a:pt x="10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9"/>
                    <a:pt x="15" y="10"/>
                    <a:pt x="14" y="10"/>
                  </a:cubicBezTo>
                  <a:cubicBezTo>
                    <a:pt x="13" y="10"/>
                    <a:pt x="12" y="9"/>
                    <a:pt x="12" y="8"/>
                  </a:cubicBezTo>
                  <a:cubicBezTo>
                    <a:pt x="12" y="6"/>
                    <a:pt x="10" y="4"/>
                    <a:pt x="8" y="4"/>
                  </a:cubicBez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2" y="12"/>
                    <a:pt x="16" y="16"/>
                    <a:pt x="16" y="20"/>
                  </a:cubicBezTo>
                  <a:cubicBezTo>
                    <a:pt x="16" y="24"/>
                    <a:pt x="12" y="28"/>
                    <a:pt x="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26" name="Freeform 197">
              <a:extLst>
                <a:ext uri="{FF2B5EF4-FFF2-40B4-BE49-F238E27FC236}">
                  <a16:creationId xmlns="" xmlns:a16="http://schemas.microsoft.com/office/drawing/2014/main" id="{34F8F37E-E6AA-4045-AFC0-5448A8DBE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4301" y="2230438"/>
              <a:ext cx="15875" cy="31750"/>
            </a:xfrm>
            <a:custGeom>
              <a:avLst/>
              <a:gdLst>
                <a:gd name="T0" fmla="*/ 2 w 4"/>
                <a:gd name="T1" fmla="*/ 8 h 8"/>
                <a:gd name="T2" fmla="*/ 0 w 4"/>
                <a:gd name="T3" fmla="*/ 6 h 8"/>
                <a:gd name="T4" fmla="*/ 0 w 4"/>
                <a:gd name="T5" fmla="*/ 2 h 8"/>
                <a:gd name="T6" fmla="*/ 2 w 4"/>
                <a:gd name="T7" fmla="*/ 0 h 8"/>
                <a:gd name="T8" fmla="*/ 4 w 4"/>
                <a:gd name="T9" fmla="*/ 2 h 8"/>
                <a:gd name="T10" fmla="*/ 4 w 4"/>
                <a:gd name="T11" fmla="*/ 6 h 8"/>
                <a:gd name="T12" fmla="*/ 2 w 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3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27" name="Freeform 198">
              <a:extLst>
                <a:ext uri="{FF2B5EF4-FFF2-40B4-BE49-F238E27FC236}">
                  <a16:creationId xmlns="" xmlns:a16="http://schemas.microsoft.com/office/drawing/2014/main" id="{2E2A5276-656C-480E-94E1-46C49F52C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4301" y="2122488"/>
              <a:ext cx="15875" cy="30163"/>
            </a:xfrm>
            <a:custGeom>
              <a:avLst/>
              <a:gdLst>
                <a:gd name="T0" fmla="*/ 2 w 4"/>
                <a:gd name="T1" fmla="*/ 8 h 8"/>
                <a:gd name="T2" fmla="*/ 0 w 4"/>
                <a:gd name="T3" fmla="*/ 6 h 8"/>
                <a:gd name="T4" fmla="*/ 0 w 4"/>
                <a:gd name="T5" fmla="*/ 2 h 8"/>
                <a:gd name="T6" fmla="*/ 2 w 4"/>
                <a:gd name="T7" fmla="*/ 0 h 8"/>
                <a:gd name="T8" fmla="*/ 4 w 4"/>
                <a:gd name="T9" fmla="*/ 2 h 8"/>
                <a:gd name="T10" fmla="*/ 4 w 4"/>
                <a:gd name="T11" fmla="*/ 6 h 8"/>
                <a:gd name="T12" fmla="*/ 2 w 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3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28" name="Freeform 199">
              <a:extLst>
                <a:ext uri="{FF2B5EF4-FFF2-40B4-BE49-F238E27FC236}">
                  <a16:creationId xmlns="" xmlns:a16="http://schemas.microsoft.com/office/drawing/2014/main" id="{584FD404-170A-470C-B363-3A51B4A9FA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0476" y="2084388"/>
              <a:ext cx="249238" cy="215900"/>
            </a:xfrm>
            <a:custGeom>
              <a:avLst/>
              <a:gdLst>
                <a:gd name="T0" fmla="*/ 32 w 64"/>
                <a:gd name="T1" fmla="*/ 56 h 56"/>
                <a:gd name="T2" fmla="*/ 0 w 64"/>
                <a:gd name="T3" fmla="*/ 32 h 56"/>
                <a:gd name="T4" fmla="*/ 20 w 64"/>
                <a:gd name="T5" fmla="*/ 0 h 56"/>
                <a:gd name="T6" fmla="*/ 21 w 64"/>
                <a:gd name="T7" fmla="*/ 0 h 56"/>
                <a:gd name="T8" fmla="*/ 43 w 64"/>
                <a:gd name="T9" fmla="*/ 0 h 56"/>
                <a:gd name="T10" fmla="*/ 44 w 64"/>
                <a:gd name="T11" fmla="*/ 0 h 56"/>
                <a:gd name="T12" fmla="*/ 64 w 64"/>
                <a:gd name="T13" fmla="*/ 32 h 56"/>
                <a:gd name="T14" fmla="*/ 32 w 64"/>
                <a:gd name="T15" fmla="*/ 56 h 56"/>
                <a:gd name="T16" fmla="*/ 22 w 64"/>
                <a:gd name="T17" fmla="*/ 4 h 56"/>
                <a:gd name="T18" fmla="*/ 4 w 64"/>
                <a:gd name="T19" fmla="*/ 32 h 56"/>
                <a:gd name="T20" fmla="*/ 32 w 64"/>
                <a:gd name="T21" fmla="*/ 52 h 56"/>
                <a:gd name="T22" fmla="*/ 60 w 64"/>
                <a:gd name="T23" fmla="*/ 32 h 56"/>
                <a:gd name="T24" fmla="*/ 42 w 64"/>
                <a:gd name="T25" fmla="*/ 4 h 56"/>
                <a:gd name="T26" fmla="*/ 22 w 64"/>
                <a:gd name="T27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56">
                  <a:moveTo>
                    <a:pt x="32" y="56"/>
                  </a:moveTo>
                  <a:cubicBezTo>
                    <a:pt x="10" y="56"/>
                    <a:pt x="0" y="48"/>
                    <a:pt x="0" y="32"/>
                  </a:cubicBezTo>
                  <a:cubicBezTo>
                    <a:pt x="0" y="21"/>
                    <a:pt x="10" y="8"/>
                    <a:pt x="20" y="0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8"/>
                    <a:pt x="64" y="21"/>
                    <a:pt x="64" y="32"/>
                  </a:cubicBezTo>
                  <a:cubicBezTo>
                    <a:pt x="64" y="48"/>
                    <a:pt x="54" y="56"/>
                    <a:pt x="32" y="56"/>
                  </a:cubicBezTo>
                  <a:close/>
                  <a:moveTo>
                    <a:pt x="22" y="4"/>
                  </a:moveTo>
                  <a:cubicBezTo>
                    <a:pt x="13" y="11"/>
                    <a:pt x="4" y="23"/>
                    <a:pt x="4" y="32"/>
                  </a:cubicBezTo>
                  <a:cubicBezTo>
                    <a:pt x="4" y="42"/>
                    <a:pt x="7" y="52"/>
                    <a:pt x="32" y="52"/>
                  </a:cubicBezTo>
                  <a:cubicBezTo>
                    <a:pt x="57" y="52"/>
                    <a:pt x="60" y="42"/>
                    <a:pt x="60" y="32"/>
                  </a:cubicBezTo>
                  <a:cubicBezTo>
                    <a:pt x="60" y="23"/>
                    <a:pt x="51" y="11"/>
                    <a:pt x="42" y="4"/>
                  </a:cubicBezTo>
                  <a:lnTo>
                    <a:pt x="2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29" name="Freeform 200">
              <a:extLst>
                <a:ext uri="{FF2B5EF4-FFF2-40B4-BE49-F238E27FC236}">
                  <a16:creationId xmlns="" xmlns:a16="http://schemas.microsoft.com/office/drawing/2014/main" id="{84AC0878-E77E-4028-A492-DD81EAFC09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2388" y="2052638"/>
              <a:ext cx="123825" cy="15875"/>
            </a:xfrm>
            <a:custGeom>
              <a:avLst/>
              <a:gdLst>
                <a:gd name="T0" fmla="*/ 30 w 32"/>
                <a:gd name="T1" fmla="*/ 4 h 4"/>
                <a:gd name="T2" fmla="*/ 2 w 32"/>
                <a:gd name="T3" fmla="*/ 4 h 4"/>
                <a:gd name="T4" fmla="*/ 0 w 32"/>
                <a:gd name="T5" fmla="*/ 2 h 4"/>
                <a:gd name="T6" fmla="*/ 2 w 32"/>
                <a:gd name="T7" fmla="*/ 0 h 4"/>
                <a:gd name="T8" fmla="*/ 30 w 32"/>
                <a:gd name="T9" fmla="*/ 0 h 4"/>
                <a:gd name="T10" fmla="*/ 32 w 32"/>
                <a:gd name="T11" fmla="*/ 2 h 4"/>
                <a:gd name="T12" fmla="*/ 30 w 3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">
                  <a:moveTo>
                    <a:pt x="3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3"/>
                    <a:pt x="31" y="4"/>
                    <a:pt x="3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30" name="Freeform 201">
              <a:extLst>
                <a:ext uri="{FF2B5EF4-FFF2-40B4-BE49-F238E27FC236}">
                  <a16:creationId xmlns="" xmlns:a16="http://schemas.microsoft.com/office/drawing/2014/main" id="{3186D3AB-8C1F-4989-8CF0-90586F4EAE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6513" y="1928813"/>
              <a:ext cx="155575" cy="107950"/>
            </a:xfrm>
            <a:custGeom>
              <a:avLst/>
              <a:gdLst>
                <a:gd name="T0" fmla="*/ 30 w 40"/>
                <a:gd name="T1" fmla="*/ 28 h 28"/>
                <a:gd name="T2" fmla="*/ 10 w 40"/>
                <a:gd name="T3" fmla="*/ 28 h 28"/>
                <a:gd name="T4" fmla="*/ 8 w 40"/>
                <a:gd name="T5" fmla="*/ 26 h 28"/>
                <a:gd name="T6" fmla="*/ 0 w 40"/>
                <a:gd name="T7" fmla="*/ 7 h 28"/>
                <a:gd name="T8" fmla="*/ 0 w 40"/>
                <a:gd name="T9" fmla="*/ 5 h 28"/>
                <a:gd name="T10" fmla="*/ 3 w 40"/>
                <a:gd name="T11" fmla="*/ 4 h 28"/>
                <a:gd name="T12" fmla="*/ 15 w 40"/>
                <a:gd name="T13" fmla="*/ 9 h 28"/>
                <a:gd name="T14" fmla="*/ 18 w 40"/>
                <a:gd name="T15" fmla="*/ 1 h 28"/>
                <a:gd name="T16" fmla="*/ 22 w 40"/>
                <a:gd name="T17" fmla="*/ 1 h 28"/>
                <a:gd name="T18" fmla="*/ 25 w 40"/>
                <a:gd name="T19" fmla="*/ 9 h 28"/>
                <a:gd name="T20" fmla="*/ 37 w 40"/>
                <a:gd name="T21" fmla="*/ 4 h 28"/>
                <a:gd name="T22" fmla="*/ 40 w 40"/>
                <a:gd name="T23" fmla="*/ 5 h 28"/>
                <a:gd name="T24" fmla="*/ 40 w 40"/>
                <a:gd name="T25" fmla="*/ 7 h 28"/>
                <a:gd name="T26" fmla="*/ 32 w 40"/>
                <a:gd name="T27" fmla="*/ 26 h 28"/>
                <a:gd name="T28" fmla="*/ 30 w 40"/>
                <a:gd name="T29" fmla="*/ 28 h 28"/>
                <a:gd name="T30" fmla="*/ 12 w 40"/>
                <a:gd name="T31" fmla="*/ 24 h 28"/>
                <a:gd name="T32" fmla="*/ 28 w 40"/>
                <a:gd name="T33" fmla="*/ 24 h 28"/>
                <a:gd name="T34" fmla="*/ 33 w 40"/>
                <a:gd name="T35" fmla="*/ 10 h 28"/>
                <a:gd name="T36" fmla="*/ 25 w 40"/>
                <a:gd name="T37" fmla="*/ 14 h 28"/>
                <a:gd name="T38" fmla="*/ 23 w 40"/>
                <a:gd name="T39" fmla="*/ 14 h 28"/>
                <a:gd name="T40" fmla="*/ 22 w 40"/>
                <a:gd name="T41" fmla="*/ 13 h 28"/>
                <a:gd name="T42" fmla="*/ 20 w 40"/>
                <a:gd name="T43" fmla="*/ 7 h 28"/>
                <a:gd name="T44" fmla="*/ 18 w 40"/>
                <a:gd name="T45" fmla="*/ 13 h 28"/>
                <a:gd name="T46" fmla="*/ 17 w 40"/>
                <a:gd name="T47" fmla="*/ 14 h 28"/>
                <a:gd name="T48" fmla="*/ 15 w 40"/>
                <a:gd name="T49" fmla="*/ 14 h 28"/>
                <a:gd name="T50" fmla="*/ 7 w 40"/>
                <a:gd name="T51" fmla="*/ 10 h 28"/>
                <a:gd name="T52" fmla="*/ 12 w 40"/>
                <a:gd name="T5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" h="28">
                  <a:moveTo>
                    <a:pt x="30" y="28"/>
                  </a:moveTo>
                  <a:cubicBezTo>
                    <a:pt x="10" y="28"/>
                    <a:pt x="10" y="28"/>
                    <a:pt x="10" y="28"/>
                  </a:cubicBezTo>
                  <a:cubicBezTo>
                    <a:pt x="9" y="28"/>
                    <a:pt x="8" y="27"/>
                    <a:pt x="8" y="26"/>
                  </a:cubicBezTo>
                  <a:cubicBezTo>
                    <a:pt x="8" y="19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21" y="0"/>
                    <a:pt x="22" y="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8" y="4"/>
                    <a:pt x="39" y="4"/>
                    <a:pt x="40" y="5"/>
                  </a:cubicBezTo>
                  <a:cubicBezTo>
                    <a:pt x="40" y="5"/>
                    <a:pt x="40" y="6"/>
                    <a:pt x="40" y="7"/>
                  </a:cubicBezTo>
                  <a:cubicBezTo>
                    <a:pt x="40" y="7"/>
                    <a:pt x="32" y="19"/>
                    <a:pt x="32" y="26"/>
                  </a:cubicBezTo>
                  <a:cubicBezTo>
                    <a:pt x="32" y="27"/>
                    <a:pt x="31" y="28"/>
                    <a:pt x="30" y="28"/>
                  </a:cubicBezTo>
                  <a:close/>
                  <a:moveTo>
                    <a:pt x="12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9" y="19"/>
                    <a:pt x="31" y="14"/>
                    <a:pt x="33" y="10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4"/>
                    <a:pt x="24" y="14"/>
                    <a:pt x="23" y="14"/>
                  </a:cubicBezTo>
                  <a:cubicBezTo>
                    <a:pt x="23" y="14"/>
                    <a:pt x="22" y="13"/>
                    <a:pt x="22" y="13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7" y="14"/>
                    <a:pt x="17" y="14"/>
                  </a:cubicBezTo>
                  <a:cubicBezTo>
                    <a:pt x="16" y="14"/>
                    <a:pt x="16" y="14"/>
                    <a:pt x="15" y="1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9" y="14"/>
                    <a:pt x="11" y="19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</p:grpSp>
      <p:sp>
        <p:nvSpPr>
          <p:cNvPr id="31" name="TextBox 202">
            <a:extLst>
              <a:ext uri="{FF2B5EF4-FFF2-40B4-BE49-F238E27FC236}">
                <a16:creationId xmlns="" xmlns:a16="http://schemas.microsoft.com/office/drawing/2014/main" id="{F63625B4-931A-43CD-B238-FEECB560544C}"/>
              </a:ext>
            </a:extLst>
          </p:cNvPr>
          <p:cNvSpPr txBox="1"/>
          <p:nvPr/>
        </p:nvSpPr>
        <p:spPr>
          <a:xfrm flipH="1">
            <a:off x="609943" y="2248941"/>
            <a:ext cx="2596720" cy="923330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ac ex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euismod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Nunc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="" xmlns:a16="http://schemas.microsoft.com/office/drawing/2014/main" id="{03DEE232-282E-4E05-9B6F-40858EC20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50740" y="1733356"/>
            <a:ext cx="336852" cy="335413"/>
            <a:chOff x="1800225" y="1790700"/>
            <a:chExt cx="371475" cy="369888"/>
          </a:xfrm>
          <a:solidFill>
            <a:schemeClr val="accent1"/>
          </a:solidFill>
        </p:grpSpPr>
        <p:sp>
          <p:nvSpPr>
            <p:cNvPr id="33" name="Freeform 183">
              <a:extLst>
                <a:ext uri="{FF2B5EF4-FFF2-40B4-BE49-F238E27FC236}">
                  <a16:creationId xmlns="" xmlns:a16="http://schemas.microsoft.com/office/drawing/2014/main" id="{9ADBE67E-D65B-4724-AAE3-C7EBB5D2FE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00225" y="1790700"/>
              <a:ext cx="371475" cy="369888"/>
            </a:xfrm>
            <a:custGeom>
              <a:avLst/>
              <a:gdLst>
                <a:gd name="T0" fmla="*/ 42 w 96"/>
                <a:gd name="T1" fmla="*/ 96 h 96"/>
                <a:gd name="T2" fmla="*/ 40 w 96"/>
                <a:gd name="T3" fmla="*/ 83 h 96"/>
                <a:gd name="T4" fmla="*/ 23 w 96"/>
                <a:gd name="T5" fmla="*/ 88 h 96"/>
                <a:gd name="T6" fmla="*/ 8 w 96"/>
                <a:gd name="T7" fmla="*/ 76 h 96"/>
                <a:gd name="T8" fmla="*/ 8 w 96"/>
                <a:gd name="T9" fmla="*/ 73 h 96"/>
                <a:gd name="T10" fmla="*/ 13 w 96"/>
                <a:gd name="T11" fmla="*/ 56 h 96"/>
                <a:gd name="T12" fmla="*/ 0 w 96"/>
                <a:gd name="T13" fmla="*/ 54 h 96"/>
                <a:gd name="T14" fmla="*/ 2 w 96"/>
                <a:gd name="T15" fmla="*/ 40 h 96"/>
                <a:gd name="T16" fmla="*/ 17 w 96"/>
                <a:gd name="T17" fmla="*/ 31 h 96"/>
                <a:gd name="T18" fmla="*/ 8 w 96"/>
                <a:gd name="T19" fmla="*/ 21 h 96"/>
                <a:gd name="T20" fmla="*/ 20 w 96"/>
                <a:gd name="T21" fmla="*/ 8 h 96"/>
                <a:gd name="T22" fmla="*/ 31 w 96"/>
                <a:gd name="T23" fmla="*/ 17 h 96"/>
                <a:gd name="T24" fmla="*/ 40 w 96"/>
                <a:gd name="T25" fmla="*/ 2 h 96"/>
                <a:gd name="T26" fmla="*/ 54 w 96"/>
                <a:gd name="T27" fmla="*/ 0 h 96"/>
                <a:gd name="T28" fmla="*/ 56 w 96"/>
                <a:gd name="T29" fmla="*/ 13 h 96"/>
                <a:gd name="T30" fmla="*/ 73 w 96"/>
                <a:gd name="T31" fmla="*/ 8 h 96"/>
                <a:gd name="T32" fmla="*/ 88 w 96"/>
                <a:gd name="T33" fmla="*/ 20 h 96"/>
                <a:gd name="T34" fmla="*/ 88 w 96"/>
                <a:gd name="T35" fmla="*/ 23 h 96"/>
                <a:gd name="T36" fmla="*/ 83 w 96"/>
                <a:gd name="T37" fmla="*/ 40 h 96"/>
                <a:gd name="T38" fmla="*/ 96 w 96"/>
                <a:gd name="T39" fmla="*/ 42 h 96"/>
                <a:gd name="T40" fmla="*/ 94 w 96"/>
                <a:gd name="T41" fmla="*/ 56 h 96"/>
                <a:gd name="T42" fmla="*/ 79 w 96"/>
                <a:gd name="T43" fmla="*/ 65 h 96"/>
                <a:gd name="T44" fmla="*/ 88 w 96"/>
                <a:gd name="T45" fmla="*/ 76 h 96"/>
                <a:gd name="T46" fmla="*/ 73 w 96"/>
                <a:gd name="T47" fmla="*/ 88 h 96"/>
                <a:gd name="T48" fmla="*/ 56 w 96"/>
                <a:gd name="T49" fmla="*/ 83 h 96"/>
                <a:gd name="T50" fmla="*/ 54 w 96"/>
                <a:gd name="T51" fmla="*/ 96 h 96"/>
                <a:gd name="T52" fmla="*/ 52 w 96"/>
                <a:gd name="T53" fmla="*/ 92 h 96"/>
                <a:gd name="T54" fmla="*/ 54 w 96"/>
                <a:gd name="T55" fmla="*/ 79 h 96"/>
                <a:gd name="T56" fmla="*/ 67 w 96"/>
                <a:gd name="T57" fmla="*/ 76 h 96"/>
                <a:gd name="T58" fmla="*/ 83 w 96"/>
                <a:gd name="T59" fmla="*/ 75 h 96"/>
                <a:gd name="T60" fmla="*/ 75 w 96"/>
                <a:gd name="T61" fmla="*/ 65 h 96"/>
                <a:gd name="T62" fmla="*/ 81 w 96"/>
                <a:gd name="T63" fmla="*/ 52 h 96"/>
                <a:gd name="T64" fmla="*/ 92 w 96"/>
                <a:gd name="T65" fmla="*/ 44 h 96"/>
                <a:gd name="T66" fmla="*/ 79 w 96"/>
                <a:gd name="T67" fmla="*/ 42 h 96"/>
                <a:gd name="T68" fmla="*/ 76 w 96"/>
                <a:gd name="T69" fmla="*/ 29 h 96"/>
                <a:gd name="T70" fmla="*/ 75 w 96"/>
                <a:gd name="T71" fmla="*/ 13 h 96"/>
                <a:gd name="T72" fmla="*/ 65 w 96"/>
                <a:gd name="T73" fmla="*/ 21 h 96"/>
                <a:gd name="T74" fmla="*/ 52 w 96"/>
                <a:gd name="T75" fmla="*/ 15 h 96"/>
                <a:gd name="T76" fmla="*/ 44 w 96"/>
                <a:gd name="T77" fmla="*/ 4 h 96"/>
                <a:gd name="T78" fmla="*/ 42 w 96"/>
                <a:gd name="T79" fmla="*/ 17 h 96"/>
                <a:gd name="T80" fmla="*/ 29 w 96"/>
                <a:gd name="T81" fmla="*/ 20 h 96"/>
                <a:gd name="T82" fmla="*/ 13 w 96"/>
                <a:gd name="T83" fmla="*/ 21 h 96"/>
                <a:gd name="T84" fmla="*/ 21 w 96"/>
                <a:gd name="T85" fmla="*/ 31 h 96"/>
                <a:gd name="T86" fmla="*/ 15 w 96"/>
                <a:gd name="T87" fmla="*/ 44 h 96"/>
                <a:gd name="T88" fmla="*/ 4 w 96"/>
                <a:gd name="T89" fmla="*/ 52 h 96"/>
                <a:gd name="T90" fmla="*/ 17 w 96"/>
                <a:gd name="T91" fmla="*/ 54 h 96"/>
                <a:gd name="T92" fmla="*/ 20 w 96"/>
                <a:gd name="T93" fmla="*/ 67 h 96"/>
                <a:gd name="T94" fmla="*/ 21 w 96"/>
                <a:gd name="T95" fmla="*/ 83 h 96"/>
                <a:gd name="T96" fmla="*/ 31 w 96"/>
                <a:gd name="T97" fmla="*/ 75 h 96"/>
                <a:gd name="T98" fmla="*/ 44 w 96"/>
                <a:gd name="T99" fmla="*/ 8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6" h="96">
                  <a:moveTo>
                    <a:pt x="54" y="96"/>
                  </a:moveTo>
                  <a:cubicBezTo>
                    <a:pt x="42" y="96"/>
                    <a:pt x="42" y="96"/>
                    <a:pt x="42" y="96"/>
                  </a:cubicBezTo>
                  <a:cubicBezTo>
                    <a:pt x="41" y="96"/>
                    <a:pt x="40" y="95"/>
                    <a:pt x="40" y="94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7" y="82"/>
                    <a:pt x="33" y="81"/>
                    <a:pt x="31" y="79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2" y="88"/>
                    <a:pt x="20" y="88"/>
                    <a:pt x="20" y="88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6"/>
                    <a:pt x="8" y="75"/>
                    <a:pt x="8" y="75"/>
                  </a:cubicBezTo>
                  <a:cubicBezTo>
                    <a:pt x="8" y="74"/>
                    <a:pt x="8" y="74"/>
                    <a:pt x="8" y="73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5" y="63"/>
                    <a:pt x="14" y="59"/>
                    <a:pt x="13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1" y="56"/>
                    <a:pt x="0" y="55"/>
                    <a:pt x="0" y="5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1"/>
                    <a:pt x="1" y="40"/>
                    <a:pt x="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37"/>
                    <a:pt x="15" y="33"/>
                    <a:pt x="17" y="31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2" y="8"/>
                    <a:pt x="23" y="8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3" y="15"/>
                    <a:pt x="37" y="14"/>
                    <a:pt x="40" y="1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9" y="14"/>
                    <a:pt x="63" y="15"/>
                    <a:pt x="65" y="1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5" y="8"/>
                    <a:pt x="76" y="8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0"/>
                    <a:pt x="88" y="21"/>
                    <a:pt x="88" y="21"/>
                  </a:cubicBezTo>
                  <a:cubicBezTo>
                    <a:pt x="88" y="22"/>
                    <a:pt x="88" y="22"/>
                    <a:pt x="88" y="23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81" y="33"/>
                    <a:pt x="82" y="37"/>
                    <a:pt x="83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5" y="40"/>
                    <a:pt x="96" y="41"/>
                    <a:pt x="96" y="42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6" y="55"/>
                    <a:pt x="95" y="56"/>
                    <a:pt x="94" y="5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2" y="59"/>
                    <a:pt x="81" y="63"/>
                    <a:pt x="79" y="65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4"/>
                    <a:pt x="88" y="76"/>
                    <a:pt x="88" y="76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4" y="88"/>
                    <a:pt x="73" y="88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3" y="81"/>
                    <a:pt x="59" y="82"/>
                    <a:pt x="56" y="83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5"/>
                    <a:pt x="55" y="96"/>
                    <a:pt x="54" y="96"/>
                  </a:cubicBezTo>
                  <a:close/>
                  <a:moveTo>
                    <a:pt x="44" y="92"/>
                  </a:moveTo>
                  <a:cubicBezTo>
                    <a:pt x="52" y="92"/>
                    <a:pt x="52" y="92"/>
                    <a:pt x="52" y="92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0"/>
                    <a:pt x="53" y="79"/>
                    <a:pt x="54" y="79"/>
                  </a:cubicBezTo>
                  <a:cubicBezTo>
                    <a:pt x="56" y="79"/>
                    <a:pt x="62" y="77"/>
                    <a:pt x="65" y="75"/>
                  </a:cubicBezTo>
                  <a:cubicBezTo>
                    <a:pt x="65" y="75"/>
                    <a:pt x="66" y="75"/>
                    <a:pt x="67" y="76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5" y="66"/>
                    <a:pt x="75" y="65"/>
                    <a:pt x="75" y="65"/>
                  </a:cubicBezTo>
                  <a:cubicBezTo>
                    <a:pt x="77" y="62"/>
                    <a:pt x="79" y="56"/>
                    <a:pt x="79" y="54"/>
                  </a:cubicBezTo>
                  <a:cubicBezTo>
                    <a:pt x="79" y="53"/>
                    <a:pt x="80" y="52"/>
                    <a:pt x="8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0" y="44"/>
                    <a:pt x="79" y="43"/>
                    <a:pt x="79" y="42"/>
                  </a:cubicBezTo>
                  <a:cubicBezTo>
                    <a:pt x="79" y="40"/>
                    <a:pt x="77" y="34"/>
                    <a:pt x="75" y="31"/>
                  </a:cubicBezTo>
                  <a:cubicBezTo>
                    <a:pt x="75" y="31"/>
                    <a:pt x="75" y="30"/>
                    <a:pt x="76" y="29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6" y="21"/>
                    <a:pt x="65" y="21"/>
                    <a:pt x="65" y="21"/>
                  </a:cubicBezTo>
                  <a:cubicBezTo>
                    <a:pt x="62" y="19"/>
                    <a:pt x="57" y="18"/>
                    <a:pt x="54" y="17"/>
                  </a:cubicBezTo>
                  <a:cubicBezTo>
                    <a:pt x="53" y="17"/>
                    <a:pt x="52" y="16"/>
                    <a:pt x="52" y="15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3" y="17"/>
                    <a:pt x="42" y="17"/>
                  </a:cubicBezTo>
                  <a:cubicBezTo>
                    <a:pt x="40" y="17"/>
                    <a:pt x="34" y="19"/>
                    <a:pt x="31" y="21"/>
                  </a:cubicBezTo>
                  <a:cubicBezTo>
                    <a:pt x="31" y="21"/>
                    <a:pt x="30" y="21"/>
                    <a:pt x="29" y="2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1" y="30"/>
                    <a:pt x="21" y="31"/>
                    <a:pt x="21" y="31"/>
                  </a:cubicBezTo>
                  <a:cubicBezTo>
                    <a:pt x="19" y="34"/>
                    <a:pt x="17" y="40"/>
                    <a:pt x="17" y="42"/>
                  </a:cubicBezTo>
                  <a:cubicBezTo>
                    <a:pt x="17" y="43"/>
                    <a:pt x="16" y="44"/>
                    <a:pt x="15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7" y="53"/>
                    <a:pt x="17" y="54"/>
                  </a:cubicBezTo>
                  <a:cubicBezTo>
                    <a:pt x="17" y="56"/>
                    <a:pt x="19" y="62"/>
                    <a:pt x="21" y="65"/>
                  </a:cubicBezTo>
                  <a:cubicBezTo>
                    <a:pt x="21" y="65"/>
                    <a:pt x="21" y="66"/>
                    <a:pt x="20" y="67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30" y="75"/>
                    <a:pt x="31" y="75"/>
                    <a:pt x="31" y="75"/>
                  </a:cubicBezTo>
                  <a:cubicBezTo>
                    <a:pt x="34" y="77"/>
                    <a:pt x="40" y="79"/>
                    <a:pt x="42" y="79"/>
                  </a:cubicBezTo>
                  <a:cubicBezTo>
                    <a:pt x="43" y="79"/>
                    <a:pt x="44" y="80"/>
                    <a:pt x="44" y="81"/>
                  </a:cubicBezTo>
                  <a:lnTo>
                    <a:pt x="4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34" name="Freeform 184">
              <a:extLst>
                <a:ext uri="{FF2B5EF4-FFF2-40B4-BE49-F238E27FC236}">
                  <a16:creationId xmlns="" xmlns:a16="http://schemas.microsoft.com/office/drawing/2014/main" id="{148DB81B-168D-432B-9635-E2B0046687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8175" y="1898650"/>
              <a:ext cx="155575" cy="153988"/>
            </a:xfrm>
            <a:custGeom>
              <a:avLst/>
              <a:gdLst>
                <a:gd name="T0" fmla="*/ 20 w 40"/>
                <a:gd name="T1" fmla="*/ 40 h 40"/>
                <a:gd name="T2" fmla="*/ 0 w 40"/>
                <a:gd name="T3" fmla="*/ 20 h 40"/>
                <a:gd name="T4" fmla="*/ 20 w 40"/>
                <a:gd name="T5" fmla="*/ 0 h 40"/>
                <a:gd name="T6" fmla="*/ 40 w 40"/>
                <a:gd name="T7" fmla="*/ 20 h 40"/>
                <a:gd name="T8" fmla="*/ 20 w 40"/>
                <a:gd name="T9" fmla="*/ 40 h 40"/>
                <a:gd name="T10" fmla="*/ 20 w 40"/>
                <a:gd name="T11" fmla="*/ 4 h 40"/>
                <a:gd name="T12" fmla="*/ 4 w 40"/>
                <a:gd name="T13" fmla="*/ 20 h 40"/>
                <a:gd name="T14" fmla="*/ 20 w 40"/>
                <a:gd name="T15" fmla="*/ 36 h 40"/>
                <a:gd name="T16" fmla="*/ 36 w 40"/>
                <a:gd name="T17" fmla="*/ 20 h 40"/>
                <a:gd name="T18" fmla="*/ 20 w 40"/>
                <a:gd name="T1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</p:grpSp>
      <p:sp>
        <p:nvSpPr>
          <p:cNvPr id="35" name="Chevron 387">
            <a:extLst>
              <a:ext uri="{FF2B5EF4-FFF2-40B4-BE49-F238E27FC236}">
                <a16:creationId xmlns="" xmlns:a16="http://schemas.microsoft.com/office/drawing/2014/main" id="{9B60C4B6-633B-4CEB-BAE3-BFFF103D3B82}"/>
              </a:ext>
            </a:extLst>
          </p:cNvPr>
          <p:cNvSpPr>
            <a:spLocks noChangeAspect="1"/>
          </p:cNvSpPr>
          <p:nvPr/>
        </p:nvSpPr>
        <p:spPr>
          <a:xfrm rot="16200000" flipH="1">
            <a:off x="2635478" y="1613566"/>
            <a:ext cx="567377" cy="574992"/>
          </a:xfrm>
          <a:prstGeom prst="round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>
              <a:solidFill>
                <a:srgbClr val="313131"/>
              </a:solidFill>
            </a:endParaRPr>
          </a:p>
        </p:txBody>
      </p:sp>
      <p:sp>
        <p:nvSpPr>
          <p:cNvPr id="36" name="TextBox 205">
            <a:extLst>
              <a:ext uri="{FF2B5EF4-FFF2-40B4-BE49-F238E27FC236}">
                <a16:creationId xmlns="" xmlns:a16="http://schemas.microsoft.com/office/drawing/2014/main" id="{1C631357-D002-4D0A-A28D-97246D14A7FA}"/>
              </a:ext>
            </a:extLst>
          </p:cNvPr>
          <p:cNvSpPr txBox="1"/>
          <p:nvPr/>
        </p:nvSpPr>
        <p:spPr>
          <a:xfrm flipH="1">
            <a:off x="1545517" y="1808723"/>
            <a:ext cx="992306" cy="18466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</a:p>
        </p:txBody>
      </p:sp>
      <p:sp>
        <p:nvSpPr>
          <p:cNvPr id="37" name="TextBox 169">
            <a:extLst>
              <a:ext uri="{FF2B5EF4-FFF2-40B4-BE49-F238E27FC236}">
                <a16:creationId xmlns="" xmlns:a16="http://schemas.microsoft.com/office/drawing/2014/main" id="{80BFB7FD-5605-4944-87EF-1A42CD6221D0}"/>
              </a:ext>
            </a:extLst>
          </p:cNvPr>
          <p:cNvSpPr txBox="1"/>
          <p:nvPr/>
        </p:nvSpPr>
        <p:spPr>
          <a:xfrm>
            <a:off x="8930646" y="2248941"/>
            <a:ext cx="2651411" cy="923330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ac ex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euismod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Nunc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</p:txBody>
      </p:sp>
      <p:sp>
        <p:nvSpPr>
          <p:cNvPr id="38" name="TextBox 170">
            <a:extLst>
              <a:ext uri="{FF2B5EF4-FFF2-40B4-BE49-F238E27FC236}">
                <a16:creationId xmlns="" xmlns:a16="http://schemas.microsoft.com/office/drawing/2014/main" id="{062A181A-63B0-4F49-8AF6-7E8B5F41F549}"/>
              </a:ext>
            </a:extLst>
          </p:cNvPr>
          <p:cNvSpPr txBox="1"/>
          <p:nvPr/>
        </p:nvSpPr>
        <p:spPr>
          <a:xfrm>
            <a:off x="9610915" y="1808723"/>
            <a:ext cx="992306" cy="18466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</a:p>
        </p:txBody>
      </p:sp>
      <p:sp>
        <p:nvSpPr>
          <p:cNvPr id="39" name="Chevron 387">
            <a:extLst>
              <a:ext uri="{FF2B5EF4-FFF2-40B4-BE49-F238E27FC236}">
                <a16:creationId xmlns="" xmlns:a16="http://schemas.microsoft.com/office/drawing/2014/main" id="{01637C98-E442-4C98-A2FE-6D522612E89B}"/>
              </a:ext>
            </a:extLst>
          </p:cNvPr>
          <p:cNvSpPr>
            <a:spLocks noChangeAspect="1"/>
          </p:cNvSpPr>
          <p:nvPr/>
        </p:nvSpPr>
        <p:spPr>
          <a:xfrm rot="5400000">
            <a:off x="8934453" y="1613561"/>
            <a:ext cx="567376" cy="574992"/>
          </a:xfrm>
          <a:prstGeom prst="roundRect">
            <a:avLst/>
          </a:prstGeom>
          <a:noFill/>
          <a:ln w="12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srgbClr val="313131"/>
              </a:solidFill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="" xmlns:a16="http://schemas.microsoft.com/office/drawing/2014/main" id="{6714FC76-1678-4011-97F4-5A9E15887658}"/>
              </a:ext>
            </a:extLst>
          </p:cNvPr>
          <p:cNvGrpSpPr>
            <a:grpSpLocks noChangeAspect="1"/>
          </p:cNvGrpSpPr>
          <p:nvPr/>
        </p:nvGrpSpPr>
        <p:grpSpPr>
          <a:xfrm>
            <a:off x="9058282" y="1733362"/>
            <a:ext cx="319291" cy="335410"/>
            <a:chOff x="6767513" y="-1633538"/>
            <a:chExt cx="346075" cy="363537"/>
          </a:xfrm>
          <a:solidFill>
            <a:schemeClr val="accent4"/>
          </a:solidFill>
        </p:grpSpPr>
        <p:sp>
          <p:nvSpPr>
            <p:cNvPr id="41" name="Freeform 157">
              <a:extLst>
                <a:ext uri="{FF2B5EF4-FFF2-40B4-BE49-F238E27FC236}">
                  <a16:creationId xmlns="" xmlns:a16="http://schemas.microsoft.com/office/drawing/2014/main" id="{3C4953ED-FC2E-46CF-8E90-EE1DB7729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7675" y="-1376363"/>
              <a:ext cx="14288" cy="61913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42" name="Freeform 158">
              <a:extLst>
                <a:ext uri="{FF2B5EF4-FFF2-40B4-BE49-F238E27FC236}">
                  <a16:creationId xmlns="" xmlns:a16="http://schemas.microsoft.com/office/drawing/2014/main" id="{203D0AEC-8B35-4476-BCD3-D506D114DD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2775" y="-1466851"/>
              <a:ext cx="150813" cy="60325"/>
            </a:xfrm>
            <a:custGeom>
              <a:avLst/>
              <a:gdLst>
                <a:gd name="T0" fmla="*/ 38 w 40"/>
                <a:gd name="T1" fmla="*/ 16 h 16"/>
                <a:gd name="T2" fmla="*/ 2 w 40"/>
                <a:gd name="T3" fmla="*/ 16 h 16"/>
                <a:gd name="T4" fmla="*/ 0 w 40"/>
                <a:gd name="T5" fmla="*/ 14 h 16"/>
                <a:gd name="T6" fmla="*/ 0 w 40"/>
                <a:gd name="T7" fmla="*/ 2 h 16"/>
                <a:gd name="T8" fmla="*/ 2 w 40"/>
                <a:gd name="T9" fmla="*/ 0 h 16"/>
                <a:gd name="T10" fmla="*/ 38 w 40"/>
                <a:gd name="T11" fmla="*/ 0 h 16"/>
                <a:gd name="T12" fmla="*/ 40 w 40"/>
                <a:gd name="T13" fmla="*/ 2 h 16"/>
                <a:gd name="T14" fmla="*/ 40 w 40"/>
                <a:gd name="T15" fmla="*/ 14 h 16"/>
                <a:gd name="T16" fmla="*/ 38 w 40"/>
                <a:gd name="T17" fmla="*/ 16 h 16"/>
                <a:gd name="T18" fmla="*/ 4 w 40"/>
                <a:gd name="T19" fmla="*/ 12 h 16"/>
                <a:gd name="T20" fmla="*/ 36 w 40"/>
                <a:gd name="T21" fmla="*/ 12 h 16"/>
                <a:gd name="T22" fmla="*/ 36 w 40"/>
                <a:gd name="T23" fmla="*/ 4 h 16"/>
                <a:gd name="T24" fmla="*/ 4 w 40"/>
                <a:gd name="T25" fmla="*/ 4 h 16"/>
                <a:gd name="T26" fmla="*/ 4 w 40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16">
                  <a:moveTo>
                    <a:pt x="38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39" y="16"/>
                    <a:pt x="38" y="16"/>
                  </a:cubicBezTo>
                  <a:close/>
                  <a:moveTo>
                    <a:pt x="4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43" name="Freeform 159">
              <a:extLst>
                <a:ext uri="{FF2B5EF4-FFF2-40B4-BE49-F238E27FC236}">
                  <a16:creationId xmlns="" xmlns:a16="http://schemas.microsoft.com/office/drawing/2014/main" id="{916063B4-F9BE-4D8B-9605-BE937A856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-1466851"/>
              <a:ext cx="14288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44" name="Freeform 160">
              <a:extLst>
                <a:ext uri="{FF2B5EF4-FFF2-40B4-BE49-F238E27FC236}">
                  <a16:creationId xmlns="" xmlns:a16="http://schemas.microsoft.com/office/drawing/2014/main" id="{F60B09C9-C678-4CF7-B6B3-9757D8466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7550" y="-1466851"/>
              <a:ext cx="15875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45" name="Freeform 161">
              <a:extLst>
                <a:ext uri="{FF2B5EF4-FFF2-40B4-BE49-F238E27FC236}">
                  <a16:creationId xmlns="" xmlns:a16="http://schemas.microsoft.com/office/drawing/2014/main" id="{F7310F2C-0197-4565-BD24-2AE9C70163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6900" y="-1420813"/>
              <a:ext cx="150813" cy="60325"/>
            </a:xfrm>
            <a:custGeom>
              <a:avLst/>
              <a:gdLst>
                <a:gd name="T0" fmla="*/ 38 w 40"/>
                <a:gd name="T1" fmla="*/ 16 h 16"/>
                <a:gd name="T2" fmla="*/ 2 w 40"/>
                <a:gd name="T3" fmla="*/ 16 h 16"/>
                <a:gd name="T4" fmla="*/ 0 w 40"/>
                <a:gd name="T5" fmla="*/ 14 h 16"/>
                <a:gd name="T6" fmla="*/ 0 w 40"/>
                <a:gd name="T7" fmla="*/ 2 h 16"/>
                <a:gd name="T8" fmla="*/ 2 w 40"/>
                <a:gd name="T9" fmla="*/ 0 h 16"/>
                <a:gd name="T10" fmla="*/ 38 w 40"/>
                <a:gd name="T11" fmla="*/ 0 h 16"/>
                <a:gd name="T12" fmla="*/ 40 w 40"/>
                <a:gd name="T13" fmla="*/ 2 h 16"/>
                <a:gd name="T14" fmla="*/ 40 w 40"/>
                <a:gd name="T15" fmla="*/ 14 h 16"/>
                <a:gd name="T16" fmla="*/ 38 w 40"/>
                <a:gd name="T17" fmla="*/ 16 h 16"/>
                <a:gd name="T18" fmla="*/ 4 w 40"/>
                <a:gd name="T19" fmla="*/ 12 h 16"/>
                <a:gd name="T20" fmla="*/ 36 w 40"/>
                <a:gd name="T21" fmla="*/ 12 h 16"/>
                <a:gd name="T22" fmla="*/ 36 w 40"/>
                <a:gd name="T23" fmla="*/ 4 h 16"/>
                <a:gd name="T24" fmla="*/ 4 w 40"/>
                <a:gd name="T25" fmla="*/ 4 h 16"/>
                <a:gd name="T26" fmla="*/ 4 w 40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16">
                  <a:moveTo>
                    <a:pt x="38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39" y="16"/>
                    <a:pt x="38" y="16"/>
                  </a:cubicBezTo>
                  <a:close/>
                  <a:moveTo>
                    <a:pt x="4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46" name="Freeform 162">
              <a:extLst>
                <a:ext uri="{FF2B5EF4-FFF2-40B4-BE49-F238E27FC236}">
                  <a16:creationId xmlns="" xmlns:a16="http://schemas.microsoft.com/office/drawing/2014/main" id="{8F72D105-EC3B-4BA5-BB66-F3A6B632C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7063" y="-1420813"/>
              <a:ext cx="15875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47" name="Freeform 163">
              <a:extLst>
                <a:ext uri="{FF2B5EF4-FFF2-40B4-BE49-F238E27FC236}">
                  <a16:creationId xmlns="" xmlns:a16="http://schemas.microsoft.com/office/drawing/2014/main" id="{4848BF24-BE48-45DC-B166-90FC301634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3263" y="-1420813"/>
              <a:ext cx="14288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48" name="Freeform 164">
              <a:extLst>
                <a:ext uri="{FF2B5EF4-FFF2-40B4-BE49-F238E27FC236}">
                  <a16:creationId xmlns="" xmlns:a16="http://schemas.microsoft.com/office/drawing/2014/main" id="{A25CC01A-ABF4-43B7-9805-335BEB7A81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2775" y="-1376363"/>
              <a:ext cx="150813" cy="61913"/>
            </a:xfrm>
            <a:custGeom>
              <a:avLst/>
              <a:gdLst>
                <a:gd name="T0" fmla="*/ 38 w 40"/>
                <a:gd name="T1" fmla="*/ 16 h 16"/>
                <a:gd name="T2" fmla="*/ 2 w 40"/>
                <a:gd name="T3" fmla="*/ 16 h 16"/>
                <a:gd name="T4" fmla="*/ 0 w 40"/>
                <a:gd name="T5" fmla="*/ 14 h 16"/>
                <a:gd name="T6" fmla="*/ 0 w 40"/>
                <a:gd name="T7" fmla="*/ 2 h 16"/>
                <a:gd name="T8" fmla="*/ 2 w 40"/>
                <a:gd name="T9" fmla="*/ 0 h 16"/>
                <a:gd name="T10" fmla="*/ 38 w 40"/>
                <a:gd name="T11" fmla="*/ 0 h 16"/>
                <a:gd name="T12" fmla="*/ 40 w 40"/>
                <a:gd name="T13" fmla="*/ 2 h 16"/>
                <a:gd name="T14" fmla="*/ 40 w 40"/>
                <a:gd name="T15" fmla="*/ 14 h 16"/>
                <a:gd name="T16" fmla="*/ 38 w 40"/>
                <a:gd name="T17" fmla="*/ 16 h 16"/>
                <a:gd name="T18" fmla="*/ 4 w 40"/>
                <a:gd name="T19" fmla="*/ 12 h 16"/>
                <a:gd name="T20" fmla="*/ 36 w 40"/>
                <a:gd name="T21" fmla="*/ 12 h 16"/>
                <a:gd name="T22" fmla="*/ 36 w 40"/>
                <a:gd name="T23" fmla="*/ 4 h 16"/>
                <a:gd name="T24" fmla="*/ 4 w 40"/>
                <a:gd name="T25" fmla="*/ 4 h 16"/>
                <a:gd name="T26" fmla="*/ 4 w 40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16">
                  <a:moveTo>
                    <a:pt x="38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39" y="16"/>
                    <a:pt x="38" y="16"/>
                  </a:cubicBezTo>
                  <a:close/>
                  <a:moveTo>
                    <a:pt x="4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49" name="Freeform 165">
              <a:extLst>
                <a:ext uri="{FF2B5EF4-FFF2-40B4-BE49-F238E27FC236}">
                  <a16:creationId xmlns="" xmlns:a16="http://schemas.microsoft.com/office/drawing/2014/main" id="{35AD1137-C247-4323-889F-4AA938191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-1376363"/>
              <a:ext cx="14288" cy="61913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0" name="Freeform 166">
              <a:extLst>
                <a:ext uri="{FF2B5EF4-FFF2-40B4-BE49-F238E27FC236}">
                  <a16:creationId xmlns="" xmlns:a16="http://schemas.microsoft.com/office/drawing/2014/main" id="{83DCD086-4FC9-4150-ADE3-5859C6230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7550" y="-1376363"/>
              <a:ext cx="15875" cy="61913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1" name="Freeform 167">
              <a:extLst>
                <a:ext uri="{FF2B5EF4-FFF2-40B4-BE49-F238E27FC236}">
                  <a16:creationId xmlns="" xmlns:a16="http://schemas.microsoft.com/office/drawing/2014/main" id="{2407557C-8502-4073-AE84-85C2608DDA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6900" y="-1330326"/>
              <a:ext cx="150813" cy="60325"/>
            </a:xfrm>
            <a:custGeom>
              <a:avLst/>
              <a:gdLst>
                <a:gd name="T0" fmla="*/ 38 w 40"/>
                <a:gd name="T1" fmla="*/ 16 h 16"/>
                <a:gd name="T2" fmla="*/ 2 w 40"/>
                <a:gd name="T3" fmla="*/ 16 h 16"/>
                <a:gd name="T4" fmla="*/ 0 w 40"/>
                <a:gd name="T5" fmla="*/ 14 h 16"/>
                <a:gd name="T6" fmla="*/ 0 w 40"/>
                <a:gd name="T7" fmla="*/ 2 h 16"/>
                <a:gd name="T8" fmla="*/ 2 w 40"/>
                <a:gd name="T9" fmla="*/ 0 h 16"/>
                <a:gd name="T10" fmla="*/ 38 w 40"/>
                <a:gd name="T11" fmla="*/ 0 h 16"/>
                <a:gd name="T12" fmla="*/ 40 w 40"/>
                <a:gd name="T13" fmla="*/ 2 h 16"/>
                <a:gd name="T14" fmla="*/ 40 w 40"/>
                <a:gd name="T15" fmla="*/ 14 h 16"/>
                <a:gd name="T16" fmla="*/ 38 w 40"/>
                <a:gd name="T17" fmla="*/ 16 h 16"/>
                <a:gd name="T18" fmla="*/ 4 w 40"/>
                <a:gd name="T19" fmla="*/ 12 h 16"/>
                <a:gd name="T20" fmla="*/ 36 w 40"/>
                <a:gd name="T21" fmla="*/ 12 h 16"/>
                <a:gd name="T22" fmla="*/ 36 w 40"/>
                <a:gd name="T23" fmla="*/ 4 h 16"/>
                <a:gd name="T24" fmla="*/ 4 w 40"/>
                <a:gd name="T25" fmla="*/ 4 h 16"/>
                <a:gd name="T26" fmla="*/ 4 w 40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16">
                  <a:moveTo>
                    <a:pt x="38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39" y="16"/>
                    <a:pt x="38" y="16"/>
                  </a:cubicBezTo>
                  <a:close/>
                  <a:moveTo>
                    <a:pt x="4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2" name="Freeform 168">
              <a:extLst>
                <a:ext uri="{FF2B5EF4-FFF2-40B4-BE49-F238E27FC236}">
                  <a16:creationId xmlns="" xmlns:a16="http://schemas.microsoft.com/office/drawing/2014/main" id="{1285D9E3-1C12-48C1-B22B-553EDA36DC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7063" y="-1330326"/>
              <a:ext cx="15875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3" name="Freeform 169">
              <a:extLst>
                <a:ext uri="{FF2B5EF4-FFF2-40B4-BE49-F238E27FC236}">
                  <a16:creationId xmlns="" xmlns:a16="http://schemas.microsoft.com/office/drawing/2014/main" id="{39EB318D-10DA-4D44-AB11-727FFA9FE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3263" y="-1330326"/>
              <a:ext cx="14288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4" name="Freeform 170">
              <a:extLst>
                <a:ext uri="{FF2B5EF4-FFF2-40B4-BE49-F238E27FC236}">
                  <a16:creationId xmlns="" xmlns:a16="http://schemas.microsoft.com/office/drawing/2014/main" id="{96DA68C0-43F3-4EEF-80EF-B48089B65B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7513" y="-1376363"/>
              <a:ext cx="149225" cy="61913"/>
            </a:xfrm>
            <a:custGeom>
              <a:avLst/>
              <a:gdLst>
                <a:gd name="T0" fmla="*/ 38 w 40"/>
                <a:gd name="T1" fmla="*/ 16 h 16"/>
                <a:gd name="T2" fmla="*/ 2 w 40"/>
                <a:gd name="T3" fmla="*/ 16 h 16"/>
                <a:gd name="T4" fmla="*/ 0 w 40"/>
                <a:gd name="T5" fmla="*/ 14 h 16"/>
                <a:gd name="T6" fmla="*/ 0 w 40"/>
                <a:gd name="T7" fmla="*/ 2 h 16"/>
                <a:gd name="T8" fmla="*/ 2 w 40"/>
                <a:gd name="T9" fmla="*/ 0 h 16"/>
                <a:gd name="T10" fmla="*/ 38 w 40"/>
                <a:gd name="T11" fmla="*/ 0 h 16"/>
                <a:gd name="T12" fmla="*/ 40 w 40"/>
                <a:gd name="T13" fmla="*/ 2 h 16"/>
                <a:gd name="T14" fmla="*/ 40 w 40"/>
                <a:gd name="T15" fmla="*/ 14 h 16"/>
                <a:gd name="T16" fmla="*/ 38 w 40"/>
                <a:gd name="T17" fmla="*/ 16 h 16"/>
                <a:gd name="T18" fmla="*/ 4 w 40"/>
                <a:gd name="T19" fmla="*/ 12 h 16"/>
                <a:gd name="T20" fmla="*/ 36 w 40"/>
                <a:gd name="T21" fmla="*/ 12 h 16"/>
                <a:gd name="T22" fmla="*/ 36 w 40"/>
                <a:gd name="T23" fmla="*/ 4 h 16"/>
                <a:gd name="T24" fmla="*/ 4 w 40"/>
                <a:gd name="T25" fmla="*/ 4 h 16"/>
                <a:gd name="T26" fmla="*/ 4 w 40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16">
                  <a:moveTo>
                    <a:pt x="38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39" y="16"/>
                    <a:pt x="38" y="16"/>
                  </a:cubicBezTo>
                  <a:close/>
                  <a:moveTo>
                    <a:pt x="4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5" name="Freeform 171">
              <a:extLst>
                <a:ext uri="{FF2B5EF4-FFF2-40B4-BE49-F238E27FC236}">
                  <a16:creationId xmlns="" xmlns:a16="http://schemas.microsoft.com/office/drawing/2014/main" id="{8E03A640-8832-4E92-9DC5-1A895FD887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2288" y="-1376363"/>
              <a:ext cx="15875" cy="61913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6" name="Freeform 172">
              <a:extLst>
                <a:ext uri="{FF2B5EF4-FFF2-40B4-BE49-F238E27FC236}">
                  <a16:creationId xmlns="" xmlns:a16="http://schemas.microsoft.com/office/drawing/2014/main" id="{9F40A052-5F4A-4369-B368-BE04DE58EF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1800" y="-1330326"/>
              <a:ext cx="150813" cy="60325"/>
            </a:xfrm>
            <a:custGeom>
              <a:avLst/>
              <a:gdLst>
                <a:gd name="T0" fmla="*/ 38 w 40"/>
                <a:gd name="T1" fmla="*/ 16 h 16"/>
                <a:gd name="T2" fmla="*/ 2 w 40"/>
                <a:gd name="T3" fmla="*/ 16 h 16"/>
                <a:gd name="T4" fmla="*/ 0 w 40"/>
                <a:gd name="T5" fmla="*/ 14 h 16"/>
                <a:gd name="T6" fmla="*/ 0 w 40"/>
                <a:gd name="T7" fmla="*/ 2 h 16"/>
                <a:gd name="T8" fmla="*/ 2 w 40"/>
                <a:gd name="T9" fmla="*/ 0 h 16"/>
                <a:gd name="T10" fmla="*/ 38 w 40"/>
                <a:gd name="T11" fmla="*/ 0 h 16"/>
                <a:gd name="T12" fmla="*/ 40 w 40"/>
                <a:gd name="T13" fmla="*/ 2 h 16"/>
                <a:gd name="T14" fmla="*/ 40 w 40"/>
                <a:gd name="T15" fmla="*/ 14 h 16"/>
                <a:gd name="T16" fmla="*/ 38 w 40"/>
                <a:gd name="T17" fmla="*/ 16 h 16"/>
                <a:gd name="T18" fmla="*/ 4 w 40"/>
                <a:gd name="T19" fmla="*/ 12 h 16"/>
                <a:gd name="T20" fmla="*/ 36 w 40"/>
                <a:gd name="T21" fmla="*/ 12 h 16"/>
                <a:gd name="T22" fmla="*/ 36 w 40"/>
                <a:gd name="T23" fmla="*/ 4 h 16"/>
                <a:gd name="T24" fmla="*/ 4 w 40"/>
                <a:gd name="T25" fmla="*/ 4 h 16"/>
                <a:gd name="T26" fmla="*/ 4 w 40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16">
                  <a:moveTo>
                    <a:pt x="38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39" y="16"/>
                    <a:pt x="38" y="16"/>
                  </a:cubicBezTo>
                  <a:close/>
                  <a:moveTo>
                    <a:pt x="4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7" name="Freeform 173">
              <a:extLst>
                <a:ext uri="{FF2B5EF4-FFF2-40B4-BE49-F238E27FC236}">
                  <a16:creationId xmlns="" xmlns:a16="http://schemas.microsoft.com/office/drawing/2014/main" id="{E545EFBF-395E-4B1F-B3DB-962134B762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8163" y="-1330326"/>
              <a:ext cx="14288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8" name="Freeform 174">
              <a:extLst>
                <a:ext uri="{FF2B5EF4-FFF2-40B4-BE49-F238E27FC236}">
                  <a16:creationId xmlns="" xmlns:a16="http://schemas.microsoft.com/office/drawing/2014/main" id="{8CCA443A-6A91-48EC-9169-0084EF25C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1963" y="-1330326"/>
              <a:ext cx="15875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9" name="Freeform 175">
              <a:extLst>
                <a:ext uri="{FF2B5EF4-FFF2-40B4-BE49-F238E27FC236}">
                  <a16:creationId xmlns="" xmlns:a16="http://schemas.microsoft.com/office/drawing/2014/main" id="{71B1FB0B-C82B-4D05-B1D1-0506D9A5C0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3863" y="-1633538"/>
              <a:ext cx="339725" cy="212725"/>
            </a:xfrm>
            <a:custGeom>
              <a:avLst/>
              <a:gdLst>
                <a:gd name="T0" fmla="*/ 2 w 90"/>
                <a:gd name="T1" fmla="*/ 56 h 56"/>
                <a:gd name="T2" fmla="*/ 1 w 90"/>
                <a:gd name="T3" fmla="*/ 55 h 56"/>
                <a:gd name="T4" fmla="*/ 1 w 90"/>
                <a:gd name="T5" fmla="*/ 53 h 56"/>
                <a:gd name="T6" fmla="*/ 37 w 90"/>
                <a:gd name="T7" fmla="*/ 17 h 56"/>
                <a:gd name="T8" fmla="*/ 39 w 90"/>
                <a:gd name="T9" fmla="*/ 16 h 56"/>
                <a:gd name="T10" fmla="*/ 58 w 90"/>
                <a:gd name="T11" fmla="*/ 31 h 56"/>
                <a:gd name="T12" fmla="*/ 87 w 90"/>
                <a:gd name="T13" fmla="*/ 1 h 56"/>
                <a:gd name="T14" fmla="*/ 89 w 90"/>
                <a:gd name="T15" fmla="*/ 1 h 56"/>
                <a:gd name="T16" fmla="*/ 89 w 90"/>
                <a:gd name="T17" fmla="*/ 3 h 56"/>
                <a:gd name="T18" fmla="*/ 59 w 90"/>
                <a:gd name="T19" fmla="*/ 35 h 56"/>
                <a:gd name="T20" fmla="*/ 57 w 90"/>
                <a:gd name="T21" fmla="*/ 36 h 56"/>
                <a:gd name="T22" fmla="*/ 38 w 90"/>
                <a:gd name="T23" fmla="*/ 21 h 56"/>
                <a:gd name="T24" fmla="*/ 3 w 90"/>
                <a:gd name="T25" fmla="*/ 55 h 56"/>
                <a:gd name="T26" fmla="*/ 2 w 90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56">
                  <a:moveTo>
                    <a:pt x="2" y="56"/>
                  </a:moveTo>
                  <a:cubicBezTo>
                    <a:pt x="1" y="56"/>
                    <a:pt x="1" y="56"/>
                    <a:pt x="1" y="55"/>
                  </a:cubicBezTo>
                  <a:cubicBezTo>
                    <a:pt x="0" y="55"/>
                    <a:pt x="0" y="53"/>
                    <a:pt x="1" y="53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6"/>
                    <a:pt x="38" y="16"/>
                    <a:pt x="39" y="16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89" y="1"/>
                  </a:cubicBezTo>
                  <a:cubicBezTo>
                    <a:pt x="90" y="1"/>
                    <a:pt x="90" y="3"/>
                    <a:pt x="89" y="3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6"/>
                    <a:pt x="58" y="36"/>
                    <a:pt x="57" y="36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6"/>
                    <a:pt x="3" y="56"/>
                    <a:pt x="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60" name="Freeform 176">
              <a:extLst>
                <a:ext uri="{FF2B5EF4-FFF2-40B4-BE49-F238E27FC236}">
                  <a16:creationId xmlns="" xmlns:a16="http://schemas.microsoft.com/office/drawing/2014/main" id="{4EF323FA-ACA7-4B80-B69A-32568A9EB4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-1633538"/>
              <a:ext cx="120650" cy="114300"/>
            </a:xfrm>
            <a:custGeom>
              <a:avLst/>
              <a:gdLst>
                <a:gd name="T0" fmla="*/ 30 w 32"/>
                <a:gd name="T1" fmla="*/ 30 h 30"/>
                <a:gd name="T2" fmla="*/ 28 w 32"/>
                <a:gd name="T3" fmla="*/ 28 h 30"/>
                <a:gd name="T4" fmla="*/ 28 w 32"/>
                <a:gd name="T5" fmla="*/ 4 h 30"/>
                <a:gd name="T6" fmla="*/ 2 w 32"/>
                <a:gd name="T7" fmla="*/ 4 h 30"/>
                <a:gd name="T8" fmla="*/ 0 w 32"/>
                <a:gd name="T9" fmla="*/ 2 h 30"/>
                <a:gd name="T10" fmla="*/ 2 w 32"/>
                <a:gd name="T11" fmla="*/ 0 h 30"/>
                <a:gd name="T12" fmla="*/ 30 w 32"/>
                <a:gd name="T13" fmla="*/ 0 h 30"/>
                <a:gd name="T14" fmla="*/ 32 w 32"/>
                <a:gd name="T15" fmla="*/ 2 h 30"/>
                <a:gd name="T16" fmla="*/ 32 w 32"/>
                <a:gd name="T17" fmla="*/ 28 h 30"/>
                <a:gd name="T18" fmla="*/ 30 w 32"/>
                <a:gd name="T1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0">
                  <a:moveTo>
                    <a:pt x="30" y="30"/>
                  </a:moveTo>
                  <a:cubicBezTo>
                    <a:pt x="29" y="30"/>
                    <a:pt x="28" y="29"/>
                    <a:pt x="28" y="2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9"/>
                    <a:pt x="31" y="30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</p:grpSp>
      <p:sp>
        <p:nvSpPr>
          <p:cNvPr id="61" name="TextBox 188">
            <a:extLst>
              <a:ext uri="{FF2B5EF4-FFF2-40B4-BE49-F238E27FC236}">
                <a16:creationId xmlns="" xmlns:a16="http://schemas.microsoft.com/office/drawing/2014/main" id="{34A1FB5B-D3F8-4D92-AFBA-E2925B2F2C77}"/>
              </a:ext>
            </a:extLst>
          </p:cNvPr>
          <p:cNvSpPr txBox="1"/>
          <p:nvPr/>
        </p:nvSpPr>
        <p:spPr>
          <a:xfrm>
            <a:off x="8930646" y="4929939"/>
            <a:ext cx="2651411" cy="923330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ac ex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euismod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Nunc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</p:txBody>
      </p:sp>
      <p:sp>
        <p:nvSpPr>
          <p:cNvPr id="62" name="TextBox 191">
            <a:extLst>
              <a:ext uri="{FF2B5EF4-FFF2-40B4-BE49-F238E27FC236}">
                <a16:creationId xmlns="" xmlns:a16="http://schemas.microsoft.com/office/drawing/2014/main" id="{4CE65CB5-CB50-4CD9-856C-E7C9B98B9410}"/>
              </a:ext>
            </a:extLst>
          </p:cNvPr>
          <p:cNvSpPr txBox="1"/>
          <p:nvPr/>
        </p:nvSpPr>
        <p:spPr>
          <a:xfrm>
            <a:off x="9610915" y="4489721"/>
            <a:ext cx="992306" cy="18466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</a:p>
        </p:txBody>
      </p:sp>
      <p:sp>
        <p:nvSpPr>
          <p:cNvPr id="63" name="Chevron 387">
            <a:extLst>
              <a:ext uri="{FF2B5EF4-FFF2-40B4-BE49-F238E27FC236}">
                <a16:creationId xmlns="" xmlns:a16="http://schemas.microsoft.com/office/drawing/2014/main" id="{EBCF7CAE-DB3F-4EA8-AD64-073C05575BB2}"/>
              </a:ext>
            </a:extLst>
          </p:cNvPr>
          <p:cNvSpPr>
            <a:spLocks noChangeAspect="1"/>
          </p:cNvSpPr>
          <p:nvPr/>
        </p:nvSpPr>
        <p:spPr>
          <a:xfrm rot="5400000">
            <a:off x="8934453" y="4294559"/>
            <a:ext cx="567376" cy="574992"/>
          </a:xfrm>
          <a:prstGeom prst="roundRect">
            <a:avLst/>
          </a:prstGeom>
          <a:noFill/>
          <a:ln w="12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srgbClr val="313131"/>
              </a:solidFill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="" xmlns:a16="http://schemas.microsoft.com/office/drawing/2014/main" id="{E4734DC4-7A41-48E1-AA17-2C9F900994D4}"/>
              </a:ext>
            </a:extLst>
          </p:cNvPr>
          <p:cNvGrpSpPr>
            <a:grpSpLocks noChangeAspect="1"/>
          </p:cNvGrpSpPr>
          <p:nvPr/>
        </p:nvGrpSpPr>
        <p:grpSpPr>
          <a:xfrm>
            <a:off x="9086329" y="4414334"/>
            <a:ext cx="263643" cy="335419"/>
            <a:chOff x="2466975" y="-904876"/>
            <a:chExt cx="285750" cy="363538"/>
          </a:xfrm>
          <a:solidFill>
            <a:schemeClr val="accent5"/>
          </a:solidFill>
        </p:grpSpPr>
        <p:sp>
          <p:nvSpPr>
            <p:cNvPr id="65" name="Freeform 144">
              <a:extLst>
                <a:ext uri="{FF2B5EF4-FFF2-40B4-BE49-F238E27FC236}">
                  <a16:creationId xmlns="" xmlns:a16="http://schemas.microsoft.com/office/drawing/2014/main" id="{58D01172-5FBD-4B8B-A331-05ACDF2F4D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3813" y="-601663"/>
              <a:ext cx="90488" cy="14288"/>
            </a:xfrm>
            <a:custGeom>
              <a:avLst/>
              <a:gdLst>
                <a:gd name="T0" fmla="*/ 22 w 24"/>
                <a:gd name="T1" fmla="*/ 4 h 4"/>
                <a:gd name="T2" fmla="*/ 2 w 24"/>
                <a:gd name="T3" fmla="*/ 4 h 4"/>
                <a:gd name="T4" fmla="*/ 0 w 24"/>
                <a:gd name="T5" fmla="*/ 2 h 4"/>
                <a:gd name="T6" fmla="*/ 2 w 24"/>
                <a:gd name="T7" fmla="*/ 0 h 4"/>
                <a:gd name="T8" fmla="*/ 22 w 24"/>
                <a:gd name="T9" fmla="*/ 0 h 4"/>
                <a:gd name="T10" fmla="*/ 24 w 24"/>
                <a:gd name="T11" fmla="*/ 2 h 4"/>
                <a:gd name="T12" fmla="*/ 22 w 2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">
                  <a:moveTo>
                    <a:pt x="2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3"/>
                    <a:pt x="23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66" name="Freeform 145">
              <a:extLst>
                <a:ext uri="{FF2B5EF4-FFF2-40B4-BE49-F238E27FC236}">
                  <a16:creationId xmlns="" xmlns:a16="http://schemas.microsoft.com/office/drawing/2014/main" id="{3A224764-DBE3-4DAF-A791-7DB357ED7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3813" y="-571501"/>
              <a:ext cx="90488" cy="14288"/>
            </a:xfrm>
            <a:custGeom>
              <a:avLst/>
              <a:gdLst>
                <a:gd name="T0" fmla="*/ 22 w 24"/>
                <a:gd name="T1" fmla="*/ 4 h 4"/>
                <a:gd name="T2" fmla="*/ 2 w 24"/>
                <a:gd name="T3" fmla="*/ 4 h 4"/>
                <a:gd name="T4" fmla="*/ 0 w 24"/>
                <a:gd name="T5" fmla="*/ 2 h 4"/>
                <a:gd name="T6" fmla="*/ 2 w 24"/>
                <a:gd name="T7" fmla="*/ 0 h 4"/>
                <a:gd name="T8" fmla="*/ 22 w 24"/>
                <a:gd name="T9" fmla="*/ 0 h 4"/>
                <a:gd name="T10" fmla="*/ 24 w 24"/>
                <a:gd name="T11" fmla="*/ 2 h 4"/>
                <a:gd name="T12" fmla="*/ 22 w 2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">
                  <a:moveTo>
                    <a:pt x="2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3"/>
                    <a:pt x="23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67" name="Freeform 146">
              <a:extLst>
                <a:ext uri="{FF2B5EF4-FFF2-40B4-BE49-F238E27FC236}">
                  <a16:creationId xmlns="" xmlns:a16="http://schemas.microsoft.com/office/drawing/2014/main" id="{7D160FD1-88A2-4BD2-ABA1-2C9D40B02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1913" y="-571501"/>
              <a:ext cx="14288" cy="30163"/>
            </a:xfrm>
            <a:custGeom>
              <a:avLst/>
              <a:gdLst>
                <a:gd name="T0" fmla="*/ 2 w 4"/>
                <a:gd name="T1" fmla="*/ 8 h 8"/>
                <a:gd name="T2" fmla="*/ 0 w 4"/>
                <a:gd name="T3" fmla="*/ 6 h 8"/>
                <a:gd name="T4" fmla="*/ 0 w 4"/>
                <a:gd name="T5" fmla="*/ 2 h 8"/>
                <a:gd name="T6" fmla="*/ 2 w 4"/>
                <a:gd name="T7" fmla="*/ 0 h 8"/>
                <a:gd name="T8" fmla="*/ 4 w 4"/>
                <a:gd name="T9" fmla="*/ 2 h 8"/>
                <a:gd name="T10" fmla="*/ 4 w 4"/>
                <a:gd name="T11" fmla="*/ 6 h 8"/>
                <a:gd name="T12" fmla="*/ 2 w 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3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68" name="Freeform 147">
              <a:extLst>
                <a:ext uri="{FF2B5EF4-FFF2-40B4-BE49-F238E27FC236}">
                  <a16:creationId xmlns="" xmlns:a16="http://schemas.microsoft.com/office/drawing/2014/main" id="{F19996E7-581D-4C1F-89CE-FFB2424F2A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6975" y="-904876"/>
              <a:ext cx="285750" cy="287338"/>
            </a:xfrm>
            <a:custGeom>
              <a:avLst/>
              <a:gdLst>
                <a:gd name="T0" fmla="*/ 48 w 76"/>
                <a:gd name="T1" fmla="*/ 76 h 76"/>
                <a:gd name="T2" fmla="*/ 28 w 76"/>
                <a:gd name="T3" fmla="*/ 76 h 76"/>
                <a:gd name="T4" fmla="*/ 26 w 76"/>
                <a:gd name="T5" fmla="*/ 74 h 76"/>
                <a:gd name="T6" fmla="*/ 26 w 76"/>
                <a:gd name="T7" fmla="*/ 70 h 76"/>
                <a:gd name="T8" fmla="*/ 0 w 76"/>
                <a:gd name="T9" fmla="*/ 36 h 76"/>
                <a:gd name="T10" fmla="*/ 38 w 76"/>
                <a:gd name="T11" fmla="*/ 0 h 76"/>
                <a:gd name="T12" fmla="*/ 76 w 76"/>
                <a:gd name="T13" fmla="*/ 36 h 76"/>
                <a:gd name="T14" fmla="*/ 50 w 76"/>
                <a:gd name="T15" fmla="*/ 70 h 76"/>
                <a:gd name="T16" fmla="*/ 50 w 76"/>
                <a:gd name="T17" fmla="*/ 74 h 76"/>
                <a:gd name="T18" fmla="*/ 48 w 76"/>
                <a:gd name="T19" fmla="*/ 76 h 76"/>
                <a:gd name="T20" fmla="*/ 30 w 76"/>
                <a:gd name="T21" fmla="*/ 72 h 76"/>
                <a:gd name="T22" fmla="*/ 46 w 76"/>
                <a:gd name="T23" fmla="*/ 72 h 76"/>
                <a:gd name="T24" fmla="*/ 46 w 76"/>
                <a:gd name="T25" fmla="*/ 69 h 76"/>
                <a:gd name="T26" fmla="*/ 47 w 76"/>
                <a:gd name="T27" fmla="*/ 67 h 76"/>
                <a:gd name="T28" fmla="*/ 72 w 76"/>
                <a:gd name="T29" fmla="*/ 36 h 76"/>
                <a:gd name="T30" fmla="*/ 38 w 76"/>
                <a:gd name="T31" fmla="*/ 4 h 76"/>
                <a:gd name="T32" fmla="*/ 4 w 76"/>
                <a:gd name="T33" fmla="*/ 36 h 76"/>
                <a:gd name="T34" fmla="*/ 29 w 76"/>
                <a:gd name="T35" fmla="*/ 67 h 76"/>
                <a:gd name="T36" fmla="*/ 30 w 76"/>
                <a:gd name="T37" fmla="*/ 69 h 76"/>
                <a:gd name="T38" fmla="*/ 30 w 76"/>
                <a:gd name="T3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" h="76">
                  <a:moveTo>
                    <a:pt x="48" y="76"/>
                  </a:moveTo>
                  <a:cubicBezTo>
                    <a:pt x="28" y="76"/>
                    <a:pt x="28" y="76"/>
                    <a:pt x="28" y="76"/>
                  </a:cubicBezTo>
                  <a:cubicBezTo>
                    <a:pt x="27" y="76"/>
                    <a:pt x="26" y="75"/>
                    <a:pt x="26" y="74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11" y="65"/>
                    <a:pt x="0" y="51"/>
                    <a:pt x="0" y="36"/>
                  </a:cubicBezTo>
                  <a:cubicBezTo>
                    <a:pt x="0" y="16"/>
                    <a:pt x="17" y="0"/>
                    <a:pt x="38" y="0"/>
                  </a:cubicBezTo>
                  <a:cubicBezTo>
                    <a:pt x="59" y="0"/>
                    <a:pt x="76" y="16"/>
                    <a:pt x="76" y="36"/>
                  </a:cubicBezTo>
                  <a:cubicBezTo>
                    <a:pt x="76" y="51"/>
                    <a:pt x="65" y="65"/>
                    <a:pt x="50" y="70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5"/>
                    <a:pt x="49" y="76"/>
                    <a:pt x="48" y="76"/>
                  </a:cubicBezTo>
                  <a:close/>
                  <a:moveTo>
                    <a:pt x="30" y="72"/>
                  </a:moveTo>
                  <a:cubicBezTo>
                    <a:pt x="46" y="72"/>
                    <a:pt x="46" y="72"/>
                    <a:pt x="46" y="72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68"/>
                    <a:pt x="47" y="67"/>
                    <a:pt x="47" y="67"/>
                  </a:cubicBezTo>
                  <a:cubicBezTo>
                    <a:pt x="62" y="63"/>
                    <a:pt x="72" y="50"/>
                    <a:pt x="72" y="36"/>
                  </a:cubicBezTo>
                  <a:cubicBezTo>
                    <a:pt x="72" y="18"/>
                    <a:pt x="57" y="4"/>
                    <a:pt x="38" y="4"/>
                  </a:cubicBezTo>
                  <a:cubicBezTo>
                    <a:pt x="19" y="4"/>
                    <a:pt x="4" y="18"/>
                    <a:pt x="4" y="36"/>
                  </a:cubicBezTo>
                  <a:cubicBezTo>
                    <a:pt x="4" y="50"/>
                    <a:pt x="14" y="63"/>
                    <a:pt x="29" y="67"/>
                  </a:cubicBezTo>
                  <a:cubicBezTo>
                    <a:pt x="29" y="67"/>
                    <a:pt x="30" y="68"/>
                    <a:pt x="30" y="69"/>
                  </a:cubicBezTo>
                  <a:lnTo>
                    <a:pt x="3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69" name="Freeform 148">
              <a:extLst>
                <a:ext uri="{FF2B5EF4-FFF2-40B4-BE49-F238E27FC236}">
                  <a16:creationId xmlns="" xmlns:a16="http://schemas.microsoft.com/office/drawing/2014/main" id="{B524D433-42B5-4A0C-B3EF-9B15896B34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1750" y="-836613"/>
              <a:ext cx="74613" cy="136525"/>
            </a:xfrm>
            <a:custGeom>
              <a:avLst/>
              <a:gdLst>
                <a:gd name="T0" fmla="*/ 10 w 20"/>
                <a:gd name="T1" fmla="*/ 36 h 36"/>
                <a:gd name="T2" fmla="*/ 0 w 20"/>
                <a:gd name="T3" fmla="*/ 26 h 36"/>
                <a:gd name="T4" fmla="*/ 2 w 20"/>
                <a:gd name="T5" fmla="*/ 24 h 36"/>
                <a:gd name="T6" fmla="*/ 4 w 20"/>
                <a:gd name="T7" fmla="*/ 26 h 36"/>
                <a:gd name="T8" fmla="*/ 10 w 20"/>
                <a:gd name="T9" fmla="*/ 32 h 36"/>
                <a:gd name="T10" fmla="*/ 16 w 20"/>
                <a:gd name="T11" fmla="*/ 26 h 36"/>
                <a:gd name="T12" fmla="*/ 10 w 20"/>
                <a:gd name="T13" fmla="*/ 20 h 36"/>
                <a:gd name="T14" fmla="*/ 0 w 20"/>
                <a:gd name="T15" fmla="*/ 10 h 36"/>
                <a:gd name="T16" fmla="*/ 10 w 20"/>
                <a:gd name="T17" fmla="*/ 0 h 36"/>
                <a:gd name="T18" fmla="*/ 20 w 20"/>
                <a:gd name="T19" fmla="*/ 10 h 36"/>
                <a:gd name="T20" fmla="*/ 18 w 20"/>
                <a:gd name="T21" fmla="*/ 12 h 36"/>
                <a:gd name="T22" fmla="*/ 16 w 20"/>
                <a:gd name="T23" fmla="*/ 10 h 36"/>
                <a:gd name="T24" fmla="*/ 10 w 20"/>
                <a:gd name="T25" fmla="*/ 4 h 36"/>
                <a:gd name="T26" fmla="*/ 4 w 20"/>
                <a:gd name="T27" fmla="*/ 10 h 36"/>
                <a:gd name="T28" fmla="*/ 10 w 20"/>
                <a:gd name="T29" fmla="*/ 16 h 36"/>
                <a:gd name="T30" fmla="*/ 20 w 20"/>
                <a:gd name="T31" fmla="*/ 26 h 36"/>
                <a:gd name="T32" fmla="*/ 10 w 20"/>
                <a:gd name="T3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6">
                  <a:moveTo>
                    <a:pt x="10" y="36"/>
                  </a:moveTo>
                  <a:cubicBezTo>
                    <a:pt x="4" y="36"/>
                    <a:pt x="0" y="32"/>
                    <a:pt x="0" y="26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3" y="24"/>
                    <a:pt x="4" y="25"/>
                    <a:pt x="4" y="26"/>
                  </a:cubicBezTo>
                  <a:cubicBezTo>
                    <a:pt x="4" y="30"/>
                    <a:pt x="7" y="32"/>
                    <a:pt x="10" y="32"/>
                  </a:cubicBezTo>
                  <a:cubicBezTo>
                    <a:pt x="13" y="32"/>
                    <a:pt x="16" y="30"/>
                    <a:pt x="16" y="26"/>
                  </a:cubicBezTo>
                  <a:cubicBezTo>
                    <a:pt x="16" y="23"/>
                    <a:pt x="13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1"/>
                    <a:pt x="19" y="12"/>
                    <a:pt x="18" y="12"/>
                  </a:cubicBezTo>
                  <a:cubicBezTo>
                    <a:pt x="17" y="12"/>
                    <a:pt x="16" y="11"/>
                    <a:pt x="16" y="10"/>
                  </a:cubicBezTo>
                  <a:cubicBezTo>
                    <a:pt x="16" y="6"/>
                    <a:pt x="13" y="4"/>
                    <a:pt x="10" y="4"/>
                  </a:cubicBezTo>
                  <a:cubicBezTo>
                    <a:pt x="7" y="4"/>
                    <a:pt x="4" y="6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ubicBezTo>
                    <a:pt x="16" y="16"/>
                    <a:pt x="20" y="21"/>
                    <a:pt x="20" y="26"/>
                  </a:cubicBezTo>
                  <a:cubicBezTo>
                    <a:pt x="20" y="32"/>
                    <a:pt x="16" y="36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70" name="Freeform 149">
              <a:extLst>
                <a:ext uri="{FF2B5EF4-FFF2-40B4-BE49-F238E27FC236}">
                  <a16:creationId xmlns="" xmlns:a16="http://schemas.microsoft.com/office/drawing/2014/main" id="{2A9D9AEB-9BAB-4B86-92E1-D7712FFBD3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1913" y="-715963"/>
              <a:ext cx="14288" cy="38100"/>
            </a:xfrm>
            <a:custGeom>
              <a:avLst/>
              <a:gdLst>
                <a:gd name="T0" fmla="*/ 2 w 4"/>
                <a:gd name="T1" fmla="*/ 10 h 10"/>
                <a:gd name="T2" fmla="*/ 0 w 4"/>
                <a:gd name="T3" fmla="*/ 8 h 10"/>
                <a:gd name="T4" fmla="*/ 0 w 4"/>
                <a:gd name="T5" fmla="*/ 2 h 10"/>
                <a:gd name="T6" fmla="*/ 2 w 4"/>
                <a:gd name="T7" fmla="*/ 0 h 10"/>
                <a:gd name="T8" fmla="*/ 4 w 4"/>
                <a:gd name="T9" fmla="*/ 2 h 10"/>
                <a:gd name="T10" fmla="*/ 4 w 4"/>
                <a:gd name="T11" fmla="*/ 8 h 10"/>
                <a:gd name="T12" fmla="*/ 2 w 4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10"/>
                  </a:moveTo>
                  <a:cubicBezTo>
                    <a:pt x="1" y="10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3" y="10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71" name="Freeform 150">
              <a:extLst>
                <a:ext uri="{FF2B5EF4-FFF2-40B4-BE49-F238E27FC236}">
                  <a16:creationId xmlns="" xmlns:a16="http://schemas.microsoft.com/office/drawing/2014/main" id="{6075C504-5C52-4FAF-88FE-ED18354AB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1913" y="-860426"/>
              <a:ext cx="14288" cy="38100"/>
            </a:xfrm>
            <a:custGeom>
              <a:avLst/>
              <a:gdLst>
                <a:gd name="T0" fmla="*/ 2 w 4"/>
                <a:gd name="T1" fmla="*/ 10 h 10"/>
                <a:gd name="T2" fmla="*/ 0 w 4"/>
                <a:gd name="T3" fmla="*/ 8 h 10"/>
                <a:gd name="T4" fmla="*/ 0 w 4"/>
                <a:gd name="T5" fmla="*/ 2 h 10"/>
                <a:gd name="T6" fmla="*/ 2 w 4"/>
                <a:gd name="T7" fmla="*/ 0 h 10"/>
                <a:gd name="T8" fmla="*/ 4 w 4"/>
                <a:gd name="T9" fmla="*/ 2 h 10"/>
                <a:gd name="T10" fmla="*/ 4 w 4"/>
                <a:gd name="T11" fmla="*/ 8 h 10"/>
                <a:gd name="T12" fmla="*/ 2 w 4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10"/>
                  </a:moveTo>
                  <a:cubicBezTo>
                    <a:pt x="1" y="10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3" y="10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</p:grpSp>
      <p:sp>
        <p:nvSpPr>
          <p:cNvPr id="72" name="TextBox 215">
            <a:extLst>
              <a:ext uri="{FF2B5EF4-FFF2-40B4-BE49-F238E27FC236}">
                <a16:creationId xmlns="" xmlns:a16="http://schemas.microsoft.com/office/drawing/2014/main" id="{031DB979-CED5-4C4F-BBF7-FDFDC89322BF}"/>
              </a:ext>
            </a:extLst>
          </p:cNvPr>
          <p:cNvSpPr txBox="1"/>
          <p:nvPr/>
        </p:nvSpPr>
        <p:spPr>
          <a:xfrm flipH="1">
            <a:off x="609943" y="4929939"/>
            <a:ext cx="2596720" cy="923330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ac ex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euismod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Nunc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</p:txBody>
      </p:sp>
      <p:sp>
        <p:nvSpPr>
          <p:cNvPr id="73" name="TextBox 218">
            <a:extLst>
              <a:ext uri="{FF2B5EF4-FFF2-40B4-BE49-F238E27FC236}">
                <a16:creationId xmlns="" xmlns:a16="http://schemas.microsoft.com/office/drawing/2014/main" id="{79D3282C-D18C-4535-996D-86016D652E5A}"/>
              </a:ext>
            </a:extLst>
          </p:cNvPr>
          <p:cNvSpPr txBox="1"/>
          <p:nvPr/>
        </p:nvSpPr>
        <p:spPr>
          <a:xfrm flipH="1">
            <a:off x="1556947" y="4489721"/>
            <a:ext cx="992306" cy="18466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</a:p>
        </p:txBody>
      </p:sp>
      <p:sp>
        <p:nvSpPr>
          <p:cNvPr id="74" name="Chevron 387">
            <a:extLst>
              <a:ext uri="{FF2B5EF4-FFF2-40B4-BE49-F238E27FC236}">
                <a16:creationId xmlns="" xmlns:a16="http://schemas.microsoft.com/office/drawing/2014/main" id="{08EEE82A-061B-4621-A26E-16B2098F1CD5}"/>
              </a:ext>
            </a:extLst>
          </p:cNvPr>
          <p:cNvSpPr>
            <a:spLocks noChangeAspect="1"/>
          </p:cNvSpPr>
          <p:nvPr/>
        </p:nvSpPr>
        <p:spPr>
          <a:xfrm rot="16200000" flipH="1">
            <a:off x="2635478" y="4294559"/>
            <a:ext cx="567376" cy="574992"/>
          </a:xfrm>
          <a:prstGeom prst="roundRect">
            <a:avLst/>
          </a:pr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>
              <a:solidFill>
                <a:srgbClr val="313131"/>
              </a:solidFill>
            </a:endParaRPr>
          </a:p>
        </p:txBody>
      </p:sp>
      <p:grpSp>
        <p:nvGrpSpPr>
          <p:cNvPr id="75" name="Group 74">
            <a:extLst>
              <a:ext uri="{FF2B5EF4-FFF2-40B4-BE49-F238E27FC236}">
                <a16:creationId xmlns="" xmlns:a16="http://schemas.microsoft.com/office/drawing/2014/main" id="{0884BDB0-495B-4C47-B7FD-8F90925EE171}"/>
              </a:ext>
            </a:extLst>
          </p:cNvPr>
          <p:cNvGrpSpPr>
            <a:grpSpLocks noChangeAspect="1"/>
          </p:cNvGrpSpPr>
          <p:nvPr/>
        </p:nvGrpSpPr>
        <p:grpSpPr>
          <a:xfrm>
            <a:off x="2718950" y="4414348"/>
            <a:ext cx="400445" cy="335413"/>
            <a:chOff x="1620838" y="3862388"/>
            <a:chExt cx="371476" cy="311149"/>
          </a:xfrm>
          <a:solidFill>
            <a:schemeClr val="accent3"/>
          </a:solidFill>
        </p:grpSpPr>
        <p:sp>
          <p:nvSpPr>
            <p:cNvPr id="76" name="Freeform 135">
              <a:extLst>
                <a:ext uri="{FF2B5EF4-FFF2-40B4-BE49-F238E27FC236}">
                  <a16:creationId xmlns="" xmlns:a16="http://schemas.microsoft.com/office/drawing/2014/main" id="{6E9F8099-1603-4931-B5E0-A3FC555F4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8788" y="3924300"/>
              <a:ext cx="77788" cy="249237"/>
            </a:xfrm>
            <a:custGeom>
              <a:avLst/>
              <a:gdLst>
                <a:gd name="T0" fmla="*/ 18 w 20"/>
                <a:gd name="T1" fmla="*/ 64 h 64"/>
                <a:gd name="T2" fmla="*/ 17 w 20"/>
                <a:gd name="T3" fmla="*/ 64 h 64"/>
                <a:gd name="T4" fmla="*/ 0 w 20"/>
                <a:gd name="T5" fmla="*/ 36 h 64"/>
                <a:gd name="T6" fmla="*/ 0 w 20"/>
                <a:gd name="T7" fmla="*/ 2 h 64"/>
                <a:gd name="T8" fmla="*/ 2 w 20"/>
                <a:gd name="T9" fmla="*/ 0 h 64"/>
                <a:gd name="T10" fmla="*/ 4 w 20"/>
                <a:gd name="T11" fmla="*/ 2 h 64"/>
                <a:gd name="T12" fmla="*/ 4 w 20"/>
                <a:gd name="T13" fmla="*/ 36 h 64"/>
                <a:gd name="T14" fmla="*/ 19 w 20"/>
                <a:gd name="T15" fmla="*/ 60 h 64"/>
                <a:gd name="T16" fmla="*/ 20 w 20"/>
                <a:gd name="T17" fmla="*/ 63 h 64"/>
                <a:gd name="T18" fmla="*/ 18 w 20"/>
                <a:gd name="T1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64">
                  <a:moveTo>
                    <a:pt x="18" y="64"/>
                  </a:moveTo>
                  <a:cubicBezTo>
                    <a:pt x="18" y="64"/>
                    <a:pt x="17" y="64"/>
                    <a:pt x="17" y="64"/>
                  </a:cubicBezTo>
                  <a:cubicBezTo>
                    <a:pt x="7" y="59"/>
                    <a:pt x="0" y="48"/>
                    <a:pt x="0" y="3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6"/>
                    <a:pt x="10" y="56"/>
                    <a:pt x="19" y="60"/>
                  </a:cubicBezTo>
                  <a:cubicBezTo>
                    <a:pt x="20" y="61"/>
                    <a:pt x="20" y="62"/>
                    <a:pt x="20" y="63"/>
                  </a:cubicBezTo>
                  <a:cubicBezTo>
                    <a:pt x="19" y="64"/>
                    <a:pt x="19" y="64"/>
                    <a:pt x="1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77" name="Freeform 136">
              <a:extLst>
                <a:ext uri="{FF2B5EF4-FFF2-40B4-BE49-F238E27FC236}">
                  <a16:creationId xmlns="" xmlns:a16="http://schemas.microsoft.com/office/drawing/2014/main" id="{05E8AF53-E87D-49A7-968E-178B18F4E7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6276" y="3954463"/>
              <a:ext cx="46038" cy="77787"/>
            </a:xfrm>
            <a:custGeom>
              <a:avLst/>
              <a:gdLst>
                <a:gd name="T0" fmla="*/ 4 w 12"/>
                <a:gd name="T1" fmla="*/ 20 h 20"/>
                <a:gd name="T2" fmla="*/ 2 w 12"/>
                <a:gd name="T3" fmla="*/ 20 h 20"/>
                <a:gd name="T4" fmla="*/ 0 w 12"/>
                <a:gd name="T5" fmla="*/ 18 h 20"/>
                <a:gd name="T6" fmla="*/ 0 w 12"/>
                <a:gd name="T7" fmla="*/ 2 h 20"/>
                <a:gd name="T8" fmla="*/ 2 w 12"/>
                <a:gd name="T9" fmla="*/ 0 h 20"/>
                <a:gd name="T10" fmla="*/ 4 w 12"/>
                <a:gd name="T11" fmla="*/ 0 h 20"/>
                <a:gd name="T12" fmla="*/ 12 w 12"/>
                <a:gd name="T13" fmla="*/ 8 h 20"/>
                <a:gd name="T14" fmla="*/ 12 w 12"/>
                <a:gd name="T15" fmla="*/ 12 h 20"/>
                <a:gd name="T16" fmla="*/ 4 w 12"/>
                <a:gd name="T17" fmla="*/ 20 h 20"/>
                <a:gd name="T18" fmla="*/ 4 w 12"/>
                <a:gd name="T19" fmla="*/ 4 h 20"/>
                <a:gd name="T20" fmla="*/ 4 w 12"/>
                <a:gd name="T21" fmla="*/ 16 h 20"/>
                <a:gd name="T22" fmla="*/ 8 w 12"/>
                <a:gd name="T23" fmla="*/ 12 h 20"/>
                <a:gd name="T24" fmla="*/ 8 w 12"/>
                <a:gd name="T25" fmla="*/ 8 h 20"/>
                <a:gd name="T26" fmla="*/ 4 w 12"/>
                <a:gd name="T2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0">
                  <a:moveTo>
                    <a:pt x="4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0"/>
                    <a:pt x="12" y="4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6"/>
                    <a:pt x="8" y="20"/>
                    <a:pt x="4" y="20"/>
                  </a:cubicBezTo>
                  <a:close/>
                  <a:moveTo>
                    <a:pt x="4" y="4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6" y="16"/>
                    <a:pt x="8" y="14"/>
                    <a:pt x="8" y="1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"/>
                    <a:pt x="6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78" name="Freeform 137">
              <a:extLst>
                <a:ext uri="{FF2B5EF4-FFF2-40B4-BE49-F238E27FC236}">
                  <a16:creationId xmlns="" xmlns:a16="http://schemas.microsoft.com/office/drawing/2014/main" id="{D9847F9C-7332-478C-A3E5-AAB849335F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20838" y="3862388"/>
              <a:ext cx="341313" cy="263525"/>
            </a:xfrm>
            <a:custGeom>
              <a:avLst/>
              <a:gdLst>
                <a:gd name="T0" fmla="*/ 86 w 88"/>
                <a:gd name="T1" fmla="*/ 68 h 68"/>
                <a:gd name="T2" fmla="*/ 85 w 88"/>
                <a:gd name="T3" fmla="*/ 68 h 68"/>
                <a:gd name="T4" fmla="*/ 81 w 88"/>
                <a:gd name="T5" fmla="*/ 66 h 68"/>
                <a:gd name="T6" fmla="*/ 18 w 88"/>
                <a:gd name="T7" fmla="*/ 52 h 68"/>
                <a:gd name="T8" fmla="*/ 14 w 88"/>
                <a:gd name="T9" fmla="*/ 52 h 68"/>
                <a:gd name="T10" fmla="*/ 0 w 88"/>
                <a:gd name="T11" fmla="*/ 38 h 68"/>
                <a:gd name="T12" fmla="*/ 0 w 88"/>
                <a:gd name="T13" fmla="*/ 30 h 68"/>
                <a:gd name="T14" fmla="*/ 14 w 88"/>
                <a:gd name="T15" fmla="*/ 16 h 68"/>
                <a:gd name="T16" fmla="*/ 18 w 88"/>
                <a:gd name="T17" fmla="*/ 16 h 68"/>
                <a:gd name="T18" fmla="*/ 81 w 88"/>
                <a:gd name="T19" fmla="*/ 2 h 68"/>
                <a:gd name="T20" fmla="*/ 85 w 88"/>
                <a:gd name="T21" fmla="*/ 0 h 68"/>
                <a:gd name="T22" fmla="*/ 87 w 88"/>
                <a:gd name="T23" fmla="*/ 0 h 68"/>
                <a:gd name="T24" fmla="*/ 88 w 88"/>
                <a:gd name="T25" fmla="*/ 2 h 68"/>
                <a:gd name="T26" fmla="*/ 88 w 88"/>
                <a:gd name="T27" fmla="*/ 66 h 68"/>
                <a:gd name="T28" fmla="*/ 87 w 88"/>
                <a:gd name="T29" fmla="*/ 68 h 68"/>
                <a:gd name="T30" fmla="*/ 86 w 88"/>
                <a:gd name="T31" fmla="*/ 68 h 68"/>
                <a:gd name="T32" fmla="*/ 14 w 88"/>
                <a:gd name="T33" fmla="*/ 20 h 68"/>
                <a:gd name="T34" fmla="*/ 4 w 88"/>
                <a:gd name="T35" fmla="*/ 30 h 68"/>
                <a:gd name="T36" fmla="*/ 4 w 88"/>
                <a:gd name="T37" fmla="*/ 38 h 68"/>
                <a:gd name="T38" fmla="*/ 14 w 88"/>
                <a:gd name="T39" fmla="*/ 48 h 68"/>
                <a:gd name="T40" fmla="*/ 18 w 88"/>
                <a:gd name="T41" fmla="*/ 48 h 68"/>
                <a:gd name="T42" fmla="*/ 83 w 88"/>
                <a:gd name="T43" fmla="*/ 62 h 68"/>
                <a:gd name="T44" fmla="*/ 84 w 88"/>
                <a:gd name="T45" fmla="*/ 63 h 68"/>
                <a:gd name="T46" fmla="*/ 84 w 88"/>
                <a:gd name="T47" fmla="*/ 5 h 68"/>
                <a:gd name="T48" fmla="*/ 83 w 88"/>
                <a:gd name="T49" fmla="*/ 6 h 68"/>
                <a:gd name="T50" fmla="*/ 18 w 88"/>
                <a:gd name="T51" fmla="*/ 20 h 68"/>
                <a:gd name="T52" fmla="*/ 14 w 88"/>
                <a:gd name="T53" fmla="*/ 2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" h="68">
                  <a:moveTo>
                    <a:pt x="86" y="68"/>
                  </a:moveTo>
                  <a:cubicBezTo>
                    <a:pt x="86" y="68"/>
                    <a:pt x="85" y="68"/>
                    <a:pt x="85" y="68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66" y="59"/>
                    <a:pt x="51" y="52"/>
                    <a:pt x="18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6" y="52"/>
                    <a:pt x="0" y="46"/>
                    <a:pt x="0" y="3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2"/>
                    <a:pt x="6" y="16"/>
                    <a:pt x="14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51" y="16"/>
                    <a:pt x="66" y="9"/>
                    <a:pt x="81" y="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6" y="0"/>
                    <a:pt x="87" y="0"/>
                    <a:pt x="87" y="0"/>
                  </a:cubicBezTo>
                  <a:cubicBezTo>
                    <a:pt x="88" y="1"/>
                    <a:pt x="88" y="1"/>
                    <a:pt x="88" y="2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8" y="67"/>
                    <a:pt x="87" y="68"/>
                  </a:cubicBezTo>
                  <a:cubicBezTo>
                    <a:pt x="87" y="68"/>
                    <a:pt x="86" y="68"/>
                    <a:pt x="86" y="68"/>
                  </a:cubicBezTo>
                  <a:close/>
                  <a:moveTo>
                    <a:pt x="14" y="20"/>
                  </a:moveTo>
                  <a:cubicBezTo>
                    <a:pt x="8" y="20"/>
                    <a:pt x="4" y="24"/>
                    <a:pt x="4" y="3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44"/>
                    <a:pt x="8" y="48"/>
                    <a:pt x="14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52" y="48"/>
                    <a:pt x="67" y="55"/>
                    <a:pt x="83" y="62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67" y="13"/>
                    <a:pt x="52" y="20"/>
                    <a:pt x="18" y="20"/>
                  </a:cubicBezTo>
                  <a:lnTo>
                    <a:pt x="1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61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72602E4-529E-4385-9747-F2930C836E72}"/>
              </a:ext>
            </a:extLst>
          </p:cNvPr>
          <p:cNvSpPr/>
          <p:nvPr/>
        </p:nvSpPr>
        <p:spPr>
          <a:xfrm>
            <a:off x="323850" y="229285"/>
            <a:ext cx="115443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  <a:latin typeface="+mj-lt"/>
              </a:rPr>
              <a:t>WATERCOLOR PRESENTATION</a:t>
            </a:r>
            <a:endParaRPr lang="en-ID" sz="3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C8B7FBB-957C-458E-8A37-F2C966156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0FB0-A283-4455-9895-FE8B2D4E46C7}" type="datetime1">
              <a:rPr lang="en-ID" smtClean="0"/>
              <a:t>21/07/2022</a:t>
            </a:fld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8E38B08-4375-43FD-B804-AA513AAE5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D876-6383-43F6-8B34-1E567A1E4922}" type="slidenum">
              <a:rPr lang="en-ID" smtClean="0"/>
              <a:t>4</a:t>
            </a:fld>
            <a:endParaRPr lang="en-ID"/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31B7FEEF-9BF8-422E-9EBA-AF7810EE0B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15584" y="1666875"/>
            <a:ext cx="2064683" cy="2260600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="" xmlns:a16="http://schemas.microsoft.com/office/drawing/2014/main" id="{E6C32E34-A46F-4A32-8361-5EA1D095DE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63658" y="1666875"/>
            <a:ext cx="2064683" cy="2260600"/>
          </a:xfrm>
          <a:prstGeom prst="rect">
            <a:avLst/>
          </a:prstGeom>
        </p:spPr>
      </p:pic>
      <p:pic>
        <p:nvPicPr>
          <p:cNvPr id="80" name="Graphic 79">
            <a:extLst>
              <a:ext uri="{FF2B5EF4-FFF2-40B4-BE49-F238E27FC236}">
                <a16:creationId xmlns="" xmlns:a16="http://schemas.microsoft.com/office/drawing/2014/main" id="{682FB75F-D485-416A-9B60-56558B709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49858" y="1666875"/>
            <a:ext cx="2064683" cy="2260600"/>
          </a:xfrm>
          <a:prstGeom prst="rect">
            <a:avLst/>
          </a:prstGeom>
        </p:spPr>
      </p:pic>
      <p:sp>
        <p:nvSpPr>
          <p:cNvPr id="81" name="TextBox 215">
            <a:extLst>
              <a:ext uri="{FF2B5EF4-FFF2-40B4-BE49-F238E27FC236}">
                <a16:creationId xmlns="" xmlns:a16="http://schemas.microsoft.com/office/drawing/2014/main" id="{08FF5564-7C45-4720-A18E-C5B14B29CAAE}"/>
              </a:ext>
            </a:extLst>
          </p:cNvPr>
          <p:cNvSpPr txBox="1"/>
          <p:nvPr/>
        </p:nvSpPr>
        <p:spPr>
          <a:xfrm flipH="1">
            <a:off x="1149565" y="3971230"/>
            <a:ext cx="2596720" cy="923330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ac ex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euismod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Nunc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</p:txBody>
      </p:sp>
      <p:sp>
        <p:nvSpPr>
          <p:cNvPr id="82" name="TextBox 215">
            <a:extLst>
              <a:ext uri="{FF2B5EF4-FFF2-40B4-BE49-F238E27FC236}">
                <a16:creationId xmlns="" xmlns:a16="http://schemas.microsoft.com/office/drawing/2014/main" id="{20414296-12EF-4FB0-B747-00C6A2C41933}"/>
              </a:ext>
            </a:extLst>
          </p:cNvPr>
          <p:cNvSpPr txBox="1"/>
          <p:nvPr/>
        </p:nvSpPr>
        <p:spPr>
          <a:xfrm flipH="1">
            <a:off x="4797640" y="3971230"/>
            <a:ext cx="2596720" cy="923330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ac ex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euismod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Nunc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</p:txBody>
      </p:sp>
      <p:sp>
        <p:nvSpPr>
          <p:cNvPr id="83" name="TextBox 215">
            <a:extLst>
              <a:ext uri="{FF2B5EF4-FFF2-40B4-BE49-F238E27FC236}">
                <a16:creationId xmlns="" xmlns:a16="http://schemas.microsoft.com/office/drawing/2014/main" id="{BAC08A96-3515-4D1C-B926-CC5DB0717AD0}"/>
              </a:ext>
            </a:extLst>
          </p:cNvPr>
          <p:cNvSpPr txBox="1"/>
          <p:nvPr/>
        </p:nvSpPr>
        <p:spPr>
          <a:xfrm flipH="1">
            <a:off x="8683839" y="3971230"/>
            <a:ext cx="2596720" cy="923330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ac ex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euismod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Nunc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</p:txBody>
      </p:sp>
      <p:sp>
        <p:nvSpPr>
          <p:cNvPr id="84" name="TextBox 215">
            <a:extLst>
              <a:ext uri="{FF2B5EF4-FFF2-40B4-BE49-F238E27FC236}">
                <a16:creationId xmlns="" xmlns:a16="http://schemas.microsoft.com/office/drawing/2014/main" id="{5E946BCD-89FA-4AEB-B3D1-14E9271C98DD}"/>
              </a:ext>
            </a:extLst>
          </p:cNvPr>
          <p:cNvSpPr txBox="1"/>
          <p:nvPr/>
        </p:nvSpPr>
        <p:spPr>
          <a:xfrm flipH="1">
            <a:off x="1149565" y="1298733"/>
            <a:ext cx="2596720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</a:p>
        </p:txBody>
      </p:sp>
      <p:sp>
        <p:nvSpPr>
          <p:cNvPr id="85" name="TextBox 215">
            <a:extLst>
              <a:ext uri="{FF2B5EF4-FFF2-40B4-BE49-F238E27FC236}">
                <a16:creationId xmlns="" xmlns:a16="http://schemas.microsoft.com/office/drawing/2014/main" id="{3A95A658-5BBB-4C55-A245-E1636D070B07}"/>
              </a:ext>
            </a:extLst>
          </p:cNvPr>
          <p:cNvSpPr txBox="1"/>
          <p:nvPr/>
        </p:nvSpPr>
        <p:spPr>
          <a:xfrm flipH="1">
            <a:off x="4797640" y="1298733"/>
            <a:ext cx="2596720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</a:p>
        </p:txBody>
      </p:sp>
      <p:sp>
        <p:nvSpPr>
          <p:cNvPr id="86" name="TextBox 215">
            <a:extLst>
              <a:ext uri="{FF2B5EF4-FFF2-40B4-BE49-F238E27FC236}">
                <a16:creationId xmlns="" xmlns:a16="http://schemas.microsoft.com/office/drawing/2014/main" id="{107B0620-1EBA-462F-8352-3D3B58F90842}"/>
              </a:ext>
            </a:extLst>
          </p:cNvPr>
          <p:cNvSpPr txBox="1"/>
          <p:nvPr/>
        </p:nvSpPr>
        <p:spPr>
          <a:xfrm flipH="1">
            <a:off x="8683839" y="1298733"/>
            <a:ext cx="2596720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</a:p>
        </p:txBody>
      </p:sp>
      <p:sp>
        <p:nvSpPr>
          <p:cNvPr id="87" name="TextBox 215">
            <a:extLst>
              <a:ext uri="{FF2B5EF4-FFF2-40B4-BE49-F238E27FC236}">
                <a16:creationId xmlns="" xmlns:a16="http://schemas.microsoft.com/office/drawing/2014/main" id="{658BB104-AD8A-4B67-936B-1C56769941FD}"/>
              </a:ext>
            </a:extLst>
          </p:cNvPr>
          <p:cNvSpPr txBox="1"/>
          <p:nvPr/>
        </p:nvSpPr>
        <p:spPr>
          <a:xfrm flipH="1">
            <a:off x="1149565" y="5270094"/>
            <a:ext cx="2596720" cy="923330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ac ex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euismod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Nunc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</p:txBody>
      </p:sp>
      <p:sp>
        <p:nvSpPr>
          <p:cNvPr id="88" name="TextBox 215">
            <a:extLst>
              <a:ext uri="{FF2B5EF4-FFF2-40B4-BE49-F238E27FC236}">
                <a16:creationId xmlns="" xmlns:a16="http://schemas.microsoft.com/office/drawing/2014/main" id="{580839A1-7372-462B-9C0F-80304E2EEF4D}"/>
              </a:ext>
            </a:extLst>
          </p:cNvPr>
          <p:cNvSpPr txBox="1"/>
          <p:nvPr/>
        </p:nvSpPr>
        <p:spPr>
          <a:xfrm flipH="1">
            <a:off x="4797640" y="5270094"/>
            <a:ext cx="2596720" cy="923330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ac ex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euismod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Nunc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</p:txBody>
      </p:sp>
      <p:sp>
        <p:nvSpPr>
          <p:cNvPr id="89" name="TextBox 215">
            <a:extLst>
              <a:ext uri="{FF2B5EF4-FFF2-40B4-BE49-F238E27FC236}">
                <a16:creationId xmlns="" xmlns:a16="http://schemas.microsoft.com/office/drawing/2014/main" id="{9DFFA526-C711-4FDD-BF8E-179F6E87DB21}"/>
              </a:ext>
            </a:extLst>
          </p:cNvPr>
          <p:cNvSpPr txBox="1"/>
          <p:nvPr/>
        </p:nvSpPr>
        <p:spPr>
          <a:xfrm flipH="1">
            <a:off x="8683839" y="5270094"/>
            <a:ext cx="2596720" cy="923330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ac ex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euismod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Nunc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65623FD4-7BD1-4216-AF62-BBBB91968F33}"/>
              </a:ext>
            </a:extLst>
          </p:cNvPr>
          <p:cNvCxnSpPr>
            <a:cxnSpLocks/>
          </p:cNvCxnSpPr>
          <p:nvPr/>
        </p:nvCxnSpPr>
        <p:spPr>
          <a:xfrm>
            <a:off x="2208934" y="5082327"/>
            <a:ext cx="477982" cy="0"/>
          </a:xfrm>
          <a:prstGeom prst="line">
            <a:avLst/>
          </a:prstGeom>
          <a:ln w="28575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="" xmlns:a16="http://schemas.microsoft.com/office/drawing/2014/main" id="{DB0842DD-1C27-4FF2-A3BC-8FCFA4315E95}"/>
              </a:ext>
            </a:extLst>
          </p:cNvPr>
          <p:cNvCxnSpPr>
            <a:cxnSpLocks/>
          </p:cNvCxnSpPr>
          <p:nvPr/>
        </p:nvCxnSpPr>
        <p:spPr>
          <a:xfrm>
            <a:off x="5857009" y="5082327"/>
            <a:ext cx="477982" cy="0"/>
          </a:xfrm>
          <a:prstGeom prst="line">
            <a:avLst/>
          </a:prstGeom>
          <a:ln w="28575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="" xmlns:a16="http://schemas.microsoft.com/office/drawing/2014/main" id="{528602C6-645E-4883-A9F9-DD553BCF6612}"/>
              </a:ext>
            </a:extLst>
          </p:cNvPr>
          <p:cNvCxnSpPr>
            <a:cxnSpLocks/>
          </p:cNvCxnSpPr>
          <p:nvPr/>
        </p:nvCxnSpPr>
        <p:spPr>
          <a:xfrm>
            <a:off x="9743208" y="5082327"/>
            <a:ext cx="477982" cy="0"/>
          </a:xfrm>
          <a:prstGeom prst="line">
            <a:avLst/>
          </a:prstGeom>
          <a:ln w="2857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Group 91">
            <a:extLst>
              <a:ext uri="{FF2B5EF4-FFF2-40B4-BE49-F238E27FC236}">
                <a16:creationId xmlns="" xmlns:a16="http://schemas.microsoft.com/office/drawing/2014/main" id="{6DCB0494-7443-44F5-ABB5-805FF3C163F0}"/>
              </a:ext>
            </a:extLst>
          </p:cNvPr>
          <p:cNvGrpSpPr/>
          <p:nvPr/>
        </p:nvGrpSpPr>
        <p:grpSpPr>
          <a:xfrm>
            <a:off x="5851185" y="2431680"/>
            <a:ext cx="489633" cy="530925"/>
            <a:chOff x="10453688" y="1925320"/>
            <a:chExt cx="263525" cy="285750"/>
          </a:xfrm>
          <a:solidFill>
            <a:schemeClr val="accent5"/>
          </a:solidFill>
        </p:grpSpPr>
        <p:sp>
          <p:nvSpPr>
            <p:cNvPr id="93" name="Freeform 155">
              <a:extLst>
                <a:ext uri="{FF2B5EF4-FFF2-40B4-BE49-F238E27FC236}">
                  <a16:creationId xmlns="" xmlns:a16="http://schemas.microsoft.com/office/drawing/2014/main" id="{D57CC5F1-E5DB-4E1D-9A3A-6970DFB51C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53688" y="1925320"/>
              <a:ext cx="263525" cy="285750"/>
            </a:xfrm>
            <a:custGeom>
              <a:avLst/>
              <a:gdLst>
                <a:gd name="T0" fmla="*/ 696 w 828"/>
                <a:gd name="T1" fmla="*/ 811 h 902"/>
                <a:gd name="T2" fmla="*/ 663 w 828"/>
                <a:gd name="T3" fmla="*/ 807 h 902"/>
                <a:gd name="T4" fmla="*/ 647 w 828"/>
                <a:gd name="T5" fmla="*/ 793 h 902"/>
                <a:gd name="T6" fmla="*/ 639 w 828"/>
                <a:gd name="T7" fmla="*/ 748 h 902"/>
                <a:gd name="T8" fmla="*/ 639 w 828"/>
                <a:gd name="T9" fmla="*/ 672 h 902"/>
                <a:gd name="T10" fmla="*/ 623 w 828"/>
                <a:gd name="T11" fmla="*/ 643 h 902"/>
                <a:gd name="T12" fmla="*/ 599 w 828"/>
                <a:gd name="T13" fmla="*/ 632 h 902"/>
                <a:gd name="T14" fmla="*/ 331 w 828"/>
                <a:gd name="T15" fmla="*/ 554 h 902"/>
                <a:gd name="T16" fmla="*/ 353 w 828"/>
                <a:gd name="T17" fmla="*/ 287 h 902"/>
                <a:gd name="T18" fmla="*/ 361 w 828"/>
                <a:gd name="T19" fmla="*/ 31 h 902"/>
                <a:gd name="T20" fmla="*/ 797 w 828"/>
                <a:gd name="T21" fmla="*/ 169 h 902"/>
                <a:gd name="T22" fmla="*/ 787 w 828"/>
                <a:gd name="T23" fmla="*/ 403 h 902"/>
                <a:gd name="T24" fmla="*/ 765 w 828"/>
                <a:gd name="T25" fmla="*/ 629 h 902"/>
                <a:gd name="T26" fmla="*/ 741 w 828"/>
                <a:gd name="T27" fmla="*/ 738 h 902"/>
                <a:gd name="T28" fmla="*/ 717 w 828"/>
                <a:gd name="T29" fmla="*/ 794 h 902"/>
                <a:gd name="T30" fmla="*/ 558 w 828"/>
                <a:gd name="T31" fmla="*/ 712 h 902"/>
                <a:gd name="T32" fmla="*/ 566 w 828"/>
                <a:gd name="T33" fmla="*/ 674 h 902"/>
                <a:gd name="T34" fmla="*/ 578 w 828"/>
                <a:gd name="T35" fmla="*/ 663 h 902"/>
                <a:gd name="T36" fmla="*/ 600 w 828"/>
                <a:gd name="T37" fmla="*/ 663 h 902"/>
                <a:gd name="T38" fmla="*/ 609 w 828"/>
                <a:gd name="T39" fmla="*/ 676 h 902"/>
                <a:gd name="T40" fmla="*/ 610 w 828"/>
                <a:gd name="T41" fmla="*/ 724 h 902"/>
                <a:gd name="T42" fmla="*/ 615 w 828"/>
                <a:gd name="T43" fmla="*/ 792 h 902"/>
                <a:gd name="T44" fmla="*/ 555 w 828"/>
                <a:gd name="T45" fmla="*/ 796 h 902"/>
                <a:gd name="T46" fmla="*/ 467 w 828"/>
                <a:gd name="T47" fmla="*/ 872 h 902"/>
                <a:gd name="T48" fmla="*/ 77 w 828"/>
                <a:gd name="T49" fmla="*/ 853 h 902"/>
                <a:gd name="T50" fmla="*/ 89 w 828"/>
                <a:gd name="T51" fmla="*/ 783 h 902"/>
                <a:gd name="T52" fmla="*/ 94 w 828"/>
                <a:gd name="T53" fmla="*/ 697 h 902"/>
                <a:gd name="T54" fmla="*/ 102 w 828"/>
                <a:gd name="T55" fmla="*/ 670 h 902"/>
                <a:gd name="T56" fmla="*/ 116 w 828"/>
                <a:gd name="T57" fmla="*/ 662 h 902"/>
                <a:gd name="T58" fmla="*/ 539 w 828"/>
                <a:gd name="T59" fmla="*/ 661 h 902"/>
                <a:gd name="T60" fmla="*/ 529 w 828"/>
                <a:gd name="T61" fmla="*/ 703 h 902"/>
                <a:gd name="T62" fmla="*/ 524 w 828"/>
                <a:gd name="T63" fmla="*/ 802 h 902"/>
                <a:gd name="T64" fmla="*/ 516 w 828"/>
                <a:gd name="T65" fmla="*/ 840 h 902"/>
                <a:gd name="T66" fmla="*/ 498 w 828"/>
                <a:gd name="T67" fmla="*/ 864 h 902"/>
                <a:gd name="T68" fmla="*/ 467 w 828"/>
                <a:gd name="T69" fmla="*/ 872 h 902"/>
                <a:gd name="T70" fmla="*/ 332 w 828"/>
                <a:gd name="T71" fmla="*/ 15 h 902"/>
                <a:gd name="T72" fmla="*/ 324 w 828"/>
                <a:gd name="T73" fmla="*/ 246 h 902"/>
                <a:gd name="T74" fmla="*/ 302 w 828"/>
                <a:gd name="T75" fmla="*/ 544 h 902"/>
                <a:gd name="T76" fmla="*/ 111 w 828"/>
                <a:gd name="T77" fmla="*/ 632 h 902"/>
                <a:gd name="T78" fmla="*/ 81 w 828"/>
                <a:gd name="T79" fmla="*/ 648 h 902"/>
                <a:gd name="T80" fmla="*/ 67 w 828"/>
                <a:gd name="T81" fmla="*/ 679 h 902"/>
                <a:gd name="T82" fmla="*/ 60 w 828"/>
                <a:gd name="T83" fmla="*/ 730 h 902"/>
                <a:gd name="T84" fmla="*/ 56 w 828"/>
                <a:gd name="T85" fmla="*/ 812 h 902"/>
                <a:gd name="T86" fmla="*/ 46 w 828"/>
                <a:gd name="T87" fmla="*/ 847 h 902"/>
                <a:gd name="T88" fmla="*/ 26 w 828"/>
                <a:gd name="T89" fmla="*/ 867 h 902"/>
                <a:gd name="T90" fmla="*/ 0 w 828"/>
                <a:gd name="T91" fmla="*/ 902 h 902"/>
                <a:gd name="T92" fmla="*/ 490 w 828"/>
                <a:gd name="T93" fmla="*/ 899 h 902"/>
                <a:gd name="T94" fmla="*/ 515 w 828"/>
                <a:gd name="T95" fmla="*/ 889 h 902"/>
                <a:gd name="T96" fmla="*/ 542 w 828"/>
                <a:gd name="T97" fmla="*/ 854 h 902"/>
                <a:gd name="T98" fmla="*/ 703 w 828"/>
                <a:gd name="T99" fmla="*/ 840 h 902"/>
                <a:gd name="T100" fmla="*/ 731 w 828"/>
                <a:gd name="T101" fmla="*/ 824 h 902"/>
                <a:gd name="T102" fmla="*/ 765 w 828"/>
                <a:gd name="T103" fmla="*/ 760 h 902"/>
                <a:gd name="T104" fmla="*/ 791 w 828"/>
                <a:gd name="T105" fmla="*/ 656 h 902"/>
                <a:gd name="T106" fmla="*/ 808 w 828"/>
                <a:gd name="T107" fmla="*/ 528 h 902"/>
                <a:gd name="T108" fmla="*/ 825 w 828"/>
                <a:gd name="T109" fmla="*/ 255 h 902"/>
                <a:gd name="T110" fmla="*/ 828 w 828"/>
                <a:gd name="T111" fmla="*/ 53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28" h="902">
                  <a:moveTo>
                    <a:pt x="709" y="803"/>
                  </a:moveTo>
                  <a:lnTo>
                    <a:pt x="705" y="807"/>
                  </a:lnTo>
                  <a:lnTo>
                    <a:pt x="701" y="809"/>
                  </a:lnTo>
                  <a:lnTo>
                    <a:pt x="696" y="811"/>
                  </a:lnTo>
                  <a:lnTo>
                    <a:pt x="692" y="812"/>
                  </a:lnTo>
                  <a:lnTo>
                    <a:pt x="679" y="811"/>
                  </a:lnTo>
                  <a:lnTo>
                    <a:pt x="667" y="809"/>
                  </a:lnTo>
                  <a:lnTo>
                    <a:pt x="663" y="807"/>
                  </a:lnTo>
                  <a:lnTo>
                    <a:pt x="659" y="805"/>
                  </a:lnTo>
                  <a:lnTo>
                    <a:pt x="654" y="803"/>
                  </a:lnTo>
                  <a:lnTo>
                    <a:pt x="651" y="800"/>
                  </a:lnTo>
                  <a:lnTo>
                    <a:pt x="647" y="793"/>
                  </a:lnTo>
                  <a:lnTo>
                    <a:pt x="644" y="786"/>
                  </a:lnTo>
                  <a:lnTo>
                    <a:pt x="642" y="777"/>
                  </a:lnTo>
                  <a:lnTo>
                    <a:pt x="640" y="768"/>
                  </a:lnTo>
                  <a:lnTo>
                    <a:pt x="639" y="748"/>
                  </a:lnTo>
                  <a:lnTo>
                    <a:pt x="640" y="727"/>
                  </a:lnTo>
                  <a:lnTo>
                    <a:pt x="642" y="703"/>
                  </a:lnTo>
                  <a:lnTo>
                    <a:pt x="640" y="682"/>
                  </a:lnTo>
                  <a:lnTo>
                    <a:pt x="639" y="672"/>
                  </a:lnTo>
                  <a:lnTo>
                    <a:pt x="636" y="662"/>
                  </a:lnTo>
                  <a:lnTo>
                    <a:pt x="632" y="654"/>
                  </a:lnTo>
                  <a:lnTo>
                    <a:pt x="627" y="646"/>
                  </a:lnTo>
                  <a:lnTo>
                    <a:pt x="623" y="643"/>
                  </a:lnTo>
                  <a:lnTo>
                    <a:pt x="619" y="640"/>
                  </a:lnTo>
                  <a:lnTo>
                    <a:pt x="615" y="638"/>
                  </a:lnTo>
                  <a:lnTo>
                    <a:pt x="609" y="635"/>
                  </a:lnTo>
                  <a:lnTo>
                    <a:pt x="599" y="632"/>
                  </a:lnTo>
                  <a:lnTo>
                    <a:pt x="587" y="631"/>
                  </a:lnTo>
                  <a:lnTo>
                    <a:pt x="319" y="631"/>
                  </a:lnTo>
                  <a:lnTo>
                    <a:pt x="325" y="594"/>
                  </a:lnTo>
                  <a:lnTo>
                    <a:pt x="331" y="554"/>
                  </a:lnTo>
                  <a:lnTo>
                    <a:pt x="336" y="511"/>
                  </a:lnTo>
                  <a:lnTo>
                    <a:pt x="340" y="467"/>
                  </a:lnTo>
                  <a:lnTo>
                    <a:pt x="348" y="377"/>
                  </a:lnTo>
                  <a:lnTo>
                    <a:pt x="353" y="287"/>
                  </a:lnTo>
                  <a:lnTo>
                    <a:pt x="356" y="203"/>
                  </a:lnTo>
                  <a:lnTo>
                    <a:pt x="360" y="128"/>
                  </a:lnTo>
                  <a:lnTo>
                    <a:pt x="361" y="69"/>
                  </a:lnTo>
                  <a:lnTo>
                    <a:pt x="361" y="31"/>
                  </a:lnTo>
                  <a:lnTo>
                    <a:pt x="797" y="30"/>
                  </a:lnTo>
                  <a:lnTo>
                    <a:pt x="798" y="71"/>
                  </a:lnTo>
                  <a:lnTo>
                    <a:pt x="797" y="118"/>
                  </a:lnTo>
                  <a:lnTo>
                    <a:pt x="797" y="169"/>
                  </a:lnTo>
                  <a:lnTo>
                    <a:pt x="796" y="225"/>
                  </a:lnTo>
                  <a:lnTo>
                    <a:pt x="794" y="283"/>
                  </a:lnTo>
                  <a:lnTo>
                    <a:pt x="792" y="342"/>
                  </a:lnTo>
                  <a:lnTo>
                    <a:pt x="787" y="403"/>
                  </a:lnTo>
                  <a:lnTo>
                    <a:pt x="784" y="462"/>
                  </a:lnTo>
                  <a:lnTo>
                    <a:pt x="779" y="521"/>
                  </a:lnTo>
                  <a:lnTo>
                    <a:pt x="772" y="576"/>
                  </a:lnTo>
                  <a:lnTo>
                    <a:pt x="765" y="629"/>
                  </a:lnTo>
                  <a:lnTo>
                    <a:pt x="756" y="677"/>
                  </a:lnTo>
                  <a:lnTo>
                    <a:pt x="752" y="699"/>
                  </a:lnTo>
                  <a:lnTo>
                    <a:pt x="747" y="719"/>
                  </a:lnTo>
                  <a:lnTo>
                    <a:pt x="741" y="738"/>
                  </a:lnTo>
                  <a:lnTo>
                    <a:pt x="736" y="756"/>
                  </a:lnTo>
                  <a:lnTo>
                    <a:pt x="729" y="771"/>
                  </a:lnTo>
                  <a:lnTo>
                    <a:pt x="723" y="783"/>
                  </a:lnTo>
                  <a:lnTo>
                    <a:pt x="717" y="794"/>
                  </a:lnTo>
                  <a:lnTo>
                    <a:pt x="709" y="803"/>
                  </a:lnTo>
                  <a:close/>
                  <a:moveTo>
                    <a:pt x="556" y="752"/>
                  </a:moveTo>
                  <a:lnTo>
                    <a:pt x="557" y="730"/>
                  </a:lnTo>
                  <a:lnTo>
                    <a:pt x="558" y="712"/>
                  </a:lnTo>
                  <a:lnTo>
                    <a:pt x="560" y="697"/>
                  </a:lnTo>
                  <a:lnTo>
                    <a:pt x="562" y="684"/>
                  </a:lnTo>
                  <a:lnTo>
                    <a:pt x="564" y="678"/>
                  </a:lnTo>
                  <a:lnTo>
                    <a:pt x="566" y="674"/>
                  </a:lnTo>
                  <a:lnTo>
                    <a:pt x="569" y="670"/>
                  </a:lnTo>
                  <a:lnTo>
                    <a:pt x="571" y="667"/>
                  </a:lnTo>
                  <a:lnTo>
                    <a:pt x="574" y="664"/>
                  </a:lnTo>
                  <a:lnTo>
                    <a:pt x="578" y="663"/>
                  </a:lnTo>
                  <a:lnTo>
                    <a:pt x="583" y="662"/>
                  </a:lnTo>
                  <a:lnTo>
                    <a:pt x="587" y="661"/>
                  </a:lnTo>
                  <a:lnTo>
                    <a:pt x="594" y="662"/>
                  </a:lnTo>
                  <a:lnTo>
                    <a:pt x="600" y="663"/>
                  </a:lnTo>
                  <a:lnTo>
                    <a:pt x="603" y="665"/>
                  </a:lnTo>
                  <a:lnTo>
                    <a:pt x="605" y="667"/>
                  </a:lnTo>
                  <a:lnTo>
                    <a:pt x="607" y="671"/>
                  </a:lnTo>
                  <a:lnTo>
                    <a:pt x="609" y="676"/>
                  </a:lnTo>
                  <a:lnTo>
                    <a:pt x="610" y="683"/>
                  </a:lnTo>
                  <a:lnTo>
                    <a:pt x="612" y="690"/>
                  </a:lnTo>
                  <a:lnTo>
                    <a:pt x="612" y="707"/>
                  </a:lnTo>
                  <a:lnTo>
                    <a:pt x="610" y="724"/>
                  </a:lnTo>
                  <a:lnTo>
                    <a:pt x="609" y="747"/>
                  </a:lnTo>
                  <a:lnTo>
                    <a:pt x="610" y="771"/>
                  </a:lnTo>
                  <a:lnTo>
                    <a:pt x="612" y="781"/>
                  </a:lnTo>
                  <a:lnTo>
                    <a:pt x="615" y="792"/>
                  </a:lnTo>
                  <a:lnTo>
                    <a:pt x="618" y="803"/>
                  </a:lnTo>
                  <a:lnTo>
                    <a:pt x="623" y="812"/>
                  </a:lnTo>
                  <a:lnTo>
                    <a:pt x="553" y="811"/>
                  </a:lnTo>
                  <a:lnTo>
                    <a:pt x="555" y="796"/>
                  </a:lnTo>
                  <a:lnTo>
                    <a:pt x="556" y="781"/>
                  </a:lnTo>
                  <a:lnTo>
                    <a:pt x="556" y="766"/>
                  </a:lnTo>
                  <a:lnTo>
                    <a:pt x="556" y="752"/>
                  </a:lnTo>
                  <a:close/>
                  <a:moveTo>
                    <a:pt x="467" y="872"/>
                  </a:moveTo>
                  <a:lnTo>
                    <a:pt x="66" y="872"/>
                  </a:lnTo>
                  <a:lnTo>
                    <a:pt x="70" y="866"/>
                  </a:lnTo>
                  <a:lnTo>
                    <a:pt x="73" y="860"/>
                  </a:lnTo>
                  <a:lnTo>
                    <a:pt x="77" y="853"/>
                  </a:lnTo>
                  <a:lnTo>
                    <a:pt x="80" y="846"/>
                  </a:lnTo>
                  <a:lnTo>
                    <a:pt x="83" y="831"/>
                  </a:lnTo>
                  <a:lnTo>
                    <a:pt x="86" y="816"/>
                  </a:lnTo>
                  <a:lnTo>
                    <a:pt x="89" y="783"/>
                  </a:lnTo>
                  <a:lnTo>
                    <a:pt x="90" y="752"/>
                  </a:lnTo>
                  <a:lnTo>
                    <a:pt x="90" y="730"/>
                  </a:lnTo>
                  <a:lnTo>
                    <a:pt x="92" y="712"/>
                  </a:lnTo>
                  <a:lnTo>
                    <a:pt x="94" y="697"/>
                  </a:lnTo>
                  <a:lnTo>
                    <a:pt x="96" y="684"/>
                  </a:lnTo>
                  <a:lnTo>
                    <a:pt x="98" y="678"/>
                  </a:lnTo>
                  <a:lnTo>
                    <a:pt x="100" y="674"/>
                  </a:lnTo>
                  <a:lnTo>
                    <a:pt x="102" y="670"/>
                  </a:lnTo>
                  <a:lnTo>
                    <a:pt x="105" y="667"/>
                  </a:lnTo>
                  <a:lnTo>
                    <a:pt x="109" y="664"/>
                  </a:lnTo>
                  <a:lnTo>
                    <a:pt x="112" y="663"/>
                  </a:lnTo>
                  <a:lnTo>
                    <a:pt x="116" y="662"/>
                  </a:lnTo>
                  <a:lnTo>
                    <a:pt x="120" y="661"/>
                  </a:lnTo>
                  <a:lnTo>
                    <a:pt x="302" y="661"/>
                  </a:lnTo>
                  <a:lnTo>
                    <a:pt x="313" y="661"/>
                  </a:lnTo>
                  <a:lnTo>
                    <a:pt x="539" y="661"/>
                  </a:lnTo>
                  <a:lnTo>
                    <a:pt x="535" y="671"/>
                  </a:lnTo>
                  <a:lnTo>
                    <a:pt x="532" y="682"/>
                  </a:lnTo>
                  <a:lnTo>
                    <a:pt x="530" y="692"/>
                  </a:lnTo>
                  <a:lnTo>
                    <a:pt x="529" y="703"/>
                  </a:lnTo>
                  <a:lnTo>
                    <a:pt x="527" y="727"/>
                  </a:lnTo>
                  <a:lnTo>
                    <a:pt x="526" y="751"/>
                  </a:lnTo>
                  <a:lnTo>
                    <a:pt x="526" y="778"/>
                  </a:lnTo>
                  <a:lnTo>
                    <a:pt x="524" y="802"/>
                  </a:lnTo>
                  <a:lnTo>
                    <a:pt x="523" y="812"/>
                  </a:lnTo>
                  <a:lnTo>
                    <a:pt x="520" y="822"/>
                  </a:lnTo>
                  <a:lnTo>
                    <a:pt x="518" y="832"/>
                  </a:lnTo>
                  <a:lnTo>
                    <a:pt x="516" y="840"/>
                  </a:lnTo>
                  <a:lnTo>
                    <a:pt x="513" y="847"/>
                  </a:lnTo>
                  <a:lnTo>
                    <a:pt x="509" y="853"/>
                  </a:lnTo>
                  <a:lnTo>
                    <a:pt x="503" y="860"/>
                  </a:lnTo>
                  <a:lnTo>
                    <a:pt x="498" y="864"/>
                  </a:lnTo>
                  <a:lnTo>
                    <a:pt x="491" y="867"/>
                  </a:lnTo>
                  <a:lnTo>
                    <a:pt x="484" y="870"/>
                  </a:lnTo>
                  <a:lnTo>
                    <a:pt x="476" y="871"/>
                  </a:lnTo>
                  <a:lnTo>
                    <a:pt x="467" y="872"/>
                  </a:lnTo>
                  <a:close/>
                  <a:moveTo>
                    <a:pt x="827" y="15"/>
                  </a:moveTo>
                  <a:lnTo>
                    <a:pt x="827" y="0"/>
                  </a:lnTo>
                  <a:lnTo>
                    <a:pt x="332" y="0"/>
                  </a:lnTo>
                  <a:lnTo>
                    <a:pt x="332" y="15"/>
                  </a:lnTo>
                  <a:lnTo>
                    <a:pt x="331" y="34"/>
                  </a:lnTo>
                  <a:lnTo>
                    <a:pt x="331" y="83"/>
                  </a:lnTo>
                  <a:lnTo>
                    <a:pt x="328" y="156"/>
                  </a:lnTo>
                  <a:lnTo>
                    <a:pt x="324" y="246"/>
                  </a:lnTo>
                  <a:lnTo>
                    <a:pt x="320" y="345"/>
                  </a:lnTo>
                  <a:lnTo>
                    <a:pt x="312" y="447"/>
                  </a:lnTo>
                  <a:lnTo>
                    <a:pt x="307" y="497"/>
                  </a:lnTo>
                  <a:lnTo>
                    <a:pt x="302" y="544"/>
                  </a:lnTo>
                  <a:lnTo>
                    <a:pt x="295" y="590"/>
                  </a:lnTo>
                  <a:lnTo>
                    <a:pt x="289" y="631"/>
                  </a:lnTo>
                  <a:lnTo>
                    <a:pt x="120" y="631"/>
                  </a:lnTo>
                  <a:lnTo>
                    <a:pt x="111" y="632"/>
                  </a:lnTo>
                  <a:lnTo>
                    <a:pt x="101" y="634"/>
                  </a:lnTo>
                  <a:lnTo>
                    <a:pt x="94" y="638"/>
                  </a:lnTo>
                  <a:lnTo>
                    <a:pt x="87" y="642"/>
                  </a:lnTo>
                  <a:lnTo>
                    <a:pt x="81" y="648"/>
                  </a:lnTo>
                  <a:lnTo>
                    <a:pt x="77" y="655"/>
                  </a:lnTo>
                  <a:lnTo>
                    <a:pt x="72" y="662"/>
                  </a:lnTo>
                  <a:lnTo>
                    <a:pt x="69" y="671"/>
                  </a:lnTo>
                  <a:lnTo>
                    <a:pt x="67" y="679"/>
                  </a:lnTo>
                  <a:lnTo>
                    <a:pt x="65" y="689"/>
                  </a:lnTo>
                  <a:lnTo>
                    <a:pt x="63" y="699"/>
                  </a:lnTo>
                  <a:lnTo>
                    <a:pt x="61" y="708"/>
                  </a:lnTo>
                  <a:lnTo>
                    <a:pt x="60" y="730"/>
                  </a:lnTo>
                  <a:lnTo>
                    <a:pt x="60" y="751"/>
                  </a:lnTo>
                  <a:lnTo>
                    <a:pt x="59" y="778"/>
                  </a:lnTo>
                  <a:lnTo>
                    <a:pt x="58" y="802"/>
                  </a:lnTo>
                  <a:lnTo>
                    <a:pt x="56" y="812"/>
                  </a:lnTo>
                  <a:lnTo>
                    <a:pt x="55" y="822"/>
                  </a:lnTo>
                  <a:lnTo>
                    <a:pt x="53" y="832"/>
                  </a:lnTo>
                  <a:lnTo>
                    <a:pt x="50" y="840"/>
                  </a:lnTo>
                  <a:lnTo>
                    <a:pt x="46" y="847"/>
                  </a:lnTo>
                  <a:lnTo>
                    <a:pt x="42" y="853"/>
                  </a:lnTo>
                  <a:lnTo>
                    <a:pt x="38" y="860"/>
                  </a:lnTo>
                  <a:lnTo>
                    <a:pt x="33" y="864"/>
                  </a:lnTo>
                  <a:lnTo>
                    <a:pt x="26" y="867"/>
                  </a:lnTo>
                  <a:lnTo>
                    <a:pt x="19" y="870"/>
                  </a:lnTo>
                  <a:lnTo>
                    <a:pt x="10" y="871"/>
                  </a:lnTo>
                  <a:lnTo>
                    <a:pt x="0" y="872"/>
                  </a:lnTo>
                  <a:lnTo>
                    <a:pt x="0" y="902"/>
                  </a:lnTo>
                  <a:lnTo>
                    <a:pt x="467" y="902"/>
                  </a:lnTo>
                  <a:lnTo>
                    <a:pt x="475" y="901"/>
                  </a:lnTo>
                  <a:lnTo>
                    <a:pt x="483" y="900"/>
                  </a:lnTo>
                  <a:lnTo>
                    <a:pt x="490" y="899"/>
                  </a:lnTo>
                  <a:lnTo>
                    <a:pt x="498" y="897"/>
                  </a:lnTo>
                  <a:lnTo>
                    <a:pt x="504" y="895"/>
                  </a:lnTo>
                  <a:lnTo>
                    <a:pt x="510" y="892"/>
                  </a:lnTo>
                  <a:lnTo>
                    <a:pt x="515" y="889"/>
                  </a:lnTo>
                  <a:lnTo>
                    <a:pt x="520" y="884"/>
                  </a:lnTo>
                  <a:lnTo>
                    <a:pt x="529" y="876"/>
                  </a:lnTo>
                  <a:lnTo>
                    <a:pt x="536" y="866"/>
                  </a:lnTo>
                  <a:lnTo>
                    <a:pt x="542" y="854"/>
                  </a:lnTo>
                  <a:lnTo>
                    <a:pt x="546" y="842"/>
                  </a:lnTo>
                  <a:lnTo>
                    <a:pt x="692" y="842"/>
                  </a:lnTo>
                  <a:lnTo>
                    <a:pt x="697" y="841"/>
                  </a:lnTo>
                  <a:lnTo>
                    <a:pt x="703" y="840"/>
                  </a:lnTo>
                  <a:lnTo>
                    <a:pt x="707" y="839"/>
                  </a:lnTo>
                  <a:lnTo>
                    <a:pt x="712" y="837"/>
                  </a:lnTo>
                  <a:lnTo>
                    <a:pt x="722" y="832"/>
                  </a:lnTo>
                  <a:lnTo>
                    <a:pt x="731" y="824"/>
                  </a:lnTo>
                  <a:lnTo>
                    <a:pt x="740" y="812"/>
                  </a:lnTo>
                  <a:lnTo>
                    <a:pt x="749" y="797"/>
                  </a:lnTo>
                  <a:lnTo>
                    <a:pt x="757" y="780"/>
                  </a:lnTo>
                  <a:lnTo>
                    <a:pt x="765" y="760"/>
                  </a:lnTo>
                  <a:lnTo>
                    <a:pt x="772" y="736"/>
                  </a:lnTo>
                  <a:lnTo>
                    <a:pt x="779" y="712"/>
                  </a:lnTo>
                  <a:lnTo>
                    <a:pt x="785" y="685"/>
                  </a:lnTo>
                  <a:lnTo>
                    <a:pt x="791" y="656"/>
                  </a:lnTo>
                  <a:lnTo>
                    <a:pt x="796" y="626"/>
                  </a:lnTo>
                  <a:lnTo>
                    <a:pt x="800" y="595"/>
                  </a:lnTo>
                  <a:lnTo>
                    <a:pt x="805" y="561"/>
                  </a:lnTo>
                  <a:lnTo>
                    <a:pt x="808" y="528"/>
                  </a:lnTo>
                  <a:lnTo>
                    <a:pt x="814" y="460"/>
                  </a:lnTo>
                  <a:lnTo>
                    <a:pt x="818" y="390"/>
                  </a:lnTo>
                  <a:lnTo>
                    <a:pt x="823" y="321"/>
                  </a:lnTo>
                  <a:lnTo>
                    <a:pt x="825" y="255"/>
                  </a:lnTo>
                  <a:lnTo>
                    <a:pt x="826" y="194"/>
                  </a:lnTo>
                  <a:lnTo>
                    <a:pt x="827" y="138"/>
                  </a:lnTo>
                  <a:lnTo>
                    <a:pt x="828" y="91"/>
                  </a:lnTo>
                  <a:lnTo>
                    <a:pt x="828" y="53"/>
                  </a:lnTo>
                  <a:lnTo>
                    <a:pt x="827" y="27"/>
                  </a:lnTo>
                  <a:lnTo>
                    <a:pt x="82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56">
              <a:extLst>
                <a:ext uri="{FF2B5EF4-FFF2-40B4-BE49-F238E27FC236}">
                  <a16:creationId xmlns="" xmlns:a16="http://schemas.microsoft.com/office/drawing/2014/main" id="{15E7C1B3-3C06-4310-BD82-0448936F6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93388" y="1963420"/>
              <a:ext cx="33338" cy="9525"/>
            </a:xfrm>
            <a:custGeom>
              <a:avLst/>
              <a:gdLst>
                <a:gd name="T0" fmla="*/ 15 w 106"/>
                <a:gd name="T1" fmla="*/ 30 h 30"/>
                <a:gd name="T2" fmla="*/ 91 w 106"/>
                <a:gd name="T3" fmla="*/ 30 h 30"/>
                <a:gd name="T4" fmla="*/ 94 w 106"/>
                <a:gd name="T5" fmla="*/ 29 h 30"/>
                <a:gd name="T6" fmla="*/ 98 w 106"/>
                <a:gd name="T7" fmla="*/ 29 h 30"/>
                <a:gd name="T8" fmla="*/ 100 w 106"/>
                <a:gd name="T9" fmla="*/ 27 h 30"/>
                <a:gd name="T10" fmla="*/ 102 w 106"/>
                <a:gd name="T11" fmla="*/ 25 h 30"/>
                <a:gd name="T12" fmla="*/ 104 w 106"/>
                <a:gd name="T13" fmla="*/ 22 h 30"/>
                <a:gd name="T14" fmla="*/ 105 w 106"/>
                <a:gd name="T15" fmla="*/ 20 h 30"/>
                <a:gd name="T16" fmla="*/ 106 w 106"/>
                <a:gd name="T17" fmla="*/ 17 h 30"/>
                <a:gd name="T18" fmla="*/ 106 w 106"/>
                <a:gd name="T19" fmla="*/ 15 h 30"/>
                <a:gd name="T20" fmla="*/ 106 w 106"/>
                <a:gd name="T21" fmla="*/ 12 h 30"/>
                <a:gd name="T22" fmla="*/ 105 w 106"/>
                <a:gd name="T23" fmla="*/ 8 h 30"/>
                <a:gd name="T24" fmla="*/ 104 w 106"/>
                <a:gd name="T25" fmla="*/ 6 h 30"/>
                <a:gd name="T26" fmla="*/ 102 w 106"/>
                <a:gd name="T27" fmla="*/ 4 h 30"/>
                <a:gd name="T28" fmla="*/ 100 w 106"/>
                <a:gd name="T29" fmla="*/ 2 h 30"/>
                <a:gd name="T30" fmla="*/ 98 w 106"/>
                <a:gd name="T31" fmla="*/ 1 h 30"/>
                <a:gd name="T32" fmla="*/ 94 w 106"/>
                <a:gd name="T33" fmla="*/ 0 h 30"/>
                <a:gd name="T34" fmla="*/ 91 w 106"/>
                <a:gd name="T35" fmla="*/ 0 h 30"/>
                <a:gd name="T36" fmla="*/ 15 w 106"/>
                <a:gd name="T37" fmla="*/ 0 h 30"/>
                <a:gd name="T38" fmla="*/ 13 w 106"/>
                <a:gd name="T39" fmla="*/ 0 h 30"/>
                <a:gd name="T40" fmla="*/ 10 w 106"/>
                <a:gd name="T41" fmla="*/ 1 h 30"/>
                <a:gd name="T42" fmla="*/ 7 w 106"/>
                <a:gd name="T43" fmla="*/ 2 h 30"/>
                <a:gd name="T44" fmla="*/ 5 w 106"/>
                <a:gd name="T45" fmla="*/ 4 h 30"/>
                <a:gd name="T46" fmla="*/ 3 w 106"/>
                <a:gd name="T47" fmla="*/ 6 h 30"/>
                <a:gd name="T48" fmla="*/ 1 w 106"/>
                <a:gd name="T49" fmla="*/ 8 h 30"/>
                <a:gd name="T50" fmla="*/ 1 w 106"/>
                <a:gd name="T51" fmla="*/ 12 h 30"/>
                <a:gd name="T52" fmla="*/ 0 w 106"/>
                <a:gd name="T53" fmla="*/ 15 h 30"/>
                <a:gd name="T54" fmla="*/ 1 w 106"/>
                <a:gd name="T55" fmla="*/ 17 h 30"/>
                <a:gd name="T56" fmla="*/ 1 w 106"/>
                <a:gd name="T57" fmla="*/ 20 h 30"/>
                <a:gd name="T58" fmla="*/ 3 w 106"/>
                <a:gd name="T59" fmla="*/ 22 h 30"/>
                <a:gd name="T60" fmla="*/ 5 w 106"/>
                <a:gd name="T61" fmla="*/ 25 h 30"/>
                <a:gd name="T62" fmla="*/ 7 w 106"/>
                <a:gd name="T63" fmla="*/ 27 h 30"/>
                <a:gd name="T64" fmla="*/ 10 w 106"/>
                <a:gd name="T65" fmla="*/ 29 h 30"/>
                <a:gd name="T66" fmla="*/ 13 w 106"/>
                <a:gd name="T67" fmla="*/ 29 h 30"/>
                <a:gd name="T68" fmla="*/ 15 w 106"/>
                <a:gd name="T6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30">
                  <a:moveTo>
                    <a:pt x="15" y="30"/>
                  </a:moveTo>
                  <a:lnTo>
                    <a:pt x="91" y="30"/>
                  </a:lnTo>
                  <a:lnTo>
                    <a:pt x="94" y="29"/>
                  </a:lnTo>
                  <a:lnTo>
                    <a:pt x="98" y="29"/>
                  </a:lnTo>
                  <a:lnTo>
                    <a:pt x="100" y="27"/>
                  </a:lnTo>
                  <a:lnTo>
                    <a:pt x="102" y="25"/>
                  </a:lnTo>
                  <a:lnTo>
                    <a:pt x="104" y="22"/>
                  </a:lnTo>
                  <a:lnTo>
                    <a:pt x="105" y="20"/>
                  </a:lnTo>
                  <a:lnTo>
                    <a:pt x="106" y="17"/>
                  </a:lnTo>
                  <a:lnTo>
                    <a:pt x="106" y="15"/>
                  </a:lnTo>
                  <a:lnTo>
                    <a:pt x="106" y="12"/>
                  </a:lnTo>
                  <a:lnTo>
                    <a:pt x="105" y="8"/>
                  </a:lnTo>
                  <a:lnTo>
                    <a:pt x="104" y="6"/>
                  </a:lnTo>
                  <a:lnTo>
                    <a:pt x="102" y="4"/>
                  </a:lnTo>
                  <a:lnTo>
                    <a:pt x="100" y="2"/>
                  </a:lnTo>
                  <a:lnTo>
                    <a:pt x="98" y="1"/>
                  </a:lnTo>
                  <a:lnTo>
                    <a:pt x="94" y="0"/>
                  </a:lnTo>
                  <a:lnTo>
                    <a:pt x="91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20"/>
                  </a:lnTo>
                  <a:lnTo>
                    <a:pt x="3" y="22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3" y="29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157">
              <a:extLst>
                <a:ext uri="{FF2B5EF4-FFF2-40B4-BE49-F238E27FC236}">
                  <a16:creationId xmlns="" xmlns:a16="http://schemas.microsoft.com/office/drawing/2014/main" id="{F9193CC6-68F0-4819-8B9A-74655F386B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6088" y="1982470"/>
              <a:ext cx="74613" cy="9525"/>
            </a:xfrm>
            <a:custGeom>
              <a:avLst/>
              <a:gdLst>
                <a:gd name="T0" fmla="*/ 223 w 238"/>
                <a:gd name="T1" fmla="*/ 0 h 30"/>
                <a:gd name="T2" fmla="*/ 15 w 238"/>
                <a:gd name="T3" fmla="*/ 0 h 30"/>
                <a:gd name="T4" fmla="*/ 11 w 238"/>
                <a:gd name="T5" fmla="*/ 0 h 30"/>
                <a:gd name="T6" fmla="*/ 8 w 238"/>
                <a:gd name="T7" fmla="*/ 1 h 30"/>
                <a:gd name="T8" fmla="*/ 6 w 238"/>
                <a:gd name="T9" fmla="*/ 2 h 30"/>
                <a:gd name="T10" fmla="*/ 4 w 238"/>
                <a:gd name="T11" fmla="*/ 4 h 30"/>
                <a:gd name="T12" fmla="*/ 2 w 238"/>
                <a:gd name="T13" fmla="*/ 6 h 30"/>
                <a:gd name="T14" fmla="*/ 1 w 238"/>
                <a:gd name="T15" fmla="*/ 8 h 30"/>
                <a:gd name="T16" fmla="*/ 0 w 238"/>
                <a:gd name="T17" fmla="*/ 12 h 30"/>
                <a:gd name="T18" fmla="*/ 0 w 238"/>
                <a:gd name="T19" fmla="*/ 15 h 30"/>
                <a:gd name="T20" fmla="*/ 0 w 238"/>
                <a:gd name="T21" fmla="*/ 18 h 30"/>
                <a:gd name="T22" fmla="*/ 1 w 238"/>
                <a:gd name="T23" fmla="*/ 20 h 30"/>
                <a:gd name="T24" fmla="*/ 2 w 238"/>
                <a:gd name="T25" fmla="*/ 23 h 30"/>
                <a:gd name="T26" fmla="*/ 4 w 238"/>
                <a:gd name="T27" fmla="*/ 26 h 30"/>
                <a:gd name="T28" fmla="*/ 6 w 238"/>
                <a:gd name="T29" fmla="*/ 27 h 30"/>
                <a:gd name="T30" fmla="*/ 8 w 238"/>
                <a:gd name="T31" fmla="*/ 29 h 30"/>
                <a:gd name="T32" fmla="*/ 11 w 238"/>
                <a:gd name="T33" fmla="*/ 29 h 30"/>
                <a:gd name="T34" fmla="*/ 15 w 238"/>
                <a:gd name="T35" fmla="*/ 30 h 30"/>
                <a:gd name="T36" fmla="*/ 223 w 238"/>
                <a:gd name="T37" fmla="*/ 30 h 30"/>
                <a:gd name="T38" fmla="*/ 226 w 238"/>
                <a:gd name="T39" fmla="*/ 29 h 30"/>
                <a:gd name="T40" fmla="*/ 229 w 238"/>
                <a:gd name="T41" fmla="*/ 29 h 30"/>
                <a:gd name="T42" fmla="*/ 231 w 238"/>
                <a:gd name="T43" fmla="*/ 27 h 30"/>
                <a:gd name="T44" fmla="*/ 233 w 238"/>
                <a:gd name="T45" fmla="*/ 26 h 30"/>
                <a:gd name="T46" fmla="*/ 235 w 238"/>
                <a:gd name="T47" fmla="*/ 23 h 30"/>
                <a:gd name="T48" fmla="*/ 237 w 238"/>
                <a:gd name="T49" fmla="*/ 20 h 30"/>
                <a:gd name="T50" fmla="*/ 238 w 238"/>
                <a:gd name="T51" fmla="*/ 18 h 30"/>
                <a:gd name="T52" fmla="*/ 238 w 238"/>
                <a:gd name="T53" fmla="*/ 15 h 30"/>
                <a:gd name="T54" fmla="*/ 238 w 238"/>
                <a:gd name="T55" fmla="*/ 12 h 30"/>
                <a:gd name="T56" fmla="*/ 237 w 238"/>
                <a:gd name="T57" fmla="*/ 8 h 30"/>
                <a:gd name="T58" fmla="*/ 235 w 238"/>
                <a:gd name="T59" fmla="*/ 6 h 30"/>
                <a:gd name="T60" fmla="*/ 233 w 238"/>
                <a:gd name="T61" fmla="*/ 4 h 30"/>
                <a:gd name="T62" fmla="*/ 231 w 238"/>
                <a:gd name="T63" fmla="*/ 2 h 30"/>
                <a:gd name="T64" fmla="*/ 229 w 238"/>
                <a:gd name="T65" fmla="*/ 1 h 30"/>
                <a:gd name="T66" fmla="*/ 226 w 238"/>
                <a:gd name="T67" fmla="*/ 0 h 30"/>
                <a:gd name="T68" fmla="*/ 223 w 238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8" h="30">
                  <a:moveTo>
                    <a:pt x="223" y="0"/>
                  </a:moveTo>
                  <a:lnTo>
                    <a:pt x="15" y="0"/>
                  </a:lnTo>
                  <a:lnTo>
                    <a:pt x="11" y="0"/>
                  </a:lnTo>
                  <a:lnTo>
                    <a:pt x="8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8" y="29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223" y="30"/>
                  </a:lnTo>
                  <a:lnTo>
                    <a:pt x="226" y="29"/>
                  </a:lnTo>
                  <a:lnTo>
                    <a:pt x="229" y="29"/>
                  </a:lnTo>
                  <a:lnTo>
                    <a:pt x="231" y="27"/>
                  </a:lnTo>
                  <a:lnTo>
                    <a:pt x="233" y="26"/>
                  </a:lnTo>
                  <a:lnTo>
                    <a:pt x="235" y="23"/>
                  </a:lnTo>
                  <a:lnTo>
                    <a:pt x="237" y="20"/>
                  </a:lnTo>
                  <a:lnTo>
                    <a:pt x="238" y="18"/>
                  </a:lnTo>
                  <a:lnTo>
                    <a:pt x="238" y="15"/>
                  </a:lnTo>
                  <a:lnTo>
                    <a:pt x="238" y="12"/>
                  </a:lnTo>
                  <a:lnTo>
                    <a:pt x="237" y="8"/>
                  </a:lnTo>
                  <a:lnTo>
                    <a:pt x="235" y="6"/>
                  </a:lnTo>
                  <a:lnTo>
                    <a:pt x="233" y="4"/>
                  </a:lnTo>
                  <a:lnTo>
                    <a:pt x="231" y="2"/>
                  </a:lnTo>
                  <a:lnTo>
                    <a:pt x="229" y="1"/>
                  </a:lnTo>
                  <a:lnTo>
                    <a:pt x="226" y="0"/>
                  </a:lnTo>
                  <a:lnTo>
                    <a:pt x="2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158">
              <a:extLst>
                <a:ext uri="{FF2B5EF4-FFF2-40B4-BE49-F238E27FC236}">
                  <a16:creationId xmlns="" xmlns:a16="http://schemas.microsoft.com/office/drawing/2014/main" id="{E128005D-82AF-4FB1-B5A7-690D6B3ACD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7038" y="2011045"/>
              <a:ext cx="88900" cy="9525"/>
            </a:xfrm>
            <a:custGeom>
              <a:avLst/>
              <a:gdLst>
                <a:gd name="T0" fmla="*/ 15 w 276"/>
                <a:gd name="T1" fmla="*/ 30 h 30"/>
                <a:gd name="T2" fmla="*/ 261 w 276"/>
                <a:gd name="T3" fmla="*/ 30 h 30"/>
                <a:gd name="T4" fmla="*/ 264 w 276"/>
                <a:gd name="T5" fmla="*/ 30 h 30"/>
                <a:gd name="T6" fmla="*/ 267 w 276"/>
                <a:gd name="T7" fmla="*/ 29 h 30"/>
                <a:gd name="T8" fmla="*/ 269 w 276"/>
                <a:gd name="T9" fmla="*/ 27 h 30"/>
                <a:gd name="T10" fmla="*/ 271 w 276"/>
                <a:gd name="T11" fmla="*/ 26 h 30"/>
                <a:gd name="T12" fmla="*/ 273 w 276"/>
                <a:gd name="T13" fmla="*/ 23 h 30"/>
                <a:gd name="T14" fmla="*/ 274 w 276"/>
                <a:gd name="T15" fmla="*/ 20 h 30"/>
                <a:gd name="T16" fmla="*/ 275 w 276"/>
                <a:gd name="T17" fmla="*/ 18 h 30"/>
                <a:gd name="T18" fmla="*/ 276 w 276"/>
                <a:gd name="T19" fmla="*/ 15 h 30"/>
                <a:gd name="T20" fmla="*/ 275 w 276"/>
                <a:gd name="T21" fmla="*/ 12 h 30"/>
                <a:gd name="T22" fmla="*/ 274 w 276"/>
                <a:gd name="T23" fmla="*/ 8 h 30"/>
                <a:gd name="T24" fmla="*/ 273 w 276"/>
                <a:gd name="T25" fmla="*/ 6 h 30"/>
                <a:gd name="T26" fmla="*/ 271 w 276"/>
                <a:gd name="T27" fmla="*/ 4 h 30"/>
                <a:gd name="T28" fmla="*/ 269 w 276"/>
                <a:gd name="T29" fmla="*/ 2 h 30"/>
                <a:gd name="T30" fmla="*/ 267 w 276"/>
                <a:gd name="T31" fmla="*/ 1 h 30"/>
                <a:gd name="T32" fmla="*/ 264 w 276"/>
                <a:gd name="T33" fmla="*/ 0 h 30"/>
                <a:gd name="T34" fmla="*/ 261 w 276"/>
                <a:gd name="T35" fmla="*/ 0 h 30"/>
                <a:gd name="T36" fmla="*/ 15 w 276"/>
                <a:gd name="T37" fmla="*/ 0 h 30"/>
                <a:gd name="T38" fmla="*/ 12 w 276"/>
                <a:gd name="T39" fmla="*/ 0 h 30"/>
                <a:gd name="T40" fmla="*/ 8 w 276"/>
                <a:gd name="T41" fmla="*/ 1 h 30"/>
                <a:gd name="T42" fmla="*/ 6 w 276"/>
                <a:gd name="T43" fmla="*/ 2 h 30"/>
                <a:gd name="T44" fmla="*/ 4 w 276"/>
                <a:gd name="T45" fmla="*/ 4 h 30"/>
                <a:gd name="T46" fmla="*/ 2 w 276"/>
                <a:gd name="T47" fmla="*/ 6 h 30"/>
                <a:gd name="T48" fmla="*/ 1 w 276"/>
                <a:gd name="T49" fmla="*/ 8 h 30"/>
                <a:gd name="T50" fmla="*/ 0 w 276"/>
                <a:gd name="T51" fmla="*/ 12 h 30"/>
                <a:gd name="T52" fmla="*/ 0 w 276"/>
                <a:gd name="T53" fmla="*/ 15 h 30"/>
                <a:gd name="T54" fmla="*/ 0 w 276"/>
                <a:gd name="T55" fmla="*/ 18 h 30"/>
                <a:gd name="T56" fmla="*/ 1 w 276"/>
                <a:gd name="T57" fmla="*/ 20 h 30"/>
                <a:gd name="T58" fmla="*/ 2 w 276"/>
                <a:gd name="T59" fmla="*/ 23 h 30"/>
                <a:gd name="T60" fmla="*/ 4 w 276"/>
                <a:gd name="T61" fmla="*/ 26 h 30"/>
                <a:gd name="T62" fmla="*/ 6 w 276"/>
                <a:gd name="T63" fmla="*/ 27 h 30"/>
                <a:gd name="T64" fmla="*/ 8 w 276"/>
                <a:gd name="T65" fmla="*/ 29 h 30"/>
                <a:gd name="T66" fmla="*/ 12 w 276"/>
                <a:gd name="T67" fmla="*/ 30 h 30"/>
                <a:gd name="T68" fmla="*/ 15 w 276"/>
                <a:gd name="T6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6" h="30">
                  <a:moveTo>
                    <a:pt x="15" y="30"/>
                  </a:moveTo>
                  <a:lnTo>
                    <a:pt x="261" y="30"/>
                  </a:lnTo>
                  <a:lnTo>
                    <a:pt x="264" y="30"/>
                  </a:lnTo>
                  <a:lnTo>
                    <a:pt x="267" y="29"/>
                  </a:lnTo>
                  <a:lnTo>
                    <a:pt x="269" y="27"/>
                  </a:lnTo>
                  <a:lnTo>
                    <a:pt x="271" y="26"/>
                  </a:lnTo>
                  <a:lnTo>
                    <a:pt x="273" y="23"/>
                  </a:lnTo>
                  <a:lnTo>
                    <a:pt x="274" y="20"/>
                  </a:lnTo>
                  <a:lnTo>
                    <a:pt x="275" y="18"/>
                  </a:lnTo>
                  <a:lnTo>
                    <a:pt x="276" y="15"/>
                  </a:lnTo>
                  <a:lnTo>
                    <a:pt x="275" y="12"/>
                  </a:lnTo>
                  <a:lnTo>
                    <a:pt x="274" y="8"/>
                  </a:lnTo>
                  <a:lnTo>
                    <a:pt x="273" y="6"/>
                  </a:lnTo>
                  <a:lnTo>
                    <a:pt x="271" y="4"/>
                  </a:lnTo>
                  <a:lnTo>
                    <a:pt x="269" y="2"/>
                  </a:lnTo>
                  <a:lnTo>
                    <a:pt x="267" y="1"/>
                  </a:lnTo>
                  <a:lnTo>
                    <a:pt x="264" y="0"/>
                  </a:lnTo>
                  <a:lnTo>
                    <a:pt x="261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59">
              <a:extLst>
                <a:ext uri="{FF2B5EF4-FFF2-40B4-BE49-F238E27FC236}">
                  <a16:creationId xmlns="" xmlns:a16="http://schemas.microsoft.com/office/drawing/2014/main" id="{88B2F805-7537-460D-A1E5-157D341A38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7038" y="2030095"/>
              <a:ext cx="93663" cy="9525"/>
            </a:xfrm>
            <a:custGeom>
              <a:avLst/>
              <a:gdLst>
                <a:gd name="T0" fmla="*/ 280 w 295"/>
                <a:gd name="T1" fmla="*/ 0 h 30"/>
                <a:gd name="T2" fmla="*/ 15 w 295"/>
                <a:gd name="T3" fmla="*/ 0 h 30"/>
                <a:gd name="T4" fmla="*/ 12 w 295"/>
                <a:gd name="T5" fmla="*/ 0 h 30"/>
                <a:gd name="T6" fmla="*/ 8 w 295"/>
                <a:gd name="T7" fmla="*/ 1 h 30"/>
                <a:gd name="T8" fmla="*/ 6 w 295"/>
                <a:gd name="T9" fmla="*/ 2 h 30"/>
                <a:gd name="T10" fmla="*/ 4 w 295"/>
                <a:gd name="T11" fmla="*/ 4 h 30"/>
                <a:gd name="T12" fmla="*/ 2 w 295"/>
                <a:gd name="T13" fmla="*/ 6 h 30"/>
                <a:gd name="T14" fmla="*/ 1 w 295"/>
                <a:gd name="T15" fmla="*/ 9 h 30"/>
                <a:gd name="T16" fmla="*/ 0 w 295"/>
                <a:gd name="T17" fmla="*/ 12 h 30"/>
                <a:gd name="T18" fmla="*/ 0 w 295"/>
                <a:gd name="T19" fmla="*/ 15 h 30"/>
                <a:gd name="T20" fmla="*/ 0 w 295"/>
                <a:gd name="T21" fmla="*/ 18 h 30"/>
                <a:gd name="T22" fmla="*/ 1 w 295"/>
                <a:gd name="T23" fmla="*/ 20 h 30"/>
                <a:gd name="T24" fmla="*/ 2 w 295"/>
                <a:gd name="T25" fmla="*/ 24 h 30"/>
                <a:gd name="T26" fmla="*/ 4 w 295"/>
                <a:gd name="T27" fmla="*/ 26 h 30"/>
                <a:gd name="T28" fmla="*/ 6 w 295"/>
                <a:gd name="T29" fmla="*/ 28 h 30"/>
                <a:gd name="T30" fmla="*/ 8 w 295"/>
                <a:gd name="T31" fmla="*/ 29 h 30"/>
                <a:gd name="T32" fmla="*/ 12 w 295"/>
                <a:gd name="T33" fmla="*/ 30 h 30"/>
                <a:gd name="T34" fmla="*/ 15 w 295"/>
                <a:gd name="T35" fmla="*/ 30 h 30"/>
                <a:gd name="T36" fmla="*/ 280 w 295"/>
                <a:gd name="T37" fmla="*/ 30 h 30"/>
                <a:gd name="T38" fmla="*/ 283 w 295"/>
                <a:gd name="T39" fmla="*/ 30 h 30"/>
                <a:gd name="T40" fmla="*/ 286 w 295"/>
                <a:gd name="T41" fmla="*/ 29 h 30"/>
                <a:gd name="T42" fmla="*/ 288 w 295"/>
                <a:gd name="T43" fmla="*/ 28 h 30"/>
                <a:gd name="T44" fmla="*/ 290 w 295"/>
                <a:gd name="T45" fmla="*/ 26 h 30"/>
                <a:gd name="T46" fmla="*/ 292 w 295"/>
                <a:gd name="T47" fmla="*/ 24 h 30"/>
                <a:gd name="T48" fmla="*/ 294 w 295"/>
                <a:gd name="T49" fmla="*/ 20 h 30"/>
                <a:gd name="T50" fmla="*/ 295 w 295"/>
                <a:gd name="T51" fmla="*/ 18 h 30"/>
                <a:gd name="T52" fmla="*/ 295 w 295"/>
                <a:gd name="T53" fmla="*/ 15 h 30"/>
                <a:gd name="T54" fmla="*/ 295 w 295"/>
                <a:gd name="T55" fmla="*/ 12 h 30"/>
                <a:gd name="T56" fmla="*/ 294 w 295"/>
                <a:gd name="T57" fmla="*/ 9 h 30"/>
                <a:gd name="T58" fmla="*/ 292 w 295"/>
                <a:gd name="T59" fmla="*/ 6 h 30"/>
                <a:gd name="T60" fmla="*/ 290 w 295"/>
                <a:gd name="T61" fmla="*/ 4 h 30"/>
                <a:gd name="T62" fmla="*/ 288 w 295"/>
                <a:gd name="T63" fmla="*/ 2 h 30"/>
                <a:gd name="T64" fmla="*/ 286 w 295"/>
                <a:gd name="T65" fmla="*/ 1 h 30"/>
                <a:gd name="T66" fmla="*/ 283 w 295"/>
                <a:gd name="T67" fmla="*/ 0 h 30"/>
                <a:gd name="T68" fmla="*/ 280 w 295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5" h="30">
                  <a:moveTo>
                    <a:pt x="280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280" y="30"/>
                  </a:lnTo>
                  <a:lnTo>
                    <a:pt x="283" y="30"/>
                  </a:lnTo>
                  <a:lnTo>
                    <a:pt x="286" y="29"/>
                  </a:lnTo>
                  <a:lnTo>
                    <a:pt x="288" y="28"/>
                  </a:lnTo>
                  <a:lnTo>
                    <a:pt x="290" y="26"/>
                  </a:lnTo>
                  <a:lnTo>
                    <a:pt x="292" y="24"/>
                  </a:lnTo>
                  <a:lnTo>
                    <a:pt x="294" y="20"/>
                  </a:lnTo>
                  <a:lnTo>
                    <a:pt x="295" y="18"/>
                  </a:lnTo>
                  <a:lnTo>
                    <a:pt x="295" y="15"/>
                  </a:lnTo>
                  <a:lnTo>
                    <a:pt x="295" y="12"/>
                  </a:lnTo>
                  <a:lnTo>
                    <a:pt x="294" y="9"/>
                  </a:lnTo>
                  <a:lnTo>
                    <a:pt x="292" y="6"/>
                  </a:lnTo>
                  <a:lnTo>
                    <a:pt x="290" y="4"/>
                  </a:lnTo>
                  <a:lnTo>
                    <a:pt x="288" y="2"/>
                  </a:lnTo>
                  <a:lnTo>
                    <a:pt x="286" y="1"/>
                  </a:lnTo>
                  <a:lnTo>
                    <a:pt x="283" y="0"/>
                  </a:lnTo>
                  <a:lnTo>
                    <a:pt x="2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60">
              <a:extLst>
                <a:ext uri="{FF2B5EF4-FFF2-40B4-BE49-F238E27FC236}">
                  <a16:creationId xmlns="" xmlns:a16="http://schemas.microsoft.com/office/drawing/2014/main" id="{200968E1-3B8A-45BE-878E-91FA6F87E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7038" y="2049145"/>
              <a:ext cx="82550" cy="9525"/>
            </a:xfrm>
            <a:custGeom>
              <a:avLst/>
              <a:gdLst>
                <a:gd name="T0" fmla="*/ 242 w 257"/>
                <a:gd name="T1" fmla="*/ 30 h 30"/>
                <a:gd name="T2" fmla="*/ 245 w 257"/>
                <a:gd name="T3" fmla="*/ 30 h 30"/>
                <a:gd name="T4" fmla="*/ 247 w 257"/>
                <a:gd name="T5" fmla="*/ 29 h 30"/>
                <a:gd name="T6" fmla="*/ 251 w 257"/>
                <a:gd name="T7" fmla="*/ 28 h 30"/>
                <a:gd name="T8" fmla="*/ 253 w 257"/>
                <a:gd name="T9" fmla="*/ 26 h 30"/>
                <a:gd name="T10" fmla="*/ 254 w 257"/>
                <a:gd name="T11" fmla="*/ 24 h 30"/>
                <a:gd name="T12" fmla="*/ 256 w 257"/>
                <a:gd name="T13" fmla="*/ 20 h 30"/>
                <a:gd name="T14" fmla="*/ 257 w 257"/>
                <a:gd name="T15" fmla="*/ 18 h 30"/>
                <a:gd name="T16" fmla="*/ 257 w 257"/>
                <a:gd name="T17" fmla="*/ 15 h 30"/>
                <a:gd name="T18" fmla="*/ 257 w 257"/>
                <a:gd name="T19" fmla="*/ 12 h 30"/>
                <a:gd name="T20" fmla="*/ 256 w 257"/>
                <a:gd name="T21" fmla="*/ 10 h 30"/>
                <a:gd name="T22" fmla="*/ 254 w 257"/>
                <a:gd name="T23" fmla="*/ 6 h 30"/>
                <a:gd name="T24" fmla="*/ 253 w 257"/>
                <a:gd name="T25" fmla="*/ 4 h 30"/>
                <a:gd name="T26" fmla="*/ 251 w 257"/>
                <a:gd name="T27" fmla="*/ 2 h 30"/>
                <a:gd name="T28" fmla="*/ 247 w 257"/>
                <a:gd name="T29" fmla="*/ 1 h 30"/>
                <a:gd name="T30" fmla="*/ 245 w 257"/>
                <a:gd name="T31" fmla="*/ 0 h 30"/>
                <a:gd name="T32" fmla="*/ 242 w 257"/>
                <a:gd name="T33" fmla="*/ 0 h 30"/>
                <a:gd name="T34" fmla="*/ 15 w 257"/>
                <a:gd name="T35" fmla="*/ 0 h 30"/>
                <a:gd name="T36" fmla="*/ 12 w 257"/>
                <a:gd name="T37" fmla="*/ 0 h 30"/>
                <a:gd name="T38" fmla="*/ 8 w 257"/>
                <a:gd name="T39" fmla="*/ 1 h 30"/>
                <a:gd name="T40" fmla="*/ 6 w 257"/>
                <a:gd name="T41" fmla="*/ 2 h 30"/>
                <a:gd name="T42" fmla="*/ 4 w 257"/>
                <a:gd name="T43" fmla="*/ 4 h 30"/>
                <a:gd name="T44" fmla="*/ 2 w 257"/>
                <a:gd name="T45" fmla="*/ 6 h 30"/>
                <a:gd name="T46" fmla="*/ 1 w 257"/>
                <a:gd name="T47" fmla="*/ 10 h 30"/>
                <a:gd name="T48" fmla="*/ 0 w 257"/>
                <a:gd name="T49" fmla="*/ 12 h 30"/>
                <a:gd name="T50" fmla="*/ 0 w 257"/>
                <a:gd name="T51" fmla="*/ 15 h 30"/>
                <a:gd name="T52" fmla="*/ 0 w 257"/>
                <a:gd name="T53" fmla="*/ 18 h 30"/>
                <a:gd name="T54" fmla="*/ 1 w 257"/>
                <a:gd name="T55" fmla="*/ 20 h 30"/>
                <a:gd name="T56" fmla="*/ 2 w 257"/>
                <a:gd name="T57" fmla="*/ 24 h 30"/>
                <a:gd name="T58" fmla="*/ 4 w 257"/>
                <a:gd name="T59" fmla="*/ 26 h 30"/>
                <a:gd name="T60" fmla="*/ 6 w 257"/>
                <a:gd name="T61" fmla="*/ 28 h 30"/>
                <a:gd name="T62" fmla="*/ 8 w 257"/>
                <a:gd name="T63" fmla="*/ 29 h 30"/>
                <a:gd name="T64" fmla="*/ 12 w 257"/>
                <a:gd name="T65" fmla="*/ 30 h 30"/>
                <a:gd name="T66" fmla="*/ 15 w 257"/>
                <a:gd name="T67" fmla="*/ 30 h 30"/>
                <a:gd name="T68" fmla="*/ 242 w 257"/>
                <a:gd name="T6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7" h="30">
                  <a:moveTo>
                    <a:pt x="242" y="30"/>
                  </a:moveTo>
                  <a:lnTo>
                    <a:pt x="245" y="30"/>
                  </a:lnTo>
                  <a:lnTo>
                    <a:pt x="247" y="29"/>
                  </a:lnTo>
                  <a:lnTo>
                    <a:pt x="251" y="28"/>
                  </a:lnTo>
                  <a:lnTo>
                    <a:pt x="253" y="26"/>
                  </a:lnTo>
                  <a:lnTo>
                    <a:pt x="254" y="24"/>
                  </a:lnTo>
                  <a:lnTo>
                    <a:pt x="256" y="20"/>
                  </a:lnTo>
                  <a:lnTo>
                    <a:pt x="257" y="18"/>
                  </a:lnTo>
                  <a:lnTo>
                    <a:pt x="257" y="15"/>
                  </a:lnTo>
                  <a:lnTo>
                    <a:pt x="257" y="12"/>
                  </a:lnTo>
                  <a:lnTo>
                    <a:pt x="256" y="10"/>
                  </a:lnTo>
                  <a:lnTo>
                    <a:pt x="254" y="6"/>
                  </a:lnTo>
                  <a:lnTo>
                    <a:pt x="253" y="4"/>
                  </a:lnTo>
                  <a:lnTo>
                    <a:pt x="251" y="2"/>
                  </a:lnTo>
                  <a:lnTo>
                    <a:pt x="247" y="1"/>
                  </a:lnTo>
                  <a:lnTo>
                    <a:pt x="245" y="0"/>
                  </a:lnTo>
                  <a:lnTo>
                    <a:pt x="242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242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61">
              <a:extLst>
                <a:ext uri="{FF2B5EF4-FFF2-40B4-BE49-F238E27FC236}">
                  <a16:creationId xmlns="" xmlns:a16="http://schemas.microsoft.com/office/drawing/2014/main" id="{81F3D7AE-45EC-4EB5-AD1A-88B636EF39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0688" y="2068195"/>
              <a:ext cx="95250" cy="9525"/>
            </a:xfrm>
            <a:custGeom>
              <a:avLst/>
              <a:gdLst>
                <a:gd name="T0" fmla="*/ 15 w 296"/>
                <a:gd name="T1" fmla="*/ 30 h 30"/>
                <a:gd name="T2" fmla="*/ 281 w 296"/>
                <a:gd name="T3" fmla="*/ 30 h 30"/>
                <a:gd name="T4" fmla="*/ 284 w 296"/>
                <a:gd name="T5" fmla="*/ 30 h 30"/>
                <a:gd name="T6" fmla="*/ 287 w 296"/>
                <a:gd name="T7" fmla="*/ 29 h 30"/>
                <a:gd name="T8" fmla="*/ 289 w 296"/>
                <a:gd name="T9" fmla="*/ 28 h 30"/>
                <a:gd name="T10" fmla="*/ 291 w 296"/>
                <a:gd name="T11" fmla="*/ 26 h 30"/>
                <a:gd name="T12" fmla="*/ 293 w 296"/>
                <a:gd name="T13" fmla="*/ 24 h 30"/>
                <a:gd name="T14" fmla="*/ 294 w 296"/>
                <a:gd name="T15" fmla="*/ 21 h 30"/>
                <a:gd name="T16" fmla="*/ 295 w 296"/>
                <a:gd name="T17" fmla="*/ 18 h 30"/>
                <a:gd name="T18" fmla="*/ 296 w 296"/>
                <a:gd name="T19" fmla="*/ 15 h 30"/>
                <a:gd name="T20" fmla="*/ 295 w 296"/>
                <a:gd name="T21" fmla="*/ 12 h 30"/>
                <a:gd name="T22" fmla="*/ 294 w 296"/>
                <a:gd name="T23" fmla="*/ 10 h 30"/>
                <a:gd name="T24" fmla="*/ 293 w 296"/>
                <a:gd name="T25" fmla="*/ 6 h 30"/>
                <a:gd name="T26" fmla="*/ 291 w 296"/>
                <a:gd name="T27" fmla="*/ 4 h 30"/>
                <a:gd name="T28" fmla="*/ 289 w 296"/>
                <a:gd name="T29" fmla="*/ 2 h 30"/>
                <a:gd name="T30" fmla="*/ 287 w 296"/>
                <a:gd name="T31" fmla="*/ 1 h 30"/>
                <a:gd name="T32" fmla="*/ 284 w 296"/>
                <a:gd name="T33" fmla="*/ 0 h 30"/>
                <a:gd name="T34" fmla="*/ 281 w 296"/>
                <a:gd name="T35" fmla="*/ 0 h 30"/>
                <a:gd name="T36" fmla="*/ 15 w 296"/>
                <a:gd name="T37" fmla="*/ 0 h 30"/>
                <a:gd name="T38" fmla="*/ 12 w 296"/>
                <a:gd name="T39" fmla="*/ 0 h 30"/>
                <a:gd name="T40" fmla="*/ 10 w 296"/>
                <a:gd name="T41" fmla="*/ 1 h 30"/>
                <a:gd name="T42" fmla="*/ 7 w 296"/>
                <a:gd name="T43" fmla="*/ 2 h 30"/>
                <a:gd name="T44" fmla="*/ 5 w 296"/>
                <a:gd name="T45" fmla="*/ 4 h 30"/>
                <a:gd name="T46" fmla="*/ 3 w 296"/>
                <a:gd name="T47" fmla="*/ 6 h 30"/>
                <a:gd name="T48" fmla="*/ 2 w 296"/>
                <a:gd name="T49" fmla="*/ 10 h 30"/>
                <a:gd name="T50" fmla="*/ 0 w 296"/>
                <a:gd name="T51" fmla="*/ 12 h 30"/>
                <a:gd name="T52" fmla="*/ 0 w 296"/>
                <a:gd name="T53" fmla="*/ 15 h 30"/>
                <a:gd name="T54" fmla="*/ 0 w 296"/>
                <a:gd name="T55" fmla="*/ 18 h 30"/>
                <a:gd name="T56" fmla="*/ 2 w 296"/>
                <a:gd name="T57" fmla="*/ 20 h 30"/>
                <a:gd name="T58" fmla="*/ 3 w 296"/>
                <a:gd name="T59" fmla="*/ 24 h 30"/>
                <a:gd name="T60" fmla="*/ 5 w 296"/>
                <a:gd name="T61" fmla="*/ 26 h 30"/>
                <a:gd name="T62" fmla="*/ 7 w 296"/>
                <a:gd name="T63" fmla="*/ 28 h 30"/>
                <a:gd name="T64" fmla="*/ 10 w 296"/>
                <a:gd name="T65" fmla="*/ 29 h 30"/>
                <a:gd name="T66" fmla="*/ 12 w 296"/>
                <a:gd name="T67" fmla="*/ 30 h 30"/>
                <a:gd name="T68" fmla="*/ 15 w 296"/>
                <a:gd name="T6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6" h="30">
                  <a:moveTo>
                    <a:pt x="15" y="30"/>
                  </a:moveTo>
                  <a:lnTo>
                    <a:pt x="281" y="30"/>
                  </a:lnTo>
                  <a:lnTo>
                    <a:pt x="284" y="30"/>
                  </a:lnTo>
                  <a:lnTo>
                    <a:pt x="287" y="29"/>
                  </a:lnTo>
                  <a:lnTo>
                    <a:pt x="289" y="28"/>
                  </a:lnTo>
                  <a:lnTo>
                    <a:pt x="291" y="26"/>
                  </a:lnTo>
                  <a:lnTo>
                    <a:pt x="293" y="24"/>
                  </a:lnTo>
                  <a:lnTo>
                    <a:pt x="294" y="21"/>
                  </a:lnTo>
                  <a:lnTo>
                    <a:pt x="295" y="18"/>
                  </a:lnTo>
                  <a:lnTo>
                    <a:pt x="296" y="15"/>
                  </a:lnTo>
                  <a:lnTo>
                    <a:pt x="295" y="12"/>
                  </a:lnTo>
                  <a:lnTo>
                    <a:pt x="294" y="10"/>
                  </a:lnTo>
                  <a:lnTo>
                    <a:pt x="293" y="6"/>
                  </a:lnTo>
                  <a:lnTo>
                    <a:pt x="291" y="4"/>
                  </a:lnTo>
                  <a:lnTo>
                    <a:pt x="289" y="2"/>
                  </a:lnTo>
                  <a:lnTo>
                    <a:pt x="287" y="1"/>
                  </a:lnTo>
                  <a:lnTo>
                    <a:pt x="284" y="0"/>
                  </a:lnTo>
                  <a:lnTo>
                    <a:pt x="281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3" y="6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62">
              <a:extLst>
                <a:ext uri="{FF2B5EF4-FFF2-40B4-BE49-F238E27FC236}">
                  <a16:creationId xmlns="" xmlns:a16="http://schemas.microsoft.com/office/drawing/2014/main" id="{E5A1BF08-DC18-4F0F-AE8E-66BAB44122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5925" y="2087245"/>
              <a:ext cx="104775" cy="9525"/>
            </a:xfrm>
            <a:custGeom>
              <a:avLst/>
              <a:gdLst>
                <a:gd name="T0" fmla="*/ 319 w 334"/>
                <a:gd name="T1" fmla="*/ 0 h 30"/>
                <a:gd name="T2" fmla="*/ 15 w 334"/>
                <a:gd name="T3" fmla="*/ 0 h 30"/>
                <a:gd name="T4" fmla="*/ 13 w 334"/>
                <a:gd name="T5" fmla="*/ 0 h 30"/>
                <a:gd name="T6" fmla="*/ 10 w 334"/>
                <a:gd name="T7" fmla="*/ 1 h 30"/>
                <a:gd name="T8" fmla="*/ 8 w 334"/>
                <a:gd name="T9" fmla="*/ 2 h 30"/>
                <a:gd name="T10" fmla="*/ 4 w 334"/>
                <a:gd name="T11" fmla="*/ 4 h 30"/>
                <a:gd name="T12" fmla="*/ 3 w 334"/>
                <a:gd name="T13" fmla="*/ 7 h 30"/>
                <a:gd name="T14" fmla="*/ 1 w 334"/>
                <a:gd name="T15" fmla="*/ 10 h 30"/>
                <a:gd name="T16" fmla="*/ 1 w 334"/>
                <a:gd name="T17" fmla="*/ 12 h 30"/>
                <a:gd name="T18" fmla="*/ 0 w 334"/>
                <a:gd name="T19" fmla="*/ 15 h 30"/>
                <a:gd name="T20" fmla="*/ 1 w 334"/>
                <a:gd name="T21" fmla="*/ 18 h 30"/>
                <a:gd name="T22" fmla="*/ 1 w 334"/>
                <a:gd name="T23" fmla="*/ 22 h 30"/>
                <a:gd name="T24" fmla="*/ 3 w 334"/>
                <a:gd name="T25" fmla="*/ 24 h 30"/>
                <a:gd name="T26" fmla="*/ 4 w 334"/>
                <a:gd name="T27" fmla="*/ 26 h 30"/>
                <a:gd name="T28" fmla="*/ 8 w 334"/>
                <a:gd name="T29" fmla="*/ 28 h 30"/>
                <a:gd name="T30" fmla="*/ 10 w 334"/>
                <a:gd name="T31" fmla="*/ 29 h 30"/>
                <a:gd name="T32" fmla="*/ 13 w 334"/>
                <a:gd name="T33" fmla="*/ 30 h 30"/>
                <a:gd name="T34" fmla="*/ 15 w 334"/>
                <a:gd name="T35" fmla="*/ 30 h 30"/>
                <a:gd name="T36" fmla="*/ 319 w 334"/>
                <a:gd name="T37" fmla="*/ 30 h 30"/>
                <a:gd name="T38" fmla="*/ 322 w 334"/>
                <a:gd name="T39" fmla="*/ 30 h 30"/>
                <a:gd name="T40" fmla="*/ 325 w 334"/>
                <a:gd name="T41" fmla="*/ 29 h 30"/>
                <a:gd name="T42" fmla="*/ 327 w 334"/>
                <a:gd name="T43" fmla="*/ 28 h 30"/>
                <a:gd name="T44" fmla="*/ 329 w 334"/>
                <a:gd name="T45" fmla="*/ 26 h 30"/>
                <a:gd name="T46" fmla="*/ 331 w 334"/>
                <a:gd name="T47" fmla="*/ 24 h 30"/>
                <a:gd name="T48" fmla="*/ 333 w 334"/>
                <a:gd name="T49" fmla="*/ 22 h 30"/>
                <a:gd name="T50" fmla="*/ 334 w 334"/>
                <a:gd name="T51" fmla="*/ 18 h 30"/>
                <a:gd name="T52" fmla="*/ 334 w 334"/>
                <a:gd name="T53" fmla="*/ 15 h 30"/>
                <a:gd name="T54" fmla="*/ 334 w 334"/>
                <a:gd name="T55" fmla="*/ 12 h 30"/>
                <a:gd name="T56" fmla="*/ 333 w 334"/>
                <a:gd name="T57" fmla="*/ 10 h 30"/>
                <a:gd name="T58" fmla="*/ 331 w 334"/>
                <a:gd name="T59" fmla="*/ 7 h 30"/>
                <a:gd name="T60" fmla="*/ 329 w 334"/>
                <a:gd name="T61" fmla="*/ 4 h 30"/>
                <a:gd name="T62" fmla="*/ 327 w 334"/>
                <a:gd name="T63" fmla="*/ 3 h 30"/>
                <a:gd name="T64" fmla="*/ 325 w 334"/>
                <a:gd name="T65" fmla="*/ 1 h 30"/>
                <a:gd name="T66" fmla="*/ 322 w 334"/>
                <a:gd name="T67" fmla="*/ 0 h 30"/>
                <a:gd name="T68" fmla="*/ 319 w 334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4" h="30">
                  <a:moveTo>
                    <a:pt x="319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4" y="4"/>
                  </a:lnTo>
                  <a:lnTo>
                    <a:pt x="3" y="7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2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319" y="30"/>
                  </a:lnTo>
                  <a:lnTo>
                    <a:pt x="322" y="30"/>
                  </a:lnTo>
                  <a:lnTo>
                    <a:pt x="325" y="29"/>
                  </a:lnTo>
                  <a:lnTo>
                    <a:pt x="327" y="28"/>
                  </a:lnTo>
                  <a:lnTo>
                    <a:pt x="329" y="26"/>
                  </a:lnTo>
                  <a:lnTo>
                    <a:pt x="331" y="24"/>
                  </a:lnTo>
                  <a:lnTo>
                    <a:pt x="333" y="22"/>
                  </a:lnTo>
                  <a:lnTo>
                    <a:pt x="334" y="18"/>
                  </a:lnTo>
                  <a:lnTo>
                    <a:pt x="334" y="15"/>
                  </a:lnTo>
                  <a:lnTo>
                    <a:pt x="334" y="12"/>
                  </a:lnTo>
                  <a:lnTo>
                    <a:pt x="333" y="10"/>
                  </a:lnTo>
                  <a:lnTo>
                    <a:pt x="331" y="7"/>
                  </a:lnTo>
                  <a:lnTo>
                    <a:pt x="329" y="4"/>
                  </a:lnTo>
                  <a:lnTo>
                    <a:pt x="327" y="3"/>
                  </a:lnTo>
                  <a:lnTo>
                    <a:pt x="325" y="1"/>
                  </a:lnTo>
                  <a:lnTo>
                    <a:pt x="322" y="0"/>
                  </a:lnTo>
                  <a:lnTo>
                    <a:pt x="3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="" xmlns:a16="http://schemas.microsoft.com/office/drawing/2014/main" id="{52A78F7E-191D-4A74-91FF-AC2E343C68CF}"/>
              </a:ext>
            </a:extLst>
          </p:cNvPr>
          <p:cNvGrpSpPr/>
          <p:nvPr/>
        </p:nvGrpSpPr>
        <p:grpSpPr>
          <a:xfrm>
            <a:off x="2182462" y="2458225"/>
            <a:ext cx="530927" cy="477836"/>
            <a:chOff x="8162925" y="1953895"/>
            <a:chExt cx="285750" cy="257175"/>
          </a:xfrm>
          <a:solidFill>
            <a:schemeClr val="accent4"/>
          </a:solidFill>
        </p:grpSpPr>
        <p:sp>
          <p:nvSpPr>
            <p:cNvPr id="102" name="Freeform 276">
              <a:extLst>
                <a:ext uri="{FF2B5EF4-FFF2-40B4-BE49-F238E27FC236}">
                  <a16:creationId xmlns="" xmlns:a16="http://schemas.microsoft.com/office/drawing/2014/main" id="{767B1A72-E52D-4944-9320-EDF3F06280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55013" y="2093595"/>
              <a:ext cx="22225" cy="20638"/>
            </a:xfrm>
            <a:custGeom>
              <a:avLst/>
              <a:gdLst>
                <a:gd name="T0" fmla="*/ 31 w 68"/>
                <a:gd name="T1" fmla="*/ 35 h 69"/>
                <a:gd name="T2" fmla="*/ 31 w 68"/>
                <a:gd name="T3" fmla="*/ 34 h 69"/>
                <a:gd name="T4" fmla="*/ 32 w 68"/>
                <a:gd name="T5" fmla="*/ 31 h 69"/>
                <a:gd name="T6" fmla="*/ 33 w 68"/>
                <a:gd name="T7" fmla="*/ 31 h 69"/>
                <a:gd name="T8" fmla="*/ 34 w 68"/>
                <a:gd name="T9" fmla="*/ 30 h 69"/>
                <a:gd name="T10" fmla="*/ 36 w 68"/>
                <a:gd name="T11" fmla="*/ 31 h 69"/>
                <a:gd name="T12" fmla="*/ 37 w 68"/>
                <a:gd name="T13" fmla="*/ 31 h 69"/>
                <a:gd name="T14" fmla="*/ 38 w 68"/>
                <a:gd name="T15" fmla="*/ 34 h 69"/>
                <a:gd name="T16" fmla="*/ 38 w 68"/>
                <a:gd name="T17" fmla="*/ 35 h 69"/>
                <a:gd name="T18" fmla="*/ 38 w 68"/>
                <a:gd name="T19" fmla="*/ 36 h 69"/>
                <a:gd name="T20" fmla="*/ 37 w 68"/>
                <a:gd name="T21" fmla="*/ 37 h 69"/>
                <a:gd name="T22" fmla="*/ 36 w 68"/>
                <a:gd name="T23" fmla="*/ 38 h 69"/>
                <a:gd name="T24" fmla="*/ 34 w 68"/>
                <a:gd name="T25" fmla="*/ 38 h 69"/>
                <a:gd name="T26" fmla="*/ 33 w 68"/>
                <a:gd name="T27" fmla="*/ 38 h 69"/>
                <a:gd name="T28" fmla="*/ 32 w 68"/>
                <a:gd name="T29" fmla="*/ 37 h 69"/>
                <a:gd name="T30" fmla="*/ 31 w 68"/>
                <a:gd name="T31" fmla="*/ 36 h 69"/>
                <a:gd name="T32" fmla="*/ 31 w 68"/>
                <a:gd name="T33" fmla="*/ 35 h 69"/>
                <a:gd name="T34" fmla="*/ 34 w 68"/>
                <a:gd name="T35" fmla="*/ 0 h 69"/>
                <a:gd name="T36" fmla="*/ 27 w 68"/>
                <a:gd name="T37" fmla="*/ 1 h 69"/>
                <a:gd name="T38" fmla="*/ 21 w 68"/>
                <a:gd name="T39" fmla="*/ 4 h 69"/>
                <a:gd name="T40" fmla="*/ 15 w 68"/>
                <a:gd name="T41" fmla="*/ 7 h 69"/>
                <a:gd name="T42" fmla="*/ 10 w 68"/>
                <a:gd name="T43" fmla="*/ 11 h 69"/>
                <a:gd name="T44" fmla="*/ 6 w 68"/>
                <a:gd name="T45" fmla="*/ 15 h 69"/>
                <a:gd name="T46" fmla="*/ 3 w 68"/>
                <a:gd name="T47" fmla="*/ 22 h 69"/>
                <a:gd name="T48" fmla="*/ 0 w 68"/>
                <a:gd name="T49" fmla="*/ 28 h 69"/>
                <a:gd name="T50" fmla="*/ 0 w 68"/>
                <a:gd name="T51" fmla="*/ 35 h 69"/>
                <a:gd name="T52" fmla="*/ 0 w 68"/>
                <a:gd name="T53" fmla="*/ 41 h 69"/>
                <a:gd name="T54" fmla="*/ 3 w 68"/>
                <a:gd name="T55" fmla="*/ 48 h 69"/>
                <a:gd name="T56" fmla="*/ 6 w 68"/>
                <a:gd name="T57" fmla="*/ 54 h 69"/>
                <a:gd name="T58" fmla="*/ 10 w 68"/>
                <a:gd name="T59" fmla="*/ 58 h 69"/>
                <a:gd name="T60" fmla="*/ 15 w 68"/>
                <a:gd name="T61" fmla="*/ 63 h 69"/>
                <a:gd name="T62" fmla="*/ 21 w 68"/>
                <a:gd name="T63" fmla="*/ 66 h 69"/>
                <a:gd name="T64" fmla="*/ 27 w 68"/>
                <a:gd name="T65" fmla="*/ 68 h 69"/>
                <a:gd name="T66" fmla="*/ 34 w 68"/>
                <a:gd name="T67" fmla="*/ 69 h 69"/>
                <a:gd name="T68" fmla="*/ 41 w 68"/>
                <a:gd name="T69" fmla="*/ 68 h 69"/>
                <a:gd name="T70" fmla="*/ 48 w 68"/>
                <a:gd name="T71" fmla="*/ 66 h 69"/>
                <a:gd name="T72" fmla="*/ 53 w 68"/>
                <a:gd name="T73" fmla="*/ 63 h 69"/>
                <a:gd name="T74" fmla="*/ 58 w 68"/>
                <a:gd name="T75" fmla="*/ 58 h 69"/>
                <a:gd name="T76" fmla="*/ 63 w 68"/>
                <a:gd name="T77" fmla="*/ 54 h 69"/>
                <a:gd name="T78" fmla="*/ 65 w 68"/>
                <a:gd name="T79" fmla="*/ 48 h 69"/>
                <a:gd name="T80" fmla="*/ 67 w 68"/>
                <a:gd name="T81" fmla="*/ 41 h 69"/>
                <a:gd name="T82" fmla="*/ 68 w 68"/>
                <a:gd name="T83" fmla="*/ 35 h 69"/>
                <a:gd name="T84" fmla="*/ 67 w 68"/>
                <a:gd name="T85" fmla="*/ 28 h 69"/>
                <a:gd name="T86" fmla="*/ 65 w 68"/>
                <a:gd name="T87" fmla="*/ 22 h 69"/>
                <a:gd name="T88" fmla="*/ 63 w 68"/>
                <a:gd name="T89" fmla="*/ 15 h 69"/>
                <a:gd name="T90" fmla="*/ 58 w 68"/>
                <a:gd name="T91" fmla="*/ 11 h 69"/>
                <a:gd name="T92" fmla="*/ 53 w 68"/>
                <a:gd name="T93" fmla="*/ 7 h 69"/>
                <a:gd name="T94" fmla="*/ 48 w 68"/>
                <a:gd name="T95" fmla="*/ 4 h 69"/>
                <a:gd name="T96" fmla="*/ 41 w 68"/>
                <a:gd name="T97" fmla="*/ 1 h 69"/>
                <a:gd name="T98" fmla="*/ 34 w 68"/>
                <a:gd name="T9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" h="69">
                  <a:moveTo>
                    <a:pt x="31" y="35"/>
                  </a:moveTo>
                  <a:lnTo>
                    <a:pt x="31" y="34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4" y="30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8" y="34"/>
                  </a:lnTo>
                  <a:lnTo>
                    <a:pt x="38" y="35"/>
                  </a:lnTo>
                  <a:lnTo>
                    <a:pt x="38" y="36"/>
                  </a:lnTo>
                  <a:lnTo>
                    <a:pt x="37" y="37"/>
                  </a:lnTo>
                  <a:lnTo>
                    <a:pt x="36" y="38"/>
                  </a:lnTo>
                  <a:lnTo>
                    <a:pt x="34" y="38"/>
                  </a:lnTo>
                  <a:lnTo>
                    <a:pt x="33" y="38"/>
                  </a:lnTo>
                  <a:lnTo>
                    <a:pt x="32" y="37"/>
                  </a:lnTo>
                  <a:lnTo>
                    <a:pt x="31" y="36"/>
                  </a:lnTo>
                  <a:lnTo>
                    <a:pt x="31" y="35"/>
                  </a:lnTo>
                  <a:close/>
                  <a:moveTo>
                    <a:pt x="34" y="0"/>
                  </a:moveTo>
                  <a:lnTo>
                    <a:pt x="27" y="1"/>
                  </a:lnTo>
                  <a:lnTo>
                    <a:pt x="21" y="4"/>
                  </a:lnTo>
                  <a:lnTo>
                    <a:pt x="15" y="7"/>
                  </a:lnTo>
                  <a:lnTo>
                    <a:pt x="10" y="11"/>
                  </a:lnTo>
                  <a:lnTo>
                    <a:pt x="6" y="15"/>
                  </a:lnTo>
                  <a:lnTo>
                    <a:pt x="3" y="22"/>
                  </a:lnTo>
                  <a:lnTo>
                    <a:pt x="0" y="28"/>
                  </a:lnTo>
                  <a:lnTo>
                    <a:pt x="0" y="35"/>
                  </a:lnTo>
                  <a:lnTo>
                    <a:pt x="0" y="41"/>
                  </a:lnTo>
                  <a:lnTo>
                    <a:pt x="3" y="48"/>
                  </a:lnTo>
                  <a:lnTo>
                    <a:pt x="6" y="54"/>
                  </a:lnTo>
                  <a:lnTo>
                    <a:pt x="10" y="58"/>
                  </a:lnTo>
                  <a:lnTo>
                    <a:pt x="15" y="63"/>
                  </a:lnTo>
                  <a:lnTo>
                    <a:pt x="21" y="66"/>
                  </a:lnTo>
                  <a:lnTo>
                    <a:pt x="27" y="68"/>
                  </a:lnTo>
                  <a:lnTo>
                    <a:pt x="34" y="69"/>
                  </a:lnTo>
                  <a:lnTo>
                    <a:pt x="41" y="68"/>
                  </a:lnTo>
                  <a:lnTo>
                    <a:pt x="48" y="66"/>
                  </a:lnTo>
                  <a:lnTo>
                    <a:pt x="53" y="63"/>
                  </a:lnTo>
                  <a:lnTo>
                    <a:pt x="58" y="58"/>
                  </a:lnTo>
                  <a:lnTo>
                    <a:pt x="63" y="54"/>
                  </a:lnTo>
                  <a:lnTo>
                    <a:pt x="65" y="48"/>
                  </a:lnTo>
                  <a:lnTo>
                    <a:pt x="67" y="41"/>
                  </a:lnTo>
                  <a:lnTo>
                    <a:pt x="68" y="35"/>
                  </a:lnTo>
                  <a:lnTo>
                    <a:pt x="67" y="28"/>
                  </a:lnTo>
                  <a:lnTo>
                    <a:pt x="65" y="22"/>
                  </a:lnTo>
                  <a:lnTo>
                    <a:pt x="63" y="15"/>
                  </a:lnTo>
                  <a:lnTo>
                    <a:pt x="58" y="11"/>
                  </a:lnTo>
                  <a:lnTo>
                    <a:pt x="53" y="7"/>
                  </a:lnTo>
                  <a:lnTo>
                    <a:pt x="48" y="4"/>
                  </a:lnTo>
                  <a:lnTo>
                    <a:pt x="41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277">
              <a:extLst>
                <a:ext uri="{FF2B5EF4-FFF2-40B4-BE49-F238E27FC236}">
                  <a16:creationId xmlns="" xmlns:a16="http://schemas.microsoft.com/office/drawing/2014/main" id="{A20531C3-FB39-4631-BDB9-F4138BC6EC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0550" y="2020570"/>
              <a:ext cx="22225" cy="9525"/>
            </a:xfrm>
            <a:custGeom>
              <a:avLst/>
              <a:gdLst>
                <a:gd name="T0" fmla="*/ 53 w 68"/>
                <a:gd name="T1" fmla="*/ 0 h 30"/>
                <a:gd name="T2" fmla="*/ 15 w 68"/>
                <a:gd name="T3" fmla="*/ 0 h 30"/>
                <a:gd name="T4" fmla="*/ 13 w 68"/>
                <a:gd name="T5" fmla="*/ 0 h 30"/>
                <a:gd name="T6" fmla="*/ 9 w 68"/>
                <a:gd name="T7" fmla="*/ 1 h 30"/>
                <a:gd name="T8" fmla="*/ 7 w 68"/>
                <a:gd name="T9" fmla="*/ 2 h 30"/>
                <a:gd name="T10" fmla="*/ 4 w 68"/>
                <a:gd name="T11" fmla="*/ 4 h 30"/>
                <a:gd name="T12" fmla="*/ 3 w 68"/>
                <a:gd name="T13" fmla="*/ 6 h 30"/>
                <a:gd name="T14" fmla="*/ 1 w 68"/>
                <a:gd name="T15" fmla="*/ 8 h 30"/>
                <a:gd name="T16" fmla="*/ 1 w 68"/>
                <a:gd name="T17" fmla="*/ 12 h 30"/>
                <a:gd name="T18" fmla="*/ 0 w 68"/>
                <a:gd name="T19" fmla="*/ 15 h 30"/>
                <a:gd name="T20" fmla="*/ 1 w 68"/>
                <a:gd name="T21" fmla="*/ 18 h 30"/>
                <a:gd name="T22" fmla="*/ 1 w 68"/>
                <a:gd name="T23" fmla="*/ 20 h 30"/>
                <a:gd name="T24" fmla="*/ 3 w 68"/>
                <a:gd name="T25" fmla="*/ 23 h 30"/>
                <a:gd name="T26" fmla="*/ 4 w 68"/>
                <a:gd name="T27" fmla="*/ 26 h 30"/>
                <a:gd name="T28" fmla="*/ 7 w 68"/>
                <a:gd name="T29" fmla="*/ 27 h 30"/>
                <a:gd name="T30" fmla="*/ 9 w 68"/>
                <a:gd name="T31" fmla="*/ 29 h 30"/>
                <a:gd name="T32" fmla="*/ 13 w 68"/>
                <a:gd name="T33" fmla="*/ 30 h 30"/>
                <a:gd name="T34" fmla="*/ 15 w 68"/>
                <a:gd name="T35" fmla="*/ 30 h 30"/>
                <a:gd name="T36" fmla="*/ 53 w 68"/>
                <a:gd name="T37" fmla="*/ 30 h 30"/>
                <a:gd name="T38" fmla="*/ 57 w 68"/>
                <a:gd name="T39" fmla="*/ 30 h 30"/>
                <a:gd name="T40" fmla="*/ 59 w 68"/>
                <a:gd name="T41" fmla="*/ 29 h 30"/>
                <a:gd name="T42" fmla="*/ 62 w 68"/>
                <a:gd name="T43" fmla="*/ 27 h 30"/>
                <a:gd name="T44" fmla="*/ 64 w 68"/>
                <a:gd name="T45" fmla="*/ 26 h 30"/>
                <a:gd name="T46" fmla="*/ 65 w 68"/>
                <a:gd name="T47" fmla="*/ 23 h 30"/>
                <a:gd name="T48" fmla="*/ 67 w 68"/>
                <a:gd name="T49" fmla="*/ 20 h 30"/>
                <a:gd name="T50" fmla="*/ 67 w 68"/>
                <a:gd name="T51" fmla="*/ 18 h 30"/>
                <a:gd name="T52" fmla="*/ 68 w 68"/>
                <a:gd name="T53" fmla="*/ 15 h 30"/>
                <a:gd name="T54" fmla="*/ 67 w 68"/>
                <a:gd name="T55" fmla="*/ 12 h 30"/>
                <a:gd name="T56" fmla="*/ 67 w 68"/>
                <a:gd name="T57" fmla="*/ 8 h 30"/>
                <a:gd name="T58" fmla="*/ 65 w 68"/>
                <a:gd name="T59" fmla="*/ 6 h 30"/>
                <a:gd name="T60" fmla="*/ 64 w 68"/>
                <a:gd name="T61" fmla="*/ 4 h 30"/>
                <a:gd name="T62" fmla="*/ 62 w 68"/>
                <a:gd name="T63" fmla="*/ 2 h 30"/>
                <a:gd name="T64" fmla="*/ 59 w 68"/>
                <a:gd name="T65" fmla="*/ 1 h 30"/>
                <a:gd name="T66" fmla="*/ 57 w 68"/>
                <a:gd name="T67" fmla="*/ 0 h 30"/>
                <a:gd name="T68" fmla="*/ 53 w 68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30">
                  <a:moveTo>
                    <a:pt x="53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3" y="23"/>
                  </a:lnTo>
                  <a:lnTo>
                    <a:pt x="4" y="26"/>
                  </a:lnTo>
                  <a:lnTo>
                    <a:pt x="7" y="27"/>
                  </a:lnTo>
                  <a:lnTo>
                    <a:pt x="9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53" y="30"/>
                  </a:lnTo>
                  <a:lnTo>
                    <a:pt x="57" y="30"/>
                  </a:lnTo>
                  <a:lnTo>
                    <a:pt x="59" y="29"/>
                  </a:lnTo>
                  <a:lnTo>
                    <a:pt x="62" y="27"/>
                  </a:lnTo>
                  <a:lnTo>
                    <a:pt x="64" y="26"/>
                  </a:lnTo>
                  <a:lnTo>
                    <a:pt x="65" y="23"/>
                  </a:lnTo>
                  <a:lnTo>
                    <a:pt x="67" y="20"/>
                  </a:lnTo>
                  <a:lnTo>
                    <a:pt x="67" y="18"/>
                  </a:lnTo>
                  <a:lnTo>
                    <a:pt x="68" y="15"/>
                  </a:lnTo>
                  <a:lnTo>
                    <a:pt x="67" y="12"/>
                  </a:lnTo>
                  <a:lnTo>
                    <a:pt x="67" y="8"/>
                  </a:lnTo>
                  <a:lnTo>
                    <a:pt x="65" y="6"/>
                  </a:lnTo>
                  <a:lnTo>
                    <a:pt x="64" y="4"/>
                  </a:lnTo>
                  <a:lnTo>
                    <a:pt x="62" y="2"/>
                  </a:lnTo>
                  <a:lnTo>
                    <a:pt x="59" y="1"/>
                  </a:lnTo>
                  <a:lnTo>
                    <a:pt x="57" y="0"/>
                  </a:lnTo>
                  <a:lnTo>
                    <a:pt x="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278">
              <a:extLst>
                <a:ext uri="{FF2B5EF4-FFF2-40B4-BE49-F238E27FC236}">
                  <a16:creationId xmlns="" xmlns:a16="http://schemas.microsoft.com/office/drawing/2014/main" id="{DC26212E-E823-41B0-B4C3-DCB1C8FB555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7063" y="2020570"/>
              <a:ext cx="22225" cy="9525"/>
            </a:xfrm>
            <a:custGeom>
              <a:avLst/>
              <a:gdLst>
                <a:gd name="T0" fmla="*/ 54 w 69"/>
                <a:gd name="T1" fmla="*/ 0 h 30"/>
                <a:gd name="T2" fmla="*/ 15 w 69"/>
                <a:gd name="T3" fmla="*/ 0 h 30"/>
                <a:gd name="T4" fmla="*/ 13 w 69"/>
                <a:gd name="T5" fmla="*/ 0 h 30"/>
                <a:gd name="T6" fmla="*/ 10 w 69"/>
                <a:gd name="T7" fmla="*/ 1 h 30"/>
                <a:gd name="T8" fmla="*/ 8 w 69"/>
                <a:gd name="T9" fmla="*/ 2 h 30"/>
                <a:gd name="T10" fmla="*/ 5 w 69"/>
                <a:gd name="T11" fmla="*/ 4 h 30"/>
                <a:gd name="T12" fmla="*/ 4 w 69"/>
                <a:gd name="T13" fmla="*/ 6 h 30"/>
                <a:gd name="T14" fmla="*/ 2 w 69"/>
                <a:gd name="T15" fmla="*/ 8 h 30"/>
                <a:gd name="T16" fmla="*/ 2 w 69"/>
                <a:gd name="T17" fmla="*/ 12 h 30"/>
                <a:gd name="T18" fmla="*/ 0 w 69"/>
                <a:gd name="T19" fmla="*/ 15 h 30"/>
                <a:gd name="T20" fmla="*/ 2 w 69"/>
                <a:gd name="T21" fmla="*/ 18 h 30"/>
                <a:gd name="T22" fmla="*/ 2 w 69"/>
                <a:gd name="T23" fmla="*/ 20 h 30"/>
                <a:gd name="T24" fmla="*/ 4 w 69"/>
                <a:gd name="T25" fmla="*/ 23 h 30"/>
                <a:gd name="T26" fmla="*/ 5 w 69"/>
                <a:gd name="T27" fmla="*/ 26 h 30"/>
                <a:gd name="T28" fmla="*/ 8 w 69"/>
                <a:gd name="T29" fmla="*/ 27 h 30"/>
                <a:gd name="T30" fmla="*/ 10 w 69"/>
                <a:gd name="T31" fmla="*/ 29 h 30"/>
                <a:gd name="T32" fmla="*/ 13 w 69"/>
                <a:gd name="T33" fmla="*/ 30 h 30"/>
                <a:gd name="T34" fmla="*/ 15 w 69"/>
                <a:gd name="T35" fmla="*/ 30 h 30"/>
                <a:gd name="T36" fmla="*/ 54 w 69"/>
                <a:gd name="T37" fmla="*/ 30 h 30"/>
                <a:gd name="T38" fmla="*/ 57 w 69"/>
                <a:gd name="T39" fmla="*/ 30 h 30"/>
                <a:gd name="T40" fmla="*/ 59 w 69"/>
                <a:gd name="T41" fmla="*/ 29 h 30"/>
                <a:gd name="T42" fmla="*/ 63 w 69"/>
                <a:gd name="T43" fmla="*/ 27 h 30"/>
                <a:gd name="T44" fmla="*/ 65 w 69"/>
                <a:gd name="T45" fmla="*/ 26 h 30"/>
                <a:gd name="T46" fmla="*/ 66 w 69"/>
                <a:gd name="T47" fmla="*/ 23 h 30"/>
                <a:gd name="T48" fmla="*/ 68 w 69"/>
                <a:gd name="T49" fmla="*/ 20 h 30"/>
                <a:gd name="T50" fmla="*/ 68 w 69"/>
                <a:gd name="T51" fmla="*/ 18 h 30"/>
                <a:gd name="T52" fmla="*/ 69 w 69"/>
                <a:gd name="T53" fmla="*/ 15 h 30"/>
                <a:gd name="T54" fmla="*/ 68 w 69"/>
                <a:gd name="T55" fmla="*/ 12 h 30"/>
                <a:gd name="T56" fmla="*/ 68 w 69"/>
                <a:gd name="T57" fmla="*/ 8 h 30"/>
                <a:gd name="T58" fmla="*/ 66 w 69"/>
                <a:gd name="T59" fmla="*/ 6 h 30"/>
                <a:gd name="T60" fmla="*/ 65 w 69"/>
                <a:gd name="T61" fmla="*/ 4 h 30"/>
                <a:gd name="T62" fmla="*/ 63 w 69"/>
                <a:gd name="T63" fmla="*/ 2 h 30"/>
                <a:gd name="T64" fmla="*/ 59 w 69"/>
                <a:gd name="T65" fmla="*/ 1 h 30"/>
                <a:gd name="T66" fmla="*/ 57 w 69"/>
                <a:gd name="T67" fmla="*/ 0 h 30"/>
                <a:gd name="T68" fmla="*/ 54 w 69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" h="30">
                  <a:moveTo>
                    <a:pt x="54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5" y="4"/>
                  </a:lnTo>
                  <a:lnTo>
                    <a:pt x="4" y="6"/>
                  </a:lnTo>
                  <a:lnTo>
                    <a:pt x="2" y="8"/>
                  </a:lnTo>
                  <a:lnTo>
                    <a:pt x="2" y="12"/>
                  </a:lnTo>
                  <a:lnTo>
                    <a:pt x="0" y="15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4" y="23"/>
                  </a:lnTo>
                  <a:lnTo>
                    <a:pt x="5" y="26"/>
                  </a:lnTo>
                  <a:lnTo>
                    <a:pt x="8" y="27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54" y="30"/>
                  </a:lnTo>
                  <a:lnTo>
                    <a:pt x="57" y="30"/>
                  </a:lnTo>
                  <a:lnTo>
                    <a:pt x="59" y="29"/>
                  </a:lnTo>
                  <a:lnTo>
                    <a:pt x="63" y="27"/>
                  </a:lnTo>
                  <a:lnTo>
                    <a:pt x="65" y="26"/>
                  </a:lnTo>
                  <a:lnTo>
                    <a:pt x="66" y="23"/>
                  </a:lnTo>
                  <a:lnTo>
                    <a:pt x="68" y="20"/>
                  </a:lnTo>
                  <a:lnTo>
                    <a:pt x="68" y="18"/>
                  </a:lnTo>
                  <a:lnTo>
                    <a:pt x="69" y="15"/>
                  </a:lnTo>
                  <a:lnTo>
                    <a:pt x="68" y="12"/>
                  </a:lnTo>
                  <a:lnTo>
                    <a:pt x="68" y="8"/>
                  </a:lnTo>
                  <a:lnTo>
                    <a:pt x="66" y="6"/>
                  </a:lnTo>
                  <a:lnTo>
                    <a:pt x="65" y="4"/>
                  </a:lnTo>
                  <a:lnTo>
                    <a:pt x="63" y="2"/>
                  </a:lnTo>
                  <a:lnTo>
                    <a:pt x="59" y="1"/>
                  </a:lnTo>
                  <a:lnTo>
                    <a:pt x="57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279">
              <a:extLst>
                <a:ext uri="{FF2B5EF4-FFF2-40B4-BE49-F238E27FC236}">
                  <a16:creationId xmlns="" xmlns:a16="http://schemas.microsoft.com/office/drawing/2014/main" id="{7B09ED54-292B-45B9-9DF7-EEB1F2D6DB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3575" y="2020570"/>
              <a:ext cx="22225" cy="9525"/>
            </a:xfrm>
            <a:custGeom>
              <a:avLst/>
              <a:gdLst>
                <a:gd name="T0" fmla="*/ 54 w 69"/>
                <a:gd name="T1" fmla="*/ 0 h 30"/>
                <a:gd name="T2" fmla="*/ 15 w 69"/>
                <a:gd name="T3" fmla="*/ 0 h 30"/>
                <a:gd name="T4" fmla="*/ 13 w 69"/>
                <a:gd name="T5" fmla="*/ 0 h 30"/>
                <a:gd name="T6" fmla="*/ 10 w 69"/>
                <a:gd name="T7" fmla="*/ 1 h 30"/>
                <a:gd name="T8" fmla="*/ 8 w 69"/>
                <a:gd name="T9" fmla="*/ 2 h 30"/>
                <a:gd name="T10" fmla="*/ 5 w 69"/>
                <a:gd name="T11" fmla="*/ 4 h 30"/>
                <a:gd name="T12" fmla="*/ 3 w 69"/>
                <a:gd name="T13" fmla="*/ 6 h 30"/>
                <a:gd name="T14" fmla="*/ 2 w 69"/>
                <a:gd name="T15" fmla="*/ 8 h 30"/>
                <a:gd name="T16" fmla="*/ 1 w 69"/>
                <a:gd name="T17" fmla="*/ 12 h 30"/>
                <a:gd name="T18" fmla="*/ 0 w 69"/>
                <a:gd name="T19" fmla="*/ 15 h 30"/>
                <a:gd name="T20" fmla="*/ 1 w 69"/>
                <a:gd name="T21" fmla="*/ 18 h 30"/>
                <a:gd name="T22" fmla="*/ 2 w 69"/>
                <a:gd name="T23" fmla="*/ 20 h 30"/>
                <a:gd name="T24" fmla="*/ 3 w 69"/>
                <a:gd name="T25" fmla="*/ 23 h 30"/>
                <a:gd name="T26" fmla="*/ 5 w 69"/>
                <a:gd name="T27" fmla="*/ 26 h 30"/>
                <a:gd name="T28" fmla="*/ 8 w 69"/>
                <a:gd name="T29" fmla="*/ 27 h 30"/>
                <a:gd name="T30" fmla="*/ 10 w 69"/>
                <a:gd name="T31" fmla="*/ 29 h 30"/>
                <a:gd name="T32" fmla="*/ 13 w 69"/>
                <a:gd name="T33" fmla="*/ 30 h 30"/>
                <a:gd name="T34" fmla="*/ 15 w 69"/>
                <a:gd name="T35" fmla="*/ 30 h 30"/>
                <a:gd name="T36" fmla="*/ 54 w 69"/>
                <a:gd name="T37" fmla="*/ 30 h 30"/>
                <a:gd name="T38" fmla="*/ 57 w 69"/>
                <a:gd name="T39" fmla="*/ 30 h 30"/>
                <a:gd name="T40" fmla="*/ 59 w 69"/>
                <a:gd name="T41" fmla="*/ 29 h 30"/>
                <a:gd name="T42" fmla="*/ 62 w 69"/>
                <a:gd name="T43" fmla="*/ 27 h 30"/>
                <a:gd name="T44" fmla="*/ 64 w 69"/>
                <a:gd name="T45" fmla="*/ 26 h 30"/>
                <a:gd name="T46" fmla="*/ 66 w 69"/>
                <a:gd name="T47" fmla="*/ 23 h 30"/>
                <a:gd name="T48" fmla="*/ 68 w 69"/>
                <a:gd name="T49" fmla="*/ 20 h 30"/>
                <a:gd name="T50" fmla="*/ 69 w 69"/>
                <a:gd name="T51" fmla="*/ 18 h 30"/>
                <a:gd name="T52" fmla="*/ 69 w 69"/>
                <a:gd name="T53" fmla="*/ 15 h 30"/>
                <a:gd name="T54" fmla="*/ 69 w 69"/>
                <a:gd name="T55" fmla="*/ 12 h 30"/>
                <a:gd name="T56" fmla="*/ 68 w 69"/>
                <a:gd name="T57" fmla="*/ 8 h 30"/>
                <a:gd name="T58" fmla="*/ 66 w 69"/>
                <a:gd name="T59" fmla="*/ 6 h 30"/>
                <a:gd name="T60" fmla="*/ 64 w 69"/>
                <a:gd name="T61" fmla="*/ 4 h 30"/>
                <a:gd name="T62" fmla="*/ 62 w 69"/>
                <a:gd name="T63" fmla="*/ 2 h 30"/>
                <a:gd name="T64" fmla="*/ 59 w 69"/>
                <a:gd name="T65" fmla="*/ 1 h 30"/>
                <a:gd name="T66" fmla="*/ 57 w 69"/>
                <a:gd name="T67" fmla="*/ 0 h 30"/>
                <a:gd name="T68" fmla="*/ 54 w 69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" h="30">
                  <a:moveTo>
                    <a:pt x="54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5" y="4"/>
                  </a:lnTo>
                  <a:lnTo>
                    <a:pt x="3" y="6"/>
                  </a:lnTo>
                  <a:lnTo>
                    <a:pt x="2" y="8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2" y="20"/>
                  </a:lnTo>
                  <a:lnTo>
                    <a:pt x="3" y="23"/>
                  </a:lnTo>
                  <a:lnTo>
                    <a:pt x="5" y="26"/>
                  </a:lnTo>
                  <a:lnTo>
                    <a:pt x="8" y="27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54" y="30"/>
                  </a:lnTo>
                  <a:lnTo>
                    <a:pt x="57" y="30"/>
                  </a:lnTo>
                  <a:lnTo>
                    <a:pt x="59" y="29"/>
                  </a:lnTo>
                  <a:lnTo>
                    <a:pt x="62" y="27"/>
                  </a:lnTo>
                  <a:lnTo>
                    <a:pt x="64" y="26"/>
                  </a:lnTo>
                  <a:lnTo>
                    <a:pt x="66" y="23"/>
                  </a:lnTo>
                  <a:lnTo>
                    <a:pt x="68" y="20"/>
                  </a:lnTo>
                  <a:lnTo>
                    <a:pt x="69" y="18"/>
                  </a:lnTo>
                  <a:lnTo>
                    <a:pt x="69" y="15"/>
                  </a:lnTo>
                  <a:lnTo>
                    <a:pt x="69" y="12"/>
                  </a:lnTo>
                  <a:lnTo>
                    <a:pt x="68" y="8"/>
                  </a:lnTo>
                  <a:lnTo>
                    <a:pt x="66" y="6"/>
                  </a:lnTo>
                  <a:lnTo>
                    <a:pt x="64" y="4"/>
                  </a:lnTo>
                  <a:lnTo>
                    <a:pt x="62" y="2"/>
                  </a:lnTo>
                  <a:lnTo>
                    <a:pt x="59" y="1"/>
                  </a:lnTo>
                  <a:lnTo>
                    <a:pt x="57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280">
              <a:extLst>
                <a:ext uri="{FF2B5EF4-FFF2-40B4-BE49-F238E27FC236}">
                  <a16:creationId xmlns="" xmlns:a16="http://schemas.microsoft.com/office/drawing/2014/main" id="{667F6ACF-15A2-4544-A75E-17AB57F09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0088" y="2020570"/>
              <a:ext cx="20638" cy="9525"/>
            </a:xfrm>
            <a:custGeom>
              <a:avLst/>
              <a:gdLst>
                <a:gd name="T0" fmla="*/ 15 w 67"/>
                <a:gd name="T1" fmla="*/ 30 h 30"/>
                <a:gd name="T2" fmla="*/ 52 w 67"/>
                <a:gd name="T3" fmla="*/ 30 h 30"/>
                <a:gd name="T4" fmla="*/ 56 w 67"/>
                <a:gd name="T5" fmla="*/ 30 h 30"/>
                <a:gd name="T6" fmla="*/ 58 w 67"/>
                <a:gd name="T7" fmla="*/ 29 h 30"/>
                <a:gd name="T8" fmla="*/ 61 w 67"/>
                <a:gd name="T9" fmla="*/ 27 h 30"/>
                <a:gd name="T10" fmla="*/ 63 w 67"/>
                <a:gd name="T11" fmla="*/ 26 h 30"/>
                <a:gd name="T12" fmla="*/ 64 w 67"/>
                <a:gd name="T13" fmla="*/ 23 h 30"/>
                <a:gd name="T14" fmla="*/ 66 w 67"/>
                <a:gd name="T15" fmla="*/ 20 h 30"/>
                <a:gd name="T16" fmla="*/ 67 w 67"/>
                <a:gd name="T17" fmla="*/ 18 h 30"/>
                <a:gd name="T18" fmla="*/ 67 w 67"/>
                <a:gd name="T19" fmla="*/ 15 h 30"/>
                <a:gd name="T20" fmla="*/ 67 w 67"/>
                <a:gd name="T21" fmla="*/ 12 h 30"/>
                <a:gd name="T22" fmla="*/ 66 w 67"/>
                <a:gd name="T23" fmla="*/ 8 h 30"/>
                <a:gd name="T24" fmla="*/ 64 w 67"/>
                <a:gd name="T25" fmla="*/ 6 h 30"/>
                <a:gd name="T26" fmla="*/ 63 w 67"/>
                <a:gd name="T27" fmla="*/ 4 h 30"/>
                <a:gd name="T28" fmla="*/ 61 w 67"/>
                <a:gd name="T29" fmla="*/ 2 h 30"/>
                <a:gd name="T30" fmla="*/ 58 w 67"/>
                <a:gd name="T31" fmla="*/ 1 h 30"/>
                <a:gd name="T32" fmla="*/ 56 w 67"/>
                <a:gd name="T33" fmla="*/ 0 h 30"/>
                <a:gd name="T34" fmla="*/ 52 w 67"/>
                <a:gd name="T35" fmla="*/ 0 h 30"/>
                <a:gd name="T36" fmla="*/ 15 w 67"/>
                <a:gd name="T37" fmla="*/ 0 h 30"/>
                <a:gd name="T38" fmla="*/ 12 w 67"/>
                <a:gd name="T39" fmla="*/ 0 h 30"/>
                <a:gd name="T40" fmla="*/ 8 w 67"/>
                <a:gd name="T41" fmla="*/ 1 h 30"/>
                <a:gd name="T42" fmla="*/ 6 w 67"/>
                <a:gd name="T43" fmla="*/ 2 h 30"/>
                <a:gd name="T44" fmla="*/ 4 w 67"/>
                <a:gd name="T45" fmla="*/ 4 h 30"/>
                <a:gd name="T46" fmla="*/ 2 w 67"/>
                <a:gd name="T47" fmla="*/ 6 h 30"/>
                <a:gd name="T48" fmla="*/ 1 w 67"/>
                <a:gd name="T49" fmla="*/ 8 h 30"/>
                <a:gd name="T50" fmla="*/ 0 w 67"/>
                <a:gd name="T51" fmla="*/ 12 h 30"/>
                <a:gd name="T52" fmla="*/ 0 w 67"/>
                <a:gd name="T53" fmla="*/ 15 h 30"/>
                <a:gd name="T54" fmla="*/ 0 w 67"/>
                <a:gd name="T55" fmla="*/ 18 h 30"/>
                <a:gd name="T56" fmla="*/ 1 w 67"/>
                <a:gd name="T57" fmla="*/ 20 h 30"/>
                <a:gd name="T58" fmla="*/ 2 w 67"/>
                <a:gd name="T59" fmla="*/ 23 h 30"/>
                <a:gd name="T60" fmla="*/ 4 w 67"/>
                <a:gd name="T61" fmla="*/ 26 h 30"/>
                <a:gd name="T62" fmla="*/ 6 w 67"/>
                <a:gd name="T63" fmla="*/ 27 h 30"/>
                <a:gd name="T64" fmla="*/ 8 w 67"/>
                <a:gd name="T65" fmla="*/ 29 h 30"/>
                <a:gd name="T66" fmla="*/ 12 w 67"/>
                <a:gd name="T67" fmla="*/ 30 h 30"/>
                <a:gd name="T68" fmla="*/ 15 w 67"/>
                <a:gd name="T6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" h="30">
                  <a:moveTo>
                    <a:pt x="15" y="30"/>
                  </a:moveTo>
                  <a:lnTo>
                    <a:pt x="52" y="30"/>
                  </a:lnTo>
                  <a:lnTo>
                    <a:pt x="56" y="30"/>
                  </a:lnTo>
                  <a:lnTo>
                    <a:pt x="58" y="29"/>
                  </a:lnTo>
                  <a:lnTo>
                    <a:pt x="61" y="27"/>
                  </a:lnTo>
                  <a:lnTo>
                    <a:pt x="63" y="26"/>
                  </a:lnTo>
                  <a:lnTo>
                    <a:pt x="64" y="23"/>
                  </a:lnTo>
                  <a:lnTo>
                    <a:pt x="66" y="20"/>
                  </a:lnTo>
                  <a:lnTo>
                    <a:pt x="67" y="18"/>
                  </a:lnTo>
                  <a:lnTo>
                    <a:pt x="67" y="15"/>
                  </a:lnTo>
                  <a:lnTo>
                    <a:pt x="67" y="12"/>
                  </a:lnTo>
                  <a:lnTo>
                    <a:pt x="66" y="8"/>
                  </a:lnTo>
                  <a:lnTo>
                    <a:pt x="64" y="6"/>
                  </a:lnTo>
                  <a:lnTo>
                    <a:pt x="63" y="4"/>
                  </a:lnTo>
                  <a:lnTo>
                    <a:pt x="61" y="2"/>
                  </a:lnTo>
                  <a:lnTo>
                    <a:pt x="58" y="1"/>
                  </a:lnTo>
                  <a:lnTo>
                    <a:pt x="56" y="0"/>
                  </a:lnTo>
                  <a:lnTo>
                    <a:pt x="52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281">
              <a:extLst>
                <a:ext uri="{FF2B5EF4-FFF2-40B4-BE49-F238E27FC236}">
                  <a16:creationId xmlns="" xmlns:a16="http://schemas.microsoft.com/office/drawing/2014/main" id="{853304E8-516F-4175-981D-C91CD5AF7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5013" y="2020570"/>
              <a:ext cx="22225" cy="9525"/>
            </a:xfrm>
            <a:custGeom>
              <a:avLst/>
              <a:gdLst>
                <a:gd name="T0" fmla="*/ 15 w 68"/>
                <a:gd name="T1" fmla="*/ 30 h 30"/>
                <a:gd name="T2" fmla="*/ 53 w 68"/>
                <a:gd name="T3" fmla="*/ 30 h 30"/>
                <a:gd name="T4" fmla="*/ 56 w 68"/>
                <a:gd name="T5" fmla="*/ 30 h 30"/>
                <a:gd name="T6" fmla="*/ 58 w 68"/>
                <a:gd name="T7" fmla="*/ 29 h 30"/>
                <a:gd name="T8" fmla="*/ 62 w 68"/>
                <a:gd name="T9" fmla="*/ 27 h 30"/>
                <a:gd name="T10" fmla="*/ 64 w 68"/>
                <a:gd name="T11" fmla="*/ 26 h 30"/>
                <a:gd name="T12" fmla="*/ 66 w 68"/>
                <a:gd name="T13" fmla="*/ 23 h 30"/>
                <a:gd name="T14" fmla="*/ 67 w 68"/>
                <a:gd name="T15" fmla="*/ 20 h 30"/>
                <a:gd name="T16" fmla="*/ 68 w 68"/>
                <a:gd name="T17" fmla="*/ 18 h 30"/>
                <a:gd name="T18" fmla="*/ 68 w 68"/>
                <a:gd name="T19" fmla="*/ 15 h 30"/>
                <a:gd name="T20" fmla="*/ 68 w 68"/>
                <a:gd name="T21" fmla="*/ 12 h 30"/>
                <a:gd name="T22" fmla="*/ 67 w 68"/>
                <a:gd name="T23" fmla="*/ 8 h 30"/>
                <a:gd name="T24" fmla="*/ 66 w 68"/>
                <a:gd name="T25" fmla="*/ 6 h 30"/>
                <a:gd name="T26" fmla="*/ 64 w 68"/>
                <a:gd name="T27" fmla="*/ 4 h 30"/>
                <a:gd name="T28" fmla="*/ 62 w 68"/>
                <a:gd name="T29" fmla="*/ 2 h 30"/>
                <a:gd name="T30" fmla="*/ 58 w 68"/>
                <a:gd name="T31" fmla="*/ 1 h 30"/>
                <a:gd name="T32" fmla="*/ 56 w 68"/>
                <a:gd name="T33" fmla="*/ 0 h 30"/>
                <a:gd name="T34" fmla="*/ 53 w 68"/>
                <a:gd name="T35" fmla="*/ 0 h 30"/>
                <a:gd name="T36" fmla="*/ 15 w 68"/>
                <a:gd name="T37" fmla="*/ 0 h 30"/>
                <a:gd name="T38" fmla="*/ 12 w 68"/>
                <a:gd name="T39" fmla="*/ 0 h 30"/>
                <a:gd name="T40" fmla="*/ 9 w 68"/>
                <a:gd name="T41" fmla="*/ 1 h 30"/>
                <a:gd name="T42" fmla="*/ 7 w 68"/>
                <a:gd name="T43" fmla="*/ 2 h 30"/>
                <a:gd name="T44" fmla="*/ 5 w 68"/>
                <a:gd name="T45" fmla="*/ 4 h 30"/>
                <a:gd name="T46" fmla="*/ 3 w 68"/>
                <a:gd name="T47" fmla="*/ 6 h 30"/>
                <a:gd name="T48" fmla="*/ 2 w 68"/>
                <a:gd name="T49" fmla="*/ 8 h 30"/>
                <a:gd name="T50" fmla="*/ 0 w 68"/>
                <a:gd name="T51" fmla="*/ 12 h 30"/>
                <a:gd name="T52" fmla="*/ 0 w 68"/>
                <a:gd name="T53" fmla="*/ 15 h 30"/>
                <a:gd name="T54" fmla="*/ 0 w 68"/>
                <a:gd name="T55" fmla="*/ 18 h 30"/>
                <a:gd name="T56" fmla="*/ 2 w 68"/>
                <a:gd name="T57" fmla="*/ 20 h 30"/>
                <a:gd name="T58" fmla="*/ 3 w 68"/>
                <a:gd name="T59" fmla="*/ 23 h 30"/>
                <a:gd name="T60" fmla="*/ 5 w 68"/>
                <a:gd name="T61" fmla="*/ 26 h 30"/>
                <a:gd name="T62" fmla="*/ 7 w 68"/>
                <a:gd name="T63" fmla="*/ 27 h 30"/>
                <a:gd name="T64" fmla="*/ 9 w 68"/>
                <a:gd name="T65" fmla="*/ 29 h 30"/>
                <a:gd name="T66" fmla="*/ 12 w 68"/>
                <a:gd name="T67" fmla="*/ 30 h 30"/>
                <a:gd name="T68" fmla="*/ 15 w 68"/>
                <a:gd name="T6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30">
                  <a:moveTo>
                    <a:pt x="15" y="30"/>
                  </a:moveTo>
                  <a:lnTo>
                    <a:pt x="53" y="30"/>
                  </a:lnTo>
                  <a:lnTo>
                    <a:pt x="56" y="30"/>
                  </a:lnTo>
                  <a:lnTo>
                    <a:pt x="58" y="29"/>
                  </a:lnTo>
                  <a:lnTo>
                    <a:pt x="62" y="27"/>
                  </a:lnTo>
                  <a:lnTo>
                    <a:pt x="64" y="26"/>
                  </a:lnTo>
                  <a:lnTo>
                    <a:pt x="66" y="23"/>
                  </a:lnTo>
                  <a:lnTo>
                    <a:pt x="67" y="20"/>
                  </a:lnTo>
                  <a:lnTo>
                    <a:pt x="68" y="18"/>
                  </a:lnTo>
                  <a:lnTo>
                    <a:pt x="68" y="15"/>
                  </a:lnTo>
                  <a:lnTo>
                    <a:pt x="68" y="12"/>
                  </a:lnTo>
                  <a:lnTo>
                    <a:pt x="67" y="8"/>
                  </a:lnTo>
                  <a:lnTo>
                    <a:pt x="66" y="6"/>
                  </a:lnTo>
                  <a:lnTo>
                    <a:pt x="64" y="4"/>
                  </a:lnTo>
                  <a:lnTo>
                    <a:pt x="62" y="2"/>
                  </a:lnTo>
                  <a:lnTo>
                    <a:pt x="58" y="1"/>
                  </a:lnTo>
                  <a:lnTo>
                    <a:pt x="56" y="0"/>
                  </a:lnTo>
                  <a:lnTo>
                    <a:pt x="53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3" y="6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3" y="23"/>
                  </a:lnTo>
                  <a:lnTo>
                    <a:pt x="5" y="26"/>
                  </a:lnTo>
                  <a:lnTo>
                    <a:pt x="7" y="27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282">
              <a:extLst>
                <a:ext uri="{FF2B5EF4-FFF2-40B4-BE49-F238E27FC236}">
                  <a16:creationId xmlns="" xmlns:a16="http://schemas.microsoft.com/office/drawing/2014/main" id="{2CD436D6-EE77-4C54-956F-D2C6C68C953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0550" y="2172970"/>
              <a:ext cx="22225" cy="9525"/>
            </a:xfrm>
            <a:custGeom>
              <a:avLst/>
              <a:gdLst>
                <a:gd name="T0" fmla="*/ 53 w 68"/>
                <a:gd name="T1" fmla="*/ 0 h 31"/>
                <a:gd name="T2" fmla="*/ 15 w 68"/>
                <a:gd name="T3" fmla="*/ 0 h 31"/>
                <a:gd name="T4" fmla="*/ 13 w 68"/>
                <a:gd name="T5" fmla="*/ 1 h 31"/>
                <a:gd name="T6" fmla="*/ 9 w 68"/>
                <a:gd name="T7" fmla="*/ 2 h 31"/>
                <a:gd name="T8" fmla="*/ 7 w 68"/>
                <a:gd name="T9" fmla="*/ 4 h 31"/>
                <a:gd name="T10" fmla="*/ 4 w 68"/>
                <a:gd name="T11" fmla="*/ 6 h 31"/>
                <a:gd name="T12" fmla="*/ 3 w 68"/>
                <a:gd name="T13" fmla="*/ 8 h 31"/>
                <a:gd name="T14" fmla="*/ 1 w 68"/>
                <a:gd name="T15" fmla="*/ 10 h 31"/>
                <a:gd name="T16" fmla="*/ 1 w 68"/>
                <a:gd name="T17" fmla="*/ 13 h 31"/>
                <a:gd name="T18" fmla="*/ 0 w 68"/>
                <a:gd name="T19" fmla="*/ 15 h 31"/>
                <a:gd name="T20" fmla="*/ 1 w 68"/>
                <a:gd name="T21" fmla="*/ 19 h 31"/>
                <a:gd name="T22" fmla="*/ 1 w 68"/>
                <a:gd name="T23" fmla="*/ 22 h 31"/>
                <a:gd name="T24" fmla="*/ 3 w 68"/>
                <a:gd name="T25" fmla="*/ 24 h 31"/>
                <a:gd name="T26" fmla="*/ 4 w 68"/>
                <a:gd name="T27" fmla="*/ 26 h 31"/>
                <a:gd name="T28" fmla="*/ 7 w 68"/>
                <a:gd name="T29" fmla="*/ 28 h 31"/>
                <a:gd name="T30" fmla="*/ 9 w 68"/>
                <a:gd name="T31" fmla="*/ 29 h 31"/>
                <a:gd name="T32" fmla="*/ 13 w 68"/>
                <a:gd name="T33" fmla="*/ 30 h 31"/>
                <a:gd name="T34" fmla="*/ 15 w 68"/>
                <a:gd name="T35" fmla="*/ 31 h 31"/>
                <a:gd name="T36" fmla="*/ 53 w 68"/>
                <a:gd name="T37" fmla="*/ 30 h 31"/>
                <a:gd name="T38" fmla="*/ 57 w 68"/>
                <a:gd name="T39" fmla="*/ 30 h 31"/>
                <a:gd name="T40" fmla="*/ 59 w 68"/>
                <a:gd name="T41" fmla="*/ 29 h 31"/>
                <a:gd name="T42" fmla="*/ 62 w 68"/>
                <a:gd name="T43" fmla="*/ 28 h 31"/>
                <a:gd name="T44" fmla="*/ 64 w 68"/>
                <a:gd name="T45" fmla="*/ 26 h 31"/>
                <a:gd name="T46" fmla="*/ 65 w 68"/>
                <a:gd name="T47" fmla="*/ 24 h 31"/>
                <a:gd name="T48" fmla="*/ 67 w 68"/>
                <a:gd name="T49" fmla="*/ 22 h 31"/>
                <a:gd name="T50" fmla="*/ 67 w 68"/>
                <a:gd name="T51" fmla="*/ 19 h 31"/>
                <a:gd name="T52" fmla="*/ 68 w 68"/>
                <a:gd name="T53" fmla="*/ 15 h 31"/>
                <a:gd name="T54" fmla="*/ 67 w 68"/>
                <a:gd name="T55" fmla="*/ 13 h 31"/>
                <a:gd name="T56" fmla="*/ 67 w 68"/>
                <a:gd name="T57" fmla="*/ 10 h 31"/>
                <a:gd name="T58" fmla="*/ 65 w 68"/>
                <a:gd name="T59" fmla="*/ 8 h 31"/>
                <a:gd name="T60" fmla="*/ 64 w 68"/>
                <a:gd name="T61" fmla="*/ 6 h 31"/>
                <a:gd name="T62" fmla="*/ 62 w 68"/>
                <a:gd name="T63" fmla="*/ 4 h 31"/>
                <a:gd name="T64" fmla="*/ 59 w 68"/>
                <a:gd name="T65" fmla="*/ 2 h 31"/>
                <a:gd name="T66" fmla="*/ 57 w 68"/>
                <a:gd name="T67" fmla="*/ 1 h 31"/>
                <a:gd name="T68" fmla="*/ 53 w 68"/>
                <a:gd name="T6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31">
                  <a:moveTo>
                    <a:pt x="53" y="0"/>
                  </a:moveTo>
                  <a:lnTo>
                    <a:pt x="15" y="0"/>
                  </a:lnTo>
                  <a:lnTo>
                    <a:pt x="13" y="1"/>
                  </a:lnTo>
                  <a:lnTo>
                    <a:pt x="9" y="2"/>
                  </a:lnTo>
                  <a:lnTo>
                    <a:pt x="7" y="4"/>
                  </a:lnTo>
                  <a:lnTo>
                    <a:pt x="4" y="6"/>
                  </a:lnTo>
                  <a:lnTo>
                    <a:pt x="3" y="8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0" y="15"/>
                  </a:lnTo>
                  <a:lnTo>
                    <a:pt x="1" y="19"/>
                  </a:lnTo>
                  <a:lnTo>
                    <a:pt x="1" y="22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3" y="30"/>
                  </a:lnTo>
                  <a:lnTo>
                    <a:pt x="15" y="31"/>
                  </a:lnTo>
                  <a:lnTo>
                    <a:pt x="53" y="30"/>
                  </a:lnTo>
                  <a:lnTo>
                    <a:pt x="57" y="30"/>
                  </a:lnTo>
                  <a:lnTo>
                    <a:pt x="59" y="29"/>
                  </a:lnTo>
                  <a:lnTo>
                    <a:pt x="62" y="28"/>
                  </a:lnTo>
                  <a:lnTo>
                    <a:pt x="64" y="26"/>
                  </a:lnTo>
                  <a:lnTo>
                    <a:pt x="65" y="24"/>
                  </a:lnTo>
                  <a:lnTo>
                    <a:pt x="67" y="22"/>
                  </a:lnTo>
                  <a:lnTo>
                    <a:pt x="67" y="19"/>
                  </a:lnTo>
                  <a:lnTo>
                    <a:pt x="68" y="15"/>
                  </a:lnTo>
                  <a:lnTo>
                    <a:pt x="67" y="13"/>
                  </a:lnTo>
                  <a:lnTo>
                    <a:pt x="67" y="10"/>
                  </a:lnTo>
                  <a:lnTo>
                    <a:pt x="65" y="8"/>
                  </a:lnTo>
                  <a:lnTo>
                    <a:pt x="64" y="6"/>
                  </a:lnTo>
                  <a:lnTo>
                    <a:pt x="62" y="4"/>
                  </a:lnTo>
                  <a:lnTo>
                    <a:pt x="59" y="2"/>
                  </a:lnTo>
                  <a:lnTo>
                    <a:pt x="57" y="1"/>
                  </a:lnTo>
                  <a:lnTo>
                    <a:pt x="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283">
              <a:extLst>
                <a:ext uri="{FF2B5EF4-FFF2-40B4-BE49-F238E27FC236}">
                  <a16:creationId xmlns="" xmlns:a16="http://schemas.microsoft.com/office/drawing/2014/main" id="{1D21283A-2065-4959-9F98-E9F2DD6A1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7063" y="2172970"/>
              <a:ext cx="22225" cy="9525"/>
            </a:xfrm>
            <a:custGeom>
              <a:avLst/>
              <a:gdLst>
                <a:gd name="T0" fmla="*/ 54 w 69"/>
                <a:gd name="T1" fmla="*/ 0 h 31"/>
                <a:gd name="T2" fmla="*/ 15 w 69"/>
                <a:gd name="T3" fmla="*/ 0 h 31"/>
                <a:gd name="T4" fmla="*/ 13 w 69"/>
                <a:gd name="T5" fmla="*/ 1 h 31"/>
                <a:gd name="T6" fmla="*/ 10 w 69"/>
                <a:gd name="T7" fmla="*/ 2 h 31"/>
                <a:gd name="T8" fmla="*/ 8 w 69"/>
                <a:gd name="T9" fmla="*/ 4 h 31"/>
                <a:gd name="T10" fmla="*/ 5 w 69"/>
                <a:gd name="T11" fmla="*/ 6 h 31"/>
                <a:gd name="T12" fmla="*/ 4 w 69"/>
                <a:gd name="T13" fmla="*/ 8 h 31"/>
                <a:gd name="T14" fmla="*/ 2 w 69"/>
                <a:gd name="T15" fmla="*/ 10 h 31"/>
                <a:gd name="T16" fmla="*/ 2 w 69"/>
                <a:gd name="T17" fmla="*/ 13 h 31"/>
                <a:gd name="T18" fmla="*/ 0 w 69"/>
                <a:gd name="T19" fmla="*/ 15 h 31"/>
                <a:gd name="T20" fmla="*/ 2 w 69"/>
                <a:gd name="T21" fmla="*/ 19 h 31"/>
                <a:gd name="T22" fmla="*/ 2 w 69"/>
                <a:gd name="T23" fmla="*/ 22 h 31"/>
                <a:gd name="T24" fmla="*/ 4 w 69"/>
                <a:gd name="T25" fmla="*/ 24 h 31"/>
                <a:gd name="T26" fmla="*/ 5 w 69"/>
                <a:gd name="T27" fmla="*/ 26 h 31"/>
                <a:gd name="T28" fmla="*/ 8 w 69"/>
                <a:gd name="T29" fmla="*/ 28 h 31"/>
                <a:gd name="T30" fmla="*/ 10 w 69"/>
                <a:gd name="T31" fmla="*/ 29 h 31"/>
                <a:gd name="T32" fmla="*/ 13 w 69"/>
                <a:gd name="T33" fmla="*/ 30 h 31"/>
                <a:gd name="T34" fmla="*/ 15 w 69"/>
                <a:gd name="T35" fmla="*/ 31 h 31"/>
                <a:gd name="T36" fmla="*/ 54 w 69"/>
                <a:gd name="T37" fmla="*/ 30 h 31"/>
                <a:gd name="T38" fmla="*/ 57 w 69"/>
                <a:gd name="T39" fmla="*/ 30 h 31"/>
                <a:gd name="T40" fmla="*/ 59 w 69"/>
                <a:gd name="T41" fmla="*/ 29 h 31"/>
                <a:gd name="T42" fmla="*/ 63 w 69"/>
                <a:gd name="T43" fmla="*/ 28 h 31"/>
                <a:gd name="T44" fmla="*/ 65 w 69"/>
                <a:gd name="T45" fmla="*/ 26 h 31"/>
                <a:gd name="T46" fmla="*/ 66 w 69"/>
                <a:gd name="T47" fmla="*/ 24 h 31"/>
                <a:gd name="T48" fmla="*/ 68 w 69"/>
                <a:gd name="T49" fmla="*/ 22 h 31"/>
                <a:gd name="T50" fmla="*/ 68 w 69"/>
                <a:gd name="T51" fmla="*/ 19 h 31"/>
                <a:gd name="T52" fmla="*/ 69 w 69"/>
                <a:gd name="T53" fmla="*/ 15 h 31"/>
                <a:gd name="T54" fmla="*/ 68 w 69"/>
                <a:gd name="T55" fmla="*/ 13 h 31"/>
                <a:gd name="T56" fmla="*/ 68 w 69"/>
                <a:gd name="T57" fmla="*/ 10 h 31"/>
                <a:gd name="T58" fmla="*/ 66 w 69"/>
                <a:gd name="T59" fmla="*/ 8 h 31"/>
                <a:gd name="T60" fmla="*/ 65 w 69"/>
                <a:gd name="T61" fmla="*/ 6 h 31"/>
                <a:gd name="T62" fmla="*/ 63 w 69"/>
                <a:gd name="T63" fmla="*/ 4 h 31"/>
                <a:gd name="T64" fmla="*/ 59 w 69"/>
                <a:gd name="T65" fmla="*/ 2 h 31"/>
                <a:gd name="T66" fmla="*/ 57 w 69"/>
                <a:gd name="T67" fmla="*/ 1 h 31"/>
                <a:gd name="T68" fmla="*/ 54 w 69"/>
                <a:gd name="T6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" h="31">
                  <a:moveTo>
                    <a:pt x="54" y="0"/>
                  </a:moveTo>
                  <a:lnTo>
                    <a:pt x="15" y="0"/>
                  </a:lnTo>
                  <a:lnTo>
                    <a:pt x="13" y="1"/>
                  </a:lnTo>
                  <a:lnTo>
                    <a:pt x="10" y="2"/>
                  </a:lnTo>
                  <a:lnTo>
                    <a:pt x="8" y="4"/>
                  </a:lnTo>
                  <a:lnTo>
                    <a:pt x="5" y="6"/>
                  </a:lnTo>
                  <a:lnTo>
                    <a:pt x="4" y="8"/>
                  </a:lnTo>
                  <a:lnTo>
                    <a:pt x="2" y="10"/>
                  </a:lnTo>
                  <a:lnTo>
                    <a:pt x="2" y="13"/>
                  </a:lnTo>
                  <a:lnTo>
                    <a:pt x="0" y="15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5" y="26"/>
                  </a:lnTo>
                  <a:lnTo>
                    <a:pt x="8" y="28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1"/>
                  </a:lnTo>
                  <a:lnTo>
                    <a:pt x="54" y="30"/>
                  </a:lnTo>
                  <a:lnTo>
                    <a:pt x="57" y="30"/>
                  </a:lnTo>
                  <a:lnTo>
                    <a:pt x="59" y="29"/>
                  </a:lnTo>
                  <a:lnTo>
                    <a:pt x="63" y="28"/>
                  </a:lnTo>
                  <a:lnTo>
                    <a:pt x="65" y="26"/>
                  </a:lnTo>
                  <a:lnTo>
                    <a:pt x="66" y="24"/>
                  </a:lnTo>
                  <a:lnTo>
                    <a:pt x="68" y="22"/>
                  </a:lnTo>
                  <a:lnTo>
                    <a:pt x="68" y="19"/>
                  </a:lnTo>
                  <a:lnTo>
                    <a:pt x="69" y="15"/>
                  </a:lnTo>
                  <a:lnTo>
                    <a:pt x="68" y="13"/>
                  </a:lnTo>
                  <a:lnTo>
                    <a:pt x="68" y="10"/>
                  </a:lnTo>
                  <a:lnTo>
                    <a:pt x="66" y="8"/>
                  </a:lnTo>
                  <a:lnTo>
                    <a:pt x="65" y="6"/>
                  </a:lnTo>
                  <a:lnTo>
                    <a:pt x="63" y="4"/>
                  </a:lnTo>
                  <a:lnTo>
                    <a:pt x="59" y="2"/>
                  </a:lnTo>
                  <a:lnTo>
                    <a:pt x="57" y="1"/>
                  </a:ln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284">
              <a:extLst>
                <a:ext uri="{FF2B5EF4-FFF2-40B4-BE49-F238E27FC236}">
                  <a16:creationId xmlns="" xmlns:a16="http://schemas.microsoft.com/office/drawing/2014/main" id="{F318A3C0-2E3D-4B10-91C1-4E446DF94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3575" y="2172970"/>
              <a:ext cx="22225" cy="9525"/>
            </a:xfrm>
            <a:custGeom>
              <a:avLst/>
              <a:gdLst>
                <a:gd name="T0" fmla="*/ 54 w 69"/>
                <a:gd name="T1" fmla="*/ 0 h 31"/>
                <a:gd name="T2" fmla="*/ 15 w 69"/>
                <a:gd name="T3" fmla="*/ 0 h 31"/>
                <a:gd name="T4" fmla="*/ 13 w 69"/>
                <a:gd name="T5" fmla="*/ 1 h 31"/>
                <a:gd name="T6" fmla="*/ 10 w 69"/>
                <a:gd name="T7" fmla="*/ 2 h 31"/>
                <a:gd name="T8" fmla="*/ 8 w 69"/>
                <a:gd name="T9" fmla="*/ 4 h 31"/>
                <a:gd name="T10" fmla="*/ 5 w 69"/>
                <a:gd name="T11" fmla="*/ 6 h 31"/>
                <a:gd name="T12" fmla="*/ 3 w 69"/>
                <a:gd name="T13" fmla="*/ 8 h 31"/>
                <a:gd name="T14" fmla="*/ 2 w 69"/>
                <a:gd name="T15" fmla="*/ 10 h 31"/>
                <a:gd name="T16" fmla="*/ 1 w 69"/>
                <a:gd name="T17" fmla="*/ 13 h 31"/>
                <a:gd name="T18" fmla="*/ 0 w 69"/>
                <a:gd name="T19" fmla="*/ 15 h 31"/>
                <a:gd name="T20" fmla="*/ 1 w 69"/>
                <a:gd name="T21" fmla="*/ 19 h 31"/>
                <a:gd name="T22" fmla="*/ 2 w 69"/>
                <a:gd name="T23" fmla="*/ 22 h 31"/>
                <a:gd name="T24" fmla="*/ 3 w 69"/>
                <a:gd name="T25" fmla="*/ 24 h 31"/>
                <a:gd name="T26" fmla="*/ 5 w 69"/>
                <a:gd name="T27" fmla="*/ 26 h 31"/>
                <a:gd name="T28" fmla="*/ 8 w 69"/>
                <a:gd name="T29" fmla="*/ 28 h 31"/>
                <a:gd name="T30" fmla="*/ 10 w 69"/>
                <a:gd name="T31" fmla="*/ 29 h 31"/>
                <a:gd name="T32" fmla="*/ 13 w 69"/>
                <a:gd name="T33" fmla="*/ 30 h 31"/>
                <a:gd name="T34" fmla="*/ 15 w 69"/>
                <a:gd name="T35" fmla="*/ 31 h 31"/>
                <a:gd name="T36" fmla="*/ 54 w 69"/>
                <a:gd name="T37" fmla="*/ 30 h 31"/>
                <a:gd name="T38" fmla="*/ 57 w 69"/>
                <a:gd name="T39" fmla="*/ 30 h 31"/>
                <a:gd name="T40" fmla="*/ 59 w 69"/>
                <a:gd name="T41" fmla="*/ 29 h 31"/>
                <a:gd name="T42" fmla="*/ 62 w 69"/>
                <a:gd name="T43" fmla="*/ 28 h 31"/>
                <a:gd name="T44" fmla="*/ 64 w 69"/>
                <a:gd name="T45" fmla="*/ 26 h 31"/>
                <a:gd name="T46" fmla="*/ 66 w 69"/>
                <a:gd name="T47" fmla="*/ 24 h 31"/>
                <a:gd name="T48" fmla="*/ 68 w 69"/>
                <a:gd name="T49" fmla="*/ 22 h 31"/>
                <a:gd name="T50" fmla="*/ 69 w 69"/>
                <a:gd name="T51" fmla="*/ 19 h 31"/>
                <a:gd name="T52" fmla="*/ 69 w 69"/>
                <a:gd name="T53" fmla="*/ 15 h 31"/>
                <a:gd name="T54" fmla="*/ 69 w 69"/>
                <a:gd name="T55" fmla="*/ 13 h 31"/>
                <a:gd name="T56" fmla="*/ 68 w 69"/>
                <a:gd name="T57" fmla="*/ 10 h 31"/>
                <a:gd name="T58" fmla="*/ 66 w 69"/>
                <a:gd name="T59" fmla="*/ 8 h 31"/>
                <a:gd name="T60" fmla="*/ 64 w 69"/>
                <a:gd name="T61" fmla="*/ 6 h 31"/>
                <a:gd name="T62" fmla="*/ 62 w 69"/>
                <a:gd name="T63" fmla="*/ 4 h 31"/>
                <a:gd name="T64" fmla="*/ 59 w 69"/>
                <a:gd name="T65" fmla="*/ 2 h 31"/>
                <a:gd name="T66" fmla="*/ 57 w 69"/>
                <a:gd name="T67" fmla="*/ 1 h 31"/>
                <a:gd name="T68" fmla="*/ 54 w 69"/>
                <a:gd name="T6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" h="31">
                  <a:moveTo>
                    <a:pt x="54" y="0"/>
                  </a:moveTo>
                  <a:lnTo>
                    <a:pt x="15" y="0"/>
                  </a:lnTo>
                  <a:lnTo>
                    <a:pt x="13" y="1"/>
                  </a:lnTo>
                  <a:lnTo>
                    <a:pt x="10" y="2"/>
                  </a:lnTo>
                  <a:lnTo>
                    <a:pt x="8" y="4"/>
                  </a:lnTo>
                  <a:lnTo>
                    <a:pt x="5" y="6"/>
                  </a:lnTo>
                  <a:lnTo>
                    <a:pt x="3" y="8"/>
                  </a:lnTo>
                  <a:lnTo>
                    <a:pt x="2" y="10"/>
                  </a:lnTo>
                  <a:lnTo>
                    <a:pt x="1" y="13"/>
                  </a:lnTo>
                  <a:lnTo>
                    <a:pt x="0" y="15"/>
                  </a:lnTo>
                  <a:lnTo>
                    <a:pt x="1" y="19"/>
                  </a:lnTo>
                  <a:lnTo>
                    <a:pt x="2" y="22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8" y="28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1"/>
                  </a:lnTo>
                  <a:lnTo>
                    <a:pt x="54" y="30"/>
                  </a:lnTo>
                  <a:lnTo>
                    <a:pt x="57" y="30"/>
                  </a:lnTo>
                  <a:lnTo>
                    <a:pt x="59" y="29"/>
                  </a:lnTo>
                  <a:lnTo>
                    <a:pt x="62" y="28"/>
                  </a:lnTo>
                  <a:lnTo>
                    <a:pt x="64" y="26"/>
                  </a:lnTo>
                  <a:lnTo>
                    <a:pt x="66" y="24"/>
                  </a:lnTo>
                  <a:lnTo>
                    <a:pt x="68" y="22"/>
                  </a:lnTo>
                  <a:lnTo>
                    <a:pt x="69" y="19"/>
                  </a:lnTo>
                  <a:lnTo>
                    <a:pt x="69" y="15"/>
                  </a:lnTo>
                  <a:lnTo>
                    <a:pt x="69" y="13"/>
                  </a:lnTo>
                  <a:lnTo>
                    <a:pt x="68" y="10"/>
                  </a:lnTo>
                  <a:lnTo>
                    <a:pt x="66" y="8"/>
                  </a:lnTo>
                  <a:lnTo>
                    <a:pt x="64" y="6"/>
                  </a:lnTo>
                  <a:lnTo>
                    <a:pt x="62" y="4"/>
                  </a:lnTo>
                  <a:lnTo>
                    <a:pt x="59" y="2"/>
                  </a:lnTo>
                  <a:lnTo>
                    <a:pt x="57" y="1"/>
                  </a:ln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285">
              <a:extLst>
                <a:ext uri="{FF2B5EF4-FFF2-40B4-BE49-F238E27FC236}">
                  <a16:creationId xmlns="" xmlns:a16="http://schemas.microsoft.com/office/drawing/2014/main" id="{C9DEF581-D833-436C-83A7-E2F8EAB90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0088" y="2172970"/>
              <a:ext cx="20638" cy="9525"/>
            </a:xfrm>
            <a:custGeom>
              <a:avLst/>
              <a:gdLst>
                <a:gd name="T0" fmla="*/ 52 w 67"/>
                <a:gd name="T1" fmla="*/ 0 h 31"/>
                <a:gd name="T2" fmla="*/ 15 w 67"/>
                <a:gd name="T3" fmla="*/ 0 h 31"/>
                <a:gd name="T4" fmla="*/ 12 w 67"/>
                <a:gd name="T5" fmla="*/ 1 h 31"/>
                <a:gd name="T6" fmla="*/ 8 w 67"/>
                <a:gd name="T7" fmla="*/ 2 h 31"/>
                <a:gd name="T8" fmla="*/ 6 w 67"/>
                <a:gd name="T9" fmla="*/ 4 h 31"/>
                <a:gd name="T10" fmla="*/ 4 w 67"/>
                <a:gd name="T11" fmla="*/ 6 h 31"/>
                <a:gd name="T12" fmla="*/ 2 w 67"/>
                <a:gd name="T13" fmla="*/ 8 h 31"/>
                <a:gd name="T14" fmla="*/ 1 w 67"/>
                <a:gd name="T15" fmla="*/ 10 h 31"/>
                <a:gd name="T16" fmla="*/ 0 w 67"/>
                <a:gd name="T17" fmla="*/ 13 h 31"/>
                <a:gd name="T18" fmla="*/ 0 w 67"/>
                <a:gd name="T19" fmla="*/ 15 h 31"/>
                <a:gd name="T20" fmla="*/ 0 w 67"/>
                <a:gd name="T21" fmla="*/ 19 h 31"/>
                <a:gd name="T22" fmla="*/ 1 w 67"/>
                <a:gd name="T23" fmla="*/ 22 h 31"/>
                <a:gd name="T24" fmla="*/ 2 w 67"/>
                <a:gd name="T25" fmla="*/ 24 h 31"/>
                <a:gd name="T26" fmla="*/ 4 w 67"/>
                <a:gd name="T27" fmla="*/ 26 h 31"/>
                <a:gd name="T28" fmla="*/ 6 w 67"/>
                <a:gd name="T29" fmla="*/ 28 h 31"/>
                <a:gd name="T30" fmla="*/ 8 w 67"/>
                <a:gd name="T31" fmla="*/ 29 h 31"/>
                <a:gd name="T32" fmla="*/ 12 w 67"/>
                <a:gd name="T33" fmla="*/ 30 h 31"/>
                <a:gd name="T34" fmla="*/ 15 w 67"/>
                <a:gd name="T35" fmla="*/ 31 h 31"/>
                <a:gd name="T36" fmla="*/ 52 w 67"/>
                <a:gd name="T37" fmla="*/ 30 h 31"/>
                <a:gd name="T38" fmla="*/ 56 w 67"/>
                <a:gd name="T39" fmla="*/ 30 h 31"/>
                <a:gd name="T40" fmla="*/ 58 w 67"/>
                <a:gd name="T41" fmla="*/ 29 h 31"/>
                <a:gd name="T42" fmla="*/ 61 w 67"/>
                <a:gd name="T43" fmla="*/ 28 h 31"/>
                <a:gd name="T44" fmla="*/ 63 w 67"/>
                <a:gd name="T45" fmla="*/ 26 h 31"/>
                <a:gd name="T46" fmla="*/ 64 w 67"/>
                <a:gd name="T47" fmla="*/ 24 h 31"/>
                <a:gd name="T48" fmla="*/ 66 w 67"/>
                <a:gd name="T49" fmla="*/ 22 h 31"/>
                <a:gd name="T50" fmla="*/ 67 w 67"/>
                <a:gd name="T51" fmla="*/ 19 h 31"/>
                <a:gd name="T52" fmla="*/ 67 w 67"/>
                <a:gd name="T53" fmla="*/ 15 h 31"/>
                <a:gd name="T54" fmla="*/ 67 w 67"/>
                <a:gd name="T55" fmla="*/ 13 h 31"/>
                <a:gd name="T56" fmla="*/ 66 w 67"/>
                <a:gd name="T57" fmla="*/ 10 h 31"/>
                <a:gd name="T58" fmla="*/ 64 w 67"/>
                <a:gd name="T59" fmla="*/ 8 h 31"/>
                <a:gd name="T60" fmla="*/ 63 w 67"/>
                <a:gd name="T61" fmla="*/ 6 h 31"/>
                <a:gd name="T62" fmla="*/ 61 w 67"/>
                <a:gd name="T63" fmla="*/ 4 h 31"/>
                <a:gd name="T64" fmla="*/ 58 w 67"/>
                <a:gd name="T65" fmla="*/ 2 h 31"/>
                <a:gd name="T66" fmla="*/ 56 w 67"/>
                <a:gd name="T67" fmla="*/ 1 h 31"/>
                <a:gd name="T68" fmla="*/ 52 w 67"/>
                <a:gd name="T6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" h="31">
                  <a:moveTo>
                    <a:pt x="52" y="0"/>
                  </a:moveTo>
                  <a:lnTo>
                    <a:pt x="15" y="0"/>
                  </a:lnTo>
                  <a:lnTo>
                    <a:pt x="12" y="1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1"/>
                  </a:lnTo>
                  <a:lnTo>
                    <a:pt x="52" y="30"/>
                  </a:lnTo>
                  <a:lnTo>
                    <a:pt x="56" y="30"/>
                  </a:lnTo>
                  <a:lnTo>
                    <a:pt x="58" y="29"/>
                  </a:lnTo>
                  <a:lnTo>
                    <a:pt x="61" y="28"/>
                  </a:lnTo>
                  <a:lnTo>
                    <a:pt x="63" y="26"/>
                  </a:lnTo>
                  <a:lnTo>
                    <a:pt x="64" y="24"/>
                  </a:lnTo>
                  <a:lnTo>
                    <a:pt x="66" y="22"/>
                  </a:lnTo>
                  <a:lnTo>
                    <a:pt x="67" y="19"/>
                  </a:lnTo>
                  <a:lnTo>
                    <a:pt x="67" y="15"/>
                  </a:lnTo>
                  <a:lnTo>
                    <a:pt x="67" y="13"/>
                  </a:lnTo>
                  <a:lnTo>
                    <a:pt x="66" y="10"/>
                  </a:lnTo>
                  <a:lnTo>
                    <a:pt x="64" y="8"/>
                  </a:lnTo>
                  <a:lnTo>
                    <a:pt x="63" y="6"/>
                  </a:lnTo>
                  <a:lnTo>
                    <a:pt x="61" y="4"/>
                  </a:lnTo>
                  <a:lnTo>
                    <a:pt x="58" y="2"/>
                  </a:lnTo>
                  <a:lnTo>
                    <a:pt x="56" y="1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286">
              <a:extLst>
                <a:ext uri="{FF2B5EF4-FFF2-40B4-BE49-F238E27FC236}">
                  <a16:creationId xmlns="" xmlns:a16="http://schemas.microsoft.com/office/drawing/2014/main" id="{4D0FF4BA-7A2D-4353-AA1E-C5883FE6685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5013" y="2172970"/>
              <a:ext cx="22225" cy="9525"/>
            </a:xfrm>
            <a:custGeom>
              <a:avLst/>
              <a:gdLst>
                <a:gd name="T0" fmla="*/ 0 w 68"/>
                <a:gd name="T1" fmla="*/ 15 h 31"/>
                <a:gd name="T2" fmla="*/ 0 w 68"/>
                <a:gd name="T3" fmla="*/ 19 h 31"/>
                <a:gd name="T4" fmla="*/ 2 w 68"/>
                <a:gd name="T5" fmla="*/ 22 h 31"/>
                <a:gd name="T6" fmla="*/ 3 w 68"/>
                <a:gd name="T7" fmla="*/ 24 h 31"/>
                <a:gd name="T8" fmla="*/ 5 w 68"/>
                <a:gd name="T9" fmla="*/ 26 h 31"/>
                <a:gd name="T10" fmla="*/ 7 w 68"/>
                <a:gd name="T11" fmla="*/ 28 h 31"/>
                <a:gd name="T12" fmla="*/ 9 w 68"/>
                <a:gd name="T13" fmla="*/ 29 h 31"/>
                <a:gd name="T14" fmla="*/ 12 w 68"/>
                <a:gd name="T15" fmla="*/ 30 h 31"/>
                <a:gd name="T16" fmla="*/ 15 w 68"/>
                <a:gd name="T17" fmla="*/ 31 h 31"/>
                <a:gd name="T18" fmla="*/ 53 w 68"/>
                <a:gd name="T19" fmla="*/ 30 h 31"/>
                <a:gd name="T20" fmla="*/ 56 w 68"/>
                <a:gd name="T21" fmla="*/ 30 h 31"/>
                <a:gd name="T22" fmla="*/ 58 w 68"/>
                <a:gd name="T23" fmla="*/ 29 h 31"/>
                <a:gd name="T24" fmla="*/ 62 w 68"/>
                <a:gd name="T25" fmla="*/ 28 h 31"/>
                <a:gd name="T26" fmla="*/ 64 w 68"/>
                <a:gd name="T27" fmla="*/ 26 h 31"/>
                <a:gd name="T28" fmla="*/ 66 w 68"/>
                <a:gd name="T29" fmla="*/ 24 h 31"/>
                <a:gd name="T30" fmla="*/ 67 w 68"/>
                <a:gd name="T31" fmla="*/ 22 h 31"/>
                <a:gd name="T32" fmla="*/ 68 w 68"/>
                <a:gd name="T33" fmla="*/ 19 h 31"/>
                <a:gd name="T34" fmla="*/ 68 w 68"/>
                <a:gd name="T35" fmla="*/ 15 h 31"/>
                <a:gd name="T36" fmla="*/ 68 w 68"/>
                <a:gd name="T37" fmla="*/ 13 h 31"/>
                <a:gd name="T38" fmla="*/ 67 w 68"/>
                <a:gd name="T39" fmla="*/ 10 h 31"/>
                <a:gd name="T40" fmla="*/ 66 w 68"/>
                <a:gd name="T41" fmla="*/ 8 h 31"/>
                <a:gd name="T42" fmla="*/ 64 w 68"/>
                <a:gd name="T43" fmla="*/ 6 h 31"/>
                <a:gd name="T44" fmla="*/ 62 w 68"/>
                <a:gd name="T45" fmla="*/ 4 h 31"/>
                <a:gd name="T46" fmla="*/ 58 w 68"/>
                <a:gd name="T47" fmla="*/ 2 h 31"/>
                <a:gd name="T48" fmla="*/ 56 w 68"/>
                <a:gd name="T49" fmla="*/ 1 h 31"/>
                <a:gd name="T50" fmla="*/ 53 w 68"/>
                <a:gd name="T51" fmla="*/ 0 h 31"/>
                <a:gd name="T52" fmla="*/ 15 w 68"/>
                <a:gd name="T53" fmla="*/ 0 h 31"/>
                <a:gd name="T54" fmla="*/ 12 w 68"/>
                <a:gd name="T55" fmla="*/ 1 h 31"/>
                <a:gd name="T56" fmla="*/ 9 w 68"/>
                <a:gd name="T57" fmla="*/ 2 h 31"/>
                <a:gd name="T58" fmla="*/ 7 w 68"/>
                <a:gd name="T59" fmla="*/ 4 h 31"/>
                <a:gd name="T60" fmla="*/ 5 w 68"/>
                <a:gd name="T61" fmla="*/ 6 h 31"/>
                <a:gd name="T62" fmla="*/ 3 w 68"/>
                <a:gd name="T63" fmla="*/ 8 h 31"/>
                <a:gd name="T64" fmla="*/ 2 w 68"/>
                <a:gd name="T65" fmla="*/ 10 h 31"/>
                <a:gd name="T66" fmla="*/ 0 w 68"/>
                <a:gd name="T67" fmla="*/ 13 h 31"/>
                <a:gd name="T68" fmla="*/ 0 w 68"/>
                <a:gd name="T6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31">
                  <a:moveTo>
                    <a:pt x="0" y="15"/>
                  </a:moveTo>
                  <a:lnTo>
                    <a:pt x="0" y="19"/>
                  </a:lnTo>
                  <a:lnTo>
                    <a:pt x="2" y="22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1"/>
                  </a:lnTo>
                  <a:lnTo>
                    <a:pt x="53" y="30"/>
                  </a:lnTo>
                  <a:lnTo>
                    <a:pt x="56" y="30"/>
                  </a:lnTo>
                  <a:lnTo>
                    <a:pt x="58" y="29"/>
                  </a:lnTo>
                  <a:lnTo>
                    <a:pt x="62" y="28"/>
                  </a:lnTo>
                  <a:lnTo>
                    <a:pt x="64" y="26"/>
                  </a:lnTo>
                  <a:lnTo>
                    <a:pt x="66" y="24"/>
                  </a:lnTo>
                  <a:lnTo>
                    <a:pt x="67" y="22"/>
                  </a:lnTo>
                  <a:lnTo>
                    <a:pt x="68" y="19"/>
                  </a:lnTo>
                  <a:lnTo>
                    <a:pt x="68" y="15"/>
                  </a:lnTo>
                  <a:lnTo>
                    <a:pt x="68" y="13"/>
                  </a:lnTo>
                  <a:lnTo>
                    <a:pt x="67" y="10"/>
                  </a:lnTo>
                  <a:lnTo>
                    <a:pt x="66" y="8"/>
                  </a:lnTo>
                  <a:lnTo>
                    <a:pt x="64" y="6"/>
                  </a:lnTo>
                  <a:lnTo>
                    <a:pt x="62" y="4"/>
                  </a:lnTo>
                  <a:lnTo>
                    <a:pt x="58" y="2"/>
                  </a:lnTo>
                  <a:lnTo>
                    <a:pt x="56" y="1"/>
                  </a:lnTo>
                  <a:lnTo>
                    <a:pt x="53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9" y="2"/>
                  </a:lnTo>
                  <a:lnTo>
                    <a:pt x="7" y="4"/>
                  </a:lnTo>
                  <a:lnTo>
                    <a:pt x="5" y="6"/>
                  </a:lnTo>
                  <a:lnTo>
                    <a:pt x="3" y="8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287">
              <a:extLst>
                <a:ext uri="{FF2B5EF4-FFF2-40B4-BE49-F238E27FC236}">
                  <a16:creationId xmlns="" xmlns:a16="http://schemas.microsoft.com/office/drawing/2014/main" id="{BC93FD70-8C03-484B-9977-58A86AD2A1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2925" y="1953895"/>
              <a:ext cx="285750" cy="257175"/>
            </a:xfrm>
            <a:custGeom>
              <a:avLst/>
              <a:gdLst>
                <a:gd name="T0" fmla="*/ 851 w 901"/>
                <a:gd name="T1" fmla="*/ 563 h 811"/>
                <a:gd name="T2" fmla="*/ 598 w 901"/>
                <a:gd name="T3" fmla="*/ 567 h 811"/>
                <a:gd name="T4" fmla="*/ 571 w 901"/>
                <a:gd name="T5" fmla="*/ 525 h 811"/>
                <a:gd name="T6" fmla="*/ 590 w 901"/>
                <a:gd name="T7" fmla="*/ 398 h 811"/>
                <a:gd name="T8" fmla="*/ 843 w 901"/>
                <a:gd name="T9" fmla="*/ 393 h 811"/>
                <a:gd name="T10" fmla="*/ 871 w 901"/>
                <a:gd name="T11" fmla="*/ 435 h 811"/>
                <a:gd name="T12" fmla="*/ 746 w 901"/>
                <a:gd name="T13" fmla="*/ 736 h 811"/>
                <a:gd name="T14" fmla="*/ 721 w 901"/>
                <a:gd name="T15" fmla="*/ 770 h 811"/>
                <a:gd name="T16" fmla="*/ 683 w 901"/>
                <a:gd name="T17" fmla="*/ 781 h 811"/>
                <a:gd name="T18" fmla="*/ 69 w 901"/>
                <a:gd name="T19" fmla="*/ 772 h 811"/>
                <a:gd name="T20" fmla="*/ 38 w 901"/>
                <a:gd name="T21" fmla="*/ 742 h 811"/>
                <a:gd name="T22" fmla="*/ 30 w 901"/>
                <a:gd name="T23" fmla="*/ 105 h 811"/>
                <a:gd name="T24" fmla="*/ 43 w 901"/>
                <a:gd name="T25" fmla="*/ 63 h 811"/>
                <a:gd name="T26" fmla="*/ 76 w 901"/>
                <a:gd name="T27" fmla="*/ 35 h 811"/>
                <a:gd name="T28" fmla="*/ 600 w 901"/>
                <a:gd name="T29" fmla="*/ 30 h 811"/>
                <a:gd name="T30" fmla="*/ 652 w 901"/>
                <a:gd name="T31" fmla="*/ 53 h 811"/>
                <a:gd name="T32" fmla="*/ 661 w 901"/>
                <a:gd name="T33" fmla="*/ 120 h 811"/>
                <a:gd name="T34" fmla="*/ 106 w 901"/>
                <a:gd name="T35" fmla="*/ 114 h 811"/>
                <a:gd name="T36" fmla="*/ 106 w 901"/>
                <a:gd name="T37" fmla="*/ 94 h 811"/>
                <a:gd name="T38" fmla="*/ 583 w 901"/>
                <a:gd name="T39" fmla="*/ 91 h 811"/>
                <a:gd name="T40" fmla="*/ 594 w 901"/>
                <a:gd name="T41" fmla="*/ 87 h 811"/>
                <a:gd name="T42" fmla="*/ 597 w 901"/>
                <a:gd name="T43" fmla="*/ 69 h 811"/>
                <a:gd name="T44" fmla="*/ 583 w 901"/>
                <a:gd name="T45" fmla="*/ 61 h 811"/>
                <a:gd name="T46" fmla="*/ 81 w 901"/>
                <a:gd name="T47" fmla="*/ 77 h 811"/>
                <a:gd name="T48" fmla="*/ 81 w 901"/>
                <a:gd name="T49" fmla="*/ 132 h 811"/>
                <a:gd name="T50" fmla="*/ 676 w 901"/>
                <a:gd name="T51" fmla="*/ 150 h 811"/>
                <a:gd name="T52" fmla="*/ 718 w 901"/>
                <a:gd name="T53" fmla="*/ 163 h 811"/>
                <a:gd name="T54" fmla="*/ 745 w 901"/>
                <a:gd name="T55" fmla="*/ 196 h 811"/>
                <a:gd name="T56" fmla="*/ 616 w 901"/>
                <a:gd name="T57" fmla="*/ 360 h 811"/>
                <a:gd name="T58" fmla="*/ 573 w 901"/>
                <a:gd name="T59" fmla="*/ 373 h 811"/>
                <a:gd name="T60" fmla="*/ 546 w 901"/>
                <a:gd name="T61" fmla="*/ 406 h 811"/>
                <a:gd name="T62" fmla="*/ 541 w 901"/>
                <a:gd name="T63" fmla="*/ 533 h 811"/>
                <a:gd name="T64" fmla="*/ 558 w 901"/>
                <a:gd name="T65" fmla="*/ 573 h 811"/>
                <a:gd name="T66" fmla="*/ 594 w 901"/>
                <a:gd name="T67" fmla="*/ 597 h 811"/>
                <a:gd name="T68" fmla="*/ 826 w 901"/>
                <a:gd name="T69" fmla="*/ 360 h 811"/>
                <a:gd name="T70" fmla="*/ 774 w 901"/>
                <a:gd name="T71" fmla="*/ 187 h 811"/>
                <a:gd name="T72" fmla="*/ 742 w 901"/>
                <a:gd name="T73" fmla="*/ 143 h 811"/>
                <a:gd name="T74" fmla="*/ 691 w 901"/>
                <a:gd name="T75" fmla="*/ 121 h 811"/>
                <a:gd name="T76" fmla="*/ 678 w 901"/>
                <a:gd name="T77" fmla="*/ 38 h 811"/>
                <a:gd name="T78" fmla="*/ 635 w 901"/>
                <a:gd name="T79" fmla="*/ 8 h 811"/>
                <a:gd name="T80" fmla="*/ 105 w 901"/>
                <a:gd name="T81" fmla="*/ 0 h 811"/>
                <a:gd name="T82" fmla="*/ 46 w 901"/>
                <a:gd name="T83" fmla="*/ 17 h 811"/>
                <a:gd name="T84" fmla="*/ 8 w 901"/>
                <a:gd name="T85" fmla="*/ 64 h 811"/>
                <a:gd name="T86" fmla="*/ 0 w 901"/>
                <a:gd name="T87" fmla="*/ 716 h 811"/>
                <a:gd name="T88" fmla="*/ 23 w 901"/>
                <a:gd name="T89" fmla="*/ 773 h 811"/>
                <a:gd name="T90" fmla="*/ 74 w 901"/>
                <a:gd name="T91" fmla="*/ 806 h 811"/>
                <a:gd name="T92" fmla="*/ 702 w 901"/>
                <a:gd name="T93" fmla="*/ 809 h 811"/>
                <a:gd name="T94" fmla="*/ 752 w 901"/>
                <a:gd name="T95" fmla="*/ 781 h 811"/>
                <a:gd name="T96" fmla="*/ 780 w 901"/>
                <a:gd name="T97" fmla="*/ 727 h 811"/>
                <a:gd name="T98" fmla="*/ 841 w 901"/>
                <a:gd name="T99" fmla="*/ 599 h 811"/>
                <a:gd name="T100" fmla="*/ 879 w 901"/>
                <a:gd name="T101" fmla="*/ 579 h 811"/>
                <a:gd name="T102" fmla="*/ 900 w 901"/>
                <a:gd name="T103" fmla="*/ 540 h 811"/>
                <a:gd name="T104" fmla="*/ 898 w 901"/>
                <a:gd name="T105" fmla="*/ 413 h 811"/>
                <a:gd name="T106" fmla="*/ 873 w 901"/>
                <a:gd name="T107" fmla="*/ 377 h 811"/>
                <a:gd name="T108" fmla="*/ 834 w 901"/>
                <a:gd name="T109" fmla="*/ 36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1" h="811">
                  <a:moveTo>
                    <a:pt x="871" y="525"/>
                  </a:moveTo>
                  <a:lnTo>
                    <a:pt x="870" y="535"/>
                  </a:lnTo>
                  <a:lnTo>
                    <a:pt x="868" y="543"/>
                  </a:lnTo>
                  <a:lnTo>
                    <a:pt x="864" y="551"/>
                  </a:lnTo>
                  <a:lnTo>
                    <a:pt x="858" y="557"/>
                  </a:lnTo>
                  <a:lnTo>
                    <a:pt x="851" y="563"/>
                  </a:lnTo>
                  <a:lnTo>
                    <a:pt x="843" y="567"/>
                  </a:lnTo>
                  <a:lnTo>
                    <a:pt x="835" y="569"/>
                  </a:lnTo>
                  <a:lnTo>
                    <a:pt x="826" y="570"/>
                  </a:lnTo>
                  <a:lnTo>
                    <a:pt x="616" y="570"/>
                  </a:lnTo>
                  <a:lnTo>
                    <a:pt x="606" y="569"/>
                  </a:lnTo>
                  <a:lnTo>
                    <a:pt x="598" y="567"/>
                  </a:lnTo>
                  <a:lnTo>
                    <a:pt x="590" y="563"/>
                  </a:lnTo>
                  <a:lnTo>
                    <a:pt x="584" y="557"/>
                  </a:lnTo>
                  <a:lnTo>
                    <a:pt x="579" y="551"/>
                  </a:lnTo>
                  <a:lnTo>
                    <a:pt x="574" y="543"/>
                  </a:lnTo>
                  <a:lnTo>
                    <a:pt x="571" y="535"/>
                  </a:lnTo>
                  <a:lnTo>
                    <a:pt x="571" y="525"/>
                  </a:lnTo>
                  <a:lnTo>
                    <a:pt x="571" y="435"/>
                  </a:lnTo>
                  <a:lnTo>
                    <a:pt x="571" y="427"/>
                  </a:lnTo>
                  <a:lnTo>
                    <a:pt x="574" y="418"/>
                  </a:lnTo>
                  <a:lnTo>
                    <a:pt x="579" y="410"/>
                  </a:lnTo>
                  <a:lnTo>
                    <a:pt x="584" y="403"/>
                  </a:lnTo>
                  <a:lnTo>
                    <a:pt x="590" y="398"/>
                  </a:lnTo>
                  <a:lnTo>
                    <a:pt x="598" y="393"/>
                  </a:lnTo>
                  <a:lnTo>
                    <a:pt x="606" y="391"/>
                  </a:lnTo>
                  <a:lnTo>
                    <a:pt x="616" y="390"/>
                  </a:lnTo>
                  <a:lnTo>
                    <a:pt x="826" y="390"/>
                  </a:lnTo>
                  <a:lnTo>
                    <a:pt x="835" y="391"/>
                  </a:lnTo>
                  <a:lnTo>
                    <a:pt x="843" y="393"/>
                  </a:lnTo>
                  <a:lnTo>
                    <a:pt x="851" y="398"/>
                  </a:lnTo>
                  <a:lnTo>
                    <a:pt x="858" y="403"/>
                  </a:lnTo>
                  <a:lnTo>
                    <a:pt x="864" y="410"/>
                  </a:lnTo>
                  <a:lnTo>
                    <a:pt x="868" y="418"/>
                  </a:lnTo>
                  <a:lnTo>
                    <a:pt x="870" y="427"/>
                  </a:lnTo>
                  <a:lnTo>
                    <a:pt x="871" y="435"/>
                  </a:lnTo>
                  <a:lnTo>
                    <a:pt x="871" y="525"/>
                  </a:lnTo>
                  <a:close/>
                  <a:moveTo>
                    <a:pt x="751" y="706"/>
                  </a:moveTo>
                  <a:lnTo>
                    <a:pt x="751" y="714"/>
                  </a:lnTo>
                  <a:lnTo>
                    <a:pt x="750" y="721"/>
                  </a:lnTo>
                  <a:lnTo>
                    <a:pt x="749" y="729"/>
                  </a:lnTo>
                  <a:lnTo>
                    <a:pt x="746" y="736"/>
                  </a:lnTo>
                  <a:lnTo>
                    <a:pt x="744" y="743"/>
                  </a:lnTo>
                  <a:lnTo>
                    <a:pt x="739" y="749"/>
                  </a:lnTo>
                  <a:lnTo>
                    <a:pt x="736" y="756"/>
                  </a:lnTo>
                  <a:lnTo>
                    <a:pt x="731" y="761"/>
                  </a:lnTo>
                  <a:lnTo>
                    <a:pt x="727" y="765"/>
                  </a:lnTo>
                  <a:lnTo>
                    <a:pt x="721" y="770"/>
                  </a:lnTo>
                  <a:lnTo>
                    <a:pt x="715" y="773"/>
                  </a:lnTo>
                  <a:lnTo>
                    <a:pt x="709" y="776"/>
                  </a:lnTo>
                  <a:lnTo>
                    <a:pt x="703" y="778"/>
                  </a:lnTo>
                  <a:lnTo>
                    <a:pt x="697" y="779"/>
                  </a:lnTo>
                  <a:lnTo>
                    <a:pt x="689" y="780"/>
                  </a:lnTo>
                  <a:lnTo>
                    <a:pt x="683" y="781"/>
                  </a:lnTo>
                  <a:lnTo>
                    <a:pt x="105" y="781"/>
                  </a:lnTo>
                  <a:lnTo>
                    <a:pt x="97" y="780"/>
                  </a:lnTo>
                  <a:lnTo>
                    <a:pt x="90" y="779"/>
                  </a:lnTo>
                  <a:lnTo>
                    <a:pt x="82" y="777"/>
                  </a:lnTo>
                  <a:lnTo>
                    <a:pt x="76" y="775"/>
                  </a:lnTo>
                  <a:lnTo>
                    <a:pt x="69" y="772"/>
                  </a:lnTo>
                  <a:lnTo>
                    <a:pt x="63" y="769"/>
                  </a:lnTo>
                  <a:lnTo>
                    <a:pt x="56" y="764"/>
                  </a:lnTo>
                  <a:lnTo>
                    <a:pt x="52" y="759"/>
                  </a:lnTo>
                  <a:lnTo>
                    <a:pt x="47" y="754"/>
                  </a:lnTo>
                  <a:lnTo>
                    <a:pt x="43" y="748"/>
                  </a:lnTo>
                  <a:lnTo>
                    <a:pt x="38" y="742"/>
                  </a:lnTo>
                  <a:lnTo>
                    <a:pt x="35" y="735"/>
                  </a:lnTo>
                  <a:lnTo>
                    <a:pt x="33" y="728"/>
                  </a:lnTo>
                  <a:lnTo>
                    <a:pt x="31" y="721"/>
                  </a:lnTo>
                  <a:lnTo>
                    <a:pt x="30" y="714"/>
                  </a:lnTo>
                  <a:lnTo>
                    <a:pt x="30" y="705"/>
                  </a:lnTo>
                  <a:lnTo>
                    <a:pt x="30" y="105"/>
                  </a:lnTo>
                  <a:lnTo>
                    <a:pt x="30" y="97"/>
                  </a:lnTo>
                  <a:lnTo>
                    <a:pt x="31" y="90"/>
                  </a:lnTo>
                  <a:lnTo>
                    <a:pt x="33" y="82"/>
                  </a:lnTo>
                  <a:lnTo>
                    <a:pt x="35" y="75"/>
                  </a:lnTo>
                  <a:lnTo>
                    <a:pt x="38" y="68"/>
                  </a:lnTo>
                  <a:lnTo>
                    <a:pt x="43" y="63"/>
                  </a:lnTo>
                  <a:lnTo>
                    <a:pt x="47" y="57"/>
                  </a:lnTo>
                  <a:lnTo>
                    <a:pt x="52" y="51"/>
                  </a:lnTo>
                  <a:lnTo>
                    <a:pt x="56" y="47"/>
                  </a:lnTo>
                  <a:lnTo>
                    <a:pt x="63" y="43"/>
                  </a:lnTo>
                  <a:lnTo>
                    <a:pt x="69" y="38"/>
                  </a:lnTo>
                  <a:lnTo>
                    <a:pt x="76" y="35"/>
                  </a:lnTo>
                  <a:lnTo>
                    <a:pt x="82" y="33"/>
                  </a:lnTo>
                  <a:lnTo>
                    <a:pt x="90" y="31"/>
                  </a:lnTo>
                  <a:lnTo>
                    <a:pt x="97" y="30"/>
                  </a:lnTo>
                  <a:lnTo>
                    <a:pt x="105" y="30"/>
                  </a:lnTo>
                  <a:lnTo>
                    <a:pt x="586" y="30"/>
                  </a:lnTo>
                  <a:lnTo>
                    <a:pt x="600" y="30"/>
                  </a:lnTo>
                  <a:lnTo>
                    <a:pt x="614" y="33"/>
                  </a:lnTo>
                  <a:lnTo>
                    <a:pt x="627" y="37"/>
                  </a:lnTo>
                  <a:lnTo>
                    <a:pt x="639" y="43"/>
                  </a:lnTo>
                  <a:lnTo>
                    <a:pt x="643" y="46"/>
                  </a:lnTo>
                  <a:lnTo>
                    <a:pt x="647" y="50"/>
                  </a:lnTo>
                  <a:lnTo>
                    <a:pt x="652" y="53"/>
                  </a:lnTo>
                  <a:lnTo>
                    <a:pt x="655" y="58"/>
                  </a:lnTo>
                  <a:lnTo>
                    <a:pt x="657" y="61"/>
                  </a:lnTo>
                  <a:lnTo>
                    <a:pt x="659" y="65"/>
                  </a:lnTo>
                  <a:lnTo>
                    <a:pt x="660" y="70"/>
                  </a:lnTo>
                  <a:lnTo>
                    <a:pt x="661" y="75"/>
                  </a:lnTo>
                  <a:lnTo>
                    <a:pt x="661" y="120"/>
                  </a:lnTo>
                  <a:lnTo>
                    <a:pt x="120" y="120"/>
                  </a:lnTo>
                  <a:lnTo>
                    <a:pt x="115" y="120"/>
                  </a:lnTo>
                  <a:lnTo>
                    <a:pt x="112" y="119"/>
                  </a:lnTo>
                  <a:lnTo>
                    <a:pt x="109" y="118"/>
                  </a:lnTo>
                  <a:lnTo>
                    <a:pt x="108" y="117"/>
                  </a:lnTo>
                  <a:lnTo>
                    <a:pt x="106" y="114"/>
                  </a:lnTo>
                  <a:lnTo>
                    <a:pt x="106" y="112"/>
                  </a:lnTo>
                  <a:lnTo>
                    <a:pt x="105" y="109"/>
                  </a:lnTo>
                  <a:lnTo>
                    <a:pt x="105" y="105"/>
                  </a:lnTo>
                  <a:lnTo>
                    <a:pt x="105" y="101"/>
                  </a:lnTo>
                  <a:lnTo>
                    <a:pt x="106" y="97"/>
                  </a:lnTo>
                  <a:lnTo>
                    <a:pt x="106" y="94"/>
                  </a:lnTo>
                  <a:lnTo>
                    <a:pt x="108" y="92"/>
                  </a:lnTo>
                  <a:lnTo>
                    <a:pt x="109" y="91"/>
                  </a:lnTo>
                  <a:lnTo>
                    <a:pt x="112" y="90"/>
                  </a:lnTo>
                  <a:lnTo>
                    <a:pt x="115" y="90"/>
                  </a:lnTo>
                  <a:lnTo>
                    <a:pt x="120" y="90"/>
                  </a:lnTo>
                  <a:lnTo>
                    <a:pt x="583" y="91"/>
                  </a:lnTo>
                  <a:lnTo>
                    <a:pt x="583" y="91"/>
                  </a:lnTo>
                  <a:lnTo>
                    <a:pt x="583" y="91"/>
                  </a:lnTo>
                  <a:lnTo>
                    <a:pt x="586" y="91"/>
                  </a:lnTo>
                  <a:lnTo>
                    <a:pt x="589" y="90"/>
                  </a:lnTo>
                  <a:lnTo>
                    <a:pt x="591" y="89"/>
                  </a:lnTo>
                  <a:lnTo>
                    <a:pt x="594" y="87"/>
                  </a:lnTo>
                  <a:lnTo>
                    <a:pt x="596" y="84"/>
                  </a:lnTo>
                  <a:lnTo>
                    <a:pt x="597" y="81"/>
                  </a:lnTo>
                  <a:lnTo>
                    <a:pt x="598" y="79"/>
                  </a:lnTo>
                  <a:lnTo>
                    <a:pt x="598" y="76"/>
                  </a:lnTo>
                  <a:lnTo>
                    <a:pt x="598" y="73"/>
                  </a:lnTo>
                  <a:lnTo>
                    <a:pt x="597" y="69"/>
                  </a:lnTo>
                  <a:lnTo>
                    <a:pt x="596" y="67"/>
                  </a:lnTo>
                  <a:lnTo>
                    <a:pt x="594" y="65"/>
                  </a:lnTo>
                  <a:lnTo>
                    <a:pt x="591" y="63"/>
                  </a:lnTo>
                  <a:lnTo>
                    <a:pt x="589" y="62"/>
                  </a:lnTo>
                  <a:lnTo>
                    <a:pt x="586" y="61"/>
                  </a:lnTo>
                  <a:lnTo>
                    <a:pt x="583" y="61"/>
                  </a:lnTo>
                  <a:lnTo>
                    <a:pt x="120" y="60"/>
                  </a:lnTo>
                  <a:lnTo>
                    <a:pt x="109" y="60"/>
                  </a:lnTo>
                  <a:lnTo>
                    <a:pt x="100" y="62"/>
                  </a:lnTo>
                  <a:lnTo>
                    <a:pt x="93" y="66"/>
                  </a:lnTo>
                  <a:lnTo>
                    <a:pt x="86" y="70"/>
                  </a:lnTo>
                  <a:lnTo>
                    <a:pt x="81" y="77"/>
                  </a:lnTo>
                  <a:lnTo>
                    <a:pt x="78" y="86"/>
                  </a:lnTo>
                  <a:lnTo>
                    <a:pt x="76" y="94"/>
                  </a:lnTo>
                  <a:lnTo>
                    <a:pt x="75" y="105"/>
                  </a:lnTo>
                  <a:lnTo>
                    <a:pt x="76" y="114"/>
                  </a:lnTo>
                  <a:lnTo>
                    <a:pt x="78" y="124"/>
                  </a:lnTo>
                  <a:lnTo>
                    <a:pt x="81" y="132"/>
                  </a:lnTo>
                  <a:lnTo>
                    <a:pt x="86" y="138"/>
                  </a:lnTo>
                  <a:lnTo>
                    <a:pt x="93" y="143"/>
                  </a:lnTo>
                  <a:lnTo>
                    <a:pt x="100" y="147"/>
                  </a:lnTo>
                  <a:lnTo>
                    <a:pt x="109" y="149"/>
                  </a:lnTo>
                  <a:lnTo>
                    <a:pt x="120" y="150"/>
                  </a:lnTo>
                  <a:lnTo>
                    <a:pt x="676" y="150"/>
                  </a:lnTo>
                  <a:lnTo>
                    <a:pt x="684" y="150"/>
                  </a:lnTo>
                  <a:lnTo>
                    <a:pt x="691" y="151"/>
                  </a:lnTo>
                  <a:lnTo>
                    <a:pt x="699" y="153"/>
                  </a:lnTo>
                  <a:lnTo>
                    <a:pt x="705" y="155"/>
                  </a:lnTo>
                  <a:lnTo>
                    <a:pt x="712" y="158"/>
                  </a:lnTo>
                  <a:lnTo>
                    <a:pt x="718" y="163"/>
                  </a:lnTo>
                  <a:lnTo>
                    <a:pt x="723" y="167"/>
                  </a:lnTo>
                  <a:lnTo>
                    <a:pt x="729" y="171"/>
                  </a:lnTo>
                  <a:lnTo>
                    <a:pt x="734" y="177"/>
                  </a:lnTo>
                  <a:lnTo>
                    <a:pt x="738" y="183"/>
                  </a:lnTo>
                  <a:lnTo>
                    <a:pt x="742" y="188"/>
                  </a:lnTo>
                  <a:lnTo>
                    <a:pt x="745" y="196"/>
                  </a:lnTo>
                  <a:lnTo>
                    <a:pt x="748" y="202"/>
                  </a:lnTo>
                  <a:lnTo>
                    <a:pt x="749" y="210"/>
                  </a:lnTo>
                  <a:lnTo>
                    <a:pt x="750" y="217"/>
                  </a:lnTo>
                  <a:lnTo>
                    <a:pt x="751" y="225"/>
                  </a:lnTo>
                  <a:lnTo>
                    <a:pt x="751" y="360"/>
                  </a:lnTo>
                  <a:lnTo>
                    <a:pt x="616" y="360"/>
                  </a:lnTo>
                  <a:lnTo>
                    <a:pt x="609" y="360"/>
                  </a:lnTo>
                  <a:lnTo>
                    <a:pt x="601" y="361"/>
                  </a:lnTo>
                  <a:lnTo>
                    <a:pt x="594" y="363"/>
                  </a:lnTo>
                  <a:lnTo>
                    <a:pt x="586" y="366"/>
                  </a:lnTo>
                  <a:lnTo>
                    <a:pt x="580" y="369"/>
                  </a:lnTo>
                  <a:lnTo>
                    <a:pt x="573" y="373"/>
                  </a:lnTo>
                  <a:lnTo>
                    <a:pt x="568" y="377"/>
                  </a:lnTo>
                  <a:lnTo>
                    <a:pt x="563" y="383"/>
                  </a:lnTo>
                  <a:lnTo>
                    <a:pt x="558" y="388"/>
                  </a:lnTo>
                  <a:lnTo>
                    <a:pt x="554" y="393"/>
                  </a:lnTo>
                  <a:lnTo>
                    <a:pt x="550" y="400"/>
                  </a:lnTo>
                  <a:lnTo>
                    <a:pt x="546" y="406"/>
                  </a:lnTo>
                  <a:lnTo>
                    <a:pt x="544" y="413"/>
                  </a:lnTo>
                  <a:lnTo>
                    <a:pt x="542" y="420"/>
                  </a:lnTo>
                  <a:lnTo>
                    <a:pt x="541" y="428"/>
                  </a:lnTo>
                  <a:lnTo>
                    <a:pt x="541" y="435"/>
                  </a:lnTo>
                  <a:lnTo>
                    <a:pt x="541" y="525"/>
                  </a:lnTo>
                  <a:lnTo>
                    <a:pt x="541" y="533"/>
                  </a:lnTo>
                  <a:lnTo>
                    <a:pt x="542" y="540"/>
                  </a:lnTo>
                  <a:lnTo>
                    <a:pt x="544" y="548"/>
                  </a:lnTo>
                  <a:lnTo>
                    <a:pt x="546" y="554"/>
                  </a:lnTo>
                  <a:lnTo>
                    <a:pt x="550" y="562"/>
                  </a:lnTo>
                  <a:lnTo>
                    <a:pt x="554" y="567"/>
                  </a:lnTo>
                  <a:lnTo>
                    <a:pt x="558" y="573"/>
                  </a:lnTo>
                  <a:lnTo>
                    <a:pt x="563" y="579"/>
                  </a:lnTo>
                  <a:lnTo>
                    <a:pt x="568" y="583"/>
                  </a:lnTo>
                  <a:lnTo>
                    <a:pt x="573" y="587"/>
                  </a:lnTo>
                  <a:lnTo>
                    <a:pt x="580" y="592"/>
                  </a:lnTo>
                  <a:lnTo>
                    <a:pt x="586" y="595"/>
                  </a:lnTo>
                  <a:lnTo>
                    <a:pt x="594" y="597"/>
                  </a:lnTo>
                  <a:lnTo>
                    <a:pt x="601" y="599"/>
                  </a:lnTo>
                  <a:lnTo>
                    <a:pt x="609" y="600"/>
                  </a:lnTo>
                  <a:lnTo>
                    <a:pt x="616" y="600"/>
                  </a:lnTo>
                  <a:lnTo>
                    <a:pt x="751" y="600"/>
                  </a:lnTo>
                  <a:lnTo>
                    <a:pt x="751" y="706"/>
                  </a:lnTo>
                  <a:close/>
                  <a:moveTo>
                    <a:pt x="826" y="360"/>
                  </a:moveTo>
                  <a:lnTo>
                    <a:pt x="781" y="360"/>
                  </a:lnTo>
                  <a:lnTo>
                    <a:pt x="781" y="225"/>
                  </a:lnTo>
                  <a:lnTo>
                    <a:pt x="780" y="215"/>
                  </a:lnTo>
                  <a:lnTo>
                    <a:pt x="779" y="206"/>
                  </a:lnTo>
                  <a:lnTo>
                    <a:pt x="777" y="196"/>
                  </a:lnTo>
                  <a:lnTo>
                    <a:pt x="774" y="187"/>
                  </a:lnTo>
                  <a:lnTo>
                    <a:pt x="771" y="179"/>
                  </a:lnTo>
                  <a:lnTo>
                    <a:pt x="766" y="170"/>
                  </a:lnTo>
                  <a:lnTo>
                    <a:pt x="761" y="163"/>
                  </a:lnTo>
                  <a:lnTo>
                    <a:pt x="756" y="155"/>
                  </a:lnTo>
                  <a:lnTo>
                    <a:pt x="749" y="149"/>
                  </a:lnTo>
                  <a:lnTo>
                    <a:pt x="742" y="143"/>
                  </a:lnTo>
                  <a:lnTo>
                    <a:pt x="734" y="137"/>
                  </a:lnTo>
                  <a:lnTo>
                    <a:pt x="727" y="133"/>
                  </a:lnTo>
                  <a:lnTo>
                    <a:pt x="718" y="128"/>
                  </a:lnTo>
                  <a:lnTo>
                    <a:pt x="709" y="125"/>
                  </a:lnTo>
                  <a:lnTo>
                    <a:pt x="701" y="123"/>
                  </a:lnTo>
                  <a:lnTo>
                    <a:pt x="691" y="121"/>
                  </a:lnTo>
                  <a:lnTo>
                    <a:pt x="691" y="75"/>
                  </a:lnTo>
                  <a:lnTo>
                    <a:pt x="690" y="66"/>
                  </a:lnTo>
                  <a:lnTo>
                    <a:pt x="689" y="60"/>
                  </a:lnTo>
                  <a:lnTo>
                    <a:pt x="686" y="52"/>
                  </a:lnTo>
                  <a:lnTo>
                    <a:pt x="683" y="45"/>
                  </a:lnTo>
                  <a:lnTo>
                    <a:pt x="678" y="38"/>
                  </a:lnTo>
                  <a:lnTo>
                    <a:pt x="673" y="32"/>
                  </a:lnTo>
                  <a:lnTo>
                    <a:pt x="667" y="27"/>
                  </a:lnTo>
                  <a:lnTo>
                    <a:pt x="660" y="21"/>
                  </a:lnTo>
                  <a:lnTo>
                    <a:pt x="653" y="17"/>
                  </a:lnTo>
                  <a:lnTo>
                    <a:pt x="644" y="13"/>
                  </a:lnTo>
                  <a:lnTo>
                    <a:pt x="635" y="8"/>
                  </a:lnTo>
                  <a:lnTo>
                    <a:pt x="627" y="5"/>
                  </a:lnTo>
                  <a:lnTo>
                    <a:pt x="617" y="3"/>
                  </a:lnTo>
                  <a:lnTo>
                    <a:pt x="606" y="1"/>
                  </a:lnTo>
                  <a:lnTo>
                    <a:pt x="597" y="0"/>
                  </a:lnTo>
                  <a:lnTo>
                    <a:pt x="586" y="0"/>
                  </a:lnTo>
                  <a:lnTo>
                    <a:pt x="105" y="0"/>
                  </a:lnTo>
                  <a:lnTo>
                    <a:pt x="94" y="0"/>
                  </a:lnTo>
                  <a:lnTo>
                    <a:pt x="83" y="2"/>
                  </a:lnTo>
                  <a:lnTo>
                    <a:pt x="74" y="4"/>
                  </a:lnTo>
                  <a:lnTo>
                    <a:pt x="64" y="7"/>
                  </a:lnTo>
                  <a:lnTo>
                    <a:pt x="54" y="12"/>
                  </a:lnTo>
                  <a:lnTo>
                    <a:pt x="46" y="17"/>
                  </a:lnTo>
                  <a:lnTo>
                    <a:pt x="38" y="23"/>
                  </a:lnTo>
                  <a:lnTo>
                    <a:pt x="31" y="30"/>
                  </a:lnTo>
                  <a:lnTo>
                    <a:pt x="23" y="37"/>
                  </a:lnTo>
                  <a:lnTo>
                    <a:pt x="18" y="46"/>
                  </a:lnTo>
                  <a:lnTo>
                    <a:pt x="12" y="54"/>
                  </a:lnTo>
                  <a:lnTo>
                    <a:pt x="8" y="64"/>
                  </a:lnTo>
                  <a:lnTo>
                    <a:pt x="4" y="74"/>
                  </a:lnTo>
                  <a:lnTo>
                    <a:pt x="2" y="83"/>
                  </a:lnTo>
                  <a:lnTo>
                    <a:pt x="0" y="94"/>
                  </a:lnTo>
                  <a:lnTo>
                    <a:pt x="0" y="105"/>
                  </a:lnTo>
                  <a:lnTo>
                    <a:pt x="0" y="705"/>
                  </a:lnTo>
                  <a:lnTo>
                    <a:pt x="0" y="716"/>
                  </a:lnTo>
                  <a:lnTo>
                    <a:pt x="2" y="727"/>
                  </a:lnTo>
                  <a:lnTo>
                    <a:pt x="4" y="737"/>
                  </a:lnTo>
                  <a:lnTo>
                    <a:pt x="8" y="747"/>
                  </a:lnTo>
                  <a:lnTo>
                    <a:pt x="12" y="756"/>
                  </a:lnTo>
                  <a:lnTo>
                    <a:pt x="18" y="764"/>
                  </a:lnTo>
                  <a:lnTo>
                    <a:pt x="23" y="773"/>
                  </a:lnTo>
                  <a:lnTo>
                    <a:pt x="31" y="780"/>
                  </a:lnTo>
                  <a:lnTo>
                    <a:pt x="38" y="787"/>
                  </a:lnTo>
                  <a:lnTo>
                    <a:pt x="46" y="793"/>
                  </a:lnTo>
                  <a:lnTo>
                    <a:pt x="54" y="799"/>
                  </a:lnTo>
                  <a:lnTo>
                    <a:pt x="64" y="803"/>
                  </a:lnTo>
                  <a:lnTo>
                    <a:pt x="74" y="806"/>
                  </a:lnTo>
                  <a:lnTo>
                    <a:pt x="83" y="809"/>
                  </a:lnTo>
                  <a:lnTo>
                    <a:pt x="94" y="810"/>
                  </a:lnTo>
                  <a:lnTo>
                    <a:pt x="105" y="811"/>
                  </a:lnTo>
                  <a:lnTo>
                    <a:pt x="683" y="811"/>
                  </a:lnTo>
                  <a:lnTo>
                    <a:pt x="692" y="810"/>
                  </a:lnTo>
                  <a:lnTo>
                    <a:pt x="702" y="809"/>
                  </a:lnTo>
                  <a:lnTo>
                    <a:pt x="712" y="807"/>
                  </a:lnTo>
                  <a:lnTo>
                    <a:pt x="721" y="804"/>
                  </a:lnTo>
                  <a:lnTo>
                    <a:pt x="730" y="800"/>
                  </a:lnTo>
                  <a:lnTo>
                    <a:pt x="737" y="794"/>
                  </a:lnTo>
                  <a:lnTo>
                    <a:pt x="746" y="789"/>
                  </a:lnTo>
                  <a:lnTo>
                    <a:pt x="752" y="781"/>
                  </a:lnTo>
                  <a:lnTo>
                    <a:pt x="760" y="774"/>
                  </a:lnTo>
                  <a:lnTo>
                    <a:pt x="765" y="765"/>
                  </a:lnTo>
                  <a:lnTo>
                    <a:pt x="771" y="757"/>
                  </a:lnTo>
                  <a:lnTo>
                    <a:pt x="775" y="747"/>
                  </a:lnTo>
                  <a:lnTo>
                    <a:pt x="778" y="737"/>
                  </a:lnTo>
                  <a:lnTo>
                    <a:pt x="780" y="727"/>
                  </a:lnTo>
                  <a:lnTo>
                    <a:pt x="781" y="716"/>
                  </a:lnTo>
                  <a:lnTo>
                    <a:pt x="781" y="705"/>
                  </a:lnTo>
                  <a:lnTo>
                    <a:pt x="781" y="600"/>
                  </a:lnTo>
                  <a:lnTo>
                    <a:pt x="826" y="600"/>
                  </a:lnTo>
                  <a:lnTo>
                    <a:pt x="834" y="600"/>
                  </a:lnTo>
                  <a:lnTo>
                    <a:pt x="841" y="599"/>
                  </a:lnTo>
                  <a:lnTo>
                    <a:pt x="849" y="597"/>
                  </a:lnTo>
                  <a:lnTo>
                    <a:pt x="855" y="595"/>
                  </a:lnTo>
                  <a:lnTo>
                    <a:pt x="862" y="592"/>
                  </a:lnTo>
                  <a:lnTo>
                    <a:pt x="868" y="587"/>
                  </a:lnTo>
                  <a:lnTo>
                    <a:pt x="873" y="583"/>
                  </a:lnTo>
                  <a:lnTo>
                    <a:pt x="879" y="579"/>
                  </a:lnTo>
                  <a:lnTo>
                    <a:pt x="884" y="573"/>
                  </a:lnTo>
                  <a:lnTo>
                    <a:pt x="888" y="567"/>
                  </a:lnTo>
                  <a:lnTo>
                    <a:pt x="893" y="562"/>
                  </a:lnTo>
                  <a:lnTo>
                    <a:pt x="896" y="554"/>
                  </a:lnTo>
                  <a:lnTo>
                    <a:pt x="898" y="548"/>
                  </a:lnTo>
                  <a:lnTo>
                    <a:pt x="900" y="540"/>
                  </a:lnTo>
                  <a:lnTo>
                    <a:pt x="901" y="533"/>
                  </a:lnTo>
                  <a:lnTo>
                    <a:pt x="901" y="525"/>
                  </a:lnTo>
                  <a:lnTo>
                    <a:pt x="901" y="435"/>
                  </a:lnTo>
                  <a:lnTo>
                    <a:pt x="901" y="428"/>
                  </a:lnTo>
                  <a:lnTo>
                    <a:pt x="900" y="420"/>
                  </a:lnTo>
                  <a:lnTo>
                    <a:pt x="898" y="413"/>
                  </a:lnTo>
                  <a:lnTo>
                    <a:pt x="896" y="406"/>
                  </a:lnTo>
                  <a:lnTo>
                    <a:pt x="893" y="400"/>
                  </a:lnTo>
                  <a:lnTo>
                    <a:pt x="888" y="393"/>
                  </a:lnTo>
                  <a:lnTo>
                    <a:pt x="884" y="388"/>
                  </a:lnTo>
                  <a:lnTo>
                    <a:pt x="879" y="383"/>
                  </a:lnTo>
                  <a:lnTo>
                    <a:pt x="873" y="377"/>
                  </a:lnTo>
                  <a:lnTo>
                    <a:pt x="868" y="373"/>
                  </a:lnTo>
                  <a:lnTo>
                    <a:pt x="862" y="369"/>
                  </a:lnTo>
                  <a:lnTo>
                    <a:pt x="855" y="366"/>
                  </a:lnTo>
                  <a:lnTo>
                    <a:pt x="849" y="363"/>
                  </a:lnTo>
                  <a:lnTo>
                    <a:pt x="841" y="361"/>
                  </a:lnTo>
                  <a:lnTo>
                    <a:pt x="834" y="360"/>
                  </a:lnTo>
                  <a:lnTo>
                    <a:pt x="826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4" name="Freeform 313">
            <a:extLst>
              <a:ext uri="{FF2B5EF4-FFF2-40B4-BE49-F238E27FC236}">
                <a16:creationId xmlns="" xmlns:a16="http://schemas.microsoft.com/office/drawing/2014/main" id="{F2A81421-C2F4-4DD5-8560-5650F4FCFA4F}"/>
              </a:ext>
            </a:extLst>
          </p:cNvPr>
          <p:cNvSpPr>
            <a:spLocks noEditPoints="1"/>
          </p:cNvSpPr>
          <p:nvPr/>
        </p:nvSpPr>
        <p:spPr bwMode="auto">
          <a:xfrm>
            <a:off x="9716736" y="2453800"/>
            <a:ext cx="530927" cy="486684"/>
          </a:xfrm>
          <a:custGeom>
            <a:avLst/>
            <a:gdLst>
              <a:gd name="T0" fmla="*/ 140 w 902"/>
              <a:gd name="T1" fmla="*/ 617 h 827"/>
              <a:gd name="T2" fmla="*/ 35 w 902"/>
              <a:gd name="T3" fmla="*/ 68 h 827"/>
              <a:gd name="T4" fmla="*/ 361 w 902"/>
              <a:gd name="T5" fmla="*/ 165 h 827"/>
              <a:gd name="T6" fmla="*/ 541 w 902"/>
              <a:gd name="T7" fmla="*/ 161 h 827"/>
              <a:gd name="T8" fmla="*/ 569 w 902"/>
              <a:gd name="T9" fmla="*/ 794 h 827"/>
              <a:gd name="T10" fmla="*/ 542 w 902"/>
              <a:gd name="T11" fmla="*/ 761 h 827"/>
              <a:gd name="T12" fmla="*/ 555 w 902"/>
              <a:gd name="T13" fmla="*/ 720 h 827"/>
              <a:gd name="T14" fmla="*/ 595 w 902"/>
              <a:gd name="T15" fmla="*/ 708 h 827"/>
              <a:gd name="T16" fmla="*/ 628 w 902"/>
              <a:gd name="T17" fmla="*/ 735 h 827"/>
              <a:gd name="T18" fmla="*/ 623 w 902"/>
              <a:gd name="T19" fmla="*/ 777 h 827"/>
              <a:gd name="T20" fmla="*/ 587 w 902"/>
              <a:gd name="T21" fmla="*/ 797 h 827"/>
              <a:gd name="T22" fmla="*/ 213 w 902"/>
              <a:gd name="T23" fmla="*/ 784 h 827"/>
              <a:gd name="T24" fmla="*/ 172 w 902"/>
              <a:gd name="T25" fmla="*/ 796 h 827"/>
              <a:gd name="T26" fmla="*/ 139 w 902"/>
              <a:gd name="T27" fmla="*/ 769 h 827"/>
              <a:gd name="T28" fmla="*/ 143 w 902"/>
              <a:gd name="T29" fmla="*/ 726 h 827"/>
              <a:gd name="T30" fmla="*/ 180 w 902"/>
              <a:gd name="T31" fmla="*/ 707 h 827"/>
              <a:gd name="T32" fmla="*/ 218 w 902"/>
              <a:gd name="T33" fmla="*/ 726 h 827"/>
              <a:gd name="T34" fmla="*/ 754 w 902"/>
              <a:gd name="T35" fmla="*/ 45 h 827"/>
              <a:gd name="T36" fmla="*/ 693 w 902"/>
              <a:gd name="T37" fmla="*/ 249 h 827"/>
              <a:gd name="T38" fmla="*/ 565 w 902"/>
              <a:gd name="T39" fmla="*/ 102 h 827"/>
              <a:gd name="T40" fmla="*/ 525 w 902"/>
              <a:gd name="T41" fmla="*/ 135 h 827"/>
              <a:gd name="T42" fmla="*/ 335 w 902"/>
              <a:gd name="T43" fmla="*/ 140 h 827"/>
              <a:gd name="T44" fmla="*/ 331 w 902"/>
              <a:gd name="T45" fmla="*/ 255 h 827"/>
              <a:gd name="T46" fmla="*/ 118 w 902"/>
              <a:gd name="T47" fmla="*/ 2 h 827"/>
              <a:gd name="T48" fmla="*/ 103 w 902"/>
              <a:gd name="T49" fmla="*/ 1 h 827"/>
              <a:gd name="T50" fmla="*/ 1 w 902"/>
              <a:gd name="T51" fmla="*/ 55 h 827"/>
              <a:gd name="T52" fmla="*/ 83 w 902"/>
              <a:gd name="T53" fmla="*/ 255 h 827"/>
              <a:gd name="T54" fmla="*/ 2 w 902"/>
              <a:gd name="T55" fmla="*/ 262 h 827"/>
              <a:gd name="T56" fmla="*/ 115 w 902"/>
              <a:gd name="T57" fmla="*/ 636 h 827"/>
              <a:gd name="T58" fmla="*/ 596 w 902"/>
              <a:gd name="T59" fmla="*/ 647 h 827"/>
              <a:gd name="T60" fmla="*/ 158 w 902"/>
              <a:gd name="T61" fmla="*/ 680 h 827"/>
              <a:gd name="T62" fmla="*/ 128 w 902"/>
              <a:gd name="T63" fmla="*/ 698 h 827"/>
              <a:gd name="T64" fmla="*/ 109 w 902"/>
              <a:gd name="T65" fmla="*/ 729 h 827"/>
              <a:gd name="T66" fmla="*/ 106 w 902"/>
              <a:gd name="T67" fmla="*/ 767 h 827"/>
              <a:gd name="T68" fmla="*/ 123 w 902"/>
              <a:gd name="T69" fmla="*/ 799 h 827"/>
              <a:gd name="T70" fmla="*/ 151 w 902"/>
              <a:gd name="T71" fmla="*/ 822 h 827"/>
              <a:gd name="T72" fmla="*/ 188 w 902"/>
              <a:gd name="T73" fmla="*/ 827 h 827"/>
              <a:gd name="T74" fmla="*/ 222 w 902"/>
              <a:gd name="T75" fmla="*/ 814 h 827"/>
              <a:gd name="T76" fmla="*/ 247 w 902"/>
              <a:gd name="T77" fmla="*/ 787 h 827"/>
              <a:gd name="T78" fmla="*/ 255 w 902"/>
              <a:gd name="T79" fmla="*/ 752 h 827"/>
              <a:gd name="T80" fmla="*/ 527 w 902"/>
              <a:gd name="T81" fmla="*/ 707 h 827"/>
              <a:gd name="T82" fmla="*/ 512 w 902"/>
              <a:gd name="T83" fmla="*/ 759 h 827"/>
              <a:gd name="T84" fmla="*/ 524 w 902"/>
              <a:gd name="T85" fmla="*/ 794 h 827"/>
              <a:gd name="T86" fmla="*/ 550 w 902"/>
              <a:gd name="T87" fmla="*/ 818 h 827"/>
              <a:gd name="T88" fmla="*/ 587 w 902"/>
              <a:gd name="T89" fmla="*/ 827 h 827"/>
              <a:gd name="T90" fmla="*/ 622 w 902"/>
              <a:gd name="T91" fmla="*/ 818 h 827"/>
              <a:gd name="T92" fmla="*/ 649 w 902"/>
              <a:gd name="T93" fmla="*/ 794 h 827"/>
              <a:gd name="T94" fmla="*/ 661 w 902"/>
              <a:gd name="T95" fmla="*/ 759 h 827"/>
              <a:gd name="T96" fmla="*/ 650 w 902"/>
              <a:gd name="T97" fmla="*/ 711 h 827"/>
              <a:gd name="T98" fmla="*/ 630 w 902"/>
              <a:gd name="T99" fmla="*/ 638 h 827"/>
              <a:gd name="T100" fmla="*/ 766 w 902"/>
              <a:gd name="T101" fmla="*/ 75 h 827"/>
              <a:gd name="T102" fmla="*/ 898 w 902"/>
              <a:gd name="T103" fmla="*/ 71 h 827"/>
              <a:gd name="T104" fmla="*/ 902 w 902"/>
              <a:gd name="T105" fmla="*/ 57 h 827"/>
              <a:gd name="T106" fmla="*/ 892 w 902"/>
              <a:gd name="T107" fmla="*/ 4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2" h="827">
                <a:moveTo>
                  <a:pt x="140" y="617"/>
                </a:moveTo>
                <a:lnTo>
                  <a:pt x="36" y="285"/>
                </a:lnTo>
                <a:lnTo>
                  <a:pt x="684" y="285"/>
                </a:lnTo>
                <a:lnTo>
                  <a:pt x="604" y="617"/>
                </a:lnTo>
                <a:lnTo>
                  <a:pt x="140" y="617"/>
                </a:lnTo>
                <a:close/>
                <a:moveTo>
                  <a:pt x="35" y="68"/>
                </a:moveTo>
                <a:lnTo>
                  <a:pt x="102" y="36"/>
                </a:lnTo>
                <a:lnTo>
                  <a:pt x="202" y="255"/>
                </a:lnTo>
                <a:lnTo>
                  <a:pt x="115" y="255"/>
                </a:lnTo>
                <a:lnTo>
                  <a:pt x="35" y="68"/>
                </a:lnTo>
                <a:close/>
                <a:moveTo>
                  <a:pt x="361" y="165"/>
                </a:moveTo>
                <a:lnTo>
                  <a:pt x="493" y="165"/>
                </a:lnTo>
                <a:lnTo>
                  <a:pt x="400" y="255"/>
                </a:lnTo>
                <a:lnTo>
                  <a:pt x="361" y="255"/>
                </a:lnTo>
                <a:lnTo>
                  <a:pt x="361" y="165"/>
                </a:lnTo>
                <a:close/>
                <a:moveTo>
                  <a:pt x="563" y="140"/>
                </a:moveTo>
                <a:lnTo>
                  <a:pt x="660" y="255"/>
                </a:lnTo>
                <a:lnTo>
                  <a:pt x="443" y="255"/>
                </a:lnTo>
                <a:lnTo>
                  <a:pt x="541" y="161"/>
                </a:lnTo>
                <a:lnTo>
                  <a:pt x="541" y="161"/>
                </a:lnTo>
                <a:lnTo>
                  <a:pt x="541" y="161"/>
                </a:lnTo>
                <a:lnTo>
                  <a:pt x="563" y="140"/>
                </a:lnTo>
                <a:close/>
                <a:moveTo>
                  <a:pt x="587" y="797"/>
                </a:moveTo>
                <a:lnTo>
                  <a:pt x="577" y="796"/>
                </a:lnTo>
                <a:lnTo>
                  <a:pt x="569" y="794"/>
                </a:lnTo>
                <a:lnTo>
                  <a:pt x="561" y="790"/>
                </a:lnTo>
                <a:lnTo>
                  <a:pt x="555" y="784"/>
                </a:lnTo>
                <a:lnTo>
                  <a:pt x="549" y="777"/>
                </a:lnTo>
                <a:lnTo>
                  <a:pt x="545" y="769"/>
                </a:lnTo>
                <a:lnTo>
                  <a:pt x="542" y="761"/>
                </a:lnTo>
                <a:lnTo>
                  <a:pt x="542" y="752"/>
                </a:lnTo>
                <a:lnTo>
                  <a:pt x="542" y="742"/>
                </a:lnTo>
                <a:lnTo>
                  <a:pt x="545" y="735"/>
                </a:lnTo>
                <a:lnTo>
                  <a:pt x="549" y="726"/>
                </a:lnTo>
                <a:lnTo>
                  <a:pt x="555" y="720"/>
                </a:lnTo>
                <a:lnTo>
                  <a:pt x="561" y="714"/>
                </a:lnTo>
                <a:lnTo>
                  <a:pt x="569" y="710"/>
                </a:lnTo>
                <a:lnTo>
                  <a:pt x="577" y="708"/>
                </a:lnTo>
                <a:lnTo>
                  <a:pt x="587" y="707"/>
                </a:lnTo>
                <a:lnTo>
                  <a:pt x="595" y="708"/>
                </a:lnTo>
                <a:lnTo>
                  <a:pt x="604" y="710"/>
                </a:lnTo>
                <a:lnTo>
                  <a:pt x="611" y="714"/>
                </a:lnTo>
                <a:lnTo>
                  <a:pt x="618" y="720"/>
                </a:lnTo>
                <a:lnTo>
                  <a:pt x="623" y="726"/>
                </a:lnTo>
                <a:lnTo>
                  <a:pt x="628" y="735"/>
                </a:lnTo>
                <a:lnTo>
                  <a:pt x="631" y="742"/>
                </a:lnTo>
                <a:lnTo>
                  <a:pt x="632" y="752"/>
                </a:lnTo>
                <a:lnTo>
                  <a:pt x="631" y="761"/>
                </a:lnTo>
                <a:lnTo>
                  <a:pt x="628" y="769"/>
                </a:lnTo>
                <a:lnTo>
                  <a:pt x="623" y="777"/>
                </a:lnTo>
                <a:lnTo>
                  <a:pt x="618" y="784"/>
                </a:lnTo>
                <a:lnTo>
                  <a:pt x="611" y="790"/>
                </a:lnTo>
                <a:lnTo>
                  <a:pt x="604" y="794"/>
                </a:lnTo>
                <a:lnTo>
                  <a:pt x="595" y="796"/>
                </a:lnTo>
                <a:lnTo>
                  <a:pt x="587" y="797"/>
                </a:lnTo>
                <a:close/>
                <a:moveTo>
                  <a:pt x="225" y="752"/>
                </a:moveTo>
                <a:lnTo>
                  <a:pt x="224" y="761"/>
                </a:lnTo>
                <a:lnTo>
                  <a:pt x="222" y="769"/>
                </a:lnTo>
                <a:lnTo>
                  <a:pt x="218" y="777"/>
                </a:lnTo>
                <a:lnTo>
                  <a:pt x="213" y="784"/>
                </a:lnTo>
                <a:lnTo>
                  <a:pt x="206" y="790"/>
                </a:lnTo>
                <a:lnTo>
                  <a:pt x="198" y="794"/>
                </a:lnTo>
                <a:lnTo>
                  <a:pt x="190" y="796"/>
                </a:lnTo>
                <a:lnTo>
                  <a:pt x="180" y="797"/>
                </a:lnTo>
                <a:lnTo>
                  <a:pt x="172" y="796"/>
                </a:lnTo>
                <a:lnTo>
                  <a:pt x="163" y="794"/>
                </a:lnTo>
                <a:lnTo>
                  <a:pt x="156" y="790"/>
                </a:lnTo>
                <a:lnTo>
                  <a:pt x="148" y="784"/>
                </a:lnTo>
                <a:lnTo>
                  <a:pt x="143" y="777"/>
                </a:lnTo>
                <a:lnTo>
                  <a:pt x="139" y="769"/>
                </a:lnTo>
                <a:lnTo>
                  <a:pt x="136" y="761"/>
                </a:lnTo>
                <a:lnTo>
                  <a:pt x="135" y="752"/>
                </a:lnTo>
                <a:lnTo>
                  <a:pt x="136" y="742"/>
                </a:lnTo>
                <a:lnTo>
                  <a:pt x="139" y="735"/>
                </a:lnTo>
                <a:lnTo>
                  <a:pt x="143" y="726"/>
                </a:lnTo>
                <a:lnTo>
                  <a:pt x="148" y="720"/>
                </a:lnTo>
                <a:lnTo>
                  <a:pt x="156" y="714"/>
                </a:lnTo>
                <a:lnTo>
                  <a:pt x="163" y="710"/>
                </a:lnTo>
                <a:lnTo>
                  <a:pt x="172" y="708"/>
                </a:lnTo>
                <a:lnTo>
                  <a:pt x="180" y="707"/>
                </a:lnTo>
                <a:lnTo>
                  <a:pt x="190" y="708"/>
                </a:lnTo>
                <a:lnTo>
                  <a:pt x="198" y="710"/>
                </a:lnTo>
                <a:lnTo>
                  <a:pt x="206" y="714"/>
                </a:lnTo>
                <a:lnTo>
                  <a:pt x="213" y="720"/>
                </a:lnTo>
                <a:lnTo>
                  <a:pt x="218" y="726"/>
                </a:lnTo>
                <a:lnTo>
                  <a:pt x="222" y="735"/>
                </a:lnTo>
                <a:lnTo>
                  <a:pt x="224" y="742"/>
                </a:lnTo>
                <a:lnTo>
                  <a:pt x="225" y="752"/>
                </a:lnTo>
                <a:close/>
                <a:moveTo>
                  <a:pt x="887" y="45"/>
                </a:moveTo>
                <a:lnTo>
                  <a:pt x="754" y="45"/>
                </a:lnTo>
                <a:lnTo>
                  <a:pt x="750" y="46"/>
                </a:lnTo>
                <a:lnTo>
                  <a:pt x="745" y="49"/>
                </a:lnTo>
                <a:lnTo>
                  <a:pt x="741" y="52"/>
                </a:lnTo>
                <a:lnTo>
                  <a:pt x="740" y="57"/>
                </a:lnTo>
                <a:lnTo>
                  <a:pt x="693" y="249"/>
                </a:lnTo>
                <a:lnTo>
                  <a:pt x="576" y="107"/>
                </a:lnTo>
                <a:lnTo>
                  <a:pt x="574" y="105"/>
                </a:lnTo>
                <a:lnTo>
                  <a:pt x="572" y="104"/>
                </a:lnTo>
                <a:lnTo>
                  <a:pt x="569" y="103"/>
                </a:lnTo>
                <a:lnTo>
                  <a:pt x="565" y="102"/>
                </a:lnTo>
                <a:lnTo>
                  <a:pt x="562" y="102"/>
                </a:lnTo>
                <a:lnTo>
                  <a:pt x="560" y="103"/>
                </a:lnTo>
                <a:lnTo>
                  <a:pt x="557" y="104"/>
                </a:lnTo>
                <a:lnTo>
                  <a:pt x="555" y="106"/>
                </a:lnTo>
                <a:lnTo>
                  <a:pt x="525" y="135"/>
                </a:lnTo>
                <a:lnTo>
                  <a:pt x="346" y="135"/>
                </a:lnTo>
                <a:lnTo>
                  <a:pt x="342" y="135"/>
                </a:lnTo>
                <a:lnTo>
                  <a:pt x="340" y="136"/>
                </a:lnTo>
                <a:lnTo>
                  <a:pt x="337" y="139"/>
                </a:lnTo>
                <a:lnTo>
                  <a:pt x="335" y="140"/>
                </a:lnTo>
                <a:lnTo>
                  <a:pt x="334" y="142"/>
                </a:lnTo>
                <a:lnTo>
                  <a:pt x="332" y="145"/>
                </a:lnTo>
                <a:lnTo>
                  <a:pt x="332" y="147"/>
                </a:lnTo>
                <a:lnTo>
                  <a:pt x="331" y="150"/>
                </a:lnTo>
                <a:lnTo>
                  <a:pt x="331" y="255"/>
                </a:lnTo>
                <a:lnTo>
                  <a:pt x="235" y="255"/>
                </a:lnTo>
                <a:lnTo>
                  <a:pt x="124" y="9"/>
                </a:lnTo>
                <a:lnTo>
                  <a:pt x="123" y="7"/>
                </a:lnTo>
                <a:lnTo>
                  <a:pt x="120" y="5"/>
                </a:lnTo>
                <a:lnTo>
                  <a:pt x="118" y="2"/>
                </a:lnTo>
                <a:lnTo>
                  <a:pt x="115" y="1"/>
                </a:lnTo>
                <a:lnTo>
                  <a:pt x="112" y="0"/>
                </a:lnTo>
                <a:lnTo>
                  <a:pt x="110" y="0"/>
                </a:lnTo>
                <a:lnTo>
                  <a:pt x="106" y="0"/>
                </a:lnTo>
                <a:lnTo>
                  <a:pt x="103" y="1"/>
                </a:lnTo>
                <a:lnTo>
                  <a:pt x="9" y="46"/>
                </a:lnTo>
                <a:lnTo>
                  <a:pt x="6" y="49"/>
                </a:lnTo>
                <a:lnTo>
                  <a:pt x="4" y="51"/>
                </a:lnTo>
                <a:lnTo>
                  <a:pt x="2" y="53"/>
                </a:lnTo>
                <a:lnTo>
                  <a:pt x="1" y="55"/>
                </a:lnTo>
                <a:lnTo>
                  <a:pt x="0" y="58"/>
                </a:lnTo>
                <a:lnTo>
                  <a:pt x="0" y="60"/>
                </a:lnTo>
                <a:lnTo>
                  <a:pt x="0" y="64"/>
                </a:lnTo>
                <a:lnTo>
                  <a:pt x="1" y="67"/>
                </a:lnTo>
                <a:lnTo>
                  <a:pt x="83" y="255"/>
                </a:lnTo>
                <a:lnTo>
                  <a:pt x="15" y="255"/>
                </a:lnTo>
                <a:lnTo>
                  <a:pt x="12" y="257"/>
                </a:lnTo>
                <a:lnTo>
                  <a:pt x="8" y="258"/>
                </a:lnTo>
                <a:lnTo>
                  <a:pt x="6" y="260"/>
                </a:lnTo>
                <a:lnTo>
                  <a:pt x="2" y="262"/>
                </a:lnTo>
                <a:lnTo>
                  <a:pt x="1" y="265"/>
                </a:lnTo>
                <a:lnTo>
                  <a:pt x="0" y="268"/>
                </a:lnTo>
                <a:lnTo>
                  <a:pt x="0" y="272"/>
                </a:lnTo>
                <a:lnTo>
                  <a:pt x="1" y="276"/>
                </a:lnTo>
                <a:lnTo>
                  <a:pt x="115" y="636"/>
                </a:lnTo>
                <a:lnTo>
                  <a:pt x="117" y="640"/>
                </a:lnTo>
                <a:lnTo>
                  <a:pt x="120" y="644"/>
                </a:lnTo>
                <a:lnTo>
                  <a:pt x="124" y="646"/>
                </a:lnTo>
                <a:lnTo>
                  <a:pt x="129" y="647"/>
                </a:lnTo>
                <a:lnTo>
                  <a:pt x="596" y="647"/>
                </a:lnTo>
                <a:lnTo>
                  <a:pt x="590" y="677"/>
                </a:lnTo>
                <a:lnTo>
                  <a:pt x="180" y="677"/>
                </a:lnTo>
                <a:lnTo>
                  <a:pt x="173" y="677"/>
                </a:lnTo>
                <a:lnTo>
                  <a:pt x="165" y="678"/>
                </a:lnTo>
                <a:lnTo>
                  <a:pt x="158" y="680"/>
                </a:lnTo>
                <a:lnTo>
                  <a:pt x="151" y="682"/>
                </a:lnTo>
                <a:lnTo>
                  <a:pt x="145" y="685"/>
                </a:lnTo>
                <a:lnTo>
                  <a:pt x="139" y="690"/>
                </a:lnTo>
                <a:lnTo>
                  <a:pt x="132" y="694"/>
                </a:lnTo>
                <a:lnTo>
                  <a:pt x="128" y="698"/>
                </a:lnTo>
                <a:lnTo>
                  <a:pt x="123" y="704"/>
                </a:lnTo>
                <a:lnTo>
                  <a:pt x="118" y="710"/>
                </a:lnTo>
                <a:lnTo>
                  <a:pt x="114" y="717"/>
                </a:lnTo>
                <a:lnTo>
                  <a:pt x="111" y="723"/>
                </a:lnTo>
                <a:lnTo>
                  <a:pt x="109" y="729"/>
                </a:lnTo>
                <a:lnTo>
                  <a:pt x="106" y="737"/>
                </a:lnTo>
                <a:lnTo>
                  <a:pt x="105" y="744"/>
                </a:lnTo>
                <a:lnTo>
                  <a:pt x="105" y="752"/>
                </a:lnTo>
                <a:lnTo>
                  <a:pt x="105" y="759"/>
                </a:lnTo>
                <a:lnTo>
                  <a:pt x="106" y="767"/>
                </a:lnTo>
                <a:lnTo>
                  <a:pt x="109" y="774"/>
                </a:lnTo>
                <a:lnTo>
                  <a:pt x="111" y="781"/>
                </a:lnTo>
                <a:lnTo>
                  <a:pt x="114" y="787"/>
                </a:lnTo>
                <a:lnTo>
                  <a:pt x="118" y="794"/>
                </a:lnTo>
                <a:lnTo>
                  <a:pt x="123" y="799"/>
                </a:lnTo>
                <a:lnTo>
                  <a:pt x="128" y="805"/>
                </a:lnTo>
                <a:lnTo>
                  <a:pt x="132" y="810"/>
                </a:lnTo>
                <a:lnTo>
                  <a:pt x="139" y="814"/>
                </a:lnTo>
                <a:lnTo>
                  <a:pt x="145" y="818"/>
                </a:lnTo>
                <a:lnTo>
                  <a:pt x="151" y="822"/>
                </a:lnTo>
                <a:lnTo>
                  <a:pt x="158" y="824"/>
                </a:lnTo>
                <a:lnTo>
                  <a:pt x="165" y="826"/>
                </a:lnTo>
                <a:lnTo>
                  <a:pt x="173" y="827"/>
                </a:lnTo>
                <a:lnTo>
                  <a:pt x="180" y="827"/>
                </a:lnTo>
                <a:lnTo>
                  <a:pt x="188" y="827"/>
                </a:lnTo>
                <a:lnTo>
                  <a:pt x="195" y="826"/>
                </a:lnTo>
                <a:lnTo>
                  <a:pt x="203" y="824"/>
                </a:lnTo>
                <a:lnTo>
                  <a:pt x="209" y="822"/>
                </a:lnTo>
                <a:lnTo>
                  <a:pt x="216" y="818"/>
                </a:lnTo>
                <a:lnTo>
                  <a:pt x="222" y="814"/>
                </a:lnTo>
                <a:lnTo>
                  <a:pt x="229" y="810"/>
                </a:lnTo>
                <a:lnTo>
                  <a:pt x="234" y="805"/>
                </a:lnTo>
                <a:lnTo>
                  <a:pt x="238" y="799"/>
                </a:lnTo>
                <a:lnTo>
                  <a:pt x="243" y="794"/>
                </a:lnTo>
                <a:lnTo>
                  <a:pt x="247" y="787"/>
                </a:lnTo>
                <a:lnTo>
                  <a:pt x="250" y="781"/>
                </a:lnTo>
                <a:lnTo>
                  <a:pt x="252" y="774"/>
                </a:lnTo>
                <a:lnTo>
                  <a:pt x="254" y="767"/>
                </a:lnTo>
                <a:lnTo>
                  <a:pt x="255" y="759"/>
                </a:lnTo>
                <a:lnTo>
                  <a:pt x="255" y="752"/>
                </a:lnTo>
                <a:lnTo>
                  <a:pt x="254" y="739"/>
                </a:lnTo>
                <a:lnTo>
                  <a:pt x="251" y="727"/>
                </a:lnTo>
                <a:lnTo>
                  <a:pt x="247" y="717"/>
                </a:lnTo>
                <a:lnTo>
                  <a:pt x="240" y="707"/>
                </a:lnTo>
                <a:lnTo>
                  <a:pt x="527" y="707"/>
                </a:lnTo>
                <a:lnTo>
                  <a:pt x="520" y="717"/>
                </a:lnTo>
                <a:lnTo>
                  <a:pt x="515" y="727"/>
                </a:lnTo>
                <a:lnTo>
                  <a:pt x="512" y="739"/>
                </a:lnTo>
                <a:lnTo>
                  <a:pt x="511" y="752"/>
                </a:lnTo>
                <a:lnTo>
                  <a:pt x="512" y="759"/>
                </a:lnTo>
                <a:lnTo>
                  <a:pt x="513" y="767"/>
                </a:lnTo>
                <a:lnTo>
                  <a:pt x="515" y="774"/>
                </a:lnTo>
                <a:lnTo>
                  <a:pt x="517" y="781"/>
                </a:lnTo>
                <a:lnTo>
                  <a:pt x="520" y="787"/>
                </a:lnTo>
                <a:lnTo>
                  <a:pt x="524" y="794"/>
                </a:lnTo>
                <a:lnTo>
                  <a:pt x="529" y="799"/>
                </a:lnTo>
                <a:lnTo>
                  <a:pt x="533" y="805"/>
                </a:lnTo>
                <a:lnTo>
                  <a:pt x="539" y="810"/>
                </a:lnTo>
                <a:lnTo>
                  <a:pt x="544" y="814"/>
                </a:lnTo>
                <a:lnTo>
                  <a:pt x="550" y="818"/>
                </a:lnTo>
                <a:lnTo>
                  <a:pt x="557" y="822"/>
                </a:lnTo>
                <a:lnTo>
                  <a:pt x="564" y="824"/>
                </a:lnTo>
                <a:lnTo>
                  <a:pt x="571" y="826"/>
                </a:lnTo>
                <a:lnTo>
                  <a:pt x="578" y="827"/>
                </a:lnTo>
                <a:lnTo>
                  <a:pt x="587" y="827"/>
                </a:lnTo>
                <a:lnTo>
                  <a:pt x="594" y="827"/>
                </a:lnTo>
                <a:lnTo>
                  <a:pt x="602" y="826"/>
                </a:lnTo>
                <a:lnTo>
                  <a:pt x="608" y="824"/>
                </a:lnTo>
                <a:lnTo>
                  <a:pt x="616" y="822"/>
                </a:lnTo>
                <a:lnTo>
                  <a:pt x="622" y="818"/>
                </a:lnTo>
                <a:lnTo>
                  <a:pt x="629" y="814"/>
                </a:lnTo>
                <a:lnTo>
                  <a:pt x="634" y="810"/>
                </a:lnTo>
                <a:lnTo>
                  <a:pt x="639" y="805"/>
                </a:lnTo>
                <a:lnTo>
                  <a:pt x="645" y="799"/>
                </a:lnTo>
                <a:lnTo>
                  <a:pt x="649" y="794"/>
                </a:lnTo>
                <a:lnTo>
                  <a:pt x="652" y="787"/>
                </a:lnTo>
                <a:lnTo>
                  <a:pt x="655" y="781"/>
                </a:lnTo>
                <a:lnTo>
                  <a:pt x="659" y="774"/>
                </a:lnTo>
                <a:lnTo>
                  <a:pt x="660" y="767"/>
                </a:lnTo>
                <a:lnTo>
                  <a:pt x="661" y="759"/>
                </a:lnTo>
                <a:lnTo>
                  <a:pt x="662" y="752"/>
                </a:lnTo>
                <a:lnTo>
                  <a:pt x="661" y="741"/>
                </a:lnTo>
                <a:lnTo>
                  <a:pt x="659" y="731"/>
                </a:lnTo>
                <a:lnTo>
                  <a:pt x="654" y="721"/>
                </a:lnTo>
                <a:lnTo>
                  <a:pt x="650" y="711"/>
                </a:lnTo>
                <a:lnTo>
                  <a:pt x="644" y="703"/>
                </a:lnTo>
                <a:lnTo>
                  <a:pt x="636" y="696"/>
                </a:lnTo>
                <a:lnTo>
                  <a:pt x="628" y="690"/>
                </a:lnTo>
                <a:lnTo>
                  <a:pt x="619" y="684"/>
                </a:lnTo>
                <a:lnTo>
                  <a:pt x="630" y="638"/>
                </a:lnTo>
                <a:lnTo>
                  <a:pt x="631" y="635"/>
                </a:lnTo>
                <a:lnTo>
                  <a:pt x="632" y="632"/>
                </a:lnTo>
                <a:lnTo>
                  <a:pt x="632" y="632"/>
                </a:lnTo>
                <a:lnTo>
                  <a:pt x="632" y="632"/>
                </a:lnTo>
                <a:lnTo>
                  <a:pt x="766" y="75"/>
                </a:lnTo>
                <a:lnTo>
                  <a:pt x="887" y="75"/>
                </a:lnTo>
                <a:lnTo>
                  <a:pt x="890" y="75"/>
                </a:lnTo>
                <a:lnTo>
                  <a:pt x="892" y="74"/>
                </a:lnTo>
                <a:lnTo>
                  <a:pt x="896" y="73"/>
                </a:lnTo>
                <a:lnTo>
                  <a:pt x="898" y="71"/>
                </a:lnTo>
                <a:lnTo>
                  <a:pt x="900" y="69"/>
                </a:lnTo>
                <a:lnTo>
                  <a:pt x="901" y="67"/>
                </a:lnTo>
                <a:lnTo>
                  <a:pt x="902" y="64"/>
                </a:lnTo>
                <a:lnTo>
                  <a:pt x="902" y="60"/>
                </a:lnTo>
                <a:lnTo>
                  <a:pt x="902" y="57"/>
                </a:lnTo>
                <a:lnTo>
                  <a:pt x="901" y="55"/>
                </a:lnTo>
                <a:lnTo>
                  <a:pt x="900" y="52"/>
                </a:lnTo>
                <a:lnTo>
                  <a:pt x="898" y="50"/>
                </a:lnTo>
                <a:lnTo>
                  <a:pt x="896" y="47"/>
                </a:lnTo>
                <a:lnTo>
                  <a:pt x="892" y="46"/>
                </a:lnTo>
                <a:lnTo>
                  <a:pt x="890" y="45"/>
                </a:lnTo>
                <a:lnTo>
                  <a:pt x="887" y="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268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72602E4-529E-4385-9747-F2930C836E72}"/>
              </a:ext>
            </a:extLst>
          </p:cNvPr>
          <p:cNvSpPr/>
          <p:nvPr/>
        </p:nvSpPr>
        <p:spPr>
          <a:xfrm>
            <a:off x="323850" y="229285"/>
            <a:ext cx="115443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  <a:latin typeface="+mj-lt"/>
              </a:rPr>
              <a:t>WATERCOLOR PRESENTATION</a:t>
            </a:r>
            <a:endParaRPr lang="en-ID" sz="3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C8B7FBB-957C-458E-8A37-F2C966156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0FB0-A283-4455-9895-FE8B2D4E46C7}" type="datetime1">
              <a:rPr lang="en-ID" smtClean="0"/>
              <a:t>21/07/2022</a:t>
            </a:fld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8E38B08-4375-43FD-B804-AA513AAE5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D876-6383-43F6-8B34-1E567A1E4922}" type="slidenum">
              <a:rPr lang="en-ID" smtClean="0"/>
              <a:t>5</a:t>
            </a:fld>
            <a:endParaRPr lang="en-ID"/>
          </a:p>
        </p:txBody>
      </p:sp>
      <p:grpSp>
        <p:nvGrpSpPr>
          <p:cNvPr id="237" name="Group 236">
            <a:extLst>
              <a:ext uri="{FF2B5EF4-FFF2-40B4-BE49-F238E27FC236}">
                <a16:creationId xmlns="" xmlns:a16="http://schemas.microsoft.com/office/drawing/2014/main" id="{88E30EC3-4311-482D-875C-29CB9A9B313D}"/>
              </a:ext>
            </a:extLst>
          </p:cNvPr>
          <p:cNvGrpSpPr/>
          <p:nvPr/>
        </p:nvGrpSpPr>
        <p:grpSpPr>
          <a:xfrm>
            <a:off x="3318792" y="1368183"/>
            <a:ext cx="5554417" cy="4475608"/>
            <a:chOff x="3318792" y="1368183"/>
            <a:chExt cx="5554417" cy="4475608"/>
          </a:xfrm>
        </p:grpSpPr>
        <p:grpSp>
          <p:nvGrpSpPr>
            <p:cNvPr id="6" name="Group 5">
              <a:extLst>
                <a:ext uri="{FF2B5EF4-FFF2-40B4-BE49-F238E27FC236}">
                  <a16:creationId xmlns="" xmlns:a16="http://schemas.microsoft.com/office/drawing/2014/main" id="{FE89DAD5-DE71-4B95-B5D1-990D16824FEF}"/>
                </a:ext>
              </a:extLst>
            </p:cNvPr>
            <p:cNvGrpSpPr/>
            <p:nvPr/>
          </p:nvGrpSpPr>
          <p:grpSpPr>
            <a:xfrm>
              <a:off x="3318792" y="1368183"/>
              <a:ext cx="5554417" cy="4475608"/>
              <a:chOff x="2332041" y="1664133"/>
              <a:chExt cx="4233864" cy="3411539"/>
            </a:xfrm>
            <a:effectLst>
              <a:reflection blurRad="6350" stA="20000" endPos="35000" dir="5400000" sy="-100000" algn="bl" rotWithShape="0"/>
            </a:effectLst>
          </p:grpSpPr>
          <p:sp>
            <p:nvSpPr>
              <p:cNvPr id="7" name="Freeform 6">
                <a:extLst>
                  <a:ext uri="{FF2B5EF4-FFF2-40B4-BE49-F238E27FC236}">
                    <a16:creationId xmlns="" xmlns:a16="http://schemas.microsoft.com/office/drawing/2014/main" id="{5766ECE3-C1BF-47E1-84CB-74AF6546A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3804" y="4581959"/>
                <a:ext cx="1438276" cy="455613"/>
              </a:xfrm>
              <a:custGeom>
                <a:avLst/>
                <a:gdLst>
                  <a:gd name="T0" fmla="*/ 3037 w 3628"/>
                  <a:gd name="T1" fmla="*/ 0 h 1149"/>
                  <a:gd name="T2" fmla="*/ 1837 w 3628"/>
                  <a:gd name="T3" fmla="*/ 0 h 1149"/>
                  <a:gd name="T4" fmla="*/ 1792 w 3628"/>
                  <a:gd name="T5" fmla="*/ 0 h 1149"/>
                  <a:gd name="T6" fmla="*/ 591 w 3628"/>
                  <a:gd name="T7" fmla="*/ 0 h 1149"/>
                  <a:gd name="T8" fmla="*/ 592 w 3628"/>
                  <a:gd name="T9" fmla="*/ 108 h 1149"/>
                  <a:gd name="T10" fmla="*/ 594 w 3628"/>
                  <a:gd name="T11" fmla="*/ 214 h 1149"/>
                  <a:gd name="T12" fmla="*/ 598 w 3628"/>
                  <a:gd name="T13" fmla="*/ 317 h 1149"/>
                  <a:gd name="T14" fmla="*/ 600 w 3628"/>
                  <a:gd name="T15" fmla="*/ 419 h 1149"/>
                  <a:gd name="T16" fmla="*/ 600 w 3628"/>
                  <a:gd name="T17" fmla="*/ 468 h 1149"/>
                  <a:gd name="T18" fmla="*/ 599 w 3628"/>
                  <a:gd name="T19" fmla="*/ 516 h 1149"/>
                  <a:gd name="T20" fmla="*/ 597 w 3628"/>
                  <a:gd name="T21" fmla="*/ 564 h 1149"/>
                  <a:gd name="T22" fmla="*/ 594 w 3628"/>
                  <a:gd name="T23" fmla="*/ 610 h 1149"/>
                  <a:gd name="T24" fmla="*/ 590 w 3628"/>
                  <a:gd name="T25" fmla="*/ 654 h 1149"/>
                  <a:gd name="T26" fmla="*/ 584 w 3628"/>
                  <a:gd name="T27" fmla="*/ 698 h 1149"/>
                  <a:gd name="T28" fmla="*/ 576 w 3628"/>
                  <a:gd name="T29" fmla="*/ 740 h 1149"/>
                  <a:gd name="T30" fmla="*/ 567 w 3628"/>
                  <a:gd name="T31" fmla="*/ 780 h 1149"/>
                  <a:gd name="T32" fmla="*/ 554 w 3628"/>
                  <a:gd name="T33" fmla="*/ 820 h 1149"/>
                  <a:gd name="T34" fmla="*/ 540 w 3628"/>
                  <a:gd name="T35" fmla="*/ 857 h 1149"/>
                  <a:gd name="T36" fmla="*/ 524 w 3628"/>
                  <a:gd name="T37" fmla="*/ 892 h 1149"/>
                  <a:gd name="T38" fmla="*/ 504 w 3628"/>
                  <a:gd name="T39" fmla="*/ 925 h 1149"/>
                  <a:gd name="T40" fmla="*/ 482 w 3628"/>
                  <a:gd name="T41" fmla="*/ 958 h 1149"/>
                  <a:gd name="T42" fmla="*/ 458 w 3628"/>
                  <a:gd name="T43" fmla="*/ 986 h 1149"/>
                  <a:gd name="T44" fmla="*/ 429 w 3628"/>
                  <a:gd name="T45" fmla="*/ 1014 h 1149"/>
                  <a:gd name="T46" fmla="*/ 398 w 3628"/>
                  <a:gd name="T47" fmla="*/ 1039 h 1149"/>
                  <a:gd name="T48" fmla="*/ 363 w 3628"/>
                  <a:gd name="T49" fmla="*/ 1062 h 1149"/>
                  <a:gd name="T50" fmla="*/ 323 w 3628"/>
                  <a:gd name="T51" fmla="*/ 1081 h 1149"/>
                  <a:gd name="T52" fmla="*/ 281 w 3628"/>
                  <a:gd name="T53" fmla="*/ 1100 h 1149"/>
                  <a:gd name="T54" fmla="*/ 233 w 3628"/>
                  <a:gd name="T55" fmla="*/ 1115 h 1149"/>
                  <a:gd name="T56" fmla="*/ 182 w 3628"/>
                  <a:gd name="T57" fmla="*/ 1128 h 1149"/>
                  <a:gd name="T58" fmla="*/ 127 w 3628"/>
                  <a:gd name="T59" fmla="*/ 1137 h 1149"/>
                  <a:gd name="T60" fmla="*/ 66 w 3628"/>
                  <a:gd name="T61" fmla="*/ 1144 h 1149"/>
                  <a:gd name="T62" fmla="*/ 0 w 3628"/>
                  <a:gd name="T63" fmla="*/ 1149 h 1149"/>
                  <a:gd name="T64" fmla="*/ 1792 w 3628"/>
                  <a:gd name="T65" fmla="*/ 1149 h 1149"/>
                  <a:gd name="T66" fmla="*/ 1837 w 3628"/>
                  <a:gd name="T67" fmla="*/ 1149 h 1149"/>
                  <a:gd name="T68" fmla="*/ 3628 w 3628"/>
                  <a:gd name="T69" fmla="*/ 1149 h 1149"/>
                  <a:gd name="T70" fmla="*/ 3563 w 3628"/>
                  <a:gd name="T71" fmla="*/ 1144 h 1149"/>
                  <a:gd name="T72" fmla="*/ 3503 w 3628"/>
                  <a:gd name="T73" fmla="*/ 1137 h 1149"/>
                  <a:gd name="T74" fmla="*/ 3446 w 3628"/>
                  <a:gd name="T75" fmla="*/ 1128 h 1149"/>
                  <a:gd name="T76" fmla="*/ 3395 w 3628"/>
                  <a:gd name="T77" fmla="*/ 1115 h 1149"/>
                  <a:gd name="T78" fmla="*/ 3349 w 3628"/>
                  <a:gd name="T79" fmla="*/ 1100 h 1149"/>
                  <a:gd name="T80" fmla="*/ 3306 w 3628"/>
                  <a:gd name="T81" fmla="*/ 1081 h 1149"/>
                  <a:gd name="T82" fmla="*/ 3266 w 3628"/>
                  <a:gd name="T83" fmla="*/ 1062 h 1149"/>
                  <a:gd name="T84" fmla="*/ 3231 w 3628"/>
                  <a:gd name="T85" fmla="*/ 1039 h 1149"/>
                  <a:gd name="T86" fmla="*/ 3199 w 3628"/>
                  <a:gd name="T87" fmla="*/ 1014 h 1149"/>
                  <a:gd name="T88" fmla="*/ 3172 w 3628"/>
                  <a:gd name="T89" fmla="*/ 986 h 1149"/>
                  <a:gd name="T90" fmla="*/ 3146 w 3628"/>
                  <a:gd name="T91" fmla="*/ 958 h 1149"/>
                  <a:gd name="T92" fmla="*/ 3124 w 3628"/>
                  <a:gd name="T93" fmla="*/ 925 h 1149"/>
                  <a:gd name="T94" fmla="*/ 3104 w 3628"/>
                  <a:gd name="T95" fmla="*/ 892 h 1149"/>
                  <a:gd name="T96" fmla="*/ 3088 w 3628"/>
                  <a:gd name="T97" fmla="*/ 857 h 1149"/>
                  <a:gd name="T98" fmla="*/ 3074 w 3628"/>
                  <a:gd name="T99" fmla="*/ 820 h 1149"/>
                  <a:gd name="T100" fmla="*/ 3063 w 3628"/>
                  <a:gd name="T101" fmla="*/ 780 h 1149"/>
                  <a:gd name="T102" fmla="*/ 3053 w 3628"/>
                  <a:gd name="T103" fmla="*/ 740 h 1149"/>
                  <a:gd name="T104" fmla="*/ 3045 w 3628"/>
                  <a:gd name="T105" fmla="*/ 698 h 1149"/>
                  <a:gd name="T106" fmla="*/ 3040 w 3628"/>
                  <a:gd name="T107" fmla="*/ 654 h 1149"/>
                  <a:gd name="T108" fmla="*/ 3035 w 3628"/>
                  <a:gd name="T109" fmla="*/ 610 h 1149"/>
                  <a:gd name="T110" fmla="*/ 3031 w 3628"/>
                  <a:gd name="T111" fmla="*/ 564 h 1149"/>
                  <a:gd name="T112" fmla="*/ 3030 w 3628"/>
                  <a:gd name="T113" fmla="*/ 516 h 1149"/>
                  <a:gd name="T114" fmla="*/ 3029 w 3628"/>
                  <a:gd name="T115" fmla="*/ 468 h 1149"/>
                  <a:gd name="T116" fmla="*/ 3029 w 3628"/>
                  <a:gd name="T117" fmla="*/ 419 h 1149"/>
                  <a:gd name="T118" fmla="*/ 3030 w 3628"/>
                  <a:gd name="T119" fmla="*/ 317 h 1149"/>
                  <a:gd name="T120" fmla="*/ 3034 w 3628"/>
                  <a:gd name="T121" fmla="*/ 214 h 1149"/>
                  <a:gd name="T122" fmla="*/ 3036 w 3628"/>
                  <a:gd name="T123" fmla="*/ 108 h 1149"/>
                  <a:gd name="T124" fmla="*/ 3037 w 3628"/>
                  <a:gd name="T125" fmla="*/ 0 h 1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28" h="1149">
                    <a:moveTo>
                      <a:pt x="3037" y="0"/>
                    </a:moveTo>
                    <a:lnTo>
                      <a:pt x="1837" y="0"/>
                    </a:lnTo>
                    <a:lnTo>
                      <a:pt x="1792" y="0"/>
                    </a:lnTo>
                    <a:lnTo>
                      <a:pt x="591" y="0"/>
                    </a:lnTo>
                    <a:lnTo>
                      <a:pt x="592" y="108"/>
                    </a:lnTo>
                    <a:lnTo>
                      <a:pt x="594" y="214"/>
                    </a:lnTo>
                    <a:lnTo>
                      <a:pt x="598" y="317"/>
                    </a:lnTo>
                    <a:lnTo>
                      <a:pt x="600" y="419"/>
                    </a:lnTo>
                    <a:lnTo>
                      <a:pt x="600" y="468"/>
                    </a:lnTo>
                    <a:lnTo>
                      <a:pt x="599" y="516"/>
                    </a:lnTo>
                    <a:lnTo>
                      <a:pt x="597" y="564"/>
                    </a:lnTo>
                    <a:lnTo>
                      <a:pt x="594" y="610"/>
                    </a:lnTo>
                    <a:lnTo>
                      <a:pt x="590" y="654"/>
                    </a:lnTo>
                    <a:lnTo>
                      <a:pt x="584" y="698"/>
                    </a:lnTo>
                    <a:lnTo>
                      <a:pt x="576" y="740"/>
                    </a:lnTo>
                    <a:lnTo>
                      <a:pt x="567" y="780"/>
                    </a:lnTo>
                    <a:lnTo>
                      <a:pt x="554" y="820"/>
                    </a:lnTo>
                    <a:lnTo>
                      <a:pt x="540" y="857"/>
                    </a:lnTo>
                    <a:lnTo>
                      <a:pt x="524" y="892"/>
                    </a:lnTo>
                    <a:lnTo>
                      <a:pt x="504" y="925"/>
                    </a:lnTo>
                    <a:lnTo>
                      <a:pt x="482" y="958"/>
                    </a:lnTo>
                    <a:lnTo>
                      <a:pt x="458" y="986"/>
                    </a:lnTo>
                    <a:lnTo>
                      <a:pt x="429" y="1014"/>
                    </a:lnTo>
                    <a:lnTo>
                      <a:pt x="398" y="1039"/>
                    </a:lnTo>
                    <a:lnTo>
                      <a:pt x="363" y="1062"/>
                    </a:lnTo>
                    <a:lnTo>
                      <a:pt x="323" y="1081"/>
                    </a:lnTo>
                    <a:lnTo>
                      <a:pt x="281" y="1100"/>
                    </a:lnTo>
                    <a:lnTo>
                      <a:pt x="233" y="1115"/>
                    </a:lnTo>
                    <a:lnTo>
                      <a:pt x="182" y="1128"/>
                    </a:lnTo>
                    <a:lnTo>
                      <a:pt x="127" y="1137"/>
                    </a:lnTo>
                    <a:lnTo>
                      <a:pt x="66" y="1144"/>
                    </a:lnTo>
                    <a:lnTo>
                      <a:pt x="0" y="1149"/>
                    </a:lnTo>
                    <a:lnTo>
                      <a:pt x="1792" y="1149"/>
                    </a:lnTo>
                    <a:lnTo>
                      <a:pt x="1837" y="1149"/>
                    </a:lnTo>
                    <a:lnTo>
                      <a:pt x="3628" y="1149"/>
                    </a:lnTo>
                    <a:lnTo>
                      <a:pt x="3563" y="1144"/>
                    </a:lnTo>
                    <a:lnTo>
                      <a:pt x="3503" y="1137"/>
                    </a:lnTo>
                    <a:lnTo>
                      <a:pt x="3446" y="1128"/>
                    </a:lnTo>
                    <a:lnTo>
                      <a:pt x="3395" y="1115"/>
                    </a:lnTo>
                    <a:lnTo>
                      <a:pt x="3349" y="1100"/>
                    </a:lnTo>
                    <a:lnTo>
                      <a:pt x="3306" y="1081"/>
                    </a:lnTo>
                    <a:lnTo>
                      <a:pt x="3266" y="1062"/>
                    </a:lnTo>
                    <a:lnTo>
                      <a:pt x="3231" y="1039"/>
                    </a:lnTo>
                    <a:lnTo>
                      <a:pt x="3199" y="1014"/>
                    </a:lnTo>
                    <a:lnTo>
                      <a:pt x="3172" y="986"/>
                    </a:lnTo>
                    <a:lnTo>
                      <a:pt x="3146" y="958"/>
                    </a:lnTo>
                    <a:lnTo>
                      <a:pt x="3124" y="925"/>
                    </a:lnTo>
                    <a:lnTo>
                      <a:pt x="3104" y="892"/>
                    </a:lnTo>
                    <a:lnTo>
                      <a:pt x="3088" y="857"/>
                    </a:lnTo>
                    <a:lnTo>
                      <a:pt x="3074" y="820"/>
                    </a:lnTo>
                    <a:lnTo>
                      <a:pt x="3063" y="780"/>
                    </a:lnTo>
                    <a:lnTo>
                      <a:pt x="3053" y="740"/>
                    </a:lnTo>
                    <a:lnTo>
                      <a:pt x="3045" y="698"/>
                    </a:lnTo>
                    <a:lnTo>
                      <a:pt x="3040" y="654"/>
                    </a:lnTo>
                    <a:lnTo>
                      <a:pt x="3035" y="610"/>
                    </a:lnTo>
                    <a:lnTo>
                      <a:pt x="3031" y="564"/>
                    </a:lnTo>
                    <a:lnTo>
                      <a:pt x="3030" y="516"/>
                    </a:lnTo>
                    <a:lnTo>
                      <a:pt x="3029" y="468"/>
                    </a:lnTo>
                    <a:lnTo>
                      <a:pt x="3029" y="419"/>
                    </a:lnTo>
                    <a:lnTo>
                      <a:pt x="3030" y="317"/>
                    </a:lnTo>
                    <a:lnTo>
                      <a:pt x="3034" y="214"/>
                    </a:lnTo>
                    <a:lnTo>
                      <a:pt x="3036" y="108"/>
                    </a:lnTo>
                    <a:lnTo>
                      <a:pt x="303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77000">
                    <a:schemeClr val="bg1">
                      <a:lumMod val="85000"/>
                    </a:schemeClr>
                  </a:gs>
                  <a:gs pos="37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aseline="-250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="" xmlns:a16="http://schemas.microsoft.com/office/drawing/2014/main" id="{13FD8E78-AFF6-4717-A002-CABF0BB2F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4280" y="5034396"/>
                <a:ext cx="1457326" cy="41276"/>
              </a:xfrm>
              <a:custGeom>
                <a:avLst/>
                <a:gdLst>
                  <a:gd name="T0" fmla="*/ 53 w 3673"/>
                  <a:gd name="T1" fmla="*/ 0 h 105"/>
                  <a:gd name="T2" fmla="*/ 3621 w 3673"/>
                  <a:gd name="T3" fmla="*/ 0 h 105"/>
                  <a:gd name="T4" fmla="*/ 3631 w 3673"/>
                  <a:gd name="T5" fmla="*/ 2 h 105"/>
                  <a:gd name="T6" fmla="*/ 3640 w 3673"/>
                  <a:gd name="T7" fmla="*/ 5 h 105"/>
                  <a:gd name="T8" fmla="*/ 3650 w 3673"/>
                  <a:gd name="T9" fmla="*/ 10 h 105"/>
                  <a:gd name="T10" fmla="*/ 3658 w 3673"/>
                  <a:gd name="T11" fmla="*/ 15 h 105"/>
                  <a:gd name="T12" fmla="*/ 3664 w 3673"/>
                  <a:gd name="T13" fmla="*/ 24 h 105"/>
                  <a:gd name="T14" fmla="*/ 3668 w 3673"/>
                  <a:gd name="T15" fmla="*/ 33 h 105"/>
                  <a:gd name="T16" fmla="*/ 3672 w 3673"/>
                  <a:gd name="T17" fmla="*/ 42 h 105"/>
                  <a:gd name="T18" fmla="*/ 3673 w 3673"/>
                  <a:gd name="T19" fmla="*/ 53 h 105"/>
                  <a:gd name="T20" fmla="*/ 3673 w 3673"/>
                  <a:gd name="T21" fmla="*/ 53 h 105"/>
                  <a:gd name="T22" fmla="*/ 3672 w 3673"/>
                  <a:gd name="T23" fmla="*/ 63 h 105"/>
                  <a:gd name="T24" fmla="*/ 3668 w 3673"/>
                  <a:gd name="T25" fmla="*/ 73 h 105"/>
                  <a:gd name="T26" fmla="*/ 3664 w 3673"/>
                  <a:gd name="T27" fmla="*/ 81 h 105"/>
                  <a:gd name="T28" fmla="*/ 3658 w 3673"/>
                  <a:gd name="T29" fmla="*/ 90 h 105"/>
                  <a:gd name="T30" fmla="*/ 3650 w 3673"/>
                  <a:gd name="T31" fmla="*/ 95 h 105"/>
                  <a:gd name="T32" fmla="*/ 3640 w 3673"/>
                  <a:gd name="T33" fmla="*/ 100 h 105"/>
                  <a:gd name="T34" fmla="*/ 3631 w 3673"/>
                  <a:gd name="T35" fmla="*/ 103 h 105"/>
                  <a:gd name="T36" fmla="*/ 3621 w 3673"/>
                  <a:gd name="T37" fmla="*/ 105 h 105"/>
                  <a:gd name="T38" fmla="*/ 53 w 3673"/>
                  <a:gd name="T39" fmla="*/ 105 h 105"/>
                  <a:gd name="T40" fmla="*/ 42 w 3673"/>
                  <a:gd name="T41" fmla="*/ 103 h 105"/>
                  <a:gd name="T42" fmla="*/ 32 w 3673"/>
                  <a:gd name="T43" fmla="*/ 100 h 105"/>
                  <a:gd name="T44" fmla="*/ 24 w 3673"/>
                  <a:gd name="T45" fmla="*/ 95 h 105"/>
                  <a:gd name="T46" fmla="*/ 16 w 3673"/>
                  <a:gd name="T47" fmla="*/ 90 h 105"/>
                  <a:gd name="T48" fmla="*/ 9 w 3673"/>
                  <a:gd name="T49" fmla="*/ 81 h 105"/>
                  <a:gd name="T50" fmla="*/ 4 w 3673"/>
                  <a:gd name="T51" fmla="*/ 73 h 105"/>
                  <a:gd name="T52" fmla="*/ 2 w 3673"/>
                  <a:gd name="T53" fmla="*/ 63 h 105"/>
                  <a:gd name="T54" fmla="*/ 0 w 3673"/>
                  <a:gd name="T55" fmla="*/ 53 h 105"/>
                  <a:gd name="T56" fmla="*/ 0 w 3673"/>
                  <a:gd name="T57" fmla="*/ 53 h 105"/>
                  <a:gd name="T58" fmla="*/ 2 w 3673"/>
                  <a:gd name="T59" fmla="*/ 42 h 105"/>
                  <a:gd name="T60" fmla="*/ 4 w 3673"/>
                  <a:gd name="T61" fmla="*/ 33 h 105"/>
                  <a:gd name="T62" fmla="*/ 9 w 3673"/>
                  <a:gd name="T63" fmla="*/ 24 h 105"/>
                  <a:gd name="T64" fmla="*/ 16 w 3673"/>
                  <a:gd name="T65" fmla="*/ 15 h 105"/>
                  <a:gd name="T66" fmla="*/ 24 w 3673"/>
                  <a:gd name="T67" fmla="*/ 10 h 105"/>
                  <a:gd name="T68" fmla="*/ 32 w 3673"/>
                  <a:gd name="T69" fmla="*/ 5 h 105"/>
                  <a:gd name="T70" fmla="*/ 42 w 3673"/>
                  <a:gd name="T71" fmla="*/ 2 h 105"/>
                  <a:gd name="T72" fmla="*/ 53 w 3673"/>
                  <a:gd name="T7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673" h="105">
                    <a:moveTo>
                      <a:pt x="53" y="0"/>
                    </a:moveTo>
                    <a:lnTo>
                      <a:pt x="3621" y="0"/>
                    </a:lnTo>
                    <a:lnTo>
                      <a:pt x="3631" y="2"/>
                    </a:lnTo>
                    <a:lnTo>
                      <a:pt x="3640" y="5"/>
                    </a:lnTo>
                    <a:lnTo>
                      <a:pt x="3650" y="10"/>
                    </a:lnTo>
                    <a:lnTo>
                      <a:pt x="3658" y="15"/>
                    </a:lnTo>
                    <a:lnTo>
                      <a:pt x="3664" y="24"/>
                    </a:lnTo>
                    <a:lnTo>
                      <a:pt x="3668" y="33"/>
                    </a:lnTo>
                    <a:lnTo>
                      <a:pt x="3672" y="42"/>
                    </a:lnTo>
                    <a:lnTo>
                      <a:pt x="3673" y="53"/>
                    </a:lnTo>
                    <a:lnTo>
                      <a:pt x="3673" y="53"/>
                    </a:lnTo>
                    <a:lnTo>
                      <a:pt x="3672" y="63"/>
                    </a:lnTo>
                    <a:lnTo>
                      <a:pt x="3668" y="73"/>
                    </a:lnTo>
                    <a:lnTo>
                      <a:pt x="3664" y="81"/>
                    </a:lnTo>
                    <a:lnTo>
                      <a:pt x="3658" y="90"/>
                    </a:lnTo>
                    <a:lnTo>
                      <a:pt x="3650" y="95"/>
                    </a:lnTo>
                    <a:lnTo>
                      <a:pt x="3640" y="100"/>
                    </a:lnTo>
                    <a:lnTo>
                      <a:pt x="3631" y="103"/>
                    </a:lnTo>
                    <a:lnTo>
                      <a:pt x="3621" y="105"/>
                    </a:lnTo>
                    <a:lnTo>
                      <a:pt x="53" y="105"/>
                    </a:lnTo>
                    <a:lnTo>
                      <a:pt x="42" y="103"/>
                    </a:lnTo>
                    <a:lnTo>
                      <a:pt x="32" y="100"/>
                    </a:lnTo>
                    <a:lnTo>
                      <a:pt x="24" y="95"/>
                    </a:lnTo>
                    <a:lnTo>
                      <a:pt x="16" y="90"/>
                    </a:lnTo>
                    <a:lnTo>
                      <a:pt x="9" y="81"/>
                    </a:lnTo>
                    <a:lnTo>
                      <a:pt x="4" y="73"/>
                    </a:lnTo>
                    <a:lnTo>
                      <a:pt x="2" y="63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2" y="42"/>
                    </a:lnTo>
                    <a:lnTo>
                      <a:pt x="4" y="33"/>
                    </a:lnTo>
                    <a:lnTo>
                      <a:pt x="9" y="24"/>
                    </a:lnTo>
                    <a:lnTo>
                      <a:pt x="16" y="15"/>
                    </a:lnTo>
                    <a:lnTo>
                      <a:pt x="24" y="10"/>
                    </a:lnTo>
                    <a:lnTo>
                      <a:pt x="32" y="5"/>
                    </a:lnTo>
                    <a:lnTo>
                      <a:pt x="42" y="2"/>
                    </a:lnTo>
                    <a:lnTo>
                      <a:pt x="53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8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aseline="-250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="" xmlns:a16="http://schemas.microsoft.com/office/drawing/2014/main" id="{A9FCF943-6E04-40CE-8705-5FE24F0C0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2041" y="1664133"/>
                <a:ext cx="4233864" cy="2935289"/>
              </a:xfrm>
              <a:custGeom>
                <a:avLst/>
                <a:gdLst>
                  <a:gd name="T0" fmla="*/ 10459 w 10666"/>
                  <a:gd name="T1" fmla="*/ 0 h 7397"/>
                  <a:gd name="T2" fmla="*/ 10500 w 10666"/>
                  <a:gd name="T3" fmla="*/ 5 h 7397"/>
                  <a:gd name="T4" fmla="*/ 10539 w 10666"/>
                  <a:gd name="T5" fmla="*/ 16 h 7397"/>
                  <a:gd name="T6" fmla="*/ 10575 w 10666"/>
                  <a:gd name="T7" fmla="*/ 36 h 7397"/>
                  <a:gd name="T8" fmla="*/ 10605 w 10666"/>
                  <a:gd name="T9" fmla="*/ 61 h 7397"/>
                  <a:gd name="T10" fmla="*/ 10630 w 10666"/>
                  <a:gd name="T11" fmla="*/ 91 h 7397"/>
                  <a:gd name="T12" fmla="*/ 10650 w 10666"/>
                  <a:gd name="T13" fmla="*/ 127 h 7397"/>
                  <a:gd name="T14" fmla="*/ 10661 w 10666"/>
                  <a:gd name="T15" fmla="*/ 166 h 7397"/>
                  <a:gd name="T16" fmla="*/ 10666 w 10666"/>
                  <a:gd name="T17" fmla="*/ 207 h 7397"/>
                  <a:gd name="T18" fmla="*/ 10665 w 10666"/>
                  <a:gd name="T19" fmla="*/ 7211 h 7397"/>
                  <a:gd name="T20" fmla="*/ 10657 w 10666"/>
                  <a:gd name="T21" fmla="*/ 7251 h 7397"/>
                  <a:gd name="T22" fmla="*/ 10641 w 10666"/>
                  <a:gd name="T23" fmla="*/ 7288 h 7397"/>
                  <a:gd name="T24" fmla="*/ 10619 w 10666"/>
                  <a:gd name="T25" fmla="*/ 7321 h 7397"/>
                  <a:gd name="T26" fmla="*/ 10591 w 10666"/>
                  <a:gd name="T27" fmla="*/ 7350 h 7397"/>
                  <a:gd name="T28" fmla="*/ 10557 w 10666"/>
                  <a:gd name="T29" fmla="*/ 7372 h 7397"/>
                  <a:gd name="T30" fmla="*/ 10520 w 10666"/>
                  <a:gd name="T31" fmla="*/ 7388 h 7397"/>
                  <a:gd name="T32" fmla="*/ 10480 w 10666"/>
                  <a:gd name="T33" fmla="*/ 7396 h 7397"/>
                  <a:gd name="T34" fmla="*/ 207 w 10666"/>
                  <a:gd name="T35" fmla="*/ 7397 h 7397"/>
                  <a:gd name="T36" fmla="*/ 165 w 10666"/>
                  <a:gd name="T37" fmla="*/ 7393 h 7397"/>
                  <a:gd name="T38" fmla="*/ 126 w 10666"/>
                  <a:gd name="T39" fmla="*/ 7381 h 7397"/>
                  <a:gd name="T40" fmla="*/ 91 w 10666"/>
                  <a:gd name="T41" fmla="*/ 7361 h 7397"/>
                  <a:gd name="T42" fmla="*/ 60 w 10666"/>
                  <a:gd name="T43" fmla="*/ 7336 h 7397"/>
                  <a:gd name="T44" fmla="*/ 34 w 10666"/>
                  <a:gd name="T45" fmla="*/ 7306 h 7397"/>
                  <a:gd name="T46" fmla="*/ 16 w 10666"/>
                  <a:gd name="T47" fmla="*/ 7270 h 7397"/>
                  <a:gd name="T48" fmla="*/ 3 w 10666"/>
                  <a:gd name="T49" fmla="*/ 7232 h 7397"/>
                  <a:gd name="T50" fmla="*/ 0 w 10666"/>
                  <a:gd name="T51" fmla="*/ 7190 h 7397"/>
                  <a:gd name="T52" fmla="*/ 1 w 10666"/>
                  <a:gd name="T53" fmla="*/ 186 h 7397"/>
                  <a:gd name="T54" fmla="*/ 9 w 10666"/>
                  <a:gd name="T55" fmla="*/ 146 h 7397"/>
                  <a:gd name="T56" fmla="*/ 24 w 10666"/>
                  <a:gd name="T57" fmla="*/ 109 h 7397"/>
                  <a:gd name="T58" fmla="*/ 47 w 10666"/>
                  <a:gd name="T59" fmla="*/ 75 h 7397"/>
                  <a:gd name="T60" fmla="*/ 75 w 10666"/>
                  <a:gd name="T61" fmla="*/ 47 h 7397"/>
                  <a:gd name="T62" fmla="*/ 108 w 10666"/>
                  <a:gd name="T63" fmla="*/ 25 h 7397"/>
                  <a:gd name="T64" fmla="*/ 146 w 10666"/>
                  <a:gd name="T65" fmla="*/ 9 h 7397"/>
                  <a:gd name="T66" fmla="*/ 186 w 10666"/>
                  <a:gd name="T67" fmla="*/ 1 h 7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666" h="7397">
                    <a:moveTo>
                      <a:pt x="207" y="0"/>
                    </a:moveTo>
                    <a:lnTo>
                      <a:pt x="10459" y="0"/>
                    </a:lnTo>
                    <a:lnTo>
                      <a:pt x="10480" y="1"/>
                    </a:lnTo>
                    <a:lnTo>
                      <a:pt x="10500" y="5"/>
                    </a:lnTo>
                    <a:lnTo>
                      <a:pt x="10520" y="9"/>
                    </a:lnTo>
                    <a:lnTo>
                      <a:pt x="10539" y="16"/>
                    </a:lnTo>
                    <a:lnTo>
                      <a:pt x="10557" y="25"/>
                    </a:lnTo>
                    <a:lnTo>
                      <a:pt x="10575" y="36"/>
                    </a:lnTo>
                    <a:lnTo>
                      <a:pt x="10591" y="47"/>
                    </a:lnTo>
                    <a:lnTo>
                      <a:pt x="10605" y="61"/>
                    </a:lnTo>
                    <a:lnTo>
                      <a:pt x="10619" y="75"/>
                    </a:lnTo>
                    <a:lnTo>
                      <a:pt x="10630" y="91"/>
                    </a:lnTo>
                    <a:lnTo>
                      <a:pt x="10641" y="109"/>
                    </a:lnTo>
                    <a:lnTo>
                      <a:pt x="10650" y="127"/>
                    </a:lnTo>
                    <a:lnTo>
                      <a:pt x="10657" y="146"/>
                    </a:lnTo>
                    <a:lnTo>
                      <a:pt x="10661" y="166"/>
                    </a:lnTo>
                    <a:lnTo>
                      <a:pt x="10665" y="186"/>
                    </a:lnTo>
                    <a:lnTo>
                      <a:pt x="10666" y="207"/>
                    </a:lnTo>
                    <a:lnTo>
                      <a:pt x="10666" y="7190"/>
                    </a:lnTo>
                    <a:lnTo>
                      <a:pt x="10665" y="7211"/>
                    </a:lnTo>
                    <a:lnTo>
                      <a:pt x="10661" y="7232"/>
                    </a:lnTo>
                    <a:lnTo>
                      <a:pt x="10657" y="7251"/>
                    </a:lnTo>
                    <a:lnTo>
                      <a:pt x="10650" y="7270"/>
                    </a:lnTo>
                    <a:lnTo>
                      <a:pt x="10641" y="7288"/>
                    </a:lnTo>
                    <a:lnTo>
                      <a:pt x="10630" y="7306"/>
                    </a:lnTo>
                    <a:lnTo>
                      <a:pt x="10619" y="7321"/>
                    </a:lnTo>
                    <a:lnTo>
                      <a:pt x="10605" y="7336"/>
                    </a:lnTo>
                    <a:lnTo>
                      <a:pt x="10591" y="7350"/>
                    </a:lnTo>
                    <a:lnTo>
                      <a:pt x="10575" y="7361"/>
                    </a:lnTo>
                    <a:lnTo>
                      <a:pt x="10557" y="7372"/>
                    </a:lnTo>
                    <a:lnTo>
                      <a:pt x="10539" y="7381"/>
                    </a:lnTo>
                    <a:lnTo>
                      <a:pt x="10520" y="7388"/>
                    </a:lnTo>
                    <a:lnTo>
                      <a:pt x="10500" y="7393"/>
                    </a:lnTo>
                    <a:lnTo>
                      <a:pt x="10480" y="7396"/>
                    </a:lnTo>
                    <a:lnTo>
                      <a:pt x="10459" y="7397"/>
                    </a:lnTo>
                    <a:lnTo>
                      <a:pt x="207" y="7397"/>
                    </a:lnTo>
                    <a:lnTo>
                      <a:pt x="186" y="7396"/>
                    </a:lnTo>
                    <a:lnTo>
                      <a:pt x="165" y="7393"/>
                    </a:lnTo>
                    <a:lnTo>
                      <a:pt x="146" y="7388"/>
                    </a:lnTo>
                    <a:lnTo>
                      <a:pt x="126" y="7381"/>
                    </a:lnTo>
                    <a:lnTo>
                      <a:pt x="108" y="7372"/>
                    </a:lnTo>
                    <a:lnTo>
                      <a:pt x="91" y="7361"/>
                    </a:lnTo>
                    <a:lnTo>
                      <a:pt x="75" y="7350"/>
                    </a:lnTo>
                    <a:lnTo>
                      <a:pt x="60" y="7336"/>
                    </a:lnTo>
                    <a:lnTo>
                      <a:pt x="47" y="7321"/>
                    </a:lnTo>
                    <a:lnTo>
                      <a:pt x="34" y="7306"/>
                    </a:lnTo>
                    <a:lnTo>
                      <a:pt x="24" y="7288"/>
                    </a:lnTo>
                    <a:lnTo>
                      <a:pt x="16" y="7270"/>
                    </a:lnTo>
                    <a:lnTo>
                      <a:pt x="9" y="7251"/>
                    </a:lnTo>
                    <a:lnTo>
                      <a:pt x="3" y="7232"/>
                    </a:lnTo>
                    <a:lnTo>
                      <a:pt x="1" y="7211"/>
                    </a:lnTo>
                    <a:lnTo>
                      <a:pt x="0" y="7190"/>
                    </a:lnTo>
                    <a:lnTo>
                      <a:pt x="0" y="207"/>
                    </a:lnTo>
                    <a:lnTo>
                      <a:pt x="1" y="186"/>
                    </a:lnTo>
                    <a:lnTo>
                      <a:pt x="3" y="166"/>
                    </a:lnTo>
                    <a:lnTo>
                      <a:pt x="9" y="146"/>
                    </a:lnTo>
                    <a:lnTo>
                      <a:pt x="16" y="127"/>
                    </a:lnTo>
                    <a:lnTo>
                      <a:pt x="24" y="109"/>
                    </a:lnTo>
                    <a:lnTo>
                      <a:pt x="34" y="91"/>
                    </a:lnTo>
                    <a:lnTo>
                      <a:pt x="47" y="75"/>
                    </a:lnTo>
                    <a:lnTo>
                      <a:pt x="60" y="61"/>
                    </a:lnTo>
                    <a:lnTo>
                      <a:pt x="75" y="47"/>
                    </a:lnTo>
                    <a:lnTo>
                      <a:pt x="91" y="36"/>
                    </a:lnTo>
                    <a:lnTo>
                      <a:pt x="108" y="25"/>
                    </a:lnTo>
                    <a:lnTo>
                      <a:pt x="126" y="16"/>
                    </a:lnTo>
                    <a:lnTo>
                      <a:pt x="146" y="9"/>
                    </a:lnTo>
                    <a:lnTo>
                      <a:pt x="165" y="5"/>
                    </a:lnTo>
                    <a:lnTo>
                      <a:pt x="186" y="1"/>
                    </a:lnTo>
                    <a:lnTo>
                      <a:pt x="20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75000"/>
                      <a:tint val="66000"/>
                      <a:satMod val="160000"/>
                    </a:schemeClr>
                  </a:gs>
                  <a:gs pos="50000">
                    <a:schemeClr val="bg1">
                      <a:lumMod val="75000"/>
                      <a:tint val="44500"/>
                      <a:satMod val="160000"/>
                    </a:schemeClr>
                  </a:gs>
                  <a:gs pos="100000">
                    <a:schemeClr val="bg1">
                      <a:lumMod val="75000"/>
                      <a:tint val="23500"/>
                      <a:satMod val="16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aseline="-25000"/>
              </a:p>
            </p:txBody>
          </p:sp>
          <p:sp>
            <p:nvSpPr>
              <p:cNvPr id="10" name="Freeform 9">
                <a:extLst>
                  <a:ext uri="{FF2B5EF4-FFF2-40B4-BE49-F238E27FC236}">
                    <a16:creationId xmlns="" xmlns:a16="http://schemas.microsoft.com/office/drawing/2014/main" id="{F9044740-9382-405D-A524-7874AB6680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2041" y="1664133"/>
                <a:ext cx="4233864" cy="2554289"/>
              </a:xfrm>
              <a:custGeom>
                <a:avLst/>
                <a:gdLst>
                  <a:gd name="T0" fmla="*/ 207 w 10666"/>
                  <a:gd name="T1" fmla="*/ 0 h 6436"/>
                  <a:gd name="T2" fmla="*/ 10459 w 10666"/>
                  <a:gd name="T3" fmla="*/ 0 h 6436"/>
                  <a:gd name="T4" fmla="*/ 10480 w 10666"/>
                  <a:gd name="T5" fmla="*/ 1 h 6436"/>
                  <a:gd name="T6" fmla="*/ 10500 w 10666"/>
                  <a:gd name="T7" fmla="*/ 5 h 6436"/>
                  <a:gd name="T8" fmla="*/ 10520 w 10666"/>
                  <a:gd name="T9" fmla="*/ 9 h 6436"/>
                  <a:gd name="T10" fmla="*/ 10539 w 10666"/>
                  <a:gd name="T11" fmla="*/ 16 h 6436"/>
                  <a:gd name="T12" fmla="*/ 10557 w 10666"/>
                  <a:gd name="T13" fmla="*/ 25 h 6436"/>
                  <a:gd name="T14" fmla="*/ 10575 w 10666"/>
                  <a:gd name="T15" fmla="*/ 36 h 6436"/>
                  <a:gd name="T16" fmla="*/ 10591 w 10666"/>
                  <a:gd name="T17" fmla="*/ 47 h 6436"/>
                  <a:gd name="T18" fmla="*/ 10605 w 10666"/>
                  <a:gd name="T19" fmla="*/ 61 h 6436"/>
                  <a:gd name="T20" fmla="*/ 10619 w 10666"/>
                  <a:gd name="T21" fmla="*/ 75 h 6436"/>
                  <a:gd name="T22" fmla="*/ 10630 w 10666"/>
                  <a:gd name="T23" fmla="*/ 91 h 6436"/>
                  <a:gd name="T24" fmla="*/ 10641 w 10666"/>
                  <a:gd name="T25" fmla="*/ 109 h 6436"/>
                  <a:gd name="T26" fmla="*/ 10650 w 10666"/>
                  <a:gd name="T27" fmla="*/ 127 h 6436"/>
                  <a:gd name="T28" fmla="*/ 10657 w 10666"/>
                  <a:gd name="T29" fmla="*/ 146 h 6436"/>
                  <a:gd name="T30" fmla="*/ 10661 w 10666"/>
                  <a:gd name="T31" fmla="*/ 166 h 6436"/>
                  <a:gd name="T32" fmla="*/ 10665 w 10666"/>
                  <a:gd name="T33" fmla="*/ 186 h 6436"/>
                  <a:gd name="T34" fmla="*/ 10666 w 10666"/>
                  <a:gd name="T35" fmla="*/ 207 h 6436"/>
                  <a:gd name="T36" fmla="*/ 10666 w 10666"/>
                  <a:gd name="T37" fmla="*/ 6436 h 6436"/>
                  <a:gd name="T38" fmla="*/ 0 w 10666"/>
                  <a:gd name="T39" fmla="*/ 6436 h 6436"/>
                  <a:gd name="T40" fmla="*/ 0 w 10666"/>
                  <a:gd name="T41" fmla="*/ 207 h 6436"/>
                  <a:gd name="T42" fmla="*/ 1 w 10666"/>
                  <a:gd name="T43" fmla="*/ 186 h 6436"/>
                  <a:gd name="T44" fmla="*/ 3 w 10666"/>
                  <a:gd name="T45" fmla="*/ 166 h 6436"/>
                  <a:gd name="T46" fmla="*/ 9 w 10666"/>
                  <a:gd name="T47" fmla="*/ 146 h 6436"/>
                  <a:gd name="T48" fmla="*/ 16 w 10666"/>
                  <a:gd name="T49" fmla="*/ 127 h 6436"/>
                  <a:gd name="T50" fmla="*/ 24 w 10666"/>
                  <a:gd name="T51" fmla="*/ 109 h 6436"/>
                  <a:gd name="T52" fmla="*/ 34 w 10666"/>
                  <a:gd name="T53" fmla="*/ 91 h 6436"/>
                  <a:gd name="T54" fmla="*/ 47 w 10666"/>
                  <a:gd name="T55" fmla="*/ 75 h 6436"/>
                  <a:gd name="T56" fmla="*/ 60 w 10666"/>
                  <a:gd name="T57" fmla="*/ 61 h 6436"/>
                  <a:gd name="T58" fmla="*/ 75 w 10666"/>
                  <a:gd name="T59" fmla="*/ 47 h 6436"/>
                  <a:gd name="T60" fmla="*/ 91 w 10666"/>
                  <a:gd name="T61" fmla="*/ 36 h 6436"/>
                  <a:gd name="T62" fmla="*/ 108 w 10666"/>
                  <a:gd name="T63" fmla="*/ 25 h 6436"/>
                  <a:gd name="T64" fmla="*/ 126 w 10666"/>
                  <a:gd name="T65" fmla="*/ 16 h 6436"/>
                  <a:gd name="T66" fmla="*/ 146 w 10666"/>
                  <a:gd name="T67" fmla="*/ 9 h 6436"/>
                  <a:gd name="T68" fmla="*/ 165 w 10666"/>
                  <a:gd name="T69" fmla="*/ 5 h 6436"/>
                  <a:gd name="T70" fmla="*/ 186 w 10666"/>
                  <a:gd name="T71" fmla="*/ 1 h 6436"/>
                  <a:gd name="T72" fmla="*/ 207 w 10666"/>
                  <a:gd name="T73" fmla="*/ 0 h 6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666" h="6436">
                    <a:moveTo>
                      <a:pt x="207" y="0"/>
                    </a:moveTo>
                    <a:lnTo>
                      <a:pt x="10459" y="0"/>
                    </a:lnTo>
                    <a:lnTo>
                      <a:pt x="10480" y="1"/>
                    </a:lnTo>
                    <a:lnTo>
                      <a:pt x="10500" y="5"/>
                    </a:lnTo>
                    <a:lnTo>
                      <a:pt x="10520" y="9"/>
                    </a:lnTo>
                    <a:lnTo>
                      <a:pt x="10539" y="16"/>
                    </a:lnTo>
                    <a:lnTo>
                      <a:pt x="10557" y="25"/>
                    </a:lnTo>
                    <a:lnTo>
                      <a:pt x="10575" y="36"/>
                    </a:lnTo>
                    <a:lnTo>
                      <a:pt x="10591" y="47"/>
                    </a:lnTo>
                    <a:lnTo>
                      <a:pt x="10605" y="61"/>
                    </a:lnTo>
                    <a:lnTo>
                      <a:pt x="10619" y="75"/>
                    </a:lnTo>
                    <a:lnTo>
                      <a:pt x="10630" y="91"/>
                    </a:lnTo>
                    <a:lnTo>
                      <a:pt x="10641" y="109"/>
                    </a:lnTo>
                    <a:lnTo>
                      <a:pt x="10650" y="127"/>
                    </a:lnTo>
                    <a:lnTo>
                      <a:pt x="10657" y="146"/>
                    </a:lnTo>
                    <a:lnTo>
                      <a:pt x="10661" y="166"/>
                    </a:lnTo>
                    <a:lnTo>
                      <a:pt x="10665" y="186"/>
                    </a:lnTo>
                    <a:lnTo>
                      <a:pt x="10666" y="207"/>
                    </a:lnTo>
                    <a:lnTo>
                      <a:pt x="10666" y="6436"/>
                    </a:lnTo>
                    <a:lnTo>
                      <a:pt x="0" y="6436"/>
                    </a:lnTo>
                    <a:lnTo>
                      <a:pt x="0" y="207"/>
                    </a:lnTo>
                    <a:lnTo>
                      <a:pt x="1" y="186"/>
                    </a:lnTo>
                    <a:lnTo>
                      <a:pt x="3" y="166"/>
                    </a:lnTo>
                    <a:lnTo>
                      <a:pt x="9" y="146"/>
                    </a:lnTo>
                    <a:lnTo>
                      <a:pt x="16" y="127"/>
                    </a:lnTo>
                    <a:lnTo>
                      <a:pt x="24" y="109"/>
                    </a:lnTo>
                    <a:lnTo>
                      <a:pt x="34" y="91"/>
                    </a:lnTo>
                    <a:lnTo>
                      <a:pt x="47" y="75"/>
                    </a:lnTo>
                    <a:lnTo>
                      <a:pt x="60" y="61"/>
                    </a:lnTo>
                    <a:lnTo>
                      <a:pt x="75" y="47"/>
                    </a:lnTo>
                    <a:lnTo>
                      <a:pt x="91" y="36"/>
                    </a:lnTo>
                    <a:lnTo>
                      <a:pt x="108" y="25"/>
                    </a:lnTo>
                    <a:lnTo>
                      <a:pt x="126" y="16"/>
                    </a:lnTo>
                    <a:lnTo>
                      <a:pt x="146" y="9"/>
                    </a:lnTo>
                    <a:lnTo>
                      <a:pt x="165" y="5"/>
                    </a:lnTo>
                    <a:lnTo>
                      <a:pt x="186" y="1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aseline="-2500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="" xmlns:a16="http://schemas.microsoft.com/office/drawing/2014/main" id="{97B479D9-AA3F-40F5-99B6-184B0AFBB8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7616" y="1829233"/>
                <a:ext cx="3924302" cy="222408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aseline="-25000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="" xmlns:a16="http://schemas.microsoft.com/office/drawing/2014/main" id="{E9538907-8ED9-485D-A9F3-E4E478C762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7616" y="1829233"/>
                <a:ext cx="3924302" cy="41276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aseline="-250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="" xmlns:a16="http://schemas.microsoft.com/office/drawing/2014/main" id="{346EEEB4-1394-408F-AE6A-E8D27FA32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1553" y="3986647"/>
                <a:ext cx="1874839" cy="66675"/>
              </a:xfrm>
              <a:custGeom>
                <a:avLst/>
                <a:gdLst>
                  <a:gd name="T0" fmla="*/ 112 w 4724"/>
                  <a:gd name="T1" fmla="*/ 0 h 169"/>
                  <a:gd name="T2" fmla="*/ 4569 w 4724"/>
                  <a:gd name="T3" fmla="*/ 0 h 169"/>
                  <a:gd name="T4" fmla="*/ 4724 w 4724"/>
                  <a:gd name="T5" fmla="*/ 169 h 169"/>
                  <a:gd name="T6" fmla="*/ 0 w 4724"/>
                  <a:gd name="T7" fmla="*/ 169 h 169"/>
                  <a:gd name="T8" fmla="*/ 112 w 4724"/>
                  <a:gd name="T9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24" h="169">
                    <a:moveTo>
                      <a:pt x="112" y="0"/>
                    </a:moveTo>
                    <a:lnTo>
                      <a:pt x="4569" y="0"/>
                    </a:lnTo>
                    <a:lnTo>
                      <a:pt x="4724" y="169"/>
                    </a:lnTo>
                    <a:lnTo>
                      <a:pt x="0" y="169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BDBF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aseline="-25000"/>
              </a:p>
            </p:txBody>
          </p:sp>
          <p:sp>
            <p:nvSpPr>
              <p:cNvPr id="14" name="Freeform 24">
                <a:extLst>
                  <a:ext uri="{FF2B5EF4-FFF2-40B4-BE49-F238E27FC236}">
                    <a16:creationId xmlns="" xmlns:a16="http://schemas.microsoft.com/office/drawing/2014/main" id="{41BE922D-58EC-4BFE-A34A-502EE6A83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8630" y="1664133"/>
                <a:ext cx="2327275" cy="2503489"/>
              </a:xfrm>
              <a:custGeom>
                <a:avLst/>
                <a:gdLst>
                  <a:gd name="T0" fmla="*/ 3815 w 5865"/>
                  <a:gd name="T1" fmla="*/ 0 h 6311"/>
                  <a:gd name="T2" fmla="*/ 5660 w 5865"/>
                  <a:gd name="T3" fmla="*/ 0 h 6311"/>
                  <a:gd name="T4" fmla="*/ 5681 w 5865"/>
                  <a:gd name="T5" fmla="*/ 1 h 6311"/>
                  <a:gd name="T6" fmla="*/ 5702 w 5865"/>
                  <a:gd name="T7" fmla="*/ 4 h 6311"/>
                  <a:gd name="T8" fmla="*/ 5721 w 5865"/>
                  <a:gd name="T9" fmla="*/ 9 h 6311"/>
                  <a:gd name="T10" fmla="*/ 5740 w 5865"/>
                  <a:gd name="T11" fmla="*/ 16 h 6311"/>
                  <a:gd name="T12" fmla="*/ 5758 w 5865"/>
                  <a:gd name="T13" fmla="*/ 24 h 6311"/>
                  <a:gd name="T14" fmla="*/ 5775 w 5865"/>
                  <a:gd name="T15" fmla="*/ 34 h 6311"/>
                  <a:gd name="T16" fmla="*/ 5791 w 5865"/>
                  <a:gd name="T17" fmla="*/ 46 h 6311"/>
                  <a:gd name="T18" fmla="*/ 5805 w 5865"/>
                  <a:gd name="T19" fmla="*/ 60 h 6311"/>
                  <a:gd name="T20" fmla="*/ 5819 w 5865"/>
                  <a:gd name="T21" fmla="*/ 74 h 6311"/>
                  <a:gd name="T22" fmla="*/ 5830 w 5865"/>
                  <a:gd name="T23" fmla="*/ 90 h 6311"/>
                  <a:gd name="T24" fmla="*/ 5841 w 5865"/>
                  <a:gd name="T25" fmla="*/ 106 h 6311"/>
                  <a:gd name="T26" fmla="*/ 5849 w 5865"/>
                  <a:gd name="T27" fmla="*/ 125 h 6311"/>
                  <a:gd name="T28" fmla="*/ 5856 w 5865"/>
                  <a:gd name="T29" fmla="*/ 143 h 6311"/>
                  <a:gd name="T30" fmla="*/ 5861 w 5865"/>
                  <a:gd name="T31" fmla="*/ 163 h 6311"/>
                  <a:gd name="T32" fmla="*/ 5864 w 5865"/>
                  <a:gd name="T33" fmla="*/ 182 h 6311"/>
                  <a:gd name="T34" fmla="*/ 5865 w 5865"/>
                  <a:gd name="T35" fmla="*/ 203 h 6311"/>
                  <a:gd name="T36" fmla="*/ 5865 w 5865"/>
                  <a:gd name="T37" fmla="*/ 6311 h 6311"/>
                  <a:gd name="T38" fmla="*/ 0 w 5865"/>
                  <a:gd name="T39" fmla="*/ 6311 h 6311"/>
                  <a:gd name="T40" fmla="*/ 3815 w 5865"/>
                  <a:gd name="T41" fmla="*/ 0 h 6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865" h="6311">
                    <a:moveTo>
                      <a:pt x="3815" y="0"/>
                    </a:moveTo>
                    <a:lnTo>
                      <a:pt x="5660" y="0"/>
                    </a:lnTo>
                    <a:lnTo>
                      <a:pt x="5681" y="1"/>
                    </a:lnTo>
                    <a:lnTo>
                      <a:pt x="5702" y="4"/>
                    </a:lnTo>
                    <a:lnTo>
                      <a:pt x="5721" y="9"/>
                    </a:lnTo>
                    <a:lnTo>
                      <a:pt x="5740" y="16"/>
                    </a:lnTo>
                    <a:lnTo>
                      <a:pt x="5758" y="24"/>
                    </a:lnTo>
                    <a:lnTo>
                      <a:pt x="5775" y="34"/>
                    </a:lnTo>
                    <a:lnTo>
                      <a:pt x="5791" y="46"/>
                    </a:lnTo>
                    <a:lnTo>
                      <a:pt x="5805" y="60"/>
                    </a:lnTo>
                    <a:lnTo>
                      <a:pt x="5819" y="74"/>
                    </a:lnTo>
                    <a:lnTo>
                      <a:pt x="5830" y="90"/>
                    </a:lnTo>
                    <a:lnTo>
                      <a:pt x="5841" y="106"/>
                    </a:lnTo>
                    <a:lnTo>
                      <a:pt x="5849" y="125"/>
                    </a:lnTo>
                    <a:lnTo>
                      <a:pt x="5856" y="143"/>
                    </a:lnTo>
                    <a:lnTo>
                      <a:pt x="5861" y="163"/>
                    </a:lnTo>
                    <a:lnTo>
                      <a:pt x="5864" y="182"/>
                    </a:lnTo>
                    <a:lnTo>
                      <a:pt x="5865" y="203"/>
                    </a:lnTo>
                    <a:lnTo>
                      <a:pt x="5865" y="6311"/>
                    </a:lnTo>
                    <a:lnTo>
                      <a:pt x="0" y="6311"/>
                    </a:lnTo>
                    <a:lnTo>
                      <a:pt x="3815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6000"/>
                    </a:schemeClr>
                  </a:gs>
                  <a:gs pos="50000">
                    <a:schemeClr val="bg1">
                      <a:alpha val="13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aseline="-25000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="" xmlns:a16="http://schemas.microsoft.com/office/drawing/2014/main" id="{BDC99A7F-2026-4EFF-9EF9-C61010DDC49B}"/>
                </a:ext>
              </a:extLst>
            </p:cNvPr>
            <p:cNvGrpSpPr/>
            <p:nvPr/>
          </p:nvGrpSpPr>
          <p:grpSpPr>
            <a:xfrm>
              <a:off x="3744697" y="1848972"/>
              <a:ext cx="4702606" cy="2416174"/>
              <a:chOff x="4584657" y="-2375024"/>
              <a:chExt cx="4276703" cy="2197347"/>
            </a:xfrm>
            <a:solidFill>
              <a:schemeClr val="bg1">
                <a:lumMod val="75000"/>
              </a:schemeClr>
            </a:solidFill>
          </p:grpSpPr>
          <p:sp>
            <p:nvSpPr>
              <p:cNvPr id="16" name="USA (Alaska)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5CB773A1-DA45-43EF-BC2F-E6BBFAF2BBC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584657" y="-2228158"/>
                <a:ext cx="597159" cy="272752"/>
              </a:xfrm>
              <a:custGeom>
                <a:avLst/>
                <a:gdLst>
                  <a:gd name="T0" fmla="*/ 2147483647 w 3072"/>
                  <a:gd name="T1" fmla="*/ 2147483647 h 1332"/>
                  <a:gd name="T2" fmla="*/ 2147483647 w 3072"/>
                  <a:gd name="T3" fmla="*/ 2147483647 h 1332"/>
                  <a:gd name="T4" fmla="*/ 2147483647 w 3072"/>
                  <a:gd name="T5" fmla="*/ 2147483647 h 1332"/>
                  <a:gd name="T6" fmla="*/ 2147483647 w 3072"/>
                  <a:gd name="T7" fmla="*/ 2147483647 h 1332"/>
                  <a:gd name="T8" fmla="*/ 2147483647 w 3072"/>
                  <a:gd name="T9" fmla="*/ 2147483647 h 1332"/>
                  <a:gd name="T10" fmla="*/ 2147483647 w 3072"/>
                  <a:gd name="T11" fmla="*/ 2147483647 h 1332"/>
                  <a:gd name="T12" fmla="*/ 2147483647 w 3072"/>
                  <a:gd name="T13" fmla="*/ 2147483647 h 1332"/>
                  <a:gd name="T14" fmla="*/ 2147483647 w 3072"/>
                  <a:gd name="T15" fmla="*/ 2147483647 h 1332"/>
                  <a:gd name="T16" fmla="*/ 2147483647 w 3072"/>
                  <a:gd name="T17" fmla="*/ 2147483647 h 1332"/>
                  <a:gd name="T18" fmla="*/ 2147483647 w 3072"/>
                  <a:gd name="T19" fmla="*/ 2147483647 h 1332"/>
                  <a:gd name="T20" fmla="*/ 2147483647 w 3072"/>
                  <a:gd name="T21" fmla="*/ 2147483647 h 1332"/>
                  <a:gd name="T22" fmla="*/ 2147483647 w 3072"/>
                  <a:gd name="T23" fmla="*/ 0 h 1332"/>
                  <a:gd name="T24" fmla="*/ 2147483647 w 3072"/>
                  <a:gd name="T25" fmla="*/ 2147483647 h 1332"/>
                  <a:gd name="T26" fmla="*/ 2147483647 w 3072"/>
                  <a:gd name="T27" fmla="*/ 2147483647 h 1332"/>
                  <a:gd name="T28" fmla="*/ 2147483647 w 3072"/>
                  <a:gd name="T29" fmla="*/ 2147483647 h 1332"/>
                  <a:gd name="T30" fmla="*/ 2147483647 w 3072"/>
                  <a:gd name="T31" fmla="*/ 2147483647 h 1332"/>
                  <a:gd name="T32" fmla="*/ 2147483647 w 3072"/>
                  <a:gd name="T33" fmla="*/ 2147483647 h 1332"/>
                  <a:gd name="T34" fmla="*/ 2147483647 w 3072"/>
                  <a:gd name="T35" fmla="*/ 2147483647 h 1332"/>
                  <a:gd name="T36" fmla="*/ 2147483647 w 3072"/>
                  <a:gd name="T37" fmla="*/ 2147483647 h 1332"/>
                  <a:gd name="T38" fmla="*/ 2147483647 w 3072"/>
                  <a:gd name="T39" fmla="*/ 2147483647 h 1332"/>
                  <a:gd name="T40" fmla="*/ 2147483647 w 3072"/>
                  <a:gd name="T41" fmla="*/ 2147483647 h 1332"/>
                  <a:gd name="T42" fmla="*/ 2147483647 w 3072"/>
                  <a:gd name="T43" fmla="*/ 2147483647 h 1332"/>
                  <a:gd name="T44" fmla="*/ 2147483647 w 3072"/>
                  <a:gd name="T45" fmla="*/ 2147483647 h 1332"/>
                  <a:gd name="T46" fmla="*/ 2147483647 w 3072"/>
                  <a:gd name="T47" fmla="*/ 2147483647 h 1332"/>
                  <a:gd name="T48" fmla="*/ 2147483647 w 3072"/>
                  <a:gd name="T49" fmla="*/ 2147483647 h 1332"/>
                  <a:gd name="T50" fmla="*/ 2147483647 w 3072"/>
                  <a:gd name="T51" fmla="*/ 2147483647 h 1332"/>
                  <a:gd name="T52" fmla="*/ 2147483647 w 3072"/>
                  <a:gd name="T53" fmla="*/ 2147483647 h 1332"/>
                  <a:gd name="T54" fmla="*/ 2147483647 w 3072"/>
                  <a:gd name="T55" fmla="*/ 2147483647 h 1332"/>
                  <a:gd name="T56" fmla="*/ 2147483647 w 3072"/>
                  <a:gd name="T57" fmla="*/ 2147483647 h 1332"/>
                  <a:gd name="T58" fmla="*/ 2147483647 w 3072"/>
                  <a:gd name="T59" fmla="*/ 2147483647 h 1332"/>
                  <a:gd name="T60" fmla="*/ 2147483647 w 3072"/>
                  <a:gd name="T61" fmla="*/ 2147483647 h 1332"/>
                  <a:gd name="T62" fmla="*/ 2147483647 w 3072"/>
                  <a:gd name="T63" fmla="*/ 2147483647 h 1332"/>
                  <a:gd name="T64" fmla="*/ 2147483647 w 3072"/>
                  <a:gd name="T65" fmla="*/ 2147483647 h 1332"/>
                  <a:gd name="T66" fmla="*/ 2147483647 w 3072"/>
                  <a:gd name="T67" fmla="*/ 2147483647 h 1332"/>
                  <a:gd name="T68" fmla="*/ 2147483647 w 3072"/>
                  <a:gd name="T69" fmla="*/ 2147483647 h 1332"/>
                  <a:gd name="T70" fmla="*/ 2147483647 w 3072"/>
                  <a:gd name="T71" fmla="*/ 2147483647 h 1332"/>
                  <a:gd name="T72" fmla="*/ 2147483647 w 3072"/>
                  <a:gd name="T73" fmla="*/ 2147483647 h 1332"/>
                  <a:gd name="T74" fmla="*/ 2147483647 w 3072"/>
                  <a:gd name="T75" fmla="*/ 2147483647 h 1332"/>
                  <a:gd name="T76" fmla="*/ 2147483647 w 3072"/>
                  <a:gd name="T77" fmla="*/ 2147483647 h 1332"/>
                  <a:gd name="T78" fmla="*/ 2147483647 w 3072"/>
                  <a:gd name="T79" fmla="*/ 2147483647 h 1332"/>
                  <a:gd name="T80" fmla="*/ 2147483647 w 3072"/>
                  <a:gd name="T81" fmla="*/ 2147483647 h 1332"/>
                  <a:gd name="T82" fmla="*/ 2147483647 w 3072"/>
                  <a:gd name="T83" fmla="*/ 2147483647 h 1332"/>
                  <a:gd name="T84" fmla="*/ 2147483647 w 3072"/>
                  <a:gd name="T85" fmla="*/ 2147483647 h 1332"/>
                  <a:gd name="T86" fmla="*/ 2147483647 w 3072"/>
                  <a:gd name="T87" fmla="*/ 2147483647 h 1332"/>
                  <a:gd name="T88" fmla="*/ 2147483647 w 3072"/>
                  <a:gd name="T89" fmla="*/ 2147483647 h 1332"/>
                  <a:gd name="T90" fmla="*/ 2147483647 w 3072"/>
                  <a:gd name="T91" fmla="*/ 2147483647 h 1332"/>
                  <a:gd name="T92" fmla="*/ 2147483647 w 3072"/>
                  <a:gd name="T93" fmla="*/ 2147483647 h 1332"/>
                  <a:gd name="T94" fmla="*/ 2147483647 w 3072"/>
                  <a:gd name="T95" fmla="*/ 2147483647 h 1332"/>
                  <a:gd name="T96" fmla="*/ 2147483647 w 3072"/>
                  <a:gd name="T97" fmla="*/ 2147483647 h 1332"/>
                  <a:gd name="T98" fmla="*/ 2147483647 w 3072"/>
                  <a:gd name="T99" fmla="*/ 2147483647 h 1332"/>
                  <a:gd name="T100" fmla="*/ 2147483647 w 3072"/>
                  <a:gd name="T101" fmla="*/ 2147483647 h 1332"/>
                  <a:gd name="T102" fmla="*/ 2147483647 w 3072"/>
                  <a:gd name="T103" fmla="*/ 2147483647 h 1332"/>
                  <a:gd name="T104" fmla="*/ 2147483647 w 3072"/>
                  <a:gd name="T105" fmla="*/ 2147483647 h 1332"/>
                  <a:gd name="T106" fmla="*/ 2147483647 w 3072"/>
                  <a:gd name="T107" fmla="*/ 2147483647 h 1332"/>
                  <a:gd name="T108" fmla="*/ 2147483647 w 3072"/>
                  <a:gd name="T109" fmla="*/ 2147483647 h 1332"/>
                  <a:gd name="T110" fmla="*/ 2147483647 w 3072"/>
                  <a:gd name="T111" fmla="*/ 2147483647 h 1332"/>
                  <a:gd name="T112" fmla="*/ 2147483647 w 3072"/>
                  <a:gd name="T113" fmla="*/ 2147483647 h 1332"/>
                  <a:gd name="T114" fmla="*/ 2147483647 w 3072"/>
                  <a:gd name="T115" fmla="*/ 2147483647 h 1332"/>
                  <a:gd name="T116" fmla="*/ 2147483647 w 3072"/>
                  <a:gd name="T117" fmla="*/ 2147483647 h 1332"/>
                  <a:gd name="T118" fmla="*/ 2147483647 w 3072"/>
                  <a:gd name="T119" fmla="*/ 2147483647 h 1332"/>
                  <a:gd name="T120" fmla="*/ 2147483647 w 3072"/>
                  <a:gd name="T121" fmla="*/ 2147483647 h 133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072"/>
                  <a:gd name="T184" fmla="*/ 0 h 1332"/>
                  <a:gd name="T185" fmla="*/ 3072 w 3072"/>
                  <a:gd name="T186" fmla="*/ 1332 h 133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072" h="1332">
                    <a:moveTo>
                      <a:pt x="2454" y="930"/>
                    </a:moveTo>
                    <a:lnTo>
                      <a:pt x="2418" y="966"/>
                    </a:lnTo>
                    <a:lnTo>
                      <a:pt x="2400" y="1002"/>
                    </a:lnTo>
                    <a:lnTo>
                      <a:pt x="2412" y="1002"/>
                    </a:lnTo>
                    <a:lnTo>
                      <a:pt x="2448" y="984"/>
                    </a:lnTo>
                    <a:lnTo>
                      <a:pt x="2460" y="972"/>
                    </a:lnTo>
                    <a:lnTo>
                      <a:pt x="2460" y="954"/>
                    </a:lnTo>
                    <a:lnTo>
                      <a:pt x="2472" y="942"/>
                    </a:lnTo>
                    <a:lnTo>
                      <a:pt x="2460" y="930"/>
                    </a:lnTo>
                    <a:lnTo>
                      <a:pt x="2454" y="930"/>
                    </a:lnTo>
                    <a:close/>
                    <a:moveTo>
                      <a:pt x="2400" y="930"/>
                    </a:moveTo>
                    <a:lnTo>
                      <a:pt x="2388" y="930"/>
                    </a:lnTo>
                    <a:lnTo>
                      <a:pt x="2376" y="936"/>
                    </a:lnTo>
                    <a:lnTo>
                      <a:pt x="2364" y="948"/>
                    </a:lnTo>
                    <a:lnTo>
                      <a:pt x="2364" y="954"/>
                    </a:lnTo>
                    <a:lnTo>
                      <a:pt x="2370" y="966"/>
                    </a:lnTo>
                    <a:lnTo>
                      <a:pt x="2376" y="972"/>
                    </a:lnTo>
                    <a:lnTo>
                      <a:pt x="2406" y="972"/>
                    </a:lnTo>
                    <a:lnTo>
                      <a:pt x="2412" y="960"/>
                    </a:lnTo>
                    <a:lnTo>
                      <a:pt x="2418" y="954"/>
                    </a:lnTo>
                    <a:lnTo>
                      <a:pt x="2418" y="942"/>
                    </a:lnTo>
                    <a:lnTo>
                      <a:pt x="2406" y="936"/>
                    </a:lnTo>
                    <a:lnTo>
                      <a:pt x="2400" y="930"/>
                    </a:lnTo>
                    <a:close/>
                    <a:moveTo>
                      <a:pt x="2316" y="1188"/>
                    </a:moveTo>
                    <a:lnTo>
                      <a:pt x="2328" y="1188"/>
                    </a:lnTo>
                    <a:lnTo>
                      <a:pt x="2340" y="1152"/>
                    </a:lnTo>
                    <a:lnTo>
                      <a:pt x="2322" y="1158"/>
                    </a:lnTo>
                    <a:lnTo>
                      <a:pt x="2316" y="1188"/>
                    </a:lnTo>
                    <a:close/>
                    <a:moveTo>
                      <a:pt x="2388" y="1074"/>
                    </a:moveTo>
                    <a:lnTo>
                      <a:pt x="2370" y="1086"/>
                    </a:lnTo>
                    <a:lnTo>
                      <a:pt x="2382" y="1098"/>
                    </a:lnTo>
                    <a:lnTo>
                      <a:pt x="2388" y="1098"/>
                    </a:lnTo>
                    <a:lnTo>
                      <a:pt x="2382" y="1104"/>
                    </a:lnTo>
                    <a:lnTo>
                      <a:pt x="2376" y="1104"/>
                    </a:lnTo>
                    <a:lnTo>
                      <a:pt x="2364" y="1116"/>
                    </a:lnTo>
                    <a:lnTo>
                      <a:pt x="2358" y="1116"/>
                    </a:lnTo>
                    <a:lnTo>
                      <a:pt x="2352" y="1122"/>
                    </a:lnTo>
                    <a:lnTo>
                      <a:pt x="2352" y="1152"/>
                    </a:lnTo>
                    <a:lnTo>
                      <a:pt x="2358" y="1164"/>
                    </a:lnTo>
                    <a:lnTo>
                      <a:pt x="2358" y="1188"/>
                    </a:lnTo>
                    <a:lnTo>
                      <a:pt x="2370" y="1182"/>
                    </a:lnTo>
                    <a:lnTo>
                      <a:pt x="2376" y="1170"/>
                    </a:lnTo>
                    <a:lnTo>
                      <a:pt x="2388" y="1164"/>
                    </a:lnTo>
                    <a:lnTo>
                      <a:pt x="2394" y="1158"/>
                    </a:lnTo>
                    <a:lnTo>
                      <a:pt x="2394" y="1146"/>
                    </a:lnTo>
                    <a:lnTo>
                      <a:pt x="2382" y="1134"/>
                    </a:lnTo>
                    <a:lnTo>
                      <a:pt x="2394" y="1134"/>
                    </a:lnTo>
                    <a:lnTo>
                      <a:pt x="2412" y="1116"/>
                    </a:lnTo>
                    <a:lnTo>
                      <a:pt x="2412" y="1098"/>
                    </a:lnTo>
                    <a:lnTo>
                      <a:pt x="2388" y="1074"/>
                    </a:lnTo>
                    <a:close/>
                    <a:moveTo>
                      <a:pt x="2562" y="1080"/>
                    </a:moveTo>
                    <a:lnTo>
                      <a:pt x="2550" y="1080"/>
                    </a:lnTo>
                    <a:lnTo>
                      <a:pt x="2550" y="1074"/>
                    </a:lnTo>
                    <a:lnTo>
                      <a:pt x="2544" y="1068"/>
                    </a:lnTo>
                    <a:lnTo>
                      <a:pt x="2538" y="1068"/>
                    </a:lnTo>
                    <a:lnTo>
                      <a:pt x="2532" y="1062"/>
                    </a:lnTo>
                    <a:lnTo>
                      <a:pt x="2520" y="1056"/>
                    </a:lnTo>
                    <a:lnTo>
                      <a:pt x="2514" y="1050"/>
                    </a:lnTo>
                    <a:lnTo>
                      <a:pt x="2514" y="1044"/>
                    </a:lnTo>
                    <a:lnTo>
                      <a:pt x="2520" y="1032"/>
                    </a:lnTo>
                    <a:lnTo>
                      <a:pt x="2520" y="1020"/>
                    </a:lnTo>
                    <a:lnTo>
                      <a:pt x="2526" y="1008"/>
                    </a:lnTo>
                    <a:lnTo>
                      <a:pt x="2532" y="1002"/>
                    </a:lnTo>
                    <a:lnTo>
                      <a:pt x="2532" y="960"/>
                    </a:lnTo>
                    <a:lnTo>
                      <a:pt x="2550" y="924"/>
                    </a:lnTo>
                    <a:lnTo>
                      <a:pt x="2550" y="906"/>
                    </a:lnTo>
                    <a:lnTo>
                      <a:pt x="2544" y="894"/>
                    </a:lnTo>
                    <a:lnTo>
                      <a:pt x="2526" y="876"/>
                    </a:lnTo>
                    <a:lnTo>
                      <a:pt x="2538" y="864"/>
                    </a:lnTo>
                    <a:lnTo>
                      <a:pt x="2538" y="834"/>
                    </a:lnTo>
                    <a:lnTo>
                      <a:pt x="2544" y="828"/>
                    </a:lnTo>
                    <a:lnTo>
                      <a:pt x="2550" y="828"/>
                    </a:lnTo>
                    <a:lnTo>
                      <a:pt x="2556" y="822"/>
                    </a:lnTo>
                    <a:lnTo>
                      <a:pt x="2550" y="816"/>
                    </a:lnTo>
                    <a:lnTo>
                      <a:pt x="2532" y="810"/>
                    </a:lnTo>
                    <a:lnTo>
                      <a:pt x="2520" y="810"/>
                    </a:lnTo>
                    <a:lnTo>
                      <a:pt x="2502" y="816"/>
                    </a:lnTo>
                    <a:lnTo>
                      <a:pt x="2490" y="816"/>
                    </a:lnTo>
                    <a:lnTo>
                      <a:pt x="2484" y="822"/>
                    </a:lnTo>
                    <a:lnTo>
                      <a:pt x="2478" y="822"/>
                    </a:lnTo>
                    <a:lnTo>
                      <a:pt x="2478" y="834"/>
                    </a:lnTo>
                    <a:lnTo>
                      <a:pt x="2460" y="834"/>
                    </a:lnTo>
                    <a:lnTo>
                      <a:pt x="2454" y="840"/>
                    </a:lnTo>
                    <a:lnTo>
                      <a:pt x="2442" y="846"/>
                    </a:lnTo>
                    <a:lnTo>
                      <a:pt x="2430" y="846"/>
                    </a:lnTo>
                    <a:lnTo>
                      <a:pt x="2418" y="852"/>
                    </a:lnTo>
                    <a:lnTo>
                      <a:pt x="2406" y="852"/>
                    </a:lnTo>
                    <a:lnTo>
                      <a:pt x="2400" y="858"/>
                    </a:lnTo>
                    <a:lnTo>
                      <a:pt x="2394" y="858"/>
                    </a:lnTo>
                    <a:lnTo>
                      <a:pt x="2388" y="864"/>
                    </a:lnTo>
                    <a:lnTo>
                      <a:pt x="2376" y="870"/>
                    </a:lnTo>
                    <a:lnTo>
                      <a:pt x="2370" y="876"/>
                    </a:lnTo>
                    <a:lnTo>
                      <a:pt x="2364" y="876"/>
                    </a:lnTo>
                    <a:lnTo>
                      <a:pt x="2364" y="864"/>
                    </a:lnTo>
                    <a:lnTo>
                      <a:pt x="2382" y="846"/>
                    </a:lnTo>
                    <a:lnTo>
                      <a:pt x="2376" y="840"/>
                    </a:lnTo>
                    <a:lnTo>
                      <a:pt x="2364" y="834"/>
                    </a:lnTo>
                    <a:lnTo>
                      <a:pt x="2358" y="828"/>
                    </a:lnTo>
                    <a:lnTo>
                      <a:pt x="2358" y="810"/>
                    </a:lnTo>
                    <a:lnTo>
                      <a:pt x="2352" y="798"/>
                    </a:lnTo>
                    <a:lnTo>
                      <a:pt x="2352" y="792"/>
                    </a:lnTo>
                    <a:lnTo>
                      <a:pt x="2376" y="768"/>
                    </a:lnTo>
                    <a:lnTo>
                      <a:pt x="2340" y="768"/>
                    </a:lnTo>
                    <a:lnTo>
                      <a:pt x="2328" y="780"/>
                    </a:lnTo>
                    <a:lnTo>
                      <a:pt x="2274" y="780"/>
                    </a:lnTo>
                    <a:lnTo>
                      <a:pt x="2274" y="768"/>
                    </a:lnTo>
                    <a:lnTo>
                      <a:pt x="2280" y="756"/>
                    </a:lnTo>
                    <a:lnTo>
                      <a:pt x="2292" y="750"/>
                    </a:lnTo>
                    <a:lnTo>
                      <a:pt x="2298" y="744"/>
                    </a:lnTo>
                    <a:lnTo>
                      <a:pt x="3072" y="108"/>
                    </a:lnTo>
                    <a:lnTo>
                      <a:pt x="3054" y="108"/>
                    </a:lnTo>
                    <a:lnTo>
                      <a:pt x="3054" y="102"/>
                    </a:lnTo>
                    <a:lnTo>
                      <a:pt x="3048" y="90"/>
                    </a:lnTo>
                    <a:lnTo>
                      <a:pt x="3036" y="84"/>
                    </a:lnTo>
                    <a:lnTo>
                      <a:pt x="3030" y="78"/>
                    </a:lnTo>
                    <a:lnTo>
                      <a:pt x="3012" y="78"/>
                    </a:lnTo>
                    <a:lnTo>
                      <a:pt x="2988" y="84"/>
                    </a:lnTo>
                    <a:lnTo>
                      <a:pt x="2964" y="84"/>
                    </a:lnTo>
                    <a:lnTo>
                      <a:pt x="2928" y="96"/>
                    </a:lnTo>
                    <a:lnTo>
                      <a:pt x="2916" y="96"/>
                    </a:lnTo>
                    <a:lnTo>
                      <a:pt x="2892" y="84"/>
                    </a:lnTo>
                    <a:lnTo>
                      <a:pt x="2886" y="78"/>
                    </a:lnTo>
                    <a:lnTo>
                      <a:pt x="2874" y="72"/>
                    </a:lnTo>
                    <a:lnTo>
                      <a:pt x="2784" y="72"/>
                    </a:lnTo>
                    <a:lnTo>
                      <a:pt x="2772" y="66"/>
                    </a:lnTo>
                    <a:lnTo>
                      <a:pt x="2766" y="60"/>
                    </a:lnTo>
                    <a:lnTo>
                      <a:pt x="2748" y="60"/>
                    </a:lnTo>
                    <a:lnTo>
                      <a:pt x="2736" y="54"/>
                    </a:lnTo>
                    <a:lnTo>
                      <a:pt x="2598" y="54"/>
                    </a:lnTo>
                    <a:lnTo>
                      <a:pt x="2598" y="42"/>
                    </a:lnTo>
                    <a:lnTo>
                      <a:pt x="2604" y="36"/>
                    </a:lnTo>
                    <a:lnTo>
                      <a:pt x="2592" y="36"/>
                    </a:lnTo>
                    <a:lnTo>
                      <a:pt x="2574" y="30"/>
                    </a:lnTo>
                    <a:lnTo>
                      <a:pt x="2562" y="30"/>
                    </a:lnTo>
                    <a:lnTo>
                      <a:pt x="2550" y="24"/>
                    </a:lnTo>
                    <a:lnTo>
                      <a:pt x="2532" y="24"/>
                    </a:lnTo>
                    <a:lnTo>
                      <a:pt x="2520" y="30"/>
                    </a:lnTo>
                    <a:lnTo>
                      <a:pt x="2496" y="30"/>
                    </a:lnTo>
                    <a:lnTo>
                      <a:pt x="2490" y="36"/>
                    </a:lnTo>
                    <a:lnTo>
                      <a:pt x="2484" y="36"/>
                    </a:lnTo>
                    <a:lnTo>
                      <a:pt x="2514" y="0"/>
                    </a:lnTo>
                    <a:lnTo>
                      <a:pt x="2430" y="36"/>
                    </a:lnTo>
                    <a:lnTo>
                      <a:pt x="2460" y="0"/>
                    </a:lnTo>
                    <a:lnTo>
                      <a:pt x="2430" y="0"/>
                    </a:lnTo>
                    <a:lnTo>
                      <a:pt x="2418" y="6"/>
                    </a:lnTo>
                    <a:lnTo>
                      <a:pt x="2412" y="12"/>
                    </a:lnTo>
                    <a:lnTo>
                      <a:pt x="2358" y="30"/>
                    </a:lnTo>
                    <a:lnTo>
                      <a:pt x="2232" y="30"/>
                    </a:lnTo>
                    <a:lnTo>
                      <a:pt x="2214" y="36"/>
                    </a:lnTo>
                    <a:lnTo>
                      <a:pt x="2208" y="42"/>
                    </a:lnTo>
                    <a:lnTo>
                      <a:pt x="2184" y="54"/>
                    </a:lnTo>
                    <a:lnTo>
                      <a:pt x="2172" y="54"/>
                    </a:lnTo>
                    <a:lnTo>
                      <a:pt x="2166" y="60"/>
                    </a:lnTo>
                    <a:lnTo>
                      <a:pt x="2046" y="60"/>
                    </a:lnTo>
                    <a:lnTo>
                      <a:pt x="2004" y="72"/>
                    </a:lnTo>
                    <a:lnTo>
                      <a:pt x="1956" y="102"/>
                    </a:lnTo>
                    <a:lnTo>
                      <a:pt x="1902" y="132"/>
                    </a:lnTo>
                    <a:lnTo>
                      <a:pt x="1854" y="144"/>
                    </a:lnTo>
                    <a:lnTo>
                      <a:pt x="1758" y="156"/>
                    </a:lnTo>
                    <a:lnTo>
                      <a:pt x="1722" y="162"/>
                    </a:lnTo>
                    <a:lnTo>
                      <a:pt x="1704" y="162"/>
                    </a:lnTo>
                    <a:lnTo>
                      <a:pt x="1698" y="168"/>
                    </a:lnTo>
                    <a:lnTo>
                      <a:pt x="1644" y="186"/>
                    </a:lnTo>
                    <a:lnTo>
                      <a:pt x="1632" y="192"/>
                    </a:lnTo>
                    <a:lnTo>
                      <a:pt x="1620" y="192"/>
                    </a:lnTo>
                    <a:lnTo>
                      <a:pt x="1620" y="198"/>
                    </a:lnTo>
                    <a:lnTo>
                      <a:pt x="1626" y="204"/>
                    </a:lnTo>
                    <a:lnTo>
                      <a:pt x="1638" y="210"/>
                    </a:lnTo>
                    <a:lnTo>
                      <a:pt x="1650" y="222"/>
                    </a:lnTo>
                    <a:lnTo>
                      <a:pt x="1656" y="222"/>
                    </a:lnTo>
                    <a:lnTo>
                      <a:pt x="1662" y="234"/>
                    </a:lnTo>
                    <a:lnTo>
                      <a:pt x="1662" y="240"/>
                    </a:lnTo>
                    <a:lnTo>
                      <a:pt x="1668" y="252"/>
                    </a:lnTo>
                    <a:lnTo>
                      <a:pt x="1668" y="264"/>
                    </a:lnTo>
                    <a:lnTo>
                      <a:pt x="1662" y="264"/>
                    </a:lnTo>
                    <a:lnTo>
                      <a:pt x="1650" y="270"/>
                    </a:lnTo>
                    <a:lnTo>
                      <a:pt x="1644" y="282"/>
                    </a:lnTo>
                    <a:lnTo>
                      <a:pt x="1734" y="282"/>
                    </a:lnTo>
                    <a:lnTo>
                      <a:pt x="1704" y="318"/>
                    </a:lnTo>
                    <a:lnTo>
                      <a:pt x="1770" y="318"/>
                    </a:lnTo>
                    <a:lnTo>
                      <a:pt x="1764" y="336"/>
                    </a:lnTo>
                    <a:lnTo>
                      <a:pt x="1710" y="336"/>
                    </a:lnTo>
                    <a:lnTo>
                      <a:pt x="1698" y="348"/>
                    </a:lnTo>
                    <a:lnTo>
                      <a:pt x="1632" y="348"/>
                    </a:lnTo>
                    <a:lnTo>
                      <a:pt x="1614" y="354"/>
                    </a:lnTo>
                    <a:lnTo>
                      <a:pt x="1560" y="354"/>
                    </a:lnTo>
                    <a:lnTo>
                      <a:pt x="1554" y="348"/>
                    </a:lnTo>
                    <a:lnTo>
                      <a:pt x="1548" y="348"/>
                    </a:lnTo>
                    <a:lnTo>
                      <a:pt x="1554" y="342"/>
                    </a:lnTo>
                    <a:lnTo>
                      <a:pt x="1560" y="342"/>
                    </a:lnTo>
                    <a:lnTo>
                      <a:pt x="1572" y="330"/>
                    </a:lnTo>
                    <a:lnTo>
                      <a:pt x="1566" y="324"/>
                    </a:lnTo>
                    <a:lnTo>
                      <a:pt x="1458" y="324"/>
                    </a:lnTo>
                    <a:lnTo>
                      <a:pt x="1452" y="330"/>
                    </a:lnTo>
                    <a:lnTo>
                      <a:pt x="1452" y="348"/>
                    </a:lnTo>
                    <a:lnTo>
                      <a:pt x="1434" y="348"/>
                    </a:lnTo>
                    <a:lnTo>
                      <a:pt x="1422" y="354"/>
                    </a:lnTo>
                    <a:lnTo>
                      <a:pt x="1404" y="354"/>
                    </a:lnTo>
                    <a:lnTo>
                      <a:pt x="1386" y="360"/>
                    </a:lnTo>
                    <a:lnTo>
                      <a:pt x="1338" y="360"/>
                    </a:lnTo>
                    <a:lnTo>
                      <a:pt x="1308" y="366"/>
                    </a:lnTo>
                    <a:lnTo>
                      <a:pt x="1254" y="384"/>
                    </a:lnTo>
                    <a:lnTo>
                      <a:pt x="1254" y="390"/>
                    </a:lnTo>
                    <a:lnTo>
                      <a:pt x="1272" y="396"/>
                    </a:lnTo>
                    <a:lnTo>
                      <a:pt x="1284" y="402"/>
                    </a:lnTo>
                    <a:lnTo>
                      <a:pt x="1314" y="402"/>
                    </a:lnTo>
                    <a:lnTo>
                      <a:pt x="1272" y="420"/>
                    </a:lnTo>
                    <a:lnTo>
                      <a:pt x="1260" y="462"/>
                    </a:lnTo>
                    <a:lnTo>
                      <a:pt x="1272" y="462"/>
                    </a:lnTo>
                    <a:lnTo>
                      <a:pt x="1290" y="468"/>
                    </a:lnTo>
                    <a:lnTo>
                      <a:pt x="1338" y="468"/>
                    </a:lnTo>
                    <a:lnTo>
                      <a:pt x="1350" y="462"/>
                    </a:lnTo>
                    <a:lnTo>
                      <a:pt x="1362" y="462"/>
                    </a:lnTo>
                    <a:lnTo>
                      <a:pt x="1410" y="474"/>
                    </a:lnTo>
                    <a:lnTo>
                      <a:pt x="1422" y="456"/>
                    </a:lnTo>
                    <a:lnTo>
                      <a:pt x="1434" y="474"/>
                    </a:lnTo>
                    <a:lnTo>
                      <a:pt x="1446" y="468"/>
                    </a:lnTo>
                    <a:lnTo>
                      <a:pt x="1452" y="462"/>
                    </a:lnTo>
                    <a:lnTo>
                      <a:pt x="1476" y="450"/>
                    </a:lnTo>
                    <a:lnTo>
                      <a:pt x="1482" y="444"/>
                    </a:lnTo>
                    <a:lnTo>
                      <a:pt x="1494" y="444"/>
                    </a:lnTo>
                    <a:lnTo>
                      <a:pt x="1506" y="450"/>
                    </a:lnTo>
                    <a:lnTo>
                      <a:pt x="1524" y="450"/>
                    </a:lnTo>
                    <a:lnTo>
                      <a:pt x="1536" y="444"/>
                    </a:lnTo>
                    <a:lnTo>
                      <a:pt x="1542" y="438"/>
                    </a:lnTo>
                    <a:lnTo>
                      <a:pt x="1554" y="432"/>
                    </a:lnTo>
                    <a:lnTo>
                      <a:pt x="1560" y="432"/>
                    </a:lnTo>
                    <a:lnTo>
                      <a:pt x="1566" y="426"/>
                    </a:lnTo>
                    <a:lnTo>
                      <a:pt x="1566" y="450"/>
                    </a:lnTo>
                    <a:lnTo>
                      <a:pt x="1560" y="462"/>
                    </a:lnTo>
                    <a:lnTo>
                      <a:pt x="1554" y="468"/>
                    </a:lnTo>
                    <a:lnTo>
                      <a:pt x="1500" y="468"/>
                    </a:lnTo>
                    <a:lnTo>
                      <a:pt x="1506" y="498"/>
                    </a:lnTo>
                    <a:lnTo>
                      <a:pt x="1494" y="504"/>
                    </a:lnTo>
                    <a:lnTo>
                      <a:pt x="1488" y="516"/>
                    </a:lnTo>
                    <a:lnTo>
                      <a:pt x="1476" y="522"/>
                    </a:lnTo>
                    <a:lnTo>
                      <a:pt x="1464" y="534"/>
                    </a:lnTo>
                    <a:lnTo>
                      <a:pt x="1446" y="540"/>
                    </a:lnTo>
                    <a:lnTo>
                      <a:pt x="1380" y="540"/>
                    </a:lnTo>
                    <a:lnTo>
                      <a:pt x="1362" y="522"/>
                    </a:lnTo>
                    <a:lnTo>
                      <a:pt x="1344" y="534"/>
                    </a:lnTo>
                    <a:lnTo>
                      <a:pt x="1344" y="546"/>
                    </a:lnTo>
                    <a:lnTo>
                      <a:pt x="1338" y="546"/>
                    </a:lnTo>
                    <a:lnTo>
                      <a:pt x="1332" y="552"/>
                    </a:lnTo>
                    <a:lnTo>
                      <a:pt x="1320" y="558"/>
                    </a:lnTo>
                    <a:lnTo>
                      <a:pt x="1302" y="564"/>
                    </a:lnTo>
                    <a:lnTo>
                      <a:pt x="1290" y="570"/>
                    </a:lnTo>
                    <a:lnTo>
                      <a:pt x="1266" y="570"/>
                    </a:lnTo>
                    <a:lnTo>
                      <a:pt x="1242" y="558"/>
                    </a:lnTo>
                    <a:lnTo>
                      <a:pt x="1236" y="558"/>
                    </a:lnTo>
                    <a:lnTo>
                      <a:pt x="1140" y="606"/>
                    </a:lnTo>
                    <a:lnTo>
                      <a:pt x="1122" y="624"/>
                    </a:lnTo>
                    <a:lnTo>
                      <a:pt x="1116" y="606"/>
                    </a:lnTo>
                    <a:lnTo>
                      <a:pt x="1080" y="624"/>
                    </a:lnTo>
                    <a:lnTo>
                      <a:pt x="1068" y="624"/>
                    </a:lnTo>
                    <a:lnTo>
                      <a:pt x="1044" y="636"/>
                    </a:lnTo>
                    <a:lnTo>
                      <a:pt x="1020" y="660"/>
                    </a:lnTo>
                    <a:lnTo>
                      <a:pt x="990" y="648"/>
                    </a:lnTo>
                    <a:lnTo>
                      <a:pt x="990" y="672"/>
                    </a:lnTo>
                    <a:lnTo>
                      <a:pt x="984" y="666"/>
                    </a:lnTo>
                    <a:lnTo>
                      <a:pt x="972" y="666"/>
                    </a:lnTo>
                    <a:lnTo>
                      <a:pt x="966" y="672"/>
                    </a:lnTo>
                    <a:lnTo>
                      <a:pt x="966" y="690"/>
                    </a:lnTo>
                    <a:lnTo>
                      <a:pt x="954" y="708"/>
                    </a:lnTo>
                    <a:lnTo>
                      <a:pt x="1014" y="684"/>
                    </a:lnTo>
                    <a:lnTo>
                      <a:pt x="990" y="702"/>
                    </a:lnTo>
                    <a:lnTo>
                      <a:pt x="990" y="714"/>
                    </a:lnTo>
                    <a:lnTo>
                      <a:pt x="972" y="726"/>
                    </a:lnTo>
                    <a:lnTo>
                      <a:pt x="1026" y="726"/>
                    </a:lnTo>
                    <a:lnTo>
                      <a:pt x="1032" y="732"/>
                    </a:lnTo>
                    <a:lnTo>
                      <a:pt x="1032" y="738"/>
                    </a:lnTo>
                    <a:lnTo>
                      <a:pt x="1020" y="744"/>
                    </a:lnTo>
                    <a:lnTo>
                      <a:pt x="984" y="744"/>
                    </a:lnTo>
                    <a:lnTo>
                      <a:pt x="960" y="750"/>
                    </a:lnTo>
                    <a:lnTo>
                      <a:pt x="972" y="738"/>
                    </a:lnTo>
                    <a:lnTo>
                      <a:pt x="960" y="732"/>
                    </a:lnTo>
                    <a:lnTo>
                      <a:pt x="954" y="732"/>
                    </a:lnTo>
                    <a:lnTo>
                      <a:pt x="948" y="738"/>
                    </a:lnTo>
                    <a:lnTo>
                      <a:pt x="936" y="744"/>
                    </a:lnTo>
                    <a:lnTo>
                      <a:pt x="930" y="750"/>
                    </a:lnTo>
                    <a:lnTo>
                      <a:pt x="924" y="750"/>
                    </a:lnTo>
                    <a:lnTo>
                      <a:pt x="918" y="756"/>
                    </a:lnTo>
                    <a:lnTo>
                      <a:pt x="924" y="756"/>
                    </a:lnTo>
                    <a:lnTo>
                      <a:pt x="930" y="762"/>
                    </a:lnTo>
                    <a:lnTo>
                      <a:pt x="930" y="768"/>
                    </a:lnTo>
                    <a:lnTo>
                      <a:pt x="924" y="774"/>
                    </a:lnTo>
                    <a:lnTo>
                      <a:pt x="924" y="780"/>
                    </a:lnTo>
                    <a:lnTo>
                      <a:pt x="918" y="792"/>
                    </a:lnTo>
                    <a:lnTo>
                      <a:pt x="918" y="804"/>
                    </a:lnTo>
                    <a:lnTo>
                      <a:pt x="990" y="804"/>
                    </a:lnTo>
                    <a:lnTo>
                      <a:pt x="1038" y="774"/>
                    </a:lnTo>
                    <a:lnTo>
                      <a:pt x="1104" y="750"/>
                    </a:lnTo>
                    <a:lnTo>
                      <a:pt x="1098" y="750"/>
                    </a:lnTo>
                    <a:lnTo>
                      <a:pt x="1092" y="756"/>
                    </a:lnTo>
                    <a:lnTo>
                      <a:pt x="1080" y="762"/>
                    </a:lnTo>
                    <a:lnTo>
                      <a:pt x="1062" y="768"/>
                    </a:lnTo>
                    <a:lnTo>
                      <a:pt x="1050" y="780"/>
                    </a:lnTo>
                    <a:lnTo>
                      <a:pt x="1038" y="786"/>
                    </a:lnTo>
                    <a:lnTo>
                      <a:pt x="1026" y="798"/>
                    </a:lnTo>
                    <a:lnTo>
                      <a:pt x="1026" y="816"/>
                    </a:lnTo>
                    <a:lnTo>
                      <a:pt x="1020" y="828"/>
                    </a:lnTo>
                    <a:lnTo>
                      <a:pt x="990" y="828"/>
                    </a:lnTo>
                    <a:lnTo>
                      <a:pt x="978" y="834"/>
                    </a:lnTo>
                    <a:lnTo>
                      <a:pt x="972" y="852"/>
                    </a:lnTo>
                    <a:lnTo>
                      <a:pt x="966" y="864"/>
                    </a:lnTo>
                    <a:lnTo>
                      <a:pt x="954" y="870"/>
                    </a:lnTo>
                    <a:lnTo>
                      <a:pt x="942" y="882"/>
                    </a:lnTo>
                    <a:lnTo>
                      <a:pt x="930" y="888"/>
                    </a:lnTo>
                    <a:lnTo>
                      <a:pt x="924" y="894"/>
                    </a:lnTo>
                    <a:lnTo>
                      <a:pt x="978" y="888"/>
                    </a:lnTo>
                    <a:lnTo>
                      <a:pt x="972" y="906"/>
                    </a:lnTo>
                    <a:lnTo>
                      <a:pt x="978" y="894"/>
                    </a:lnTo>
                    <a:lnTo>
                      <a:pt x="990" y="888"/>
                    </a:lnTo>
                    <a:lnTo>
                      <a:pt x="1002" y="876"/>
                    </a:lnTo>
                    <a:lnTo>
                      <a:pt x="1026" y="864"/>
                    </a:lnTo>
                    <a:lnTo>
                      <a:pt x="1038" y="864"/>
                    </a:lnTo>
                    <a:lnTo>
                      <a:pt x="1050" y="870"/>
                    </a:lnTo>
                    <a:lnTo>
                      <a:pt x="1056" y="870"/>
                    </a:lnTo>
                    <a:lnTo>
                      <a:pt x="1056" y="876"/>
                    </a:lnTo>
                    <a:lnTo>
                      <a:pt x="1050" y="876"/>
                    </a:lnTo>
                    <a:lnTo>
                      <a:pt x="1074" y="870"/>
                    </a:lnTo>
                    <a:lnTo>
                      <a:pt x="1068" y="876"/>
                    </a:lnTo>
                    <a:lnTo>
                      <a:pt x="1068" y="906"/>
                    </a:lnTo>
                    <a:lnTo>
                      <a:pt x="1074" y="912"/>
                    </a:lnTo>
                    <a:lnTo>
                      <a:pt x="1092" y="912"/>
                    </a:lnTo>
                    <a:lnTo>
                      <a:pt x="1098" y="900"/>
                    </a:lnTo>
                    <a:lnTo>
                      <a:pt x="1110" y="894"/>
                    </a:lnTo>
                    <a:lnTo>
                      <a:pt x="1116" y="888"/>
                    </a:lnTo>
                    <a:lnTo>
                      <a:pt x="1122" y="876"/>
                    </a:lnTo>
                    <a:lnTo>
                      <a:pt x="1164" y="858"/>
                    </a:lnTo>
                    <a:lnTo>
                      <a:pt x="1176" y="870"/>
                    </a:lnTo>
                    <a:lnTo>
                      <a:pt x="1146" y="870"/>
                    </a:lnTo>
                    <a:lnTo>
                      <a:pt x="1140" y="876"/>
                    </a:lnTo>
                    <a:lnTo>
                      <a:pt x="1140" y="882"/>
                    </a:lnTo>
                    <a:lnTo>
                      <a:pt x="1134" y="888"/>
                    </a:lnTo>
                    <a:lnTo>
                      <a:pt x="1134" y="894"/>
                    </a:lnTo>
                    <a:lnTo>
                      <a:pt x="1152" y="894"/>
                    </a:lnTo>
                    <a:lnTo>
                      <a:pt x="1164" y="888"/>
                    </a:lnTo>
                    <a:lnTo>
                      <a:pt x="1182" y="888"/>
                    </a:lnTo>
                    <a:lnTo>
                      <a:pt x="1200" y="882"/>
                    </a:lnTo>
                    <a:lnTo>
                      <a:pt x="1218" y="882"/>
                    </a:lnTo>
                    <a:lnTo>
                      <a:pt x="1224" y="876"/>
                    </a:lnTo>
                    <a:lnTo>
                      <a:pt x="1230" y="876"/>
                    </a:lnTo>
                    <a:lnTo>
                      <a:pt x="1272" y="858"/>
                    </a:lnTo>
                    <a:lnTo>
                      <a:pt x="1224" y="882"/>
                    </a:lnTo>
                    <a:lnTo>
                      <a:pt x="1224" y="894"/>
                    </a:lnTo>
                    <a:lnTo>
                      <a:pt x="1212" y="894"/>
                    </a:lnTo>
                    <a:lnTo>
                      <a:pt x="1200" y="900"/>
                    </a:lnTo>
                    <a:lnTo>
                      <a:pt x="1188" y="900"/>
                    </a:lnTo>
                    <a:lnTo>
                      <a:pt x="1176" y="906"/>
                    </a:lnTo>
                    <a:lnTo>
                      <a:pt x="1170" y="912"/>
                    </a:lnTo>
                    <a:lnTo>
                      <a:pt x="1158" y="918"/>
                    </a:lnTo>
                    <a:lnTo>
                      <a:pt x="1152" y="930"/>
                    </a:lnTo>
                    <a:lnTo>
                      <a:pt x="1122" y="930"/>
                    </a:lnTo>
                    <a:lnTo>
                      <a:pt x="1086" y="960"/>
                    </a:lnTo>
                    <a:lnTo>
                      <a:pt x="1086" y="978"/>
                    </a:lnTo>
                    <a:lnTo>
                      <a:pt x="1038" y="978"/>
                    </a:lnTo>
                    <a:lnTo>
                      <a:pt x="1032" y="984"/>
                    </a:lnTo>
                    <a:lnTo>
                      <a:pt x="1020" y="984"/>
                    </a:lnTo>
                    <a:lnTo>
                      <a:pt x="1002" y="990"/>
                    </a:lnTo>
                    <a:lnTo>
                      <a:pt x="990" y="996"/>
                    </a:lnTo>
                    <a:lnTo>
                      <a:pt x="978" y="996"/>
                    </a:lnTo>
                    <a:lnTo>
                      <a:pt x="966" y="1008"/>
                    </a:lnTo>
                    <a:lnTo>
                      <a:pt x="966" y="1020"/>
                    </a:lnTo>
                    <a:lnTo>
                      <a:pt x="960" y="1026"/>
                    </a:lnTo>
                    <a:lnTo>
                      <a:pt x="960" y="1038"/>
                    </a:lnTo>
                    <a:lnTo>
                      <a:pt x="876" y="1038"/>
                    </a:lnTo>
                    <a:lnTo>
                      <a:pt x="858" y="1044"/>
                    </a:lnTo>
                    <a:lnTo>
                      <a:pt x="828" y="1062"/>
                    </a:lnTo>
                    <a:lnTo>
                      <a:pt x="804" y="1080"/>
                    </a:lnTo>
                    <a:lnTo>
                      <a:pt x="780" y="1092"/>
                    </a:lnTo>
                    <a:lnTo>
                      <a:pt x="774" y="1098"/>
                    </a:lnTo>
                    <a:lnTo>
                      <a:pt x="750" y="1104"/>
                    </a:lnTo>
                    <a:lnTo>
                      <a:pt x="738" y="1122"/>
                    </a:lnTo>
                    <a:lnTo>
                      <a:pt x="732" y="1104"/>
                    </a:lnTo>
                    <a:lnTo>
                      <a:pt x="672" y="1104"/>
                    </a:lnTo>
                    <a:lnTo>
                      <a:pt x="648" y="1116"/>
                    </a:lnTo>
                    <a:lnTo>
                      <a:pt x="630" y="1122"/>
                    </a:lnTo>
                    <a:lnTo>
                      <a:pt x="624" y="1128"/>
                    </a:lnTo>
                    <a:lnTo>
                      <a:pt x="606" y="1128"/>
                    </a:lnTo>
                    <a:lnTo>
                      <a:pt x="606" y="1140"/>
                    </a:lnTo>
                    <a:lnTo>
                      <a:pt x="576" y="1146"/>
                    </a:lnTo>
                    <a:lnTo>
                      <a:pt x="564" y="1152"/>
                    </a:lnTo>
                    <a:lnTo>
                      <a:pt x="540" y="1152"/>
                    </a:lnTo>
                    <a:lnTo>
                      <a:pt x="516" y="1170"/>
                    </a:lnTo>
                    <a:lnTo>
                      <a:pt x="522" y="1182"/>
                    </a:lnTo>
                    <a:lnTo>
                      <a:pt x="540" y="1164"/>
                    </a:lnTo>
                    <a:lnTo>
                      <a:pt x="558" y="1176"/>
                    </a:lnTo>
                    <a:lnTo>
                      <a:pt x="582" y="1158"/>
                    </a:lnTo>
                    <a:lnTo>
                      <a:pt x="582" y="1170"/>
                    </a:lnTo>
                    <a:lnTo>
                      <a:pt x="594" y="1170"/>
                    </a:lnTo>
                    <a:lnTo>
                      <a:pt x="606" y="1164"/>
                    </a:lnTo>
                    <a:lnTo>
                      <a:pt x="618" y="1164"/>
                    </a:lnTo>
                    <a:lnTo>
                      <a:pt x="642" y="1140"/>
                    </a:lnTo>
                    <a:lnTo>
                      <a:pt x="654" y="1134"/>
                    </a:lnTo>
                    <a:lnTo>
                      <a:pt x="666" y="1122"/>
                    </a:lnTo>
                    <a:lnTo>
                      <a:pt x="684" y="1122"/>
                    </a:lnTo>
                    <a:lnTo>
                      <a:pt x="684" y="1134"/>
                    </a:lnTo>
                    <a:lnTo>
                      <a:pt x="690" y="1140"/>
                    </a:lnTo>
                    <a:lnTo>
                      <a:pt x="708" y="1140"/>
                    </a:lnTo>
                    <a:lnTo>
                      <a:pt x="732" y="1128"/>
                    </a:lnTo>
                    <a:lnTo>
                      <a:pt x="744" y="1128"/>
                    </a:lnTo>
                    <a:lnTo>
                      <a:pt x="756" y="1122"/>
                    </a:lnTo>
                    <a:lnTo>
                      <a:pt x="762" y="1116"/>
                    </a:lnTo>
                    <a:lnTo>
                      <a:pt x="768" y="1116"/>
                    </a:lnTo>
                    <a:lnTo>
                      <a:pt x="804" y="1128"/>
                    </a:lnTo>
                    <a:lnTo>
                      <a:pt x="822" y="1110"/>
                    </a:lnTo>
                    <a:lnTo>
                      <a:pt x="834" y="1110"/>
                    </a:lnTo>
                    <a:lnTo>
                      <a:pt x="852" y="1104"/>
                    </a:lnTo>
                    <a:lnTo>
                      <a:pt x="870" y="1104"/>
                    </a:lnTo>
                    <a:lnTo>
                      <a:pt x="894" y="1092"/>
                    </a:lnTo>
                    <a:lnTo>
                      <a:pt x="918" y="1068"/>
                    </a:lnTo>
                    <a:lnTo>
                      <a:pt x="942" y="1056"/>
                    </a:lnTo>
                    <a:lnTo>
                      <a:pt x="972" y="1056"/>
                    </a:lnTo>
                    <a:lnTo>
                      <a:pt x="978" y="1044"/>
                    </a:lnTo>
                    <a:lnTo>
                      <a:pt x="1014" y="1044"/>
                    </a:lnTo>
                    <a:lnTo>
                      <a:pt x="1026" y="1038"/>
                    </a:lnTo>
                    <a:lnTo>
                      <a:pt x="1032" y="1038"/>
                    </a:lnTo>
                    <a:lnTo>
                      <a:pt x="1038" y="1032"/>
                    </a:lnTo>
                    <a:lnTo>
                      <a:pt x="1050" y="1032"/>
                    </a:lnTo>
                    <a:lnTo>
                      <a:pt x="1086" y="1020"/>
                    </a:lnTo>
                    <a:lnTo>
                      <a:pt x="1110" y="1008"/>
                    </a:lnTo>
                    <a:lnTo>
                      <a:pt x="1122" y="996"/>
                    </a:lnTo>
                    <a:lnTo>
                      <a:pt x="1134" y="990"/>
                    </a:lnTo>
                    <a:lnTo>
                      <a:pt x="1140" y="984"/>
                    </a:lnTo>
                    <a:lnTo>
                      <a:pt x="1206" y="972"/>
                    </a:lnTo>
                    <a:lnTo>
                      <a:pt x="1260" y="942"/>
                    </a:lnTo>
                    <a:lnTo>
                      <a:pt x="1296" y="942"/>
                    </a:lnTo>
                    <a:lnTo>
                      <a:pt x="1314" y="936"/>
                    </a:lnTo>
                    <a:lnTo>
                      <a:pt x="1326" y="936"/>
                    </a:lnTo>
                    <a:lnTo>
                      <a:pt x="1338" y="930"/>
                    </a:lnTo>
                    <a:lnTo>
                      <a:pt x="1368" y="900"/>
                    </a:lnTo>
                    <a:lnTo>
                      <a:pt x="1380" y="900"/>
                    </a:lnTo>
                    <a:lnTo>
                      <a:pt x="1404" y="888"/>
                    </a:lnTo>
                    <a:lnTo>
                      <a:pt x="1416" y="888"/>
                    </a:lnTo>
                    <a:lnTo>
                      <a:pt x="1428" y="882"/>
                    </a:lnTo>
                    <a:lnTo>
                      <a:pt x="1434" y="876"/>
                    </a:lnTo>
                    <a:lnTo>
                      <a:pt x="1434" y="864"/>
                    </a:lnTo>
                    <a:lnTo>
                      <a:pt x="1422" y="864"/>
                    </a:lnTo>
                    <a:lnTo>
                      <a:pt x="1428" y="858"/>
                    </a:lnTo>
                    <a:lnTo>
                      <a:pt x="1452" y="846"/>
                    </a:lnTo>
                    <a:lnTo>
                      <a:pt x="1458" y="840"/>
                    </a:lnTo>
                    <a:lnTo>
                      <a:pt x="1470" y="834"/>
                    </a:lnTo>
                    <a:lnTo>
                      <a:pt x="1476" y="828"/>
                    </a:lnTo>
                    <a:lnTo>
                      <a:pt x="1488" y="828"/>
                    </a:lnTo>
                    <a:lnTo>
                      <a:pt x="1500" y="822"/>
                    </a:lnTo>
                    <a:lnTo>
                      <a:pt x="1512" y="822"/>
                    </a:lnTo>
                    <a:lnTo>
                      <a:pt x="1518" y="816"/>
                    </a:lnTo>
                    <a:lnTo>
                      <a:pt x="1524" y="816"/>
                    </a:lnTo>
                    <a:lnTo>
                      <a:pt x="1596" y="786"/>
                    </a:lnTo>
                    <a:lnTo>
                      <a:pt x="1590" y="768"/>
                    </a:lnTo>
                    <a:lnTo>
                      <a:pt x="1602" y="768"/>
                    </a:lnTo>
                    <a:lnTo>
                      <a:pt x="1608" y="774"/>
                    </a:lnTo>
                    <a:lnTo>
                      <a:pt x="1626" y="774"/>
                    </a:lnTo>
                    <a:lnTo>
                      <a:pt x="1638" y="762"/>
                    </a:lnTo>
                    <a:lnTo>
                      <a:pt x="1650" y="762"/>
                    </a:lnTo>
                    <a:lnTo>
                      <a:pt x="1674" y="750"/>
                    </a:lnTo>
                    <a:lnTo>
                      <a:pt x="1680" y="744"/>
                    </a:lnTo>
                    <a:lnTo>
                      <a:pt x="1704" y="732"/>
                    </a:lnTo>
                    <a:lnTo>
                      <a:pt x="1740" y="720"/>
                    </a:lnTo>
                    <a:lnTo>
                      <a:pt x="1770" y="708"/>
                    </a:lnTo>
                    <a:lnTo>
                      <a:pt x="1794" y="702"/>
                    </a:lnTo>
                    <a:lnTo>
                      <a:pt x="1812" y="702"/>
                    </a:lnTo>
                    <a:lnTo>
                      <a:pt x="1818" y="708"/>
                    </a:lnTo>
                    <a:lnTo>
                      <a:pt x="1842" y="720"/>
                    </a:lnTo>
                    <a:lnTo>
                      <a:pt x="1848" y="726"/>
                    </a:lnTo>
                    <a:lnTo>
                      <a:pt x="1812" y="726"/>
                    </a:lnTo>
                    <a:lnTo>
                      <a:pt x="1794" y="714"/>
                    </a:lnTo>
                    <a:lnTo>
                      <a:pt x="1758" y="738"/>
                    </a:lnTo>
                    <a:lnTo>
                      <a:pt x="1728" y="738"/>
                    </a:lnTo>
                    <a:lnTo>
                      <a:pt x="1722" y="744"/>
                    </a:lnTo>
                    <a:lnTo>
                      <a:pt x="1710" y="750"/>
                    </a:lnTo>
                    <a:lnTo>
                      <a:pt x="1704" y="762"/>
                    </a:lnTo>
                    <a:lnTo>
                      <a:pt x="1692" y="768"/>
                    </a:lnTo>
                    <a:lnTo>
                      <a:pt x="1686" y="774"/>
                    </a:lnTo>
                    <a:lnTo>
                      <a:pt x="1680" y="774"/>
                    </a:lnTo>
                    <a:lnTo>
                      <a:pt x="1668" y="780"/>
                    </a:lnTo>
                    <a:lnTo>
                      <a:pt x="1656" y="780"/>
                    </a:lnTo>
                    <a:lnTo>
                      <a:pt x="1638" y="786"/>
                    </a:lnTo>
                    <a:lnTo>
                      <a:pt x="1614" y="798"/>
                    </a:lnTo>
                    <a:lnTo>
                      <a:pt x="1614" y="804"/>
                    </a:lnTo>
                    <a:lnTo>
                      <a:pt x="1620" y="810"/>
                    </a:lnTo>
                    <a:lnTo>
                      <a:pt x="1632" y="816"/>
                    </a:lnTo>
                    <a:lnTo>
                      <a:pt x="1650" y="816"/>
                    </a:lnTo>
                    <a:lnTo>
                      <a:pt x="1644" y="816"/>
                    </a:lnTo>
                    <a:lnTo>
                      <a:pt x="1638" y="822"/>
                    </a:lnTo>
                    <a:lnTo>
                      <a:pt x="1632" y="822"/>
                    </a:lnTo>
                    <a:lnTo>
                      <a:pt x="1620" y="828"/>
                    </a:lnTo>
                    <a:lnTo>
                      <a:pt x="1572" y="828"/>
                    </a:lnTo>
                    <a:lnTo>
                      <a:pt x="1566" y="834"/>
                    </a:lnTo>
                    <a:lnTo>
                      <a:pt x="1560" y="834"/>
                    </a:lnTo>
                    <a:lnTo>
                      <a:pt x="1560" y="846"/>
                    </a:lnTo>
                    <a:lnTo>
                      <a:pt x="1572" y="858"/>
                    </a:lnTo>
                    <a:lnTo>
                      <a:pt x="1584" y="858"/>
                    </a:lnTo>
                    <a:lnTo>
                      <a:pt x="1596" y="852"/>
                    </a:lnTo>
                    <a:lnTo>
                      <a:pt x="1638" y="834"/>
                    </a:lnTo>
                    <a:lnTo>
                      <a:pt x="1680" y="810"/>
                    </a:lnTo>
                    <a:lnTo>
                      <a:pt x="1722" y="798"/>
                    </a:lnTo>
                    <a:lnTo>
                      <a:pt x="1788" y="798"/>
                    </a:lnTo>
                    <a:lnTo>
                      <a:pt x="1818" y="792"/>
                    </a:lnTo>
                    <a:lnTo>
                      <a:pt x="1824" y="786"/>
                    </a:lnTo>
                    <a:lnTo>
                      <a:pt x="1848" y="774"/>
                    </a:lnTo>
                    <a:lnTo>
                      <a:pt x="1854" y="762"/>
                    </a:lnTo>
                    <a:lnTo>
                      <a:pt x="1866" y="756"/>
                    </a:lnTo>
                    <a:lnTo>
                      <a:pt x="1872" y="750"/>
                    </a:lnTo>
                    <a:lnTo>
                      <a:pt x="1866" y="738"/>
                    </a:lnTo>
                    <a:lnTo>
                      <a:pt x="1878" y="732"/>
                    </a:lnTo>
                    <a:lnTo>
                      <a:pt x="1908" y="720"/>
                    </a:lnTo>
                    <a:lnTo>
                      <a:pt x="1944" y="714"/>
                    </a:lnTo>
                    <a:lnTo>
                      <a:pt x="1962" y="708"/>
                    </a:lnTo>
                    <a:lnTo>
                      <a:pt x="1968" y="708"/>
                    </a:lnTo>
                    <a:lnTo>
                      <a:pt x="1980" y="720"/>
                    </a:lnTo>
                    <a:lnTo>
                      <a:pt x="1980" y="726"/>
                    </a:lnTo>
                    <a:lnTo>
                      <a:pt x="2046" y="702"/>
                    </a:lnTo>
                    <a:lnTo>
                      <a:pt x="2004" y="738"/>
                    </a:lnTo>
                    <a:lnTo>
                      <a:pt x="2022" y="744"/>
                    </a:lnTo>
                    <a:lnTo>
                      <a:pt x="2022" y="762"/>
                    </a:lnTo>
                    <a:lnTo>
                      <a:pt x="2028" y="762"/>
                    </a:lnTo>
                    <a:lnTo>
                      <a:pt x="2034" y="756"/>
                    </a:lnTo>
                    <a:lnTo>
                      <a:pt x="2094" y="726"/>
                    </a:lnTo>
                    <a:lnTo>
                      <a:pt x="2082" y="732"/>
                    </a:lnTo>
                    <a:lnTo>
                      <a:pt x="2076" y="744"/>
                    </a:lnTo>
                    <a:lnTo>
                      <a:pt x="2064" y="750"/>
                    </a:lnTo>
                    <a:lnTo>
                      <a:pt x="2058" y="762"/>
                    </a:lnTo>
                    <a:lnTo>
                      <a:pt x="2046" y="774"/>
                    </a:lnTo>
                    <a:lnTo>
                      <a:pt x="2052" y="780"/>
                    </a:lnTo>
                    <a:lnTo>
                      <a:pt x="2064" y="780"/>
                    </a:lnTo>
                    <a:lnTo>
                      <a:pt x="2076" y="786"/>
                    </a:lnTo>
                    <a:lnTo>
                      <a:pt x="2106" y="786"/>
                    </a:lnTo>
                    <a:lnTo>
                      <a:pt x="2208" y="798"/>
                    </a:lnTo>
                    <a:lnTo>
                      <a:pt x="2238" y="780"/>
                    </a:lnTo>
                    <a:lnTo>
                      <a:pt x="2232" y="786"/>
                    </a:lnTo>
                    <a:lnTo>
                      <a:pt x="2232" y="810"/>
                    </a:lnTo>
                    <a:lnTo>
                      <a:pt x="2298" y="810"/>
                    </a:lnTo>
                    <a:lnTo>
                      <a:pt x="2334" y="804"/>
                    </a:lnTo>
                    <a:lnTo>
                      <a:pt x="2328" y="804"/>
                    </a:lnTo>
                    <a:lnTo>
                      <a:pt x="2322" y="810"/>
                    </a:lnTo>
                    <a:lnTo>
                      <a:pt x="2310" y="810"/>
                    </a:lnTo>
                    <a:lnTo>
                      <a:pt x="2286" y="822"/>
                    </a:lnTo>
                    <a:lnTo>
                      <a:pt x="2280" y="828"/>
                    </a:lnTo>
                    <a:lnTo>
                      <a:pt x="2280" y="834"/>
                    </a:lnTo>
                    <a:lnTo>
                      <a:pt x="2292" y="846"/>
                    </a:lnTo>
                    <a:lnTo>
                      <a:pt x="2304" y="852"/>
                    </a:lnTo>
                    <a:lnTo>
                      <a:pt x="2310" y="858"/>
                    </a:lnTo>
                    <a:lnTo>
                      <a:pt x="2310" y="882"/>
                    </a:lnTo>
                    <a:lnTo>
                      <a:pt x="2316" y="888"/>
                    </a:lnTo>
                    <a:lnTo>
                      <a:pt x="2316" y="900"/>
                    </a:lnTo>
                    <a:lnTo>
                      <a:pt x="2322" y="912"/>
                    </a:lnTo>
                    <a:lnTo>
                      <a:pt x="2358" y="912"/>
                    </a:lnTo>
                    <a:lnTo>
                      <a:pt x="2370" y="906"/>
                    </a:lnTo>
                    <a:lnTo>
                      <a:pt x="2388" y="906"/>
                    </a:lnTo>
                    <a:lnTo>
                      <a:pt x="2382" y="876"/>
                    </a:lnTo>
                    <a:lnTo>
                      <a:pt x="2400" y="870"/>
                    </a:lnTo>
                    <a:lnTo>
                      <a:pt x="2412" y="888"/>
                    </a:lnTo>
                    <a:lnTo>
                      <a:pt x="2442" y="876"/>
                    </a:lnTo>
                    <a:lnTo>
                      <a:pt x="2430" y="888"/>
                    </a:lnTo>
                    <a:lnTo>
                      <a:pt x="2430" y="900"/>
                    </a:lnTo>
                    <a:lnTo>
                      <a:pt x="2424" y="906"/>
                    </a:lnTo>
                    <a:lnTo>
                      <a:pt x="2424" y="912"/>
                    </a:lnTo>
                    <a:lnTo>
                      <a:pt x="2430" y="918"/>
                    </a:lnTo>
                    <a:lnTo>
                      <a:pt x="2436" y="918"/>
                    </a:lnTo>
                    <a:lnTo>
                      <a:pt x="2448" y="912"/>
                    </a:lnTo>
                    <a:lnTo>
                      <a:pt x="2454" y="906"/>
                    </a:lnTo>
                    <a:lnTo>
                      <a:pt x="2460" y="894"/>
                    </a:lnTo>
                    <a:lnTo>
                      <a:pt x="2466" y="888"/>
                    </a:lnTo>
                    <a:lnTo>
                      <a:pt x="2472" y="876"/>
                    </a:lnTo>
                    <a:lnTo>
                      <a:pt x="2502" y="834"/>
                    </a:lnTo>
                    <a:lnTo>
                      <a:pt x="2478" y="900"/>
                    </a:lnTo>
                    <a:lnTo>
                      <a:pt x="2484" y="924"/>
                    </a:lnTo>
                    <a:lnTo>
                      <a:pt x="2520" y="912"/>
                    </a:lnTo>
                    <a:lnTo>
                      <a:pt x="2496" y="936"/>
                    </a:lnTo>
                    <a:lnTo>
                      <a:pt x="2520" y="954"/>
                    </a:lnTo>
                    <a:lnTo>
                      <a:pt x="2502" y="954"/>
                    </a:lnTo>
                    <a:lnTo>
                      <a:pt x="2502" y="972"/>
                    </a:lnTo>
                    <a:lnTo>
                      <a:pt x="2472" y="990"/>
                    </a:lnTo>
                    <a:lnTo>
                      <a:pt x="2454" y="1002"/>
                    </a:lnTo>
                    <a:lnTo>
                      <a:pt x="2484" y="1020"/>
                    </a:lnTo>
                    <a:lnTo>
                      <a:pt x="2478" y="1050"/>
                    </a:lnTo>
                    <a:lnTo>
                      <a:pt x="2460" y="1068"/>
                    </a:lnTo>
                    <a:lnTo>
                      <a:pt x="2478" y="1080"/>
                    </a:lnTo>
                    <a:lnTo>
                      <a:pt x="2460" y="1098"/>
                    </a:lnTo>
                    <a:lnTo>
                      <a:pt x="2490" y="1098"/>
                    </a:lnTo>
                    <a:lnTo>
                      <a:pt x="2526" y="1086"/>
                    </a:lnTo>
                    <a:lnTo>
                      <a:pt x="2496" y="1122"/>
                    </a:lnTo>
                    <a:lnTo>
                      <a:pt x="2478" y="1140"/>
                    </a:lnTo>
                    <a:lnTo>
                      <a:pt x="2502" y="1146"/>
                    </a:lnTo>
                    <a:lnTo>
                      <a:pt x="2454" y="1164"/>
                    </a:lnTo>
                    <a:lnTo>
                      <a:pt x="2436" y="1176"/>
                    </a:lnTo>
                    <a:lnTo>
                      <a:pt x="2454" y="1188"/>
                    </a:lnTo>
                    <a:lnTo>
                      <a:pt x="2454" y="1200"/>
                    </a:lnTo>
                    <a:lnTo>
                      <a:pt x="2472" y="1188"/>
                    </a:lnTo>
                    <a:lnTo>
                      <a:pt x="2490" y="1182"/>
                    </a:lnTo>
                    <a:lnTo>
                      <a:pt x="2502" y="1170"/>
                    </a:lnTo>
                    <a:lnTo>
                      <a:pt x="2514" y="1164"/>
                    </a:lnTo>
                    <a:lnTo>
                      <a:pt x="2532" y="1146"/>
                    </a:lnTo>
                    <a:lnTo>
                      <a:pt x="2538" y="1134"/>
                    </a:lnTo>
                    <a:lnTo>
                      <a:pt x="2538" y="1122"/>
                    </a:lnTo>
                    <a:lnTo>
                      <a:pt x="2550" y="1116"/>
                    </a:lnTo>
                    <a:lnTo>
                      <a:pt x="2562" y="1104"/>
                    </a:lnTo>
                    <a:lnTo>
                      <a:pt x="2574" y="1098"/>
                    </a:lnTo>
                    <a:lnTo>
                      <a:pt x="2574" y="1086"/>
                    </a:lnTo>
                    <a:lnTo>
                      <a:pt x="2568" y="1080"/>
                    </a:lnTo>
                    <a:lnTo>
                      <a:pt x="2562" y="1080"/>
                    </a:lnTo>
                    <a:close/>
                    <a:moveTo>
                      <a:pt x="2394" y="1056"/>
                    </a:moveTo>
                    <a:lnTo>
                      <a:pt x="2400" y="1062"/>
                    </a:lnTo>
                    <a:lnTo>
                      <a:pt x="2418" y="1062"/>
                    </a:lnTo>
                    <a:lnTo>
                      <a:pt x="2436" y="1044"/>
                    </a:lnTo>
                    <a:lnTo>
                      <a:pt x="2460" y="1038"/>
                    </a:lnTo>
                    <a:lnTo>
                      <a:pt x="2454" y="1020"/>
                    </a:lnTo>
                    <a:lnTo>
                      <a:pt x="2430" y="1020"/>
                    </a:lnTo>
                    <a:lnTo>
                      <a:pt x="2418" y="1026"/>
                    </a:lnTo>
                    <a:lnTo>
                      <a:pt x="2412" y="1032"/>
                    </a:lnTo>
                    <a:lnTo>
                      <a:pt x="2406" y="1044"/>
                    </a:lnTo>
                    <a:lnTo>
                      <a:pt x="2394" y="1050"/>
                    </a:lnTo>
                    <a:lnTo>
                      <a:pt x="2394" y="1056"/>
                    </a:lnTo>
                    <a:close/>
                    <a:moveTo>
                      <a:pt x="2376" y="984"/>
                    </a:moveTo>
                    <a:lnTo>
                      <a:pt x="2358" y="984"/>
                    </a:lnTo>
                    <a:lnTo>
                      <a:pt x="2346" y="990"/>
                    </a:lnTo>
                    <a:lnTo>
                      <a:pt x="2334" y="1002"/>
                    </a:lnTo>
                    <a:lnTo>
                      <a:pt x="2334" y="1014"/>
                    </a:lnTo>
                    <a:lnTo>
                      <a:pt x="2322" y="1026"/>
                    </a:lnTo>
                    <a:lnTo>
                      <a:pt x="2322" y="1044"/>
                    </a:lnTo>
                    <a:lnTo>
                      <a:pt x="2310" y="1056"/>
                    </a:lnTo>
                    <a:lnTo>
                      <a:pt x="2310" y="1074"/>
                    </a:lnTo>
                    <a:lnTo>
                      <a:pt x="2316" y="1080"/>
                    </a:lnTo>
                    <a:lnTo>
                      <a:pt x="2322" y="1074"/>
                    </a:lnTo>
                    <a:lnTo>
                      <a:pt x="2328" y="1062"/>
                    </a:lnTo>
                    <a:lnTo>
                      <a:pt x="2340" y="1050"/>
                    </a:lnTo>
                    <a:lnTo>
                      <a:pt x="2352" y="1044"/>
                    </a:lnTo>
                    <a:lnTo>
                      <a:pt x="2376" y="1020"/>
                    </a:lnTo>
                    <a:lnTo>
                      <a:pt x="2382" y="1008"/>
                    </a:lnTo>
                    <a:lnTo>
                      <a:pt x="2382" y="990"/>
                    </a:lnTo>
                    <a:lnTo>
                      <a:pt x="2376" y="984"/>
                    </a:lnTo>
                    <a:close/>
                    <a:moveTo>
                      <a:pt x="786" y="810"/>
                    </a:moveTo>
                    <a:lnTo>
                      <a:pt x="798" y="810"/>
                    </a:lnTo>
                    <a:lnTo>
                      <a:pt x="834" y="798"/>
                    </a:lnTo>
                    <a:lnTo>
                      <a:pt x="858" y="786"/>
                    </a:lnTo>
                    <a:lnTo>
                      <a:pt x="864" y="780"/>
                    </a:lnTo>
                    <a:lnTo>
                      <a:pt x="870" y="780"/>
                    </a:lnTo>
                    <a:lnTo>
                      <a:pt x="864" y="774"/>
                    </a:lnTo>
                    <a:lnTo>
                      <a:pt x="828" y="762"/>
                    </a:lnTo>
                    <a:lnTo>
                      <a:pt x="810" y="762"/>
                    </a:lnTo>
                    <a:lnTo>
                      <a:pt x="798" y="768"/>
                    </a:lnTo>
                    <a:lnTo>
                      <a:pt x="792" y="774"/>
                    </a:lnTo>
                    <a:lnTo>
                      <a:pt x="786" y="768"/>
                    </a:lnTo>
                    <a:lnTo>
                      <a:pt x="774" y="768"/>
                    </a:lnTo>
                    <a:lnTo>
                      <a:pt x="768" y="774"/>
                    </a:lnTo>
                    <a:lnTo>
                      <a:pt x="768" y="804"/>
                    </a:lnTo>
                    <a:lnTo>
                      <a:pt x="774" y="810"/>
                    </a:lnTo>
                    <a:lnTo>
                      <a:pt x="786" y="810"/>
                    </a:lnTo>
                    <a:close/>
                    <a:moveTo>
                      <a:pt x="0" y="1332"/>
                    </a:moveTo>
                    <a:lnTo>
                      <a:pt x="60" y="1320"/>
                    </a:lnTo>
                    <a:lnTo>
                      <a:pt x="72" y="1302"/>
                    </a:lnTo>
                    <a:lnTo>
                      <a:pt x="132" y="1296"/>
                    </a:lnTo>
                    <a:lnTo>
                      <a:pt x="114" y="1272"/>
                    </a:lnTo>
                    <a:lnTo>
                      <a:pt x="0" y="1332"/>
                    </a:lnTo>
                    <a:close/>
                    <a:moveTo>
                      <a:pt x="1362" y="954"/>
                    </a:moveTo>
                    <a:lnTo>
                      <a:pt x="1350" y="954"/>
                    </a:lnTo>
                    <a:lnTo>
                      <a:pt x="1338" y="960"/>
                    </a:lnTo>
                    <a:lnTo>
                      <a:pt x="1332" y="954"/>
                    </a:lnTo>
                    <a:lnTo>
                      <a:pt x="1314" y="954"/>
                    </a:lnTo>
                    <a:lnTo>
                      <a:pt x="1314" y="978"/>
                    </a:lnTo>
                    <a:lnTo>
                      <a:pt x="1290" y="996"/>
                    </a:lnTo>
                    <a:lnTo>
                      <a:pt x="1290" y="972"/>
                    </a:lnTo>
                    <a:lnTo>
                      <a:pt x="1278" y="966"/>
                    </a:lnTo>
                    <a:lnTo>
                      <a:pt x="1272" y="966"/>
                    </a:lnTo>
                    <a:lnTo>
                      <a:pt x="1248" y="978"/>
                    </a:lnTo>
                    <a:lnTo>
                      <a:pt x="1242" y="978"/>
                    </a:lnTo>
                    <a:lnTo>
                      <a:pt x="1230" y="990"/>
                    </a:lnTo>
                    <a:lnTo>
                      <a:pt x="1224" y="1002"/>
                    </a:lnTo>
                    <a:lnTo>
                      <a:pt x="1218" y="1008"/>
                    </a:lnTo>
                    <a:lnTo>
                      <a:pt x="1218" y="1014"/>
                    </a:lnTo>
                    <a:lnTo>
                      <a:pt x="1224" y="1014"/>
                    </a:lnTo>
                    <a:lnTo>
                      <a:pt x="1230" y="1020"/>
                    </a:lnTo>
                    <a:lnTo>
                      <a:pt x="1278" y="1020"/>
                    </a:lnTo>
                    <a:lnTo>
                      <a:pt x="1296" y="1014"/>
                    </a:lnTo>
                    <a:lnTo>
                      <a:pt x="1308" y="1014"/>
                    </a:lnTo>
                    <a:lnTo>
                      <a:pt x="1320" y="1008"/>
                    </a:lnTo>
                    <a:lnTo>
                      <a:pt x="1320" y="996"/>
                    </a:lnTo>
                    <a:lnTo>
                      <a:pt x="1350" y="990"/>
                    </a:lnTo>
                    <a:lnTo>
                      <a:pt x="1350" y="984"/>
                    </a:lnTo>
                    <a:lnTo>
                      <a:pt x="1386" y="978"/>
                    </a:lnTo>
                    <a:lnTo>
                      <a:pt x="1398" y="954"/>
                    </a:lnTo>
                    <a:lnTo>
                      <a:pt x="1380" y="960"/>
                    </a:lnTo>
                    <a:lnTo>
                      <a:pt x="1374" y="954"/>
                    </a:lnTo>
                    <a:lnTo>
                      <a:pt x="1362" y="954"/>
                    </a:lnTo>
                    <a:close/>
                    <a:moveTo>
                      <a:pt x="162" y="1290"/>
                    </a:moveTo>
                    <a:lnTo>
                      <a:pt x="204" y="1290"/>
                    </a:lnTo>
                    <a:lnTo>
                      <a:pt x="240" y="1260"/>
                    </a:lnTo>
                    <a:lnTo>
                      <a:pt x="228" y="1242"/>
                    </a:lnTo>
                    <a:lnTo>
                      <a:pt x="162" y="1290"/>
                    </a:lnTo>
                    <a:close/>
                    <a:moveTo>
                      <a:pt x="2466" y="1140"/>
                    </a:moveTo>
                    <a:lnTo>
                      <a:pt x="2472" y="1128"/>
                    </a:lnTo>
                    <a:lnTo>
                      <a:pt x="2454" y="1110"/>
                    </a:lnTo>
                    <a:lnTo>
                      <a:pt x="2448" y="1110"/>
                    </a:lnTo>
                    <a:lnTo>
                      <a:pt x="2436" y="1122"/>
                    </a:lnTo>
                    <a:lnTo>
                      <a:pt x="2430" y="1134"/>
                    </a:lnTo>
                    <a:lnTo>
                      <a:pt x="2424" y="1152"/>
                    </a:lnTo>
                    <a:lnTo>
                      <a:pt x="2418" y="1164"/>
                    </a:lnTo>
                    <a:lnTo>
                      <a:pt x="2418" y="1176"/>
                    </a:lnTo>
                    <a:lnTo>
                      <a:pt x="2436" y="1158"/>
                    </a:lnTo>
                    <a:lnTo>
                      <a:pt x="2454" y="1158"/>
                    </a:lnTo>
                    <a:lnTo>
                      <a:pt x="2460" y="1152"/>
                    </a:lnTo>
                    <a:lnTo>
                      <a:pt x="2466" y="1140"/>
                    </a:lnTo>
                    <a:close/>
                    <a:moveTo>
                      <a:pt x="1428" y="912"/>
                    </a:moveTo>
                    <a:lnTo>
                      <a:pt x="1404" y="924"/>
                    </a:lnTo>
                    <a:lnTo>
                      <a:pt x="1386" y="942"/>
                    </a:lnTo>
                    <a:lnTo>
                      <a:pt x="1386" y="948"/>
                    </a:lnTo>
                    <a:lnTo>
                      <a:pt x="1398" y="954"/>
                    </a:lnTo>
                    <a:lnTo>
                      <a:pt x="1410" y="954"/>
                    </a:lnTo>
                    <a:lnTo>
                      <a:pt x="1422" y="948"/>
                    </a:lnTo>
                    <a:lnTo>
                      <a:pt x="1428" y="948"/>
                    </a:lnTo>
                    <a:lnTo>
                      <a:pt x="1440" y="942"/>
                    </a:lnTo>
                    <a:lnTo>
                      <a:pt x="1446" y="930"/>
                    </a:lnTo>
                    <a:lnTo>
                      <a:pt x="1470" y="930"/>
                    </a:lnTo>
                    <a:lnTo>
                      <a:pt x="1470" y="924"/>
                    </a:lnTo>
                    <a:lnTo>
                      <a:pt x="1458" y="912"/>
                    </a:lnTo>
                    <a:lnTo>
                      <a:pt x="1452" y="912"/>
                    </a:lnTo>
                    <a:lnTo>
                      <a:pt x="1440" y="906"/>
                    </a:lnTo>
                    <a:lnTo>
                      <a:pt x="1428" y="912"/>
                    </a:lnTo>
                    <a:close/>
                    <a:moveTo>
                      <a:pt x="498" y="1164"/>
                    </a:moveTo>
                    <a:lnTo>
                      <a:pt x="486" y="1164"/>
                    </a:lnTo>
                    <a:lnTo>
                      <a:pt x="474" y="1170"/>
                    </a:lnTo>
                    <a:lnTo>
                      <a:pt x="462" y="1170"/>
                    </a:lnTo>
                    <a:lnTo>
                      <a:pt x="450" y="1176"/>
                    </a:lnTo>
                    <a:lnTo>
                      <a:pt x="444" y="1182"/>
                    </a:lnTo>
                    <a:lnTo>
                      <a:pt x="432" y="1182"/>
                    </a:lnTo>
                    <a:lnTo>
                      <a:pt x="426" y="1188"/>
                    </a:lnTo>
                    <a:lnTo>
                      <a:pt x="414" y="1188"/>
                    </a:lnTo>
                    <a:lnTo>
                      <a:pt x="390" y="1200"/>
                    </a:lnTo>
                    <a:lnTo>
                      <a:pt x="384" y="1206"/>
                    </a:lnTo>
                    <a:lnTo>
                      <a:pt x="384" y="1218"/>
                    </a:lnTo>
                    <a:lnTo>
                      <a:pt x="402" y="1218"/>
                    </a:lnTo>
                    <a:lnTo>
                      <a:pt x="420" y="1212"/>
                    </a:lnTo>
                    <a:lnTo>
                      <a:pt x="432" y="1206"/>
                    </a:lnTo>
                    <a:lnTo>
                      <a:pt x="504" y="1206"/>
                    </a:lnTo>
                    <a:lnTo>
                      <a:pt x="510" y="1200"/>
                    </a:lnTo>
                    <a:lnTo>
                      <a:pt x="510" y="1176"/>
                    </a:lnTo>
                    <a:lnTo>
                      <a:pt x="498" y="1164"/>
                    </a:lnTo>
                    <a:close/>
                    <a:moveTo>
                      <a:pt x="330" y="1242"/>
                    </a:moveTo>
                    <a:lnTo>
                      <a:pt x="330" y="1224"/>
                    </a:lnTo>
                    <a:lnTo>
                      <a:pt x="276" y="1242"/>
                    </a:lnTo>
                    <a:lnTo>
                      <a:pt x="330" y="124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 dirty="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7" name="Zimbabwe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312F28E1-449F-40D3-8243-B524D9897C1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97401" y="-830507"/>
                <a:ext cx="106554" cy="112975"/>
              </a:xfrm>
              <a:custGeom>
                <a:avLst/>
                <a:gdLst>
                  <a:gd name="T0" fmla="*/ 2147483647 w 552"/>
                  <a:gd name="T1" fmla="*/ 2147483647 h 552"/>
                  <a:gd name="T2" fmla="*/ 2147483647 w 552"/>
                  <a:gd name="T3" fmla="*/ 2147483647 h 552"/>
                  <a:gd name="T4" fmla="*/ 2147483647 w 552"/>
                  <a:gd name="T5" fmla="*/ 2147483647 h 552"/>
                  <a:gd name="T6" fmla="*/ 2147483647 w 552"/>
                  <a:gd name="T7" fmla="*/ 2147483647 h 552"/>
                  <a:gd name="T8" fmla="*/ 2147483647 w 552"/>
                  <a:gd name="T9" fmla="*/ 2147483647 h 552"/>
                  <a:gd name="T10" fmla="*/ 2147483647 w 552"/>
                  <a:gd name="T11" fmla="*/ 2147483647 h 552"/>
                  <a:gd name="T12" fmla="*/ 2147483647 w 552"/>
                  <a:gd name="T13" fmla="*/ 2147483647 h 552"/>
                  <a:gd name="T14" fmla="*/ 2147483647 w 552"/>
                  <a:gd name="T15" fmla="*/ 2147483647 h 552"/>
                  <a:gd name="T16" fmla="*/ 2147483647 w 552"/>
                  <a:gd name="T17" fmla="*/ 2147483647 h 552"/>
                  <a:gd name="T18" fmla="*/ 2147483647 w 552"/>
                  <a:gd name="T19" fmla="*/ 2147483647 h 552"/>
                  <a:gd name="T20" fmla="*/ 2147483647 w 552"/>
                  <a:gd name="T21" fmla="*/ 2147483647 h 552"/>
                  <a:gd name="T22" fmla="*/ 2147483647 w 552"/>
                  <a:gd name="T23" fmla="*/ 2147483647 h 552"/>
                  <a:gd name="T24" fmla="*/ 2147483647 w 552"/>
                  <a:gd name="T25" fmla="*/ 2147483647 h 552"/>
                  <a:gd name="T26" fmla="*/ 2147483647 w 552"/>
                  <a:gd name="T27" fmla="*/ 2147483647 h 552"/>
                  <a:gd name="T28" fmla="*/ 2147483647 w 552"/>
                  <a:gd name="T29" fmla="*/ 2147483647 h 552"/>
                  <a:gd name="T30" fmla="*/ 2147483647 w 552"/>
                  <a:gd name="T31" fmla="*/ 2147483647 h 552"/>
                  <a:gd name="T32" fmla="*/ 2147483647 w 552"/>
                  <a:gd name="T33" fmla="*/ 2147483647 h 552"/>
                  <a:gd name="T34" fmla="*/ 2147483647 w 552"/>
                  <a:gd name="T35" fmla="*/ 2147483647 h 552"/>
                  <a:gd name="T36" fmla="*/ 2147483647 w 552"/>
                  <a:gd name="T37" fmla="*/ 2147483647 h 552"/>
                  <a:gd name="T38" fmla="*/ 2147483647 w 552"/>
                  <a:gd name="T39" fmla="*/ 2147483647 h 552"/>
                  <a:gd name="T40" fmla="*/ 2147483647 w 552"/>
                  <a:gd name="T41" fmla="*/ 2147483647 h 552"/>
                  <a:gd name="T42" fmla="*/ 2147483647 w 552"/>
                  <a:gd name="T43" fmla="*/ 2147483647 h 552"/>
                  <a:gd name="T44" fmla="*/ 2147483647 w 552"/>
                  <a:gd name="T45" fmla="*/ 2147483647 h 552"/>
                  <a:gd name="T46" fmla="*/ 2147483647 w 552"/>
                  <a:gd name="T47" fmla="*/ 2147483647 h 552"/>
                  <a:gd name="T48" fmla="*/ 2147483647 w 552"/>
                  <a:gd name="T49" fmla="*/ 2147483647 h 552"/>
                  <a:gd name="T50" fmla="*/ 2147483647 w 552"/>
                  <a:gd name="T51" fmla="*/ 2147483647 h 552"/>
                  <a:gd name="T52" fmla="*/ 2147483647 w 552"/>
                  <a:gd name="T53" fmla="*/ 2147483647 h 552"/>
                  <a:gd name="T54" fmla="*/ 2147483647 w 552"/>
                  <a:gd name="T55" fmla="*/ 2147483647 h 552"/>
                  <a:gd name="T56" fmla="*/ 2147483647 w 552"/>
                  <a:gd name="T57" fmla="*/ 2147483647 h 552"/>
                  <a:gd name="T58" fmla="*/ 2147483647 w 552"/>
                  <a:gd name="T59" fmla="*/ 2147483647 h 552"/>
                  <a:gd name="T60" fmla="*/ 2147483647 w 552"/>
                  <a:gd name="T61" fmla="*/ 2147483647 h 552"/>
                  <a:gd name="T62" fmla="*/ 2147483647 w 552"/>
                  <a:gd name="T63" fmla="*/ 2147483647 h 552"/>
                  <a:gd name="T64" fmla="*/ 2147483647 w 552"/>
                  <a:gd name="T65" fmla="*/ 2147483647 h 552"/>
                  <a:gd name="T66" fmla="*/ 2147483647 w 552"/>
                  <a:gd name="T67" fmla="*/ 2147483647 h 552"/>
                  <a:gd name="T68" fmla="*/ 2147483647 w 552"/>
                  <a:gd name="T69" fmla="*/ 2147483647 h 552"/>
                  <a:gd name="T70" fmla="*/ 2147483647 w 552"/>
                  <a:gd name="T71" fmla="*/ 2147483647 h 552"/>
                  <a:gd name="T72" fmla="*/ 2147483647 w 552"/>
                  <a:gd name="T73" fmla="*/ 2147483647 h 552"/>
                  <a:gd name="T74" fmla="*/ 2147483647 w 552"/>
                  <a:gd name="T75" fmla="*/ 0 h 552"/>
                  <a:gd name="T76" fmla="*/ 2147483647 w 552"/>
                  <a:gd name="T77" fmla="*/ 2147483647 h 552"/>
                  <a:gd name="T78" fmla="*/ 2147483647 w 552"/>
                  <a:gd name="T79" fmla="*/ 2147483647 h 552"/>
                  <a:gd name="T80" fmla="*/ 2147483647 w 552"/>
                  <a:gd name="T81" fmla="*/ 2147483647 h 552"/>
                  <a:gd name="T82" fmla="*/ 2147483647 w 552"/>
                  <a:gd name="T83" fmla="*/ 2147483647 h 552"/>
                  <a:gd name="T84" fmla="*/ 2147483647 w 552"/>
                  <a:gd name="T85" fmla="*/ 2147483647 h 552"/>
                  <a:gd name="T86" fmla="*/ 2147483647 w 552"/>
                  <a:gd name="T87" fmla="*/ 2147483647 h 552"/>
                  <a:gd name="T88" fmla="*/ 2147483647 w 552"/>
                  <a:gd name="T89" fmla="*/ 2147483647 h 552"/>
                  <a:gd name="T90" fmla="*/ 2147483647 w 552"/>
                  <a:gd name="T91" fmla="*/ 2147483647 h 552"/>
                  <a:gd name="T92" fmla="*/ 2147483647 w 552"/>
                  <a:gd name="T93" fmla="*/ 2147483647 h 552"/>
                  <a:gd name="T94" fmla="*/ 2147483647 w 552"/>
                  <a:gd name="T95" fmla="*/ 2147483647 h 552"/>
                  <a:gd name="T96" fmla="*/ 2147483647 w 552"/>
                  <a:gd name="T97" fmla="*/ 2147483647 h 552"/>
                  <a:gd name="T98" fmla="*/ 2147483647 w 552"/>
                  <a:gd name="T99" fmla="*/ 2147483647 h 552"/>
                  <a:gd name="T100" fmla="*/ 2147483647 w 552"/>
                  <a:gd name="T101" fmla="*/ 2147483647 h 552"/>
                  <a:gd name="T102" fmla="*/ 2147483647 w 552"/>
                  <a:gd name="T103" fmla="*/ 2147483647 h 55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52"/>
                  <a:gd name="T157" fmla="*/ 0 h 552"/>
                  <a:gd name="T158" fmla="*/ 552 w 552"/>
                  <a:gd name="T159" fmla="*/ 552 h 55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52" h="552">
                    <a:moveTo>
                      <a:pt x="18" y="204"/>
                    </a:moveTo>
                    <a:lnTo>
                      <a:pt x="18" y="234"/>
                    </a:lnTo>
                    <a:lnTo>
                      <a:pt x="30" y="234"/>
                    </a:lnTo>
                    <a:lnTo>
                      <a:pt x="36" y="240"/>
                    </a:lnTo>
                    <a:lnTo>
                      <a:pt x="48" y="264"/>
                    </a:lnTo>
                    <a:lnTo>
                      <a:pt x="54" y="270"/>
                    </a:lnTo>
                    <a:lnTo>
                      <a:pt x="54" y="294"/>
                    </a:lnTo>
                    <a:lnTo>
                      <a:pt x="72" y="330"/>
                    </a:lnTo>
                    <a:lnTo>
                      <a:pt x="84" y="336"/>
                    </a:lnTo>
                    <a:lnTo>
                      <a:pt x="102" y="354"/>
                    </a:lnTo>
                    <a:lnTo>
                      <a:pt x="132" y="354"/>
                    </a:lnTo>
                    <a:lnTo>
                      <a:pt x="138" y="360"/>
                    </a:lnTo>
                    <a:lnTo>
                      <a:pt x="138" y="390"/>
                    </a:lnTo>
                    <a:lnTo>
                      <a:pt x="168" y="390"/>
                    </a:lnTo>
                    <a:lnTo>
                      <a:pt x="174" y="414"/>
                    </a:lnTo>
                    <a:lnTo>
                      <a:pt x="168" y="420"/>
                    </a:lnTo>
                    <a:lnTo>
                      <a:pt x="168" y="450"/>
                    </a:lnTo>
                    <a:lnTo>
                      <a:pt x="186" y="450"/>
                    </a:lnTo>
                    <a:lnTo>
                      <a:pt x="186" y="480"/>
                    </a:lnTo>
                    <a:lnTo>
                      <a:pt x="198" y="480"/>
                    </a:lnTo>
                    <a:lnTo>
                      <a:pt x="216" y="486"/>
                    </a:lnTo>
                    <a:lnTo>
                      <a:pt x="228" y="486"/>
                    </a:lnTo>
                    <a:lnTo>
                      <a:pt x="246" y="492"/>
                    </a:lnTo>
                    <a:lnTo>
                      <a:pt x="264" y="510"/>
                    </a:lnTo>
                    <a:lnTo>
                      <a:pt x="270" y="522"/>
                    </a:lnTo>
                    <a:lnTo>
                      <a:pt x="270" y="528"/>
                    </a:lnTo>
                    <a:lnTo>
                      <a:pt x="252" y="528"/>
                    </a:lnTo>
                    <a:lnTo>
                      <a:pt x="312" y="528"/>
                    </a:lnTo>
                    <a:lnTo>
                      <a:pt x="324" y="534"/>
                    </a:lnTo>
                    <a:lnTo>
                      <a:pt x="330" y="534"/>
                    </a:lnTo>
                    <a:lnTo>
                      <a:pt x="342" y="540"/>
                    </a:lnTo>
                    <a:lnTo>
                      <a:pt x="402" y="540"/>
                    </a:lnTo>
                    <a:lnTo>
                      <a:pt x="420" y="552"/>
                    </a:lnTo>
                    <a:lnTo>
                      <a:pt x="486" y="468"/>
                    </a:lnTo>
                    <a:lnTo>
                      <a:pt x="504" y="462"/>
                    </a:lnTo>
                    <a:lnTo>
                      <a:pt x="492" y="444"/>
                    </a:lnTo>
                    <a:lnTo>
                      <a:pt x="504" y="432"/>
                    </a:lnTo>
                    <a:lnTo>
                      <a:pt x="504" y="402"/>
                    </a:lnTo>
                    <a:lnTo>
                      <a:pt x="516" y="396"/>
                    </a:lnTo>
                    <a:lnTo>
                      <a:pt x="528" y="384"/>
                    </a:lnTo>
                    <a:lnTo>
                      <a:pt x="528" y="372"/>
                    </a:lnTo>
                    <a:lnTo>
                      <a:pt x="540" y="360"/>
                    </a:lnTo>
                    <a:lnTo>
                      <a:pt x="546" y="348"/>
                    </a:lnTo>
                    <a:lnTo>
                      <a:pt x="546" y="342"/>
                    </a:lnTo>
                    <a:lnTo>
                      <a:pt x="522" y="318"/>
                    </a:lnTo>
                    <a:lnTo>
                      <a:pt x="522" y="306"/>
                    </a:lnTo>
                    <a:lnTo>
                      <a:pt x="540" y="288"/>
                    </a:lnTo>
                    <a:lnTo>
                      <a:pt x="522" y="264"/>
                    </a:lnTo>
                    <a:lnTo>
                      <a:pt x="540" y="252"/>
                    </a:lnTo>
                    <a:lnTo>
                      <a:pt x="540" y="240"/>
                    </a:lnTo>
                    <a:lnTo>
                      <a:pt x="546" y="240"/>
                    </a:lnTo>
                    <a:lnTo>
                      <a:pt x="546" y="234"/>
                    </a:lnTo>
                    <a:lnTo>
                      <a:pt x="552" y="228"/>
                    </a:lnTo>
                    <a:lnTo>
                      <a:pt x="552" y="216"/>
                    </a:lnTo>
                    <a:lnTo>
                      <a:pt x="540" y="192"/>
                    </a:lnTo>
                    <a:lnTo>
                      <a:pt x="540" y="180"/>
                    </a:lnTo>
                    <a:lnTo>
                      <a:pt x="546" y="174"/>
                    </a:lnTo>
                    <a:lnTo>
                      <a:pt x="546" y="168"/>
                    </a:lnTo>
                    <a:lnTo>
                      <a:pt x="552" y="162"/>
                    </a:lnTo>
                    <a:lnTo>
                      <a:pt x="540" y="150"/>
                    </a:lnTo>
                    <a:lnTo>
                      <a:pt x="552" y="138"/>
                    </a:lnTo>
                    <a:lnTo>
                      <a:pt x="540" y="120"/>
                    </a:lnTo>
                    <a:lnTo>
                      <a:pt x="546" y="114"/>
                    </a:lnTo>
                    <a:lnTo>
                      <a:pt x="552" y="102"/>
                    </a:lnTo>
                    <a:lnTo>
                      <a:pt x="552" y="96"/>
                    </a:lnTo>
                    <a:lnTo>
                      <a:pt x="540" y="84"/>
                    </a:lnTo>
                    <a:lnTo>
                      <a:pt x="528" y="84"/>
                    </a:lnTo>
                    <a:lnTo>
                      <a:pt x="510" y="66"/>
                    </a:lnTo>
                    <a:lnTo>
                      <a:pt x="498" y="66"/>
                    </a:lnTo>
                    <a:lnTo>
                      <a:pt x="486" y="72"/>
                    </a:lnTo>
                    <a:lnTo>
                      <a:pt x="480" y="72"/>
                    </a:lnTo>
                    <a:lnTo>
                      <a:pt x="462" y="48"/>
                    </a:lnTo>
                    <a:lnTo>
                      <a:pt x="444" y="48"/>
                    </a:lnTo>
                    <a:lnTo>
                      <a:pt x="432" y="30"/>
                    </a:lnTo>
                    <a:lnTo>
                      <a:pt x="372" y="30"/>
                    </a:lnTo>
                    <a:lnTo>
                      <a:pt x="366" y="0"/>
                    </a:lnTo>
                    <a:lnTo>
                      <a:pt x="330" y="0"/>
                    </a:lnTo>
                    <a:lnTo>
                      <a:pt x="294" y="12"/>
                    </a:lnTo>
                    <a:lnTo>
                      <a:pt x="282" y="24"/>
                    </a:lnTo>
                    <a:lnTo>
                      <a:pt x="258" y="36"/>
                    </a:lnTo>
                    <a:lnTo>
                      <a:pt x="258" y="72"/>
                    </a:lnTo>
                    <a:lnTo>
                      <a:pt x="252" y="78"/>
                    </a:lnTo>
                    <a:lnTo>
                      <a:pt x="240" y="78"/>
                    </a:lnTo>
                    <a:lnTo>
                      <a:pt x="228" y="84"/>
                    </a:lnTo>
                    <a:lnTo>
                      <a:pt x="210" y="90"/>
                    </a:lnTo>
                    <a:lnTo>
                      <a:pt x="198" y="96"/>
                    </a:lnTo>
                    <a:lnTo>
                      <a:pt x="192" y="102"/>
                    </a:lnTo>
                    <a:lnTo>
                      <a:pt x="180" y="126"/>
                    </a:lnTo>
                    <a:lnTo>
                      <a:pt x="174" y="132"/>
                    </a:lnTo>
                    <a:lnTo>
                      <a:pt x="174" y="138"/>
                    </a:lnTo>
                    <a:lnTo>
                      <a:pt x="168" y="144"/>
                    </a:lnTo>
                    <a:lnTo>
                      <a:pt x="162" y="156"/>
                    </a:lnTo>
                    <a:lnTo>
                      <a:pt x="132" y="186"/>
                    </a:lnTo>
                    <a:lnTo>
                      <a:pt x="108" y="198"/>
                    </a:lnTo>
                    <a:lnTo>
                      <a:pt x="90" y="198"/>
                    </a:lnTo>
                    <a:lnTo>
                      <a:pt x="90" y="192"/>
                    </a:lnTo>
                    <a:lnTo>
                      <a:pt x="78" y="180"/>
                    </a:lnTo>
                    <a:lnTo>
                      <a:pt x="66" y="180"/>
                    </a:lnTo>
                    <a:lnTo>
                      <a:pt x="66" y="192"/>
                    </a:lnTo>
                    <a:lnTo>
                      <a:pt x="54" y="192"/>
                    </a:lnTo>
                    <a:lnTo>
                      <a:pt x="42" y="180"/>
                    </a:lnTo>
                    <a:lnTo>
                      <a:pt x="42" y="174"/>
                    </a:lnTo>
                    <a:lnTo>
                      <a:pt x="0" y="174"/>
                    </a:lnTo>
                    <a:lnTo>
                      <a:pt x="6" y="192"/>
                    </a:lnTo>
                    <a:lnTo>
                      <a:pt x="18" y="20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8" name="Zamb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FFB21BD2-C0B1-4293-8B1C-1D2CA1B6CAE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53707" y="-953970"/>
                <a:ext cx="161746" cy="163005"/>
              </a:xfrm>
              <a:custGeom>
                <a:avLst/>
                <a:gdLst>
                  <a:gd name="T0" fmla="*/ 2147483647 w 834"/>
                  <a:gd name="T1" fmla="*/ 2147483647 h 798"/>
                  <a:gd name="T2" fmla="*/ 2147483647 w 834"/>
                  <a:gd name="T3" fmla="*/ 2147483647 h 798"/>
                  <a:gd name="T4" fmla="*/ 2147483647 w 834"/>
                  <a:gd name="T5" fmla="*/ 2147483647 h 798"/>
                  <a:gd name="T6" fmla="*/ 2147483647 w 834"/>
                  <a:gd name="T7" fmla="*/ 2147483647 h 798"/>
                  <a:gd name="T8" fmla="*/ 2147483647 w 834"/>
                  <a:gd name="T9" fmla="*/ 2147483647 h 798"/>
                  <a:gd name="T10" fmla="*/ 2147483647 w 834"/>
                  <a:gd name="T11" fmla="*/ 2147483647 h 798"/>
                  <a:gd name="T12" fmla="*/ 2147483647 w 834"/>
                  <a:gd name="T13" fmla="*/ 2147483647 h 798"/>
                  <a:gd name="T14" fmla="*/ 2147483647 w 834"/>
                  <a:gd name="T15" fmla="*/ 2147483647 h 798"/>
                  <a:gd name="T16" fmla="*/ 2147483647 w 834"/>
                  <a:gd name="T17" fmla="*/ 2147483647 h 798"/>
                  <a:gd name="T18" fmla="*/ 2147483647 w 834"/>
                  <a:gd name="T19" fmla="*/ 2147483647 h 798"/>
                  <a:gd name="T20" fmla="*/ 2147483647 w 834"/>
                  <a:gd name="T21" fmla="*/ 2147483647 h 798"/>
                  <a:gd name="T22" fmla="*/ 2147483647 w 834"/>
                  <a:gd name="T23" fmla="*/ 2147483647 h 798"/>
                  <a:gd name="T24" fmla="*/ 2147483647 w 834"/>
                  <a:gd name="T25" fmla="*/ 2147483647 h 798"/>
                  <a:gd name="T26" fmla="*/ 2147483647 w 834"/>
                  <a:gd name="T27" fmla="*/ 2147483647 h 798"/>
                  <a:gd name="T28" fmla="*/ 2147483647 w 834"/>
                  <a:gd name="T29" fmla="*/ 2147483647 h 798"/>
                  <a:gd name="T30" fmla="*/ 2147483647 w 834"/>
                  <a:gd name="T31" fmla="*/ 2147483647 h 798"/>
                  <a:gd name="T32" fmla="*/ 2147483647 w 834"/>
                  <a:gd name="T33" fmla="*/ 2147483647 h 798"/>
                  <a:gd name="T34" fmla="*/ 2147483647 w 834"/>
                  <a:gd name="T35" fmla="*/ 2147483647 h 798"/>
                  <a:gd name="T36" fmla="*/ 2147483647 w 834"/>
                  <a:gd name="T37" fmla="*/ 2147483647 h 798"/>
                  <a:gd name="T38" fmla="*/ 2147483647 w 834"/>
                  <a:gd name="T39" fmla="*/ 2147483647 h 798"/>
                  <a:gd name="T40" fmla="*/ 2147483647 w 834"/>
                  <a:gd name="T41" fmla="*/ 2147483647 h 798"/>
                  <a:gd name="T42" fmla="*/ 2147483647 w 834"/>
                  <a:gd name="T43" fmla="*/ 2147483647 h 798"/>
                  <a:gd name="T44" fmla="*/ 2147483647 w 834"/>
                  <a:gd name="T45" fmla="*/ 2147483647 h 798"/>
                  <a:gd name="T46" fmla="*/ 2147483647 w 834"/>
                  <a:gd name="T47" fmla="*/ 2147483647 h 798"/>
                  <a:gd name="T48" fmla="*/ 2147483647 w 834"/>
                  <a:gd name="T49" fmla="*/ 2147483647 h 798"/>
                  <a:gd name="T50" fmla="*/ 2147483647 w 834"/>
                  <a:gd name="T51" fmla="*/ 2147483647 h 798"/>
                  <a:gd name="T52" fmla="*/ 2147483647 w 834"/>
                  <a:gd name="T53" fmla="*/ 2147483647 h 798"/>
                  <a:gd name="T54" fmla="*/ 2147483647 w 834"/>
                  <a:gd name="T55" fmla="*/ 2147483647 h 798"/>
                  <a:gd name="T56" fmla="*/ 2147483647 w 834"/>
                  <a:gd name="T57" fmla="*/ 2147483647 h 798"/>
                  <a:gd name="T58" fmla="*/ 2147483647 w 834"/>
                  <a:gd name="T59" fmla="*/ 2147483647 h 798"/>
                  <a:gd name="T60" fmla="*/ 2147483647 w 834"/>
                  <a:gd name="T61" fmla="*/ 2147483647 h 798"/>
                  <a:gd name="T62" fmla="*/ 2147483647 w 834"/>
                  <a:gd name="T63" fmla="*/ 2147483647 h 798"/>
                  <a:gd name="T64" fmla="*/ 2147483647 w 834"/>
                  <a:gd name="T65" fmla="*/ 2147483647 h 798"/>
                  <a:gd name="T66" fmla="*/ 2147483647 w 834"/>
                  <a:gd name="T67" fmla="*/ 2147483647 h 798"/>
                  <a:gd name="T68" fmla="*/ 2147483647 w 834"/>
                  <a:gd name="T69" fmla="*/ 2147483647 h 798"/>
                  <a:gd name="T70" fmla="*/ 2147483647 w 834"/>
                  <a:gd name="T71" fmla="*/ 2147483647 h 798"/>
                  <a:gd name="T72" fmla="*/ 2147483647 w 834"/>
                  <a:gd name="T73" fmla="*/ 2147483647 h 798"/>
                  <a:gd name="T74" fmla="*/ 2147483647 w 834"/>
                  <a:gd name="T75" fmla="*/ 2147483647 h 798"/>
                  <a:gd name="T76" fmla="*/ 2147483647 w 834"/>
                  <a:gd name="T77" fmla="*/ 2147483647 h 798"/>
                  <a:gd name="T78" fmla="*/ 2147483647 w 834"/>
                  <a:gd name="T79" fmla="*/ 2147483647 h 798"/>
                  <a:gd name="T80" fmla="*/ 2147483647 w 834"/>
                  <a:gd name="T81" fmla="*/ 2147483647 h 798"/>
                  <a:gd name="T82" fmla="*/ 2147483647 w 834"/>
                  <a:gd name="T83" fmla="*/ 2147483647 h 798"/>
                  <a:gd name="T84" fmla="*/ 2147483647 w 834"/>
                  <a:gd name="T85" fmla="*/ 2147483647 h 798"/>
                  <a:gd name="T86" fmla="*/ 2147483647 w 834"/>
                  <a:gd name="T87" fmla="*/ 2147483647 h 798"/>
                  <a:gd name="T88" fmla="*/ 2147483647 w 834"/>
                  <a:gd name="T89" fmla="*/ 2147483647 h 798"/>
                  <a:gd name="T90" fmla="*/ 2147483647 w 834"/>
                  <a:gd name="T91" fmla="*/ 2147483647 h 798"/>
                  <a:gd name="T92" fmla="*/ 2147483647 w 834"/>
                  <a:gd name="T93" fmla="*/ 2147483647 h 798"/>
                  <a:gd name="T94" fmla="*/ 2147483647 w 834"/>
                  <a:gd name="T95" fmla="*/ 2147483647 h 798"/>
                  <a:gd name="T96" fmla="*/ 2147483647 w 834"/>
                  <a:gd name="T97" fmla="*/ 2147483647 h 798"/>
                  <a:gd name="T98" fmla="*/ 2147483647 w 834"/>
                  <a:gd name="T99" fmla="*/ 2147483647 h 798"/>
                  <a:gd name="T100" fmla="*/ 2147483647 w 834"/>
                  <a:gd name="T101" fmla="*/ 2147483647 h 798"/>
                  <a:gd name="T102" fmla="*/ 2147483647 w 834"/>
                  <a:gd name="T103" fmla="*/ 2147483647 h 79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834"/>
                  <a:gd name="T157" fmla="*/ 0 h 798"/>
                  <a:gd name="T158" fmla="*/ 834 w 834"/>
                  <a:gd name="T159" fmla="*/ 798 h 79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834" h="798">
                    <a:moveTo>
                      <a:pt x="822" y="186"/>
                    </a:moveTo>
                    <a:lnTo>
                      <a:pt x="822" y="162"/>
                    </a:lnTo>
                    <a:lnTo>
                      <a:pt x="816" y="168"/>
                    </a:lnTo>
                    <a:lnTo>
                      <a:pt x="810" y="168"/>
                    </a:lnTo>
                    <a:lnTo>
                      <a:pt x="810" y="126"/>
                    </a:lnTo>
                    <a:lnTo>
                      <a:pt x="798" y="114"/>
                    </a:lnTo>
                    <a:lnTo>
                      <a:pt x="786" y="114"/>
                    </a:lnTo>
                    <a:lnTo>
                      <a:pt x="786" y="102"/>
                    </a:lnTo>
                    <a:lnTo>
                      <a:pt x="768" y="90"/>
                    </a:lnTo>
                    <a:lnTo>
                      <a:pt x="750" y="90"/>
                    </a:lnTo>
                    <a:lnTo>
                      <a:pt x="750" y="72"/>
                    </a:lnTo>
                    <a:lnTo>
                      <a:pt x="738" y="78"/>
                    </a:lnTo>
                    <a:lnTo>
                      <a:pt x="726" y="78"/>
                    </a:lnTo>
                    <a:lnTo>
                      <a:pt x="708" y="60"/>
                    </a:lnTo>
                    <a:lnTo>
                      <a:pt x="690" y="60"/>
                    </a:lnTo>
                    <a:lnTo>
                      <a:pt x="684" y="54"/>
                    </a:lnTo>
                    <a:lnTo>
                      <a:pt x="684" y="36"/>
                    </a:lnTo>
                    <a:lnTo>
                      <a:pt x="672" y="42"/>
                    </a:lnTo>
                    <a:lnTo>
                      <a:pt x="654" y="42"/>
                    </a:lnTo>
                    <a:lnTo>
                      <a:pt x="648" y="54"/>
                    </a:lnTo>
                    <a:lnTo>
                      <a:pt x="642" y="60"/>
                    </a:lnTo>
                    <a:lnTo>
                      <a:pt x="636" y="60"/>
                    </a:lnTo>
                    <a:lnTo>
                      <a:pt x="624" y="48"/>
                    </a:lnTo>
                    <a:lnTo>
                      <a:pt x="624" y="36"/>
                    </a:lnTo>
                    <a:lnTo>
                      <a:pt x="618" y="30"/>
                    </a:lnTo>
                    <a:lnTo>
                      <a:pt x="606" y="30"/>
                    </a:lnTo>
                    <a:lnTo>
                      <a:pt x="600" y="24"/>
                    </a:lnTo>
                    <a:lnTo>
                      <a:pt x="594" y="24"/>
                    </a:lnTo>
                    <a:lnTo>
                      <a:pt x="594" y="6"/>
                    </a:lnTo>
                    <a:lnTo>
                      <a:pt x="600" y="0"/>
                    </a:lnTo>
                    <a:lnTo>
                      <a:pt x="576" y="12"/>
                    </a:lnTo>
                    <a:lnTo>
                      <a:pt x="558" y="12"/>
                    </a:lnTo>
                    <a:lnTo>
                      <a:pt x="546" y="18"/>
                    </a:lnTo>
                    <a:lnTo>
                      <a:pt x="528" y="18"/>
                    </a:lnTo>
                    <a:lnTo>
                      <a:pt x="510" y="24"/>
                    </a:lnTo>
                    <a:lnTo>
                      <a:pt x="498" y="24"/>
                    </a:lnTo>
                    <a:lnTo>
                      <a:pt x="498" y="54"/>
                    </a:lnTo>
                    <a:lnTo>
                      <a:pt x="480" y="72"/>
                    </a:lnTo>
                    <a:lnTo>
                      <a:pt x="468" y="78"/>
                    </a:lnTo>
                    <a:lnTo>
                      <a:pt x="462" y="84"/>
                    </a:lnTo>
                    <a:lnTo>
                      <a:pt x="456" y="84"/>
                    </a:lnTo>
                    <a:lnTo>
                      <a:pt x="468" y="96"/>
                    </a:lnTo>
                    <a:lnTo>
                      <a:pt x="468" y="102"/>
                    </a:lnTo>
                    <a:lnTo>
                      <a:pt x="474" y="108"/>
                    </a:lnTo>
                    <a:lnTo>
                      <a:pt x="474" y="114"/>
                    </a:lnTo>
                    <a:lnTo>
                      <a:pt x="480" y="120"/>
                    </a:lnTo>
                    <a:lnTo>
                      <a:pt x="480" y="144"/>
                    </a:lnTo>
                    <a:lnTo>
                      <a:pt x="486" y="162"/>
                    </a:lnTo>
                    <a:lnTo>
                      <a:pt x="486" y="216"/>
                    </a:lnTo>
                    <a:lnTo>
                      <a:pt x="474" y="228"/>
                    </a:lnTo>
                    <a:lnTo>
                      <a:pt x="468" y="240"/>
                    </a:lnTo>
                    <a:lnTo>
                      <a:pt x="462" y="258"/>
                    </a:lnTo>
                    <a:lnTo>
                      <a:pt x="456" y="270"/>
                    </a:lnTo>
                    <a:lnTo>
                      <a:pt x="456" y="294"/>
                    </a:lnTo>
                    <a:lnTo>
                      <a:pt x="468" y="306"/>
                    </a:lnTo>
                    <a:lnTo>
                      <a:pt x="474" y="306"/>
                    </a:lnTo>
                    <a:lnTo>
                      <a:pt x="474" y="312"/>
                    </a:lnTo>
                    <a:lnTo>
                      <a:pt x="480" y="312"/>
                    </a:lnTo>
                    <a:lnTo>
                      <a:pt x="510" y="342"/>
                    </a:lnTo>
                    <a:lnTo>
                      <a:pt x="522" y="348"/>
                    </a:lnTo>
                    <a:lnTo>
                      <a:pt x="528" y="348"/>
                    </a:lnTo>
                    <a:lnTo>
                      <a:pt x="534" y="342"/>
                    </a:lnTo>
                    <a:lnTo>
                      <a:pt x="534" y="324"/>
                    </a:lnTo>
                    <a:lnTo>
                      <a:pt x="558" y="324"/>
                    </a:lnTo>
                    <a:lnTo>
                      <a:pt x="558" y="372"/>
                    </a:lnTo>
                    <a:lnTo>
                      <a:pt x="552" y="408"/>
                    </a:lnTo>
                    <a:lnTo>
                      <a:pt x="546" y="426"/>
                    </a:lnTo>
                    <a:lnTo>
                      <a:pt x="540" y="426"/>
                    </a:lnTo>
                    <a:lnTo>
                      <a:pt x="540" y="420"/>
                    </a:lnTo>
                    <a:lnTo>
                      <a:pt x="534" y="408"/>
                    </a:lnTo>
                    <a:lnTo>
                      <a:pt x="516" y="420"/>
                    </a:lnTo>
                    <a:lnTo>
                      <a:pt x="498" y="420"/>
                    </a:lnTo>
                    <a:lnTo>
                      <a:pt x="498" y="408"/>
                    </a:lnTo>
                    <a:lnTo>
                      <a:pt x="492" y="396"/>
                    </a:lnTo>
                    <a:lnTo>
                      <a:pt x="492" y="384"/>
                    </a:lnTo>
                    <a:lnTo>
                      <a:pt x="480" y="372"/>
                    </a:lnTo>
                    <a:lnTo>
                      <a:pt x="468" y="372"/>
                    </a:lnTo>
                    <a:lnTo>
                      <a:pt x="462" y="360"/>
                    </a:lnTo>
                    <a:lnTo>
                      <a:pt x="462" y="354"/>
                    </a:lnTo>
                    <a:lnTo>
                      <a:pt x="456" y="342"/>
                    </a:lnTo>
                    <a:lnTo>
                      <a:pt x="450" y="336"/>
                    </a:lnTo>
                    <a:lnTo>
                      <a:pt x="444" y="336"/>
                    </a:lnTo>
                    <a:lnTo>
                      <a:pt x="438" y="342"/>
                    </a:lnTo>
                    <a:lnTo>
                      <a:pt x="426" y="342"/>
                    </a:lnTo>
                    <a:lnTo>
                      <a:pt x="426" y="330"/>
                    </a:lnTo>
                    <a:lnTo>
                      <a:pt x="420" y="324"/>
                    </a:lnTo>
                    <a:lnTo>
                      <a:pt x="390" y="324"/>
                    </a:lnTo>
                    <a:lnTo>
                      <a:pt x="390" y="312"/>
                    </a:lnTo>
                    <a:lnTo>
                      <a:pt x="396" y="312"/>
                    </a:lnTo>
                    <a:lnTo>
                      <a:pt x="396" y="300"/>
                    </a:lnTo>
                    <a:lnTo>
                      <a:pt x="384" y="300"/>
                    </a:lnTo>
                    <a:lnTo>
                      <a:pt x="378" y="294"/>
                    </a:lnTo>
                    <a:lnTo>
                      <a:pt x="378" y="282"/>
                    </a:lnTo>
                    <a:lnTo>
                      <a:pt x="366" y="270"/>
                    </a:lnTo>
                    <a:lnTo>
                      <a:pt x="360" y="270"/>
                    </a:lnTo>
                    <a:lnTo>
                      <a:pt x="354" y="276"/>
                    </a:lnTo>
                    <a:lnTo>
                      <a:pt x="354" y="294"/>
                    </a:lnTo>
                    <a:lnTo>
                      <a:pt x="348" y="300"/>
                    </a:lnTo>
                    <a:lnTo>
                      <a:pt x="348" y="306"/>
                    </a:lnTo>
                    <a:lnTo>
                      <a:pt x="330" y="306"/>
                    </a:lnTo>
                    <a:lnTo>
                      <a:pt x="300" y="300"/>
                    </a:lnTo>
                    <a:lnTo>
                      <a:pt x="264" y="294"/>
                    </a:lnTo>
                    <a:lnTo>
                      <a:pt x="246" y="282"/>
                    </a:lnTo>
                    <a:lnTo>
                      <a:pt x="240" y="276"/>
                    </a:lnTo>
                    <a:lnTo>
                      <a:pt x="234" y="264"/>
                    </a:lnTo>
                    <a:lnTo>
                      <a:pt x="234" y="246"/>
                    </a:lnTo>
                    <a:lnTo>
                      <a:pt x="192" y="252"/>
                    </a:lnTo>
                    <a:lnTo>
                      <a:pt x="198" y="258"/>
                    </a:lnTo>
                    <a:lnTo>
                      <a:pt x="198" y="264"/>
                    </a:lnTo>
                    <a:lnTo>
                      <a:pt x="180" y="264"/>
                    </a:lnTo>
                    <a:lnTo>
                      <a:pt x="174" y="258"/>
                    </a:lnTo>
                    <a:lnTo>
                      <a:pt x="174" y="228"/>
                    </a:lnTo>
                    <a:lnTo>
                      <a:pt x="156" y="228"/>
                    </a:lnTo>
                    <a:lnTo>
                      <a:pt x="150" y="216"/>
                    </a:lnTo>
                    <a:lnTo>
                      <a:pt x="144" y="234"/>
                    </a:lnTo>
                    <a:lnTo>
                      <a:pt x="144" y="240"/>
                    </a:lnTo>
                    <a:lnTo>
                      <a:pt x="156" y="252"/>
                    </a:lnTo>
                    <a:lnTo>
                      <a:pt x="156" y="270"/>
                    </a:lnTo>
                    <a:lnTo>
                      <a:pt x="150" y="276"/>
                    </a:lnTo>
                    <a:lnTo>
                      <a:pt x="144" y="276"/>
                    </a:lnTo>
                    <a:lnTo>
                      <a:pt x="144" y="330"/>
                    </a:lnTo>
                    <a:lnTo>
                      <a:pt x="156" y="342"/>
                    </a:lnTo>
                    <a:lnTo>
                      <a:pt x="138" y="348"/>
                    </a:lnTo>
                    <a:lnTo>
                      <a:pt x="138" y="354"/>
                    </a:lnTo>
                    <a:lnTo>
                      <a:pt x="144" y="360"/>
                    </a:lnTo>
                    <a:lnTo>
                      <a:pt x="144" y="384"/>
                    </a:lnTo>
                    <a:lnTo>
                      <a:pt x="132" y="396"/>
                    </a:lnTo>
                    <a:lnTo>
                      <a:pt x="126" y="396"/>
                    </a:lnTo>
                    <a:lnTo>
                      <a:pt x="0" y="390"/>
                    </a:lnTo>
                    <a:lnTo>
                      <a:pt x="0" y="642"/>
                    </a:lnTo>
                    <a:lnTo>
                      <a:pt x="6" y="654"/>
                    </a:lnTo>
                    <a:lnTo>
                      <a:pt x="6" y="672"/>
                    </a:lnTo>
                    <a:lnTo>
                      <a:pt x="96" y="762"/>
                    </a:lnTo>
                    <a:lnTo>
                      <a:pt x="114" y="768"/>
                    </a:lnTo>
                    <a:lnTo>
                      <a:pt x="138" y="756"/>
                    </a:lnTo>
                    <a:lnTo>
                      <a:pt x="144" y="756"/>
                    </a:lnTo>
                    <a:lnTo>
                      <a:pt x="150" y="750"/>
                    </a:lnTo>
                    <a:lnTo>
                      <a:pt x="168" y="750"/>
                    </a:lnTo>
                    <a:lnTo>
                      <a:pt x="174" y="756"/>
                    </a:lnTo>
                    <a:lnTo>
                      <a:pt x="174" y="762"/>
                    </a:lnTo>
                    <a:lnTo>
                      <a:pt x="204" y="756"/>
                    </a:lnTo>
                    <a:lnTo>
                      <a:pt x="222" y="774"/>
                    </a:lnTo>
                    <a:lnTo>
                      <a:pt x="264" y="774"/>
                    </a:lnTo>
                    <a:lnTo>
                      <a:pt x="264" y="780"/>
                    </a:lnTo>
                    <a:lnTo>
                      <a:pt x="276" y="792"/>
                    </a:lnTo>
                    <a:lnTo>
                      <a:pt x="288" y="792"/>
                    </a:lnTo>
                    <a:lnTo>
                      <a:pt x="288" y="780"/>
                    </a:lnTo>
                    <a:lnTo>
                      <a:pt x="300" y="780"/>
                    </a:lnTo>
                    <a:lnTo>
                      <a:pt x="312" y="792"/>
                    </a:lnTo>
                    <a:lnTo>
                      <a:pt x="312" y="798"/>
                    </a:lnTo>
                    <a:lnTo>
                      <a:pt x="330" y="798"/>
                    </a:lnTo>
                    <a:lnTo>
                      <a:pt x="354" y="786"/>
                    </a:lnTo>
                    <a:lnTo>
                      <a:pt x="384" y="756"/>
                    </a:lnTo>
                    <a:lnTo>
                      <a:pt x="390" y="744"/>
                    </a:lnTo>
                    <a:lnTo>
                      <a:pt x="396" y="738"/>
                    </a:lnTo>
                    <a:lnTo>
                      <a:pt x="396" y="732"/>
                    </a:lnTo>
                    <a:lnTo>
                      <a:pt x="402" y="726"/>
                    </a:lnTo>
                    <a:lnTo>
                      <a:pt x="414" y="702"/>
                    </a:lnTo>
                    <a:lnTo>
                      <a:pt x="420" y="696"/>
                    </a:lnTo>
                    <a:lnTo>
                      <a:pt x="432" y="690"/>
                    </a:lnTo>
                    <a:lnTo>
                      <a:pt x="450" y="684"/>
                    </a:lnTo>
                    <a:lnTo>
                      <a:pt x="462" y="678"/>
                    </a:lnTo>
                    <a:lnTo>
                      <a:pt x="474" y="678"/>
                    </a:lnTo>
                    <a:lnTo>
                      <a:pt x="480" y="672"/>
                    </a:lnTo>
                    <a:lnTo>
                      <a:pt x="480" y="636"/>
                    </a:lnTo>
                    <a:lnTo>
                      <a:pt x="504" y="624"/>
                    </a:lnTo>
                    <a:lnTo>
                      <a:pt x="516" y="612"/>
                    </a:lnTo>
                    <a:lnTo>
                      <a:pt x="552" y="600"/>
                    </a:lnTo>
                    <a:lnTo>
                      <a:pt x="588" y="600"/>
                    </a:lnTo>
                    <a:lnTo>
                      <a:pt x="588" y="576"/>
                    </a:lnTo>
                    <a:lnTo>
                      <a:pt x="570" y="558"/>
                    </a:lnTo>
                    <a:lnTo>
                      <a:pt x="582" y="546"/>
                    </a:lnTo>
                    <a:lnTo>
                      <a:pt x="612" y="546"/>
                    </a:lnTo>
                    <a:lnTo>
                      <a:pt x="630" y="528"/>
                    </a:lnTo>
                    <a:lnTo>
                      <a:pt x="642" y="528"/>
                    </a:lnTo>
                    <a:lnTo>
                      <a:pt x="654" y="522"/>
                    </a:lnTo>
                    <a:lnTo>
                      <a:pt x="672" y="522"/>
                    </a:lnTo>
                    <a:lnTo>
                      <a:pt x="690" y="516"/>
                    </a:lnTo>
                    <a:lnTo>
                      <a:pt x="702" y="510"/>
                    </a:lnTo>
                    <a:lnTo>
                      <a:pt x="708" y="510"/>
                    </a:lnTo>
                    <a:lnTo>
                      <a:pt x="732" y="498"/>
                    </a:lnTo>
                    <a:lnTo>
                      <a:pt x="750" y="486"/>
                    </a:lnTo>
                    <a:lnTo>
                      <a:pt x="762" y="480"/>
                    </a:lnTo>
                    <a:lnTo>
                      <a:pt x="780" y="474"/>
                    </a:lnTo>
                    <a:lnTo>
                      <a:pt x="786" y="468"/>
                    </a:lnTo>
                    <a:lnTo>
                      <a:pt x="792" y="468"/>
                    </a:lnTo>
                    <a:lnTo>
                      <a:pt x="780" y="462"/>
                    </a:lnTo>
                    <a:lnTo>
                      <a:pt x="768" y="450"/>
                    </a:lnTo>
                    <a:lnTo>
                      <a:pt x="756" y="444"/>
                    </a:lnTo>
                    <a:lnTo>
                      <a:pt x="756" y="438"/>
                    </a:lnTo>
                    <a:lnTo>
                      <a:pt x="762" y="432"/>
                    </a:lnTo>
                    <a:lnTo>
                      <a:pt x="768" y="420"/>
                    </a:lnTo>
                    <a:lnTo>
                      <a:pt x="774" y="414"/>
                    </a:lnTo>
                    <a:lnTo>
                      <a:pt x="780" y="402"/>
                    </a:lnTo>
                    <a:lnTo>
                      <a:pt x="774" y="366"/>
                    </a:lnTo>
                    <a:lnTo>
                      <a:pt x="780" y="366"/>
                    </a:lnTo>
                    <a:lnTo>
                      <a:pt x="786" y="360"/>
                    </a:lnTo>
                    <a:lnTo>
                      <a:pt x="798" y="354"/>
                    </a:lnTo>
                    <a:lnTo>
                      <a:pt x="816" y="336"/>
                    </a:lnTo>
                    <a:lnTo>
                      <a:pt x="816" y="330"/>
                    </a:lnTo>
                    <a:lnTo>
                      <a:pt x="804" y="330"/>
                    </a:lnTo>
                    <a:lnTo>
                      <a:pt x="804" y="258"/>
                    </a:lnTo>
                    <a:lnTo>
                      <a:pt x="810" y="240"/>
                    </a:lnTo>
                    <a:lnTo>
                      <a:pt x="798" y="234"/>
                    </a:lnTo>
                    <a:lnTo>
                      <a:pt x="798" y="216"/>
                    </a:lnTo>
                    <a:lnTo>
                      <a:pt x="804" y="216"/>
                    </a:lnTo>
                    <a:lnTo>
                      <a:pt x="810" y="210"/>
                    </a:lnTo>
                    <a:lnTo>
                      <a:pt x="834" y="198"/>
                    </a:lnTo>
                    <a:lnTo>
                      <a:pt x="834" y="186"/>
                    </a:lnTo>
                    <a:lnTo>
                      <a:pt x="822" y="186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9" name="Yeme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CC6B693D-3EEF-48FA-BF60-60697DB860F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35806" y="-1401833"/>
                <a:ext cx="141817" cy="102484"/>
              </a:xfrm>
              <a:custGeom>
                <a:avLst/>
                <a:gdLst>
                  <a:gd name="T0" fmla="*/ 2147483647 w 732"/>
                  <a:gd name="T1" fmla="*/ 2147483647 h 498"/>
                  <a:gd name="T2" fmla="*/ 2147483647 w 732"/>
                  <a:gd name="T3" fmla="*/ 2147483647 h 498"/>
                  <a:gd name="T4" fmla="*/ 2147483647 w 732"/>
                  <a:gd name="T5" fmla="*/ 2147483647 h 498"/>
                  <a:gd name="T6" fmla="*/ 2147483647 w 732"/>
                  <a:gd name="T7" fmla="*/ 2147483647 h 498"/>
                  <a:gd name="T8" fmla="*/ 2147483647 w 732"/>
                  <a:gd name="T9" fmla="*/ 2147483647 h 498"/>
                  <a:gd name="T10" fmla="*/ 2147483647 w 732"/>
                  <a:gd name="T11" fmla="*/ 2147483647 h 498"/>
                  <a:gd name="T12" fmla="*/ 2147483647 w 732"/>
                  <a:gd name="T13" fmla="*/ 2147483647 h 498"/>
                  <a:gd name="T14" fmla="*/ 2147483647 w 732"/>
                  <a:gd name="T15" fmla="*/ 2147483647 h 498"/>
                  <a:gd name="T16" fmla="*/ 2147483647 w 732"/>
                  <a:gd name="T17" fmla="*/ 2147483647 h 498"/>
                  <a:gd name="T18" fmla="*/ 2147483647 w 732"/>
                  <a:gd name="T19" fmla="*/ 2147483647 h 498"/>
                  <a:gd name="T20" fmla="*/ 2147483647 w 732"/>
                  <a:gd name="T21" fmla="*/ 2147483647 h 498"/>
                  <a:gd name="T22" fmla="*/ 2147483647 w 732"/>
                  <a:gd name="T23" fmla="*/ 2147483647 h 498"/>
                  <a:gd name="T24" fmla="*/ 2147483647 w 732"/>
                  <a:gd name="T25" fmla="*/ 2147483647 h 498"/>
                  <a:gd name="T26" fmla="*/ 2147483647 w 732"/>
                  <a:gd name="T27" fmla="*/ 2147483647 h 498"/>
                  <a:gd name="T28" fmla="*/ 2147483647 w 732"/>
                  <a:gd name="T29" fmla="*/ 2147483647 h 498"/>
                  <a:gd name="T30" fmla="*/ 0 w 732"/>
                  <a:gd name="T31" fmla="*/ 2147483647 h 498"/>
                  <a:gd name="T32" fmla="*/ 2147483647 w 732"/>
                  <a:gd name="T33" fmla="*/ 2147483647 h 498"/>
                  <a:gd name="T34" fmla="*/ 2147483647 w 732"/>
                  <a:gd name="T35" fmla="*/ 2147483647 h 498"/>
                  <a:gd name="T36" fmla="*/ 2147483647 w 732"/>
                  <a:gd name="T37" fmla="*/ 2147483647 h 498"/>
                  <a:gd name="T38" fmla="*/ 2147483647 w 732"/>
                  <a:gd name="T39" fmla="*/ 2147483647 h 498"/>
                  <a:gd name="T40" fmla="*/ 2147483647 w 732"/>
                  <a:gd name="T41" fmla="*/ 2147483647 h 498"/>
                  <a:gd name="T42" fmla="*/ 2147483647 w 732"/>
                  <a:gd name="T43" fmla="*/ 2147483647 h 498"/>
                  <a:gd name="T44" fmla="*/ 2147483647 w 732"/>
                  <a:gd name="T45" fmla="*/ 2147483647 h 498"/>
                  <a:gd name="T46" fmla="*/ 2147483647 w 732"/>
                  <a:gd name="T47" fmla="*/ 2147483647 h 498"/>
                  <a:gd name="T48" fmla="*/ 2147483647 w 732"/>
                  <a:gd name="T49" fmla="*/ 2147483647 h 498"/>
                  <a:gd name="T50" fmla="*/ 2147483647 w 732"/>
                  <a:gd name="T51" fmla="*/ 2147483647 h 498"/>
                  <a:gd name="T52" fmla="*/ 2147483647 w 732"/>
                  <a:gd name="T53" fmla="*/ 2147483647 h 498"/>
                  <a:gd name="T54" fmla="*/ 2147483647 w 732"/>
                  <a:gd name="T55" fmla="*/ 2147483647 h 498"/>
                  <a:gd name="T56" fmla="*/ 2147483647 w 732"/>
                  <a:gd name="T57" fmla="*/ 2147483647 h 498"/>
                  <a:gd name="T58" fmla="*/ 2147483647 w 732"/>
                  <a:gd name="T59" fmla="*/ 2147483647 h 498"/>
                  <a:gd name="T60" fmla="*/ 2147483647 w 732"/>
                  <a:gd name="T61" fmla="*/ 2147483647 h 498"/>
                  <a:gd name="T62" fmla="*/ 2147483647 w 732"/>
                  <a:gd name="T63" fmla="*/ 2147483647 h 498"/>
                  <a:gd name="T64" fmla="*/ 2147483647 w 732"/>
                  <a:gd name="T65" fmla="*/ 2147483647 h 498"/>
                  <a:gd name="T66" fmla="*/ 2147483647 w 732"/>
                  <a:gd name="T67" fmla="*/ 2147483647 h 498"/>
                  <a:gd name="T68" fmla="*/ 2147483647 w 732"/>
                  <a:gd name="T69" fmla="*/ 2147483647 h 498"/>
                  <a:gd name="T70" fmla="*/ 2147483647 w 732"/>
                  <a:gd name="T71" fmla="*/ 2147483647 h 498"/>
                  <a:gd name="T72" fmla="*/ 2147483647 w 732"/>
                  <a:gd name="T73" fmla="*/ 2147483647 h 498"/>
                  <a:gd name="T74" fmla="*/ 2147483647 w 732"/>
                  <a:gd name="T75" fmla="*/ 2147483647 h 498"/>
                  <a:gd name="T76" fmla="*/ 2147483647 w 732"/>
                  <a:gd name="T77" fmla="*/ 0 h 498"/>
                  <a:gd name="T78" fmla="*/ 2147483647 w 732"/>
                  <a:gd name="T79" fmla="*/ 2147483647 h 498"/>
                  <a:gd name="T80" fmla="*/ 2147483647 w 732"/>
                  <a:gd name="T81" fmla="*/ 2147483647 h 49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32"/>
                  <a:gd name="T124" fmla="*/ 0 h 498"/>
                  <a:gd name="T125" fmla="*/ 732 w 732"/>
                  <a:gd name="T126" fmla="*/ 498 h 49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32" h="498">
                    <a:moveTo>
                      <a:pt x="468" y="24"/>
                    </a:moveTo>
                    <a:lnTo>
                      <a:pt x="450" y="30"/>
                    </a:lnTo>
                    <a:lnTo>
                      <a:pt x="420" y="36"/>
                    </a:lnTo>
                    <a:lnTo>
                      <a:pt x="390" y="54"/>
                    </a:lnTo>
                    <a:lnTo>
                      <a:pt x="372" y="72"/>
                    </a:lnTo>
                    <a:lnTo>
                      <a:pt x="366" y="84"/>
                    </a:lnTo>
                    <a:lnTo>
                      <a:pt x="354" y="96"/>
                    </a:lnTo>
                    <a:lnTo>
                      <a:pt x="348" y="108"/>
                    </a:lnTo>
                    <a:lnTo>
                      <a:pt x="342" y="114"/>
                    </a:lnTo>
                    <a:lnTo>
                      <a:pt x="336" y="126"/>
                    </a:lnTo>
                    <a:lnTo>
                      <a:pt x="336" y="144"/>
                    </a:lnTo>
                    <a:lnTo>
                      <a:pt x="330" y="150"/>
                    </a:lnTo>
                    <a:lnTo>
                      <a:pt x="324" y="162"/>
                    </a:lnTo>
                    <a:lnTo>
                      <a:pt x="312" y="162"/>
                    </a:lnTo>
                    <a:lnTo>
                      <a:pt x="300" y="156"/>
                    </a:lnTo>
                    <a:lnTo>
                      <a:pt x="294" y="144"/>
                    </a:lnTo>
                    <a:lnTo>
                      <a:pt x="288" y="138"/>
                    </a:lnTo>
                    <a:lnTo>
                      <a:pt x="210" y="138"/>
                    </a:lnTo>
                    <a:lnTo>
                      <a:pt x="204" y="132"/>
                    </a:lnTo>
                    <a:lnTo>
                      <a:pt x="192" y="126"/>
                    </a:lnTo>
                    <a:lnTo>
                      <a:pt x="102" y="126"/>
                    </a:lnTo>
                    <a:lnTo>
                      <a:pt x="96" y="132"/>
                    </a:lnTo>
                    <a:lnTo>
                      <a:pt x="72" y="138"/>
                    </a:lnTo>
                    <a:lnTo>
                      <a:pt x="54" y="120"/>
                    </a:lnTo>
                    <a:lnTo>
                      <a:pt x="48" y="120"/>
                    </a:lnTo>
                    <a:lnTo>
                      <a:pt x="42" y="126"/>
                    </a:lnTo>
                    <a:lnTo>
                      <a:pt x="36" y="138"/>
                    </a:lnTo>
                    <a:lnTo>
                      <a:pt x="36" y="186"/>
                    </a:lnTo>
                    <a:lnTo>
                      <a:pt x="30" y="192"/>
                    </a:lnTo>
                    <a:lnTo>
                      <a:pt x="24" y="204"/>
                    </a:lnTo>
                    <a:lnTo>
                      <a:pt x="12" y="216"/>
                    </a:lnTo>
                    <a:lnTo>
                      <a:pt x="0" y="252"/>
                    </a:lnTo>
                    <a:lnTo>
                      <a:pt x="0" y="258"/>
                    </a:lnTo>
                    <a:lnTo>
                      <a:pt x="18" y="276"/>
                    </a:lnTo>
                    <a:lnTo>
                      <a:pt x="24" y="288"/>
                    </a:lnTo>
                    <a:lnTo>
                      <a:pt x="36" y="294"/>
                    </a:lnTo>
                    <a:lnTo>
                      <a:pt x="24" y="408"/>
                    </a:lnTo>
                    <a:lnTo>
                      <a:pt x="54" y="444"/>
                    </a:lnTo>
                    <a:lnTo>
                      <a:pt x="54" y="456"/>
                    </a:lnTo>
                    <a:lnTo>
                      <a:pt x="60" y="468"/>
                    </a:lnTo>
                    <a:lnTo>
                      <a:pt x="78" y="486"/>
                    </a:lnTo>
                    <a:lnTo>
                      <a:pt x="90" y="492"/>
                    </a:lnTo>
                    <a:lnTo>
                      <a:pt x="114" y="498"/>
                    </a:lnTo>
                    <a:lnTo>
                      <a:pt x="132" y="498"/>
                    </a:lnTo>
                    <a:lnTo>
                      <a:pt x="150" y="492"/>
                    </a:lnTo>
                    <a:lnTo>
                      <a:pt x="162" y="486"/>
                    </a:lnTo>
                    <a:lnTo>
                      <a:pt x="168" y="480"/>
                    </a:lnTo>
                    <a:lnTo>
                      <a:pt x="186" y="444"/>
                    </a:lnTo>
                    <a:lnTo>
                      <a:pt x="198" y="432"/>
                    </a:lnTo>
                    <a:lnTo>
                      <a:pt x="210" y="432"/>
                    </a:lnTo>
                    <a:lnTo>
                      <a:pt x="228" y="438"/>
                    </a:lnTo>
                    <a:lnTo>
                      <a:pt x="270" y="438"/>
                    </a:lnTo>
                    <a:lnTo>
                      <a:pt x="324" y="432"/>
                    </a:lnTo>
                    <a:lnTo>
                      <a:pt x="366" y="426"/>
                    </a:lnTo>
                    <a:lnTo>
                      <a:pt x="390" y="414"/>
                    </a:lnTo>
                    <a:lnTo>
                      <a:pt x="402" y="402"/>
                    </a:lnTo>
                    <a:lnTo>
                      <a:pt x="414" y="384"/>
                    </a:lnTo>
                    <a:lnTo>
                      <a:pt x="426" y="372"/>
                    </a:lnTo>
                    <a:lnTo>
                      <a:pt x="450" y="360"/>
                    </a:lnTo>
                    <a:lnTo>
                      <a:pt x="462" y="348"/>
                    </a:lnTo>
                    <a:lnTo>
                      <a:pt x="474" y="342"/>
                    </a:lnTo>
                    <a:lnTo>
                      <a:pt x="486" y="330"/>
                    </a:lnTo>
                    <a:lnTo>
                      <a:pt x="504" y="324"/>
                    </a:lnTo>
                    <a:lnTo>
                      <a:pt x="528" y="312"/>
                    </a:lnTo>
                    <a:lnTo>
                      <a:pt x="546" y="306"/>
                    </a:lnTo>
                    <a:lnTo>
                      <a:pt x="558" y="294"/>
                    </a:lnTo>
                    <a:lnTo>
                      <a:pt x="594" y="276"/>
                    </a:lnTo>
                    <a:lnTo>
                      <a:pt x="666" y="276"/>
                    </a:lnTo>
                    <a:lnTo>
                      <a:pt x="666" y="270"/>
                    </a:lnTo>
                    <a:lnTo>
                      <a:pt x="672" y="264"/>
                    </a:lnTo>
                    <a:lnTo>
                      <a:pt x="684" y="240"/>
                    </a:lnTo>
                    <a:lnTo>
                      <a:pt x="690" y="222"/>
                    </a:lnTo>
                    <a:lnTo>
                      <a:pt x="702" y="210"/>
                    </a:lnTo>
                    <a:lnTo>
                      <a:pt x="708" y="198"/>
                    </a:lnTo>
                    <a:lnTo>
                      <a:pt x="720" y="192"/>
                    </a:lnTo>
                    <a:lnTo>
                      <a:pt x="720" y="186"/>
                    </a:lnTo>
                    <a:lnTo>
                      <a:pt x="732" y="186"/>
                    </a:lnTo>
                    <a:lnTo>
                      <a:pt x="648" y="0"/>
                    </a:lnTo>
                    <a:lnTo>
                      <a:pt x="630" y="0"/>
                    </a:lnTo>
                    <a:lnTo>
                      <a:pt x="588" y="6"/>
                    </a:lnTo>
                    <a:lnTo>
                      <a:pt x="540" y="18"/>
                    </a:lnTo>
                    <a:lnTo>
                      <a:pt x="492" y="24"/>
                    </a:lnTo>
                    <a:lnTo>
                      <a:pt x="468" y="2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0" name="Western Sahar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A782FE62-5162-4249-877D-01C337ED998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323239" y="-1544664"/>
                <a:ext cx="116519" cy="104904"/>
              </a:xfrm>
              <a:custGeom>
                <a:avLst/>
                <a:gdLst>
                  <a:gd name="T0" fmla="*/ 2147483647 w 600"/>
                  <a:gd name="T1" fmla="*/ 0 h 510"/>
                  <a:gd name="T2" fmla="*/ 2147483647 w 600"/>
                  <a:gd name="T3" fmla="*/ 0 h 510"/>
                  <a:gd name="T4" fmla="*/ 2147483647 w 600"/>
                  <a:gd name="T5" fmla="*/ 2147483647 h 510"/>
                  <a:gd name="T6" fmla="*/ 2147483647 w 600"/>
                  <a:gd name="T7" fmla="*/ 2147483647 h 510"/>
                  <a:gd name="T8" fmla="*/ 2147483647 w 600"/>
                  <a:gd name="T9" fmla="*/ 2147483647 h 510"/>
                  <a:gd name="T10" fmla="*/ 2147483647 w 600"/>
                  <a:gd name="T11" fmla="*/ 2147483647 h 510"/>
                  <a:gd name="T12" fmla="*/ 2147483647 w 600"/>
                  <a:gd name="T13" fmla="*/ 2147483647 h 510"/>
                  <a:gd name="T14" fmla="*/ 2147483647 w 600"/>
                  <a:gd name="T15" fmla="*/ 2147483647 h 510"/>
                  <a:gd name="T16" fmla="*/ 2147483647 w 600"/>
                  <a:gd name="T17" fmla="*/ 2147483647 h 510"/>
                  <a:gd name="T18" fmla="*/ 2147483647 w 600"/>
                  <a:gd name="T19" fmla="*/ 2147483647 h 510"/>
                  <a:gd name="T20" fmla="*/ 2147483647 w 600"/>
                  <a:gd name="T21" fmla="*/ 2147483647 h 510"/>
                  <a:gd name="T22" fmla="*/ 2147483647 w 600"/>
                  <a:gd name="T23" fmla="*/ 2147483647 h 510"/>
                  <a:gd name="T24" fmla="*/ 2147483647 w 600"/>
                  <a:gd name="T25" fmla="*/ 2147483647 h 510"/>
                  <a:gd name="T26" fmla="*/ 2147483647 w 600"/>
                  <a:gd name="T27" fmla="*/ 2147483647 h 510"/>
                  <a:gd name="T28" fmla="*/ 2147483647 w 600"/>
                  <a:gd name="T29" fmla="*/ 2147483647 h 510"/>
                  <a:gd name="T30" fmla="*/ 2147483647 w 600"/>
                  <a:gd name="T31" fmla="*/ 2147483647 h 510"/>
                  <a:gd name="T32" fmla="*/ 2147483647 w 600"/>
                  <a:gd name="T33" fmla="*/ 2147483647 h 510"/>
                  <a:gd name="T34" fmla="*/ 2147483647 w 600"/>
                  <a:gd name="T35" fmla="*/ 2147483647 h 510"/>
                  <a:gd name="T36" fmla="*/ 2147483647 w 600"/>
                  <a:gd name="T37" fmla="*/ 2147483647 h 510"/>
                  <a:gd name="T38" fmla="*/ 2147483647 w 600"/>
                  <a:gd name="T39" fmla="*/ 2147483647 h 510"/>
                  <a:gd name="T40" fmla="*/ 2147483647 w 600"/>
                  <a:gd name="T41" fmla="*/ 2147483647 h 510"/>
                  <a:gd name="T42" fmla="*/ 2147483647 w 600"/>
                  <a:gd name="T43" fmla="*/ 2147483647 h 510"/>
                  <a:gd name="T44" fmla="*/ 2147483647 w 600"/>
                  <a:gd name="T45" fmla="*/ 2147483647 h 510"/>
                  <a:gd name="T46" fmla="*/ 2147483647 w 600"/>
                  <a:gd name="T47" fmla="*/ 2147483647 h 510"/>
                  <a:gd name="T48" fmla="*/ 2147483647 w 600"/>
                  <a:gd name="T49" fmla="*/ 2147483647 h 510"/>
                  <a:gd name="T50" fmla="*/ 2147483647 w 600"/>
                  <a:gd name="T51" fmla="*/ 2147483647 h 510"/>
                  <a:gd name="T52" fmla="*/ 2147483647 w 600"/>
                  <a:gd name="T53" fmla="*/ 2147483647 h 510"/>
                  <a:gd name="T54" fmla="*/ 2147483647 w 600"/>
                  <a:gd name="T55" fmla="*/ 2147483647 h 510"/>
                  <a:gd name="T56" fmla="*/ 2147483647 w 600"/>
                  <a:gd name="T57" fmla="*/ 2147483647 h 510"/>
                  <a:gd name="T58" fmla="*/ 2147483647 w 600"/>
                  <a:gd name="T59" fmla="*/ 2147483647 h 510"/>
                  <a:gd name="T60" fmla="*/ 2147483647 w 600"/>
                  <a:gd name="T61" fmla="*/ 2147483647 h 510"/>
                  <a:gd name="T62" fmla="*/ 2147483647 w 600"/>
                  <a:gd name="T63" fmla="*/ 2147483647 h 510"/>
                  <a:gd name="T64" fmla="*/ 2147483647 w 600"/>
                  <a:gd name="T65" fmla="*/ 2147483647 h 510"/>
                  <a:gd name="T66" fmla="*/ 2147483647 w 600"/>
                  <a:gd name="T67" fmla="*/ 2147483647 h 510"/>
                  <a:gd name="T68" fmla="*/ 2147483647 w 600"/>
                  <a:gd name="T69" fmla="*/ 2147483647 h 510"/>
                  <a:gd name="T70" fmla="*/ 2147483647 w 600"/>
                  <a:gd name="T71" fmla="*/ 2147483647 h 510"/>
                  <a:gd name="T72" fmla="*/ 2147483647 w 600"/>
                  <a:gd name="T73" fmla="*/ 2147483647 h 510"/>
                  <a:gd name="T74" fmla="*/ 2147483647 w 600"/>
                  <a:gd name="T75" fmla="*/ 2147483647 h 510"/>
                  <a:gd name="T76" fmla="*/ 2147483647 w 600"/>
                  <a:gd name="T77" fmla="*/ 2147483647 h 510"/>
                  <a:gd name="T78" fmla="*/ 0 w 600"/>
                  <a:gd name="T79" fmla="*/ 2147483647 h 510"/>
                  <a:gd name="T80" fmla="*/ 0 w 600"/>
                  <a:gd name="T81" fmla="*/ 2147483647 h 510"/>
                  <a:gd name="T82" fmla="*/ 2147483647 w 600"/>
                  <a:gd name="T83" fmla="*/ 2147483647 h 510"/>
                  <a:gd name="T84" fmla="*/ 2147483647 w 600"/>
                  <a:gd name="T85" fmla="*/ 2147483647 h 510"/>
                  <a:gd name="T86" fmla="*/ 2147483647 w 600"/>
                  <a:gd name="T87" fmla="*/ 2147483647 h 510"/>
                  <a:gd name="T88" fmla="*/ 2147483647 w 600"/>
                  <a:gd name="T89" fmla="*/ 2147483647 h 510"/>
                  <a:gd name="T90" fmla="*/ 2147483647 w 600"/>
                  <a:gd name="T91" fmla="*/ 2147483647 h 510"/>
                  <a:gd name="T92" fmla="*/ 2147483647 w 600"/>
                  <a:gd name="T93" fmla="*/ 2147483647 h 510"/>
                  <a:gd name="T94" fmla="*/ 2147483647 w 600"/>
                  <a:gd name="T95" fmla="*/ 2147483647 h 510"/>
                  <a:gd name="T96" fmla="*/ 2147483647 w 600"/>
                  <a:gd name="T97" fmla="*/ 2147483647 h 510"/>
                  <a:gd name="T98" fmla="*/ 2147483647 w 600"/>
                  <a:gd name="T99" fmla="*/ 2147483647 h 510"/>
                  <a:gd name="T100" fmla="*/ 2147483647 w 600"/>
                  <a:gd name="T101" fmla="*/ 2147483647 h 510"/>
                  <a:gd name="T102" fmla="*/ 2147483647 w 600"/>
                  <a:gd name="T103" fmla="*/ 2147483647 h 510"/>
                  <a:gd name="T104" fmla="*/ 2147483647 w 600"/>
                  <a:gd name="T105" fmla="*/ 2147483647 h 510"/>
                  <a:gd name="T106" fmla="*/ 2147483647 w 600"/>
                  <a:gd name="T107" fmla="*/ 2147483647 h 510"/>
                  <a:gd name="T108" fmla="*/ 2147483647 w 600"/>
                  <a:gd name="T109" fmla="*/ 2147483647 h 510"/>
                  <a:gd name="T110" fmla="*/ 2147483647 w 600"/>
                  <a:gd name="T111" fmla="*/ 2147483647 h 510"/>
                  <a:gd name="T112" fmla="*/ 2147483647 w 600"/>
                  <a:gd name="T113" fmla="*/ 0 h 510"/>
                  <a:gd name="T114" fmla="*/ 2147483647 w 600"/>
                  <a:gd name="T115" fmla="*/ 0 h 51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00"/>
                  <a:gd name="T175" fmla="*/ 0 h 510"/>
                  <a:gd name="T176" fmla="*/ 600 w 600"/>
                  <a:gd name="T177" fmla="*/ 510 h 51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00" h="510">
                    <a:moveTo>
                      <a:pt x="546" y="0"/>
                    </a:moveTo>
                    <a:lnTo>
                      <a:pt x="288" y="0"/>
                    </a:lnTo>
                    <a:lnTo>
                      <a:pt x="282" y="6"/>
                    </a:lnTo>
                    <a:lnTo>
                      <a:pt x="270" y="30"/>
                    </a:lnTo>
                    <a:lnTo>
                      <a:pt x="270" y="42"/>
                    </a:lnTo>
                    <a:lnTo>
                      <a:pt x="264" y="54"/>
                    </a:lnTo>
                    <a:lnTo>
                      <a:pt x="264" y="66"/>
                    </a:lnTo>
                    <a:lnTo>
                      <a:pt x="234" y="96"/>
                    </a:lnTo>
                    <a:lnTo>
                      <a:pt x="198" y="96"/>
                    </a:lnTo>
                    <a:lnTo>
                      <a:pt x="186" y="108"/>
                    </a:lnTo>
                    <a:lnTo>
                      <a:pt x="186" y="144"/>
                    </a:lnTo>
                    <a:lnTo>
                      <a:pt x="156" y="174"/>
                    </a:lnTo>
                    <a:lnTo>
                      <a:pt x="156" y="186"/>
                    </a:lnTo>
                    <a:lnTo>
                      <a:pt x="168" y="210"/>
                    </a:lnTo>
                    <a:lnTo>
                      <a:pt x="168" y="222"/>
                    </a:lnTo>
                    <a:lnTo>
                      <a:pt x="156" y="246"/>
                    </a:lnTo>
                    <a:lnTo>
                      <a:pt x="144" y="252"/>
                    </a:lnTo>
                    <a:lnTo>
                      <a:pt x="138" y="252"/>
                    </a:lnTo>
                    <a:lnTo>
                      <a:pt x="132" y="258"/>
                    </a:lnTo>
                    <a:lnTo>
                      <a:pt x="126" y="270"/>
                    </a:lnTo>
                    <a:lnTo>
                      <a:pt x="114" y="282"/>
                    </a:lnTo>
                    <a:lnTo>
                      <a:pt x="102" y="288"/>
                    </a:lnTo>
                    <a:lnTo>
                      <a:pt x="96" y="294"/>
                    </a:lnTo>
                    <a:lnTo>
                      <a:pt x="84" y="300"/>
                    </a:lnTo>
                    <a:lnTo>
                      <a:pt x="78" y="306"/>
                    </a:lnTo>
                    <a:lnTo>
                      <a:pt x="78" y="318"/>
                    </a:lnTo>
                    <a:lnTo>
                      <a:pt x="90" y="324"/>
                    </a:lnTo>
                    <a:lnTo>
                      <a:pt x="78" y="330"/>
                    </a:lnTo>
                    <a:lnTo>
                      <a:pt x="60" y="366"/>
                    </a:lnTo>
                    <a:lnTo>
                      <a:pt x="60" y="384"/>
                    </a:lnTo>
                    <a:lnTo>
                      <a:pt x="48" y="384"/>
                    </a:lnTo>
                    <a:lnTo>
                      <a:pt x="48" y="390"/>
                    </a:lnTo>
                    <a:lnTo>
                      <a:pt x="54" y="396"/>
                    </a:lnTo>
                    <a:lnTo>
                      <a:pt x="54" y="408"/>
                    </a:lnTo>
                    <a:lnTo>
                      <a:pt x="48" y="420"/>
                    </a:lnTo>
                    <a:lnTo>
                      <a:pt x="36" y="426"/>
                    </a:lnTo>
                    <a:lnTo>
                      <a:pt x="24" y="426"/>
                    </a:lnTo>
                    <a:lnTo>
                      <a:pt x="18" y="432"/>
                    </a:lnTo>
                    <a:lnTo>
                      <a:pt x="6" y="456"/>
                    </a:lnTo>
                    <a:lnTo>
                      <a:pt x="0" y="462"/>
                    </a:lnTo>
                    <a:lnTo>
                      <a:pt x="0" y="510"/>
                    </a:lnTo>
                    <a:lnTo>
                      <a:pt x="276" y="510"/>
                    </a:lnTo>
                    <a:lnTo>
                      <a:pt x="282" y="408"/>
                    </a:lnTo>
                    <a:lnTo>
                      <a:pt x="276" y="396"/>
                    </a:lnTo>
                    <a:lnTo>
                      <a:pt x="276" y="378"/>
                    </a:lnTo>
                    <a:lnTo>
                      <a:pt x="282" y="366"/>
                    </a:lnTo>
                    <a:lnTo>
                      <a:pt x="306" y="354"/>
                    </a:lnTo>
                    <a:lnTo>
                      <a:pt x="336" y="354"/>
                    </a:lnTo>
                    <a:lnTo>
                      <a:pt x="348" y="348"/>
                    </a:lnTo>
                    <a:lnTo>
                      <a:pt x="354" y="342"/>
                    </a:lnTo>
                    <a:lnTo>
                      <a:pt x="354" y="150"/>
                    </a:lnTo>
                    <a:lnTo>
                      <a:pt x="366" y="144"/>
                    </a:lnTo>
                    <a:lnTo>
                      <a:pt x="366" y="132"/>
                    </a:lnTo>
                    <a:lnTo>
                      <a:pt x="588" y="126"/>
                    </a:lnTo>
                    <a:lnTo>
                      <a:pt x="588" y="90"/>
                    </a:lnTo>
                    <a:lnTo>
                      <a:pt x="594" y="84"/>
                    </a:lnTo>
                    <a:lnTo>
                      <a:pt x="600" y="0"/>
                    </a:lnTo>
                    <a:lnTo>
                      <a:pt x="546" y="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1" name="West Bank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6504D376-8DC4-466A-A79A-C463A59DDCA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19287" y="-1623746"/>
                <a:ext cx="8432" cy="19367"/>
              </a:xfrm>
              <a:custGeom>
                <a:avLst/>
                <a:gdLst>
                  <a:gd name="T0" fmla="*/ 2147483647 w 42"/>
                  <a:gd name="T1" fmla="*/ 2147483647 h 96"/>
                  <a:gd name="T2" fmla="*/ 2147483647 w 42"/>
                  <a:gd name="T3" fmla="*/ 2147483647 h 96"/>
                  <a:gd name="T4" fmla="*/ 2147483647 w 42"/>
                  <a:gd name="T5" fmla="*/ 2147483647 h 96"/>
                  <a:gd name="T6" fmla="*/ 2147483647 w 42"/>
                  <a:gd name="T7" fmla="*/ 0 h 96"/>
                  <a:gd name="T8" fmla="*/ 2147483647 w 42"/>
                  <a:gd name="T9" fmla="*/ 0 h 96"/>
                  <a:gd name="T10" fmla="*/ 0 w 42"/>
                  <a:gd name="T11" fmla="*/ 2147483647 h 96"/>
                  <a:gd name="T12" fmla="*/ 0 w 42"/>
                  <a:gd name="T13" fmla="*/ 2147483647 h 96"/>
                  <a:gd name="T14" fmla="*/ 2147483647 w 42"/>
                  <a:gd name="T15" fmla="*/ 2147483647 h 96"/>
                  <a:gd name="T16" fmla="*/ 2147483647 w 42"/>
                  <a:gd name="T17" fmla="*/ 2147483647 h 96"/>
                  <a:gd name="T18" fmla="*/ 2147483647 w 42"/>
                  <a:gd name="T19" fmla="*/ 2147483647 h 96"/>
                  <a:gd name="T20" fmla="*/ 2147483647 w 42"/>
                  <a:gd name="T21" fmla="*/ 2147483647 h 96"/>
                  <a:gd name="T22" fmla="*/ 2147483647 w 42"/>
                  <a:gd name="T23" fmla="*/ 2147483647 h 9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2"/>
                  <a:gd name="T37" fmla="*/ 0 h 96"/>
                  <a:gd name="T38" fmla="*/ 42 w 42"/>
                  <a:gd name="T39" fmla="*/ 96 h 9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2" h="96">
                    <a:moveTo>
                      <a:pt x="24" y="78"/>
                    </a:moveTo>
                    <a:lnTo>
                      <a:pt x="30" y="84"/>
                    </a:lnTo>
                    <a:lnTo>
                      <a:pt x="42" y="72"/>
                    </a:lnTo>
                    <a:lnTo>
                      <a:pt x="36" y="0"/>
                    </a:lnTo>
                    <a:lnTo>
                      <a:pt x="18" y="0"/>
                    </a:lnTo>
                    <a:lnTo>
                      <a:pt x="0" y="18"/>
                    </a:lnTo>
                    <a:lnTo>
                      <a:pt x="0" y="90"/>
                    </a:lnTo>
                    <a:lnTo>
                      <a:pt x="6" y="96"/>
                    </a:lnTo>
                    <a:lnTo>
                      <a:pt x="12" y="90"/>
                    </a:lnTo>
                    <a:lnTo>
                      <a:pt x="18" y="90"/>
                    </a:lnTo>
                    <a:lnTo>
                      <a:pt x="18" y="84"/>
                    </a:lnTo>
                    <a:lnTo>
                      <a:pt x="24" y="7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2" name="Uzbekista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053ECBF1-E3D0-408B-9CE4-EE7BE9C415E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259991" y="-1837589"/>
                <a:ext cx="230738" cy="136376"/>
              </a:xfrm>
              <a:custGeom>
                <a:avLst/>
                <a:gdLst>
                  <a:gd name="T0" fmla="*/ 2147483647 w 1182"/>
                  <a:gd name="T1" fmla="*/ 2147483647 h 666"/>
                  <a:gd name="T2" fmla="*/ 2147483647 w 1182"/>
                  <a:gd name="T3" fmla="*/ 2147483647 h 666"/>
                  <a:gd name="T4" fmla="*/ 2147483647 w 1182"/>
                  <a:gd name="T5" fmla="*/ 2147483647 h 666"/>
                  <a:gd name="T6" fmla="*/ 2147483647 w 1182"/>
                  <a:gd name="T7" fmla="*/ 2147483647 h 666"/>
                  <a:gd name="T8" fmla="*/ 2147483647 w 1182"/>
                  <a:gd name="T9" fmla="*/ 2147483647 h 666"/>
                  <a:gd name="T10" fmla="*/ 2147483647 w 1182"/>
                  <a:gd name="T11" fmla="*/ 2147483647 h 666"/>
                  <a:gd name="T12" fmla="*/ 2147483647 w 1182"/>
                  <a:gd name="T13" fmla="*/ 2147483647 h 666"/>
                  <a:gd name="T14" fmla="*/ 2147483647 w 1182"/>
                  <a:gd name="T15" fmla="*/ 2147483647 h 666"/>
                  <a:gd name="T16" fmla="*/ 2147483647 w 1182"/>
                  <a:gd name="T17" fmla="*/ 2147483647 h 666"/>
                  <a:gd name="T18" fmla="*/ 2147483647 w 1182"/>
                  <a:gd name="T19" fmla="*/ 2147483647 h 666"/>
                  <a:gd name="T20" fmla="*/ 2147483647 w 1182"/>
                  <a:gd name="T21" fmla="*/ 2147483647 h 666"/>
                  <a:gd name="T22" fmla="*/ 2147483647 w 1182"/>
                  <a:gd name="T23" fmla="*/ 2147483647 h 666"/>
                  <a:gd name="T24" fmla="*/ 2147483647 w 1182"/>
                  <a:gd name="T25" fmla="*/ 2147483647 h 666"/>
                  <a:gd name="T26" fmla="*/ 2147483647 w 1182"/>
                  <a:gd name="T27" fmla="*/ 2147483647 h 666"/>
                  <a:gd name="T28" fmla="*/ 2147483647 w 1182"/>
                  <a:gd name="T29" fmla="*/ 2147483647 h 666"/>
                  <a:gd name="T30" fmla="*/ 2147483647 w 1182"/>
                  <a:gd name="T31" fmla="*/ 2147483647 h 666"/>
                  <a:gd name="T32" fmla="*/ 2147483647 w 1182"/>
                  <a:gd name="T33" fmla="*/ 2147483647 h 666"/>
                  <a:gd name="T34" fmla="*/ 2147483647 w 1182"/>
                  <a:gd name="T35" fmla="*/ 2147483647 h 666"/>
                  <a:gd name="T36" fmla="*/ 2147483647 w 1182"/>
                  <a:gd name="T37" fmla="*/ 2147483647 h 666"/>
                  <a:gd name="T38" fmla="*/ 2147483647 w 1182"/>
                  <a:gd name="T39" fmla="*/ 2147483647 h 666"/>
                  <a:gd name="T40" fmla="*/ 2147483647 w 1182"/>
                  <a:gd name="T41" fmla="*/ 2147483647 h 666"/>
                  <a:gd name="T42" fmla="*/ 2147483647 w 1182"/>
                  <a:gd name="T43" fmla="*/ 2147483647 h 666"/>
                  <a:gd name="T44" fmla="*/ 2147483647 w 1182"/>
                  <a:gd name="T45" fmla="*/ 2147483647 h 666"/>
                  <a:gd name="T46" fmla="*/ 2147483647 w 1182"/>
                  <a:gd name="T47" fmla="*/ 2147483647 h 666"/>
                  <a:gd name="T48" fmla="*/ 2147483647 w 1182"/>
                  <a:gd name="T49" fmla="*/ 2147483647 h 666"/>
                  <a:gd name="T50" fmla="*/ 2147483647 w 1182"/>
                  <a:gd name="T51" fmla="*/ 2147483647 h 666"/>
                  <a:gd name="T52" fmla="*/ 2147483647 w 1182"/>
                  <a:gd name="T53" fmla="*/ 2147483647 h 666"/>
                  <a:gd name="T54" fmla="*/ 2147483647 w 1182"/>
                  <a:gd name="T55" fmla="*/ 2147483647 h 666"/>
                  <a:gd name="T56" fmla="*/ 2147483647 w 1182"/>
                  <a:gd name="T57" fmla="*/ 2147483647 h 666"/>
                  <a:gd name="T58" fmla="*/ 2147483647 w 1182"/>
                  <a:gd name="T59" fmla="*/ 2147483647 h 666"/>
                  <a:gd name="T60" fmla="*/ 2147483647 w 1182"/>
                  <a:gd name="T61" fmla="*/ 2147483647 h 666"/>
                  <a:gd name="T62" fmla="*/ 2147483647 w 1182"/>
                  <a:gd name="T63" fmla="*/ 2147483647 h 666"/>
                  <a:gd name="T64" fmla="*/ 2147483647 w 1182"/>
                  <a:gd name="T65" fmla="*/ 2147483647 h 666"/>
                  <a:gd name="T66" fmla="*/ 2147483647 w 1182"/>
                  <a:gd name="T67" fmla="*/ 2147483647 h 666"/>
                  <a:gd name="T68" fmla="*/ 2147483647 w 1182"/>
                  <a:gd name="T69" fmla="*/ 2147483647 h 666"/>
                  <a:gd name="T70" fmla="*/ 2147483647 w 1182"/>
                  <a:gd name="T71" fmla="*/ 2147483647 h 666"/>
                  <a:gd name="T72" fmla="*/ 2147483647 w 1182"/>
                  <a:gd name="T73" fmla="*/ 2147483647 h 666"/>
                  <a:gd name="T74" fmla="*/ 2147483647 w 1182"/>
                  <a:gd name="T75" fmla="*/ 2147483647 h 666"/>
                  <a:gd name="T76" fmla="*/ 2147483647 w 1182"/>
                  <a:gd name="T77" fmla="*/ 2147483647 h 666"/>
                  <a:gd name="T78" fmla="*/ 2147483647 w 1182"/>
                  <a:gd name="T79" fmla="*/ 2147483647 h 666"/>
                  <a:gd name="T80" fmla="*/ 2147483647 w 1182"/>
                  <a:gd name="T81" fmla="*/ 2147483647 h 666"/>
                  <a:gd name="T82" fmla="*/ 2147483647 w 1182"/>
                  <a:gd name="T83" fmla="*/ 2147483647 h 666"/>
                  <a:gd name="T84" fmla="*/ 2147483647 w 1182"/>
                  <a:gd name="T85" fmla="*/ 2147483647 h 666"/>
                  <a:gd name="T86" fmla="*/ 2147483647 w 1182"/>
                  <a:gd name="T87" fmla="*/ 2147483647 h 666"/>
                  <a:gd name="T88" fmla="*/ 2147483647 w 1182"/>
                  <a:gd name="T89" fmla="*/ 2147483647 h 666"/>
                  <a:gd name="T90" fmla="*/ 2147483647 w 1182"/>
                  <a:gd name="T91" fmla="*/ 2147483647 h 666"/>
                  <a:gd name="T92" fmla="*/ 2147483647 w 1182"/>
                  <a:gd name="T93" fmla="*/ 2147483647 h 666"/>
                  <a:gd name="T94" fmla="*/ 2147483647 w 1182"/>
                  <a:gd name="T95" fmla="*/ 2147483647 h 666"/>
                  <a:gd name="T96" fmla="*/ 2147483647 w 1182"/>
                  <a:gd name="T97" fmla="*/ 2147483647 h 666"/>
                  <a:gd name="T98" fmla="*/ 2147483647 w 1182"/>
                  <a:gd name="T99" fmla="*/ 2147483647 h 666"/>
                  <a:gd name="T100" fmla="*/ 2147483647 w 1182"/>
                  <a:gd name="T101" fmla="*/ 2147483647 h 666"/>
                  <a:gd name="T102" fmla="*/ 2147483647 w 1182"/>
                  <a:gd name="T103" fmla="*/ 2147483647 h 666"/>
                  <a:gd name="T104" fmla="*/ 2147483647 w 1182"/>
                  <a:gd name="T105" fmla="*/ 2147483647 h 666"/>
                  <a:gd name="T106" fmla="*/ 2147483647 w 1182"/>
                  <a:gd name="T107" fmla="*/ 2147483647 h 666"/>
                  <a:gd name="T108" fmla="*/ 2147483647 w 1182"/>
                  <a:gd name="T109" fmla="*/ 2147483647 h 666"/>
                  <a:gd name="T110" fmla="*/ 2147483647 w 1182"/>
                  <a:gd name="T111" fmla="*/ 2147483647 h 666"/>
                  <a:gd name="T112" fmla="*/ 2147483647 w 1182"/>
                  <a:gd name="T113" fmla="*/ 2147483647 h 666"/>
                  <a:gd name="T114" fmla="*/ 2147483647 w 1182"/>
                  <a:gd name="T115" fmla="*/ 2147483647 h 66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182"/>
                  <a:gd name="T175" fmla="*/ 0 h 666"/>
                  <a:gd name="T176" fmla="*/ 1182 w 1182"/>
                  <a:gd name="T177" fmla="*/ 666 h 66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182" h="666">
                    <a:moveTo>
                      <a:pt x="1152" y="372"/>
                    </a:moveTo>
                    <a:lnTo>
                      <a:pt x="1146" y="360"/>
                    </a:lnTo>
                    <a:lnTo>
                      <a:pt x="1122" y="360"/>
                    </a:lnTo>
                    <a:lnTo>
                      <a:pt x="1116" y="342"/>
                    </a:lnTo>
                    <a:lnTo>
                      <a:pt x="1098" y="342"/>
                    </a:lnTo>
                    <a:lnTo>
                      <a:pt x="1080" y="318"/>
                    </a:lnTo>
                    <a:lnTo>
                      <a:pt x="1080" y="330"/>
                    </a:lnTo>
                    <a:lnTo>
                      <a:pt x="1068" y="330"/>
                    </a:lnTo>
                    <a:lnTo>
                      <a:pt x="1068" y="342"/>
                    </a:lnTo>
                    <a:lnTo>
                      <a:pt x="1032" y="342"/>
                    </a:lnTo>
                    <a:lnTo>
                      <a:pt x="1020" y="330"/>
                    </a:lnTo>
                    <a:lnTo>
                      <a:pt x="990" y="318"/>
                    </a:lnTo>
                    <a:lnTo>
                      <a:pt x="1038" y="270"/>
                    </a:lnTo>
                    <a:lnTo>
                      <a:pt x="1038" y="264"/>
                    </a:lnTo>
                    <a:lnTo>
                      <a:pt x="1032" y="264"/>
                    </a:lnTo>
                    <a:lnTo>
                      <a:pt x="1032" y="258"/>
                    </a:lnTo>
                    <a:lnTo>
                      <a:pt x="1002" y="276"/>
                    </a:lnTo>
                    <a:lnTo>
                      <a:pt x="978" y="276"/>
                    </a:lnTo>
                    <a:lnTo>
                      <a:pt x="966" y="300"/>
                    </a:lnTo>
                    <a:lnTo>
                      <a:pt x="960" y="300"/>
                    </a:lnTo>
                    <a:lnTo>
                      <a:pt x="954" y="306"/>
                    </a:lnTo>
                    <a:lnTo>
                      <a:pt x="942" y="306"/>
                    </a:lnTo>
                    <a:lnTo>
                      <a:pt x="930" y="312"/>
                    </a:lnTo>
                    <a:lnTo>
                      <a:pt x="918" y="324"/>
                    </a:lnTo>
                    <a:lnTo>
                      <a:pt x="918" y="342"/>
                    </a:lnTo>
                    <a:lnTo>
                      <a:pt x="912" y="342"/>
                    </a:lnTo>
                    <a:lnTo>
                      <a:pt x="906" y="348"/>
                    </a:lnTo>
                    <a:lnTo>
                      <a:pt x="894" y="354"/>
                    </a:lnTo>
                    <a:lnTo>
                      <a:pt x="882" y="366"/>
                    </a:lnTo>
                    <a:lnTo>
                      <a:pt x="882" y="378"/>
                    </a:lnTo>
                    <a:lnTo>
                      <a:pt x="888" y="384"/>
                    </a:lnTo>
                    <a:lnTo>
                      <a:pt x="888" y="396"/>
                    </a:lnTo>
                    <a:lnTo>
                      <a:pt x="882" y="390"/>
                    </a:lnTo>
                    <a:lnTo>
                      <a:pt x="870" y="390"/>
                    </a:lnTo>
                    <a:lnTo>
                      <a:pt x="858" y="384"/>
                    </a:lnTo>
                    <a:lnTo>
                      <a:pt x="852" y="384"/>
                    </a:lnTo>
                    <a:lnTo>
                      <a:pt x="852" y="372"/>
                    </a:lnTo>
                    <a:lnTo>
                      <a:pt x="858" y="366"/>
                    </a:lnTo>
                    <a:lnTo>
                      <a:pt x="858" y="348"/>
                    </a:lnTo>
                    <a:lnTo>
                      <a:pt x="840" y="342"/>
                    </a:lnTo>
                    <a:lnTo>
                      <a:pt x="762" y="342"/>
                    </a:lnTo>
                    <a:lnTo>
                      <a:pt x="732" y="282"/>
                    </a:lnTo>
                    <a:lnTo>
                      <a:pt x="726" y="276"/>
                    </a:lnTo>
                    <a:lnTo>
                      <a:pt x="714" y="276"/>
                    </a:lnTo>
                    <a:lnTo>
                      <a:pt x="708" y="282"/>
                    </a:lnTo>
                    <a:lnTo>
                      <a:pt x="702" y="282"/>
                    </a:lnTo>
                    <a:lnTo>
                      <a:pt x="696" y="276"/>
                    </a:lnTo>
                    <a:lnTo>
                      <a:pt x="696" y="234"/>
                    </a:lnTo>
                    <a:lnTo>
                      <a:pt x="690" y="216"/>
                    </a:lnTo>
                    <a:lnTo>
                      <a:pt x="690" y="204"/>
                    </a:lnTo>
                    <a:lnTo>
                      <a:pt x="660" y="204"/>
                    </a:lnTo>
                    <a:lnTo>
                      <a:pt x="654" y="192"/>
                    </a:lnTo>
                    <a:lnTo>
                      <a:pt x="642" y="186"/>
                    </a:lnTo>
                    <a:lnTo>
                      <a:pt x="636" y="168"/>
                    </a:lnTo>
                    <a:lnTo>
                      <a:pt x="618" y="150"/>
                    </a:lnTo>
                    <a:lnTo>
                      <a:pt x="612" y="138"/>
                    </a:lnTo>
                    <a:lnTo>
                      <a:pt x="600" y="138"/>
                    </a:lnTo>
                    <a:lnTo>
                      <a:pt x="576" y="150"/>
                    </a:lnTo>
                    <a:lnTo>
                      <a:pt x="570" y="156"/>
                    </a:lnTo>
                    <a:lnTo>
                      <a:pt x="552" y="156"/>
                    </a:lnTo>
                    <a:lnTo>
                      <a:pt x="534" y="150"/>
                    </a:lnTo>
                    <a:lnTo>
                      <a:pt x="474" y="150"/>
                    </a:lnTo>
                    <a:lnTo>
                      <a:pt x="456" y="156"/>
                    </a:lnTo>
                    <a:lnTo>
                      <a:pt x="420" y="156"/>
                    </a:lnTo>
                    <a:lnTo>
                      <a:pt x="414" y="162"/>
                    </a:lnTo>
                    <a:lnTo>
                      <a:pt x="408" y="162"/>
                    </a:lnTo>
                    <a:lnTo>
                      <a:pt x="330" y="90"/>
                    </a:lnTo>
                    <a:lnTo>
                      <a:pt x="264" y="54"/>
                    </a:lnTo>
                    <a:lnTo>
                      <a:pt x="270" y="66"/>
                    </a:lnTo>
                    <a:lnTo>
                      <a:pt x="270" y="90"/>
                    </a:lnTo>
                    <a:lnTo>
                      <a:pt x="264" y="102"/>
                    </a:lnTo>
                    <a:lnTo>
                      <a:pt x="258" y="108"/>
                    </a:lnTo>
                    <a:lnTo>
                      <a:pt x="240" y="108"/>
                    </a:lnTo>
                    <a:lnTo>
                      <a:pt x="228" y="102"/>
                    </a:lnTo>
                    <a:lnTo>
                      <a:pt x="222" y="96"/>
                    </a:lnTo>
                    <a:lnTo>
                      <a:pt x="222" y="78"/>
                    </a:lnTo>
                    <a:lnTo>
                      <a:pt x="210" y="54"/>
                    </a:lnTo>
                    <a:lnTo>
                      <a:pt x="216" y="36"/>
                    </a:lnTo>
                    <a:lnTo>
                      <a:pt x="162" y="12"/>
                    </a:lnTo>
                    <a:lnTo>
                      <a:pt x="156" y="30"/>
                    </a:lnTo>
                    <a:lnTo>
                      <a:pt x="168" y="36"/>
                    </a:lnTo>
                    <a:lnTo>
                      <a:pt x="174" y="48"/>
                    </a:lnTo>
                    <a:lnTo>
                      <a:pt x="174" y="72"/>
                    </a:lnTo>
                    <a:lnTo>
                      <a:pt x="168" y="78"/>
                    </a:lnTo>
                    <a:lnTo>
                      <a:pt x="156" y="84"/>
                    </a:lnTo>
                    <a:lnTo>
                      <a:pt x="150" y="84"/>
                    </a:lnTo>
                    <a:lnTo>
                      <a:pt x="144" y="78"/>
                    </a:lnTo>
                    <a:lnTo>
                      <a:pt x="144" y="60"/>
                    </a:lnTo>
                    <a:lnTo>
                      <a:pt x="132" y="48"/>
                    </a:lnTo>
                    <a:lnTo>
                      <a:pt x="132" y="42"/>
                    </a:lnTo>
                    <a:lnTo>
                      <a:pt x="144" y="30"/>
                    </a:lnTo>
                    <a:lnTo>
                      <a:pt x="150" y="6"/>
                    </a:lnTo>
                    <a:lnTo>
                      <a:pt x="144" y="0"/>
                    </a:lnTo>
                    <a:lnTo>
                      <a:pt x="0" y="42"/>
                    </a:lnTo>
                    <a:lnTo>
                      <a:pt x="48" y="324"/>
                    </a:lnTo>
                    <a:lnTo>
                      <a:pt x="60" y="324"/>
                    </a:lnTo>
                    <a:lnTo>
                      <a:pt x="72" y="336"/>
                    </a:lnTo>
                    <a:lnTo>
                      <a:pt x="138" y="336"/>
                    </a:lnTo>
                    <a:lnTo>
                      <a:pt x="132" y="324"/>
                    </a:lnTo>
                    <a:lnTo>
                      <a:pt x="120" y="318"/>
                    </a:lnTo>
                    <a:lnTo>
                      <a:pt x="114" y="300"/>
                    </a:lnTo>
                    <a:lnTo>
                      <a:pt x="114" y="288"/>
                    </a:lnTo>
                    <a:lnTo>
                      <a:pt x="132" y="270"/>
                    </a:lnTo>
                    <a:lnTo>
                      <a:pt x="144" y="264"/>
                    </a:lnTo>
                    <a:lnTo>
                      <a:pt x="156" y="264"/>
                    </a:lnTo>
                    <a:lnTo>
                      <a:pt x="162" y="258"/>
                    </a:lnTo>
                    <a:lnTo>
                      <a:pt x="168" y="258"/>
                    </a:lnTo>
                    <a:lnTo>
                      <a:pt x="168" y="246"/>
                    </a:lnTo>
                    <a:lnTo>
                      <a:pt x="174" y="240"/>
                    </a:lnTo>
                    <a:lnTo>
                      <a:pt x="180" y="240"/>
                    </a:lnTo>
                    <a:lnTo>
                      <a:pt x="186" y="246"/>
                    </a:lnTo>
                    <a:lnTo>
                      <a:pt x="198" y="246"/>
                    </a:lnTo>
                    <a:lnTo>
                      <a:pt x="204" y="252"/>
                    </a:lnTo>
                    <a:lnTo>
                      <a:pt x="174" y="222"/>
                    </a:lnTo>
                    <a:lnTo>
                      <a:pt x="204" y="228"/>
                    </a:lnTo>
                    <a:lnTo>
                      <a:pt x="210" y="216"/>
                    </a:lnTo>
                    <a:lnTo>
                      <a:pt x="228" y="240"/>
                    </a:lnTo>
                    <a:lnTo>
                      <a:pt x="252" y="240"/>
                    </a:lnTo>
                    <a:lnTo>
                      <a:pt x="252" y="252"/>
                    </a:lnTo>
                    <a:lnTo>
                      <a:pt x="264" y="258"/>
                    </a:lnTo>
                    <a:lnTo>
                      <a:pt x="300" y="258"/>
                    </a:lnTo>
                    <a:lnTo>
                      <a:pt x="306" y="264"/>
                    </a:lnTo>
                    <a:lnTo>
                      <a:pt x="312" y="276"/>
                    </a:lnTo>
                    <a:lnTo>
                      <a:pt x="312" y="288"/>
                    </a:lnTo>
                    <a:lnTo>
                      <a:pt x="324" y="294"/>
                    </a:lnTo>
                    <a:lnTo>
                      <a:pt x="312" y="306"/>
                    </a:lnTo>
                    <a:lnTo>
                      <a:pt x="312" y="318"/>
                    </a:lnTo>
                    <a:lnTo>
                      <a:pt x="330" y="336"/>
                    </a:lnTo>
                    <a:lnTo>
                      <a:pt x="360" y="336"/>
                    </a:lnTo>
                    <a:lnTo>
                      <a:pt x="414" y="342"/>
                    </a:lnTo>
                    <a:lnTo>
                      <a:pt x="414" y="336"/>
                    </a:lnTo>
                    <a:lnTo>
                      <a:pt x="450" y="354"/>
                    </a:lnTo>
                    <a:lnTo>
                      <a:pt x="468" y="384"/>
                    </a:lnTo>
                    <a:lnTo>
                      <a:pt x="486" y="402"/>
                    </a:lnTo>
                    <a:lnTo>
                      <a:pt x="486" y="408"/>
                    </a:lnTo>
                    <a:lnTo>
                      <a:pt x="492" y="414"/>
                    </a:lnTo>
                    <a:lnTo>
                      <a:pt x="510" y="450"/>
                    </a:lnTo>
                    <a:lnTo>
                      <a:pt x="522" y="462"/>
                    </a:lnTo>
                    <a:lnTo>
                      <a:pt x="534" y="468"/>
                    </a:lnTo>
                    <a:lnTo>
                      <a:pt x="552" y="468"/>
                    </a:lnTo>
                    <a:lnTo>
                      <a:pt x="564" y="474"/>
                    </a:lnTo>
                    <a:lnTo>
                      <a:pt x="570" y="474"/>
                    </a:lnTo>
                    <a:lnTo>
                      <a:pt x="582" y="486"/>
                    </a:lnTo>
                    <a:lnTo>
                      <a:pt x="588" y="498"/>
                    </a:lnTo>
                    <a:lnTo>
                      <a:pt x="594" y="504"/>
                    </a:lnTo>
                    <a:lnTo>
                      <a:pt x="624" y="522"/>
                    </a:lnTo>
                    <a:lnTo>
                      <a:pt x="648" y="522"/>
                    </a:lnTo>
                    <a:lnTo>
                      <a:pt x="666" y="534"/>
                    </a:lnTo>
                    <a:lnTo>
                      <a:pt x="690" y="546"/>
                    </a:lnTo>
                    <a:lnTo>
                      <a:pt x="696" y="552"/>
                    </a:lnTo>
                    <a:lnTo>
                      <a:pt x="708" y="558"/>
                    </a:lnTo>
                    <a:lnTo>
                      <a:pt x="720" y="570"/>
                    </a:lnTo>
                    <a:lnTo>
                      <a:pt x="732" y="570"/>
                    </a:lnTo>
                    <a:lnTo>
                      <a:pt x="744" y="582"/>
                    </a:lnTo>
                    <a:lnTo>
                      <a:pt x="750" y="582"/>
                    </a:lnTo>
                    <a:lnTo>
                      <a:pt x="774" y="576"/>
                    </a:lnTo>
                    <a:lnTo>
                      <a:pt x="822" y="606"/>
                    </a:lnTo>
                    <a:lnTo>
                      <a:pt x="816" y="612"/>
                    </a:lnTo>
                    <a:lnTo>
                      <a:pt x="816" y="630"/>
                    </a:lnTo>
                    <a:lnTo>
                      <a:pt x="828" y="642"/>
                    </a:lnTo>
                    <a:lnTo>
                      <a:pt x="828" y="654"/>
                    </a:lnTo>
                    <a:lnTo>
                      <a:pt x="840" y="654"/>
                    </a:lnTo>
                    <a:lnTo>
                      <a:pt x="852" y="642"/>
                    </a:lnTo>
                    <a:lnTo>
                      <a:pt x="870" y="666"/>
                    </a:lnTo>
                    <a:lnTo>
                      <a:pt x="882" y="660"/>
                    </a:lnTo>
                    <a:lnTo>
                      <a:pt x="894" y="660"/>
                    </a:lnTo>
                    <a:lnTo>
                      <a:pt x="900" y="666"/>
                    </a:lnTo>
                    <a:lnTo>
                      <a:pt x="906" y="666"/>
                    </a:lnTo>
                    <a:lnTo>
                      <a:pt x="900" y="666"/>
                    </a:lnTo>
                    <a:lnTo>
                      <a:pt x="900" y="642"/>
                    </a:lnTo>
                    <a:lnTo>
                      <a:pt x="906" y="636"/>
                    </a:lnTo>
                    <a:lnTo>
                      <a:pt x="912" y="624"/>
                    </a:lnTo>
                    <a:lnTo>
                      <a:pt x="924" y="618"/>
                    </a:lnTo>
                    <a:lnTo>
                      <a:pt x="930" y="606"/>
                    </a:lnTo>
                    <a:lnTo>
                      <a:pt x="930" y="588"/>
                    </a:lnTo>
                    <a:lnTo>
                      <a:pt x="918" y="576"/>
                    </a:lnTo>
                    <a:lnTo>
                      <a:pt x="906" y="570"/>
                    </a:lnTo>
                    <a:lnTo>
                      <a:pt x="900" y="564"/>
                    </a:lnTo>
                    <a:lnTo>
                      <a:pt x="900" y="546"/>
                    </a:lnTo>
                    <a:lnTo>
                      <a:pt x="906" y="540"/>
                    </a:lnTo>
                    <a:lnTo>
                      <a:pt x="906" y="534"/>
                    </a:lnTo>
                    <a:lnTo>
                      <a:pt x="894" y="522"/>
                    </a:lnTo>
                    <a:lnTo>
                      <a:pt x="882" y="522"/>
                    </a:lnTo>
                    <a:lnTo>
                      <a:pt x="876" y="516"/>
                    </a:lnTo>
                    <a:lnTo>
                      <a:pt x="870" y="516"/>
                    </a:lnTo>
                    <a:lnTo>
                      <a:pt x="858" y="504"/>
                    </a:lnTo>
                    <a:lnTo>
                      <a:pt x="840" y="504"/>
                    </a:lnTo>
                    <a:lnTo>
                      <a:pt x="840" y="486"/>
                    </a:lnTo>
                    <a:lnTo>
                      <a:pt x="846" y="480"/>
                    </a:lnTo>
                    <a:lnTo>
                      <a:pt x="894" y="480"/>
                    </a:lnTo>
                    <a:lnTo>
                      <a:pt x="918" y="468"/>
                    </a:lnTo>
                    <a:lnTo>
                      <a:pt x="918" y="456"/>
                    </a:lnTo>
                    <a:lnTo>
                      <a:pt x="912" y="456"/>
                    </a:lnTo>
                    <a:lnTo>
                      <a:pt x="930" y="444"/>
                    </a:lnTo>
                    <a:lnTo>
                      <a:pt x="906" y="420"/>
                    </a:lnTo>
                    <a:lnTo>
                      <a:pt x="948" y="420"/>
                    </a:lnTo>
                    <a:lnTo>
                      <a:pt x="948" y="414"/>
                    </a:lnTo>
                    <a:lnTo>
                      <a:pt x="936" y="402"/>
                    </a:lnTo>
                    <a:lnTo>
                      <a:pt x="936" y="390"/>
                    </a:lnTo>
                    <a:lnTo>
                      <a:pt x="942" y="384"/>
                    </a:lnTo>
                    <a:lnTo>
                      <a:pt x="942" y="372"/>
                    </a:lnTo>
                    <a:lnTo>
                      <a:pt x="954" y="372"/>
                    </a:lnTo>
                    <a:lnTo>
                      <a:pt x="972" y="390"/>
                    </a:lnTo>
                    <a:lnTo>
                      <a:pt x="978" y="390"/>
                    </a:lnTo>
                    <a:lnTo>
                      <a:pt x="984" y="378"/>
                    </a:lnTo>
                    <a:lnTo>
                      <a:pt x="996" y="372"/>
                    </a:lnTo>
                    <a:lnTo>
                      <a:pt x="1002" y="360"/>
                    </a:lnTo>
                    <a:lnTo>
                      <a:pt x="1020" y="360"/>
                    </a:lnTo>
                    <a:lnTo>
                      <a:pt x="1032" y="366"/>
                    </a:lnTo>
                    <a:lnTo>
                      <a:pt x="1038" y="372"/>
                    </a:lnTo>
                    <a:lnTo>
                      <a:pt x="1014" y="408"/>
                    </a:lnTo>
                    <a:lnTo>
                      <a:pt x="1026" y="408"/>
                    </a:lnTo>
                    <a:lnTo>
                      <a:pt x="1032" y="414"/>
                    </a:lnTo>
                    <a:lnTo>
                      <a:pt x="1044" y="414"/>
                    </a:lnTo>
                    <a:lnTo>
                      <a:pt x="1050" y="420"/>
                    </a:lnTo>
                    <a:lnTo>
                      <a:pt x="1056" y="420"/>
                    </a:lnTo>
                    <a:lnTo>
                      <a:pt x="1068" y="414"/>
                    </a:lnTo>
                    <a:lnTo>
                      <a:pt x="1086" y="414"/>
                    </a:lnTo>
                    <a:lnTo>
                      <a:pt x="1092" y="420"/>
                    </a:lnTo>
                    <a:lnTo>
                      <a:pt x="1098" y="420"/>
                    </a:lnTo>
                    <a:lnTo>
                      <a:pt x="1104" y="426"/>
                    </a:lnTo>
                    <a:lnTo>
                      <a:pt x="1110" y="426"/>
                    </a:lnTo>
                    <a:lnTo>
                      <a:pt x="1128" y="408"/>
                    </a:lnTo>
                    <a:lnTo>
                      <a:pt x="1146" y="402"/>
                    </a:lnTo>
                    <a:lnTo>
                      <a:pt x="1146" y="396"/>
                    </a:lnTo>
                    <a:lnTo>
                      <a:pt x="1158" y="396"/>
                    </a:lnTo>
                    <a:lnTo>
                      <a:pt x="1170" y="390"/>
                    </a:lnTo>
                    <a:lnTo>
                      <a:pt x="1182" y="378"/>
                    </a:lnTo>
                    <a:lnTo>
                      <a:pt x="1182" y="366"/>
                    </a:lnTo>
                    <a:lnTo>
                      <a:pt x="1170" y="366"/>
                    </a:lnTo>
                    <a:lnTo>
                      <a:pt x="1158" y="372"/>
                    </a:lnTo>
                    <a:lnTo>
                      <a:pt x="1152" y="37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3" name="Vietnam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B123C239-A1B6-48C4-82A2-72AD597CD82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938407" y="-1473652"/>
                <a:ext cx="117285" cy="243701"/>
              </a:xfrm>
              <a:custGeom>
                <a:avLst/>
                <a:gdLst>
                  <a:gd name="T0" fmla="*/ 2147483647 w 606"/>
                  <a:gd name="T1" fmla="*/ 2147483647 h 1194"/>
                  <a:gd name="T2" fmla="*/ 2147483647 w 606"/>
                  <a:gd name="T3" fmla="*/ 2147483647 h 1194"/>
                  <a:gd name="T4" fmla="*/ 2147483647 w 606"/>
                  <a:gd name="T5" fmla="*/ 2147483647 h 1194"/>
                  <a:gd name="T6" fmla="*/ 2147483647 w 606"/>
                  <a:gd name="T7" fmla="*/ 2147483647 h 1194"/>
                  <a:gd name="T8" fmla="*/ 2147483647 w 606"/>
                  <a:gd name="T9" fmla="*/ 2147483647 h 1194"/>
                  <a:gd name="T10" fmla="*/ 2147483647 w 606"/>
                  <a:gd name="T11" fmla="*/ 2147483647 h 1194"/>
                  <a:gd name="T12" fmla="*/ 2147483647 w 606"/>
                  <a:gd name="T13" fmla="*/ 2147483647 h 1194"/>
                  <a:gd name="T14" fmla="*/ 2147483647 w 606"/>
                  <a:gd name="T15" fmla="*/ 2147483647 h 1194"/>
                  <a:gd name="T16" fmla="*/ 2147483647 w 606"/>
                  <a:gd name="T17" fmla="*/ 2147483647 h 1194"/>
                  <a:gd name="T18" fmla="*/ 2147483647 w 606"/>
                  <a:gd name="T19" fmla="*/ 2147483647 h 1194"/>
                  <a:gd name="T20" fmla="*/ 2147483647 w 606"/>
                  <a:gd name="T21" fmla="*/ 2147483647 h 1194"/>
                  <a:gd name="T22" fmla="*/ 2147483647 w 606"/>
                  <a:gd name="T23" fmla="*/ 2147483647 h 1194"/>
                  <a:gd name="T24" fmla="*/ 2147483647 w 606"/>
                  <a:gd name="T25" fmla="*/ 2147483647 h 1194"/>
                  <a:gd name="T26" fmla="*/ 2147483647 w 606"/>
                  <a:gd name="T27" fmla="*/ 2147483647 h 1194"/>
                  <a:gd name="T28" fmla="*/ 2147483647 w 606"/>
                  <a:gd name="T29" fmla="*/ 2147483647 h 1194"/>
                  <a:gd name="T30" fmla="*/ 2147483647 w 606"/>
                  <a:gd name="T31" fmla="*/ 2147483647 h 1194"/>
                  <a:gd name="T32" fmla="*/ 2147483647 w 606"/>
                  <a:gd name="T33" fmla="*/ 2147483647 h 1194"/>
                  <a:gd name="T34" fmla="*/ 2147483647 w 606"/>
                  <a:gd name="T35" fmla="*/ 2147483647 h 1194"/>
                  <a:gd name="T36" fmla="*/ 2147483647 w 606"/>
                  <a:gd name="T37" fmla="*/ 2147483647 h 1194"/>
                  <a:gd name="T38" fmla="*/ 2147483647 w 606"/>
                  <a:gd name="T39" fmla="*/ 2147483647 h 1194"/>
                  <a:gd name="T40" fmla="*/ 2147483647 w 606"/>
                  <a:gd name="T41" fmla="*/ 2147483647 h 1194"/>
                  <a:gd name="T42" fmla="*/ 2147483647 w 606"/>
                  <a:gd name="T43" fmla="*/ 2147483647 h 1194"/>
                  <a:gd name="T44" fmla="*/ 2147483647 w 606"/>
                  <a:gd name="T45" fmla="*/ 2147483647 h 1194"/>
                  <a:gd name="T46" fmla="*/ 2147483647 w 606"/>
                  <a:gd name="T47" fmla="*/ 2147483647 h 1194"/>
                  <a:gd name="T48" fmla="*/ 2147483647 w 606"/>
                  <a:gd name="T49" fmla="*/ 2147483647 h 1194"/>
                  <a:gd name="T50" fmla="*/ 2147483647 w 606"/>
                  <a:gd name="T51" fmla="*/ 2147483647 h 1194"/>
                  <a:gd name="T52" fmla="*/ 2147483647 w 606"/>
                  <a:gd name="T53" fmla="*/ 2147483647 h 1194"/>
                  <a:gd name="T54" fmla="*/ 2147483647 w 606"/>
                  <a:gd name="T55" fmla="*/ 2147483647 h 1194"/>
                  <a:gd name="T56" fmla="*/ 2147483647 w 606"/>
                  <a:gd name="T57" fmla="*/ 2147483647 h 1194"/>
                  <a:gd name="T58" fmla="*/ 2147483647 w 606"/>
                  <a:gd name="T59" fmla="*/ 2147483647 h 1194"/>
                  <a:gd name="T60" fmla="*/ 2147483647 w 606"/>
                  <a:gd name="T61" fmla="*/ 2147483647 h 1194"/>
                  <a:gd name="T62" fmla="*/ 2147483647 w 606"/>
                  <a:gd name="T63" fmla="*/ 2147483647 h 1194"/>
                  <a:gd name="T64" fmla="*/ 2147483647 w 606"/>
                  <a:gd name="T65" fmla="*/ 2147483647 h 1194"/>
                  <a:gd name="T66" fmla="*/ 2147483647 w 606"/>
                  <a:gd name="T67" fmla="*/ 2147483647 h 1194"/>
                  <a:gd name="T68" fmla="*/ 2147483647 w 606"/>
                  <a:gd name="T69" fmla="*/ 2147483647 h 1194"/>
                  <a:gd name="T70" fmla="*/ 2147483647 w 606"/>
                  <a:gd name="T71" fmla="*/ 2147483647 h 1194"/>
                  <a:gd name="T72" fmla="*/ 2147483647 w 606"/>
                  <a:gd name="T73" fmla="*/ 2147483647 h 1194"/>
                  <a:gd name="T74" fmla="*/ 2147483647 w 606"/>
                  <a:gd name="T75" fmla="*/ 2147483647 h 1194"/>
                  <a:gd name="T76" fmla="*/ 2147483647 w 606"/>
                  <a:gd name="T77" fmla="*/ 2147483647 h 1194"/>
                  <a:gd name="T78" fmla="*/ 2147483647 w 606"/>
                  <a:gd name="T79" fmla="*/ 2147483647 h 1194"/>
                  <a:gd name="T80" fmla="*/ 2147483647 w 606"/>
                  <a:gd name="T81" fmla="*/ 2147483647 h 1194"/>
                  <a:gd name="T82" fmla="*/ 2147483647 w 606"/>
                  <a:gd name="T83" fmla="*/ 2147483647 h 1194"/>
                  <a:gd name="T84" fmla="*/ 2147483647 w 606"/>
                  <a:gd name="T85" fmla="*/ 2147483647 h 1194"/>
                  <a:gd name="T86" fmla="*/ 2147483647 w 606"/>
                  <a:gd name="T87" fmla="*/ 2147483647 h 1194"/>
                  <a:gd name="T88" fmla="*/ 2147483647 w 606"/>
                  <a:gd name="T89" fmla="*/ 2147483647 h 1194"/>
                  <a:gd name="T90" fmla="*/ 2147483647 w 606"/>
                  <a:gd name="T91" fmla="*/ 2147483647 h 1194"/>
                  <a:gd name="T92" fmla="*/ 2147483647 w 606"/>
                  <a:gd name="T93" fmla="*/ 2147483647 h 1194"/>
                  <a:gd name="T94" fmla="*/ 2147483647 w 606"/>
                  <a:gd name="T95" fmla="*/ 2147483647 h 1194"/>
                  <a:gd name="T96" fmla="*/ 2147483647 w 606"/>
                  <a:gd name="T97" fmla="*/ 2147483647 h 1194"/>
                  <a:gd name="T98" fmla="*/ 2147483647 w 606"/>
                  <a:gd name="T99" fmla="*/ 2147483647 h 1194"/>
                  <a:gd name="T100" fmla="*/ 2147483647 w 606"/>
                  <a:gd name="T101" fmla="*/ 2147483647 h 1194"/>
                  <a:gd name="T102" fmla="*/ 2147483647 w 606"/>
                  <a:gd name="T103" fmla="*/ 2147483647 h 1194"/>
                  <a:gd name="T104" fmla="*/ 2147483647 w 606"/>
                  <a:gd name="T105" fmla="*/ 2147483647 h 1194"/>
                  <a:gd name="T106" fmla="*/ 2147483647 w 606"/>
                  <a:gd name="T107" fmla="*/ 2147483647 h 1194"/>
                  <a:gd name="T108" fmla="*/ 2147483647 w 606"/>
                  <a:gd name="T109" fmla="*/ 2147483647 h 1194"/>
                  <a:gd name="T110" fmla="*/ 2147483647 w 606"/>
                  <a:gd name="T111" fmla="*/ 2147483647 h 1194"/>
                  <a:gd name="T112" fmla="*/ 2147483647 w 606"/>
                  <a:gd name="T113" fmla="*/ 2147483647 h 1194"/>
                  <a:gd name="T114" fmla="*/ 2147483647 w 606"/>
                  <a:gd name="T115" fmla="*/ 2147483647 h 1194"/>
                  <a:gd name="T116" fmla="*/ 2147483647 w 606"/>
                  <a:gd name="T117" fmla="*/ 2147483647 h 1194"/>
                  <a:gd name="T118" fmla="*/ 2147483647 w 606"/>
                  <a:gd name="T119" fmla="*/ 2147483647 h 1194"/>
                  <a:gd name="T120" fmla="*/ 2147483647 w 606"/>
                  <a:gd name="T121" fmla="*/ 2147483647 h 1194"/>
                  <a:gd name="T122" fmla="*/ 2147483647 w 606"/>
                  <a:gd name="T123" fmla="*/ 2147483647 h 119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606"/>
                  <a:gd name="T187" fmla="*/ 0 h 1194"/>
                  <a:gd name="T188" fmla="*/ 606 w 606"/>
                  <a:gd name="T189" fmla="*/ 1194 h 1194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606" h="1194">
                    <a:moveTo>
                      <a:pt x="6" y="48"/>
                    </a:moveTo>
                    <a:lnTo>
                      <a:pt x="0" y="60"/>
                    </a:lnTo>
                    <a:lnTo>
                      <a:pt x="0" y="72"/>
                    </a:lnTo>
                    <a:lnTo>
                      <a:pt x="12" y="96"/>
                    </a:lnTo>
                    <a:lnTo>
                      <a:pt x="18" y="102"/>
                    </a:lnTo>
                    <a:lnTo>
                      <a:pt x="24" y="114"/>
                    </a:lnTo>
                    <a:lnTo>
                      <a:pt x="36" y="120"/>
                    </a:lnTo>
                    <a:lnTo>
                      <a:pt x="42" y="132"/>
                    </a:lnTo>
                    <a:lnTo>
                      <a:pt x="48" y="126"/>
                    </a:lnTo>
                    <a:lnTo>
                      <a:pt x="54" y="126"/>
                    </a:lnTo>
                    <a:lnTo>
                      <a:pt x="54" y="156"/>
                    </a:lnTo>
                    <a:lnTo>
                      <a:pt x="66" y="180"/>
                    </a:lnTo>
                    <a:lnTo>
                      <a:pt x="84" y="198"/>
                    </a:lnTo>
                    <a:lnTo>
                      <a:pt x="90" y="210"/>
                    </a:lnTo>
                    <a:lnTo>
                      <a:pt x="108" y="210"/>
                    </a:lnTo>
                    <a:lnTo>
                      <a:pt x="108" y="216"/>
                    </a:lnTo>
                    <a:lnTo>
                      <a:pt x="120" y="228"/>
                    </a:lnTo>
                    <a:lnTo>
                      <a:pt x="126" y="222"/>
                    </a:lnTo>
                    <a:lnTo>
                      <a:pt x="132" y="210"/>
                    </a:lnTo>
                    <a:lnTo>
                      <a:pt x="132" y="204"/>
                    </a:lnTo>
                    <a:lnTo>
                      <a:pt x="138" y="192"/>
                    </a:lnTo>
                    <a:lnTo>
                      <a:pt x="150" y="192"/>
                    </a:lnTo>
                    <a:lnTo>
                      <a:pt x="162" y="198"/>
                    </a:lnTo>
                    <a:lnTo>
                      <a:pt x="186" y="222"/>
                    </a:lnTo>
                    <a:lnTo>
                      <a:pt x="180" y="222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98" y="246"/>
                    </a:lnTo>
                    <a:lnTo>
                      <a:pt x="216" y="252"/>
                    </a:lnTo>
                    <a:lnTo>
                      <a:pt x="228" y="258"/>
                    </a:lnTo>
                    <a:lnTo>
                      <a:pt x="228" y="270"/>
                    </a:lnTo>
                    <a:lnTo>
                      <a:pt x="222" y="282"/>
                    </a:lnTo>
                    <a:lnTo>
                      <a:pt x="210" y="288"/>
                    </a:lnTo>
                    <a:lnTo>
                      <a:pt x="204" y="300"/>
                    </a:lnTo>
                    <a:lnTo>
                      <a:pt x="198" y="306"/>
                    </a:lnTo>
                    <a:lnTo>
                      <a:pt x="180" y="306"/>
                    </a:lnTo>
                    <a:lnTo>
                      <a:pt x="174" y="300"/>
                    </a:lnTo>
                    <a:lnTo>
                      <a:pt x="150" y="300"/>
                    </a:lnTo>
                    <a:lnTo>
                      <a:pt x="156" y="306"/>
                    </a:lnTo>
                    <a:lnTo>
                      <a:pt x="156" y="324"/>
                    </a:lnTo>
                    <a:lnTo>
                      <a:pt x="168" y="330"/>
                    </a:lnTo>
                    <a:lnTo>
                      <a:pt x="174" y="336"/>
                    </a:lnTo>
                    <a:lnTo>
                      <a:pt x="210" y="354"/>
                    </a:lnTo>
                    <a:lnTo>
                      <a:pt x="222" y="366"/>
                    </a:lnTo>
                    <a:lnTo>
                      <a:pt x="234" y="372"/>
                    </a:lnTo>
                    <a:lnTo>
                      <a:pt x="240" y="378"/>
                    </a:lnTo>
                    <a:lnTo>
                      <a:pt x="252" y="378"/>
                    </a:lnTo>
                    <a:lnTo>
                      <a:pt x="252" y="408"/>
                    </a:lnTo>
                    <a:lnTo>
                      <a:pt x="258" y="414"/>
                    </a:lnTo>
                    <a:lnTo>
                      <a:pt x="270" y="414"/>
                    </a:lnTo>
                    <a:lnTo>
                      <a:pt x="282" y="420"/>
                    </a:lnTo>
                    <a:lnTo>
                      <a:pt x="288" y="426"/>
                    </a:lnTo>
                    <a:lnTo>
                      <a:pt x="294" y="426"/>
                    </a:lnTo>
                    <a:lnTo>
                      <a:pt x="294" y="450"/>
                    </a:lnTo>
                    <a:lnTo>
                      <a:pt x="306" y="474"/>
                    </a:lnTo>
                    <a:lnTo>
                      <a:pt x="324" y="486"/>
                    </a:lnTo>
                    <a:lnTo>
                      <a:pt x="342" y="504"/>
                    </a:lnTo>
                    <a:lnTo>
                      <a:pt x="348" y="522"/>
                    </a:lnTo>
                    <a:lnTo>
                      <a:pt x="366" y="522"/>
                    </a:lnTo>
                    <a:lnTo>
                      <a:pt x="366" y="528"/>
                    </a:lnTo>
                    <a:lnTo>
                      <a:pt x="372" y="534"/>
                    </a:lnTo>
                    <a:lnTo>
                      <a:pt x="384" y="558"/>
                    </a:lnTo>
                    <a:lnTo>
                      <a:pt x="396" y="570"/>
                    </a:lnTo>
                    <a:lnTo>
                      <a:pt x="408" y="570"/>
                    </a:lnTo>
                    <a:lnTo>
                      <a:pt x="414" y="576"/>
                    </a:lnTo>
                    <a:lnTo>
                      <a:pt x="426" y="582"/>
                    </a:lnTo>
                    <a:lnTo>
                      <a:pt x="432" y="588"/>
                    </a:lnTo>
                    <a:lnTo>
                      <a:pt x="432" y="600"/>
                    </a:lnTo>
                    <a:lnTo>
                      <a:pt x="426" y="606"/>
                    </a:lnTo>
                    <a:lnTo>
                      <a:pt x="420" y="606"/>
                    </a:lnTo>
                    <a:lnTo>
                      <a:pt x="414" y="612"/>
                    </a:lnTo>
                    <a:lnTo>
                      <a:pt x="408" y="612"/>
                    </a:lnTo>
                    <a:lnTo>
                      <a:pt x="432" y="636"/>
                    </a:lnTo>
                    <a:lnTo>
                      <a:pt x="456" y="648"/>
                    </a:lnTo>
                    <a:lnTo>
                      <a:pt x="462" y="654"/>
                    </a:lnTo>
                    <a:lnTo>
                      <a:pt x="468" y="654"/>
                    </a:lnTo>
                    <a:lnTo>
                      <a:pt x="450" y="690"/>
                    </a:lnTo>
                    <a:lnTo>
                      <a:pt x="456" y="690"/>
                    </a:lnTo>
                    <a:lnTo>
                      <a:pt x="468" y="702"/>
                    </a:lnTo>
                    <a:lnTo>
                      <a:pt x="468" y="708"/>
                    </a:lnTo>
                    <a:lnTo>
                      <a:pt x="456" y="720"/>
                    </a:lnTo>
                    <a:lnTo>
                      <a:pt x="450" y="720"/>
                    </a:lnTo>
                    <a:lnTo>
                      <a:pt x="450" y="762"/>
                    </a:lnTo>
                    <a:lnTo>
                      <a:pt x="456" y="762"/>
                    </a:lnTo>
                    <a:lnTo>
                      <a:pt x="468" y="774"/>
                    </a:lnTo>
                    <a:lnTo>
                      <a:pt x="480" y="798"/>
                    </a:lnTo>
                    <a:lnTo>
                      <a:pt x="480" y="804"/>
                    </a:lnTo>
                    <a:lnTo>
                      <a:pt x="468" y="816"/>
                    </a:lnTo>
                    <a:lnTo>
                      <a:pt x="462" y="816"/>
                    </a:lnTo>
                    <a:lnTo>
                      <a:pt x="462" y="828"/>
                    </a:lnTo>
                    <a:lnTo>
                      <a:pt x="468" y="834"/>
                    </a:lnTo>
                    <a:lnTo>
                      <a:pt x="468" y="864"/>
                    </a:lnTo>
                    <a:lnTo>
                      <a:pt x="474" y="870"/>
                    </a:lnTo>
                    <a:lnTo>
                      <a:pt x="474" y="900"/>
                    </a:lnTo>
                    <a:lnTo>
                      <a:pt x="462" y="894"/>
                    </a:lnTo>
                    <a:lnTo>
                      <a:pt x="444" y="894"/>
                    </a:lnTo>
                    <a:lnTo>
                      <a:pt x="438" y="900"/>
                    </a:lnTo>
                    <a:lnTo>
                      <a:pt x="438" y="918"/>
                    </a:lnTo>
                    <a:lnTo>
                      <a:pt x="408" y="918"/>
                    </a:lnTo>
                    <a:lnTo>
                      <a:pt x="408" y="942"/>
                    </a:lnTo>
                    <a:lnTo>
                      <a:pt x="366" y="942"/>
                    </a:lnTo>
                    <a:lnTo>
                      <a:pt x="366" y="966"/>
                    </a:lnTo>
                    <a:lnTo>
                      <a:pt x="378" y="990"/>
                    </a:lnTo>
                    <a:lnTo>
                      <a:pt x="396" y="1008"/>
                    </a:lnTo>
                    <a:lnTo>
                      <a:pt x="396" y="1020"/>
                    </a:lnTo>
                    <a:lnTo>
                      <a:pt x="390" y="1014"/>
                    </a:lnTo>
                    <a:lnTo>
                      <a:pt x="378" y="1008"/>
                    </a:lnTo>
                    <a:lnTo>
                      <a:pt x="372" y="1002"/>
                    </a:lnTo>
                    <a:lnTo>
                      <a:pt x="360" y="996"/>
                    </a:lnTo>
                    <a:lnTo>
                      <a:pt x="348" y="996"/>
                    </a:lnTo>
                    <a:lnTo>
                      <a:pt x="342" y="1002"/>
                    </a:lnTo>
                    <a:lnTo>
                      <a:pt x="342" y="1008"/>
                    </a:lnTo>
                    <a:lnTo>
                      <a:pt x="306" y="1008"/>
                    </a:lnTo>
                    <a:lnTo>
                      <a:pt x="312" y="1014"/>
                    </a:lnTo>
                    <a:lnTo>
                      <a:pt x="318" y="1014"/>
                    </a:lnTo>
                    <a:lnTo>
                      <a:pt x="324" y="1020"/>
                    </a:lnTo>
                    <a:lnTo>
                      <a:pt x="324" y="1026"/>
                    </a:lnTo>
                    <a:lnTo>
                      <a:pt x="312" y="1032"/>
                    </a:lnTo>
                    <a:lnTo>
                      <a:pt x="294" y="1032"/>
                    </a:lnTo>
                    <a:lnTo>
                      <a:pt x="276" y="1038"/>
                    </a:lnTo>
                    <a:lnTo>
                      <a:pt x="270" y="1050"/>
                    </a:lnTo>
                    <a:lnTo>
                      <a:pt x="270" y="1056"/>
                    </a:lnTo>
                    <a:lnTo>
                      <a:pt x="288" y="1074"/>
                    </a:lnTo>
                    <a:lnTo>
                      <a:pt x="300" y="1080"/>
                    </a:lnTo>
                    <a:lnTo>
                      <a:pt x="306" y="1086"/>
                    </a:lnTo>
                    <a:lnTo>
                      <a:pt x="312" y="1086"/>
                    </a:lnTo>
                    <a:lnTo>
                      <a:pt x="294" y="1104"/>
                    </a:lnTo>
                    <a:lnTo>
                      <a:pt x="294" y="1110"/>
                    </a:lnTo>
                    <a:lnTo>
                      <a:pt x="300" y="1116"/>
                    </a:lnTo>
                    <a:lnTo>
                      <a:pt x="300" y="1128"/>
                    </a:lnTo>
                    <a:lnTo>
                      <a:pt x="306" y="1140"/>
                    </a:lnTo>
                    <a:lnTo>
                      <a:pt x="306" y="1152"/>
                    </a:lnTo>
                    <a:lnTo>
                      <a:pt x="312" y="1158"/>
                    </a:lnTo>
                    <a:lnTo>
                      <a:pt x="294" y="1176"/>
                    </a:lnTo>
                    <a:lnTo>
                      <a:pt x="294" y="1188"/>
                    </a:lnTo>
                    <a:lnTo>
                      <a:pt x="306" y="1194"/>
                    </a:lnTo>
                    <a:lnTo>
                      <a:pt x="318" y="1194"/>
                    </a:lnTo>
                    <a:lnTo>
                      <a:pt x="330" y="1188"/>
                    </a:lnTo>
                    <a:lnTo>
                      <a:pt x="354" y="1164"/>
                    </a:lnTo>
                    <a:lnTo>
                      <a:pt x="366" y="1158"/>
                    </a:lnTo>
                    <a:lnTo>
                      <a:pt x="378" y="1158"/>
                    </a:lnTo>
                    <a:lnTo>
                      <a:pt x="384" y="1134"/>
                    </a:lnTo>
                    <a:lnTo>
                      <a:pt x="384" y="1110"/>
                    </a:lnTo>
                    <a:lnTo>
                      <a:pt x="396" y="1110"/>
                    </a:lnTo>
                    <a:lnTo>
                      <a:pt x="402" y="1116"/>
                    </a:lnTo>
                    <a:lnTo>
                      <a:pt x="414" y="1116"/>
                    </a:lnTo>
                    <a:lnTo>
                      <a:pt x="426" y="1104"/>
                    </a:lnTo>
                    <a:lnTo>
                      <a:pt x="426" y="1092"/>
                    </a:lnTo>
                    <a:lnTo>
                      <a:pt x="420" y="1086"/>
                    </a:lnTo>
                    <a:lnTo>
                      <a:pt x="414" y="1074"/>
                    </a:lnTo>
                    <a:lnTo>
                      <a:pt x="408" y="1068"/>
                    </a:lnTo>
                    <a:lnTo>
                      <a:pt x="408" y="1062"/>
                    </a:lnTo>
                    <a:lnTo>
                      <a:pt x="414" y="1056"/>
                    </a:lnTo>
                    <a:lnTo>
                      <a:pt x="426" y="1056"/>
                    </a:lnTo>
                    <a:lnTo>
                      <a:pt x="438" y="1050"/>
                    </a:lnTo>
                    <a:lnTo>
                      <a:pt x="444" y="1044"/>
                    </a:lnTo>
                    <a:lnTo>
                      <a:pt x="450" y="1044"/>
                    </a:lnTo>
                    <a:lnTo>
                      <a:pt x="456" y="1050"/>
                    </a:lnTo>
                    <a:lnTo>
                      <a:pt x="468" y="1050"/>
                    </a:lnTo>
                    <a:lnTo>
                      <a:pt x="480" y="1044"/>
                    </a:lnTo>
                    <a:lnTo>
                      <a:pt x="498" y="1038"/>
                    </a:lnTo>
                    <a:lnTo>
                      <a:pt x="546" y="1014"/>
                    </a:lnTo>
                    <a:lnTo>
                      <a:pt x="582" y="978"/>
                    </a:lnTo>
                    <a:lnTo>
                      <a:pt x="588" y="960"/>
                    </a:lnTo>
                    <a:lnTo>
                      <a:pt x="594" y="936"/>
                    </a:lnTo>
                    <a:lnTo>
                      <a:pt x="606" y="876"/>
                    </a:lnTo>
                    <a:lnTo>
                      <a:pt x="606" y="846"/>
                    </a:lnTo>
                    <a:lnTo>
                      <a:pt x="600" y="834"/>
                    </a:lnTo>
                    <a:lnTo>
                      <a:pt x="576" y="810"/>
                    </a:lnTo>
                    <a:lnTo>
                      <a:pt x="594" y="804"/>
                    </a:lnTo>
                    <a:lnTo>
                      <a:pt x="594" y="774"/>
                    </a:lnTo>
                    <a:lnTo>
                      <a:pt x="588" y="756"/>
                    </a:lnTo>
                    <a:lnTo>
                      <a:pt x="588" y="744"/>
                    </a:lnTo>
                    <a:lnTo>
                      <a:pt x="570" y="708"/>
                    </a:lnTo>
                    <a:lnTo>
                      <a:pt x="564" y="690"/>
                    </a:lnTo>
                    <a:lnTo>
                      <a:pt x="558" y="684"/>
                    </a:lnTo>
                    <a:lnTo>
                      <a:pt x="552" y="672"/>
                    </a:lnTo>
                    <a:lnTo>
                      <a:pt x="558" y="666"/>
                    </a:lnTo>
                    <a:lnTo>
                      <a:pt x="558" y="642"/>
                    </a:lnTo>
                    <a:lnTo>
                      <a:pt x="522" y="606"/>
                    </a:lnTo>
                    <a:lnTo>
                      <a:pt x="486" y="576"/>
                    </a:lnTo>
                    <a:lnTo>
                      <a:pt x="456" y="552"/>
                    </a:lnTo>
                    <a:lnTo>
                      <a:pt x="432" y="534"/>
                    </a:lnTo>
                    <a:lnTo>
                      <a:pt x="420" y="528"/>
                    </a:lnTo>
                    <a:lnTo>
                      <a:pt x="402" y="516"/>
                    </a:lnTo>
                    <a:lnTo>
                      <a:pt x="390" y="510"/>
                    </a:lnTo>
                    <a:lnTo>
                      <a:pt x="384" y="504"/>
                    </a:lnTo>
                    <a:lnTo>
                      <a:pt x="384" y="468"/>
                    </a:lnTo>
                    <a:lnTo>
                      <a:pt x="336" y="420"/>
                    </a:lnTo>
                    <a:lnTo>
                      <a:pt x="306" y="384"/>
                    </a:lnTo>
                    <a:lnTo>
                      <a:pt x="288" y="354"/>
                    </a:lnTo>
                    <a:lnTo>
                      <a:pt x="282" y="336"/>
                    </a:lnTo>
                    <a:lnTo>
                      <a:pt x="282" y="318"/>
                    </a:lnTo>
                    <a:lnTo>
                      <a:pt x="276" y="306"/>
                    </a:lnTo>
                    <a:lnTo>
                      <a:pt x="276" y="282"/>
                    </a:lnTo>
                    <a:lnTo>
                      <a:pt x="282" y="276"/>
                    </a:lnTo>
                    <a:lnTo>
                      <a:pt x="294" y="252"/>
                    </a:lnTo>
                    <a:lnTo>
                      <a:pt x="294" y="240"/>
                    </a:lnTo>
                    <a:lnTo>
                      <a:pt x="300" y="240"/>
                    </a:lnTo>
                    <a:lnTo>
                      <a:pt x="312" y="228"/>
                    </a:lnTo>
                    <a:lnTo>
                      <a:pt x="324" y="222"/>
                    </a:lnTo>
                    <a:lnTo>
                      <a:pt x="336" y="210"/>
                    </a:lnTo>
                    <a:lnTo>
                      <a:pt x="336" y="204"/>
                    </a:lnTo>
                    <a:lnTo>
                      <a:pt x="342" y="198"/>
                    </a:lnTo>
                    <a:lnTo>
                      <a:pt x="372" y="198"/>
                    </a:lnTo>
                    <a:lnTo>
                      <a:pt x="384" y="186"/>
                    </a:lnTo>
                    <a:lnTo>
                      <a:pt x="390" y="174"/>
                    </a:lnTo>
                    <a:lnTo>
                      <a:pt x="390" y="156"/>
                    </a:lnTo>
                    <a:lnTo>
                      <a:pt x="396" y="144"/>
                    </a:lnTo>
                    <a:lnTo>
                      <a:pt x="390" y="144"/>
                    </a:lnTo>
                    <a:lnTo>
                      <a:pt x="384" y="138"/>
                    </a:lnTo>
                    <a:lnTo>
                      <a:pt x="354" y="138"/>
                    </a:lnTo>
                    <a:lnTo>
                      <a:pt x="342" y="132"/>
                    </a:lnTo>
                    <a:lnTo>
                      <a:pt x="336" y="120"/>
                    </a:lnTo>
                    <a:lnTo>
                      <a:pt x="330" y="114"/>
                    </a:lnTo>
                    <a:lnTo>
                      <a:pt x="312" y="114"/>
                    </a:lnTo>
                    <a:lnTo>
                      <a:pt x="312" y="96"/>
                    </a:lnTo>
                    <a:lnTo>
                      <a:pt x="300" y="90"/>
                    </a:lnTo>
                    <a:lnTo>
                      <a:pt x="294" y="72"/>
                    </a:lnTo>
                    <a:lnTo>
                      <a:pt x="312" y="54"/>
                    </a:lnTo>
                    <a:lnTo>
                      <a:pt x="312" y="48"/>
                    </a:lnTo>
                    <a:lnTo>
                      <a:pt x="306" y="42"/>
                    </a:lnTo>
                    <a:lnTo>
                      <a:pt x="276" y="42"/>
                    </a:lnTo>
                    <a:lnTo>
                      <a:pt x="264" y="30"/>
                    </a:lnTo>
                    <a:lnTo>
                      <a:pt x="234" y="36"/>
                    </a:lnTo>
                    <a:lnTo>
                      <a:pt x="204" y="0"/>
                    </a:lnTo>
                    <a:lnTo>
                      <a:pt x="198" y="0"/>
                    </a:lnTo>
                    <a:lnTo>
                      <a:pt x="192" y="6"/>
                    </a:lnTo>
                    <a:lnTo>
                      <a:pt x="180" y="12"/>
                    </a:lnTo>
                    <a:lnTo>
                      <a:pt x="174" y="18"/>
                    </a:lnTo>
                    <a:lnTo>
                      <a:pt x="174" y="30"/>
                    </a:lnTo>
                    <a:lnTo>
                      <a:pt x="168" y="42"/>
                    </a:lnTo>
                    <a:lnTo>
                      <a:pt x="168" y="48"/>
                    </a:lnTo>
                    <a:lnTo>
                      <a:pt x="150" y="48"/>
                    </a:lnTo>
                    <a:lnTo>
                      <a:pt x="144" y="54"/>
                    </a:lnTo>
                    <a:lnTo>
                      <a:pt x="138" y="48"/>
                    </a:lnTo>
                    <a:lnTo>
                      <a:pt x="120" y="48"/>
                    </a:lnTo>
                    <a:lnTo>
                      <a:pt x="132" y="60"/>
                    </a:lnTo>
                    <a:lnTo>
                      <a:pt x="132" y="72"/>
                    </a:lnTo>
                    <a:lnTo>
                      <a:pt x="114" y="72"/>
                    </a:lnTo>
                    <a:lnTo>
                      <a:pt x="108" y="66"/>
                    </a:lnTo>
                    <a:lnTo>
                      <a:pt x="96" y="48"/>
                    </a:lnTo>
                    <a:lnTo>
                      <a:pt x="90" y="48"/>
                    </a:lnTo>
                    <a:lnTo>
                      <a:pt x="90" y="66"/>
                    </a:lnTo>
                    <a:lnTo>
                      <a:pt x="72" y="48"/>
                    </a:lnTo>
                    <a:lnTo>
                      <a:pt x="66" y="54"/>
                    </a:lnTo>
                    <a:lnTo>
                      <a:pt x="60" y="66"/>
                    </a:lnTo>
                    <a:lnTo>
                      <a:pt x="54" y="72"/>
                    </a:lnTo>
                    <a:lnTo>
                      <a:pt x="42" y="72"/>
                    </a:lnTo>
                    <a:lnTo>
                      <a:pt x="18" y="48"/>
                    </a:lnTo>
                    <a:lnTo>
                      <a:pt x="6" y="4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4" name="Venezuel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92A9274C-E507-46D2-A56A-4071B72A81DD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5540568" y="-1288859"/>
                <a:ext cx="185510" cy="190442"/>
              </a:xfrm>
              <a:custGeom>
                <a:avLst/>
                <a:gdLst>
                  <a:gd name="T0" fmla="*/ 2147483647 w 954"/>
                  <a:gd name="T1" fmla="*/ 2147483647 h 930"/>
                  <a:gd name="T2" fmla="*/ 2147483647 w 954"/>
                  <a:gd name="T3" fmla="*/ 2147483647 h 930"/>
                  <a:gd name="T4" fmla="*/ 2147483647 w 954"/>
                  <a:gd name="T5" fmla="*/ 2147483647 h 930"/>
                  <a:gd name="T6" fmla="*/ 2147483647 w 954"/>
                  <a:gd name="T7" fmla="*/ 2147483647 h 930"/>
                  <a:gd name="T8" fmla="*/ 2147483647 w 954"/>
                  <a:gd name="T9" fmla="*/ 2147483647 h 930"/>
                  <a:gd name="T10" fmla="*/ 2147483647 w 954"/>
                  <a:gd name="T11" fmla="*/ 2147483647 h 930"/>
                  <a:gd name="T12" fmla="*/ 2147483647 w 954"/>
                  <a:gd name="T13" fmla="*/ 2147483647 h 930"/>
                  <a:gd name="T14" fmla="*/ 2147483647 w 954"/>
                  <a:gd name="T15" fmla="*/ 2147483647 h 930"/>
                  <a:gd name="T16" fmla="*/ 2147483647 w 954"/>
                  <a:gd name="T17" fmla="*/ 2147483647 h 930"/>
                  <a:gd name="T18" fmla="*/ 2147483647 w 954"/>
                  <a:gd name="T19" fmla="*/ 2147483647 h 930"/>
                  <a:gd name="T20" fmla="*/ 2147483647 w 954"/>
                  <a:gd name="T21" fmla="*/ 2147483647 h 930"/>
                  <a:gd name="T22" fmla="*/ 2147483647 w 954"/>
                  <a:gd name="T23" fmla="*/ 2147483647 h 930"/>
                  <a:gd name="T24" fmla="*/ 2147483647 w 954"/>
                  <a:gd name="T25" fmla="*/ 2147483647 h 930"/>
                  <a:gd name="T26" fmla="*/ 2147483647 w 954"/>
                  <a:gd name="T27" fmla="*/ 2147483647 h 930"/>
                  <a:gd name="T28" fmla="*/ 2147483647 w 954"/>
                  <a:gd name="T29" fmla="*/ 2147483647 h 930"/>
                  <a:gd name="T30" fmla="*/ 2147483647 w 954"/>
                  <a:gd name="T31" fmla="*/ 2147483647 h 930"/>
                  <a:gd name="T32" fmla="*/ 2147483647 w 954"/>
                  <a:gd name="T33" fmla="*/ 2147483647 h 930"/>
                  <a:gd name="T34" fmla="*/ 2147483647 w 954"/>
                  <a:gd name="T35" fmla="*/ 2147483647 h 930"/>
                  <a:gd name="T36" fmla="*/ 2147483647 w 954"/>
                  <a:gd name="T37" fmla="*/ 2147483647 h 930"/>
                  <a:gd name="T38" fmla="*/ 2147483647 w 954"/>
                  <a:gd name="T39" fmla="*/ 2147483647 h 930"/>
                  <a:gd name="T40" fmla="*/ 2147483647 w 954"/>
                  <a:gd name="T41" fmla="*/ 2147483647 h 930"/>
                  <a:gd name="T42" fmla="*/ 2147483647 w 954"/>
                  <a:gd name="T43" fmla="*/ 2147483647 h 930"/>
                  <a:gd name="T44" fmla="*/ 2147483647 w 954"/>
                  <a:gd name="T45" fmla="*/ 2147483647 h 930"/>
                  <a:gd name="T46" fmla="*/ 2147483647 w 954"/>
                  <a:gd name="T47" fmla="*/ 2147483647 h 930"/>
                  <a:gd name="T48" fmla="*/ 2147483647 w 954"/>
                  <a:gd name="T49" fmla="*/ 2147483647 h 930"/>
                  <a:gd name="T50" fmla="*/ 0 w 954"/>
                  <a:gd name="T51" fmla="*/ 2147483647 h 930"/>
                  <a:gd name="T52" fmla="*/ 2147483647 w 954"/>
                  <a:gd name="T53" fmla="*/ 2147483647 h 930"/>
                  <a:gd name="T54" fmla="*/ 2147483647 w 954"/>
                  <a:gd name="T55" fmla="*/ 2147483647 h 930"/>
                  <a:gd name="T56" fmla="*/ 2147483647 w 954"/>
                  <a:gd name="T57" fmla="*/ 2147483647 h 930"/>
                  <a:gd name="T58" fmla="*/ 2147483647 w 954"/>
                  <a:gd name="T59" fmla="*/ 2147483647 h 930"/>
                  <a:gd name="T60" fmla="*/ 2147483647 w 954"/>
                  <a:gd name="T61" fmla="*/ 2147483647 h 930"/>
                  <a:gd name="T62" fmla="*/ 2147483647 w 954"/>
                  <a:gd name="T63" fmla="*/ 2147483647 h 930"/>
                  <a:gd name="T64" fmla="*/ 2147483647 w 954"/>
                  <a:gd name="T65" fmla="*/ 2147483647 h 930"/>
                  <a:gd name="T66" fmla="*/ 2147483647 w 954"/>
                  <a:gd name="T67" fmla="*/ 2147483647 h 930"/>
                  <a:gd name="T68" fmla="*/ 2147483647 w 954"/>
                  <a:gd name="T69" fmla="*/ 2147483647 h 930"/>
                  <a:gd name="T70" fmla="*/ 2147483647 w 954"/>
                  <a:gd name="T71" fmla="*/ 2147483647 h 930"/>
                  <a:gd name="T72" fmla="*/ 2147483647 w 954"/>
                  <a:gd name="T73" fmla="*/ 2147483647 h 930"/>
                  <a:gd name="T74" fmla="*/ 2147483647 w 954"/>
                  <a:gd name="T75" fmla="*/ 2147483647 h 930"/>
                  <a:gd name="T76" fmla="*/ 2147483647 w 954"/>
                  <a:gd name="T77" fmla="*/ 2147483647 h 930"/>
                  <a:gd name="T78" fmla="*/ 2147483647 w 954"/>
                  <a:gd name="T79" fmla="*/ 2147483647 h 930"/>
                  <a:gd name="T80" fmla="*/ 2147483647 w 954"/>
                  <a:gd name="T81" fmla="*/ 2147483647 h 930"/>
                  <a:gd name="T82" fmla="*/ 2147483647 w 954"/>
                  <a:gd name="T83" fmla="*/ 2147483647 h 930"/>
                  <a:gd name="T84" fmla="*/ 2147483647 w 954"/>
                  <a:gd name="T85" fmla="*/ 2147483647 h 930"/>
                  <a:gd name="T86" fmla="*/ 2147483647 w 954"/>
                  <a:gd name="T87" fmla="*/ 2147483647 h 930"/>
                  <a:gd name="T88" fmla="*/ 2147483647 w 954"/>
                  <a:gd name="T89" fmla="*/ 2147483647 h 930"/>
                  <a:gd name="T90" fmla="*/ 2147483647 w 954"/>
                  <a:gd name="T91" fmla="*/ 2147483647 h 930"/>
                  <a:gd name="T92" fmla="*/ 2147483647 w 954"/>
                  <a:gd name="T93" fmla="*/ 2147483647 h 930"/>
                  <a:gd name="T94" fmla="*/ 2147483647 w 954"/>
                  <a:gd name="T95" fmla="*/ 2147483647 h 930"/>
                  <a:gd name="T96" fmla="*/ 2147483647 w 954"/>
                  <a:gd name="T97" fmla="*/ 2147483647 h 930"/>
                  <a:gd name="T98" fmla="*/ 2147483647 w 954"/>
                  <a:gd name="T99" fmla="*/ 2147483647 h 930"/>
                  <a:gd name="T100" fmla="*/ 2147483647 w 954"/>
                  <a:gd name="T101" fmla="*/ 2147483647 h 930"/>
                  <a:gd name="T102" fmla="*/ 2147483647 w 954"/>
                  <a:gd name="T103" fmla="*/ 2147483647 h 930"/>
                  <a:gd name="T104" fmla="*/ 2147483647 w 954"/>
                  <a:gd name="T105" fmla="*/ 2147483647 h 930"/>
                  <a:gd name="T106" fmla="*/ 2147483647 w 954"/>
                  <a:gd name="T107" fmla="*/ 2147483647 h 930"/>
                  <a:gd name="T108" fmla="*/ 2147483647 w 954"/>
                  <a:gd name="T109" fmla="*/ 2147483647 h 930"/>
                  <a:gd name="T110" fmla="*/ 2147483647 w 954"/>
                  <a:gd name="T111" fmla="*/ 2147483647 h 930"/>
                  <a:gd name="T112" fmla="*/ 2147483647 w 954"/>
                  <a:gd name="T113" fmla="*/ 2147483647 h 930"/>
                  <a:gd name="T114" fmla="*/ 2147483647 w 954"/>
                  <a:gd name="T115" fmla="*/ 2147483647 h 930"/>
                  <a:gd name="T116" fmla="*/ 2147483647 w 954"/>
                  <a:gd name="T117" fmla="*/ 2147483647 h 930"/>
                  <a:gd name="T118" fmla="*/ 2147483647 w 954"/>
                  <a:gd name="T119" fmla="*/ 2147483647 h 93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954"/>
                  <a:gd name="T181" fmla="*/ 0 h 930"/>
                  <a:gd name="T182" fmla="*/ 954 w 954"/>
                  <a:gd name="T183" fmla="*/ 930 h 93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954" h="930">
                    <a:moveTo>
                      <a:pt x="264" y="42"/>
                    </a:moveTo>
                    <a:lnTo>
                      <a:pt x="264" y="12"/>
                    </a:lnTo>
                    <a:lnTo>
                      <a:pt x="252" y="0"/>
                    </a:lnTo>
                    <a:lnTo>
                      <a:pt x="234" y="0"/>
                    </a:lnTo>
                    <a:lnTo>
                      <a:pt x="228" y="6"/>
                    </a:lnTo>
                    <a:lnTo>
                      <a:pt x="228" y="18"/>
                    </a:lnTo>
                    <a:lnTo>
                      <a:pt x="234" y="24"/>
                    </a:lnTo>
                    <a:lnTo>
                      <a:pt x="234" y="36"/>
                    </a:lnTo>
                    <a:lnTo>
                      <a:pt x="240" y="42"/>
                    </a:lnTo>
                    <a:lnTo>
                      <a:pt x="264" y="42"/>
                    </a:lnTo>
                    <a:close/>
                    <a:moveTo>
                      <a:pt x="936" y="276"/>
                    </a:moveTo>
                    <a:lnTo>
                      <a:pt x="930" y="276"/>
                    </a:lnTo>
                    <a:lnTo>
                      <a:pt x="924" y="282"/>
                    </a:lnTo>
                    <a:lnTo>
                      <a:pt x="912" y="288"/>
                    </a:lnTo>
                    <a:lnTo>
                      <a:pt x="906" y="294"/>
                    </a:lnTo>
                    <a:lnTo>
                      <a:pt x="900" y="288"/>
                    </a:lnTo>
                    <a:lnTo>
                      <a:pt x="888" y="288"/>
                    </a:lnTo>
                    <a:lnTo>
                      <a:pt x="882" y="282"/>
                    </a:lnTo>
                    <a:lnTo>
                      <a:pt x="876" y="282"/>
                    </a:lnTo>
                    <a:lnTo>
                      <a:pt x="852" y="306"/>
                    </a:lnTo>
                    <a:lnTo>
                      <a:pt x="822" y="282"/>
                    </a:lnTo>
                    <a:lnTo>
                      <a:pt x="846" y="282"/>
                    </a:lnTo>
                    <a:lnTo>
                      <a:pt x="858" y="276"/>
                    </a:lnTo>
                    <a:lnTo>
                      <a:pt x="864" y="276"/>
                    </a:lnTo>
                    <a:lnTo>
                      <a:pt x="870" y="264"/>
                    </a:lnTo>
                    <a:lnTo>
                      <a:pt x="870" y="246"/>
                    </a:lnTo>
                    <a:lnTo>
                      <a:pt x="882" y="234"/>
                    </a:lnTo>
                    <a:lnTo>
                      <a:pt x="888" y="222"/>
                    </a:lnTo>
                    <a:lnTo>
                      <a:pt x="876" y="210"/>
                    </a:lnTo>
                    <a:lnTo>
                      <a:pt x="846" y="210"/>
                    </a:lnTo>
                    <a:lnTo>
                      <a:pt x="846" y="204"/>
                    </a:lnTo>
                    <a:lnTo>
                      <a:pt x="840" y="198"/>
                    </a:lnTo>
                    <a:lnTo>
                      <a:pt x="840" y="192"/>
                    </a:lnTo>
                    <a:lnTo>
                      <a:pt x="834" y="186"/>
                    </a:lnTo>
                    <a:lnTo>
                      <a:pt x="828" y="186"/>
                    </a:lnTo>
                    <a:lnTo>
                      <a:pt x="822" y="192"/>
                    </a:lnTo>
                    <a:lnTo>
                      <a:pt x="822" y="210"/>
                    </a:lnTo>
                    <a:lnTo>
                      <a:pt x="816" y="198"/>
                    </a:lnTo>
                    <a:lnTo>
                      <a:pt x="816" y="180"/>
                    </a:lnTo>
                    <a:lnTo>
                      <a:pt x="792" y="180"/>
                    </a:lnTo>
                    <a:lnTo>
                      <a:pt x="786" y="210"/>
                    </a:lnTo>
                    <a:lnTo>
                      <a:pt x="780" y="204"/>
                    </a:lnTo>
                    <a:lnTo>
                      <a:pt x="774" y="192"/>
                    </a:lnTo>
                    <a:lnTo>
                      <a:pt x="774" y="186"/>
                    </a:lnTo>
                    <a:lnTo>
                      <a:pt x="768" y="180"/>
                    </a:lnTo>
                    <a:lnTo>
                      <a:pt x="768" y="156"/>
                    </a:lnTo>
                    <a:lnTo>
                      <a:pt x="738" y="168"/>
                    </a:lnTo>
                    <a:lnTo>
                      <a:pt x="744" y="162"/>
                    </a:lnTo>
                    <a:lnTo>
                      <a:pt x="756" y="156"/>
                    </a:lnTo>
                    <a:lnTo>
                      <a:pt x="762" y="156"/>
                    </a:lnTo>
                    <a:lnTo>
                      <a:pt x="762" y="144"/>
                    </a:lnTo>
                    <a:lnTo>
                      <a:pt x="750" y="138"/>
                    </a:lnTo>
                    <a:lnTo>
                      <a:pt x="744" y="138"/>
                    </a:lnTo>
                    <a:lnTo>
                      <a:pt x="744" y="132"/>
                    </a:lnTo>
                    <a:lnTo>
                      <a:pt x="750" y="132"/>
                    </a:lnTo>
                    <a:lnTo>
                      <a:pt x="762" y="126"/>
                    </a:lnTo>
                    <a:lnTo>
                      <a:pt x="774" y="126"/>
                    </a:lnTo>
                    <a:lnTo>
                      <a:pt x="792" y="120"/>
                    </a:lnTo>
                    <a:lnTo>
                      <a:pt x="804" y="120"/>
                    </a:lnTo>
                    <a:lnTo>
                      <a:pt x="810" y="114"/>
                    </a:lnTo>
                    <a:lnTo>
                      <a:pt x="726" y="114"/>
                    </a:lnTo>
                    <a:lnTo>
                      <a:pt x="690" y="120"/>
                    </a:lnTo>
                    <a:lnTo>
                      <a:pt x="678" y="120"/>
                    </a:lnTo>
                    <a:lnTo>
                      <a:pt x="690" y="132"/>
                    </a:lnTo>
                    <a:lnTo>
                      <a:pt x="678" y="132"/>
                    </a:lnTo>
                    <a:lnTo>
                      <a:pt x="666" y="138"/>
                    </a:lnTo>
                    <a:lnTo>
                      <a:pt x="654" y="138"/>
                    </a:lnTo>
                    <a:lnTo>
                      <a:pt x="642" y="144"/>
                    </a:lnTo>
                    <a:lnTo>
                      <a:pt x="636" y="144"/>
                    </a:lnTo>
                    <a:lnTo>
                      <a:pt x="624" y="150"/>
                    </a:lnTo>
                    <a:lnTo>
                      <a:pt x="606" y="168"/>
                    </a:lnTo>
                    <a:lnTo>
                      <a:pt x="594" y="174"/>
                    </a:lnTo>
                    <a:lnTo>
                      <a:pt x="576" y="174"/>
                    </a:lnTo>
                    <a:lnTo>
                      <a:pt x="564" y="162"/>
                    </a:lnTo>
                    <a:lnTo>
                      <a:pt x="546" y="156"/>
                    </a:lnTo>
                    <a:lnTo>
                      <a:pt x="534" y="144"/>
                    </a:lnTo>
                    <a:lnTo>
                      <a:pt x="522" y="138"/>
                    </a:lnTo>
                    <a:lnTo>
                      <a:pt x="510" y="126"/>
                    </a:lnTo>
                    <a:lnTo>
                      <a:pt x="492" y="126"/>
                    </a:lnTo>
                    <a:lnTo>
                      <a:pt x="450" y="132"/>
                    </a:lnTo>
                    <a:lnTo>
                      <a:pt x="372" y="132"/>
                    </a:lnTo>
                    <a:lnTo>
                      <a:pt x="360" y="120"/>
                    </a:lnTo>
                    <a:lnTo>
                      <a:pt x="354" y="108"/>
                    </a:lnTo>
                    <a:lnTo>
                      <a:pt x="354" y="84"/>
                    </a:lnTo>
                    <a:lnTo>
                      <a:pt x="348" y="72"/>
                    </a:lnTo>
                    <a:lnTo>
                      <a:pt x="336" y="60"/>
                    </a:lnTo>
                    <a:lnTo>
                      <a:pt x="324" y="54"/>
                    </a:lnTo>
                    <a:lnTo>
                      <a:pt x="276" y="54"/>
                    </a:lnTo>
                    <a:lnTo>
                      <a:pt x="240" y="60"/>
                    </a:lnTo>
                    <a:lnTo>
                      <a:pt x="222" y="72"/>
                    </a:lnTo>
                    <a:lnTo>
                      <a:pt x="210" y="78"/>
                    </a:lnTo>
                    <a:lnTo>
                      <a:pt x="204" y="78"/>
                    </a:lnTo>
                    <a:lnTo>
                      <a:pt x="180" y="90"/>
                    </a:lnTo>
                    <a:lnTo>
                      <a:pt x="162" y="96"/>
                    </a:lnTo>
                    <a:lnTo>
                      <a:pt x="144" y="108"/>
                    </a:lnTo>
                    <a:lnTo>
                      <a:pt x="138" y="120"/>
                    </a:lnTo>
                    <a:lnTo>
                      <a:pt x="138" y="144"/>
                    </a:lnTo>
                    <a:lnTo>
                      <a:pt x="150" y="168"/>
                    </a:lnTo>
                    <a:lnTo>
                      <a:pt x="156" y="186"/>
                    </a:lnTo>
                    <a:lnTo>
                      <a:pt x="162" y="198"/>
                    </a:lnTo>
                    <a:lnTo>
                      <a:pt x="156" y="210"/>
                    </a:lnTo>
                    <a:lnTo>
                      <a:pt x="150" y="228"/>
                    </a:lnTo>
                    <a:lnTo>
                      <a:pt x="138" y="234"/>
                    </a:lnTo>
                    <a:lnTo>
                      <a:pt x="132" y="246"/>
                    </a:lnTo>
                    <a:lnTo>
                      <a:pt x="126" y="252"/>
                    </a:lnTo>
                    <a:lnTo>
                      <a:pt x="120" y="252"/>
                    </a:lnTo>
                    <a:lnTo>
                      <a:pt x="126" y="222"/>
                    </a:lnTo>
                    <a:lnTo>
                      <a:pt x="114" y="222"/>
                    </a:lnTo>
                    <a:lnTo>
                      <a:pt x="108" y="216"/>
                    </a:lnTo>
                    <a:lnTo>
                      <a:pt x="96" y="210"/>
                    </a:lnTo>
                    <a:lnTo>
                      <a:pt x="90" y="204"/>
                    </a:lnTo>
                    <a:lnTo>
                      <a:pt x="84" y="192"/>
                    </a:lnTo>
                    <a:lnTo>
                      <a:pt x="96" y="168"/>
                    </a:lnTo>
                    <a:lnTo>
                      <a:pt x="108" y="156"/>
                    </a:lnTo>
                    <a:lnTo>
                      <a:pt x="120" y="132"/>
                    </a:lnTo>
                    <a:lnTo>
                      <a:pt x="120" y="78"/>
                    </a:lnTo>
                    <a:lnTo>
                      <a:pt x="114" y="66"/>
                    </a:lnTo>
                    <a:lnTo>
                      <a:pt x="114" y="54"/>
                    </a:lnTo>
                    <a:lnTo>
                      <a:pt x="108" y="48"/>
                    </a:lnTo>
                    <a:lnTo>
                      <a:pt x="108" y="54"/>
                    </a:lnTo>
                    <a:lnTo>
                      <a:pt x="102" y="66"/>
                    </a:lnTo>
                    <a:lnTo>
                      <a:pt x="90" y="78"/>
                    </a:lnTo>
                    <a:lnTo>
                      <a:pt x="72" y="84"/>
                    </a:lnTo>
                    <a:lnTo>
                      <a:pt x="48" y="108"/>
                    </a:lnTo>
                    <a:lnTo>
                      <a:pt x="36" y="144"/>
                    </a:lnTo>
                    <a:lnTo>
                      <a:pt x="36" y="162"/>
                    </a:lnTo>
                    <a:lnTo>
                      <a:pt x="30" y="168"/>
                    </a:lnTo>
                    <a:lnTo>
                      <a:pt x="30" y="192"/>
                    </a:lnTo>
                    <a:lnTo>
                      <a:pt x="6" y="216"/>
                    </a:lnTo>
                    <a:lnTo>
                      <a:pt x="0" y="228"/>
                    </a:lnTo>
                    <a:lnTo>
                      <a:pt x="0" y="240"/>
                    </a:lnTo>
                    <a:lnTo>
                      <a:pt x="6" y="246"/>
                    </a:lnTo>
                    <a:lnTo>
                      <a:pt x="6" y="240"/>
                    </a:lnTo>
                    <a:lnTo>
                      <a:pt x="18" y="228"/>
                    </a:lnTo>
                    <a:lnTo>
                      <a:pt x="24" y="228"/>
                    </a:lnTo>
                    <a:lnTo>
                      <a:pt x="36" y="240"/>
                    </a:lnTo>
                    <a:lnTo>
                      <a:pt x="42" y="252"/>
                    </a:lnTo>
                    <a:lnTo>
                      <a:pt x="42" y="288"/>
                    </a:lnTo>
                    <a:lnTo>
                      <a:pt x="48" y="294"/>
                    </a:lnTo>
                    <a:lnTo>
                      <a:pt x="60" y="300"/>
                    </a:lnTo>
                    <a:lnTo>
                      <a:pt x="66" y="306"/>
                    </a:lnTo>
                    <a:lnTo>
                      <a:pt x="66" y="318"/>
                    </a:lnTo>
                    <a:lnTo>
                      <a:pt x="54" y="342"/>
                    </a:lnTo>
                    <a:lnTo>
                      <a:pt x="54" y="384"/>
                    </a:lnTo>
                    <a:lnTo>
                      <a:pt x="66" y="384"/>
                    </a:lnTo>
                    <a:lnTo>
                      <a:pt x="66" y="396"/>
                    </a:lnTo>
                    <a:lnTo>
                      <a:pt x="72" y="408"/>
                    </a:lnTo>
                    <a:lnTo>
                      <a:pt x="78" y="414"/>
                    </a:lnTo>
                    <a:lnTo>
                      <a:pt x="102" y="414"/>
                    </a:lnTo>
                    <a:lnTo>
                      <a:pt x="108" y="408"/>
                    </a:lnTo>
                    <a:lnTo>
                      <a:pt x="120" y="408"/>
                    </a:lnTo>
                    <a:lnTo>
                      <a:pt x="132" y="414"/>
                    </a:lnTo>
                    <a:lnTo>
                      <a:pt x="138" y="414"/>
                    </a:lnTo>
                    <a:lnTo>
                      <a:pt x="150" y="420"/>
                    </a:lnTo>
                    <a:lnTo>
                      <a:pt x="162" y="420"/>
                    </a:lnTo>
                    <a:lnTo>
                      <a:pt x="168" y="414"/>
                    </a:lnTo>
                    <a:lnTo>
                      <a:pt x="168" y="408"/>
                    </a:lnTo>
                    <a:lnTo>
                      <a:pt x="180" y="408"/>
                    </a:lnTo>
                    <a:lnTo>
                      <a:pt x="186" y="414"/>
                    </a:lnTo>
                    <a:lnTo>
                      <a:pt x="198" y="420"/>
                    </a:lnTo>
                    <a:lnTo>
                      <a:pt x="222" y="420"/>
                    </a:lnTo>
                    <a:lnTo>
                      <a:pt x="222" y="426"/>
                    </a:lnTo>
                    <a:lnTo>
                      <a:pt x="228" y="432"/>
                    </a:lnTo>
                    <a:lnTo>
                      <a:pt x="234" y="444"/>
                    </a:lnTo>
                    <a:lnTo>
                      <a:pt x="240" y="462"/>
                    </a:lnTo>
                    <a:lnTo>
                      <a:pt x="264" y="486"/>
                    </a:lnTo>
                    <a:lnTo>
                      <a:pt x="288" y="486"/>
                    </a:lnTo>
                    <a:lnTo>
                      <a:pt x="288" y="480"/>
                    </a:lnTo>
                    <a:lnTo>
                      <a:pt x="306" y="480"/>
                    </a:lnTo>
                    <a:lnTo>
                      <a:pt x="312" y="486"/>
                    </a:lnTo>
                    <a:lnTo>
                      <a:pt x="336" y="486"/>
                    </a:lnTo>
                    <a:lnTo>
                      <a:pt x="342" y="480"/>
                    </a:lnTo>
                    <a:lnTo>
                      <a:pt x="366" y="486"/>
                    </a:lnTo>
                    <a:lnTo>
                      <a:pt x="372" y="480"/>
                    </a:lnTo>
                    <a:lnTo>
                      <a:pt x="384" y="474"/>
                    </a:lnTo>
                    <a:lnTo>
                      <a:pt x="402" y="474"/>
                    </a:lnTo>
                    <a:lnTo>
                      <a:pt x="408" y="480"/>
                    </a:lnTo>
                    <a:lnTo>
                      <a:pt x="408" y="492"/>
                    </a:lnTo>
                    <a:lnTo>
                      <a:pt x="390" y="510"/>
                    </a:lnTo>
                    <a:lnTo>
                      <a:pt x="390" y="534"/>
                    </a:lnTo>
                    <a:lnTo>
                      <a:pt x="384" y="540"/>
                    </a:lnTo>
                    <a:lnTo>
                      <a:pt x="378" y="540"/>
                    </a:lnTo>
                    <a:lnTo>
                      <a:pt x="366" y="552"/>
                    </a:lnTo>
                    <a:lnTo>
                      <a:pt x="366" y="576"/>
                    </a:lnTo>
                    <a:lnTo>
                      <a:pt x="372" y="588"/>
                    </a:lnTo>
                    <a:lnTo>
                      <a:pt x="372" y="618"/>
                    </a:lnTo>
                    <a:lnTo>
                      <a:pt x="366" y="630"/>
                    </a:lnTo>
                    <a:lnTo>
                      <a:pt x="366" y="642"/>
                    </a:lnTo>
                    <a:lnTo>
                      <a:pt x="372" y="648"/>
                    </a:lnTo>
                    <a:lnTo>
                      <a:pt x="384" y="648"/>
                    </a:lnTo>
                    <a:lnTo>
                      <a:pt x="384" y="672"/>
                    </a:lnTo>
                    <a:lnTo>
                      <a:pt x="390" y="684"/>
                    </a:lnTo>
                    <a:lnTo>
                      <a:pt x="402" y="690"/>
                    </a:lnTo>
                    <a:lnTo>
                      <a:pt x="408" y="702"/>
                    </a:lnTo>
                    <a:lnTo>
                      <a:pt x="408" y="708"/>
                    </a:lnTo>
                    <a:lnTo>
                      <a:pt x="402" y="720"/>
                    </a:lnTo>
                    <a:lnTo>
                      <a:pt x="372" y="750"/>
                    </a:lnTo>
                    <a:lnTo>
                      <a:pt x="366" y="750"/>
                    </a:lnTo>
                    <a:lnTo>
                      <a:pt x="390" y="762"/>
                    </a:lnTo>
                    <a:lnTo>
                      <a:pt x="402" y="774"/>
                    </a:lnTo>
                    <a:lnTo>
                      <a:pt x="414" y="774"/>
                    </a:lnTo>
                    <a:lnTo>
                      <a:pt x="414" y="798"/>
                    </a:lnTo>
                    <a:lnTo>
                      <a:pt x="420" y="804"/>
                    </a:lnTo>
                    <a:lnTo>
                      <a:pt x="420" y="822"/>
                    </a:lnTo>
                    <a:lnTo>
                      <a:pt x="426" y="828"/>
                    </a:lnTo>
                    <a:lnTo>
                      <a:pt x="426" y="846"/>
                    </a:lnTo>
                    <a:lnTo>
                      <a:pt x="432" y="858"/>
                    </a:lnTo>
                    <a:lnTo>
                      <a:pt x="432" y="876"/>
                    </a:lnTo>
                    <a:lnTo>
                      <a:pt x="444" y="888"/>
                    </a:lnTo>
                    <a:lnTo>
                      <a:pt x="450" y="900"/>
                    </a:lnTo>
                    <a:lnTo>
                      <a:pt x="450" y="906"/>
                    </a:lnTo>
                    <a:lnTo>
                      <a:pt x="462" y="918"/>
                    </a:lnTo>
                    <a:lnTo>
                      <a:pt x="468" y="918"/>
                    </a:lnTo>
                    <a:lnTo>
                      <a:pt x="480" y="924"/>
                    </a:lnTo>
                    <a:lnTo>
                      <a:pt x="486" y="924"/>
                    </a:lnTo>
                    <a:lnTo>
                      <a:pt x="498" y="918"/>
                    </a:lnTo>
                    <a:lnTo>
                      <a:pt x="504" y="912"/>
                    </a:lnTo>
                    <a:lnTo>
                      <a:pt x="516" y="906"/>
                    </a:lnTo>
                    <a:lnTo>
                      <a:pt x="522" y="900"/>
                    </a:lnTo>
                    <a:lnTo>
                      <a:pt x="528" y="906"/>
                    </a:lnTo>
                    <a:lnTo>
                      <a:pt x="528" y="930"/>
                    </a:lnTo>
                    <a:lnTo>
                      <a:pt x="534" y="930"/>
                    </a:lnTo>
                    <a:lnTo>
                      <a:pt x="546" y="918"/>
                    </a:lnTo>
                    <a:lnTo>
                      <a:pt x="558" y="894"/>
                    </a:lnTo>
                    <a:lnTo>
                      <a:pt x="570" y="882"/>
                    </a:lnTo>
                    <a:lnTo>
                      <a:pt x="588" y="882"/>
                    </a:lnTo>
                    <a:lnTo>
                      <a:pt x="594" y="876"/>
                    </a:lnTo>
                    <a:lnTo>
                      <a:pt x="630" y="858"/>
                    </a:lnTo>
                    <a:lnTo>
                      <a:pt x="636" y="846"/>
                    </a:lnTo>
                    <a:lnTo>
                      <a:pt x="636" y="816"/>
                    </a:lnTo>
                    <a:lnTo>
                      <a:pt x="678" y="816"/>
                    </a:lnTo>
                    <a:lnTo>
                      <a:pt x="684" y="810"/>
                    </a:lnTo>
                    <a:lnTo>
                      <a:pt x="690" y="798"/>
                    </a:lnTo>
                    <a:lnTo>
                      <a:pt x="690" y="792"/>
                    </a:lnTo>
                    <a:lnTo>
                      <a:pt x="684" y="786"/>
                    </a:lnTo>
                    <a:lnTo>
                      <a:pt x="636" y="780"/>
                    </a:lnTo>
                    <a:lnTo>
                      <a:pt x="636" y="750"/>
                    </a:lnTo>
                    <a:lnTo>
                      <a:pt x="630" y="738"/>
                    </a:lnTo>
                    <a:lnTo>
                      <a:pt x="618" y="726"/>
                    </a:lnTo>
                    <a:lnTo>
                      <a:pt x="624" y="720"/>
                    </a:lnTo>
                    <a:lnTo>
                      <a:pt x="624" y="690"/>
                    </a:lnTo>
                    <a:lnTo>
                      <a:pt x="618" y="684"/>
                    </a:lnTo>
                    <a:lnTo>
                      <a:pt x="606" y="678"/>
                    </a:lnTo>
                    <a:lnTo>
                      <a:pt x="588" y="660"/>
                    </a:lnTo>
                    <a:lnTo>
                      <a:pt x="588" y="630"/>
                    </a:lnTo>
                    <a:lnTo>
                      <a:pt x="594" y="636"/>
                    </a:lnTo>
                    <a:lnTo>
                      <a:pt x="594" y="642"/>
                    </a:lnTo>
                    <a:lnTo>
                      <a:pt x="636" y="642"/>
                    </a:lnTo>
                    <a:lnTo>
                      <a:pt x="642" y="648"/>
                    </a:lnTo>
                    <a:lnTo>
                      <a:pt x="642" y="666"/>
                    </a:lnTo>
                    <a:lnTo>
                      <a:pt x="654" y="666"/>
                    </a:lnTo>
                    <a:lnTo>
                      <a:pt x="666" y="660"/>
                    </a:lnTo>
                    <a:lnTo>
                      <a:pt x="678" y="666"/>
                    </a:lnTo>
                    <a:lnTo>
                      <a:pt x="684" y="660"/>
                    </a:lnTo>
                    <a:lnTo>
                      <a:pt x="696" y="660"/>
                    </a:lnTo>
                    <a:lnTo>
                      <a:pt x="702" y="666"/>
                    </a:lnTo>
                    <a:lnTo>
                      <a:pt x="708" y="678"/>
                    </a:lnTo>
                    <a:lnTo>
                      <a:pt x="720" y="690"/>
                    </a:lnTo>
                    <a:lnTo>
                      <a:pt x="732" y="696"/>
                    </a:lnTo>
                    <a:lnTo>
                      <a:pt x="738" y="690"/>
                    </a:lnTo>
                    <a:lnTo>
                      <a:pt x="738" y="672"/>
                    </a:lnTo>
                    <a:lnTo>
                      <a:pt x="744" y="660"/>
                    </a:lnTo>
                    <a:lnTo>
                      <a:pt x="744" y="648"/>
                    </a:lnTo>
                    <a:lnTo>
                      <a:pt x="750" y="642"/>
                    </a:lnTo>
                    <a:lnTo>
                      <a:pt x="768" y="642"/>
                    </a:lnTo>
                    <a:lnTo>
                      <a:pt x="774" y="648"/>
                    </a:lnTo>
                    <a:lnTo>
                      <a:pt x="792" y="648"/>
                    </a:lnTo>
                    <a:lnTo>
                      <a:pt x="804" y="642"/>
                    </a:lnTo>
                    <a:lnTo>
                      <a:pt x="828" y="618"/>
                    </a:lnTo>
                    <a:lnTo>
                      <a:pt x="840" y="612"/>
                    </a:lnTo>
                    <a:lnTo>
                      <a:pt x="864" y="612"/>
                    </a:lnTo>
                    <a:lnTo>
                      <a:pt x="864" y="600"/>
                    </a:lnTo>
                    <a:lnTo>
                      <a:pt x="876" y="600"/>
                    </a:lnTo>
                    <a:lnTo>
                      <a:pt x="882" y="594"/>
                    </a:lnTo>
                    <a:lnTo>
                      <a:pt x="882" y="558"/>
                    </a:lnTo>
                    <a:lnTo>
                      <a:pt x="846" y="522"/>
                    </a:lnTo>
                    <a:lnTo>
                      <a:pt x="840" y="510"/>
                    </a:lnTo>
                    <a:lnTo>
                      <a:pt x="834" y="504"/>
                    </a:lnTo>
                    <a:lnTo>
                      <a:pt x="834" y="492"/>
                    </a:lnTo>
                    <a:lnTo>
                      <a:pt x="846" y="486"/>
                    </a:lnTo>
                    <a:lnTo>
                      <a:pt x="852" y="486"/>
                    </a:lnTo>
                    <a:lnTo>
                      <a:pt x="864" y="480"/>
                    </a:lnTo>
                    <a:lnTo>
                      <a:pt x="864" y="462"/>
                    </a:lnTo>
                    <a:lnTo>
                      <a:pt x="846" y="444"/>
                    </a:lnTo>
                    <a:lnTo>
                      <a:pt x="846" y="438"/>
                    </a:lnTo>
                    <a:lnTo>
                      <a:pt x="876" y="438"/>
                    </a:lnTo>
                    <a:lnTo>
                      <a:pt x="888" y="432"/>
                    </a:lnTo>
                    <a:lnTo>
                      <a:pt x="900" y="432"/>
                    </a:lnTo>
                    <a:lnTo>
                      <a:pt x="912" y="426"/>
                    </a:lnTo>
                    <a:lnTo>
                      <a:pt x="918" y="420"/>
                    </a:lnTo>
                    <a:lnTo>
                      <a:pt x="918" y="402"/>
                    </a:lnTo>
                    <a:lnTo>
                      <a:pt x="894" y="402"/>
                    </a:lnTo>
                    <a:lnTo>
                      <a:pt x="894" y="360"/>
                    </a:lnTo>
                    <a:lnTo>
                      <a:pt x="906" y="348"/>
                    </a:lnTo>
                    <a:lnTo>
                      <a:pt x="918" y="348"/>
                    </a:lnTo>
                    <a:lnTo>
                      <a:pt x="924" y="342"/>
                    </a:lnTo>
                    <a:lnTo>
                      <a:pt x="930" y="342"/>
                    </a:lnTo>
                    <a:lnTo>
                      <a:pt x="936" y="336"/>
                    </a:lnTo>
                    <a:lnTo>
                      <a:pt x="954" y="300"/>
                    </a:lnTo>
                    <a:lnTo>
                      <a:pt x="948" y="294"/>
                    </a:lnTo>
                    <a:lnTo>
                      <a:pt x="942" y="282"/>
                    </a:lnTo>
                    <a:lnTo>
                      <a:pt x="936" y="276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5" name="US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B772F79F-4442-4C30-BA4B-132900448F05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975605" y="-1900533"/>
                <a:ext cx="761207" cy="397830"/>
              </a:xfrm>
              <a:custGeom>
                <a:avLst/>
                <a:gdLst>
                  <a:gd name="T0" fmla="*/ 2147483647 w 3918"/>
                  <a:gd name="T1" fmla="*/ 2147483647 h 1944"/>
                  <a:gd name="T2" fmla="*/ 2147483647 w 3918"/>
                  <a:gd name="T3" fmla="*/ 2147483647 h 1944"/>
                  <a:gd name="T4" fmla="*/ 2147483647 w 3918"/>
                  <a:gd name="T5" fmla="*/ 2147483647 h 1944"/>
                  <a:gd name="T6" fmla="*/ 2147483647 w 3918"/>
                  <a:gd name="T7" fmla="*/ 2147483647 h 1944"/>
                  <a:gd name="T8" fmla="*/ 2147483647 w 3918"/>
                  <a:gd name="T9" fmla="*/ 2147483647 h 1944"/>
                  <a:gd name="T10" fmla="*/ 2147483647 w 3918"/>
                  <a:gd name="T11" fmla="*/ 2147483647 h 1944"/>
                  <a:gd name="T12" fmla="*/ 2147483647 w 3918"/>
                  <a:gd name="T13" fmla="*/ 2147483647 h 1944"/>
                  <a:gd name="T14" fmla="*/ 2147483647 w 3918"/>
                  <a:gd name="T15" fmla="*/ 2147483647 h 1944"/>
                  <a:gd name="T16" fmla="*/ 2147483647 w 3918"/>
                  <a:gd name="T17" fmla="*/ 2147483647 h 1944"/>
                  <a:gd name="T18" fmla="*/ 2147483647 w 3918"/>
                  <a:gd name="T19" fmla="*/ 2147483647 h 1944"/>
                  <a:gd name="T20" fmla="*/ 2147483647 w 3918"/>
                  <a:gd name="T21" fmla="*/ 2147483647 h 1944"/>
                  <a:gd name="T22" fmla="*/ 2147483647 w 3918"/>
                  <a:gd name="T23" fmla="*/ 2147483647 h 1944"/>
                  <a:gd name="T24" fmla="*/ 2147483647 w 3918"/>
                  <a:gd name="T25" fmla="*/ 2147483647 h 1944"/>
                  <a:gd name="T26" fmla="*/ 2147483647 w 3918"/>
                  <a:gd name="T27" fmla="*/ 2147483647 h 1944"/>
                  <a:gd name="T28" fmla="*/ 2147483647 w 3918"/>
                  <a:gd name="T29" fmla="*/ 2147483647 h 1944"/>
                  <a:gd name="T30" fmla="*/ 2147483647 w 3918"/>
                  <a:gd name="T31" fmla="*/ 2147483647 h 1944"/>
                  <a:gd name="T32" fmla="*/ 2147483647 w 3918"/>
                  <a:gd name="T33" fmla="*/ 2147483647 h 1944"/>
                  <a:gd name="T34" fmla="*/ 2147483647 w 3918"/>
                  <a:gd name="T35" fmla="*/ 2147483647 h 1944"/>
                  <a:gd name="T36" fmla="*/ 2147483647 w 3918"/>
                  <a:gd name="T37" fmla="*/ 2147483647 h 1944"/>
                  <a:gd name="T38" fmla="*/ 2147483647 w 3918"/>
                  <a:gd name="T39" fmla="*/ 2147483647 h 1944"/>
                  <a:gd name="T40" fmla="*/ 2147483647 w 3918"/>
                  <a:gd name="T41" fmla="*/ 2147483647 h 1944"/>
                  <a:gd name="T42" fmla="*/ 2147483647 w 3918"/>
                  <a:gd name="T43" fmla="*/ 2147483647 h 1944"/>
                  <a:gd name="T44" fmla="*/ 2147483647 w 3918"/>
                  <a:gd name="T45" fmla="*/ 2147483647 h 1944"/>
                  <a:gd name="T46" fmla="*/ 2147483647 w 3918"/>
                  <a:gd name="T47" fmla="*/ 2147483647 h 1944"/>
                  <a:gd name="T48" fmla="*/ 2147483647 w 3918"/>
                  <a:gd name="T49" fmla="*/ 2147483647 h 1944"/>
                  <a:gd name="T50" fmla="*/ 2147483647 w 3918"/>
                  <a:gd name="T51" fmla="*/ 2147483647 h 1944"/>
                  <a:gd name="T52" fmla="*/ 2147483647 w 3918"/>
                  <a:gd name="T53" fmla="*/ 2147483647 h 1944"/>
                  <a:gd name="T54" fmla="*/ 2147483647 w 3918"/>
                  <a:gd name="T55" fmla="*/ 2147483647 h 1944"/>
                  <a:gd name="T56" fmla="*/ 2147483647 w 3918"/>
                  <a:gd name="T57" fmla="*/ 2147483647 h 1944"/>
                  <a:gd name="T58" fmla="*/ 2147483647 w 3918"/>
                  <a:gd name="T59" fmla="*/ 2147483647 h 1944"/>
                  <a:gd name="T60" fmla="*/ 2147483647 w 3918"/>
                  <a:gd name="T61" fmla="*/ 2147483647 h 1944"/>
                  <a:gd name="T62" fmla="*/ 2147483647 w 3918"/>
                  <a:gd name="T63" fmla="*/ 2147483647 h 1944"/>
                  <a:gd name="T64" fmla="*/ 2147483647 w 3918"/>
                  <a:gd name="T65" fmla="*/ 2147483647 h 1944"/>
                  <a:gd name="T66" fmla="*/ 2147483647 w 3918"/>
                  <a:gd name="T67" fmla="*/ 2147483647 h 1944"/>
                  <a:gd name="T68" fmla="*/ 2147483647 w 3918"/>
                  <a:gd name="T69" fmla="*/ 2147483647 h 1944"/>
                  <a:gd name="T70" fmla="*/ 2147483647 w 3918"/>
                  <a:gd name="T71" fmla="*/ 2147483647 h 1944"/>
                  <a:gd name="T72" fmla="*/ 2147483647 w 3918"/>
                  <a:gd name="T73" fmla="*/ 2147483647 h 1944"/>
                  <a:gd name="T74" fmla="*/ 2147483647 w 3918"/>
                  <a:gd name="T75" fmla="*/ 2147483647 h 1944"/>
                  <a:gd name="T76" fmla="*/ 2147483647 w 3918"/>
                  <a:gd name="T77" fmla="*/ 2147483647 h 1944"/>
                  <a:gd name="T78" fmla="*/ 2147483647 w 3918"/>
                  <a:gd name="T79" fmla="*/ 2147483647 h 1944"/>
                  <a:gd name="T80" fmla="*/ 2147483647 w 3918"/>
                  <a:gd name="T81" fmla="*/ 2147483647 h 1944"/>
                  <a:gd name="T82" fmla="*/ 2147483647 w 3918"/>
                  <a:gd name="T83" fmla="*/ 2147483647 h 1944"/>
                  <a:gd name="T84" fmla="*/ 2147483647 w 3918"/>
                  <a:gd name="T85" fmla="*/ 2147483647 h 1944"/>
                  <a:gd name="T86" fmla="*/ 2147483647 w 3918"/>
                  <a:gd name="T87" fmla="*/ 2147483647 h 1944"/>
                  <a:gd name="T88" fmla="*/ 2147483647 w 3918"/>
                  <a:gd name="T89" fmla="*/ 2147483647 h 1944"/>
                  <a:gd name="T90" fmla="*/ 2147483647 w 3918"/>
                  <a:gd name="T91" fmla="*/ 2147483647 h 1944"/>
                  <a:gd name="T92" fmla="*/ 2147483647 w 3918"/>
                  <a:gd name="T93" fmla="*/ 2147483647 h 1944"/>
                  <a:gd name="T94" fmla="*/ 2147483647 w 3918"/>
                  <a:gd name="T95" fmla="*/ 2147483647 h 1944"/>
                  <a:gd name="T96" fmla="*/ 2147483647 w 3918"/>
                  <a:gd name="T97" fmla="*/ 2147483647 h 1944"/>
                  <a:gd name="T98" fmla="*/ 2147483647 w 3918"/>
                  <a:gd name="T99" fmla="*/ 2147483647 h 1944"/>
                  <a:gd name="T100" fmla="*/ 2147483647 w 3918"/>
                  <a:gd name="T101" fmla="*/ 2147483647 h 1944"/>
                  <a:gd name="T102" fmla="*/ 2147483647 w 3918"/>
                  <a:gd name="T103" fmla="*/ 2147483647 h 1944"/>
                  <a:gd name="T104" fmla="*/ 2147483647 w 3918"/>
                  <a:gd name="T105" fmla="*/ 2147483647 h 1944"/>
                  <a:gd name="T106" fmla="*/ 2147483647 w 3918"/>
                  <a:gd name="T107" fmla="*/ 2147483647 h 1944"/>
                  <a:gd name="T108" fmla="*/ 2147483647 w 3918"/>
                  <a:gd name="T109" fmla="*/ 2147483647 h 1944"/>
                  <a:gd name="T110" fmla="*/ 2147483647 w 3918"/>
                  <a:gd name="T111" fmla="*/ 2147483647 h 1944"/>
                  <a:gd name="T112" fmla="*/ 2147483647 w 3918"/>
                  <a:gd name="T113" fmla="*/ 2147483647 h 1944"/>
                  <a:gd name="T114" fmla="*/ 2147483647 w 3918"/>
                  <a:gd name="T115" fmla="*/ 2147483647 h 1944"/>
                  <a:gd name="T116" fmla="*/ 2147483647 w 3918"/>
                  <a:gd name="T117" fmla="*/ 2147483647 h 1944"/>
                  <a:gd name="T118" fmla="*/ 2147483647 w 3918"/>
                  <a:gd name="T119" fmla="*/ 2147483647 h 1944"/>
                  <a:gd name="T120" fmla="*/ 2147483647 w 3918"/>
                  <a:gd name="T121" fmla="*/ 2147483647 h 1944"/>
                  <a:gd name="T122" fmla="*/ 2147483647 w 3918"/>
                  <a:gd name="T123" fmla="*/ 2147483647 h 1944"/>
                  <a:gd name="T124" fmla="*/ 2147483647 w 3918"/>
                  <a:gd name="T125" fmla="*/ 2147483647 h 194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918"/>
                  <a:gd name="T190" fmla="*/ 0 h 1944"/>
                  <a:gd name="T191" fmla="*/ 3918 w 3918"/>
                  <a:gd name="T192" fmla="*/ 1944 h 194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918" h="1944">
                    <a:moveTo>
                      <a:pt x="3858" y="168"/>
                    </a:moveTo>
                    <a:lnTo>
                      <a:pt x="3852" y="168"/>
                    </a:lnTo>
                    <a:lnTo>
                      <a:pt x="3846" y="162"/>
                    </a:lnTo>
                    <a:lnTo>
                      <a:pt x="3846" y="156"/>
                    </a:lnTo>
                    <a:lnTo>
                      <a:pt x="3840" y="150"/>
                    </a:lnTo>
                    <a:lnTo>
                      <a:pt x="3828" y="150"/>
                    </a:lnTo>
                    <a:lnTo>
                      <a:pt x="3804" y="174"/>
                    </a:lnTo>
                    <a:lnTo>
                      <a:pt x="3798" y="186"/>
                    </a:lnTo>
                    <a:lnTo>
                      <a:pt x="3756" y="210"/>
                    </a:lnTo>
                    <a:lnTo>
                      <a:pt x="3756" y="234"/>
                    </a:lnTo>
                    <a:lnTo>
                      <a:pt x="3744" y="246"/>
                    </a:lnTo>
                    <a:lnTo>
                      <a:pt x="3738" y="246"/>
                    </a:lnTo>
                    <a:lnTo>
                      <a:pt x="3726" y="258"/>
                    </a:lnTo>
                    <a:lnTo>
                      <a:pt x="3720" y="270"/>
                    </a:lnTo>
                    <a:lnTo>
                      <a:pt x="3720" y="294"/>
                    </a:lnTo>
                    <a:lnTo>
                      <a:pt x="3714" y="294"/>
                    </a:lnTo>
                    <a:lnTo>
                      <a:pt x="3708" y="288"/>
                    </a:lnTo>
                    <a:lnTo>
                      <a:pt x="3696" y="288"/>
                    </a:lnTo>
                    <a:lnTo>
                      <a:pt x="3690" y="294"/>
                    </a:lnTo>
                    <a:lnTo>
                      <a:pt x="3678" y="300"/>
                    </a:lnTo>
                    <a:lnTo>
                      <a:pt x="3666" y="312"/>
                    </a:lnTo>
                    <a:lnTo>
                      <a:pt x="3666" y="318"/>
                    </a:lnTo>
                    <a:lnTo>
                      <a:pt x="3660" y="318"/>
                    </a:lnTo>
                    <a:lnTo>
                      <a:pt x="3648" y="324"/>
                    </a:lnTo>
                    <a:lnTo>
                      <a:pt x="3630" y="324"/>
                    </a:lnTo>
                    <a:lnTo>
                      <a:pt x="3618" y="336"/>
                    </a:lnTo>
                    <a:lnTo>
                      <a:pt x="3618" y="342"/>
                    </a:lnTo>
                    <a:lnTo>
                      <a:pt x="3384" y="342"/>
                    </a:lnTo>
                    <a:lnTo>
                      <a:pt x="3372" y="354"/>
                    </a:lnTo>
                    <a:lnTo>
                      <a:pt x="3360" y="360"/>
                    </a:lnTo>
                    <a:lnTo>
                      <a:pt x="3336" y="384"/>
                    </a:lnTo>
                    <a:lnTo>
                      <a:pt x="3324" y="390"/>
                    </a:lnTo>
                    <a:lnTo>
                      <a:pt x="3312" y="402"/>
                    </a:lnTo>
                    <a:lnTo>
                      <a:pt x="3282" y="402"/>
                    </a:lnTo>
                    <a:lnTo>
                      <a:pt x="3282" y="408"/>
                    </a:lnTo>
                    <a:lnTo>
                      <a:pt x="3276" y="408"/>
                    </a:lnTo>
                    <a:lnTo>
                      <a:pt x="3282" y="414"/>
                    </a:lnTo>
                    <a:lnTo>
                      <a:pt x="3282" y="420"/>
                    </a:lnTo>
                    <a:lnTo>
                      <a:pt x="3288" y="426"/>
                    </a:lnTo>
                    <a:lnTo>
                      <a:pt x="3282" y="432"/>
                    </a:lnTo>
                    <a:lnTo>
                      <a:pt x="3282" y="438"/>
                    </a:lnTo>
                    <a:lnTo>
                      <a:pt x="3276" y="444"/>
                    </a:lnTo>
                    <a:lnTo>
                      <a:pt x="3270" y="456"/>
                    </a:lnTo>
                    <a:lnTo>
                      <a:pt x="3264" y="462"/>
                    </a:lnTo>
                    <a:lnTo>
                      <a:pt x="3264" y="468"/>
                    </a:lnTo>
                    <a:lnTo>
                      <a:pt x="3246" y="468"/>
                    </a:lnTo>
                    <a:lnTo>
                      <a:pt x="3246" y="474"/>
                    </a:lnTo>
                    <a:lnTo>
                      <a:pt x="3240" y="474"/>
                    </a:lnTo>
                    <a:lnTo>
                      <a:pt x="3228" y="480"/>
                    </a:lnTo>
                    <a:lnTo>
                      <a:pt x="3204" y="480"/>
                    </a:lnTo>
                    <a:lnTo>
                      <a:pt x="3198" y="474"/>
                    </a:lnTo>
                    <a:lnTo>
                      <a:pt x="3186" y="486"/>
                    </a:lnTo>
                    <a:lnTo>
                      <a:pt x="3162" y="486"/>
                    </a:lnTo>
                    <a:lnTo>
                      <a:pt x="3150" y="480"/>
                    </a:lnTo>
                    <a:lnTo>
                      <a:pt x="3144" y="474"/>
                    </a:lnTo>
                    <a:lnTo>
                      <a:pt x="3114" y="474"/>
                    </a:lnTo>
                    <a:lnTo>
                      <a:pt x="3096" y="486"/>
                    </a:lnTo>
                    <a:lnTo>
                      <a:pt x="3078" y="492"/>
                    </a:lnTo>
                    <a:lnTo>
                      <a:pt x="3072" y="492"/>
                    </a:lnTo>
                    <a:lnTo>
                      <a:pt x="3072" y="516"/>
                    </a:lnTo>
                    <a:lnTo>
                      <a:pt x="3066" y="522"/>
                    </a:lnTo>
                    <a:lnTo>
                      <a:pt x="3078" y="522"/>
                    </a:lnTo>
                    <a:lnTo>
                      <a:pt x="3066" y="528"/>
                    </a:lnTo>
                    <a:lnTo>
                      <a:pt x="3036" y="546"/>
                    </a:lnTo>
                    <a:lnTo>
                      <a:pt x="3000" y="564"/>
                    </a:lnTo>
                    <a:lnTo>
                      <a:pt x="2964" y="576"/>
                    </a:lnTo>
                    <a:lnTo>
                      <a:pt x="2946" y="588"/>
                    </a:lnTo>
                    <a:lnTo>
                      <a:pt x="2934" y="594"/>
                    </a:lnTo>
                    <a:lnTo>
                      <a:pt x="2928" y="594"/>
                    </a:lnTo>
                    <a:lnTo>
                      <a:pt x="2856" y="618"/>
                    </a:lnTo>
                    <a:lnTo>
                      <a:pt x="2850" y="624"/>
                    </a:lnTo>
                    <a:lnTo>
                      <a:pt x="2838" y="624"/>
                    </a:lnTo>
                    <a:lnTo>
                      <a:pt x="2826" y="630"/>
                    </a:lnTo>
                    <a:lnTo>
                      <a:pt x="2808" y="630"/>
                    </a:lnTo>
                    <a:lnTo>
                      <a:pt x="2802" y="636"/>
                    </a:lnTo>
                    <a:lnTo>
                      <a:pt x="2778" y="636"/>
                    </a:lnTo>
                    <a:lnTo>
                      <a:pt x="2772" y="630"/>
                    </a:lnTo>
                    <a:lnTo>
                      <a:pt x="2772" y="624"/>
                    </a:lnTo>
                    <a:lnTo>
                      <a:pt x="2760" y="624"/>
                    </a:lnTo>
                    <a:lnTo>
                      <a:pt x="2748" y="618"/>
                    </a:lnTo>
                    <a:lnTo>
                      <a:pt x="2736" y="606"/>
                    </a:lnTo>
                    <a:lnTo>
                      <a:pt x="2742" y="606"/>
                    </a:lnTo>
                    <a:lnTo>
                      <a:pt x="2748" y="600"/>
                    </a:lnTo>
                    <a:lnTo>
                      <a:pt x="2772" y="588"/>
                    </a:lnTo>
                    <a:lnTo>
                      <a:pt x="2772" y="582"/>
                    </a:lnTo>
                    <a:lnTo>
                      <a:pt x="2796" y="558"/>
                    </a:lnTo>
                    <a:lnTo>
                      <a:pt x="2832" y="540"/>
                    </a:lnTo>
                    <a:lnTo>
                      <a:pt x="2838" y="540"/>
                    </a:lnTo>
                    <a:lnTo>
                      <a:pt x="2844" y="534"/>
                    </a:lnTo>
                    <a:lnTo>
                      <a:pt x="2844" y="510"/>
                    </a:lnTo>
                    <a:lnTo>
                      <a:pt x="2850" y="504"/>
                    </a:lnTo>
                    <a:lnTo>
                      <a:pt x="2856" y="492"/>
                    </a:lnTo>
                    <a:lnTo>
                      <a:pt x="2850" y="486"/>
                    </a:lnTo>
                    <a:lnTo>
                      <a:pt x="2850" y="480"/>
                    </a:lnTo>
                    <a:lnTo>
                      <a:pt x="2856" y="468"/>
                    </a:lnTo>
                    <a:lnTo>
                      <a:pt x="2856" y="444"/>
                    </a:lnTo>
                    <a:lnTo>
                      <a:pt x="2862" y="432"/>
                    </a:lnTo>
                    <a:lnTo>
                      <a:pt x="2862" y="426"/>
                    </a:lnTo>
                    <a:lnTo>
                      <a:pt x="2856" y="420"/>
                    </a:lnTo>
                    <a:lnTo>
                      <a:pt x="2850" y="420"/>
                    </a:lnTo>
                    <a:lnTo>
                      <a:pt x="2844" y="426"/>
                    </a:lnTo>
                    <a:lnTo>
                      <a:pt x="2832" y="426"/>
                    </a:lnTo>
                    <a:lnTo>
                      <a:pt x="2814" y="444"/>
                    </a:lnTo>
                    <a:lnTo>
                      <a:pt x="2802" y="450"/>
                    </a:lnTo>
                    <a:lnTo>
                      <a:pt x="2796" y="456"/>
                    </a:lnTo>
                    <a:lnTo>
                      <a:pt x="2778" y="456"/>
                    </a:lnTo>
                    <a:lnTo>
                      <a:pt x="2772" y="450"/>
                    </a:lnTo>
                    <a:lnTo>
                      <a:pt x="2778" y="444"/>
                    </a:lnTo>
                    <a:lnTo>
                      <a:pt x="2784" y="432"/>
                    </a:lnTo>
                    <a:lnTo>
                      <a:pt x="2808" y="420"/>
                    </a:lnTo>
                    <a:lnTo>
                      <a:pt x="2826" y="402"/>
                    </a:lnTo>
                    <a:lnTo>
                      <a:pt x="2850" y="390"/>
                    </a:lnTo>
                    <a:lnTo>
                      <a:pt x="2856" y="384"/>
                    </a:lnTo>
                    <a:lnTo>
                      <a:pt x="2856" y="366"/>
                    </a:lnTo>
                    <a:lnTo>
                      <a:pt x="2850" y="360"/>
                    </a:lnTo>
                    <a:lnTo>
                      <a:pt x="2850" y="348"/>
                    </a:lnTo>
                    <a:lnTo>
                      <a:pt x="2856" y="348"/>
                    </a:lnTo>
                    <a:lnTo>
                      <a:pt x="2862" y="342"/>
                    </a:lnTo>
                    <a:lnTo>
                      <a:pt x="2868" y="330"/>
                    </a:lnTo>
                    <a:lnTo>
                      <a:pt x="2868" y="318"/>
                    </a:lnTo>
                    <a:lnTo>
                      <a:pt x="2862" y="312"/>
                    </a:lnTo>
                    <a:lnTo>
                      <a:pt x="2850" y="312"/>
                    </a:lnTo>
                    <a:lnTo>
                      <a:pt x="2838" y="306"/>
                    </a:lnTo>
                    <a:lnTo>
                      <a:pt x="2832" y="306"/>
                    </a:lnTo>
                    <a:lnTo>
                      <a:pt x="2826" y="294"/>
                    </a:lnTo>
                    <a:lnTo>
                      <a:pt x="2820" y="288"/>
                    </a:lnTo>
                    <a:lnTo>
                      <a:pt x="2820" y="282"/>
                    </a:lnTo>
                    <a:lnTo>
                      <a:pt x="2814" y="288"/>
                    </a:lnTo>
                    <a:lnTo>
                      <a:pt x="2808" y="288"/>
                    </a:lnTo>
                    <a:lnTo>
                      <a:pt x="2808" y="264"/>
                    </a:lnTo>
                    <a:lnTo>
                      <a:pt x="2844" y="270"/>
                    </a:lnTo>
                    <a:lnTo>
                      <a:pt x="2850" y="264"/>
                    </a:lnTo>
                    <a:lnTo>
                      <a:pt x="2850" y="246"/>
                    </a:lnTo>
                    <a:lnTo>
                      <a:pt x="2862" y="246"/>
                    </a:lnTo>
                    <a:lnTo>
                      <a:pt x="2868" y="228"/>
                    </a:lnTo>
                    <a:lnTo>
                      <a:pt x="2850" y="228"/>
                    </a:lnTo>
                    <a:lnTo>
                      <a:pt x="2844" y="240"/>
                    </a:lnTo>
                    <a:lnTo>
                      <a:pt x="2820" y="228"/>
                    </a:lnTo>
                    <a:lnTo>
                      <a:pt x="2820" y="210"/>
                    </a:lnTo>
                    <a:lnTo>
                      <a:pt x="2802" y="210"/>
                    </a:lnTo>
                    <a:lnTo>
                      <a:pt x="2790" y="216"/>
                    </a:lnTo>
                    <a:lnTo>
                      <a:pt x="2736" y="216"/>
                    </a:lnTo>
                    <a:lnTo>
                      <a:pt x="2724" y="222"/>
                    </a:lnTo>
                    <a:lnTo>
                      <a:pt x="2712" y="222"/>
                    </a:lnTo>
                    <a:lnTo>
                      <a:pt x="2700" y="228"/>
                    </a:lnTo>
                    <a:lnTo>
                      <a:pt x="2682" y="228"/>
                    </a:lnTo>
                    <a:lnTo>
                      <a:pt x="2658" y="216"/>
                    </a:lnTo>
                    <a:lnTo>
                      <a:pt x="2658" y="210"/>
                    </a:lnTo>
                    <a:lnTo>
                      <a:pt x="2652" y="204"/>
                    </a:lnTo>
                    <a:lnTo>
                      <a:pt x="2652" y="198"/>
                    </a:lnTo>
                    <a:lnTo>
                      <a:pt x="2646" y="192"/>
                    </a:lnTo>
                    <a:lnTo>
                      <a:pt x="2628" y="192"/>
                    </a:lnTo>
                    <a:lnTo>
                      <a:pt x="2622" y="198"/>
                    </a:lnTo>
                    <a:lnTo>
                      <a:pt x="2616" y="198"/>
                    </a:lnTo>
                    <a:lnTo>
                      <a:pt x="2610" y="192"/>
                    </a:lnTo>
                    <a:lnTo>
                      <a:pt x="2670" y="162"/>
                    </a:lnTo>
                    <a:lnTo>
                      <a:pt x="2658" y="150"/>
                    </a:lnTo>
                    <a:lnTo>
                      <a:pt x="2640" y="150"/>
                    </a:lnTo>
                    <a:lnTo>
                      <a:pt x="2628" y="162"/>
                    </a:lnTo>
                    <a:lnTo>
                      <a:pt x="2616" y="168"/>
                    </a:lnTo>
                    <a:lnTo>
                      <a:pt x="2610" y="174"/>
                    </a:lnTo>
                    <a:lnTo>
                      <a:pt x="2604" y="174"/>
                    </a:lnTo>
                    <a:lnTo>
                      <a:pt x="2580" y="186"/>
                    </a:lnTo>
                    <a:lnTo>
                      <a:pt x="2562" y="192"/>
                    </a:lnTo>
                    <a:lnTo>
                      <a:pt x="2538" y="204"/>
                    </a:lnTo>
                    <a:lnTo>
                      <a:pt x="2508" y="204"/>
                    </a:lnTo>
                    <a:lnTo>
                      <a:pt x="2496" y="216"/>
                    </a:lnTo>
                    <a:lnTo>
                      <a:pt x="2448" y="216"/>
                    </a:lnTo>
                    <a:lnTo>
                      <a:pt x="2448" y="210"/>
                    </a:lnTo>
                    <a:lnTo>
                      <a:pt x="2454" y="204"/>
                    </a:lnTo>
                    <a:lnTo>
                      <a:pt x="2460" y="204"/>
                    </a:lnTo>
                    <a:lnTo>
                      <a:pt x="2472" y="192"/>
                    </a:lnTo>
                    <a:lnTo>
                      <a:pt x="2460" y="192"/>
                    </a:lnTo>
                    <a:lnTo>
                      <a:pt x="2448" y="198"/>
                    </a:lnTo>
                    <a:lnTo>
                      <a:pt x="2412" y="198"/>
                    </a:lnTo>
                    <a:lnTo>
                      <a:pt x="2400" y="204"/>
                    </a:lnTo>
                    <a:lnTo>
                      <a:pt x="2394" y="210"/>
                    </a:lnTo>
                    <a:lnTo>
                      <a:pt x="2370" y="210"/>
                    </a:lnTo>
                    <a:lnTo>
                      <a:pt x="2370" y="198"/>
                    </a:lnTo>
                    <a:lnTo>
                      <a:pt x="2400" y="180"/>
                    </a:lnTo>
                    <a:lnTo>
                      <a:pt x="2442" y="168"/>
                    </a:lnTo>
                    <a:lnTo>
                      <a:pt x="2502" y="138"/>
                    </a:lnTo>
                    <a:lnTo>
                      <a:pt x="2520" y="126"/>
                    </a:lnTo>
                    <a:lnTo>
                      <a:pt x="2544" y="120"/>
                    </a:lnTo>
                    <a:lnTo>
                      <a:pt x="2574" y="114"/>
                    </a:lnTo>
                    <a:lnTo>
                      <a:pt x="2580" y="114"/>
                    </a:lnTo>
                    <a:lnTo>
                      <a:pt x="2592" y="108"/>
                    </a:lnTo>
                    <a:lnTo>
                      <a:pt x="2574" y="108"/>
                    </a:lnTo>
                    <a:lnTo>
                      <a:pt x="2562" y="102"/>
                    </a:lnTo>
                    <a:lnTo>
                      <a:pt x="2556" y="102"/>
                    </a:lnTo>
                    <a:lnTo>
                      <a:pt x="2556" y="96"/>
                    </a:lnTo>
                    <a:lnTo>
                      <a:pt x="2508" y="102"/>
                    </a:lnTo>
                    <a:lnTo>
                      <a:pt x="2508" y="84"/>
                    </a:lnTo>
                    <a:lnTo>
                      <a:pt x="2502" y="90"/>
                    </a:lnTo>
                    <a:lnTo>
                      <a:pt x="2490" y="96"/>
                    </a:lnTo>
                    <a:lnTo>
                      <a:pt x="2478" y="108"/>
                    </a:lnTo>
                    <a:lnTo>
                      <a:pt x="2466" y="108"/>
                    </a:lnTo>
                    <a:lnTo>
                      <a:pt x="2448" y="90"/>
                    </a:lnTo>
                    <a:lnTo>
                      <a:pt x="2418" y="90"/>
                    </a:lnTo>
                    <a:lnTo>
                      <a:pt x="2412" y="84"/>
                    </a:lnTo>
                    <a:lnTo>
                      <a:pt x="2412" y="78"/>
                    </a:lnTo>
                    <a:lnTo>
                      <a:pt x="2400" y="66"/>
                    </a:lnTo>
                    <a:lnTo>
                      <a:pt x="2388" y="60"/>
                    </a:lnTo>
                    <a:lnTo>
                      <a:pt x="2376" y="60"/>
                    </a:lnTo>
                    <a:lnTo>
                      <a:pt x="2364" y="72"/>
                    </a:lnTo>
                    <a:lnTo>
                      <a:pt x="2364" y="78"/>
                    </a:lnTo>
                    <a:lnTo>
                      <a:pt x="2352" y="78"/>
                    </a:lnTo>
                    <a:lnTo>
                      <a:pt x="2334" y="60"/>
                    </a:lnTo>
                    <a:lnTo>
                      <a:pt x="2322" y="60"/>
                    </a:lnTo>
                    <a:lnTo>
                      <a:pt x="2304" y="54"/>
                    </a:lnTo>
                    <a:lnTo>
                      <a:pt x="2292" y="48"/>
                    </a:lnTo>
                    <a:lnTo>
                      <a:pt x="2292" y="36"/>
                    </a:lnTo>
                    <a:lnTo>
                      <a:pt x="2298" y="24"/>
                    </a:lnTo>
                    <a:lnTo>
                      <a:pt x="2310" y="12"/>
                    </a:lnTo>
                    <a:lnTo>
                      <a:pt x="2298" y="0"/>
                    </a:lnTo>
                    <a:lnTo>
                      <a:pt x="2286" y="6"/>
                    </a:lnTo>
                    <a:lnTo>
                      <a:pt x="2280" y="12"/>
                    </a:lnTo>
                    <a:lnTo>
                      <a:pt x="2274" y="24"/>
                    </a:lnTo>
                    <a:lnTo>
                      <a:pt x="2274" y="30"/>
                    </a:lnTo>
                    <a:lnTo>
                      <a:pt x="2268" y="42"/>
                    </a:lnTo>
                    <a:lnTo>
                      <a:pt x="558" y="42"/>
                    </a:lnTo>
                    <a:lnTo>
                      <a:pt x="552" y="54"/>
                    </a:lnTo>
                    <a:lnTo>
                      <a:pt x="552" y="60"/>
                    </a:lnTo>
                    <a:lnTo>
                      <a:pt x="546" y="60"/>
                    </a:lnTo>
                    <a:lnTo>
                      <a:pt x="546" y="72"/>
                    </a:lnTo>
                    <a:lnTo>
                      <a:pt x="540" y="84"/>
                    </a:lnTo>
                    <a:lnTo>
                      <a:pt x="540" y="108"/>
                    </a:lnTo>
                    <a:lnTo>
                      <a:pt x="510" y="126"/>
                    </a:lnTo>
                    <a:lnTo>
                      <a:pt x="504" y="144"/>
                    </a:lnTo>
                    <a:lnTo>
                      <a:pt x="486" y="168"/>
                    </a:lnTo>
                    <a:lnTo>
                      <a:pt x="438" y="180"/>
                    </a:lnTo>
                    <a:lnTo>
                      <a:pt x="474" y="162"/>
                    </a:lnTo>
                    <a:lnTo>
                      <a:pt x="450" y="162"/>
                    </a:lnTo>
                    <a:lnTo>
                      <a:pt x="456" y="156"/>
                    </a:lnTo>
                    <a:lnTo>
                      <a:pt x="462" y="144"/>
                    </a:lnTo>
                    <a:lnTo>
                      <a:pt x="486" y="120"/>
                    </a:lnTo>
                    <a:lnTo>
                      <a:pt x="492" y="120"/>
                    </a:lnTo>
                    <a:lnTo>
                      <a:pt x="504" y="108"/>
                    </a:lnTo>
                    <a:lnTo>
                      <a:pt x="504" y="102"/>
                    </a:lnTo>
                    <a:lnTo>
                      <a:pt x="456" y="102"/>
                    </a:lnTo>
                    <a:lnTo>
                      <a:pt x="450" y="96"/>
                    </a:lnTo>
                    <a:lnTo>
                      <a:pt x="438" y="90"/>
                    </a:lnTo>
                    <a:lnTo>
                      <a:pt x="432" y="84"/>
                    </a:lnTo>
                    <a:lnTo>
                      <a:pt x="420" y="78"/>
                    </a:lnTo>
                    <a:lnTo>
                      <a:pt x="402" y="78"/>
                    </a:lnTo>
                    <a:lnTo>
                      <a:pt x="390" y="90"/>
                    </a:lnTo>
                    <a:lnTo>
                      <a:pt x="384" y="102"/>
                    </a:lnTo>
                    <a:lnTo>
                      <a:pt x="384" y="150"/>
                    </a:lnTo>
                    <a:lnTo>
                      <a:pt x="378" y="156"/>
                    </a:lnTo>
                    <a:lnTo>
                      <a:pt x="378" y="162"/>
                    </a:lnTo>
                    <a:lnTo>
                      <a:pt x="360" y="180"/>
                    </a:lnTo>
                    <a:lnTo>
                      <a:pt x="390" y="186"/>
                    </a:lnTo>
                    <a:lnTo>
                      <a:pt x="360" y="192"/>
                    </a:lnTo>
                    <a:lnTo>
                      <a:pt x="366" y="210"/>
                    </a:lnTo>
                    <a:lnTo>
                      <a:pt x="348" y="234"/>
                    </a:lnTo>
                    <a:lnTo>
                      <a:pt x="354" y="234"/>
                    </a:lnTo>
                    <a:lnTo>
                      <a:pt x="366" y="246"/>
                    </a:lnTo>
                    <a:lnTo>
                      <a:pt x="372" y="246"/>
                    </a:lnTo>
                    <a:lnTo>
                      <a:pt x="378" y="252"/>
                    </a:lnTo>
                    <a:lnTo>
                      <a:pt x="330" y="252"/>
                    </a:lnTo>
                    <a:lnTo>
                      <a:pt x="324" y="264"/>
                    </a:lnTo>
                    <a:lnTo>
                      <a:pt x="306" y="282"/>
                    </a:lnTo>
                    <a:lnTo>
                      <a:pt x="270" y="342"/>
                    </a:lnTo>
                    <a:lnTo>
                      <a:pt x="258" y="360"/>
                    </a:lnTo>
                    <a:lnTo>
                      <a:pt x="216" y="402"/>
                    </a:lnTo>
                    <a:lnTo>
                      <a:pt x="192" y="432"/>
                    </a:lnTo>
                    <a:lnTo>
                      <a:pt x="174" y="456"/>
                    </a:lnTo>
                    <a:lnTo>
                      <a:pt x="168" y="462"/>
                    </a:lnTo>
                    <a:lnTo>
                      <a:pt x="174" y="480"/>
                    </a:lnTo>
                    <a:lnTo>
                      <a:pt x="168" y="480"/>
                    </a:lnTo>
                    <a:lnTo>
                      <a:pt x="162" y="486"/>
                    </a:lnTo>
                    <a:lnTo>
                      <a:pt x="150" y="492"/>
                    </a:lnTo>
                    <a:lnTo>
                      <a:pt x="126" y="516"/>
                    </a:lnTo>
                    <a:lnTo>
                      <a:pt x="120" y="534"/>
                    </a:lnTo>
                    <a:lnTo>
                      <a:pt x="120" y="546"/>
                    </a:lnTo>
                    <a:lnTo>
                      <a:pt x="102" y="570"/>
                    </a:lnTo>
                    <a:lnTo>
                      <a:pt x="96" y="618"/>
                    </a:lnTo>
                    <a:lnTo>
                      <a:pt x="90" y="630"/>
                    </a:lnTo>
                    <a:lnTo>
                      <a:pt x="72" y="648"/>
                    </a:lnTo>
                    <a:lnTo>
                      <a:pt x="60" y="672"/>
                    </a:lnTo>
                    <a:lnTo>
                      <a:pt x="54" y="678"/>
                    </a:lnTo>
                    <a:lnTo>
                      <a:pt x="42" y="684"/>
                    </a:lnTo>
                    <a:lnTo>
                      <a:pt x="18" y="708"/>
                    </a:lnTo>
                    <a:lnTo>
                      <a:pt x="12" y="720"/>
                    </a:lnTo>
                    <a:lnTo>
                      <a:pt x="18" y="732"/>
                    </a:lnTo>
                    <a:lnTo>
                      <a:pt x="36" y="750"/>
                    </a:lnTo>
                    <a:lnTo>
                      <a:pt x="36" y="762"/>
                    </a:lnTo>
                    <a:lnTo>
                      <a:pt x="30" y="774"/>
                    </a:lnTo>
                    <a:lnTo>
                      <a:pt x="18" y="786"/>
                    </a:lnTo>
                    <a:lnTo>
                      <a:pt x="12" y="798"/>
                    </a:lnTo>
                    <a:lnTo>
                      <a:pt x="6" y="816"/>
                    </a:lnTo>
                    <a:lnTo>
                      <a:pt x="0" y="828"/>
                    </a:lnTo>
                    <a:lnTo>
                      <a:pt x="0" y="840"/>
                    </a:lnTo>
                    <a:lnTo>
                      <a:pt x="6" y="852"/>
                    </a:lnTo>
                    <a:lnTo>
                      <a:pt x="12" y="870"/>
                    </a:lnTo>
                    <a:lnTo>
                      <a:pt x="12" y="882"/>
                    </a:lnTo>
                    <a:lnTo>
                      <a:pt x="18" y="900"/>
                    </a:lnTo>
                    <a:lnTo>
                      <a:pt x="24" y="906"/>
                    </a:lnTo>
                    <a:lnTo>
                      <a:pt x="24" y="912"/>
                    </a:lnTo>
                    <a:lnTo>
                      <a:pt x="48" y="894"/>
                    </a:lnTo>
                    <a:lnTo>
                      <a:pt x="114" y="900"/>
                    </a:lnTo>
                    <a:lnTo>
                      <a:pt x="78" y="900"/>
                    </a:lnTo>
                    <a:lnTo>
                      <a:pt x="66" y="906"/>
                    </a:lnTo>
                    <a:lnTo>
                      <a:pt x="60" y="906"/>
                    </a:lnTo>
                    <a:lnTo>
                      <a:pt x="48" y="918"/>
                    </a:lnTo>
                    <a:lnTo>
                      <a:pt x="48" y="942"/>
                    </a:lnTo>
                    <a:lnTo>
                      <a:pt x="30" y="924"/>
                    </a:lnTo>
                    <a:lnTo>
                      <a:pt x="24" y="924"/>
                    </a:lnTo>
                    <a:lnTo>
                      <a:pt x="18" y="936"/>
                    </a:lnTo>
                    <a:lnTo>
                      <a:pt x="18" y="942"/>
                    </a:lnTo>
                    <a:lnTo>
                      <a:pt x="12" y="960"/>
                    </a:lnTo>
                    <a:lnTo>
                      <a:pt x="12" y="978"/>
                    </a:lnTo>
                    <a:lnTo>
                      <a:pt x="18" y="984"/>
                    </a:lnTo>
                    <a:lnTo>
                      <a:pt x="30" y="990"/>
                    </a:lnTo>
                    <a:lnTo>
                      <a:pt x="42" y="990"/>
                    </a:lnTo>
                    <a:lnTo>
                      <a:pt x="42" y="1002"/>
                    </a:lnTo>
                    <a:lnTo>
                      <a:pt x="36" y="1008"/>
                    </a:lnTo>
                    <a:lnTo>
                      <a:pt x="36" y="1014"/>
                    </a:lnTo>
                    <a:lnTo>
                      <a:pt x="18" y="1032"/>
                    </a:lnTo>
                    <a:lnTo>
                      <a:pt x="12" y="1044"/>
                    </a:lnTo>
                    <a:lnTo>
                      <a:pt x="12" y="1056"/>
                    </a:lnTo>
                    <a:lnTo>
                      <a:pt x="18" y="1068"/>
                    </a:lnTo>
                    <a:lnTo>
                      <a:pt x="24" y="1074"/>
                    </a:lnTo>
                    <a:lnTo>
                      <a:pt x="36" y="1098"/>
                    </a:lnTo>
                    <a:lnTo>
                      <a:pt x="42" y="1104"/>
                    </a:lnTo>
                    <a:lnTo>
                      <a:pt x="54" y="1128"/>
                    </a:lnTo>
                    <a:lnTo>
                      <a:pt x="60" y="1134"/>
                    </a:lnTo>
                    <a:lnTo>
                      <a:pt x="60" y="1146"/>
                    </a:lnTo>
                    <a:lnTo>
                      <a:pt x="54" y="1152"/>
                    </a:lnTo>
                    <a:lnTo>
                      <a:pt x="42" y="1176"/>
                    </a:lnTo>
                    <a:lnTo>
                      <a:pt x="36" y="1182"/>
                    </a:lnTo>
                    <a:lnTo>
                      <a:pt x="36" y="1188"/>
                    </a:lnTo>
                    <a:lnTo>
                      <a:pt x="42" y="1194"/>
                    </a:lnTo>
                    <a:lnTo>
                      <a:pt x="54" y="1194"/>
                    </a:lnTo>
                    <a:lnTo>
                      <a:pt x="72" y="1200"/>
                    </a:lnTo>
                    <a:lnTo>
                      <a:pt x="102" y="1200"/>
                    </a:lnTo>
                    <a:lnTo>
                      <a:pt x="102" y="1212"/>
                    </a:lnTo>
                    <a:lnTo>
                      <a:pt x="120" y="1230"/>
                    </a:lnTo>
                    <a:lnTo>
                      <a:pt x="132" y="1230"/>
                    </a:lnTo>
                    <a:lnTo>
                      <a:pt x="144" y="1224"/>
                    </a:lnTo>
                    <a:lnTo>
                      <a:pt x="150" y="1224"/>
                    </a:lnTo>
                    <a:lnTo>
                      <a:pt x="162" y="1218"/>
                    </a:lnTo>
                    <a:lnTo>
                      <a:pt x="168" y="1248"/>
                    </a:lnTo>
                    <a:lnTo>
                      <a:pt x="174" y="1248"/>
                    </a:lnTo>
                    <a:lnTo>
                      <a:pt x="180" y="1254"/>
                    </a:lnTo>
                    <a:lnTo>
                      <a:pt x="204" y="1266"/>
                    </a:lnTo>
                    <a:lnTo>
                      <a:pt x="216" y="1290"/>
                    </a:lnTo>
                    <a:lnTo>
                      <a:pt x="216" y="1314"/>
                    </a:lnTo>
                    <a:lnTo>
                      <a:pt x="210" y="1338"/>
                    </a:lnTo>
                    <a:lnTo>
                      <a:pt x="216" y="1344"/>
                    </a:lnTo>
                    <a:lnTo>
                      <a:pt x="360" y="1338"/>
                    </a:lnTo>
                    <a:lnTo>
                      <a:pt x="354" y="1344"/>
                    </a:lnTo>
                    <a:lnTo>
                      <a:pt x="354" y="1350"/>
                    </a:lnTo>
                    <a:lnTo>
                      <a:pt x="360" y="1350"/>
                    </a:lnTo>
                    <a:lnTo>
                      <a:pt x="570" y="1446"/>
                    </a:lnTo>
                    <a:lnTo>
                      <a:pt x="774" y="1446"/>
                    </a:lnTo>
                    <a:lnTo>
                      <a:pt x="774" y="1440"/>
                    </a:lnTo>
                    <a:lnTo>
                      <a:pt x="780" y="1428"/>
                    </a:lnTo>
                    <a:lnTo>
                      <a:pt x="780" y="1410"/>
                    </a:lnTo>
                    <a:lnTo>
                      <a:pt x="786" y="1404"/>
                    </a:lnTo>
                    <a:lnTo>
                      <a:pt x="900" y="1404"/>
                    </a:lnTo>
                    <a:lnTo>
                      <a:pt x="912" y="1416"/>
                    </a:lnTo>
                    <a:lnTo>
                      <a:pt x="912" y="1440"/>
                    </a:lnTo>
                    <a:lnTo>
                      <a:pt x="942" y="1452"/>
                    </a:lnTo>
                    <a:lnTo>
                      <a:pt x="948" y="1482"/>
                    </a:lnTo>
                    <a:lnTo>
                      <a:pt x="960" y="1482"/>
                    </a:lnTo>
                    <a:lnTo>
                      <a:pt x="972" y="1488"/>
                    </a:lnTo>
                    <a:lnTo>
                      <a:pt x="984" y="1500"/>
                    </a:lnTo>
                    <a:lnTo>
                      <a:pt x="990" y="1512"/>
                    </a:lnTo>
                    <a:lnTo>
                      <a:pt x="990" y="1554"/>
                    </a:lnTo>
                    <a:lnTo>
                      <a:pt x="984" y="1566"/>
                    </a:lnTo>
                    <a:lnTo>
                      <a:pt x="984" y="1578"/>
                    </a:lnTo>
                    <a:lnTo>
                      <a:pt x="1014" y="1608"/>
                    </a:lnTo>
                    <a:lnTo>
                      <a:pt x="1026" y="1614"/>
                    </a:lnTo>
                    <a:lnTo>
                      <a:pt x="1044" y="1626"/>
                    </a:lnTo>
                    <a:lnTo>
                      <a:pt x="1056" y="1626"/>
                    </a:lnTo>
                    <a:lnTo>
                      <a:pt x="1080" y="1614"/>
                    </a:lnTo>
                    <a:lnTo>
                      <a:pt x="1092" y="1602"/>
                    </a:lnTo>
                    <a:lnTo>
                      <a:pt x="1104" y="1578"/>
                    </a:lnTo>
                    <a:lnTo>
                      <a:pt x="1116" y="1566"/>
                    </a:lnTo>
                    <a:lnTo>
                      <a:pt x="1134" y="1566"/>
                    </a:lnTo>
                    <a:lnTo>
                      <a:pt x="1134" y="1560"/>
                    </a:lnTo>
                    <a:lnTo>
                      <a:pt x="1152" y="1566"/>
                    </a:lnTo>
                    <a:lnTo>
                      <a:pt x="1194" y="1566"/>
                    </a:lnTo>
                    <a:lnTo>
                      <a:pt x="1200" y="1578"/>
                    </a:lnTo>
                    <a:lnTo>
                      <a:pt x="1206" y="1584"/>
                    </a:lnTo>
                    <a:lnTo>
                      <a:pt x="1212" y="1596"/>
                    </a:lnTo>
                    <a:lnTo>
                      <a:pt x="1224" y="1608"/>
                    </a:lnTo>
                    <a:lnTo>
                      <a:pt x="1230" y="1620"/>
                    </a:lnTo>
                    <a:lnTo>
                      <a:pt x="1242" y="1632"/>
                    </a:lnTo>
                    <a:lnTo>
                      <a:pt x="1242" y="1656"/>
                    </a:lnTo>
                    <a:lnTo>
                      <a:pt x="1236" y="1668"/>
                    </a:lnTo>
                    <a:lnTo>
                      <a:pt x="1236" y="1680"/>
                    </a:lnTo>
                    <a:lnTo>
                      <a:pt x="1242" y="1692"/>
                    </a:lnTo>
                    <a:lnTo>
                      <a:pt x="1254" y="1698"/>
                    </a:lnTo>
                    <a:lnTo>
                      <a:pt x="1254" y="1722"/>
                    </a:lnTo>
                    <a:lnTo>
                      <a:pt x="1260" y="1728"/>
                    </a:lnTo>
                    <a:lnTo>
                      <a:pt x="1272" y="1734"/>
                    </a:lnTo>
                    <a:lnTo>
                      <a:pt x="1284" y="1746"/>
                    </a:lnTo>
                    <a:lnTo>
                      <a:pt x="1284" y="1752"/>
                    </a:lnTo>
                    <a:lnTo>
                      <a:pt x="1278" y="1758"/>
                    </a:lnTo>
                    <a:lnTo>
                      <a:pt x="1272" y="1758"/>
                    </a:lnTo>
                    <a:lnTo>
                      <a:pt x="1272" y="1794"/>
                    </a:lnTo>
                    <a:lnTo>
                      <a:pt x="1284" y="1806"/>
                    </a:lnTo>
                    <a:lnTo>
                      <a:pt x="1284" y="1836"/>
                    </a:lnTo>
                    <a:lnTo>
                      <a:pt x="1296" y="1848"/>
                    </a:lnTo>
                    <a:lnTo>
                      <a:pt x="1314" y="1854"/>
                    </a:lnTo>
                    <a:lnTo>
                      <a:pt x="1326" y="1854"/>
                    </a:lnTo>
                    <a:lnTo>
                      <a:pt x="1338" y="1866"/>
                    </a:lnTo>
                    <a:lnTo>
                      <a:pt x="1380" y="1866"/>
                    </a:lnTo>
                    <a:lnTo>
                      <a:pt x="1380" y="1872"/>
                    </a:lnTo>
                    <a:lnTo>
                      <a:pt x="1386" y="1884"/>
                    </a:lnTo>
                    <a:lnTo>
                      <a:pt x="1410" y="1884"/>
                    </a:lnTo>
                    <a:lnTo>
                      <a:pt x="1410" y="1878"/>
                    </a:lnTo>
                    <a:lnTo>
                      <a:pt x="1398" y="1806"/>
                    </a:lnTo>
                    <a:lnTo>
                      <a:pt x="1416" y="1788"/>
                    </a:lnTo>
                    <a:lnTo>
                      <a:pt x="1398" y="1776"/>
                    </a:lnTo>
                    <a:lnTo>
                      <a:pt x="1398" y="1758"/>
                    </a:lnTo>
                    <a:lnTo>
                      <a:pt x="1404" y="1764"/>
                    </a:lnTo>
                    <a:lnTo>
                      <a:pt x="1422" y="1764"/>
                    </a:lnTo>
                    <a:lnTo>
                      <a:pt x="1428" y="1758"/>
                    </a:lnTo>
                    <a:lnTo>
                      <a:pt x="1428" y="1728"/>
                    </a:lnTo>
                    <a:lnTo>
                      <a:pt x="1452" y="1722"/>
                    </a:lnTo>
                    <a:lnTo>
                      <a:pt x="1458" y="1698"/>
                    </a:lnTo>
                    <a:lnTo>
                      <a:pt x="1476" y="1704"/>
                    </a:lnTo>
                    <a:lnTo>
                      <a:pt x="1494" y="1692"/>
                    </a:lnTo>
                    <a:lnTo>
                      <a:pt x="1488" y="1668"/>
                    </a:lnTo>
                    <a:lnTo>
                      <a:pt x="1500" y="1680"/>
                    </a:lnTo>
                    <a:lnTo>
                      <a:pt x="1500" y="1668"/>
                    </a:lnTo>
                    <a:lnTo>
                      <a:pt x="1506" y="1656"/>
                    </a:lnTo>
                    <a:lnTo>
                      <a:pt x="1512" y="1650"/>
                    </a:lnTo>
                    <a:lnTo>
                      <a:pt x="1518" y="1650"/>
                    </a:lnTo>
                    <a:lnTo>
                      <a:pt x="1524" y="1656"/>
                    </a:lnTo>
                    <a:lnTo>
                      <a:pt x="1524" y="1668"/>
                    </a:lnTo>
                    <a:lnTo>
                      <a:pt x="1542" y="1668"/>
                    </a:lnTo>
                    <a:lnTo>
                      <a:pt x="1554" y="1662"/>
                    </a:lnTo>
                    <a:lnTo>
                      <a:pt x="1572" y="1656"/>
                    </a:lnTo>
                    <a:lnTo>
                      <a:pt x="1596" y="1644"/>
                    </a:lnTo>
                    <a:lnTo>
                      <a:pt x="1602" y="1638"/>
                    </a:lnTo>
                    <a:lnTo>
                      <a:pt x="1608" y="1626"/>
                    </a:lnTo>
                    <a:lnTo>
                      <a:pt x="1620" y="1620"/>
                    </a:lnTo>
                    <a:lnTo>
                      <a:pt x="1626" y="1608"/>
                    </a:lnTo>
                    <a:lnTo>
                      <a:pt x="1632" y="1602"/>
                    </a:lnTo>
                    <a:lnTo>
                      <a:pt x="1632" y="1590"/>
                    </a:lnTo>
                    <a:lnTo>
                      <a:pt x="1626" y="1584"/>
                    </a:lnTo>
                    <a:lnTo>
                      <a:pt x="1626" y="1566"/>
                    </a:lnTo>
                    <a:lnTo>
                      <a:pt x="1632" y="1566"/>
                    </a:lnTo>
                    <a:lnTo>
                      <a:pt x="1656" y="1578"/>
                    </a:lnTo>
                    <a:lnTo>
                      <a:pt x="1662" y="1584"/>
                    </a:lnTo>
                    <a:lnTo>
                      <a:pt x="1674" y="1590"/>
                    </a:lnTo>
                    <a:lnTo>
                      <a:pt x="1686" y="1590"/>
                    </a:lnTo>
                    <a:lnTo>
                      <a:pt x="1692" y="1584"/>
                    </a:lnTo>
                    <a:lnTo>
                      <a:pt x="1710" y="1548"/>
                    </a:lnTo>
                    <a:lnTo>
                      <a:pt x="1716" y="1548"/>
                    </a:lnTo>
                    <a:lnTo>
                      <a:pt x="1734" y="1566"/>
                    </a:lnTo>
                    <a:lnTo>
                      <a:pt x="1746" y="1566"/>
                    </a:lnTo>
                    <a:lnTo>
                      <a:pt x="1752" y="1560"/>
                    </a:lnTo>
                    <a:lnTo>
                      <a:pt x="1758" y="1548"/>
                    </a:lnTo>
                    <a:lnTo>
                      <a:pt x="1764" y="1542"/>
                    </a:lnTo>
                    <a:lnTo>
                      <a:pt x="1770" y="1554"/>
                    </a:lnTo>
                    <a:lnTo>
                      <a:pt x="1776" y="1560"/>
                    </a:lnTo>
                    <a:lnTo>
                      <a:pt x="1782" y="1572"/>
                    </a:lnTo>
                    <a:lnTo>
                      <a:pt x="1794" y="1578"/>
                    </a:lnTo>
                    <a:lnTo>
                      <a:pt x="1800" y="1584"/>
                    </a:lnTo>
                    <a:lnTo>
                      <a:pt x="1818" y="1584"/>
                    </a:lnTo>
                    <a:lnTo>
                      <a:pt x="1824" y="1578"/>
                    </a:lnTo>
                    <a:lnTo>
                      <a:pt x="1830" y="1566"/>
                    </a:lnTo>
                    <a:lnTo>
                      <a:pt x="1842" y="1554"/>
                    </a:lnTo>
                    <a:lnTo>
                      <a:pt x="1848" y="1554"/>
                    </a:lnTo>
                    <a:lnTo>
                      <a:pt x="1860" y="1560"/>
                    </a:lnTo>
                    <a:lnTo>
                      <a:pt x="1872" y="1572"/>
                    </a:lnTo>
                    <a:lnTo>
                      <a:pt x="1872" y="1584"/>
                    </a:lnTo>
                    <a:lnTo>
                      <a:pt x="1878" y="1596"/>
                    </a:lnTo>
                    <a:lnTo>
                      <a:pt x="1878" y="1614"/>
                    </a:lnTo>
                    <a:lnTo>
                      <a:pt x="1914" y="1614"/>
                    </a:lnTo>
                    <a:lnTo>
                      <a:pt x="1920" y="1620"/>
                    </a:lnTo>
                    <a:lnTo>
                      <a:pt x="1926" y="1620"/>
                    </a:lnTo>
                    <a:lnTo>
                      <a:pt x="1926" y="1608"/>
                    </a:lnTo>
                    <a:lnTo>
                      <a:pt x="1932" y="1602"/>
                    </a:lnTo>
                    <a:lnTo>
                      <a:pt x="1932" y="1608"/>
                    </a:lnTo>
                    <a:lnTo>
                      <a:pt x="1956" y="1632"/>
                    </a:lnTo>
                    <a:lnTo>
                      <a:pt x="1962" y="1626"/>
                    </a:lnTo>
                    <a:lnTo>
                      <a:pt x="1968" y="1614"/>
                    </a:lnTo>
                    <a:lnTo>
                      <a:pt x="1968" y="1596"/>
                    </a:lnTo>
                    <a:lnTo>
                      <a:pt x="1962" y="1584"/>
                    </a:lnTo>
                    <a:lnTo>
                      <a:pt x="1980" y="1590"/>
                    </a:lnTo>
                    <a:lnTo>
                      <a:pt x="1992" y="1608"/>
                    </a:lnTo>
                    <a:lnTo>
                      <a:pt x="2004" y="1614"/>
                    </a:lnTo>
                    <a:lnTo>
                      <a:pt x="2004" y="1626"/>
                    </a:lnTo>
                    <a:lnTo>
                      <a:pt x="2010" y="1626"/>
                    </a:lnTo>
                    <a:lnTo>
                      <a:pt x="2016" y="1632"/>
                    </a:lnTo>
                    <a:lnTo>
                      <a:pt x="2028" y="1632"/>
                    </a:lnTo>
                    <a:lnTo>
                      <a:pt x="2034" y="1626"/>
                    </a:lnTo>
                    <a:lnTo>
                      <a:pt x="2034" y="1620"/>
                    </a:lnTo>
                    <a:lnTo>
                      <a:pt x="2028" y="1608"/>
                    </a:lnTo>
                    <a:lnTo>
                      <a:pt x="2022" y="1602"/>
                    </a:lnTo>
                    <a:lnTo>
                      <a:pt x="2010" y="1596"/>
                    </a:lnTo>
                    <a:lnTo>
                      <a:pt x="2004" y="1590"/>
                    </a:lnTo>
                    <a:lnTo>
                      <a:pt x="1998" y="1578"/>
                    </a:lnTo>
                    <a:lnTo>
                      <a:pt x="2010" y="1578"/>
                    </a:lnTo>
                    <a:lnTo>
                      <a:pt x="2022" y="1566"/>
                    </a:lnTo>
                    <a:lnTo>
                      <a:pt x="2022" y="1554"/>
                    </a:lnTo>
                    <a:lnTo>
                      <a:pt x="2016" y="1548"/>
                    </a:lnTo>
                    <a:lnTo>
                      <a:pt x="1968" y="1548"/>
                    </a:lnTo>
                    <a:lnTo>
                      <a:pt x="1962" y="1542"/>
                    </a:lnTo>
                    <a:lnTo>
                      <a:pt x="1962" y="1530"/>
                    </a:lnTo>
                    <a:lnTo>
                      <a:pt x="1968" y="1524"/>
                    </a:lnTo>
                    <a:lnTo>
                      <a:pt x="1986" y="1524"/>
                    </a:lnTo>
                    <a:lnTo>
                      <a:pt x="1998" y="1530"/>
                    </a:lnTo>
                    <a:lnTo>
                      <a:pt x="2004" y="1530"/>
                    </a:lnTo>
                    <a:lnTo>
                      <a:pt x="2016" y="1536"/>
                    </a:lnTo>
                    <a:lnTo>
                      <a:pt x="2028" y="1536"/>
                    </a:lnTo>
                    <a:lnTo>
                      <a:pt x="2064" y="1518"/>
                    </a:lnTo>
                    <a:lnTo>
                      <a:pt x="2070" y="1512"/>
                    </a:lnTo>
                    <a:lnTo>
                      <a:pt x="2082" y="1512"/>
                    </a:lnTo>
                    <a:lnTo>
                      <a:pt x="2082" y="1518"/>
                    </a:lnTo>
                    <a:lnTo>
                      <a:pt x="2106" y="1518"/>
                    </a:lnTo>
                    <a:lnTo>
                      <a:pt x="2118" y="1512"/>
                    </a:lnTo>
                    <a:lnTo>
                      <a:pt x="2124" y="1512"/>
                    </a:lnTo>
                    <a:lnTo>
                      <a:pt x="2130" y="1506"/>
                    </a:lnTo>
                    <a:lnTo>
                      <a:pt x="2130" y="1500"/>
                    </a:lnTo>
                    <a:lnTo>
                      <a:pt x="2136" y="1488"/>
                    </a:lnTo>
                    <a:lnTo>
                      <a:pt x="2136" y="1482"/>
                    </a:lnTo>
                    <a:lnTo>
                      <a:pt x="2142" y="1482"/>
                    </a:lnTo>
                    <a:lnTo>
                      <a:pt x="2142" y="1488"/>
                    </a:lnTo>
                    <a:lnTo>
                      <a:pt x="2148" y="1500"/>
                    </a:lnTo>
                    <a:lnTo>
                      <a:pt x="2148" y="1524"/>
                    </a:lnTo>
                    <a:lnTo>
                      <a:pt x="2154" y="1524"/>
                    </a:lnTo>
                    <a:lnTo>
                      <a:pt x="2160" y="1518"/>
                    </a:lnTo>
                    <a:lnTo>
                      <a:pt x="2172" y="1512"/>
                    </a:lnTo>
                    <a:lnTo>
                      <a:pt x="2190" y="1512"/>
                    </a:lnTo>
                    <a:lnTo>
                      <a:pt x="2202" y="1506"/>
                    </a:lnTo>
                    <a:lnTo>
                      <a:pt x="2214" y="1506"/>
                    </a:lnTo>
                    <a:lnTo>
                      <a:pt x="2226" y="1512"/>
                    </a:lnTo>
                    <a:lnTo>
                      <a:pt x="2232" y="1524"/>
                    </a:lnTo>
                    <a:lnTo>
                      <a:pt x="2232" y="1506"/>
                    </a:lnTo>
                    <a:lnTo>
                      <a:pt x="2244" y="1506"/>
                    </a:lnTo>
                    <a:lnTo>
                      <a:pt x="2256" y="1518"/>
                    </a:lnTo>
                    <a:lnTo>
                      <a:pt x="2256" y="1530"/>
                    </a:lnTo>
                    <a:lnTo>
                      <a:pt x="2286" y="1524"/>
                    </a:lnTo>
                    <a:lnTo>
                      <a:pt x="2280" y="1536"/>
                    </a:lnTo>
                    <a:lnTo>
                      <a:pt x="2280" y="1548"/>
                    </a:lnTo>
                    <a:lnTo>
                      <a:pt x="2286" y="1554"/>
                    </a:lnTo>
                    <a:lnTo>
                      <a:pt x="2286" y="1566"/>
                    </a:lnTo>
                    <a:lnTo>
                      <a:pt x="2298" y="1578"/>
                    </a:lnTo>
                    <a:lnTo>
                      <a:pt x="2310" y="1578"/>
                    </a:lnTo>
                    <a:lnTo>
                      <a:pt x="2328" y="1572"/>
                    </a:lnTo>
                    <a:lnTo>
                      <a:pt x="2352" y="1548"/>
                    </a:lnTo>
                    <a:lnTo>
                      <a:pt x="2370" y="1542"/>
                    </a:lnTo>
                    <a:lnTo>
                      <a:pt x="2382" y="1542"/>
                    </a:lnTo>
                    <a:lnTo>
                      <a:pt x="2394" y="1548"/>
                    </a:lnTo>
                    <a:lnTo>
                      <a:pt x="2400" y="1554"/>
                    </a:lnTo>
                    <a:lnTo>
                      <a:pt x="2418" y="1590"/>
                    </a:lnTo>
                    <a:lnTo>
                      <a:pt x="2418" y="1602"/>
                    </a:lnTo>
                    <a:lnTo>
                      <a:pt x="2424" y="1608"/>
                    </a:lnTo>
                    <a:lnTo>
                      <a:pt x="2436" y="1614"/>
                    </a:lnTo>
                    <a:lnTo>
                      <a:pt x="2466" y="1614"/>
                    </a:lnTo>
                    <a:lnTo>
                      <a:pt x="2460" y="1656"/>
                    </a:lnTo>
                    <a:lnTo>
                      <a:pt x="2460" y="1662"/>
                    </a:lnTo>
                    <a:lnTo>
                      <a:pt x="2454" y="1668"/>
                    </a:lnTo>
                    <a:lnTo>
                      <a:pt x="2436" y="1704"/>
                    </a:lnTo>
                    <a:lnTo>
                      <a:pt x="2436" y="1710"/>
                    </a:lnTo>
                    <a:lnTo>
                      <a:pt x="2448" y="1722"/>
                    </a:lnTo>
                    <a:lnTo>
                      <a:pt x="2454" y="1722"/>
                    </a:lnTo>
                    <a:lnTo>
                      <a:pt x="2460" y="1734"/>
                    </a:lnTo>
                    <a:lnTo>
                      <a:pt x="2436" y="1758"/>
                    </a:lnTo>
                    <a:lnTo>
                      <a:pt x="2454" y="1806"/>
                    </a:lnTo>
                    <a:lnTo>
                      <a:pt x="2472" y="1788"/>
                    </a:lnTo>
                    <a:lnTo>
                      <a:pt x="2478" y="1788"/>
                    </a:lnTo>
                    <a:lnTo>
                      <a:pt x="2478" y="1794"/>
                    </a:lnTo>
                    <a:lnTo>
                      <a:pt x="2472" y="1800"/>
                    </a:lnTo>
                    <a:lnTo>
                      <a:pt x="2466" y="1812"/>
                    </a:lnTo>
                    <a:lnTo>
                      <a:pt x="2466" y="1818"/>
                    </a:lnTo>
                    <a:lnTo>
                      <a:pt x="2460" y="1830"/>
                    </a:lnTo>
                    <a:lnTo>
                      <a:pt x="2478" y="1830"/>
                    </a:lnTo>
                    <a:lnTo>
                      <a:pt x="2478" y="1878"/>
                    </a:lnTo>
                    <a:lnTo>
                      <a:pt x="2496" y="1878"/>
                    </a:lnTo>
                    <a:lnTo>
                      <a:pt x="2502" y="1884"/>
                    </a:lnTo>
                    <a:lnTo>
                      <a:pt x="2508" y="1884"/>
                    </a:lnTo>
                    <a:lnTo>
                      <a:pt x="2508" y="1896"/>
                    </a:lnTo>
                    <a:lnTo>
                      <a:pt x="2502" y="1908"/>
                    </a:lnTo>
                    <a:lnTo>
                      <a:pt x="2502" y="1920"/>
                    </a:lnTo>
                    <a:lnTo>
                      <a:pt x="2526" y="1944"/>
                    </a:lnTo>
                    <a:lnTo>
                      <a:pt x="2532" y="1944"/>
                    </a:lnTo>
                    <a:lnTo>
                      <a:pt x="2538" y="1938"/>
                    </a:lnTo>
                    <a:lnTo>
                      <a:pt x="2550" y="1932"/>
                    </a:lnTo>
                    <a:lnTo>
                      <a:pt x="2556" y="1932"/>
                    </a:lnTo>
                    <a:lnTo>
                      <a:pt x="2562" y="1926"/>
                    </a:lnTo>
                    <a:lnTo>
                      <a:pt x="2568" y="1914"/>
                    </a:lnTo>
                    <a:lnTo>
                      <a:pt x="2568" y="1896"/>
                    </a:lnTo>
                    <a:lnTo>
                      <a:pt x="2586" y="1896"/>
                    </a:lnTo>
                    <a:lnTo>
                      <a:pt x="2586" y="1872"/>
                    </a:lnTo>
                    <a:lnTo>
                      <a:pt x="2604" y="1836"/>
                    </a:lnTo>
                    <a:lnTo>
                      <a:pt x="2604" y="1818"/>
                    </a:lnTo>
                    <a:lnTo>
                      <a:pt x="2610" y="1806"/>
                    </a:lnTo>
                    <a:lnTo>
                      <a:pt x="2610" y="1794"/>
                    </a:lnTo>
                    <a:lnTo>
                      <a:pt x="2604" y="1782"/>
                    </a:lnTo>
                    <a:lnTo>
                      <a:pt x="2604" y="1770"/>
                    </a:lnTo>
                    <a:lnTo>
                      <a:pt x="2598" y="1752"/>
                    </a:lnTo>
                    <a:lnTo>
                      <a:pt x="2592" y="1740"/>
                    </a:lnTo>
                    <a:lnTo>
                      <a:pt x="2586" y="1722"/>
                    </a:lnTo>
                    <a:lnTo>
                      <a:pt x="2586" y="1704"/>
                    </a:lnTo>
                    <a:lnTo>
                      <a:pt x="2592" y="1686"/>
                    </a:lnTo>
                    <a:lnTo>
                      <a:pt x="2598" y="1674"/>
                    </a:lnTo>
                    <a:lnTo>
                      <a:pt x="2598" y="1644"/>
                    </a:lnTo>
                    <a:lnTo>
                      <a:pt x="2592" y="1626"/>
                    </a:lnTo>
                    <a:lnTo>
                      <a:pt x="2586" y="1614"/>
                    </a:lnTo>
                    <a:lnTo>
                      <a:pt x="2580" y="1596"/>
                    </a:lnTo>
                    <a:lnTo>
                      <a:pt x="2574" y="1584"/>
                    </a:lnTo>
                    <a:lnTo>
                      <a:pt x="2574" y="1518"/>
                    </a:lnTo>
                    <a:lnTo>
                      <a:pt x="2580" y="1488"/>
                    </a:lnTo>
                    <a:lnTo>
                      <a:pt x="2586" y="1470"/>
                    </a:lnTo>
                    <a:lnTo>
                      <a:pt x="2598" y="1452"/>
                    </a:lnTo>
                    <a:lnTo>
                      <a:pt x="2604" y="1440"/>
                    </a:lnTo>
                    <a:lnTo>
                      <a:pt x="2610" y="1422"/>
                    </a:lnTo>
                    <a:lnTo>
                      <a:pt x="2616" y="1416"/>
                    </a:lnTo>
                    <a:lnTo>
                      <a:pt x="2616" y="1410"/>
                    </a:lnTo>
                    <a:lnTo>
                      <a:pt x="2628" y="1398"/>
                    </a:lnTo>
                    <a:lnTo>
                      <a:pt x="2652" y="1380"/>
                    </a:lnTo>
                    <a:lnTo>
                      <a:pt x="2658" y="1356"/>
                    </a:lnTo>
                    <a:lnTo>
                      <a:pt x="2670" y="1368"/>
                    </a:lnTo>
                    <a:lnTo>
                      <a:pt x="2676" y="1344"/>
                    </a:lnTo>
                    <a:lnTo>
                      <a:pt x="2730" y="1344"/>
                    </a:lnTo>
                    <a:lnTo>
                      <a:pt x="2730" y="1314"/>
                    </a:lnTo>
                    <a:lnTo>
                      <a:pt x="2748" y="1320"/>
                    </a:lnTo>
                    <a:lnTo>
                      <a:pt x="2754" y="1308"/>
                    </a:lnTo>
                    <a:lnTo>
                      <a:pt x="2772" y="1308"/>
                    </a:lnTo>
                    <a:lnTo>
                      <a:pt x="2796" y="1278"/>
                    </a:lnTo>
                    <a:lnTo>
                      <a:pt x="2796" y="1272"/>
                    </a:lnTo>
                    <a:lnTo>
                      <a:pt x="2802" y="1266"/>
                    </a:lnTo>
                    <a:lnTo>
                      <a:pt x="2814" y="1242"/>
                    </a:lnTo>
                    <a:lnTo>
                      <a:pt x="2832" y="1236"/>
                    </a:lnTo>
                    <a:lnTo>
                      <a:pt x="2862" y="1236"/>
                    </a:lnTo>
                    <a:lnTo>
                      <a:pt x="2874" y="1242"/>
                    </a:lnTo>
                    <a:lnTo>
                      <a:pt x="2886" y="1242"/>
                    </a:lnTo>
                    <a:lnTo>
                      <a:pt x="2892" y="1236"/>
                    </a:lnTo>
                    <a:lnTo>
                      <a:pt x="2904" y="1212"/>
                    </a:lnTo>
                    <a:lnTo>
                      <a:pt x="2910" y="1206"/>
                    </a:lnTo>
                    <a:lnTo>
                      <a:pt x="2916" y="1194"/>
                    </a:lnTo>
                    <a:lnTo>
                      <a:pt x="2928" y="1200"/>
                    </a:lnTo>
                    <a:lnTo>
                      <a:pt x="2934" y="1176"/>
                    </a:lnTo>
                    <a:lnTo>
                      <a:pt x="3018" y="1170"/>
                    </a:lnTo>
                    <a:lnTo>
                      <a:pt x="3024" y="1146"/>
                    </a:lnTo>
                    <a:lnTo>
                      <a:pt x="2982" y="1152"/>
                    </a:lnTo>
                    <a:lnTo>
                      <a:pt x="2988" y="1146"/>
                    </a:lnTo>
                    <a:lnTo>
                      <a:pt x="3000" y="1140"/>
                    </a:lnTo>
                    <a:lnTo>
                      <a:pt x="3006" y="1140"/>
                    </a:lnTo>
                    <a:lnTo>
                      <a:pt x="3006" y="1134"/>
                    </a:lnTo>
                    <a:lnTo>
                      <a:pt x="3000" y="1128"/>
                    </a:lnTo>
                    <a:lnTo>
                      <a:pt x="2994" y="1116"/>
                    </a:lnTo>
                    <a:lnTo>
                      <a:pt x="2988" y="1110"/>
                    </a:lnTo>
                    <a:lnTo>
                      <a:pt x="3024" y="1104"/>
                    </a:lnTo>
                    <a:lnTo>
                      <a:pt x="3048" y="1116"/>
                    </a:lnTo>
                    <a:lnTo>
                      <a:pt x="3078" y="1080"/>
                    </a:lnTo>
                    <a:lnTo>
                      <a:pt x="3024" y="1074"/>
                    </a:lnTo>
                    <a:lnTo>
                      <a:pt x="3024" y="1050"/>
                    </a:lnTo>
                    <a:lnTo>
                      <a:pt x="3036" y="1062"/>
                    </a:lnTo>
                    <a:lnTo>
                      <a:pt x="3078" y="1050"/>
                    </a:lnTo>
                    <a:lnTo>
                      <a:pt x="3084" y="990"/>
                    </a:lnTo>
                    <a:lnTo>
                      <a:pt x="3054" y="1002"/>
                    </a:lnTo>
                    <a:lnTo>
                      <a:pt x="3048" y="972"/>
                    </a:lnTo>
                    <a:lnTo>
                      <a:pt x="3024" y="960"/>
                    </a:lnTo>
                    <a:lnTo>
                      <a:pt x="3072" y="978"/>
                    </a:lnTo>
                    <a:lnTo>
                      <a:pt x="3078" y="972"/>
                    </a:lnTo>
                    <a:lnTo>
                      <a:pt x="3060" y="954"/>
                    </a:lnTo>
                    <a:lnTo>
                      <a:pt x="3090" y="954"/>
                    </a:lnTo>
                    <a:lnTo>
                      <a:pt x="3084" y="948"/>
                    </a:lnTo>
                    <a:lnTo>
                      <a:pt x="3078" y="936"/>
                    </a:lnTo>
                    <a:lnTo>
                      <a:pt x="3060" y="918"/>
                    </a:lnTo>
                    <a:lnTo>
                      <a:pt x="3054" y="906"/>
                    </a:lnTo>
                    <a:lnTo>
                      <a:pt x="3054" y="894"/>
                    </a:lnTo>
                    <a:lnTo>
                      <a:pt x="3060" y="888"/>
                    </a:lnTo>
                    <a:lnTo>
                      <a:pt x="3042" y="870"/>
                    </a:lnTo>
                    <a:lnTo>
                      <a:pt x="3042" y="864"/>
                    </a:lnTo>
                    <a:lnTo>
                      <a:pt x="3048" y="864"/>
                    </a:lnTo>
                    <a:lnTo>
                      <a:pt x="3066" y="846"/>
                    </a:lnTo>
                    <a:lnTo>
                      <a:pt x="3072" y="846"/>
                    </a:lnTo>
                    <a:lnTo>
                      <a:pt x="3066" y="870"/>
                    </a:lnTo>
                    <a:lnTo>
                      <a:pt x="3096" y="894"/>
                    </a:lnTo>
                    <a:lnTo>
                      <a:pt x="3096" y="888"/>
                    </a:lnTo>
                    <a:lnTo>
                      <a:pt x="3102" y="882"/>
                    </a:lnTo>
                    <a:lnTo>
                      <a:pt x="3102" y="864"/>
                    </a:lnTo>
                    <a:lnTo>
                      <a:pt x="3108" y="852"/>
                    </a:lnTo>
                    <a:lnTo>
                      <a:pt x="3108" y="834"/>
                    </a:lnTo>
                    <a:lnTo>
                      <a:pt x="3114" y="822"/>
                    </a:lnTo>
                    <a:lnTo>
                      <a:pt x="3144" y="792"/>
                    </a:lnTo>
                    <a:lnTo>
                      <a:pt x="3156" y="786"/>
                    </a:lnTo>
                    <a:lnTo>
                      <a:pt x="3162" y="786"/>
                    </a:lnTo>
                    <a:lnTo>
                      <a:pt x="3162" y="792"/>
                    </a:lnTo>
                    <a:lnTo>
                      <a:pt x="3150" y="816"/>
                    </a:lnTo>
                    <a:lnTo>
                      <a:pt x="3132" y="834"/>
                    </a:lnTo>
                    <a:lnTo>
                      <a:pt x="3126" y="846"/>
                    </a:lnTo>
                    <a:lnTo>
                      <a:pt x="3120" y="882"/>
                    </a:lnTo>
                    <a:lnTo>
                      <a:pt x="3138" y="882"/>
                    </a:lnTo>
                    <a:lnTo>
                      <a:pt x="3138" y="894"/>
                    </a:lnTo>
                    <a:lnTo>
                      <a:pt x="3132" y="906"/>
                    </a:lnTo>
                    <a:lnTo>
                      <a:pt x="3132" y="918"/>
                    </a:lnTo>
                    <a:lnTo>
                      <a:pt x="3114" y="936"/>
                    </a:lnTo>
                    <a:lnTo>
                      <a:pt x="3102" y="960"/>
                    </a:lnTo>
                    <a:lnTo>
                      <a:pt x="3102" y="978"/>
                    </a:lnTo>
                    <a:lnTo>
                      <a:pt x="3126" y="954"/>
                    </a:lnTo>
                    <a:lnTo>
                      <a:pt x="3132" y="942"/>
                    </a:lnTo>
                    <a:lnTo>
                      <a:pt x="3144" y="930"/>
                    </a:lnTo>
                    <a:lnTo>
                      <a:pt x="3168" y="918"/>
                    </a:lnTo>
                    <a:lnTo>
                      <a:pt x="3180" y="906"/>
                    </a:lnTo>
                    <a:lnTo>
                      <a:pt x="3192" y="882"/>
                    </a:lnTo>
                    <a:lnTo>
                      <a:pt x="3192" y="798"/>
                    </a:lnTo>
                    <a:lnTo>
                      <a:pt x="3198" y="780"/>
                    </a:lnTo>
                    <a:lnTo>
                      <a:pt x="3198" y="768"/>
                    </a:lnTo>
                    <a:lnTo>
                      <a:pt x="3204" y="756"/>
                    </a:lnTo>
                    <a:lnTo>
                      <a:pt x="3210" y="756"/>
                    </a:lnTo>
                    <a:lnTo>
                      <a:pt x="3210" y="768"/>
                    </a:lnTo>
                    <a:lnTo>
                      <a:pt x="3204" y="780"/>
                    </a:lnTo>
                    <a:lnTo>
                      <a:pt x="3204" y="798"/>
                    </a:lnTo>
                    <a:lnTo>
                      <a:pt x="3210" y="798"/>
                    </a:lnTo>
                    <a:lnTo>
                      <a:pt x="3216" y="804"/>
                    </a:lnTo>
                    <a:lnTo>
                      <a:pt x="3216" y="840"/>
                    </a:lnTo>
                    <a:lnTo>
                      <a:pt x="3234" y="822"/>
                    </a:lnTo>
                    <a:lnTo>
                      <a:pt x="3240" y="810"/>
                    </a:lnTo>
                    <a:lnTo>
                      <a:pt x="3288" y="762"/>
                    </a:lnTo>
                    <a:lnTo>
                      <a:pt x="3300" y="756"/>
                    </a:lnTo>
                    <a:lnTo>
                      <a:pt x="3324" y="732"/>
                    </a:lnTo>
                    <a:lnTo>
                      <a:pt x="3324" y="726"/>
                    </a:lnTo>
                    <a:lnTo>
                      <a:pt x="3318" y="720"/>
                    </a:lnTo>
                    <a:lnTo>
                      <a:pt x="3312" y="720"/>
                    </a:lnTo>
                    <a:lnTo>
                      <a:pt x="3306" y="714"/>
                    </a:lnTo>
                    <a:lnTo>
                      <a:pt x="3306" y="702"/>
                    </a:lnTo>
                    <a:lnTo>
                      <a:pt x="3312" y="696"/>
                    </a:lnTo>
                    <a:lnTo>
                      <a:pt x="3324" y="696"/>
                    </a:lnTo>
                    <a:lnTo>
                      <a:pt x="3330" y="702"/>
                    </a:lnTo>
                    <a:lnTo>
                      <a:pt x="3360" y="702"/>
                    </a:lnTo>
                    <a:lnTo>
                      <a:pt x="3390" y="696"/>
                    </a:lnTo>
                    <a:lnTo>
                      <a:pt x="3450" y="672"/>
                    </a:lnTo>
                    <a:lnTo>
                      <a:pt x="3462" y="666"/>
                    </a:lnTo>
                    <a:lnTo>
                      <a:pt x="3444" y="660"/>
                    </a:lnTo>
                    <a:lnTo>
                      <a:pt x="3438" y="660"/>
                    </a:lnTo>
                    <a:lnTo>
                      <a:pt x="3432" y="666"/>
                    </a:lnTo>
                    <a:lnTo>
                      <a:pt x="3414" y="672"/>
                    </a:lnTo>
                    <a:lnTo>
                      <a:pt x="3402" y="672"/>
                    </a:lnTo>
                    <a:lnTo>
                      <a:pt x="3390" y="678"/>
                    </a:lnTo>
                    <a:lnTo>
                      <a:pt x="3372" y="678"/>
                    </a:lnTo>
                    <a:lnTo>
                      <a:pt x="3360" y="684"/>
                    </a:lnTo>
                    <a:lnTo>
                      <a:pt x="3348" y="684"/>
                    </a:lnTo>
                    <a:lnTo>
                      <a:pt x="3342" y="678"/>
                    </a:lnTo>
                    <a:lnTo>
                      <a:pt x="3342" y="672"/>
                    </a:lnTo>
                    <a:lnTo>
                      <a:pt x="3348" y="666"/>
                    </a:lnTo>
                    <a:lnTo>
                      <a:pt x="3354" y="654"/>
                    </a:lnTo>
                    <a:lnTo>
                      <a:pt x="3366" y="654"/>
                    </a:lnTo>
                    <a:lnTo>
                      <a:pt x="3378" y="648"/>
                    </a:lnTo>
                    <a:lnTo>
                      <a:pt x="3402" y="648"/>
                    </a:lnTo>
                    <a:lnTo>
                      <a:pt x="3492" y="642"/>
                    </a:lnTo>
                    <a:lnTo>
                      <a:pt x="3534" y="606"/>
                    </a:lnTo>
                    <a:lnTo>
                      <a:pt x="3546" y="618"/>
                    </a:lnTo>
                    <a:lnTo>
                      <a:pt x="3570" y="606"/>
                    </a:lnTo>
                    <a:lnTo>
                      <a:pt x="3570" y="642"/>
                    </a:lnTo>
                    <a:lnTo>
                      <a:pt x="3600" y="618"/>
                    </a:lnTo>
                    <a:lnTo>
                      <a:pt x="3624" y="612"/>
                    </a:lnTo>
                    <a:lnTo>
                      <a:pt x="3630" y="582"/>
                    </a:lnTo>
                    <a:lnTo>
                      <a:pt x="3618" y="570"/>
                    </a:lnTo>
                    <a:lnTo>
                      <a:pt x="3612" y="600"/>
                    </a:lnTo>
                    <a:lnTo>
                      <a:pt x="3588" y="600"/>
                    </a:lnTo>
                    <a:lnTo>
                      <a:pt x="3588" y="576"/>
                    </a:lnTo>
                    <a:lnTo>
                      <a:pt x="3570" y="552"/>
                    </a:lnTo>
                    <a:lnTo>
                      <a:pt x="3594" y="540"/>
                    </a:lnTo>
                    <a:lnTo>
                      <a:pt x="3600" y="504"/>
                    </a:lnTo>
                    <a:lnTo>
                      <a:pt x="3612" y="498"/>
                    </a:lnTo>
                    <a:lnTo>
                      <a:pt x="3618" y="486"/>
                    </a:lnTo>
                    <a:lnTo>
                      <a:pt x="3630" y="480"/>
                    </a:lnTo>
                    <a:lnTo>
                      <a:pt x="3636" y="474"/>
                    </a:lnTo>
                    <a:lnTo>
                      <a:pt x="3648" y="468"/>
                    </a:lnTo>
                    <a:lnTo>
                      <a:pt x="3654" y="456"/>
                    </a:lnTo>
                    <a:lnTo>
                      <a:pt x="3654" y="450"/>
                    </a:lnTo>
                    <a:lnTo>
                      <a:pt x="3660" y="444"/>
                    </a:lnTo>
                    <a:lnTo>
                      <a:pt x="3660" y="438"/>
                    </a:lnTo>
                    <a:lnTo>
                      <a:pt x="3690" y="444"/>
                    </a:lnTo>
                    <a:lnTo>
                      <a:pt x="3702" y="426"/>
                    </a:lnTo>
                    <a:lnTo>
                      <a:pt x="3708" y="432"/>
                    </a:lnTo>
                    <a:lnTo>
                      <a:pt x="3720" y="432"/>
                    </a:lnTo>
                    <a:lnTo>
                      <a:pt x="3726" y="426"/>
                    </a:lnTo>
                    <a:lnTo>
                      <a:pt x="3738" y="420"/>
                    </a:lnTo>
                    <a:lnTo>
                      <a:pt x="3744" y="408"/>
                    </a:lnTo>
                    <a:lnTo>
                      <a:pt x="3756" y="402"/>
                    </a:lnTo>
                    <a:lnTo>
                      <a:pt x="3774" y="384"/>
                    </a:lnTo>
                    <a:lnTo>
                      <a:pt x="3774" y="414"/>
                    </a:lnTo>
                    <a:lnTo>
                      <a:pt x="3786" y="408"/>
                    </a:lnTo>
                    <a:lnTo>
                      <a:pt x="3792" y="402"/>
                    </a:lnTo>
                    <a:lnTo>
                      <a:pt x="3828" y="384"/>
                    </a:lnTo>
                    <a:lnTo>
                      <a:pt x="3834" y="378"/>
                    </a:lnTo>
                    <a:lnTo>
                      <a:pt x="3846" y="378"/>
                    </a:lnTo>
                    <a:lnTo>
                      <a:pt x="3858" y="372"/>
                    </a:lnTo>
                    <a:lnTo>
                      <a:pt x="3876" y="372"/>
                    </a:lnTo>
                    <a:lnTo>
                      <a:pt x="3888" y="366"/>
                    </a:lnTo>
                    <a:lnTo>
                      <a:pt x="3900" y="366"/>
                    </a:lnTo>
                    <a:lnTo>
                      <a:pt x="3900" y="330"/>
                    </a:lnTo>
                    <a:lnTo>
                      <a:pt x="3876" y="330"/>
                    </a:lnTo>
                    <a:lnTo>
                      <a:pt x="3876" y="324"/>
                    </a:lnTo>
                    <a:lnTo>
                      <a:pt x="3882" y="312"/>
                    </a:lnTo>
                    <a:lnTo>
                      <a:pt x="3894" y="300"/>
                    </a:lnTo>
                    <a:lnTo>
                      <a:pt x="3888" y="294"/>
                    </a:lnTo>
                    <a:lnTo>
                      <a:pt x="3882" y="294"/>
                    </a:lnTo>
                    <a:lnTo>
                      <a:pt x="3876" y="288"/>
                    </a:lnTo>
                    <a:lnTo>
                      <a:pt x="3876" y="276"/>
                    </a:lnTo>
                    <a:lnTo>
                      <a:pt x="3888" y="252"/>
                    </a:lnTo>
                    <a:lnTo>
                      <a:pt x="3900" y="222"/>
                    </a:lnTo>
                    <a:lnTo>
                      <a:pt x="3912" y="198"/>
                    </a:lnTo>
                    <a:lnTo>
                      <a:pt x="3918" y="174"/>
                    </a:lnTo>
                    <a:lnTo>
                      <a:pt x="3918" y="168"/>
                    </a:lnTo>
                    <a:lnTo>
                      <a:pt x="3912" y="162"/>
                    </a:lnTo>
                    <a:lnTo>
                      <a:pt x="3876" y="162"/>
                    </a:lnTo>
                    <a:lnTo>
                      <a:pt x="3864" y="168"/>
                    </a:lnTo>
                    <a:lnTo>
                      <a:pt x="3858" y="168"/>
                    </a:lnTo>
                    <a:close/>
                    <a:moveTo>
                      <a:pt x="2718" y="366"/>
                    </a:moveTo>
                    <a:lnTo>
                      <a:pt x="2712" y="366"/>
                    </a:lnTo>
                    <a:lnTo>
                      <a:pt x="2712" y="354"/>
                    </a:lnTo>
                    <a:lnTo>
                      <a:pt x="2718" y="348"/>
                    </a:lnTo>
                    <a:lnTo>
                      <a:pt x="2718" y="336"/>
                    </a:lnTo>
                    <a:lnTo>
                      <a:pt x="2712" y="336"/>
                    </a:lnTo>
                    <a:lnTo>
                      <a:pt x="2700" y="342"/>
                    </a:lnTo>
                    <a:lnTo>
                      <a:pt x="2694" y="348"/>
                    </a:lnTo>
                    <a:lnTo>
                      <a:pt x="2682" y="354"/>
                    </a:lnTo>
                    <a:lnTo>
                      <a:pt x="2676" y="372"/>
                    </a:lnTo>
                    <a:lnTo>
                      <a:pt x="2664" y="366"/>
                    </a:lnTo>
                    <a:lnTo>
                      <a:pt x="2664" y="378"/>
                    </a:lnTo>
                    <a:lnTo>
                      <a:pt x="2652" y="402"/>
                    </a:lnTo>
                    <a:lnTo>
                      <a:pt x="2628" y="414"/>
                    </a:lnTo>
                    <a:lnTo>
                      <a:pt x="2628" y="426"/>
                    </a:lnTo>
                    <a:lnTo>
                      <a:pt x="2634" y="432"/>
                    </a:lnTo>
                    <a:lnTo>
                      <a:pt x="2628" y="432"/>
                    </a:lnTo>
                    <a:lnTo>
                      <a:pt x="2598" y="462"/>
                    </a:lnTo>
                    <a:lnTo>
                      <a:pt x="2598" y="468"/>
                    </a:lnTo>
                    <a:lnTo>
                      <a:pt x="2604" y="474"/>
                    </a:lnTo>
                    <a:lnTo>
                      <a:pt x="2610" y="474"/>
                    </a:lnTo>
                    <a:lnTo>
                      <a:pt x="2616" y="480"/>
                    </a:lnTo>
                    <a:lnTo>
                      <a:pt x="2616" y="492"/>
                    </a:lnTo>
                    <a:lnTo>
                      <a:pt x="2610" y="498"/>
                    </a:lnTo>
                    <a:lnTo>
                      <a:pt x="2604" y="498"/>
                    </a:lnTo>
                    <a:lnTo>
                      <a:pt x="2604" y="510"/>
                    </a:lnTo>
                    <a:lnTo>
                      <a:pt x="2592" y="534"/>
                    </a:lnTo>
                    <a:lnTo>
                      <a:pt x="2580" y="552"/>
                    </a:lnTo>
                    <a:lnTo>
                      <a:pt x="2550" y="582"/>
                    </a:lnTo>
                    <a:lnTo>
                      <a:pt x="2478" y="618"/>
                    </a:lnTo>
                    <a:lnTo>
                      <a:pt x="2484" y="588"/>
                    </a:lnTo>
                    <a:lnTo>
                      <a:pt x="2478" y="582"/>
                    </a:lnTo>
                    <a:lnTo>
                      <a:pt x="2478" y="576"/>
                    </a:lnTo>
                    <a:lnTo>
                      <a:pt x="2472" y="570"/>
                    </a:lnTo>
                    <a:lnTo>
                      <a:pt x="2472" y="564"/>
                    </a:lnTo>
                    <a:lnTo>
                      <a:pt x="2478" y="552"/>
                    </a:lnTo>
                    <a:lnTo>
                      <a:pt x="2496" y="534"/>
                    </a:lnTo>
                    <a:lnTo>
                      <a:pt x="2502" y="522"/>
                    </a:lnTo>
                    <a:lnTo>
                      <a:pt x="2502" y="516"/>
                    </a:lnTo>
                    <a:lnTo>
                      <a:pt x="2496" y="510"/>
                    </a:lnTo>
                    <a:lnTo>
                      <a:pt x="2496" y="492"/>
                    </a:lnTo>
                    <a:lnTo>
                      <a:pt x="2502" y="480"/>
                    </a:lnTo>
                    <a:lnTo>
                      <a:pt x="2508" y="474"/>
                    </a:lnTo>
                    <a:lnTo>
                      <a:pt x="2514" y="462"/>
                    </a:lnTo>
                    <a:lnTo>
                      <a:pt x="2526" y="456"/>
                    </a:lnTo>
                    <a:lnTo>
                      <a:pt x="2532" y="450"/>
                    </a:lnTo>
                    <a:lnTo>
                      <a:pt x="2532" y="432"/>
                    </a:lnTo>
                    <a:lnTo>
                      <a:pt x="2538" y="432"/>
                    </a:lnTo>
                    <a:lnTo>
                      <a:pt x="2622" y="348"/>
                    </a:lnTo>
                    <a:lnTo>
                      <a:pt x="2592" y="354"/>
                    </a:lnTo>
                    <a:lnTo>
                      <a:pt x="2580" y="360"/>
                    </a:lnTo>
                    <a:lnTo>
                      <a:pt x="2574" y="366"/>
                    </a:lnTo>
                    <a:lnTo>
                      <a:pt x="2562" y="372"/>
                    </a:lnTo>
                    <a:lnTo>
                      <a:pt x="2556" y="378"/>
                    </a:lnTo>
                    <a:lnTo>
                      <a:pt x="2550" y="378"/>
                    </a:lnTo>
                    <a:lnTo>
                      <a:pt x="2550" y="372"/>
                    </a:lnTo>
                    <a:lnTo>
                      <a:pt x="2556" y="366"/>
                    </a:lnTo>
                    <a:lnTo>
                      <a:pt x="2568" y="360"/>
                    </a:lnTo>
                    <a:lnTo>
                      <a:pt x="2592" y="336"/>
                    </a:lnTo>
                    <a:lnTo>
                      <a:pt x="2604" y="330"/>
                    </a:lnTo>
                    <a:lnTo>
                      <a:pt x="2658" y="276"/>
                    </a:lnTo>
                    <a:lnTo>
                      <a:pt x="2670" y="288"/>
                    </a:lnTo>
                    <a:lnTo>
                      <a:pt x="2682" y="276"/>
                    </a:lnTo>
                    <a:lnTo>
                      <a:pt x="2682" y="288"/>
                    </a:lnTo>
                    <a:lnTo>
                      <a:pt x="2694" y="288"/>
                    </a:lnTo>
                    <a:lnTo>
                      <a:pt x="2700" y="282"/>
                    </a:lnTo>
                    <a:lnTo>
                      <a:pt x="2700" y="270"/>
                    </a:lnTo>
                    <a:lnTo>
                      <a:pt x="2724" y="276"/>
                    </a:lnTo>
                    <a:lnTo>
                      <a:pt x="2736" y="270"/>
                    </a:lnTo>
                    <a:lnTo>
                      <a:pt x="2742" y="270"/>
                    </a:lnTo>
                    <a:lnTo>
                      <a:pt x="2754" y="264"/>
                    </a:lnTo>
                    <a:lnTo>
                      <a:pt x="2772" y="264"/>
                    </a:lnTo>
                    <a:lnTo>
                      <a:pt x="2784" y="270"/>
                    </a:lnTo>
                    <a:lnTo>
                      <a:pt x="2790" y="276"/>
                    </a:lnTo>
                    <a:lnTo>
                      <a:pt x="2796" y="288"/>
                    </a:lnTo>
                    <a:lnTo>
                      <a:pt x="2772" y="294"/>
                    </a:lnTo>
                    <a:lnTo>
                      <a:pt x="2772" y="318"/>
                    </a:lnTo>
                    <a:lnTo>
                      <a:pt x="2742" y="318"/>
                    </a:lnTo>
                    <a:lnTo>
                      <a:pt x="2736" y="324"/>
                    </a:lnTo>
                    <a:lnTo>
                      <a:pt x="2736" y="360"/>
                    </a:lnTo>
                    <a:lnTo>
                      <a:pt x="2730" y="366"/>
                    </a:lnTo>
                    <a:lnTo>
                      <a:pt x="2718" y="366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6" name="Uruguay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33A69C24-7A97-4AE9-9CED-EA0246E1338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787405" y="-591647"/>
                <a:ext cx="71291" cy="79082"/>
              </a:xfrm>
              <a:custGeom>
                <a:avLst/>
                <a:gdLst>
                  <a:gd name="T0" fmla="*/ 2147483647 w 366"/>
                  <a:gd name="T1" fmla="*/ 2147483647 h 384"/>
                  <a:gd name="T2" fmla="*/ 2147483647 w 366"/>
                  <a:gd name="T3" fmla="*/ 2147483647 h 384"/>
                  <a:gd name="T4" fmla="*/ 2147483647 w 366"/>
                  <a:gd name="T5" fmla="*/ 2147483647 h 384"/>
                  <a:gd name="T6" fmla="*/ 2147483647 w 366"/>
                  <a:gd name="T7" fmla="*/ 2147483647 h 384"/>
                  <a:gd name="T8" fmla="*/ 2147483647 w 366"/>
                  <a:gd name="T9" fmla="*/ 2147483647 h 384"/>
                  <a:gd name="T10" fmla="*/ 2147483647 w 366"/>
                  <a:gd name="T11" fmla="*/ 2147483647 h 384"/>
                  <a:gd name="T12" fmla="*/ 2147483647 w 366"/>
                  <a:gd name="T13" fmla="*/ 2147483647 h 384"/>
                  <a:gd name="T14" fmla="*/ 2147483647 w 366"/>
                  <a:gd name="T15" fmla="*/ 2147483647 h 384"/>
                  <a:gd name="T16" fmla="*/ 2147483647 w 366"/>
                  <a:gd name="T17" fmla="*/ 2147483647 h 384"/>
                  <a:gd name="T18" fmla="*/ 2147483647 w 366"/>
                  <a:gd name="T19" fmla="*/ 2147483647 h 384"/>
                  <a:gd name="T20" fmla="*/ 2147483647 w 366"/>
                  <a:gd name="T21" fmla="*/ 2147483647 h 384"/>
                  <a:gd name="T22" fmla="*/ 2147483647 w 366"/>
                  <a:gd name="T23" fmla="*/ 2147483647 h 384"/>
                  <a:gd name="T24" fmla="*/ 2147483647 w 366"/>
                  <a:gd name="T25" fmla="*/ 2147483647 h 384"/>
                  <a:gd name="T26" fmla="*/ 2147483647 w 366"/>
                  <a:gd name="T27" fmla="*/ 2147483647 h 384"/>
                  <a:gd name="T28" fmla="*/ 2147483647 w 366"/>
                  <a:gd name="T29" fmla="*/ 2147483647 h 384"/>
                  <a:gd name="T30" fmla="*/ 2147483647 w 366"/>
                  <a:gd name="T31" fmla="*/ 2147483647 h 384"/>
                  <a:gd name="T32" fmla="*/ 2147483647 w 366"/>
                  <a:gd name="T33" fmla="*/ 2147483647 h 384"/>
                  <a:gd name="T34" fmla="*/ 2147483647 w 366"/>
                  <a:gd name="T35" fmla="*/ 2147483647 h 384"/>
                  <a:gd name="T36" fmla="*/ 2147483647 w 366"/>
                  <a:gd name="T37" fmla="*/ 2147483647 h 384"/>
                  <a:gd name="T38" fmla="*/ 2147483647 w 366"/>
                  <a:gd name="T39" fmla="*/ 2147483647 h 384"/>
                  <a:gd name="T40" fmla="*/ 2147483647 w 366"/>
                  <a:gd name="T41" fmla="*/ 2147483647 h 384"/>
                  <a:gd name="T42" fmla="*/ 2147483647 w 366"/>
                  <a:gd name="T43" fmla="*/ 2147483647 h 384"/>
                  <a:gd name="T44" fmla="*/ 2147483647 w 366"/>
                  <a:gd name="T45" fmla="*/ 0 h 384"/>
                  <a:gd name="T46" fmla="*/ 2147483647 w 366"/>
                  <a:gd name="T47" fmla="*/ 2147483647 h 384"/>
                  <a:gd name="T48" fmla="*/ 2147483647 w 366"/>
                  <a:gd name="T49" fmla="*/ 2147483647 h 384"/>
                  <a:gd name="T50" fmla="*/ 0 w 366"/>
                  <a:gd name="T51" fmla="*/ 2147483647 h 384"/>
                  <a:gd name="T52" fmla="*/ 2147483647 w 366"/>
                  <a:gd name="T53" fmla="*/ 2147483647 h 384"/>
                  <a:gd name="T54" fmla="*/ 2147483647 w 366"/>
                  <a:gd name="T55" fmla="*/ 2147483647 h 384"/>
                  <a:gd name="T56" fmla="*/ 2147483647 w 366"/>
                  <a:gd name="T57" fmla="*/ 2147483647 h 384"/>
                  <a:gd name="T58" fmla="*/ 2147483647 w 366"/>
                  <a:gd name="T59" fmla="*/ 2147483647 h 384"/>
                  <a:gd name="T60" fmla="*/ 2147483647 w 366"/>
                  <a:gd name="T61" fmla="*/ 2147483647 h 384"/>
                  <a:gd name="T62" fmla="*/ 2147483647 w 366"/>
                  <a:gd name="T63" fmla="*/ 2147483647 h 384"/>
                  <a:gd name="T64" fmla="*/ 2147483647 w 366"/>
                  <a:gd name="T65" fmla="*/ 2147483647 h 384"/>
                  <a:gd name="T66" fmla="*/ 2147483647 w 366"/>
                  <a:gd name="T67" fmla="*/ 2147483647 h 384"/>
                  <a:gd name="T68" fmla="*/ 2147483647 w 366"/>
                  <a:gd name="T69" fmla="*/ 2147483647 h 384"/>
                  <a:gd name="T70" fmla="*/ 2147483647 w 366"/>
                  <a:gd name="T71" fmla="*/ 2147483647 h 384"/>
                  <a:gd name="T72" fmla="*/ 2147483647 w 366"/>
                  <a:gd name="T73" fmla="*/ 2147483647 h 384"/>
                  <a:gd name="T74" fmla="*/ 2147483647 w 366"/>
                  <a:gd name="T75" fmla="*/ 2147483647 h 384"/>
                  <a:gd name="T76" fmla="*/ 2147483647 w 366"/>
                  <a:gd name="T77" fmla="*/ 2147483647 h 384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66"/>
                  <a:gd name="T118" fmla="*/ 0 h 384"/>
                  <a:gd name="T119" fmla="*/ 366 w 366"/>
                  <a:gd name="T120" fmla="*/ 384 h 384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66" h="384">
                    <a:moveTo>
                      <a:pt x="138" y="372"/>
                    </a:moveTo>
                    <a:lnTo>
                      <a:pt x="174" y="372"/>
                    </a:lnTo>
                    <a:lnTo>
                      <a:pt x="198" y="378"/>
                    </a:lnTo>
                    <a:lnTo>
                      <a:pt x="228" y="378"/>
                    </a:lnTo>
                    <a:lnTo>
                      <a:pt x="288" y="384"/>
                    </a:lnTo>
                    <a:lnTo>
                      <a:pt x="330" y="366"/>
                    </a:lnTo>
                    <a:lnTo>
                      <a:pt x="342" y="354"/>
                    </a:lnTo>
                    <a:lnTo>
                      <a:pt x="360" y="300"/>
                    </a:lnTo>
                    <a:lnTo>
                      <a:pt x="366" y="294"/>
                    </a:lnTo>
                    <a:lnTo>
                      <a:pt x="348" y="294"/>
                    </a:lnTo>
                    <a:lnTo>
                      <a:pt x="348" y="264"/>
                    </a:lnTo>
                    <a:lnTo>
                      <a:pt x="342" y="264"/>
                    </a:lnTo>
                    <a:lnTo>
                      <a:pt x="342" y="240"/>
                    </a:lnTo>
                    <a:lnTo>
                      <a:pt x="348" y="234"/>
                    </a:lnTo>
                    <a:lnTo>
                      <a:pt x="360" y="210"/>
                    </a:lnTo>
                    <a:lnTo>
                      <a:pt x="360" y="198"/>
                    </a:lnTo>
                    <a:lnTo>
                      <a:pt x="354" y="198"/>
                    </a:lnTo>
                    <a:lnTo>
                      <a:pt x="342" y="192"/>
                    </a:lnTo>
                    <a:lnTo>
                      <a:pt x="336" y="192"/>
                    </a:lnTo>
                    <a:lnTo>
                      <a:pt x="318" y="174"/>
                    </a:lnTo>
                    <a:lnTo>
                      <a:pt x="312" y="162"/>
                    </a:lnTo>
                    <a:lnTo>
                      <a:pt x="306" y="156"/>
                    </a:lnTo>
                    <a:lnTo>
                      <a:pt x="300" y="144"/>
                    </a:lnTo>
                    <a:lnTo>
                      <a:pt x="288" y="144"/>
                    </a:lnTo>
                    <a:lnTo>
                      <a:pt x="270" y="138"/>
                    </a:lnTo>
                    <a:lnTo>
                      <a:pt x="258" y="132"/>
                    </a:lnTo>
                    <a:lnTo>
                      <a:pt x="252" y="126"/>
                    </a:lnTo>
                    <a:lnTo>
                      <a:pt x="252" y="114"/>
                    </a:lnTo>
                    <a:lnTo>
                      <a:pt x="246" y="114"/>
                    </a:lnTo>
                    <a:lnTo>
                      <a:pt x="228" y="96"/>
                    </a:lnTo>
                    <a:lnTo>
                      <a:pt x="210" y="96"/>
                    </a:lnTo>
                    <a:lnTo>
                      <a:pt x="192" y="78"/>
                    </a:lnTo>
                    <a:lnTo>
                      <a:pt x="186" y="66"/>
                    </a:lnTo>
                    <a:lnTo>
                      <a:pt x="174" y="60"/>
                    </a:lnTo>
                    <a:lnTo>
                      <a:pt x="168" y="60"/>
                    </a:lnTo>
                    <a:lnTo>
                      <a:pt x="156" y="72"/>
                    </a:lnTo>
                    <a:lnTo>
                      <a:pt x="156" y="78"/>
                    </a:lnTo>
                    <a:lnTo>
                      <a:pt x="144" y="78"/>
                    </a:lnTo>
                    <a:lnTo>
                      <a:pt x="144" y="66"/>
                    </a:lnTo>
                    <a:lnTo>
                      <a:pt x="132" y="54"/>
                    </a:lnTo>
                    <a:lnTo>
                      <a:pt x="126" y="42"/>
                    </a:lnTo>
                    <a:lnTo>
                      <a:pt x="120" y="36"/>
                    </a:lnTo>
                    <a:lnTo>
                      <a:pt x="108" y="30"/>
                    </a:lnTo>
                    <a:lnTo>
                      <a:pt x="102" y="18"/>
                    </a:lnTo>
                    <a:lnTo>
                      <a:pt x="78" y="6"/>
                    </a:lnTo>
                    <a:lnTo>
                      <a:pt x="72" y="0"/>
                    </a:lnTo>
                    <a:lnTo>
                      <a:pt x="60" y="0"/>
                    </a:lnTo>
                    <a:lnTo>
                      <a:pt x="48" y="6"/>
                    </a:lnTo>
                    <a:lnTo>
                      <a:pt x="42" y="12"/>
                    </a:lnTo>
                    <a:lnTo>
                      <a:pt x="18" y="12"/>
                    </a:lnTo>
                    <a:lnTo>
                      <a:pt x="0" y="30"/>
                    </a:lnTo>
                    <a:lnTo>
                      <a:pt x="0" y="36"/>
                    </a:lnTo>
                    <a:lnTo>
                      <a:pt x="24" y="60"/>
                    </a:lnTo>
                    <a:lnTo>
                      <a:pt x="30" y="60"/>
                    </a:lnTo>
                    <a:lnTo>
                      <a:pt x="6" y="72"/>
                    </a:lnTo>
                    <a:lnTo>
                      <a:pt x="6" y="108"/>
                    </a:lnTo>
                    <a:lnTo>
                      <a:pt x="30" y="126"/>
                    </a:lnTo>
                    <a:lnTo>
                      <a:pt x="12" y="126"/>
                    </a:lnTo>
                    <a:lnTo>
                      <a:pt x="0" y="138"/>
                    </a:lnTo>
                    <a:lnTo>
                      <a:pt x="6" y="144"/>
                    </a:lnTo>
                    <a:lnTo>
                      <a:pt x="12" y="156"/>
                    </a:lnTo>
                    <a:lnTo>
                      <a:pt x="24" y="168"/>
                    </a:lnTo>
                    <a:lnTo>
                      <a:pt x="12" y="186"/>
                    </a:lnTo>
                    <a:lnTo>
                      <a:pt x="18" y="192"/>
                    </a:lnTo>
                    <a:lnTo>
                      <a:pt x="24" y="204"/>
                    </a:lnTo>
                    <a:lnTo>
                      <a:pt x="36" y="210"/>
                    </a:lnTo>
                    <a:lnTo>
                      <a:pt x="42" y="222"/>
                    </a:lnTo>
                    <a:lnTo>
                      <a:pt x="42" y="228"/>
                    </a:lnTo>
                    <a:lnTo>
                      <a:pt x="36" y="228"/>
                    </a:lnTo>
                    <a:lnTo>
                      <a:pt x="30" y="234"/>
                    </a:lnTo>
                    <a:lnTo>
                      <a:pt x="6" y="234"/>
                    </a:lnTo>
                    <a:lnTo>
                      <a:pt x="6" y="282"/>
                    </a:lnTo>
                    <a:lnTo>
                      <a:pt x="36" y="318"/>
                    </a:lnTo>
                    <a:lnTo>
                      <a:pt x="42" y="318"/>
                    </a:lnTo>
                    <a:lnTo>
                      <a:pt x="54" y="324"/>
                    </a:lnTo>
                    <a:lnTo>
                      <a:pt x="78" y="348"/>
                    </a:lnTo>
                    <a:lnTo>
                      <a:pt x="90" y="354"/>
                    </a:lnTo>
                    <a:lnTo>
                      <a:pt x="126" y="354"/>
                    </a:lnTo>
                    <a:lnTo>
                      <a:pt x="138" y="37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7" name="United Kingdom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862ADEB1-591C-49D2-98EE-A0F410522B4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6478853" y="-2077257"/>
                <a:ext cx="112686" cy="168655"/>
              </a:xfrm>
              <a:custGeom>
                <a:avLst/>
                <a:gdLst>
                  <a:gd name="T0" fmla="*/ 2147483647 w 576"/>
                  <a:gd name="T1" fmla="*/ 2147483647 h 822"/>
                  <a:gd name="T2" fmla="*/ 2147483647 w 576"/>
                  <a:gd name="T3" fmla="*/ 2147483647 h 822"/>
                  <a:gd name="T4" fmla="*/ 2147483647 w 576"/>
                  <a:gd name="T5" fmla="*/ 2147483647 h 822"/>
                  <a:gd name="T6" fmla="*/ 2147483647 w 576"/>
                  <a:gd name="T7" fmla="*/ 2147483647 h 822"/>
                  <a:gd name="T8" fmla="*/ 2147483647 w 576"/>
                  <a:gd name="T9" fmla="*/ 2147483647 h 822"/>
                  <a:gd name="T10" fmla="*/ 2147483647 w 576"/>
                  <a:gd name="T11" fmla="*/ 2147483647 h 822"/>
                  <a:gd name="T12" fmla="*/ 2147483647 w 576"/>
                  <a:gd name="T13" fmla="*/ 2147483647 h 822"/>
                  <a:gd name="T14" fmla="*/ 2147483647 w 576"/>
                  <a:gd name="T15" fmla="*/ 0 h 822"/>
                  <a:gd name="T16" fmla="*/ 2147483647 w 576"/>
                  <a:gd name="T17" fmla="*/ 0 h 822"/>
                  <a:gd name="T18" fmla="*/ 2147483647 w 576"/>
                  <a:gd name="T19" fmla="*/ 2147483647 h 822"/>
                  <a:gd name="T20" fmla="*/ 2147483647 w 576"/>
                  <a:gd name="T21" fmla="*/ 2147483647 h 822"/>
                  <a:gd name="T22" fmla="*/ 2147483647 w 576"/>
                  <a:gd name="T23" fmla="*/ 2147483647 h 822"/>
                  <a:gd name="T24" fmla="*/ 2147483647 w 576"/>
                  <a:gd name="T25" fmla="*/ 2147483647 h 822"/>
                  <a:gd name="T26" fmla="*/ 2147483647 w 576"/>
                  <a:gd name="T27" fmla="*/ 2147483647 h 822"/>
                  <a:gd name="T28" fmla="*/ 2147483647 w 576"/>
                  <a:gd name="T29" fmla="*/ 2147483647 h 822"/>
                  <a:gd name="T30" fmla="*/ 2147483647 w 576"/>
                  <a:gd name="T31" fmla="*/ 2147483647 h 822"/>
                  <a:gd name="T32" fmla="*/ 2147483647 w 576"/>
                  <a:gd name="T33" fmla="*/ 2147483647 h 822"/>
                  <a:gd name="T34" fmla="*/ 2147483647 w 576"/>
                  <a:gd name="T35" fmla="*/ 2147483647 h 822"/>
                  <a:gd name="T36" fmla="*/ 2147483647 w 576"/>
                  <a:gd name="T37" fmla="*/ 2147483647 h 822"/>
                  <a:gd name="T38" fmla="*/ 2147483647 w 576"/>
                  <a:gd name="T39" fmla="*/ 2147483647 h 822"/>
                  <a:gd name="T40" fmla="*/ 2147483647 w 576"/>
                  <a:gd name="T41" fmla="*/ 2147483647 h 822"/>
                  <a:gd name="T42" fmla="*/ 2147483647 w 576"/>
                  <a:gd name="T43" fmla="*/ 2147483647 h 822"/>
                  <a:gd name="T44" fmla="*/ 2147483647 w 576"/>
                  <a:gd name="T45" fmla="*/ 2147483647 h 822"/>
                  <a:gd name="T46" fmla="*/ 2147483647 w 576"/>
                  <a:gd name="T47" fmla="*/ 2147483647 h 822"/>
                  <a:gd name="T48" fmla="*/ 2147483647 w 576"/>
                  <a:gd name="T49" fmla="*/ 2147483647 h 822"/>
                  <a:gd name="T50" fmla="*/ 2147483647 w 576"/>
                  <a:gd name="T51" fmla="*/ 2147483647 h 822"/>
                  <a:gd name="T52" fmla="*/ 2147483647 w 576"/>
                  <a:gd name="T53" fmla="*/ 2147483647 h 822"/>
                  <a:gd name="T54" fmla="*/ 2147483647 w 576"/>
                  <a:gd name="T55" fmla="*/ 2147483647 h 822"/>
                  <a:gd name="T56" fmla="*/ 2147483647 w 576"/>
                  <a:gd name="T57" fmla="*/ 2147483647 h 822"/>
                  <a:gd name="T58" fmla="*/ 2147483647 w 576"/>
                  <a:gd name="T59" fmla="*/ 2147483647 h 822"/>
                  <a:gd name="T60" fmla="*/ 2147483647 w 576"/>
                  <a:gd name="T61" fmla="*/ 2147483647 h 822"/>
                  <a:gd name="T62" fmla="*/ 2147483647 w 576"/>
                  <a:gd name="T63" fmla="*/ 2147483647 h 822"/>
                  <a:gd name="T64" fmla="*/ 2147483647 w 576"/>
                  <a:gd name="T65" fmla="*/ 2147483647 h 822"/>
                  <a:gd name="T66" fmla="*/ 2147483647 w 576"/>
                  <a:gd name="T67" fmla="*/ 2147483647 h 822"/>
                  <a:gd name="T68" fmla="*/ 2147483647 w 576"/>
                  <a:gd name="T69" fmla="*/ 2147483647 h 822"/>
                  <a:gd name="T70" fmla="*/ 2147483647 w 576"/>
                  <a:gd name="T71" fmla="*/ 2147483647 h 822"/>
                  <a:gd name="T72" fmla="*/ 2147483647 w 576"/>
                  <a:gd name="T73" fmla="*/ 2147483647 h 822"/>
                  <a:gd name="T74" fmla="*/ 2147483647 w 576"/>
                  <a:gd name="T75" fmla="*/ 2147483647 h 822"/>
                  <a:gd name="T76" fmla="*/ 2147483647 w 576"/>
                  <a:gd name="T77" fmla="*/ 2147483647 h 822"/>
                  <a:gd name="T78" fmla="*/ 2147483647 w 576"/>
                  <a:gd name="T79" fmla="*/ 2147483647 h 822"/>
                  <a:gd name="T80" fmla="*/ 2147483647 w 576"/>
                  <a:gd name="T81" fmla="*/ 2147483647 h 822"/>
                  <a:gd name="T82" fmla="*/ 2147483647 w 576"/>
                  <a:gd name="T83" fmla="*/ 2147483647 h 822"/>
                  <a:gd name="T84" fmla="*/ 2147483647 w 576"/>
                  <a:gd name="T85" fmla="*/ 2147483647 h 822"/>
                  <a:gd name="T86" fmla="*/ 2147483647 w 576"/>
                  <a:gd name="T87" fmla="*/ 2147483647 h 822"/>
                  <a:gd name="T88" fmla="*/ 2147483647 w 576"/>
                  <a:gd name="T89" fmla="*/ 2147483647 h 822"/>
                  <a:gd name="T90" fmla="*/ 2147483647 w 576"/>
                  <a:gd name="T91" fmla="*/ 2147483647 h 822"/>
                  <a:gd name="T92" fmla="*/ 2147483647 w 576"/>
                  <a:gd name="T93" fmla="*/ 2147483647 h 822"/>
                  <a:gd name="T94" fmla="*/ 2147483647 w 576"/>
                  <a:gd name="T95" fmla="*/ 2147483647 h 822"/>
                  <a:gd name="T96" fmla="*/ 2147483647 w 576"/>
                  <a:gd name="T97" fmla="*/ 2147483647 h 822"/>
                  <a:gd name="T98" fmla="*/ 2147483647 w 576"/>
                  <a:gd name="T99" fmla="*/ 2147483647 h 822"/>
                  <a:gd name="T100" fmla="*/ 2147483647 w 576"/>
                  <a:gd name="T101" fmla="*/ 2147483647 h 822"/>
                  <a:gd name="T102" fmla="*/ 2147483647 w 576"/>
                  <a:gd name="T103" fmla="*/ 2147483647 h 822"/>
                  <a:gd name="T104" fmla="*/ 2147483647 w 576"/>
                  <a:gd name="T105" fmla="*/ 2147483647 h 822"/>
                  <a:gd name="T106" fmla="*/ 2147483647 w 576"/>
                  <a:gd name="T107" fmla="*/ 2147483647 h 822"/>
                  <a:gd name="T108" fmla="*/ 2147483647 w 576"/>
                  <a:gd name="T109" fmla="*/ 2147483647 h 822"/>
                  <a:gd name="T110" fmla="*/ 2147483647 w 576"/>
                  <a:gd name="T111" fmla="*/ 2147483647 h 822"/>
                  <a:gd name="T112" fmla="*/ 2147483647 w 576"/>
                  <a:gd name="T113" fmla="*/ 2147483647 h 822"/>
                  <a:gd name="T114" fmla="*/ 2147483647 w 576"/>
                  <a:gd name="T115" fmla="*/ 2147483647 h 822"/>
                  <a:gd name="T116" fmla="*/ 2147483647 w 576"/>
                  <a:gd name="T117" fmla="*/ 2147483647 h 822"/>
                  <a:gd name="T118" fmla="*/ 2147483647 w 576"/>
                  <a:gd name="T119" fmla="*/ 2147483647 h 822"/>
                  <a:gd name="T120" fmla="*/ 2147483647 w 576"/>
                  <a:gd name="T121" fmla="*/ 2147483647 h 822"/>
                  <a:gd name="T122" fmla="*/ 2147483647 w 576"/>
                  <a:gd name="T123" fmla="*/ 2147483647 h 82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576"/>
                  <a:gd name="T187" fmla="*/ 0 h 822"/>
                  <a:gd name="T188" fmla="*/ 576 w 576"/>
                  <a:gd name="T189" fmla="*/ 822 h 82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576" h="822">
                    <a:moveTo>
                      <a:pt x="162" y="378"/>
                    </a:moveTo>
                    <a:lnTo>
                      <a:pt x="156" y="378"/>
                    </a:lnTo>
                    <a:lnTo>
                      <a:pt x="150" y="384"/>
                    </a:lnTo>
                    <a:lnTo>
                      <a:pt x="150" y="396"/>
                    </a:lnTo>
                    <a:lnTo>
                      <a:pt x="144" y="414"/>
                    </a:lnTo>
                    <a:lnTo>
                      <a:pt x="156" y="402"/>
                    </a:lnTo>
                    <a:lnTo>
                      <a:pt x="162" y="390"/>
                    </a:lnTo>
                    <a:lnTo>
                      <a:pt x="162" y="378"/>
                    </a:lnTo>
                    <a:close/>
                    <a:moveTo>
                      <a:pt x="132" y="312"/>
                    </a:moveTo>
                    <a:lnTo>
                      <a:pt x="126" y="312"/>
                    </a:lnTo>
                    <a:lnTo>
                      <a:pt x="126" y="336"/>
                    </a:lnTo>
                    <a:lnTo>
                      <a:pt x="132" y="336"/>
                    </a:lnTo>
                    <a:lnTo>
                      <a:pt x="138" y="330"/>
                    </a:lnTo>
                    <a:lnTo>
                      <a:pt x="150" y="330"/>
                    </a:lnTo>
                    <a:lnTo>
                      <a:pt x="144" y="318"/>
                    </a:lnTo>
                    <a:lnTo>
                      <a:pt x="138" y="312"/>
                    </a:lnTo>
                    <a:lnTo>
                      <a:pt x="132" y="312"/>
                    </a:lnTo>
                    <a:close/>
                    <a:moveTo>
                      <a:pt x="114" y="390"/>
                    </a:moveTo>
                    <a:lnTo>
                      <a:pt x="126" y="390"/>
                    </a:lnTo>
                    <a:lnTo>
                      <a:pt x="138" y="384"/>
                    </a:lnTo>
                    <a:lnTo>
                      <a:pt x="138" y="372"/>
                    </a:lnTo>
                    <a:lnTo>
                      <a:pt x="132" y="366"/>
                    </a:lnTo>
                    <a:lnTo>
                      <a:pt x="120" y="366"/>
                    </a:lnTo>
                    <a:lnTo>
                      <a:pt x="114" y="372"/>
                    </a:lnTo>
                    <a:lnTo>
                      <a:pt x="108" y="384"/>
                    </a:lnTo>
                    <a:lnTo>
                      <a:pt x="108" y="390"/>
                    </a:lnTo>
                    <a:lnTo>
                      <a:pt x="114" y="390"/>
                    </a:lnTo>
                    <a:close/>
                    <a:moveTo>
                      <a:pt x="330" y="120"/>
                    </a:moveTo>
                    <a:lnTo>
                      <a:pt x="324" y="120"/>
                    </a:lnTo>
                    <a:lnTo>
                      <a:pt x="318" y="126"/>
                    </a:lnTo>
                    <a:lnTo>
                      <a:pt x="318" y="138"/>
                    </a:lnTo>
                    <a:lnTo>
                      <a:pt x="330" y="138"/>
                    </a:lnTo>
                    <a:lnTo>
                      <a:pt x="336" y="126"/>
                    </a:lnTo>
                    <a:lnTo>
                      <a:pt x="330" y="120"/>
                    </a:lnTo>
                    <a:close/>
                    <a:moveTo>
                      <a:pt x="138" y="258"/>
                    </a:moveTo>
                    <a:lnTo>
                      <a:pt x="138" y="234"/>
                    </a:lnTo>
                    <a:lnTo>
                      <a:pt x="126" y="234"/>
                    </a:lnTo>
                    <a:lnTo>
                      <a:pt x="120" y="240"/>
                    </a:lnTo>
                    <a:lnTo>
                      <a:pt x="120" y="246"/>
                    </a:lnTo>
                    <a:lnTo>
                      <a:pt x="126" y="252"/>
                    </a:lnTo>
                    <a:lnTo>
                      <a:pt x="108" y="252"/>
                    </a:lnTo>
                    <a:lnTo>
                      <a:pt x="108" y="258"/>
                    </a:lnTo>
                    <a:lnTo>
                      <a:pt x="114" y="264"/>
                    </a:lnTo>
                    <a:lnTo>
                      <a:pt x="120" y="264"/>
                    </a:lnTo>
                    <a:lnTo>
                      <a:pt x="126" y="270"/>
                    </a:lnTo>
                    <a:lnTo>
                      <a:pt x="150" y="270"/>
                    </a:lnTo>
                    <a:lnTo>
                      <a:pt x="138" y="258"/>
                    </a:lnTo>
                    <a:close/>
                    <a:moveTo>
                      <a:pt x="474" y="0"/>
                    </a:moveTo>
                    <a:lnTo>
                      <a:pt x="468" y="0"/>
                    </a:lnTo>
                    <a:lnTo>
                      <a:pt x="456" y="12"/>
                    </a:lnTo>
                    <a:lnTo>
                      <a:pt x="474" y="12"/>
                    </a:lnTo>
                    <a:lnTo>
                      <a:pt x="474" y="6"/>
                    </a:lnTo>
                    <a:lnTo>
                      <a:pt x="480" y="0"/>
                    </a:lnTo>
                    <a:lnTo>
                      <a:pt x="474" y="0"/>
                    </a:lnTo>
                    <a:close/>
                    <a:moveTo>
                      <a:pt x="432" y="48"/>
                    </a:moveTo>
                    <a:lnTo>
                      <a:pt x="432" y="66"/>
                    </a:lnTo>
                    <a:lnTo>
                      <a:pt x="438" y="66"/>
                    </a:lnTo>
                    <a:lnTo>
                      <a:pt x="444" y="60"/>
                    </a:lnTo>
                    <a:lnTo>
                      <a:pt x="450" y="48"/>
                    </a:lnTo>
                    <a:lnTo>
                      <a:pt x="450" y="24"/>
                    </a:lnTo>
                    <a:lnTo>
                      <a:pt x="438" y="12"/>
                    </a:lnTo>
                    <a:lnTo>
                      <a:pt x="432" y="24"/>
                    </a:lnTo>
                    <a:lnTo>
                      <a:pt x="426" y="30"/>
                    </a:lnTo>
                    <a:lnTo>
                      <a:pt x="420" y="30"/>
                    </a:lnTo>
                    <a:lnTo>
                      <a:pt x="420" y="42"/>
                    </a:lnTo>
                    <a:lnTo>
                      <a:pt x="426" y="42"/>
                    </a:lnTo>
                    <a:lnTo>
                      <a:pt x="432" y="48"/>
                    </a:lnTo>
                    <a:close/>
                    <a:moveTo>
                      <a:pt x="342" y="138"/>
                    </a:moveTo>
                    <a:lnTo>
                      <a:pt x="342" y="150"/>
                    </a:lnTo>
                    <a:lnTo>
                      <a:pt x="354" y="138"/>
                    </a:lnTo>
                    <a:lnTo>
                      <a:pt x="342" y="138"/>
                    </a:lnTo>
                    <a:close/>
                    <a:moveTo>
                      <a:pt x="192" y="402"/>
                    </a:moveTo>
                    <a:lnTo>
                      <a:pt x="192" y="390"/>
                    </a:lnTo>
                    <a:lnTo>
                      <a:pt x="186" y="384"/>
                    </a:lnTo>
                    <a:lnTo>
                      <a:pt x="186" y="378"/>
                    </a:lnTo>
                    <a:lnTo>
                      <a:pt x="174" y="390"/>
                    </a:lnTo>
                    <a:lnTo>
                      <a:pt x="174" y="396"/>
                    </a:lnTo>
                    <a:lnTo>
                      <a:pt x="180" y="402"/>
                    </a:lnTo>
                    <a:lnTo>
                      <a:pt x="192" y="402"/>
                    </a:lnTo>
                    <a:close/>
                    <a:moveTo>
                      <a:pt x="504" y="588"/>
                    </a:moveTo>
                    <a:lnTo>
                      <a:pt x="498" y="594"/>
                    </a:lnTo>
                    <a:lnTo>
                      <a:pt x="498" y="600"/>
                    </a:lnTo>
                    <a:lnTo>
                      <a:pt x="480" y="600"/>
                    </a:lnTo>
                    <a:lnTo>
                      <a:pt x="480" y="588"/>
                    </a:lnTo>
                    <a:lnTo>
                      <a:pt x="486" y="576"/>
                    </a:lnTo>
                    <a:lnTo>
                      <a:pt x="498" y="564"/>
                    </a:lnTo>
                    <a:lnTo>
                      <a:pt x="492" y="558"/>
                    </a:lnTo>
                    <a:lnTo>
                      <a:pt x="456" y="540"/>
                    </a:lnTo>
                    <a:lnTo>
                      <a:pt x="450" y="540"/>
                    </a:lnTo>
                    <a:lnTo>
                      <a:pt x="444" y="534"/>
                    </a:lnTo>
                    <a:lnTo>
                      <a:pt x="450" y="534"/>
                    </a:lnTo>
                    <a:lnTo>
                      <a:pt x="456" y="528"/>
                    </a:lnTo>
                    <a:lnTo>
                      <a:pt x="480" y="528"/>
                    </a:lnTo>
                    <a:lnTo>
                      <a:pt x="468" y="516"/>
                    </a:lnTo>
                    <a:lnTo>
                      <a:pt x="468" y="510"/>
                    </a:lnTo>
                    <a:lnTo>
                      <a:pt x="456" y="498"/>
                    </a:lnTo>
                    <a:lnTo>
                      <a:pt x="450" y="486"/>
                    </a:lnTo>
                    <a:lnTo>
                      <a:pt x="432" y="468"/>
                    </a:lnTo>
                    <a:lnTo>
                      <a:pt x="420" y="468"/>
                    </a:lnTo>
                    <a:lnTo>
                      <a:pt x="414" y="456"/>
                    </a:lnTo>
                    <a:lnTo>
                      <a:pt x="402" y="450"/>
                    </a:lnTo>
                    <a:lnTo>
                      <a:pt x="390" y="438"/>
                    </a:lnTo>
                    <a:lnTo>
                      <a:pt x="390" y="414"/>
                    </a:lnTo>
                    <a:lnTo>
                      <a:pt x="396" y="402"/>
                    </a:lnTo>
                    <a:lnTo>
                      <a:pt x="396" y="390"/>
                    </a:lnTo>
                    <a:lnTo>
                      <a:pt x="384" y="390"/>
                    </a:lnTo>
                    <a:lnTo>
                      <a:pt x="378" y="384"/>
                    </a:lnTo>
                    <a:lnTo>
                      <a:pt x="372" y="372"/>
                    </a:lnTo>
                    <a:lnTo>
                      <a:pt x="360" y="360"/>
                    </a:lnTo>
                    <a:lnTo>
                      <a:pt x="342" y="354"/>
                    </a:lnTo>
                    <a:lnTo>
                      <a:pt x="324" y="354"/>
                    </a:lnTo>
                    <a:lnTo>
                      <a:pt x="306" y="360"/>
                    </a:lnTo>
                    <a:lnTo>
                      <a:pt x="294" y="366"/>
                    </a:lnTo>
                    <a:lnTo>
                      <a:pt x="288" y="366"/>
                    </a:lnTo>
                    <a:lnTo>
                      <a:pt x="270" y="348"/>
                    </a:lnTo>
                    <a:lnTo>
                      <a:pt x="282" y="348"/>
                    </a:lnTo>
                    <a:lnTo>
                      <a:pt x="294" y="354"/>
                    </a:lnTo>
                    <a:lnTo>
                      <a:pt x="306" y="354"/>
                    </a:lnTo>
                    <a:lnTo>
                      <a:pt x="330" y="342"/>
                    </a:lnTo>
                    <a:lnTo>
                      <a:pt x="336" y="336"/>
                    </a:lnTo>
                    <a:lnTo>
                      <a:pt x="330" y="336"/>
                    </a:lnTo>
                    <a:lnTo>
                      <a:pt x="324" y="330"/>
                    </a:lnTo>
                    <a:lnTo>
                      <a:pt x="306" y="330"/>
                    </a:lnTo>
                    <a:lnTo>
                      <a:pt x="330" y="324"/>
                    </a:lnTo>
                    <a:lnTo>
                      <a:pt x="336" y="318"/>
                    </a:lnTo>
                    <a:lnTo>
                      <a:pt x="348" y="312"/>
                    </a:lnTo>
                    <a:lnTo>
                      <a:pt x="360" y="300"/>
                    </a:lnTo>
                    <a:lnTo>
                      <a:pt x="360" y="288"/>
                    </a:lnTo>
                    <a:lnTo>
                      <a:pt x="366" y="276"/>
                    </a:lnTo>
                    <a:lnTo>
                      <a:pt x="372" y="270"/>
                    </a:lnTo>
                    <a:lnTo>
                      <a:pt x="378" y="258"/>
                    </a:lnTo>
                    <a:lnTo>
                      <a:pt x="384" y="252"/>
                    </a:lnTo>
                    <a:lnTo>
                      <a:pt x="396" y="246"/>
                    </a:lnTo>
                    <a:lnTo>
                      <a:pt x="402" y="246"/>
                    </a:lnTo>
                    <a:lnTo>
                      <a:pt x="402" y="240"/>
                    </a:lnTo>
                    <a:lnTo>
                      <a:pt x="396" y="234"/>
                    </a:lnTo>
                    <a:lnTo>
                      <a:pt x="318" y="234"/>
                    </a:lnTo>
                    <a:lnTo>
                      <a:pt x="318" y="228"/>
                    </a:lnTo>
                    <a:lnTo>
                      <a:pt x="288" y="228"/>
                    </a:lnTo>
                    <a:lnTo>
                      <a:pt x="276" y="234"/>
                    </a:lnTo>
                    <a:lnTo>
                      <a:pt x="264" y="234"/>
                    </a:lnTo>
                    <a:lnTo>
                      <a:pt x="258" y="240"/>
                    </a:lnTo>
                    <a:lnTo>
                      <a:pt x="252" y="240"/>
                    </a:lnTo>
                    <a:lnTo>
                      <a:pt x="264" y="228"/>
                    </a:lnTo>
                    <a:lnTo>
                      <a:pt x="252" y="216"/>
                    </a:lnTo>
                    <a:lnTo>
                      <a:pt x="270" y="210"/>
                    </a:lnTo>
                    <a:lnTo>
                      <a:pt x="300" y="192"/>
                    </a:lnTo>
                    <a:lnTo>
                      <a:pt x="312" y="186"/>
                    </a:lnTo>
                    <a:lnTo>
                      <a:pt x="324" y="162"/>
                    </a:lnTo>
                    <a:lnTo>
                      <a:pt x="318" y="156"/>
                    </a:lnTo>
                    <a:lnTo>
                      <a:pt x="288" y="156"/>
                    </a:lnTo>
                    <a:lnTo>
                      <a:pt x="276" y="162"/>
                    </a:lnTo>
                    <a:lnTo>
                      <a:pt x="258" y="168"/>
                    </a:lnTo>
                    <a:lnTo>
                      <a:pt x="240" y="168"/>
                    </a:lnTo>
                    <a:lnTo>
                      <a:pt x="228" y="162"/>
                    </a:lnTo>
                    <a:lnTo>
                      <a:pt x="216" y="162"/>
                    </a:lnTo>
                    <a:lnTo>
                      <a:pt x="210" y="168"/>
                    </a:lnTo>
                    <a:lnTo>
                      <a:pt x="210" y="174"/>
                    </a:lnTo>
                    <a:lnTo>
                      <a:pt x="216" y="180"/>
                    </a:lnTo>
                    <a:lnTo>
                      <a:pt x="204" y="180"/>
                    </a:lnTo>
                    <a:lnTo>
                      <a:pt x="192" y="192"/>
                    </a:lnTo>
                    <a:lnTo>
                      <a:pt x="192" y="210"/>
                    </a:lnTo>
                    <a:lnTo>
                      <a:pt x="198" y="216"/>
                    </a:lnTo>
                    <a:lnTo>
                      <a:pt x="156" y="222"/>
                    </a:lnTo>
                    <a:lnTo>
                      <a:pt x="156" y="234"/>
                    </a:lnTo>
                    <a:lnTo>
                      <a:pt x="168" y="240"/>
                    </a:lnTo>
                    <a:lnTo>
                      <a:pt x="180" y="264"/>
                    </a:lnTo>
                    <a:lnTo>
                      <a:pt x="162" y="282"/>
                    </a:lnTo>
                    <a:lnTo>
                      <a:pt x="162" y="294"/>
                    </a:lnTo>
                    <a:lnTo>
                      <a:pt x="144" y="300"/>
                    </a:lnTo>
                    <a:lnTo>
                      <a:pt x="156" y="312"/>
                    </a:lnTo>
                    <a:lnTo>
                      <a:pt x="168" y="312"/>
                    </a:lnTo>
                    <a:lnTo>
                      <a:pt x="180" y="306"/>
                    </a:lnTo>
                    <a:lnTo>
                      <a:pt x="186" y="300"/>
                    </a:lnTo>
                    <a:lnTo>
                      <a:pt x="186" y="318"/>
                    </a:lnTo>
                    <a:lnTo>
                      <a:pt x="180" y="318"/>
                    </a:lnTo>
                    <a:lnTo>
                      <a:pt x="168" y="330"/>
                    </a:lnTo>
                    <a:lnTo>
                      <a:pt x="156" y="336"/>
                    </a:lnTo>
                    <a:lnTo>
                      <a:pt x="156" y="360"/>
                    </a:lnTo>
                    <a:lnTo>
                      <a:pt x="162" y="372"/>
                    </a:lnTo>
                    <a:lnTo>
                      <a:pt x="168" y="366"/>
                    </a:lnTo>
                    <a:lnTo>
                      <a:pt x="198" y="366"/>
                    </a:lnTo>
                    <a:lnTo>
                      <a:pt x="210" y="360"/>
                    </a:lnTo>
                    <a:lnTo>
                      <a:pt x="216" y="354"/>
                    </a:lnTo>
                    <a:lnTo>
                      <a:pt x="198" y="372"/>
                    </a:lnTo>
                    <a:lnTo>
                      <a:pt x="210" y="402"/>
                    </a:lnTo>
                    <a:lnTo>
                      <a:pt x="204" y="408"/>
                    </a:lnTo>
                    <a:lnTo>
                      <a:pt x="198" y="420"/>
                    </a:lnTo>
                    <a:lnTo>
                      <a:pt x="186" y="426"/>
                    </a:lnTo>
                    <a:lnTo>
                      <a:pt x="180" y="438"/>
                    </a:lnTo>
                    <a:lnTo>
                      <a:pt x="180" y="450"/>
                    </a:lnTo>
                    <a:lnTo>
                      <a:pt x="186" y="456"/>
                    </a:lnTo>
                    <a:lnTo>
                      <a:pt x="204" y="456"/>
                    </a:lnTo>
                    <a:lnTo>
                      <a:pt x="216" y="450"/>
                    </a:lnTo>
                    <a:lnTo>
                      <a:pt x="240" y="450"/>
                    </a:lnTo>
                    <a:lnTo>
                      <a:pt x="252" y="444"/>
                    </a:lnTo>
                    <a:lnTo>
                      <a:pt x="258" y="438"/>
                    </a:lnTo>
                    <a:lnTo>
                      <a:pt x="270" y="432"/>
                    </a:lnTo>
                    <a:lnTo>
                      <a:pt x="300" y="438"/>
                    </a:lnTo>
                    <a:lnTo>
                      <a:pt x="288" y="444"/>
                    </a:lnTo>
                    <a:lnTo>
                      <a:pt x="264" y="468"/>
                    </a:lnTo>
                    <a:lnTo>
                      <a:pt x="264" y="474"/>
                    </a:lnTo>
                    <a:lnTo>
                      <a:pt x="282" y="492"/>
                    </a:lnTo>
                    <a:lnTo>
                      <a:pt x="294" y="492"/>
                    </a:lnTo>
                    <a:lnTo>
                      <a:pt x="300" y="498"/>
                    </a:lnTo>
                    <a:lnTo>
                      <a:pt x="306" y="498"/>
                    </a:lnTo>
                    <a:lnTo>
                      <a:pt x="312" y="516"/>
                    </a:lnTo>
                    <a:lnTo>
                      <a:pt x="294" y="534"/>
                    </a:lnTo>
                    <a:lnTo>
                      <a:pt x="294" y="564"/>
                    </a:lnTo>
                    <a:lnTo>
                      <a:pt x="222" y="564"/>
                    </a:lnTo>
                    <a:lnTo>
                      <a:pt x="216" y="558"/>
                    </a:lnTo>
                    <a:lnTo>
                      <a:pt x="198" y="558"/>
                    </a:lnTo>
                    <a:lnTo>
                      <a:pt x="192" y="564"/>
                    </a:lnTo>
                    <a:lnTo>
                      <a:pt x="210" y="582"/>
                    </a:lnTo>
                    <a:lnTo>
                      <a:pt x="186" y="600"/>
                    </a:lnTo>
                    <a:lnTo>
                      <a:pt x="228" y="594"/>
                    </a:lnTo>
                    <a:lnTo>
                      <a:pt x="228" y="618"/>
                    </a:lnTo>
                    <a:lnTo>
                      <a:pt x="216" y="642"/>
                    </a:lnTo>
                    <a:lnTo>
                      <a:pt x="210" y="648"/>
                    </a:lnTo>
                    <a:lnTo>
                      <a:pt x="198" y="654"/>
                    </a:lnTo>
                    <a:lnTo>
                      <a:pt x="180" y="660"/>
                    </a:lnTo>
                    <a:lnTo>
                      <a:pt x="168" y="666"/>
                    </a:lnTo>
                    <a:lnTo>
                      <a:pt x="162" y="666"/>
                    </a:lnTo>
                    <a:lnTo>
                      <a:pt x="162" y="690"/>
                    </a:lnTo>
                    <a:lnTo>
                      <a:pt x="168" y="696"/>
                    </a:lnTo>
                    <a:lnTo>
                      <a:pt x="174" y="696"/>
                    </a:lnTo>
                    <a:lnTo>
                      <a:pt x="180" y="690"/>
                    </a:lnTo>
                    <a:lnTo>
                      <a:pt x="192" y="684"/>
                    </a:lnTo>
                    <a:lnTo>
                      <a:pt x="198" y="678"/>
                    </a:lnTo>
                    <a:lnTo>
                      <a:pt x="204" y="684"/>
                    </a:lnTo>
                    <a:lnTo>
                      <a:pt x="204" y="690"/>
                    </a:lnTo>
                    <a:lnTo>
                      <a:pt x="210" y="696"/>
                    </a:lnTo>
                    <a:lnTo>
                      <a:pt x="234" y="696"/>
                    </a:lnTo>
                    <a:lnTo>
                      <a:pt x="240" y="702"/>
                    </a:lnTo>
                    <a:lnTo>
                      <a:pt x="252" y="708"/>
                    </a:lnTo>
                    <a:lnTo>
                      <a:pt x="258" y="708"/>
                    </a:lnTo>
                    <a:lnTo>
                      <a:pt x="276" y="702"/>
                    </a:lnTo>
                    <a:lnTo>
                      <a:pt x="288" y="696"/>
                    </a:lnTo>
                    <a:lnTo>
                      <a:pt x="294" y="690"/>
                    </a:lnTo>
                    <a:lnTo>
                      <a:pt x="318" y="690"/>
                    </a:lnTo>
                    <a:lnTo>
                      <a:pt x="312" y="696"/>
                    </a:lnTo>
                    <a:lnTo>
                      <a:pt x="300" y="702"/>
                    </a:lnTo>
                    <a:lnTo>
                      <a:pt x="294" y="714"/>
                    </a:lnTo>
                    <a:lnTo>
                      <a:pt x="282" y="720"/>
                    </a:lnTo>
                    <a:lnTo>
                      <a:pt x="276" y="726"/>
                    </a:lnTo>
                    <a:lnTo>
                      <a:pt x="210" y="726"/>
                    </a:lnTo>
                    <a:lnTo>
                      <a:pt x="210" y="738"/>
                    </a:lnTo>
                    <a:lnTo>
                      <a:pt x="198" y="738"/>
                    </a:lnTo>
                    <a:lnTo>
                      <a:pt x="186" y="744"/>
                    </a:lnTo>
                    <a:lnTo>
                      <a:pt x="180" y="750"/>
                    </a:lnTo>
                    <a:lnTo>
                      <a:pt x="180" y="768"/>
                    </a:lnTo>
                    <a:lnTo>
                      <a:pt x="174" y="774"/>
                    </a:lnTo>
                    <a:lnTo>
                      <a:pt x="144" y="774"/>
                    </a:lnTo>
                    <a:lnTo>
                      <a:pt x="144" y="780"/>
                    </a:lnTo>
                    <a:lnTo>
                      <a:pt x="138" y="786"/>
                    </a:lnTo>
                    <a:lnTo>
                      <a:pt x="138" y="792"/>
                    </a:lnTo>
                    <a:lnTo>
                      <a:pt x="126" y="804"/>
                    </a:lnTo>
                    <a:lnTo>
                      <a:pt x="114" y="810"/>
                    </a:lnTo>
                    <a:lnTo>
                      <a:pt x="108" y="810"/>
                    </a:lnTo>
                    <a:lnTo>
                      <a:pt x="108" y="816"/>
                    </a:lnTo>
                    <a:lnTo>
                      <a:pt x="114" y="816"/>
                    </a:lnTo>
                    <a:lnTo>
                      <a:pt x="120" y="822"/>
                    </a:lnTo>
                    <a:lnTo>
                      <a:pt x="150" y="822"/>
                    </a:lnTo>
                    <a:lnTo>
                      <a:pt x="156" y="810"/>
                    </a:lnTo>
                    <a:lnTo>
                      <a:pt x="174" y="792"/>
                    </a:lnTo>
                    <a:lnTo>
                      <a:pt x="210" y="792"/>
                    </a:lnTo>
                    <a:lnTo>
                      <a:pt x="216" y="798"/>
                    </a:lnTo>
                    <a:lnTo>
                      <a:pt x="228" y="804"/>
                    </a:lnTo>
                    <a:lnTo>
                      <a:pt x="240" y="804"/>
                    </a:lnTo>
                    <a:lnTo>
                      <a:pt x="246" y="792"/>
                    </a:lnTo>
                    <a:lnTo>
                      <a:pt x="252" y="786"/>
                    </a:lnTo>
                    <a:lnTo>
                      <a:pt x="258" y="774"/>
                    </a:lnTo>
                    <a:lnTo>
                      <a:pt x="270" y="762"/>
                    </a:lnTo>
                    <a:lnTo>
                      <a:pt x="288" y="762"/>
                    </a:lnTo>
                    <a:lnTo>
                      <a:pt x="300" y="774"/>
                    </a:lnTo>
                    <a:lnTo>
                      <a:pt x="330" y="774"/>
                    </a:lnTo>
                    <a:lnTo>
                      <a:pt x="354" y="762"/>
                    </a:lnTo>
                    <a:lnTo>
                      <a:pt x="360" y="762"/>
                    </a:lnTo>
                    <a:lnTo>
                      <a:pt x="366" y="768"/>
                    </a:lnTo>
                    <a:lnTo>
                      <a:pt x="378" y="768"/>
                    </a:lnTo>
                    <a:lnTo>
                      <a:pt x="390" y="774"/>
                    </a:lnTo>
                    <a:lnTo>
                      <a:pt x="396" y="774"/>
                    </a:lnTo>
                    <a:lnTo>
                      <a:pt x="396" y="768"/>
                    </a:lnTo>
                    <a:lnTo>
                      <a:pt x="390" y="762"/>
                    </a:lnTo>
                    <a:lnTo>
                      <a:pt x="390" y="750"/>
                    </a:lnTo>
                    <a:lnTo>
                      <a:pt x="396" y="750"/>
                    </a:lnTo>
                    <a:lnTo>
                      <a:pt x="408" y="756"/>
                    </a:lnTo>
                    <a:lnTo>
                      <a:pt x="414" y="762"/>
                    </a:lnTo>
                    <a:lnTo>
                      <a:pt x="426" y="756"/>
                    </a:lnTo>
                    <a:lnTo>
                      <a:pt x="498" y="756"/>
                    </a:lnTo>
                    <a:lnTo>
                      <a:pt x="522" y="750"/>
                    </a:lnTo>
                    <a:lnTo>
                      <a:pt x="534" y="744"/>
                    </a:lnTo>
                    <a:lnTo>
                      <a:pt x="540" y="732"/>
                    </a:lnTo>
                    <a:lnTo>
                      <a:pt x="546" y="726"/>
                    </a:lnTo>
                    <a:lnTo>
                      <a:pt x="552" y="714"/>
                    </a:lnTo>
                    <a:lnTo>
                      <a:pt x="498" y="708"/>
                    </a:lnTo>
                    <a:lnTo>
                      <a:pt x="522" y="702"/>
                    </a:lnTo>
                    <a:lnTo>
                      <a:pt x="516" y="684"/>
                    </a:lnTo>
                    <a:lnTo>
                      <a:pt x="528" y="672"/>
                    </a:lnTo>
                    <a:lnTo>
                      <a:pt x="540" y="666"/>
                    </a:lnTo>
                    <a:lnTo>
                      <a:pt x="546" y="666"/>
                    </a:lnTo>
                    <a:lnTo>
                      <a:pt x="558" y="660"/>
                    </a:lnTo>
                    <a:lnTo>
                      <a:pt x="564" y="654"/>
                    </a:lnTo>
                    <a:lnTo>
                      <a:pt x="576" y="618"/>
                    </a:lnTo>
                    <a:lnTo>
                      <a:pt x="570" y="606"/>
                    </a:lnTo>
                    <a:lnTo>
                      <a:pt x="564" y="600"/>
                    </a:lnTo>
                    <a:lnTo>
                      <a:pt x="552" y="594"/>
                    </a:lnTo>
                    <a:lnTo>
                      <a:pt x="540" y="594"/>
                    </a:lnTo>
                    <a:lnTo>
                      <a:pt x="528" y="588"/>
                    </a:lnTo>
                    <a:lnTo>
                      <a:pt x="504" y="588"/>
                    </a:lnTo>
                    <a:close/>
                    <a:moveTo>
                      <a:pt x="222" y="486"/>
                    </a:moveTo>
                    <a:lnTo>
                      <a:pt x="216" y="480"/>
                    </a:lnTo>
                    <a:lnTo>
                      <a:pt x="204" y="480"/>
                    </a:lnTo>
                    <a:lnTo>
                      <a:pt x="204" y="486"/>
                    </a:lnTo>
                    <a:lnTo>
                      <a:pt x="198" y="498"/>
                    </a:lnTo>
                    <a:lnTo>
                      <a:pt x="192" y="504"/>
                    </a:lnTo>
                    <a:lnTo>
                      <a:pt x="210" y="504"/>
                    </a:lnTo>
                    <a:lnTo>
                      <a:pt x="222" y="492"/>
                    </a:lnTo>
                    <a:lnTo>
                      <a:pt x="222" y="486"/>
                    </a:lnTo>
                    <a:close/>
                    <a:moveTo>
                      <a:pt x="126" y="504"/>
                    </a:moveTo>
                    <a:lnTo>
                      <a:pt x="132" y="498"/>
                    </a:lnTo>
                    <a:lnTo>
                      <a:pt x="132" y="492"/>
                    </a:lnTo>
                    <a:lnTo>
                      <a:pt x="144" y="492"/>
                    </a:lnTo>
                    <a:lnTo>
                      <a:pt x="150" y="480"/>
                    </a:lnTo>
                    <a:lnTo>
                      <a:pt x="156" y="474"/>
                    </a:lnTo>
                    <a:lnTo>
                      <a:pt x="156" y="462"/>
                    </a:lnTo>
                    <a:lnTo>
                      <a:pt x="138" y="444"/>
                    </a:lnTo>
                    <a:lnTo>
                      <a:pt x="138" y="432"/>
                    </a:lnTo>
                    <a:lnTo>
                      <a:pt x="132" y="438"/>
                    </a:lnTo>
                    <a:lnTo>
                      <a:pt x="126" y="426"/>
                    </a:lnTo>
                    <a:lnTo>
                      <a:pt x="120" y="420"/>
                    </a:lnTo>
                    <a:lnTo>
                      <a:pt x="78" y="420"/>
                    </a:lnTo>
                    <a:lnTo>
                      <a:pt x="72" y="426"/>
                    </a:lnTo>
                    <a:lnTo>
                      <a:pt x="30" y="450"/>
                    </a:lnTo>
                    <a:lnTo>
                      <a:pt x="30" y="462"/>
                    </a:lnTo>
                    <a:lnTo>
                      <a:pt x="24" y="462"/>
                    </a:lnTo>
                    <a:lnTo>
                      <a:pt x="18" y="468"/>
                    </a:lnTo>
                    <a:lnTo>
                      <a:pt x="12" y="468"/>
                    </a:lnTo>
                    <a:lnTo>
                      <a:pt x="0" y="480"/>
                    </a:lnTo>
                    <a:lnTo>
                      <a:pt x="6" y="486"/>
                    </a:lnTo>
                    <a:lnTo>
                      <a:pt x="30" y="498"/>
                    </a:lnTo>
                    <a:lnTo>
                      <a:pt x="42" y="498"/>
                    </a:lnTo>
                    <a:lnTo>
                      <a:pt x="66" y="474"/>
                    </a:lnTo>
                    <a:lnTo>
                      <a:pt x="84" y="498"/>
                    </a:lnTo>
                    <a:lnTo>
                      <a:pt x="120" y="504"/>
                    </a:lnTo>
                    <a:lnTo>
                      <a:pt x="126" y="504"/>
                    </a:lnTo>
                    <a:close/>
                    <a:moveTo>
                      <a:pt x="78" y="228"/>
                    </a:moveTo>
                    <a:lnTo>
                      <a:pt x="72" y="228"/>
                    </a:lnTo>
                    <a:lnTo>
                      <a:pt x="66" y="234"/>
                    </a:lnTo>
                    <a:lnTo>
                      <a:pt x="66" y="240"/>
                    </a:lnTo>
                    <a:lnTo>
                      <a:pt x="84" y="240"/>
                    </a:lnTo>
                    <a:lnTo>
                      <a:pt x="84" y="228"/>
                    </a:lnTo>
                    <a:lnTo>
                      <a:pt x="78" y="228"/>
                    </a:lnTo>
                    <a:close/>
                    <a:moveTo>
                      <a:pt x="108" y="210"/>
                    </a:moveTo>
                    <a:lnTo>
                      <a:pt x="126" y="210"/>
                    </a:lnTo>
                    <a:lnTo>
                      <a:pt x="132" y="204"/>
                    </a:lnTo>
                    <a:lnTo>
                      <a:pt x="132" y="198"/>
                    </a:lnTo>
                    <a:lnTo>
                      <a:pt x="138" y="186"/>
                    </a:lnTo>
                    <a:lnTo>
                      <a:pt x="150" y="174"/>
                    </a:lnTo>
                    <a:lnTo>
                      <a:pt x="150" y="168"/>
                    </a:lnTo>
                    <a:lnTo>
                      <a:pt x="138" y="174"/>
                    </a:lnTo>
                    <a:lnTo>
                      <a:pt x="132" y="174"/>
                    </a:lnTo>
                    <a:lnTo>
                      <a:pt x="114" y="192"/>
                    </a:lnTo>
                    <a:lnTo>
                      <a:pt x="108" y="186"/>
                    </a:lnTo>
                    <a:lnTo>
                      <a:pt x="96" y="186"/>
                    </a:lnTo>
                    <a:lnTo>
                      <a:pt x="90" y="192"/>
                    </a:lnTo>
                    <a:lnTo>
                      <a:pt x="90" y="210"/>
                    </a:lnTo>
                    <a:lnTo>
                      <a:pt x="96" y="216"/>
                    </a:lnTo>
                    <a:lnTo>
                      <a:pt x="96" y="228"/>
                    </a:lnTo>
                    <a:lnTo>
                      <a:pt x="108" y="210"/>
                    </a:lnTo>
                    <a:close/>
                    <a:moveTo>
                      <a:pt x="72" y="252"/>
                    </a:moveTo>
                    <a:lnTo>
                      <a:pt x="60" y="282"/>
                    </a:lnTo>
                    <a:lnTo>
                      <a:pt x="78" y="258"/>
                    </a:lnTo>
                    <a:lnTo>
                      <a:pt x="72" y="25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8" name="United Arab Emirates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380B5B6A-ECCC-4055-8810-424F2876F72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250024" y="-1526104"/>
                <a:ext cx="65925" cy="65364"/>
              </a:xfrm>
              <a:custGeom>
                <a:avLst/>
                <a:gdLst>
                  <a:gd name="T0" fmla="*/ 2147483647 w 336"/>
                  <a:gd name="T1" fmla="*/ 2147483647 h 318"/>
                  <a:gd name="T2" fmla="*/ 2147483647 w 336"/>
                  <a:gd name="T3" fmla="*/ 2147483647 h 318"/>
                  <a:gd name="T4" fmla="*/ 2147483647 w 336"/>
                  <a:gd name="T5" fmla="*/ 2147483647 h 318"/>
                  <a:gd name="T6" fmla="*/ 2147483647 w 336"/>
                  <a:gd name="T7" fmla="*/ 2147483647 h 318"/>
                  <a:gd name="T8" fmla="*/ 2147483647 w 336"/>
                  <a:gd name="T9" fmla="*/ 2147483647 h 318"/>
                  <a:gd name="T10" fmla="*/ 2147483647 w 336"/>
                  <a:gd name="T11" fmla="*/ 0 h 318"/>
                  <a:gd name="T12" fmla="*/ 2147483647 w 336"/>
                  <a:gd name="T13" fmla="*/ 2147483647 h 318"/>
                  <a:gd name="T14" fmla="*/ 2147483647 w 336"/>
                  <a:gd name="T15" fmla="*/ 2147483647 h 318"/>
                  <a:gd name="T16" fmla="*/ 2147483647 w 336"/>
                  <a:gd name="T17" fmla="*/ 2147483647 h 318"/>
                  <a:gd name="T18" fmla="*/ 2147483647 w 336"/>
                  <a:gd name="T19" fmla="*/ 2147483647 h 318"/>
                  <a:gd name="T20" fmla="*/ 2147483647 w 336"/>
                  <a:gd name="T21" fmla="*/ 2147483647 h 318"/>
                  <a:gd name="T22" fmla="*/ 2147483647 w 336"/>
                  <a:gd name="T23" fmla="*/ 2147483647 h 318"/>
                  <a:gd name="T24" fmla="*/ 2147483647 w 336"/>
                  <a:gd name="T25" fmla="*/ 2147483647 h 318"/>
                  <a:gd name="T26" fmla="*/ 2147483647 w 336"/>
                  <a:gd name="T27" fmla="*/ 2147483647 h 318"/>
                  <a:gd name="T28" fmla="*/ 2147483647 w 336"/>
                  <a:gd name="T29" fmla="*/ 2147483647 h 318"/>
                  <a:gd name="T30" fmla="*/ 2147483647 w 336"/>
                  <a:gd name="T31" fmla="*/ 2147483647 h 318"/>
                  <a:gd name="T32" fmla="*/ 2147483647 w 336"/>
                  <a:gd name="T33" fmla="*/ 2147483647 h 318"/>
                  <a:gd name="T34" fmla="*/ 2147483647 w 336"/>
                  <a:gd name="T35" fmla="*/ 2147483647 h 318"/>
                  <a:gd name="T36" fmla="*/ 0 w 336"/>
                  <a:gd name="T37" fmla="*/ 2147483647 h 318"/>
                  <a:gd name="T38" fmla="*/ 2147483647 w 336"/>
                  <a:gd name="T39" fmla="*/ 2147483647 h 318"/>
                  <a:gd name="T40" fmla="*/ 2147483647 w 336"/>
                  <a:gd name="T41" fmla="*/ 2147483647 h 318"/>
                  <a:gd name="T42" fmla="*/ 2147483647 w 336"/>
                  <a:gd name="T43" fmla="*/ 2147483647 h 318"/>
                  <a:gd name="T44" fmla="*/ 2147483647 w 336"/>
                  <a:gd name="T45" fmla="*/ 2147483647 h 318"/>
                  <a:gd name="T46" fmla="*/ 2147483647 w 336"/>
                  <a:gd name="T47" fmla="*/ 2147483647 h 318"/>
                  <a:gd name="T48" fmla="*/ 2147483647 w 336"/>
                  <a:gd name="T49" fmla="*/ 2147483647 h 318"/>
                  <a:gd name="T50" fmla="*/ 2147483647 w 336"/>
                  <a:gd name="T51" fmla="*/ 2147483647 h 318"/>
                  <a:gd name="T52" fmla="*/ 2147483647 w 336"/>
                  <a:gd name="T53" fmla="*/ 2147483647 h 318"/>
                  <a:gd name="T54" fmla="*/ 2147483647 w 336"/>
                  <a:gd name="T55" fmla="*/ 2147483647 h 318"/>
                  <a:gd name="T56" fmla="*/ 2147483647 w 336"/>
                  <a:gd name="T57" fmla="*/ 2147483647 h 318"/>
                  <a:gd name="T58" fmla="*/ 2147483647 w 336"/>
                  <a:gd name="T59" fmla="*/ 2147483647 h 318"/>
                  <a:gd name="T60" fmla="*/ 2147483647 w 336"/>
                  <a:gd name="T61" fmla="*/ 2147483647 h 318"/>
                  <a:gd name="T62" fmla="*/ 2147483647 w 336"/>
                  <a:gd name="T63" fmla="*/ 2147483647 h 318"/>
                  <a:gd name="T64" fmla="*/ 2147483647 w 336"/>
                  <a:gd name="T65" fmla="*/ 2147483647 h 318"/>
                  <a:gd name="T66" fmla="*/ 2147483647 w 336"/>
                  <a:gd name="T67" fmla="*/ 2147483647 h 318"/>
                  <a:gd name="T68" fmla="*/ 2147483647 w 336"/>
                  <a:gd name="T69" fmla="*/ 2147483647 h 31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36"/>
                  <a:gd name="T106" fmla="*/ 0 h 318"/>
                  <a:gd name="T107" fmla="*/ 336 w 336"/>
                  <a:gd name="T108" fmla="*/ 318 h 31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36" h="318">
                    <a:moveTo>
                      <a:pt x="300" y="120"/>
                    </a:moveTo>
                    <a:lnTo>
                      <a:pt x="306" y="120"/>
                    </a:lnTo>
                    <a:lnTo>
                      <a:pt x="306" y="126"/>
                    </a:lnTo>
                    <a:lnTo>
                      <a:pt x="312" y="138"/>
                    </a:lnTo>
                    <a:lnTo>
                      <a:pt x="336" y="132"/>
                    </a:lnTo>
                    <a:lnTo>
                      <a:pt x="330" y="120"/>
                    </a:lnTo>
                    <a:lnTo>
                      <a:pt x="324" y="102"/>
                    </a:lnTo>
                    <a:lnTo>
                      <a:pt x="324" y="60"/>
                    </a:lnTo>
                    <a:lnTo>
                      <a:pt x="330" y="42"/>
                    </a:lnTo>
                    <a:lnTo>
                      <a:pt x="330" y="6"/>
                    </a:lnTo>
                    <a:lnTo>
                      <a:pt x="324" y="0"/>
                    </a:lnTo>
                    <a:lnTo>
                      <a:pt x="318" y="0"/>
                    </a:lnTo>
                    <a:lnTo>
                      <a:pt x="312" y="6"/>
                    </a:lnTo>
                    <a:lnTo>
                      <a:pt x="306" y="18"/>
                    </a:lnTo>
                    <a:lnTo>
                      <a:pt x="300" y="36"/>
                    </a:lnTo>
                    <a:lnTo>
                      <a:pt x="288" y="60"/>
                    </a:lnTo>
                    <a:lnTo>
                      <a:pt x="282" y="66"/>
                    </a:lnTo>
                    <a:lnTo>
                      <a:pt x="282" y="72"/>
                    </a:lnTo>
                    <a:lnTo>
                      <a:pt x="276" y="72"/>
                    </a:lnTo>
                    <a:lnTo>
                      <a:pt x="264" y="78"/>
                    </a:lnTo>
                    <a:lnTo>
                      <a:pt x="234" y="108"/>
                    </a:lnTo>
                    <a:lnTo>
                      <a:pt x="228" y="120"/>
                    </a:lnTo>
                    <a:lnTo>
                      <a:pt x="216" y="132"/>
                    </a:lnTo>
                    <a:lnTo>
                      <a:pt x="204" y="138"/>
                    </a:lnTo>
                    <a:lnTo>
                      <a:pt x="198" y="150"/>
                    </a:lnTo>
                    <a:lnTo>
                      <a:pt x="198" y="168"/>
                    </a:lnTo>
                    <a:lnTo>
                      <a:pt x="192" y="180"/>
                    </a:lnTo>
                    <a:lnTo>
                      <a:pt x="192" y="186"/>
                    </a:lnTo>
                    <a:lnTo>
                      <a:pt x="186" y="192"/>
                    </a:lnTo>
                    <a:lnTo>
                      <a:pt x="150" y="192"/>
                    </a:lnTo>
                    <a:lnTo>
                      <a:pt x="132" y="186"/>
                    </a:lnTo>
                    <a:lnTo>
                      <a:pt x="90" y="186"/>
                    </a:lnTo>
                    <a:lnTo>
                      <a:pt x="72" y="192"/>
                    </a:lnTo>
                    <a:lnTo>
                      <a:pt x="48" y="204"/>
                    </a:lnTo>
                    <a:lnTo>
                      <a:pt x="24" y="204"/>
                    </a:lnTo>
                    <a:lnTo>
                      <a:pt x="12" y="192"/>
                    </a:lnTo>
                    <a:lnTo>
                      <a:pt x="0" y="186"/>
                    </a:lnTo>
                    <a:lnTo>
                      <a:pt x="0" y="198"/>
                    </a:lnTo>
                    <a:lnTo>
                      <a:pt x="18" y="216"/>
                    </a:lnTo>
                    <a:lnTo>
                      <a:pt x="30" y="240"/>
                    </a:lnTo>
                    <a:lnTo>
                      <a:pt x="54" y="264"/>
                    </a:lnTo>
                    <a:lnTo>
                      <a:pt x="60" y="276"/>
                    </a:lnTo>
                    <a:lnTo>
                      <a:pt x="72" y="282"/>
                    </a:lnTo>
                    <a:lnTo>
                      <a:pt x="78" y="294"/>
                    </a:lnTo>
                    <a:lnTo>
                      <a:pt x="96" y="294"/>
                    </a:lnTo>
                    <a:lnTo>
                      <a:pt x="132" y="300"/>
                    </a:lnTo>
                    <a:lnTo>
                      <a:pt x="228" y="312"/>
                    </a:lnTo>
                    <a:lnTo>
                      <a:pt x="270" y="318"/>
                    </a:lnTo>
                    <a:lnTo>
                      <a:pt x="264" y="306"/>
                    </a:lnTo>
                    <a:lnTo>
                      <a:pt x="258" y="300"/>
                    </a:lnTo>
                    <a:lnTo>
                      <a:pt x="252" y="288"/>
                    </a:lnTo>
                    <a:lnTo>
                      <a:pt x="252" y="276"/>
                    </a:lnTo>
                    <a:lnTo>
                      <a:pt x="258" y="270"/>
                    </a:lnTo>
                    <a:lnTo>
                      <a:pt x="264" y="258"/>
                    </a:lnTo>
                    <a:lnTo>
                      <a:pt x="270" y="252"/>
                    </a:lnTo>
                    <a:lnTo>
                      <a:pt x="276" y="240"/>
                    </a:lnTo>
                    <a:lnTo>
                      <a:pt x="276" y="228"/>
                    </a:lnTo>
                    <a:lnTo>
                      <a:pt x="282" y="216"/>
                    </a:lnTo>
                    <a:lnTo>
                      <a:pt x="282" y="204"/>
                    </a:lnTo>
                    <a:lnTo>
                      <a:pt x="288" y="198"/>
                    </a:lnTo>
                    <a:lnTo>
                      <a:pt x="288" y="192"/>
                    </a:lnTo>
                    <a:lnTo>
                      <a:pt x="300" y="192"/>
                    </a:lnTo>
                    <a:lnTo>
                      <a:pt x="300" y="198"/>
                    </a:lnTo>
                    <a:lnTo>
                      <a:pt x="306" y="198"/>
                    </a:lnTo>
                    <a:lnTo>
                      <a:pt x="306" y="192"/>
                    </a:lnTo>
                    <a:lnTo>
                      <a:pt x="288" y="174"/>
                    </a:lnTo>
                    <a:lnTo>
                      <a:pt x="288" y="144"/>
                    </a:lnTo>
                    <a:lnTo>
                      <a:pt x="294" y="132"/>
                    </a:lnTo>
                    <a:lnTo>
                      <a:pt x="294" y="126"/>
                    </a:lnTo>
                    <a:lnTo>
                      <a:pt x="300" y="12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" name="Ugand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50758F75-80CA-41A6-9937-3CF51DB5F16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6961027" y="-1157324"/>
                <a:ext cx="75891" cy="94414"/>
              </a:xfrm>
              <a:custGeom>
                <a:avLst/>
                <a:gdLst>
                  <a:gd name="T0" fmla="*/ 2147483647 w 390"/>
                  <a:gd name="T1" fmla="*/ 2147483647 h 462"/>
                  <a:gd name="T2" fmla="*/ 2147483647 w 390"/>
                  <a:gd name="T3" fmla="*/ 2147483647 h 462"/>
                  <a:gd name="T4" fmla="*/ 2147483647 w 390"/>
                  <a:gd name="T5" fmla="*/ 2147483647 h 462"/>
                  <a:gd name="T6" fmla="*/ 2147483647 w 390"/>
                  <a:gd name="T7" fmla="*/ 2147483647 h 462"/>
                  <a:gd name="T8" fmla="*/ 2147483647 w 390"/>
                  <a:gd name="T9" fmla="*/ 2147483647 h 462"/>
                  <a:gd name="T10" fmla="*/ 2147483647 w 390"/>
                  <a:gd name="T11" fmla="*/ 2147483647 h 462"/>
                  <a:gd name="T12" fmla="*/ 2147483647 w 390"/>
                  <a:gd name="T13" fmla="*/ 2147483647 h 462"/>
                  <a:gd name="T14" fmla="*/ 2147483647 w 390"/>
                  <a:gd name="T15" fmla="*/ 2147483647 h 462"/>
                  <a:gd name="T16" fmla="*/ 2147483647 w 390"/>
                  <a:gd name="T17" fmla="*/ 2147483647 h 462"/>
                  <a:gd name="T18" fmla="*/ 2147483647 w 390"/>
                  <a:gd name="T19" fmla="*/ 2147483647 h 462"/>
                  <a:gd name="T20" fmla="*/ 2147483647 w 390"/>
                  <a:gd name="T21" fmla="*/ 2147483647 h 462"/>
                  <a:gd name="T22" fmla="*/ 2147483647 w 390"/>
                  <a:gd name="T23" fmla="*/ 2147483647 h 462"/>
                  <a:gd name="T24" fmla="*/ 2147483647 w 390"/>
                  <a:gd name="T25" fmla="*/ 0 h 462"/>
                  <a:gd name="T26" fmla="*/ 2147483647 w 390"/>
                  <a:gd name="T27" fmla="*/ 2147483647 h 462"/>
                  <a:gd name="T28" fmla="*/ 2147483647 w 390"/>
                  <a:gd name="T29" fmla="*/ 2147483647 h 462"/>
                  <a:gd name="T30" fmla="*/ 2147483647 w 390"/>
                  <a:gd name="T31" fmla="*/ 2147483647 h 462"/>
                  <a:gd name="T32" fmla="*/ 2147483647 w 390"/>
                  <a:gd name="T33" fmla="*/ 2147483647 h 462"/>
                  <a:gd name="T34" fmla="*/ 2147483647 w 390"/>
                  <a:gd name="T35" fmla="*/ 2147483647 h 462"/>
                  <a:gd name="T36" fmla="*/ 2147483647 w 390"/>
                  <a:gd name="T37" fmla="*/ 2147483647 h 462"/>
                  <a:gd name="T38" fmla="*/ 2147483647 w 390"/>
                  <a:gd name="T39" fmla="*/ 2147483647 h 462"/>
                  <a:gd name="T40" fmla="*/ 2147483647 w 390"/>
                  <a:gd name="T41" fmla="*/ 2147483647 h 462"/>
                  <a:gd name="T42" fmla="*/ 2147483647 w 390"/>
                  <a:gd name="T43" fmla="*/ 2147483647 h 462"/>
                  <a:gd name="T44" fmla="*/ 2147483647 w 390"/>
                  <a:gd name="T45" fmla="*/ 2147483647 h 462"/>
                  <a:gd name="T46" fmla="*/ 2147483647 w 390"/>
                  <a:gd name="T47" fmla="*/ 2147483647 h 462"/>
                  <a:gd name="T48" fmla="*/ 2147483647 w 390"/>
                  <a:gd name="T49" fmla="*/ 2147483647 h 462"/>
                  <a:gd name="T50" fmla="*/ 2147483647 w 390"/>
                  <a:gd name="T51" fmla="*/ 2147483647 h 462"/>
                  <a:gd name="T52" fmla="*/ 2147483647 w 390"/>
                  <a:gd name="T53" fmla="*/ 2147483647 h 462"/>
                  <a:gd name="T54" fmla="*/ 2147483647 w 390"/>
                  <a:gd name="T55" fmla="*/ 2147483647 h 462"/>
                  <a:gd name="T56" fmla="*/ 2147483647 w 390"/>
                  <a:gd name="T57" fmla="*/ 2147483647 h 462"/>
                  <a:gd name="T58" fmla="*/ 2147483647 w 390"/>
                  <a:gd name="T59" fmla="*/ 2147483647 h 462"/>
                  <a:gd name="T60" fmla="*/ 2147483647 w 390"/>
                  <a:gd name="T61" fmla="*/ 2147483647 h 462"/>
                  <a:gd name="T62" fmla="*/ 2147483647 w 390"/>
                  <a:gd name="T63" fmla="*/ 2147483647 h 462"/>
                  <a:gd name="T64" fmla="*/ 2147483647 w 390"/>
                  <a:gd name="T65" fmla="*/ 2147483647 h 462"/>
                  <a:gd name="T66" fmla="*/ 2147483647 w 390"/>
                  <a:gd name="T67" fmla="*/ 2147483647 h 462"/>
                  <a:gd name="T68" fmla="*/ 2147483647 w 390"/>
                  <a:gd name="T69" fmla="*/ 2147483647 h 462"/>
                  <a:gd name="T70" fmla="*/ 2147483647 w 390"/>
                  <a:gd name="T71" fmla="*/ 2147483647 h 462"/>
                  <a:gd name="T72" fmla="*/ 2147483647 w 390"/>
                  <a:gd name="T73" fmla="*/ 2147483647 h 462"/>
                  <a:gd name="T74" fmla="*/ 2147483647 w 390"/>
                  <a:gd name="T75" fmla="*/ 2147483647 h 462"/>
                  <a:gd name="T76" fmla="*/ 2147483647 w 390"/>
                  <a:gd name="T77" fmla="*/ 2147483647 h 462"/>
                  <a:gd name="T78" fmla="*/ 2147483647 w 390"/>
                  <a:gd name="T79" fmla="*/ 2147483647 h 462"/>
                  <a:gd name="T80" fmla="*/ 2147483647 w 390"/>
                  <a:gd name="T81" fmla="*/ 2147483647 h 462"/>
                  <a:gd name="T82" fmla="*/ 2147483647 w 390"/>
                  <a:gd name="T83" fmla="*/ 2147483647 h 462"/>
                  <a:gd name="T84" fmla="*/ 2147483647 w 390"/>
                  <a:gd name="T85" fmla="*/ 2147483647 h 462"/>
                  <a:gd name="T86" fmla="*/ 2147483647 w 390"/>
                  <a:gd name="T87" fmla="*/ 2147483647 h 462"/>
                  <a:gd name="T88" fmla="*/ 2147483647 w 390"/>
                  <a:gd name="T89" fmla="*/ 2147483647 h 462"/>
                  <a:gd name="T90" fmla="*/ 2147483647 w 390"/>
                  <a:gd name="T91" fmla="*/ 2147483647 h 462"/>
                  <a:gd name="T92" fmla="*/ 2147483647 w 390"/>
                  <a:gd name="T93" fmla="*/ 2147483647 h 462"/>
                  <a:gd name="T94" fmla="*/ 2147483647 w 390"/>
                  <a:gd name="T95" fmla="*/ 2147483647 h 462"/>
                  <a:gd name="T96" fmla="*/ 2147483647 w 390"/>
                  <a:gd name="T97" fmla="*/ 2147483647 h 462"/>
                  <a:gd name="T98" fmla="*/ 2147483647 w 390"/>
                  <a:gd name="T99" fmla="*/ 2147483647 h 462"/>
                  <a:gd name="T100" fmla="*/ 2147483647 w 390"/>
                  <a:gd name="T101" fmla="*/ 2147483647 h 462"/>
                  <a:gd name="T102" fmla="*/ 2147483647 w 390"/>
                  <a:gd name="T103" fmla="*/ 2147483647 h 462"/>
                  <a:gd name="T104" fmla="*/ 2147483647 w 390"/>
                  <a:gd name="T105" fmla="*/ 2147483647 h 462"/>
                  <a:gd name="T106" fmla="*/ 2147483647 w 390"/>
                  <a:gd name="T107" fmla="*/ 2147483647 h 4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90"/>
                  <a:gd name="T163" fmla="*/ 0 h 462"/>
                  <a:gd name="T164" fmla="*/ 390 w 390"/>
                  <a:gd name="T165" fmla="*/ 462 h 4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90" h="462">
                    <a:moveTo>
                      <a:pt x="306" y="426"/>
                    </a:moveTo>
                    <a:lnTo>
                      <a:pt x="318" y="426"/>
                    </a:lnTo>
                    <a:lnTo>
                      <a:pt x="318" y="420"/>
                    </a:lnTo>
                    <a:lnTo>
                      <a:pt x="306" y="420"/>
                    </a:lnTo>
                    <a:lnTo>
                      <a:pt x="306" y="426"/>
                    </a:lnTo>
                    <a:close/>
                    <a:moveTo>
                      <a:pt x="390" y="192"/>
                    </a:moveTo>
                    <a:lnTo>
                      <a:pt x="384" y="180"/>
                    </a:lnTo>
                    <a:lnTo>
                      <a:pt x="378" y="174"/>
                    </a:lnTo>
                    <a:lnTo>
                      <a:pt x="366" y="150"/>
                    </a:lnTo>
                    <a:lnTo>
                      <a:pt x="366" y="144"/>
                    </a:lnTo>
                    <a:lnTo>
                      <a:pt x="372" y="138"/>
                    </a:lnTo>
                    <a:lnTo>
                      <a:pt x="378" y="138"/>
                    </a:lnTo>
                    <a:lnTo>
                      <a:pt x="384" y="132"/>
                    </a:lnTo>
                    <a:lnTo>
                      <a:pt x="348" y="90"/>
                    </a:lnTo>
                    <a:lnTo>
                      <a:pt x="354" y="84"/>
                    </a:lnTo>
                    <a:lnTo>
                      <a:pt x="336" y="66"/>
                    </a:lnTo>
                    <a:lnTo>
                      <a:pt x="336" y="60"/>
                    </a:lnTo>
                    <a:lnTo>
                      <a:pt x="342" y="54"/>
                    </a:lnTo>
                    <a:lnTo>
                      <a:pt x="342" y="42"/>
                    </a:lnTo>
                    <a:lnTo>
                      <a:pt x="336" y="42"/>
                    </a:lnTo>
                    <a:lnTo>
                      <a:pt x="336" y="48"/>
                    </a:lnTo>
                    <a:lnTo>
                      <a:pt x="330" y="42"/>
                    </a:lnTo>
                    <a:lnTo>
                      <a:pt x="324" y="42"/>
                    </a:lnTo>
                    <a:lnTo>
                      <a:pt x="324" y="18"/>
                    </a:lnTo>
                    <a:lnTo>
                      <a:pt x="318" y="6"/>
                    </a:lnTo>
                    <a:lnTo>
                      <a:pt x="312" y="0"/>
                    </a:lnTo>
                    <a:lnTo>
                      <a:pt x="300" y="0"/>
                    </a:lnTo>
                    <a:lnTo>
                      <a:pt x="300" y="6"/>
                    </a:lnTo>
                    <a:lnTo>
                      <a:pt x="294" y="12"/>
                    </a:lnTo>
                    <a:lnTo>
                      <a:pt x="294" y="18"/>
                    </a:lnTo>
                    <a:lnTo>
                      <a:pt x="276" y="36"/>
                    </a:lnTo>
                    <a:lnTo>
                      <a:pt x="252" y="36"/>
                    </a:lnTo>
                    <a:lnTo>
                      <a:pt x="246" y="30"/>
                    </a:lnTo>
                    <a:lnTo>
                      <a:pt x="246" y="24"/>
                    </a:lnTo>
                    <a:lnTo>
                      <a:pt x="234" y="24"/>
                    </a:lnTo>
                    <a:lnTo>
                      <a:pt x="222" y="36"/>
                    </a:lnTo>
                    <a:lnTo>
                      <a:pt x="198" y="36"/>
                    </a:lnTo>
                    <a:lnTo>
                      <a:pt x="180" y="60"/>
                    </a:lnTo>
                    <a:lnTo>
                      <a:pt x="156" y="30"/>
                    </a:lnTo>
                    <a:lnTo>
                      <a:pt x="150" y="30"/>
                    </a:lnTo>
                    <a:lnTo>
                      <a:pt x="144" y="36"/>
                    </a:lnTo>
                    <a:lnTo>
                      <a:pt x="144" y="42"/>
                    </a:lnTo>
                    <a:lnTo>
                      <a:pt x="132" y="42"/>
                    </a:lnTo>
                    <a:lnTo>
                      <a:pt x="120" y="36"/>
                    </a:lnTo>
                    <a:lnTo>
                      <a:pt x="114" y="30"/>
                    </a:lnTo>
                    <a:lnTo>
                      <a:pt x="102" y="30"/>
                    </a:lnTo>
                    <a:lnTo>
                      <a:pt x="84" y="48"/>
                    </a:lnTo>
                    <a:lnTo>
                      <a:pt x="90" y="72"/>
                    </a:lnTo>
                    <a:lnTo>
                      <a:pt x="72" y="90"/>
                    </a:lnTo>
                    <a:lnTo>
                      <a:pt x="84" y="96"/>
                    </a:lnTo>
                    <a:lnTo>
                      <a:pt x="90" y="102"/>
                    </a:lnTo>
                    <a:lnTo>
                      <a:pt x="90" y="108"/>
                    </a:lnTo>
                    <a:lnTo>
                      <a:pt x="84" y="114"/>
                    </a:lnTo>
                    <a:lnTo>
                      <a:pt x="78" y="126"/>
                    </a:lnTo>
                    <a:lnTo>
                      <a:pt x="78" y="138"/>
                    </a:lnTo>
                    <a:lnTo>
                      <a:pt x="84" y="144"/>
                    </a:lnTo>
                    <a:lnTo>
                      <a:pt x="96" y="144"/>
                    </a:lnTo>
                    <a:lnTo>
                      <a:pt x="108" y="150"/>
                    </a:lnTo>
                    <a:lnTo>
                      <a:pt x="114" y="156"/>
                    </a:lnTo>
                    <a:lnTo>
                      <a:pt x="114" y="168"/>
                    </a:lnTo>
                    <a:lnTo>
                      <a:pt x="108" y="180"/>
                    </a:lnTo>
                    <a:lnTo>
                      <a:pt x="96" y="192"/>
                    </a:lnTo>
                    <a:lnTo>
                      <a:pt x="84" y="216"/>
                    </a:lnTo>
                    <a:lnTo>
                      <a:pt x="72" y="222"/>
                    </a:lnTo>
                    <a:lnTo>
                      <a:pt x="66" y="234"/>
                    </a:lnTo>
                    <a:lnTo>
                      <a:pt x="42" y="246"/>
                    </a:lnTo>
                    <a:lnTo>
                      <a:pt x="42" y="258"/>
                    </a:lnTo>
                    <a:lnTo>
                      <a:pt x="24" y="270"/>
                    </a:lnTo>
                    <a:lnTo>
                      <a:pt x="6" y="342"/>
                    </a:lnTo>
                    <a:lnTo>
                      <a:pt x="6" y="372"/>
                    </a:lnTo>
                    <a:lnTo>
                      <a:pt x="0" y="450"/>
                    </a:lnTo>
                    <a:lnTo>
                      <a:pt x="12" y="450"/>
                    </a:lnTo>
                    <a:lnTo>
                      <a:pt x="24" y="462"/>
                    </a:lnTo>
                    <a:lnTo>
                      <a:pt x="30" y="462"/>
                    </a:lnTo>
                    <a:lnTo>
                      <a:pt x="42" y="438"/>
                    </a:lnTo>
                    <a:lnTo>
                      <a:pt x="48" y="432"/>
                    </a:lnTo>
                    <a:lnTo>
                      <a:pt x="48" y="426"/>
                    </a:lnTo>
                    <a:lnTo>
                      <a:pt x="72" y="420"/>
                    </a:lnTo>
                    <a:lnTo>
                      <a:pt x="162" y="426"/>
                    </a:lnTo>
                    <a:lnTo>
                      <a:pt x="162" y="414"/>
                    </a:lnTo>
                    <a:lnTo>
                      <a:pt x="156" y="408"/>
                    </a:lnTo>
                    <a:lnTo>
                      <a:pt x="150" y="396"/>
                    </a:lnTo>
                    <a:lnTo>
                      <a:pt x="162" y="372"/>
                    </a:lnTo>
                    <a:lnTo>
                      <a:pt x="168" y="366"/>
                    </a:lnTo>
                    <a:lnTo>
                      <a:pt x="168" y="342"/>
                    </a:lnTo>
                    <a:lnTo>
                      <a:pt x="174" y="336"/>
                    </a:lnTo>
                    <a:lnTo>
                      <a:pt x="186" y="330"/>
                    </a:lnTo>
                    <a:lnTo>
                      <a:pt x="204" y="324"/>
                    </a:lnTo>
                    <a:lnTo>
                      <a:pt x="240" y="324"/>
                    </a:lnTo>
                    <a:lnTo>
                      <a:pt x="252" y="312"/>
                    </a:lnTo>
                    <a:lnTo>
                      <a:pt x="258" y="300"/>
                    </a:lnTo>
                    <a:lnTo>
                      <a:pt x="264" y="300"/>
                    </a:lnTo>
                    <a:lnTo>
                      <a:pt x="264" y="306"/>
                    </a:lnTo>
                    <a:lnTo>
                      <a:pt x="270" y="312"/>
                    </a:lnTo>
                    <a:lnTo>
                      <a:pt x="270" y="330"/>
                    </a:lnTo>
                    <a:lnTo>
                      <a:pt x="276" y="324"/>
                    </a:lnTo>
                    <a:lnTo>
                      <a:pt x="312" y="324"/>
                    </a:lnTo>
                    <a:lnTo>
                      <a:pt x="312" y="330"/>
                    </a:lnTo>
                    <a:lnTo>
                      <a:pt x="312" y="318"/>
                    </a:lnTo>
                    <a:lnTo>
                      <a:pt x="318" y="306"/>
                    </a:lnTo>
                    <a:lnTo>
                      <a:pt x="324" y="300"/>
                    </a:lnTo>
                    <a:lnTo>
                      <a:pt x="330" y="282"/>
                    </a:lnTo>
                    <a:lnTo>
                      <a:pt x="348" y="270"/>
                    </a:lnTo>
                    <a:lnTo>
                      <a:pt x="348" y="246"/>
                    </a:lnTo>
                    <a:lnTo>
                      <a:pt x="354" y="240"/>
                    </a:lnTo>
                    <a:lnTo>
                      <a:pt x="372" y="240"/>
                    </a:lnTo>
                    <a:lnTo>
                      <a:pt x="378" y="216"/>
                    </a:lnTo>
                    <a:lnTo>
                      <a:pt x="390" y="204"/>
                    </a:lnTo>
                    <a:lnTo>
                      <a:pt x="390" y="19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0" name="Turkmenista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EF13A984-EA30-4FA5-B32C-8E4440CF349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225495" y="-1793207"/>
                <a:ext cx="195475" cy="124271"/>
              </a:xfrm>
              <a:custGeom>
                <a:avLst/>
                <a:gdLst>
                  <a:gd name="T0" fmla="*/ 2147483647 w 1008"/>
                  <a:gd name="T1" fmla="*/ 2147483647 h 606"/>
                  <a:gd name="T2" fmla="*/ 2147483647 w 1008"/>
                  <a:gd name="T3" fmla="*/ 2147483647 h 606"/>
                  <a:gd name="T4" fmla="*/ 2147483647 w 1008"/>
                  <a:gd name="T5" fmla="*/ 2147483647 h 606"/>
                  <a:gd name="T6" fmla="*/ 2147483647 w 1008"/>
                  <a:gd name="T7" fmla="*/ 2147483647 h 606"/>
                  <a:gd name="T8" fmla="*/ 2147483647 w 1008"/>
                  <a:gd name="T9" fmla="*/ 2147483647 h 606"/>
                  <a:gd name="T10" fmla="*/ 2147483647 w 1008"/>
                  <a:gd name="T11" fmla="*/ 2147483647 h 606"/>
                  <a:gd name="T12" fmla="*/ 2147483647 w 1008"/>
                  <a:gd name="T13" fmla="*/ 2147483647 h 606"/>
                  <a:gd name="T14" fmla="*/ 2147483647 w 1008"/>
                  <a:gd name="T15" fmla="*/ 2147483647 h 606"/>
                  <a:gd name="T16" fmla="*/ 2147483647 w 1008"/>
                  <a:gd name="T17" fmla="*/ 2147483647 h 606"/>
                  <a:gd name="T18" fmla="*/ 2147483647 w 1008"/>
                  <a:gd name="T19" fmla="*/ 2147483647 h 606"/>
                  <a:gd name="T20" fmla="*/ 2147483647 w 1008"/>
                  <a:gd name="T21" fmla="*/ 2147483647 h 606"/>
                  <a:gd name="T22" fmla="*/ 2147483647 w 1008"/>
                  <a:gd name="T23" fmla="*/ 2147483647 h 606"/>
                  <a:gd name="T24" fmla="*/ 2147483647 w 1008"/>
                  <a:gd name="T25" fmla="*/ 2147483647 h 606"/>
                  <a:gd name="T26" fmla="*/ 2147483647 w 1008"/>
                  <a:gd name="T27" fmla="*/ 2147483647 h 606"/>
                  <a:gd name="T28" fmla="*/ 2147483647 w 1008"/>
                  <a:gd name="T29" fmla="*/ 2147483647 h 606"/>
                  <a:gd name="T30" fmla="*/ 2147483647 w 1008"/>
                  <a:gd name="T31" fmla="*/ 2147483647 h 606"/>
                  <a:gd name="T32" fmla="*/ 2147483647 w 1008"/>
                  <a:gd name="T33" fmla="*/ 2147483647 h 606"/>
                  <a:gd name="T34" fmla="*/ 2147483647 w 1008"/>
                  <a:gd name="T35" fmla="*/ 2147483647 h 606"/>
                  <a:gd name="T36" fmla="*/ 2147483647 w 1008"/>
                  <a:gd name="T37" fmla="*/ 2147483647 h 606"/>
                  <a:gd name="T38" fmla="*/ 2147483647 w 1008"/>
                  <a:gd name="T39" fmla="*/ 2147483647 h 606"/>
                  <a:gd name="T40" fmla="*/ 2147483647 w 1008"/>
                  <a:gd name="T41" fmla="*/ 2147483647 h 606"/>
                  <a:gd name="T42" fmla="*/ 2147483647 w 1008"/>
                  <a:gd name="T43" fmla="*/ 2147483647 h 606"/>
                  <a:gd name="T44" fmla="*/ 2147483647 w 1008"/>
                  <a:gd name="T45" fmla="*/ 2147483647 h 606"/>
                  <a:gd name="T46" fmla="*/ 2147483647 w 1008"/>
                  <a:gd name="T47" fmla="*/ 2147483647 h 606"/>
                  <a:gd name="T48" fmla="*/ 2147483647 w 1008"/>
                  <a:gd name="T49" fmla="*/ 2147483647 h 606"/>
                  <a:gd name="T50" fmla="*/ 2147483647 w 1008"/>
                  <a:gd name="T51" fmla="*/ 2147483647 h 606"/>
                  <a:gd name="T52" fmla="*/ 2147483647 w 1008"/>
                  <a:gd name="T53" fmla="*/ 2147483647 h 606"/>
                  <a:gd name="T54" fmla="*/ 2147483647 w 1008"/>
                  <a:gd name="T55" fmla="*/ 2147483647 h 606"/>
                  <a:gd name="T56" fmla="*/ 2147483647 w 1008"/>
                  <a:gd name="T57" fmla="*/ 2147483647 h 606"/>
                  <a:gd name="T58" fmla="*/ 2147483647 w 1008"/>
                  <a:gd name="T59" fmla="*/ 2147483647 h 606"/>
                  <a:gd name="T60" fmla="*/ 2147483647 w 1008"/>
                  <a:gd name="T61" fmla="*/ 2147483647 h 606"/>
                  <a:gd name="T62" fmla="*/ 2147483647 w 1008"/>
                  <a:gd name="T63" fmla="*/ 2147483647 h 606"/>
                  <a:gd name="T64" fmla="*/ 2147483647 w 1008"/>
                  <a:gd name="T65" fmla="*/ 2147483647 h 606"/>
                  <a:gd name="T66" fmla="*/ 2147483647 w 1008"/>
                  <a:gd name="T67" fmla="*/ 2147483647 h 606"/>
                  <a:gd name="T68" fmla="*/ 2147483647 w 1008"/>
                  <a:gd name="T69" fmla="*/ 2147483647 h 606"/>
                  <a:gd name="T70" fmla="*/ 2147483647 w 1008"/>
                  <a:gd name="T71" fmla="*/ 2147483647 h 606"/>
                  <a:gd name="T72" fmla="*/ 2147483647 w 1008"/>
                  <a:gd name="T73" fmla="*/ 2147483647 h 606"/>
                  <a:gd name="T74" fmla="*/ 2147483647 w 1008"/>
                  <a:gd name="T75" fmla="*/ 2147483647 h 606"/>
                  <a:gd name="T76" fmla="*/ 2147483647 w 1008"/>
                  <a:gd name="T77" fmla="*/ 2147483647 h 606"/>
                  <a:gd name="T78" fmla="*/ 2147483647 w 1008"/>
                  <a:gd name="T79" fmla="*/ 2147483647 h 606"/>
                  <a:gd name="T80" fmla="*/ 2147483647 w 1008"/>
                  <a:gd name="T81" fmla="*/ 2147483647 h 606"/>
                  <a:gd name="T82" fmla="*/ 2147483647 w 1008"/>
                  <a:gd name="T83" fmla="*/ 2147483647 h 606"/>
                  <a:gd name="T84" fmla="*/ 2147483647 w 1008"/>
                  <a:gd name="T85" fmla="*/ 2147483647 h 606"/>
                  <a:gd name="T86" fmla="*/ 2147483647 w 1008"/>
                  <a:gd name="T87" fmla="*/ 2147483647 h 606"/>
                  <a:gd name="T88" fmla="*/ 2147483647 w 1008"/>
                  <a:gd name="T89" fmla="*/ 2147483647 h 606"/>
                  <a:gd name="T90" fmla="*/ 2147483647 w 1008"/>
                  <a:gd name="T91" fmla="*/ 2147483647 h 606"/>
                  <a:gd name="T92" fmla="*/ 2147483647 w 1008"/>
                  <a:gd name="T93" fmla="*/ 2147483647 h 606"/>
                  <a:gd name="T94" fmla="*/ 2147483647 w 1008"/>
                  <a:gd name="T95" fmla="*/ 2147483647 h 606"/>
                  <a:gd name="T96" fmla="*/ 2147483647 w 1008"/>
                  <a:gd name="T97" fmla="*/ 2147483647 h 606"/>
                  <a:gd name="T98" fmla="*/ 2147483647 w 1008"/>
                  <a:gd name="T99" fmla="*/ 2147483647 h 606"/>
                  <a:gd name="T100" fmla="*/ 2147483647 w 1008"/>
                  <a:gd name="T101" fmla="*/ 2147483647 h 606"/>
                  <a:gd name="T102" fmla="*/ 2147483647 w 1008"/>
                  <a:gd name="T103" fmla="*/ 2147483647 h 606"/>
                  <a:gd name="T104" fmla="*/ 0 w 1008"/>
                  <a:gd name="T105" fmla="*/ 2147483647 h 606"/>
                  <a:gd name="T106" fmla="*/ 2147483647 w 1008"/>
                  <a:gd name="T107" fmla="*/ 2147483647 h 606"/>
                  <a:gd name="T108" fmla="*/ 2147483647 w 1008"/>
                  <a:gd name="T109" fmla="*/ 2147483647 h 60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008"/>
                  <a:gd name="T166" fmla="*/ 0 h 606"/>
                  <a:gd name="T167" fmla="*/ 1008 w 1008"/>
                  <a:gd name="T168" fmla="*/ 606 h 60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008" h="606">
                    <a:moveTo>
                      <a:pt x="48" y="150"/>
                    </a:moveTo>
                    <a:lnTo>
                      <a:pt x="48" y="156"/>
                    </a:lnTo>
                    <a:lnTo>
                      <a:pt x="42" y="162"/>
                    </a:lnTo>
                    <a:lnTo>
                      <a:pt x="36" y="174"/>
                    </a:lnTo>
                    <a:lnTo>
                      <a:pt x="36" y="186"/>
                    </a:lnTo>
                    <a:lnTo>
                      <a:pt x="42" y="198"/>
                    </a:lnTo>
                    <a:lnTo>
                      <a:pt x="48" y="204"/>
                    </a:lnTo>
                    <a:lnTo>
                      <a:pt x="54" y="216"/>
                    </a:lnTo>
                    <a:lnTo>
                      <a:pt x="60" y="222"/>
                    </a:lnTo>
                    <a:lnTo>
                      <a:pt x="60" y="228"/>
                    </a:lnTo>
                    <a:lnTo>
                      <a:pt x="90" y="222"/>
                    </a:lnTo>
                    <a:lnTo>
                      <a:pt x="90" y="246"/>
                    </a:lnTo>
                    <a:lnTo>
                      <a:pt x="114" y="258"/>
                    </a:lnTo>
                    <a:lnTo>
                      <a:pt x="90" y="258"/>
                    </a:lnTo>
                    <a:lnTo>
                      <a:pt x="78" y="264"/>
                    </a:lnTo>
                    <a:lnTo>
                      <a:pt x="72" y="264"/>
                    </a:lnTo>
                    <a:lnTo>
                      <a:pt x="72" y="270"/>
                    </a:lnTo>
                    <a:lnTo>
                      <a:pt x="78" y="276"/>
                    </a:lnTo>
                    <a:lnTo>
                      <a:pt x="90" y="276"/>
                    </a:lnTo>
                    <a:lnTo>
                      <a:pt x="96" y="282"/>
                    </a:lnTo>
                    <a:lnTo>
                      <a:pt x="114" y="282"/>
                    </a:lnTo>
                    <a:lnTo>
                      <a:pt x="120" y="288"/>
                    </a:lnTo>
                    <a:lnTo>
                      <a:pt x="126" y="300"/>
                    </a:lnTo>
                    <a:lnTo>
                      <a:pt x="132" y="306"/>
                    </a:lnTo>
                    <a:lnTo>
                      <a:pt x="138" y="354"/>
                    </a:lnTo>
                    <a:lnTo>
                      <a:pt x="150" y="360"/>
                    </a:lnTo>
                    <a:lnTo>
                      <a:pt x="150" y="372"/>
                    </a:lnTo>
                    <a:lnTo>
                      <a:pt x="144" y="378"/>
                    </a:lnTo>
                    <a:lnTo>
                      <a:pt x="144" y="402"/>
                    </a:lnTo>
                    <a:lnTo>
                      <a:pt x="150" y="414"/>
                    </a:lnTo>
                    <a:lnTo>
                      <a:pt x="150" y="426"/>
                    </a:lnTo>
                    <a:lnTo>
                      <a:pt x="156" y="432"/>
                    </a:lnTo>
                    <a:lnTo>
                      <a:pt x="156" y="438"/>
                    </a:lnTo>
                    <a:lnTo>
                      <a:pt x="186" y="438"/>
                    </a:lnTo>
                    <a:lnTo>
                      <a:pt x="198" y="426"/>
                    </a:lnTo>
                    <a:lnTo>
                      <a:pt x="210" y="420"/>
                    </a:lnTo>
                    <a:lnTo>
                      <a:pt x="210" y="408"/>
                    </a:lnTo>
                    <a:lnTo>
                      <a:pt x="216" y="402"/>
                    </a:lnTo>
                    <a:lnTo>
                      <a:pt x="228" y="396"/>
                    </a:lnTo>
                    <a:lnTo>
                      <a:pt x="246" y="378"/>
                    </a:lnTo>
                    <a:lnTo>
                      <a:pt x="258" y="372"/>
                    </a:lnTo>
                    <a:lnTo>
                      <a:pt x="294" y="372"/>
                    </a:lnTo>
                    <a:lnTo>
                      <a:pt x="306" y="378"/>
                    </a:lnTo>
                    <a:lnTo>
                      <a:pt x="312" y="372"/>
                    </a:lnTo>
                    <a:lnTo>
                      <a:pt x="312" y="366"/>
                    </a:lnTo>
                    <a:lnTo>
                      <a:pt x="372" y="366"/>
                    </a:lnTo>
                    <a:lnTo>
                      <a:pt x="384" y="378"/>
                    </a:lnTo>
                    <a:lnTo>
                      <a:pt x="384" y="390"/>
                    </a:lnTo>
                    <a:lnTo>
                      <a:pt x="414" y="390"/>
                    </a:lnTo>
                    <a:lnTo>
                      <a:pt x="420" y="396"/>
                    </a:lnTo>
                    <a:lnTo>
                      <a:pt x="432" y="402"/>
                    </a:lnTo>
                    <a:lnTo>
                      <a:pt x="438" y="408"/>
                    </a:lnTo>
                    <a:lnTo>
                      <a:pt x="450" y="414"/>
                    </a:lnTo>
                    <a:lnTo>
                      <a:pt x="450" y="408"/>
                    </a:lnTo>
                    <a:lnTo>
                      <a:pt x="468" y="408"/>
                    </a:lnTo>
                    <a:lnTo>
                      <a:pt x="480" y="414"/>
                    </a:lnTo>
                    <a:lnTo>
                      <a:pt x="498" y="414"/>
                    </a:lnTo>
                    <a:lnTo>
                      <a:pt x="510" y="420"/>
                    </a:lnTo>
                    <a:lnTo>
                      <a:pt x="516" y="420"/>
                    </a:lnTo>
                    <a:lnTo>
                      <a:pt x="522" y="426"/>
                    </a:lnTo>
                    <a:lnTo>
                      <a:pt x="522" y="432"/>
                    </a:lnTo>
                    <a:lnTo>
                      <a:pt x="528" y="444"/>
                    </a:lnTo>
                    <a:lnTo>
                      <a:pt x="534" y="450"/>
                    </a:lnTo>
                    <a:lnTo>
                      <a:pt x="540" y="450"/>
                    </a:lnTo>
                    <a:lnTo>
                      <a:pt x="546" y="456"/>
                    </a:lnTo>
                    <a:lnTo>
                      <a:pt x="558" y="456"/>
                    </a:lnTo>
                    <a:lnTo>
                      <a:pt x="570" y="468"/>
                    </a:lnTo>
                    <a:lnTo>
                      <a:pt x="582" y="474"/>
                    </a:lnTo>
                    <a:lnTo>
                      <a:pt x="588" y="486"/>
                    </a:lnTo>
                    <a:lnTo>
                      <a:pt x="594" y="492"/>
                    </a:lnTo>
                    <a:lnTo>
                      <a:pt x="660" y="486"/>
                    </a:lnTo>
                    <a:lnTo>
                      <a:pt x="660" y="522"/>
                    </a:lnTo>
                    <a:lnTo>
                      <a:pt x="672" y="522"/>
                    </a:lnTo>
                    <a:lnTo>
                      <a:pt x="666" y="546"/>
                    </a:lnTo>
                    <a:lnTo>
                      <a:pt x="678" y="576"/>
                    </a:lnTo>
                    <a:lnTo>
                      <a:pt x="684" y="582"/>
                    </a:lnTo>
                    <a:lnTo>
                      <a:pt x="696" y="582"/>
                    </a:lnTo>
                    <a:lnTo>
                      <a:pt x="702" y="588"/>
                    </a:lnTo>
                    <a:lnTo>
                      <a:pt x="714" y="588"/>
                    </a:lnTo>
                    <a:lnTo>
                      <a:pt x="720" y="582"/>
                    </a:lnTo>
                    <a:lnTo>
                      <a:pt x="726" y="582"/>
                    </a:lnTo>
                    <a:lnTo>
                      <a:pt x="750" y="606"/>
                    </a:lnTo>
                    <a:lnTo>
                      <a:pt x="774" y="606"/>
                    </a:lnTo>
                    <a:lnTo>
                      <a:pt x="786" y="600"/>
                    </a:lnTo>
                    <a:lnTo>
                      <a:pt x="792" y="594"/>
                    </a:lnTo>
                    <a:lnTo>
                      <a:pt x="804" y="570"/>
                    </a:lnTo>
                    <a:lnTo>
                      <a:pt x="804" y="558"/>
                    </a:lnTo>
                    <a:lnTo>
                      <a:pt x="816" y="558"/>
                    </a:lnTo>
                    <a:lnTo>
                      <a:pt x="852" y="540"/>
                    </a:lnTo>
                    <a:lnTo>
                      <a:pt x="858" y="528"/>
                    </a:lnTo>
                    <a:lnTo>
                      <a:pt x="870" y="522"/>
                    </a:lnTo>
                    <a:lnTo>
                      <a:pt x="882" y="522"/>
                    </a:lnTo>
                    <a:lnTo>
                      <a:pt x="882" y="462"/>
                    </a:lnTo>
                    <a:lnTo>
                      <a:pt x="888" y="450"/>
                    </a:lnTo>
                    <a:lnTo>
                      <a:pt x="900" y="444"/>
                    </a:lnTo>
                    <a:lnTo>
                      <a:pt x="936" y="444"/>
                    </a:lnTo>
                    <a:lnTo>
                      <a:pt x="936" y="420"/>
                    </a:lnTo>
                    <a:lnTo>
                      <a:pt x="948" y="420"/>
                    </a:lnTo>
                    <a:lnTo>
                      <a:pt x="960" y="426"/>
                    </a:lnTo>
                    <a:lnTo>
                      <a:pt x="966" y="432"/>
                    </a:lnTo>
                    <a:lnTo>
                      <a:pt x="978" y="438"/>
                    </a:lnTo>
                    <a:lnTo>
                      <a:pt x="1008" y="438"/>
                    </a:lnTo>
                    <a:lnTo>
                      <a:pt x="1008" y="426"/>
                    </a:lnTo>
                    <a:lnTo>
                      <a:pt x="996" y="414"/>
                    </a:lnTo>
                    <a:lnTo>
                      <a:pt x="996" y="396"/>
                    </a:lnTo>
                    <a:lnTo>
                      <a:pt x="1002" y="390"/>
                    </a:lnTo>
                    <a:lnTo>
                      <a:pt x="954" y="360"/>
                    </a:lnTo>
                    <a:lnTo>
                      <a:pt x="930" y="366"/>
                    </a:lnTo>
                    <a:lnTo>
                      <a:pt x="924" y="366"/>
                    </a:lnTo>
                    <a:lnTo>
                      <a:pt x="912" y="354"/>
                    </a:lnTo>
                    <a:lnTo>
                      <a:pt x="900" y="354"/>
                    </a:lnTo>
                    <a:lnTo>
                      <a:pt x="888" y="342"/>
                    </a:lnTo>
                    <a:lnTo>
                      <a:pt x="876" y="336"/>
                    </a:lnTo>
                    <a:lnTo>
                      <a:pt x="870" y="330"/>
                    </a:lnTo>
                    <a:lnTo>
                      <a:pt x="846" y="318"/>
                    </a:lnTo>
                    <a:lnTo>
                      <a:pt x="828" y="306"/>
                    </a:lnTo>
                    <a:lnTo>
                      <a:pt x="804" y="306"/>
                    </a:lnTo>
                    <a:lnTo>
                      <a:pt x="774" y="288"/>
                    </a:lnTo>
                    <a:lnTo>
                      <a:pt x="768" y="282"/>
                    </a:lnTo>
                    <a:lnTo>
                      <a:pt x="762" y="270"/>
                    </a:lnTo>
                    <a:lnTo>
                      <a:pt x="750" y="258"/>
                    </a:lnTo>
                    <a:lnTo>
                      <a:pt x="744" y="258"/>
                    </a:lnTo>
                    <a:lnTo>
                      <a:pt x="732" y="252"/>
                    </a:lnTo>
                    <a:lnTo>
                      <a:pt x="714" y="252"/>
                    </a:lnTo>
                    <a:lnTo>
                      <a:pt x="702" y="246"/>
                    </a:lnTo>
                    <a:lnTo>
                      <a:pt x="690" y="234"/>
                    </a:lnTo>
                    <a:lnTo>
                      <a:pt x="672" y="198"/>
                    </a:lnTo>
                    <a:lnTo>
                      <a:pt x="666" y="192"/>
                    </a:lnTo>
                    <a:lnTo>
                      <a:pt x="666" y="186"/>
                    </a:lnTo>
                    <a:lnTo>
                      <a:pt x="648" y="168"/>
                    </a:lnTo>
                    <a:lnTo>
                      <a:pt x="630" y="138"/>
                    </a:lnTo>
                    <a:lnTo>
                      <a:pt x="594" y="120"/>
                    </a:lnTo>
                    <a:lnTo>
                      <a:pt x="594" y="126"/>
                    </a:lnTo>
                    <a:lnTo>
                      <a:pt x="540" y="120"/>
                    </a:lnTo>
                    <a:lnTo>
                      <a:pt x="510" y="120"/>
                    </a:lnTo>
                    <a:lnTo>
                      <a:pt x="492" y="102"/>
                    </a:lnTo>
                    <a:lnTo>
                      <a:pt x="492" y="90"/>
                    </a:lnTo>
                    <a:lnTo>
                      <a:pt x="504" y="78"/>
                    </a:lnTo>
                    <a:lnTo>
                      <a:pt x="492" y="72"/>
                    </a:lnTo>
                    <a:lnTo>
                      <a:pt x="492" y="60"/>
                    </a:lnTo>
                    <a:lnTo>
                      <a:pt x="486" y="48"/>
                    </a:lnTo>
                    <a:lnTo>
                      <a:pt x="480" y="42"/>
                    </a:lnTo>
                    <a:lnTo>
                      <a:pt x="444" y="42"/>
                    </a:lnTo>
                    <a:lnTo>
                      <a:pt x="432" y="36"/>
                    </a:lnTo>
                    <a:lnTo>
                      <a:pt x="432" y="24"/>
                    </a:lnTo>
                    <a:lnTo>
                      <a:pt x="408" y="24"/>
                    </a:lnTo>
                    <a:lnTo>
                      <a:pt x="390" y="0"/>
                    </a:lnTo>
                    <a:lnTo>
                      <a:pt x="384" y="12"/>
                    </a:lnTo>
                    <a:lnTo>
                      <a:pt x="354" y="6"/>
                    </a:lnTo>
                    <a:lnTo>
                      <a:pt x="384" y="36"/>
                    </a:lnTo>
                    <a:lnTo>
                      <a:pt x="378" y="30"/>
                    </a:lnTo>
                    <a:lnTo>
                      <a:pt x="366" y="30"/>
                    </a:lnTo>
                    <a:lnTo>
                      <a:pt x="360" y="24"/>
                    </a:lnTo>
                    <a:lnTo>
                      <a:pt x="354" y="24"/>
                    </a:lnTo>
                    <a:lnTo>
                      <a:pt x="348" y="30"/>
                    </a:lnTo>
                    <a:lnTo>
                      <a:pt x="348" y="42"/>
                    </a:lnTo>
                    <a:lnTo>
                      <a:pt x="342" y="42"/>
                    </a:lnTo>
                    <a:lnTo>
                      <a:pt x="336" y="48"/>
                    </a:lnTo>
                    <a:lnTo>
                      <a:pt x="324" y="48"/>
                    </a:lnTo>
                    <a:lnTo>
                      <a:pt x="312" y="54"/>
                    </a:lnTo>
                    <a:lnTo>
                      <a:pt x="294" y="72"/>
                    </a:lnTo>
                    <a:lnTo>
                      <a:pt x="294" y="84"/>
                    </a:lnTo>
                    <a:lnTo>
                      <a:pt x="300" y="102"/>
                    </a:lnTo>
                    <a:lnTo>
                      <a:pt x="312" y="108"/>
                    </a:lnTo>
                    <a:lnTo>
                      <a:pt x="318" y="120"/>
                    </a:lnTo>
                    <a:lnTo>
                      <a:pt x="252" y="120"/>
                    </a:lnTo>
                    <a:lnTo>
                      <a:pt x="240" y="108"/>
                    </a:lnTo>
                    <a:lnTo>
                      <a:pt x="228" y="108"/>
                    </a:lnTo>
                    <a:lnTo>
                      <a:pt x="228" y="114"/>
                    </a:lnTo>
                    <a:lnTo>
                      <a:pt x="216" y="126"/>
                    </a:lnTo>
                    <a:lnTo>
                      <a:pt x="210" y="120"/>
                    </a:lnTo>
                    <a:lnTo>
                      <a:pt x="198" y="114"/>
                    </a:lnTo>
                    <a:lnTo>
                      <a:pt x="174" y="90"/>
                    </a:lnTo>
                    <a:lnTo>
                      <a:pt x="168" y="78"/>
                    </a:lnTo>
                    <a:lnTo>
                      <a:pt x="162" y="72"/>
                    </a:lnTo>
                    <a:lnTo>
                      <a:pt x="156" y="60"/>
                    </a:lnTo>
                    <a:lnTo>
                      <a:pt x="144" y="54"/>
                    </a:lnTo>
                    <a:lnTo>
                      <a:pt x="132" y="42"/>
                    </a:lnTo>
                    <a:lnTo>
                      <a:pt x="120" y="42"/>
                    </a:lnTo>
                    <a:lnTo>
                      <a:pt x="96" y="30"/>
                    </a:lnTo>
                    <a:lnTo>
                      <a:pt x="78" y="30"/>
                    </a:lnTo>
                    <a:lnTo>
                      <a:pt x="72" y="36"/>
                    </a:lnTo>
                    <a:lnTo>
                      <a:pt x="72" y="48"/>
                    </a:lnTo>
                    <a:lnTo>
                      <a:pt x="84" y="54"/>
                    </a:lnTo>
                    <a:lnTo>
                      <a:pt x="90" y="54"/>
                    </a:lnTo>
                    <a:lnTo>
                      <a:pt x="90" y="66"/>
                    </a:lnTo>
                    <a:lnTo>
                      <a:pt x="96" y="66"/>
                    </a:lnTo>
                    <a:lnTo>
                      <a:pt x="96" y="72"/>
                    </a:lnTo>
                    <a:lnTo>
                      <a:pt x="102" y="84"/>
                    </a:lnTo>
                    <a:lnTo>
                      <a:pt x="114" y="90"/>
                    </a:lnTo>
                    <a:lnTo>
                      <a:pt x="126" y="102"/>
                    </a:lnTo>
                    <a:lnTo>
                      <a:pt x="138" y="108"/>
                    </a:lnTo>
                    <a:lnTo>
                      <a:pt x="150" y="120"/>
                    </a:lnTo>
                    <a:lnTo>
                      <a:pt x="162" y="126"/>
                    </a:lnTo>
                    <a:lnTo>
                      <a:pt x="162" y="150"/>
                    </a:lnTo>
                    <a:lnTo>
                      <a:pt x="156" y="156"/>
                    </a:lnTo>
                    <a:lnTo>
                      <a:pt x="144" y="156"/>
                    </a:lnTo>
                    <a:lnTo>
                      <a:pt x="132" y="150"/>
                    </a:lnTo>
                    <a:lnTo>
                      <a:pt x="120" y="138"/>
                    </a:lnTo>
                    <a:lnTo>
                      <a:pt x="120" y="162"/>
                    </a:lnTo>
                    <a:lnTo>
                      <a:pt x="78" y="162"/>
                    </a:lnTo>
                    <a:lnTo>
                      <a:pt x="66" y="144"/>
                    </a:lnTo>
                    <a:lnTo>
                      <a:pt x="60" y="150"/>
                    </a:lnTo>
                    <a:lnTo>
                      <a:pt x="48" y="138"/>
                    </a:lnTo>
                    <a:lnTo>
                      <a:pt x="42" y="126"/>
                    </a:lnTo>
                    <a:lnTo>
                      <a:pt x="36" y="120"/>
                    </a:lnTo>
                    <a:lnTo>
                      <a:pt x="36" y="102"/>
                    </a:lnTo>
                    <a:lnTo>
                      <a:pt x="30" y="96"/>
                    </a:lnTo>
                    <a:lnTo>
                      <a:pt x="30" y="84"/>
                    </a:lnTo>
                    <a:lnTo>
                      <a:pt x="24" y="78"/>
                    </a:lnTo>
                    <a:lnTo>
                      <a:pt x="0" y="7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12" y="102"/>
                    </a:lnTo>
                    <a:lnTo>
                      <a:pt x="18" y="108"/>
                    </a:lnTo>
                    <a:lnTo>
                      <a:pt x="24" y="120"/>
                    </a:lnTo>
                    <a:lnTo>
                      <a:pt x="36" y="126"/>
                    </a:lnTo>
                    <a:lnTo>
                      <a:pt x="42" y="138"/>
                    </a:lnTo>
                    <a:lnTo>
                      <a:pt x="48" y="144"/>
                    </a:lnTo>
                    <a:lnTo>
                      <a:pt x="48" y="15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1" name="Turkey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735D50FB-1042-4209-9910-97A15D1E7F0C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6882071" y="-1783523"/>
                <a:ext cx="258335" cy="104098"/>
              </a:xfrm>
              <a:custGeom>
                <a:avLst/>
                <a:gdLst>
                  <a:gd name="T0" fmla="*/ 2147483647 w 1332"/>
                  <a:gd name="T1" fmla="*/ 2147483647 h 510"/>
                  <a:gd name="T2" fmla="*/ 2147483647 w 1332"/>
                  <a:gd name="T3" fmla="*/ 2147483647 h 510"/>
                  <a:gd name="T4" fmla="*/ 2147483647 w 1332"/>
                  <a:gd name="T5" fmla="*/ 2147483647 h 510"/>
                  <a:gd name="T6" fmla="*/ 2147483647 w 1332"/>
                  <a:gd name="T7" fmla="*/ 2147483647 h 510"/>
                  <a:gd name="T8" fmla="*/ 2147483647 w 1332"/>
                  <a:gd name="T9" fmla="*/ 2147483647 h 510"/>
                  <a:gd name="T10" fmla="*/ 2147483647 w 1332"/>
                  <a:gd name="T11" fmla="*/ 2147483647 h 510"/>
                  <a:gd name="T12" fmla="*/ 2147483647 w 1332"/>
                  <a:gd name="T13" fmla="*/ 2147483647 h 510"/>
                  <a:gd name="T14" fmla="*/ 2147483647 w 1332"/>
                  <a:gd name="T15" fmla="*/ 2147483647 h 510"/>
                  <a:gd name="T16" fmla="*/ 2147483647 w 1332"/>
                  <a:gd name="T17" fmla="*/ 2147483647 h 510"/>
                  <a:gd name="T18" fmla="*/ 2147483647 w 1332"/>
                  <a:gd name="T19" fmla="*/ 2147483647 h 510"/>
                  <a:gd name="T20" fmla="*/ 2147483647 w 1332"/>
                  <a:gd name="T21" fmla="*/ 2147483647 h 510"/>
                  <a:gd name="T22" fmla="*/ 2147483647 w 1332"/>
                  <a:gd name="T23" fmla="*/ 2147483647 h 510"/>
                  <a:gd name="T24" fmla="*/ 2147483647 w 1332"/>
                  <a:gd name="T25" fmla="*/ 2147483647 h 510"/>
                  <a:gd name="T26" fmla="*/ 2147483647 w 1332"/>
                  <a:gd name="T27" fmla="*/ 2147483647 h 510"/>
                  <a:gd name="T28" fmla="*/ 2147483647 w 1332"/>
                  <a:gd name="T29" fmla="*/ 2147483647 h 510"/>
                  <a:gd name="T30" fmla="*/ 2147483647 w 1332"/>
                  <a:gd name="T31" fmla="*/ 2147483647 h 510"/>
                  <a:gd name="T32" fmla="*/ 2147483647 w 1332"/>
                  <a:gd name="T33" fmla="*/ 2147483647 h 510"/>
                  <a:gd name="T34" fmla="*/ 2147483647 w 1332"/>
                  <a:gd name="T35" fmla="*/ 2147483647 h 510"/>
                  <a:gd name="T36" fmla="*/ 2147483647 w 1332"/>
                  <a:gd name="T37" fmla="*/ 2147483647 h 510"/>
                  <a:gd name="T38" fmla="*/ 2147483647 w 1332"/>
                  <a:gd name="T39" fmla="*/ 2147483647 h 510"/>
                  <a:gd name="T40" fmla="*/ 2147483647 w 1332"/>
                  <a:gd name="T41" fmla="*/ 2147483647 h 510"/>
                  <a:gd name="T42" fmla="*/ 2147483647 w 1332"/>
                  <a:gd name="T43" fmla="*/ 2147483647 h 510"/>
                  <a:gd name="T44" fmla="*/ 2147483647 w 1332"/>
                  <a:gd name="T45" fmla="*/ 2147483647 h 510"/>
                  <a:gd name="T46" fmla="*/ 2147483647 w 1332"/>
                  <a:gd name="T47" fmla="*/ 2147483647 h 510"/>
                  <a:gd name="T48" fmla="*/ 2147483647 w 1332"/>
                  <a:gd name="T49" fmla="*/ 2147483647 h 510"/>
                  <a:gd name="T50" fmla="*/ 2147483647 w 1332"/>
                  <a:gd name="T51" fmla="*/ 2147483647 h 510"/>
                  <a:gd name="T52" fmla="*/ 2147483647 w 1332"/>
                  <a:gd name="T53" fmla="*/ 2147483647 h 510"/>
                  <a:gd name="T54" fmla="*/ 2147483647 w 1332"/>
                  <a:gd name="T55" fmla="*/ 2147483647 h 510"/>
                  <a:gd name="T56" fmla="*/ 2147483647 w 1332"/>
                  <a:gd name="T57" fmla="*/ 2147483647 h 510"/>
                  <a:gd name="T58" fmla="*/ 2147483647 w 1332"/>
                  <a:gd name="T59" fmla="*/ 2147483647 h 510"/>
                  <a:gd name="T60" fmla="*/ 2147483647 w 1332"/>
                  <a:gd name="T61" fmla="*/ 2147483647 h 510"/>
                  <a:gd name="T62" fmla="*/ 2147483647 w 1332"/>
                  <a:gd name="T63" fmla="*/ 2147483647 h 510"/>
                  <a:gd name="T64" fmla="*/ 2147483647 w 1332"/>
                  <a:gd name="T65" fmla="*/ 2147483647 h 510"/>
                  <a:gd name="T66" fmla="*/ 2147483647 w 1332"/>
                  <a:gd name="T67" fmla="*/ 2147483647 h 510"/>
                  <a:gd name="T68" fmla="*/ 2147483647 w 1332"/>
                  <a:gd name="T69" fmla="*/ 2147483647 h 510"/>
                  <a:gd name="T70" fmla="*/ 2147483647 w 1332"/>
                  <a:gd name="T71" fmla="*/ 2147483647 h 510"/>
                  <a:gd name="T72" fmla="*/ 2147483647 w 1332"/>
                  <a:gd name="T73" fmla="*/ 2147483647 h 510"/>
                  <a:gd name="T74" fmla="*/ 2147483647 w 1332"/>
                  <a:gd name="T75" fmla="*/ 2147483647 h 510"/>
                  <a:gd name="T76" fmla="*/ 2147483647 w 1332"/>
                  <a:gd name="T77" fmla="*/ 2147483647 h 510"/>
                  <a:gd name="T78" fmla="*/ 2147483647 w 1332"/>
                  <a:gd name="T79" fmla="*/ 2147483647 h 510"/>
                  <a:gd name="T80" fmla="*/ 2147483647 w 1332"/>
                  <a:gd name="T81" fmla="*/ 2147483647 h 510"/>
                  <a:gd name="T82" fmla="*/ 2147483647 w 1332"/>
                  <a:gd name="T83" fmla="*/ 2147483647 h 510"/>
                  <a:gd name="T84" fmla="*/ 2147483647 w 1332"/>
                  <a:gd name="T85" fmla="*/ 2147483647 h 510"/>
                  <a:gd name="T86" fmla="*/ 2147483647 w 1332"/>
                  <a:gd name="T87" fmla="*/ 2147483647 h 510"/>
                  <a:gd name="T88" fmla="*/ 2147483647 w 1332"/>
                  <a:gd name="T89" fmla="*/ 2147483647 h 510"/>
                  <a:gd name="T90" fmla="*/ 2147483647 w 1332"/>
                  <a:gd name="T91" fmla="*/ 2147483647 h 510"/>
                  <a:gd name="T92" fmla="*/ 2147483647 w 1332"/>
                  <a:gd name="T93" fmla="*/ 2147483647 h 510"/>
                  <a:gd name="T94" fmla="*/ 2147483647 w 1332"/>
                  <a:gd name="T95" fmla="*/ 2147483647 h 510"/>
                  <a:gd name="T96" fmla="*/ 2147483647 w 1332"/>
                  <a:gd name="T97" fmla="*/ 2147483647 h 510"/>
                  <a:gd name="T98" fmla="*/ 2147483647 w 1332"/>
                  <a:gd name="T99" fmla="*/ 2147483647 h 510"/>
                  <a:gd name="T100" fmla="*/ 2147483647 w 1332"/>
                  <a:gd name="T101" fmla="*/ 2147483647 h 510"/>
                  <a:gd name="T102" fmla="*/ 2147483647 w 1332"/>
                  <a:gd name="T103" fmla="*/ 2147483647 h 510"/>
                  <a:gd name="T104" fmla="*/ 2147483647 w 1332"/>
                  <a:gd name="T105" fmla="*/ 2147483647 h 510"/>
                  <a:gd name="T106" fmla="*/ 2147483647 w 1332"/>
                  <a:gd name="T107" fmla="*/ 2147483647 h 510"/>
                  <a:gd name="T108" fmla="*/ 2147483647 w 1332"/>
                  <a:gd name="T109" fmla="*/ 2147483647 h 510"/>
                  <a:gd name="T110" fmla="*/ 2147483647 w 1332"/>
                  <a:gd name="T111" fmla="*/ 2147483647 h 510"/>
                  <a:gd name="T112" fmla="*/ 2147483647 w 1332"/>
                  <a:gd name="T113" fmla="*/ 2147483647 h 510"/>
                  <a:gd name="T114" fmla="*/ 2147483647 w 1332"/>
                  <a:gd name="T115" fmla="*/ 2147483647 h 51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332"/>
                  <a:gd name="T175" fmla="*/ 0 h 510"/>
                  <a:gd name="T176" fmla="*/ 1332 w 1332"/>
                  <a:gd name="T177" fmla="*/ 510 h 51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332" h="510">
                    <a:moveTo>
                      <a:pt x="6" y="192"/>
                    </a:moveTo>
                    <a:lnTo>
                      <a:pt x="24" y="186"/>
                    </a:lnTo>
                    <a:lnTo>
                      <a:pt x="30" y="174"/>
                    </a:lnTo>
                    <a:lnTo>
                      <a:pt x="0" y="174"/>
                    </a:lnTo>
                    <a:lnTo>
                      <a:pt x="6" y="192"/>
                    </a:lnTo>
                    <a:close/>
                    <a:moveTo>
                      <a:pt x="42" y="162"/>
                    </a:moveTo>
                    <a:lnTo>
                      <a:pt x="42" y="168"/>
                    </a:lnTo>
                    <a:lnTo>
                      <a:pt x="48" y="174"/>
                    </a:lnTo>
                    <a:lnTo>
                      <a:pt x="60" y="174"/>
                    </a:lnTo>
                    <a:lnTo>
                      <a:pt x="60" y="162"/>
                    </a:lnTo>
                    <a:lnTo>
                      <a:pt x="54" y="156"/>
                    </a:lnTo>
                    <a:lnTo>
                      <a:pt x="54" y="150"/>
                    </a:lnTo>
                    <a:lnTo>
                      <a:pt x="48" y="150"/>
                    </a:lnTo>
                    <a:lnTo>
                      <a:pt x="48" y="156"/>
                    </a:lnTo>
                    <a:lnTo>
                      <a:pt x="42" y="162"/>
                    </a:lnTo>
                    <a:close/>
                    <a:moveTo>
                      <a:pt x="96" y="138"/>
                    </a:moveTo>
                    <a:lnTo>
                      <a:pt x="66" y="138"/>
                    </a:lnTo>
                    <a:lnTo>
                      <a:pt x="66" y="174"/>
                    </a:lnTo>
                    <a:lnTo>
                      <a:pt x="78" y="150"/>
                    </a:lnTo>
                    <a:lnTo>
                      <a:pt x="96" y="138"/>
                    </a:lnTo>
                    <a:close/>
                    <a:moveTo>
                      <a:pt x="1332" y="402"/>
                    </a:moveTo>
                    <a:lnTo>
                      <a:pt x="1332" y="390"/>
                    </a:lnTo>
                    <a:lnTo>
                      <a:pt x="1308" y="384"/>
                    </a:lnTo>
                    <a:lnTo>
                      <a:pt x="1308" y="354"/>
                    </a:lnTo>
                    <a:lnTo>
                      <a:pt x="1272" y="336"/>
                    </a:lnTo>
                    <a:lnTo>
                      <a:pt x="1278" y="330"/>
                    </a:lnTo>
                    <a:lnTo>
                      <a:pt x="1284" y="318"/>
                    </a:lnTo>
                    <a:lnTo>
                      <a:pt x="1284" y="312"/>
                    </a:lnTo>
                    <a:lnTo>
                      <a:pt x="1290" y="306"/>
                    </a:lnTo>
                    <a:lnTo>
                      <a:pt x="1284" y="306"/>
                    </a:lnTo>
                    <a:lnTo>
                      <a:pt x="1278" y="300"/>
                    </a:lnTo>
                    <a:lnTo>
                      <a:pt x="1278" y="288"/>
                    </a:lnTo>
                    <a:lnTo>
                      <a:pt x="1266" y="276"/>
                    </a:lnTo>
                    <a:lnTo>
                      <a:pt x="1266" y="246"/>
                    </a:lnTo>
                    <a:lnTo>
                      <a:pt x="1248" y="222"/>
                    </a:lnTo>
                    <a:lnTo>
                      <a:pt x="1272" y="222"/>
                    </a:lnTo>
                    <a:lnTo>
                      <a:pt x="1272" y="216"/>
                    </a:lnTo>
                    <a:lnTo>
                      <a:pt x="1278" y="210"/>
                    </a:lnTo>
                    <a:lnTo>
                      <a:pt x="1272" y="198"/>
                    </a:lnTo>
                    <a:lnTo>
                      <a:pt x="1272" y="186"/>
                    </a:lnTo>
                    <a:lnTo>
                      <a:pt x="1266" y="180"/>
                    </a:lnTo>
                    <a:lnTo>
                      <a:pt x="1266" y="174"/>
                    </a:lnTo>
                    <a:lnTo>
                      <a:pt x="1260" y="174"/>
                    </a:lnTo>
                    <a:lnTo>
                      <a:pt x="1248" y="180"/>
                    </a:lnTo>
                    <a:lnTo>
                      <a:pt x="1236" y="180"/>
                    </a:lnTo>
                    <a:lnTo>
                      <a:pt x="1224" y="174"/>
                    </a:lnTo>
                    <a:lnTo>
                      <a:pt x="1218" y="168"/>
                    </a:lnTo>
                    <a:lnTo>
                      <a:pt x="1212" y="156"/>
                    </a:lnTo>
                    <a:lnTo>
                      <a:pt x="1212" y="144"/>
                    </a:lnTo>
                    <a:lnTo>
                      <a:pt x="1200" y="108"/>
                    </a:lnTo>
                    <a:lnTo>
                      <a:pt x="1194" y="96"/>
                    </a:lnTo>
                    <a:lnTo>
                      <a:pt x="1194" y="84"/>
                    </a:lnTo>
                    <a:lnTo>
                      <a:pt x="1188" y="78"/>
                    </a:lnTo>
                    <a:lnTo>
                      <a:pt x="1164" y="78"/>
                    </a:lnTo>
                    <a:lnTo>
                      <a:pt x="1164" y="72"/>
                    </a:lnTo>
                    <a:lnTo>
                      <a:pt x="1158" y="60"/>
                    </a:lnTo>
                    <a:lnTo>
                      <a:pt x="1152" y="54"/>
                    </a:lnTo>
                    <a:lnTo>
                      <a:pt x="1140" y="48"/>
                    </a:lnTo>
                    <a:lnTo>
                      <a:pt x="1128" y="48"/>
                    </a:lnTo>
                    <a:lnTo>
                      <a:pt x="1116" y="54"/>
                    </a:lnTo>
                    <a:lnTo>
                      <a:pt x="1110" y="60"/>
                    </a:lnTo>
                    <a:lnTo>
                      <a:pt x="1074" y="54"/>
                    </a:lnTo>
                    <a:lnTo>
                      <a:pt x="1062" y="66"/>
                    </a:lnTo>
                    <a:lnTo>
                      <a:pt x="1026" y="90"/>
                    </a:lnTo>
                    <a:lnTo>
                      <a:pt x="1014" y="96"/>
                    </a:lnTo>
                    <a:lnTo>
                      <a:pt x="930" y="96"/>
                    </a:lnTo>
                    <a:lnTo>
                      <a:pt x="876" y="108"/>
                    </a:lnTo>
                    <a:lnTo>
                      <a:pt x="810" y="84"/>
                    </a:lnTo>
                    <a:lnTo>
                      <a:pt x="786" y="96"/>
                    </a:lnTo>
                    <a:lnTo>
                      <a:pt x="786" y="90"/>
                    </a:lnTo>
                    <a:lnTo>
                      <a:pt x="780" y="84"/>
                    </a:lnTo>
                    <a:lnTo>
                      <a:pt x="774" y="72"/>
                    </a:lnTo>
                    <a:lnTo>
                      <a:pt x="768" y="66"/>
                    </a:lnTo>
                    <a:lnTo>
                      <a:pt x="756" y="66"/>
                    </a:lnTo>
                    <a:lnTo>
                      <a:pt x="744" y="72"/>
                    </a:lnTo>
                    <a:lnTo>
                      <a:pt x="738" y="78"/>
                    </a:lnTo>
                    <a:lnTo>
                      <a:pt x="708" y="60"/>
                    </a:lnTo>
                    <a:lnTo>
                      <a:pt x="708" y="36"/>
                    </a:lnTo>
                    <a:lnTo>
                      <a:pt x="660" y="48"/>
                    </a:lnTo>
                    <a:lnTo>
                      <a:pt x="636" y="30"/>
                    </a:lnTo>
                    <a:lnTo>
                      <a:pt x="630" y="12"/>
                    </a:lnTo>
                    <a:lnTo>
                      <a:pt x="624" y="12"/>
                    </a:lnTo>
                    <a:lnTo>
                      <a:pt x="618" y="18"/>
                    </a:lnTo>
                    <a:lnTo>
                      <a:pt x="600" y="18"/>
                    </a:lnTo>
                    <a:lnTo>
                      <a:pt x="588" y="24"/>
                    </a:lnTo>
                    <a:lnTo>
                      <a:pt x="558" y="24"/>
                    </a:lnTo>
                    <a:lnTo>
                      <a:pt x="534" y="18"/>
                    </a:lnTo>
                    <a:lnTo>
                      <a:pt x="504" y="18"/>
                    </a:lnTo>
                    <a:lnTo>
                      <a:pt x="492" y="24"/>
                    </a:lnTo>
                    <a:lnTo>
                      <a:pt x="456" y="36"/>
                    </a:lnTo>
                    <a:lnTo>
                      <a:pt x="444" y="42"/>
                    </a:lnTo>
                    <a:lnTo>
                      <a:pt x="438" y="48"/>
                    </a:lnTo>
                    <a:lnTo>
                      <a:pt x="426" y="54"/>
                    </a:lnTo>
                    <a:lnTo>
                      <a:pt x="414" y="66"/>
                    </a:lnTo>
                    <a:lnTo>
                      <a:pt x="408" y="66"/>
                    </a:lnTo>
                    <a:lnTo>
                      <a:pt x="396" y="90"/>
                    </a:lnTo>
                    <a:lnTo>
                      <a:pt x="378" y="90"/>
                    </a:lnTo>
                    <a:lnTo>
                      <a:pt x="354" y="84"/>
                    </a:lnTo>
                    <a:lnTo>
                      <a:pt x="294" y="84"/>
                    </a:lnTo>
                    <a:lnTo>
                      <a:pt x="282" y="78"/>
                    </a:lnTo>
                    <a:lnTo>
                      <a:pt x="264" y="78"/>
                    </a:lnTo>
                    <a:lnTo>
                      <a:pt x="252" y="72"/>
                    </a:lnTo>
                    <a:lnTo>
                      <a:pt x="240" y="72"/>
                    </a:lnTo>
                    <a:lnTo>
                      <a:pt x="234" y="66"/>
                    </a:lnTo>
                    <a:lnTo>
                      <a:pt x="198" y="66"/>
                    </a:lnTo>
                    <a:lnTo>
                      <a:pt x="186" y="54"/>
                    </a:lnTo>
                    <a:lnTo>
                      <a:pt x="180" y="36"/>
                    </a:lnTo>
                    <a:lnTo>
                      <a:pt x="180" y="24"/>
                    </a:lnTo>
                    <a:lnTo>
                      <a:pt x="168" y="24"/>
                    </a:lnTo>
                    <a:lnTo>
                      <a:pt x="156" y="18"/>
                    </a:lnTo>
                    <a:lnTo>
                      <a:pt x="144" y="18"/>
                    </a:lnTo>
                    <a:lnTo>
                      <a:pt x="132" y="0"/>
                    </a:lnTo>
                    <a:lnTo>
                      <a:pt x="120" y="18"/>
                    </a:lnTo>
                    <a:lnTo>
                      <a:pt x="90" y="12"/>
                    </a:lnTo>
                    <a:lnTo>
                      <a:pt x="72" y="36"/>
                    </a:lnTo>
                    <a:lnTo>
                      <a:pt x="78" y="42"/>
                    </a:lnTo>
                    <a:lnTo>
                      <a:pt x="90" y="42"/>
                    </a:lnTo>
                    <a:lnTo>
                      <a:pt x="90" y="48"/>
                    </a:lnTo>
                    <a:lnTo>
                      <a:pt x="96" y="54"/>
                    </a:lnTo>
                    <a:lnTo>
                      <a:pt x="96" y="66"/>
                    </a:lnTo>
                    <a:lnTo>
                      <a:pt x="78" y="66"/>
                    </a:lnTo>
                    <a:lnTo>
                      <a:pt x="72" y="72"/>
                    </a:lnTo>
                    <a:lnTo>
                      <a:pt x="72" y="78"/>
                    </a:lnTo>
                    <a:lnTo>
                      <a:pt x="78" y="84"/>
                    </a:lnTo>
                    <a:lnTo>
                      <a:pt x="78" y="96"/>
                    </a:lnTo>
                    <a:lnTo>
                      <a:pt x="72" y="108"/>
                    </a:lnTo>
                    <a:lnTo>
                      <a:pt x="72" y="114"/>
                    </a:lnTo>
                    <a:lnTo>
                      <a:pt x="66" y="120"/>
                    </a:lnTo>
                    <a:lnTo>
                      <a:pt x="66" y="132"/>
                    </a:lnTo>
                    <a:lnTo>
                      <a:pt x="72" y="132"/>
                    </a:lnTo>
                    <a:lnTo>
                      <a:pt x="90" y="126"/>
                    </a:lnTo>
                    <a:lnTo>
                      <a:pt x="102" y="126"/>
                    </a:lnTo>
                    <a:lnTo>
                      <a:pt x="108" y="120"/>
                    </a:lnTo>
                    <a:lnTo>
                      <a:pt x="114" y="120"/>
                    </a:lnTo>
                    <a:lnTo>
                      <a:pt x="114" y="132"/>
                    </a:lnTo>
                    <a:lnTo>
                      <a:pt x="120" y="132"/>
                    </a:lnTo>
                    <a:lnTo>
                      <a:pt x="126" y="126"/>
                    </a:lnTo>
                    <a:lnTo>
                      <a:pt x="138" y="120"/>
                    </a:lnTo>
                    <a:lnTo>
                      <a:pt x="162" y="96"/>
                    </a:lnTo>
                    <a:lnTo>
                      <a:pt x="168" y="96"/>
                    </a:lnTo>
                    <a:lnTo>
                      <a:pt x="174" y="90"/>
                    </a:lnTo>
                    <a:lnTo>
                      <a:pt x="186" y="90"/>
                    </a:lnTo>
                    <a:lnTo>
                      <a:pt x="204" y="84"/>
                    </a:lnTo>
                    <a:lnTo>
                      <a:pt x="216" y="84"/>
                    </a:lnTo>
                    <a:lnTo>
                      <a:pt x="252" y="102"/>
                    </a:lnTo>
                    <a:lnTo>
                      <a:pt x="270" y="108"/>
                    </a:lnTo>
                    <a:lnTo>
                      <a:pt x="282" y="108"/>
                    </a:lnTo>
                    <a:lnTo>
                      <a:pt x="288" y="114"/>
                    </a:lnTo>
                    <a:lnTo>
                      <a:pt x="294" y="114"/>
                    </a:lnTo>
                    <a:lnTo>
                      <a:pt x="270" y="114"/>
                    </a:lnTo>
                    <a:lnTo>
                      <a:pt x="258" y="120"/>
                    </a:lnTo>
                    <a:lnTo>
                      <a:pt x="246" y="120"/>
                    </a:lnTo>
                    <a:lnTo>
                      <a:pt x="246" y="132"/>
                    </a:lnTo>
                    <a:lnTo>
                      <a:pt x="240" y="138"/>
                    </a:lnTo>
                    <a:lnTo>
                      <a:pt x="186" y="144"/>
                    </a:lnTo>
                    <a:lnTo>
                      <a:pt x="138" y="138"/>
                    </a:lnTo>
                    <a:lnTo>
                      <a:pt x="120" y="138"/>
                    </a:lnTo>
                    <a:lnTo>
                      <a:pt x="96" y="150"/>
                    </a:lnTo>
                    <a:lnTo>
                      <a:pt x="84" y="162"/>
                    </a:lnTo>
                    <a:lnTo>
                      <a:pt x="84" y="174"/>
                    </a:lnTo>
                    <a:lnTo>
                      <a:pt x="78" y="192"/>
                    </a:lnTo>
                    <a:lnTo>
                      <a:pt x="78" y="204"/>
                    </a:lnTo>
                    <a:lnTo>
                      <a:pt x="72" y="210"/>
                    </a:lnTo>
                    <a:lnTo>
                      <a:pt x="72" y="216"/>
                    </a:lnTo>
                    <a:lnTo>
                      <a:pt x="114" y="216"/>
                    </a:lnTo>
                    <a:lnTo>
                      <a:pt x="114" y="240"/>
                    </a:lnTo>
                    <a:lnTo>
                      <a:pt x="120" y="246"/>
                    </a:lnTo>
                    <a:lnTo>
                      <a:pt x="126" y="258"/>
                    </a:lnTo>
                    <a:lnTo>
                      <a:pt x="132" y="264"/>
                    </a:lnTo>
                    <a:lnTo>
                      <a:pt x="126" y="282"/>
                    </a:lnTo>
                    <a:lnTo>
                      <a:pt x="138" y="300"/>
                    </a:lnTo>
                    <a:lnTo>
                      <a:pt x="126" y="318"/>
                    </a:lnTo>
                    <a:lnTo>
                      <a:pt x="162" y="354"/>
                    </a:lnTo>
                    <a:lnTo>
                      <a:pt x="156" y="390"/>
                    </a:lnTo>
                    <a:lnTo>
                      <a:pt x="210" y="414"/>
                    </a:lnTo>
                    <a:lnTo>
                      <a:pt x="216" y="444"/>
                    </a:lnTo>
                    <a:lnTo>
                      <a:pt x="216" y="438"/>
                    </a:lnTo>
                    <a:lnTo>
                      <a:pt x="222" y="438"/>
                    </a:lnTo>
                    <a:lnTo>
                      <a:pt x="222" y="432"/>
                    </a:lnTo>
                    <a:lnTo>
                      <a:pt x="228" y="432"/>
                    </a:lnTo>
                    <a:lnTo>
                      <a:pt x="252" y="444"/>
                    </a:lnTo>
                    <a:lnTo>
                      <a:pt x="258" y="444"/>
                    </a:lnTo>
                    <a:lnTo>
                      <a:pt x="264" y="450"/>
                    </a:lnTo>
                    <a:lnTo>
                      <a:pt x="270" y="462"/>
                    </a:lnTo>
                    <a:lnTo>
                      <a:pt x="282" y="468"/>
                    </a:lnTo>
                    <a:lnTo>
                      <a:pt x="294" y="468"/>
                    </a:lnTo>
                    <a:lnTo>
                      <a:pt x="312" y="474"/>
                    </a:lnTo>
                    <a:lnTo>
                      <a:pt x="372" y="474"/>
                    </a:lnTo>
                    <a:lnTo>
                      <a:pt x="372" y="450"/>
                    </a:lnTo>
                    <a:lnTo>
                      <a:pt x="378" y="438"/>
                    </a:lnTo>
                    <a:lnTo>
                      <a:pt x="390" y="426"/>
                    </a:lnTo>
                    <a:lnTo>
                      <a:pt x="408" y="426"/>
                    </a:lnTo>
                    <a:lnTo>
                      <a:pt x="432" y="432"/>
                    </a:lnTo>
                    <a:lnTo>
                      <a:pt x="468" y="444"/>
                    </a:lnTo>
                    <a:lnTo>
                      <a:pt x="474" y="450"/>
                    </a:lnTo>
                    <a:lnTo>
                      <a:pt x="480" y="450"/>
                    </a:lnTo>
                    <a:lnTo>
                      <a:pt x="480" y="456"/>
                    </a:lnTo>
                    <a:lnTo>
                      <a:pt x="486" y="468"/>
                    </a:lnTo>
                    <a:lnTo>
                      <a:pt x="486" y="474"/>
                    </a:lnTo>
                    <a:lnTo>
                      <a:pt x="492" y="480"/>
                    </a:lnTo>
                    <a:lnTo>
                      <a:pt x="504" y="486"/>
                    </a:lnTo>
                    <a:lnTo>
                      <a:pt x="564" y="486"/>
                    </a:lnTo>
                    <a:lnTo>
                      <a:pt x="576" y="480"/>
                    </a:lnTo>
                    <a:lnTo>
                      <a:pt x="594" y="474"/>
                    </a:lnTo>
                    <a:lnTo>
                      <a:pt x="606" y="462"/>
                    </a:lnTo>
                    <a:lnTo>
                      <a:pt x="618" y="456"/>
                    </a:lnTo>
                    <a:lnTo>
                      <a:pt x="630" y="444"/>
                    </a:lnTo>
                    <a:lnTo>
                      <a:pt x="648" y="438"/>
                    </a:lnTo>
                    <a:lnTo>
                      <a:pt x="660" y="432"/>
                    </a:lnTo>
                    <a:lnTo>
                      <a:pt x="672" y="432"/>
                    </a:lnTo>
                    <a:lnTo>
                      <a:pt x="684" y="438"/>
                    </a:lnTo>
                    <a:lnTo>
                      <a:pt x="690" y="444"/>
                    </a:lnTo>
                    <a:lnTo>
                      <a:pt x="696" y="444"/>
                    </a:lnTo>
                    <a:lnTo>
                      <a:pt x="702" y="450"/>
                    </a:lnTo>
                    <a:lnTo>
                      <a:pt x="714" y="450"/>
                    </a:lnTo>
                    <a:lnTo>
                      <a:pt x="726" y="444"/>
                    </a:lnTo>
                    <a:lnTo>
                      <a:pt x="732" y="432"/>
                    </a:lnTo>
                    <a:lnTo>
                      <a:pt x="744" y="420"/>
                    </a:lnTo>
                    <a:lnTo>
                      <a:pt x="756" y="432"/>
                    </a:lnTo>
                    <a:lnTo>
                      <a:pt x="756" y="444"/>
                    </a:lnTo>
                    <a:lnTo>
                      <a:pt x="750" y="450"/>
                    </a:lnTo>
                    <a:lnTo>
                      <a:pt x="744" y="462"/>
                    </a:lnTo>
                    <a:lnTo>
                      <a:pt x="744" y="468"/>
                    </a:lnTo>
                    <a:lnTo>
                      <a:pt x="738" y="474"/>
                    </a:lnTo>
                    <a:lnTo>
                      <a:pt x="738" y="486"/>
                    </a:lnTo>
                    <a:lnTo>
                      <a:pt x="744" y="492"/>
                    </a:lnTo>
                    <a:lnTo>
                      <a:pt x="744" y="498"/>
                    </a:lnTo>
                    <a:lnTo>
                      <a:pt x="756" y="510"/>
                    </a:lnTo>
                    <a:lnTo>
                      <a:pt x="768" y="510"/>
                    </a:lnTo>
                    <a:lnTo>
                      <a:pt x="768" y="504"/>
                    </a:lnTo>
                    <a:lnTo>
                      <a:pt x="774" y="498"/>
                    </a:lnTo>
                    <a:lnTo>
                      <a:pt x="774" y="480"/>
                    </a:lnTo>
                    <a:lnTo>
                      <a:pt x="780" y="486"/>
                    </a:lnTo>
                    <a:lnTo>
                      <a:pt x="792" y="486"/>
                    </a:lnTo>
                    <a:lnTo>
                      <a:pt x="792" y="462"/>
                    </a:lnTo>
                    <a:lnTo>
                      <a:pt x="786" y="462"/>
                    </a:lnTo>
                    <a:lnTo>
                      <a:pt x="786" y="432"/>
                    </a:lnTo>
                    <a:lnTo>
                      <a:pt x="810" y="432"/>
                    </a:lnTo>
                    <a:lnTo>
                      <a:pt x="804" y="438"/>
                    </a:lnTo>
                    <a:lnTo>
                      <a:pt x="804" y="444"/>
                    </a:lnTo>
                    <a:lnTo>
                      <a:pt x="840" y="444"/>
                    </a:lnTo>
                    <a:lnTo>
                      <a:pt x="858" y="438"/>
                    </a:lnTo>
                    <a:lnTo>
                      <a:pt x="864" y="432"/>
                    </a:lnTo>
                    <a:lnTo>
                      <a:pt x="870" y="432"/>
                    </a:lnTo>
                    <a:lnTo>
                      <a:pt x="888" y="414"/>
                    </a:lnTo>
                    <a:lnTo>
                      <a:pt x="894" y="414"/>
                    </a:lnTo>
                    <a:lnTo>
                      <a:pt x="900" y="420"/>
                    </a:lnTo>
                    <a:lnTo>
                      <a:pt x="912" y="426"/>
                    </a:lnTo>
                    <a:lnTo>
                      <a:pt x="924" y="438"/>
                    </a:lnTo>
                    <a:lnTo>
                      <a:pt x="942" y="438"/>
                    </a:lnTo>
                    <a:lnTo>
                      <a:pt x="954" y="444"/>
                    </a:lnTo>
                    <a:lnTo>
                      <a:pt x="966" y="444"/>
                    </a:lnTo>
                    <a:lnTo>
                      <a:pt x="978" y="438"/>
                    </a:lnTo>
                    <a:lnTo>
                      <a:pt x="996" y="438"/>
                    </a:lnTo>
                    <a:lnTo>
                      <a:pt x="1002" y="432"/>
                    </a:lnTo>
                    <a:lnTo>
                      <a:pt x="1014" y="426"/>
                    </a:lnTo>
                    <a:lnTo>
                      <a:pt x="1026" y="414"/>
                    </a:lnTo>
                    <a:lnTo>
                      <a:pt x="1038" y="408"/>
                    </a:lnTo>
                    <a:lnTo>
                      <a:pt x="1086" y="408"/>
                    </a:lnTo>
                    <a:lnTo>
                      <a:pt x="1092" y="414"/>
                    </a:lnTo>
                    <a:lnTo>
                      <a:pt x="1110" y="414"/>
                    </a:lnTo>
                    <a:lnTo>
                      <a:pt x="1122" y="402"/>
                    </a:lnTo>
                    <a:lnTo>
                      <a:pt x="1146" y="402"/>
                    </a:lnTo>
                    <a:lnTo>
                      <a:pt x="1152" y="390"/>
                    </a:lnTo>
                    <a:lnTo>
                      <a:pt x="1152" y="384"/>
                    </a:lnTo>
                    <a:lnTo>
                      <a:pt x="1158" y="384"/>
                    </a:lnTo>
                    <a:lnTo>
                      <a:pt x="1158" y="408"/>
                    </a:lnTo>
                    <a:lnTo>
                      <a:pt x="1164" y="414"/>
                    </a:lnTo>
                    <a:lnTo>
                      <a:pt x="1170" y="414"/>
                    </a:lnTo>
                    <a:lnTo>
                      <a:pt x="1182" y="408"/>
                    </a:lnTo>
                    <a:lnTo>
                      <a:pt x="1188" y="402"/>
                    </a:lnTo>
                    <a:lnTo>
                      <a:pt x="1188" y="390"/>
                    </a:lnTo>
                    <a:lnTo>
                      <a:pt x="1230" y="390"/>
                    </a:lnTo>
                    <a:lnTo>
                      <a:pt x="1242" y="402"/>
                    </a:lnTo>
                    <a:lnTo>
                      <a:pt x="1254" y="402"/>
                    </a:lnTo>
                    <a:lnTo>
                      <a:pt x="1260" y="396"/>
                    </a:lnTo>
                    <a:lnTo>
                      <a:pt x="1260" y="390"/>
                    </a:lnTo>
                    <a:lnTo>
                      <a:pt x="1284" y="390"/>
                    </a:lnTo>
                    <a:lnTo>
                      <a:pt x="1290" y="396"/>
                    </a:lnTo>
                    <a:lnTo>
                      <a:pt x="1290" y="414"/>
                    </a:lnTo>
                    <a:lnTo>
                      <a:pt x="1332" y="402"/>
                    </a:lnTo>
                    <a:close/>
                    <a:moveTo>
                      <a:pt x="102" y="282"/>
                    </a:moveTo>
                    <a:lnTo>
                      <a:pt x="96" y="282"/>
                    </a:lnTo>
                    <a:lnTo>
                      <a:pt x="96" y="312"/>
                    </a:lnTo>
                    <a:lnTo>
                      <a:pt x="102" y="324"/>
                    </a:lnTo>
                    <a:lnTo>
                      <a:pt x="108" y="330"/>
                    </a:lnTo>
                    <a:lnTo>
                      <a:pt x="114" y="324"/>
                    </a:lnTo>
                    <a:lnTo>
                      <a:pt x="114" y="318"/>
                    </a:lnTo>
                    <a:lnTo>
                      <a:pt x="120" y="312"/>
                    </a:lnTo>
                    <a:lnTo>
                      <a:pt x="120" y="300"/>
                    </a:lnTo>
                    <a:lnTo>
                      <a:pt x="102" y="28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2" name="Tunis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406D867E-FFF2-4C8B-B53F-8B0BF80BF77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656698" y="-1703635"/>
                <a:ext cx="53660" cy="117009"/>
              </a:xfrm>
              <a:custGeom>
                <a:avLst/>
                <a:gdLst>
                  <a:gd name="T0" fmla="*/ 2147483647 w 276"/>
                  <a:gd name="T1" fmla="*/ 2147483647 h 570"/>
                  <a:gd name="T2" fmla="*/ 2147483647 w 276"/>
                  <a:gd name="T3" fmla="*/ 2147483647 h 570"/>
                  <a:gd name="T4" fmla="*/ 2147483647 w 276"/>
                  <a:gd name="T5" fmla="*/ 2147483647 h 570"/>
                  <a:gd name="T6" fmla="*/ 2147483647 w 276"/>
                  <a:gd name="T7" fmla="*/ 2147483647 h 570"/>
                  <a:gd name="T8" fmla="*/ 2147483647 w 276"/>
                  <a:gd name="T9" fmla="*/ 2147483647 h 570"/>
                  <a:gd name="T10" fmla="*/ 2147483647 w 276"/>
                  <a:gd name="T11" fmla="*/ 2147483647 h 570"/>
                  <a:gd name="T12" fmla="*/ 0 w 276"/>
                  <a:gd name="T13" fmla="*/ 2147483647 h 570"/>
                  <a:gd name="T14" fmla="*/ 2147483647 w 276"/>
                  <a:gd name="T15" fmla="*/ 2147483647 h 570"/>
                  <a:gd name="T16" fmla="*/ 2147483647 w 276"/>
                  <a:gd name="T17" fmla="*/ 2147483647 h 570"/>
                  <a:gd name="T18" fmla="*/ 2147483647 w 276"/>
                  <a:gd name="T19" fmla="*/ 2147483647 h 570"/>
                  <a:gd name="T20" fmla="*/ 2147483647 w 276"/>
                  <a:gd name="T21" fmla="*/ 2147483647 h 570"/>
                  <a:gd name="T22" fmla="*/ 2147483647 w 276"/>
                  <a:gd name="T23" fmla="*/ 2147483647 h 570"/>
                  <a:gd name="T24" fmla="*/ 2147483647 w 276"/>
                  <a:gd name="T25" fmla="*/ 2147483647 h 570"/>
                  <a:gd name="T26" fmla="*/ 2147483647 w 276"/>
                  <a:gd name="T27" fmla="*/ 2147483647 h 570"/>
                  <a:gd name="T28" fmla="*/ 2147483647 w 276"/>
                  <a:gd name="T29" fmla="*/ 2147483647 h 570"/>
                  <a:gd name="T30" fmla="*/ 2147483647 w 276"/>
                  <a:gd name="T31" fmla="*/ 2147483647 h 570"/>
                  <a:gd name="T32" fmla="*/ 2147483647 w 276"/>
                  <a:gd name="T33" fmla="*/ 2147483647 h 570"/>
                  <a:gd name="T34" fmla="*/ 2147483647 w 276"/>
                  <a:gd name="T35" fmla="*/ 2147483647 h 570"/>
                  <a:gd name="T36" fmla="*/ 2147483647 w 276"/>
                  <a:gd name="T37" fmla="*/ 2147483647 h 570"/>
                  <a:gd name="T38" fmla="*/ 2147483647 w 276"/>
                  <a:gd name="T39" fmla="*/ 2147483647 h 570"/>
                  <a:gd name="T40" fmla="*/ 2147483647 w 276"/>
                  <a:gd name="T41" fmla="*/ 2147483647 h 570"/>
                  <a:gd name="T42" fmla="*/ 2147483647 w 276"/>
                  <a:gd name="T43" fmla="*/ 2147483647 h 570"/>
                  <a:gd name="T44" fmla="*/ 2147483647 w 276"/>
                  <a:gd name="T45" fmla="*/ 2147483647 h 570"/>
                  <a:gd name="T46" fmla="*/ 2147483647 w 276"/>
                  <a:gd name="T47" fmla="*/ 2147483647 h 570"/>
                  <a:gd name="T48" fmla="*/ 2147483647 w 276"/>
                  <a:gd name="T49" fmla="*/ 2147483647 h 570"/>
                  <a:gd name="T50" fmla="*/ 2147483647 w 276"/>
                  <a:gd name="T51" fmla="*/ 2147483647 h 570"/>
                  <a:gd name="T52" fmla="*/ 2147483647 w 276"/>
                  <a:gd name="T53" fmla="*/ 2147483647 h 570"/>
                  <a:gd name="T54" fmla="*/ 2147483647 w 276"/>
                  <a:gd name="T55" fmla="*/ 2147483647 h 570"/>
                  <a:gd name="T56" fmla="*/ 2147483647 w 276"/>
                  <a:gd name="T57" fmla="*/ 2147483647 h 570"/>
                  <a:gd name="T58" fmla="*/ 2147483647 w 276"/>
                  <a:gd name="T59" fmla="*/ 2147483647 h 570"/>
                  <a:gd name="T60" fmla="*/ 2147483647 w 276"/>
                  <a:gd name="T61" fmla="*/ 2147483647 h 570"/>
                  <a:gd name="T62" fmla="*/ 2147483647 w 276"/>
                  <a:gd name="T63" fmla="*/ 2147483647 h 570"/>
                  <a:gd name="T64" fmla="*/ 2147483647 w 276"/>
                  <a:gd name="T65" fmla="*/ 2147483647 h 570"/>
                  <a:gd name="T66" fmla="*/ 2147483647 w 276"/>
                  <a:gd name="T67" fmla="*/ 2147483647 h 570"/>
                  <a:gd name="T68" fmla="*/ 2147483647 w 276"/>
                  <a:gd name="T69" fmla="*/ 2147483647 h 570"/>
                  <a:gd name="T70" fmla="*/ 2147483647 w 276"/>
                  <a:gd name="T71" fmla="*/ 2147483647 h 570"/>
                  <a:gd name="T72" fmla="*/ 2147483647 w 276"/>
                  <a:gd name="T73" fmla="*/ 2147483647 h 570"/>
                  <a:gd name="T74" fmla="*/ 2147483647 w 276"/>
                  <a:gd name="T75" fmla="*/ 2147483647 h 570"/>
                  <a:gd name="T76" fmla="*/ 2147483647 w 276"/>
                  <a:gd name="T77" fmla="*/ 2147483647 h 570"/>
                  <a:gd name="T78" fmla="*/ 2147483647 w 276"/>
                  <a:gd name="T79" fmla="*/ 2147483647 h 570"/>
                  <a:gd name="T80" fmla="*/ 2147483647 w 276"/>
                  <a:gd name="T81" fmla="*/ 2147483647 h 570"/>
                  <a:gd name="T82" fmla="*/ 2147483647 w 276"/>
                  <a:gd name="T83" fmla="*/ 2147483647 h 570"/>
                  <a:gd name="T84" fmla="*/ 2147483647 w 276"/>
                  <a:gd name="T85" fmla="*/ 2147483647 h 570"/>
                  <a:gd name="T86" fmla="*/ 2147483647 w 276"/>
                  <a:gd name="T87" fmla="*/ 2147483647 h 570"/>
                  <a:gd name="T88" fmla="*/ 2147483647 w 276"/>
                  <a:gd name="T89" fmla="*/ 0 h 570"/>
                  <a:gd name="T90" fmla="*/ 2147483647 w 276"/>
                  <a:gd name="T91" fmla="*/ 2147483647 h 570"/>
                  <a:gd name="T92" fmla="*/ 2147483647 w 276"/>
                  <a:gd name="T93" fmla="*/ 2147483647 h 570"/>
                  <a:gd name="T94" fmla="*/ 2147483647 w 276"/>
                  <a:gd name="T95" fmla="*/ 2147483647 h 57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76"/>
                  <a:gd name="T145" fmla="*/ 0 h 570"/>
                  <a:gd name="T146" fmla="*/ 276 w 276"/>
                  <a:gd name="T147" fmla="*/ 570 h 57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76" h="570">
                    <a:moveTo>
                      <a:pt x="42" y="60"/>
                    </a:moveTo>
                    <a:lnTo>
                      <a:pt x="60" y="66"/>
                    </a:lnTo>
                    <a:lnTo>
                      <a:pt x="60" y="78"/>
                    </a:lnTo>
                    <a:lnTo>
                      <a:pt x="54" y="90"/>
                    </a:lnTo>
                    <a:lnTo>
                      <a:pt x="54" y="126"/>
                    </a:lnTo>
                    <a:lnTo>
                      <a:pt x="60" y="138"/>
                    </a:lnTo>
                    <a:lnTo>
                      <a:pt x="60" y="180"/>
                    </a:lnTo>
                    <a:lnTo>
                      <a:pt x="54" y="192"/>
                    </a:lnTo>
                    <a:lnTo>
                      <a:pt x="54" y="204"/>
                    </a:lnTo>
                    <a:lnTo>
                      <a:pt x="48" y="210"/>
                    </a:lnTo>
                    <a:lnTo>
                      <a:pt x="48" y="216"/>
                    </a:lnTo>
                    <a:lnTo>
                      <a:pt x="24" y="234"/>
                    </a:lnTo>
                    <a:lnTo>
                      <a:pt x="0" y="258"/>
                    </a:lnTo>
                    <a:lnTo>
                      <a:pt x="0" y="300"/>
                    </a:lnTo>
                    <a:lnTo>
                      <a:pt x="12" y="300"/>
                    </a:lnTo>
                    <a:lnTo>
                      <a:pt x="12" y="330"/>
                    </a:lnTo>
                    <a:lnTo>
                      <a:pt x="24" y="330"/>
                    </a:lnTo>
                    <a:lnTo>
                      <a:pt x="42" y="336"/>
                    </a:lnTo>
                    <a:lnTo>
                      <a:pt x="54" y="348"/>
                    </a:lnTo>
                    <a:lnTo>
                      <a:pt x="54" y="390"/>
                    </a:lnTo>
                    <a:lnTo>
                      <a:pt x="60" y="390"/>
                    </a:lnTo>
                    <a:lnTo>
                      <a:pt x="66" y="396"/>
                    </a:lnTo>
                    <a:lnTo>
                      <a:pt x="90" y="408"/>
                    </a:lnTo>
                    <a:lnTo>
                      <a:pt x="96" y="420"/>
                    </a:lnTo>
                    <a:lnTo>
                      <a:pt x="102" y="426"/>
                    </a:lnTo>
                    <a:lnTo>
                      <a:pt x="108" y="450"/>
                    </a:lnTo>
                    <a:lnTo>
                      <a:pt x="114" y="492"/>
                    </a:lnTo>
                    <a:lnTo>
                      <a:pt x="126" y="540"/>
                    </a:lnTo>
                    <a:lnTo>
                      <a:pt x="138" y="570"/>
                    </a:lnTo>
                    <a:lnTo>
                      <a:pt x="144" y="564"/>
                    </a:lnTo>
                    <a:lnTo>
                      <a:pt x="156" y="564"/>
                    </a:lnTo>
                    <a:lnTo>
                      <a:pt x="186" y="534"/>
                    </a:lnTo>
                    <a:lnTo>
                      <a:pt x="186" y="510"/>
                    </a:lnTo>
                    <a:lnTo>
                      <a:pt x="174" y="486"/>
                    </a:lnTo>
                    <a:lnTo>
                      <a:pt x="174" y="468"/>
                    </a:lnTo>
                    <a:lnTo>
                      <a:pt x="192" y="450"/>
                    </a:lnTo>
                    <a:lnTo>
                      <a:pt x="198" y="450"/>
                    </a:lnTo>
                    <a:lnTo>
                      <a:pt x="204" y="438"/>
                    </a:lnTo>
                    <a:lnTo>
                      <a:pt x="210" y="432"/>
                    </a:lnTo>
                    <a:lnTo>
                      <a:pt x="216" y="420"/>
                    </a:lnTo>
                    <a:lnTo>
                      <a:pt x="222" y="414"/>
                    </a:lnTo>
                    <a:lnTo>
                      <a:pt x="234" y="408"/>
                    </a:lnTo>
                    <a:lnTo>
                      <a:pt x="246" y="408"/>
                    </a:lnTo>
                    <a:lnTo>
                      <a:pt x="270" y="396"/>
                    </a:lnTo>
                    <a:lnTo>
                      <a:pt x="276" y="390"/>
                    </a:lnTo>
                    <a:lnTo>
                      <a:pt x="276" y="384"/>
                    </a:lnTo>
                    <a:lnTo>
                      <a:pt x="264" y="372"/>
                    </a:lnTo>
                    <a:lnTo>
                      <a:pt x="258" y="372"/>
                    </a:lnTo>
                    <a:lnTo>
                      <a:pt x="264" y="330"/>
                    </a:lnTo>
                    <a:lnTo>
                      <a:pt x="252" y="330"/>
                    </a:lnTo>
                    <a:lnTo>
                      <a:pt x="240" y="300"/>
                    </a:lnTo>
                    <a:lnTo>
                      <a:pt x="228" y="294"/>
                    </a:lnTo>
                    <a:lnTo>
                      <a:pt x="222" y="306"/>
                    </a:lnTo>
                    <a:lnTo>
                      <a:pt x="216" y="294"/>
                    </a:lnTo>
                    <a:lnTo>
                      <a:pt x="198" y="294"/>
                    </a:lnTo>
                    <a:lnTo>
                      <a:pt x="186" y="288"/>
                    </a:lnTo>
                    <a:lnTo>
                      <a:pt x="180" y="282"/>
                    </a:lnTo>
                    <a:lnTo>
                      <a:pt x="168" y="276"/>
                    </a:lnTo>
                    <a:lnTo>
                      <a:pt x="168" y="246"/>
                    </a:lnTo>
                    <a:lnTo>
                      <a:pt x="174" y="240"/>
                    </a:lnTo>
                    <a:lnTo>
                      <a:pt x="180" y="240"/>
                    </a:lnTo>
                    <a:lnTo>
                      <a:pt x="234" y="186"/>
                    </a:lnTo>
                    <a:lnTo>
                      <a:pt x="240" y="174"/>
                    </a:lnTo>
                    <a:lnTo>
                      <a:pt x="240" y="156"/>
                    </a:lnTo>
                    <a:lnTo>
                      <a:pt x="234" y="144"/>
                    </a:lnTo>
                    <a:lnTo>
                      <a:pt x="216" y="126"/>
                    </a:lnTo>
                    <a:lnTo>
                      <a:pt x="204" y="120"/>
                    </a:lnTo>
                    <a:lnTo>
                      <a:pt x="198" y="120"/>
                    </a:lnTo>
                    <a:lnTo>
                      <a:pt x="198" y="102"/>
                    </a:lnTo>
                    <a:lnTo>
                      <a:pt x="204" y="90"/>
                    </a:lnTo>
                    <a:lnTo>
                      <a:pt x="204" y="78"/>
                    </a:lnTo>
                    <a:lnTo>
                      <a:pt x="210" y="72"/>
                    </a:lnTo>
                    <a:lnTo>
                      <a:pt x="222" y="66"/>
                    </a:lnTo>
                    <a:lnTo>
                      <a:pt x="228" y="60"/>
                    </a:lnTo>
                    <a:lnTo>
                      <a:pt x="234" y="48"/>
                    </a:lnTo>
                    <a:lnTo>
                      <a:pt x="234" y="36"/>
                    </a:lnTo>
                    <a:lnTo>
                      <a:pt x="240" y="30"/>
                    </a:lnTo>
                    <a:lnTo>
                      <a:pt x="240" y="18"/>
                    </a:lnTo>
                    <a:lnTo>
                      <a:pt x="228" y="18"/>
                    </a:lnTo>
                    <a:lnTo>
                      <a:pt x="222" y="30"/>
                    </a:lnTo>
                    <a:lnTo>
                      <a:pt x="210" y="36"/>
                    </a:lnTo>
                    <a:lnTo>
                      <a:pt x="204" y="48"/>
                    </a:lnTo>
                    <a:lnTo>
                      <a:pt x="192" y="60"/>
                    </a:lnTo>
                    <a:lnTo>
                      <a:pt x="186" y="60"/>
                    </a:lnTo>
                    <a:lnTo>
                      <a:pt x="174" y="54"/>
                    </a:lnTo>
                    <a:lnTo>
                      <a:pt x="162" y="42"/>
                    </a:lnTo>
                    <a:lnTo>
                      <a:pt x="174" y="30"/>
                    </a:lnTo>
                    <a:lnTo>
                      <a:pt x="174" y="24"/>
                    </a:lnTo>
                    <a:lnTo>
                      <a:pt x="180" y="12"/>
                    </a:lnTo>
                    <a:lnTo>
                      <a:pt x="168" y="0"/>
                    </a:lnTo>
                    <a:lnTo>
                      <a:pt x="138" y="0"/>
                    </a:lnTo>
                    <a:lnTo>
                      <a:pt x="126" y="6"/>
                    </a:lnTo>
                    <a:lnTo>
                      <a:pt x="108" y="12"/>
                    </a:lnTo>
                    <a:lnTo>
                      <a:pt x="96" y="18"/>
                    </a:lnTo>
                    <a:lnTo>
                      <a:pt x="84" y="30"/>
                    </a:lnTo>
                    <a:lnTo>
                      <a:pt x="84" y="42"/>
                    </a:lnTo>
                    <a:lnTo>
                      <a:pt x="42" y="6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3" name="Togo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0D76CF00-2B11-46D7-B657-6346A0ED214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548612" y="-1271106"/>
                <a:ext cx="27597" cy="83117"/>
              </a:xfrm>
              <a:custGeom>
                <a:avLst/>
                <a:gdLst>
                  <a:gd name="T0" fmla="*/ 2147483647 w 138"/>
                  <a:gd name="T1" fmla="*/ 2147483647 h 402"/>
                  <a:gd name="T2" fmla="*/ 2147483647 w 138"/>
                  <a:gd name="T3" fmla="*/ 2147483647 h 402"/>
                  <a:gd name="T4" fmla="*/ 2147483647 w 138"/>
                  <a:gd name="T5" fmla="*/ 2147483647 h 402"/>
                  <a:gd name="T6" fmla="*/ 2147483647 w 138"/>
                  <a:gd name="T7" fmla="*/ 2147483647 h 402"/>
                  <a:gd name="T8" fmla="*/ 2147483647 w 138"/>
                  <a:gd name="T9" fmla="*/ 2147483647 h 402"/>
                  <a:gd name="T10" fmla="*/ 2147483647 w 138"/>
                  <a:gd name="T11" fmla="*/ 2147483647 h 402"/>
                  <a:gd name="T12" fmla="*/ 2147483647 w 138"/>
                  <a:gd name="T13" fmla="*/ 2147483647 h 402"/>
                  <a:gd name="T14" fmla="*/ 2147483647 w 138"/>
                  <a:gd name="T15" fmla="*/ 2147483647 h 402"/>
                  <a:gd name="T16" fmla="*/ 2147483647 w 138"/>
                  <a:gd name="T17" fmla="*/ 2147483647 h 402"/>
                  <a:gd name="T18" fmla="*/ 2147483647 w 138"/>
                  <a:gd name="T19" fmla="*/ 2147483647 h 402"/>
                  <a:gd name="T20" fmla="*/ 2147483647 w 138"/>
                  <a:gd name="T21" fmla="*/ 2147483647 h 402"/>
                  <a:gd name="T22" fmla="*/ 2147483647 w 138"/>
                  <a:gd name="T23" fmla="*/ 2147483647 h 402"/>
                  <a:gd name="T24" fmla="*/ 2147483647 w 138"/>
                  <a:gd name="T25" fmla="*/ 2147483647 h 402"/>
                  <a:gd name="T26" fmla="*/ 2147483647 w 138"/>
                  <a:gd name="T27" fmla="*/ 2147483647 h 402"/>
                  <a:gd name="T28" fmla="*/ 2147483647 w 138"/>
                  <a:gd name="T29" fmla="*/ 2147483647 h 402"/>
                  <a:gd name="T30" fmla="*/ 2147483647 w 138"/>
                  <a:gd name="T31" fmla="*/ 2147483647 h 402"/>
                  <a:gd name="T32" fmla="*/ 2147483647 w 138"/>
                  <a:gd name="T33" fmla="*/ 0 h 402"/>
                  <a:gd name="T34" fmla="*/ 2147483647 w 138"/>
                  <a:gd name="T35" fmla="*/ 0 h 402"/>
                  <a:gd name="T36" fmla="*/ 2147483647 w 138"/>
                  <a:gd name="T37" fmla="*/ 2147483647 h 402"/>
                  <a:gd name="T38" fmla="*/ 0 w 138"/>
                  <a:gd name="T39" fmla="*/ 2147483647 h 402"/>
                  <a:gd name="T40" fmla="*/ 2147483647 w 138"/>
                  <a:gd name="T41" fmla="*/ 2147483647 h 402"/>
                  <a:gd name="T42" fmla="*/ 2147483647 w 138"/>
                  <a:gd name="T43" fmla="*/ 2147483647 h 402"/>
                  <a:gd name="T44" fmla="*/ 2147483647 w 138"/>
                  <a:gd name="T45" fmla="*/ 2147483647 h 402"/>
                  <a:gd name="T46" fmla="*/ 2147483647 w 138"/>
                  <a:gd name="T47" fmla="*/ 2147483647 h 402"/>
                  <a:gd name="T48" fmla="*/ 2147483647 w 138"/>
                  <a:gd name="T49" fmla="*/ 2147483647 h 402"/>
                  <a:gd name="T50" fmla="*/ 2147483647 w 138"/>
                  <a:gd name="T51" fmla="*/ 2147483647 h 402"/>
                  <a:gd name="T52" fmla="*/ 2147483647 w 138"/>
                  <a:gd name="T53" fmla="*/ 2147483647 h 402"/>
                  <a:gd name="T54" fmla="*/ 2147483647 w 138"/>
                  <a:gd name="T55" fmla="*/ 2147483647 h 402"/>
                  <a:gd name="T56" fmla="*/ 2147483647 w 138"/>
                  <a:gd name="T57" fmla="*/ 2147483647 h 402"/>
                  <a:gd name="T58" fmla="*/ 2147483647 w 138"/>
                  <a:gd name="T59" fmla="*/ 2147483647 h 402"/>
                  <a:gd name="T60" fmla="*/ 2147483647 w 138"/>
                  <a:gd name="T61" fmla="*/ 2147483647 h 402"/>
                  <a:gd name="T62" fmla="*/ 2147483647 w 138"/>
                  <a:gd name="T63" fmla="*/ 2147483647 h 402"/>
                  <a:gd name="T64" fmla="*/ 2147483647 w 138"/>
                  <a:gd name="T65" fmla="*/ 2147483647 h 402"/>
                  <a:gd name="T66" fmla="*/ 2147483647 w 138"/>
                  <a:gd name="T67" fmla="*/ 2147483647 h 402"/>
                  <a:gd name="T68" fmla="*/ 2147483647 w 138"/>
                  <a:gd name="T69" fmla="*/ 2147483647 h 402"/>
                  <a:gd name="T70" fmla="*/ 2147483647 w 138"/>
                  <a:gd name="T71" fmla="*/ 2147483647 h 402"/>
                  <a:gd name="T72" fmla="*/ 2147483647 w 138"/>
                  <a:gd name="T73" fmla="*/ 2147483647 h 402"/>
                  <a:gd name="T74" fmla="*/ 2147483647 w 138"/>
                  <a:gd name="T75" fmla="*/ 2147483647 h 402"/>
                  <a:gd name="T76" fmla="*/ 2147483647 w 138"/>
                  <a:gd name="T77" fmla="*/ 2147483647 h 402"/>
                  <a:gd name="T78" fmla="*/ 2147483647 w 138"/>
                  <a:gd name="T79" fmla="*/ 2147483647 h 402"/>
                  <a:gd name="T80" fmla="*/ 2147483647 w 138"/>
                  <a:gd name="T81" fmla="*/ 2147483647 h 402"/>
                  <a:gd name="T82" fmla="*/ 2147483647 w 138"/>
                  <a:gd name="T83" fmla="*/ 2147483647 h 402"/>
                  <a:gd name="T84" fmla="*/ 2147483647 w 138"/>
                  <a:gd name="T85" fmla="*/ 2147483647 h 402"/>
                  <a:gd name="T86" fmla="*/ 2147483647 w 138"/>
                  <a:gd name="T87" fmla="*/ 2147483647 h 402"/>
                  <a:gd name="T88" fmla="*/ 2147483647 w 138"/>
                  <a:gd name="T89" fmla="*/ 2147483647 h 402"/>
                  <a:gd name="T90" fmla="*/ 2147483647 w 138"/>
                  <a:gd name="T91" fmla="*/ 2147483647 h 402"/>
                  <a:gd name="T92" fmla="*/ 2147483647 w 138"/>
                  <a:gd name="T93" fmla="*/ 2147483647 h 402"/>
                  <a:gd name="T94" fmla="*/ 2147483647 w 138"/>
                  <a:gd name="T95" fmla="*/ 2147483647 h 402"/>
                  <a:gd name="T96" fmla="*/ 2147483647 w 138"/>
                  <a:gd name="T97" fmla="*/ 2147483647 h 402"/>
                  <a:gd name="T98" fmla="*/ 2147483647 w 138"/>
                  <a:gd name="T99" fmla="*/ 2147483647 h 402"/>
                  <a:gd name="T100" fmla="*/ 2147483647 w 138"/>
                  <a:gd name="T101" fmla="*/ 2147483647 h 402"/>
                  <a:gd name="T102" fmla="*/ 2147483647 w 138"/>
                  <a:gd name="T103" fmla="*/ 2147483647 h 40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38"/>
                  <a:gd name="T157" fmla="*/ 0 h 402"/>
                  <a:gd name="T158" fmla="*/ 138 w 138"/>
                  <a:gd name="T159" fmla="*/ 402 h 40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38" h="402">
                    <a:moveTo>
                      <a:pt x="126" y="354"/>
                    </a:moveTo>
                    <a:lnTo>
                      <a:pt x="120" y="288"/>
                    </a:lnTo>
                    <a:lnTo>
                      <a:pt x="132" y="282"/>
                    </a:lnTo>
                    <a:lnTo>
                      <a:pt x="120" y="270"/>
                    </a:lnTo>
                    <a:lnTo>
                      <a:pt x="120" y="210"/>
                    </a:lnTo>
                    <a:lnTo>
                      <a:pt x="132" y="198"/>
                    </a:lnTo>
                    <a:lnTo>
                      <a:pt x="126" y="186"/>
                    </a:lnTo>
                    <a:lnTo>
                      <a:pt x="126" y="156"/>
                    </a:lnTo>
                    <a:lnTo>
                      <a:pt x="120" y="144"/>
                    </a:lnTo>
                    <a:lnTo>
                      <a:pt x="108" y="132"/>
                    </a:lnTo>
                    <a:lnTo>
                      <a:pt x="108" y="90"/>
                    </a:lnTo>
                    <a:lnTo>
                      <a:pt x="78" y="60"/>
                    </a:lnTo>
                    <a:lnTo>
                      <a:pt x="66" y="54"/>
                    </a:lnTo>
                    <a:lnTo>
                      <a:pt x="66" y="24"/>
                    </a:lnTo>
                    <a:lnTo>
                      <a:pt x="72" y="6"/>
                    </a:lnTo>
                    <a:lnTo>
                      <a:pt x="54" y="6"/>
                    </a:lnTo>
                    <a:lnTo>
                      <a:pt x="30" y="0"/>
                    </a:lnTo>
                    <a:lnTo>
                      <a:pt x="12" y="0"/>
                    </a:lnTo>
                    <a:lnTo>
                      <a:pt x="12" y="18"/>
                    </a:lnTo>
                    <a:lnTo>
                      <a:pt x="0" y="30"/>
                    </a:lnTo>
                    <a:lnTo>
                      <a:pt x="36" y="54"/>
                    </a:lnTo>
                    <a:lnTo>
                      <a:pt x="24" y="132"/>
                    </a:lnTo>
                    <a:lnTo>
                      <a:pt x="36" y="120"/>
                    </a:lnTo>
                    <a:lnTo>
                      <a:pt x="42" y="120"/>
                    </a:lnTo>
                    <a:lnTo>
                      <a:pt x="48" y="126"/>
                    </a:lnTo>
                    <a:lnTo>
                      <a:pt x="48" y="150"/>
                    </a:lnTo>
                    <a:lnTo>
                      <a:pt x="42" y="162"/>
                    </a:lnTo>
                    <a:lnTo>
                      <a:pt x="54" y="174"/>
                    </a:lnTo>
                    <a:lnTo>
                      <a:pt x="54" y="180"/>
                    </a:lnTo>
                    <a:lnTo>
                      <a:pt x="48" y="180"/>
                    </a:lnTo>
                    <a:lnTo>
                      <a:pt x="36" y="192"/>
                    </a:lnTo>
                    <a:lnTo>
                      <a:pt x="42" y="198"/>
                    </a:lnTo>
                    <a:lnTo>
                      <a:pt x="54" y="204"/>
                    </a:lnTo>
                    <a:lnTo>
                      <a:pt x="60" y="210"/>
                    </a:lnTo>
                    <a:lnTo>
                      <a:pt x="60" y="222"/>
                    </a:lnTo>
                    <a:lnTo>
                      <a:pt x="54" y="228"/>
                    </a:lnTo>
                    <a:lnTo>
                      <a:pt x="54" y="270"/>
                    </a:lnTo>
                    <a:lnTo>
                      <a:pt x="48" y="276"/>
                    </a:lnTo>
                    <a:lnTo>
                      <a:pt x="48" y="294"/>
                    </a:lnTo>
                    <a:lnTo>
                      <a:pt x="54" y="294"/>
                    </a:lnTo>
                    <a:lnTo>
                      <a:pt x="60" y="300"/>
                    </a:lnTo>
                    <a:lnTo>
                      <a:pt x="60" y="312"/>
                    </a:lnTo>
                    <a:lnTo>
                      <a:pt x="54" y="324"/>
                    </a:lnTo>
                    <a:lnTo>
                      <a:pt x="54" y="336"/>
                    </a:lnTo>
                    <a:lnTo>
                      <a:pt x="66" y="378"/>
                    </a:lnTo>
                    <a:lnTo>
                      <a:pt x="96" y="402"/>
                    </a:lnTo>
                    <a:lnTo>
                      <a:pt x="108" y="396"/>
                    </a:lnTo>
                    <a:lnTo>
                      <a:pt x="120" y="384"/>
                    </a:lnTo>
                    <a:lnTo>
                      <a:pt x="138" y="384"/>
                    </a:lnTo>
                    <a:lnTo>
                      <a:pt x="138" y="372"/>
                    </a:lnTo>
                    <a:lnTo>
                      <a:pt x="126" y="360"/>
                    </a:lnTo>
                    <a:lnTo>
                      <a:pt x="126" y="35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" name="Thailand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B141CF77-8CDE-463E-9DF1-4C4AF0E28EC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880914" y="-1425235"/>
                <a:ext cx="120352" cy="243701"/>
              </a:xfrm>
              <a:custGeom>
                <a:avLst/>
                <a:gdLst>
                  <a:gd name="T0" fmla="*/ 2147483647 w 618"/>
                  <a:gd name="T1" fmla="*/ 2147483647 h 1188"/>
                  <a:gd name="T2" fmla="*/ 2147483647 w 618"/>
                  <a:gd name="T3" fmla="*/ 2147483647 h 1188"/>
                  <a:gd name="T4" fmla="*/ 2147483647 w 618"/>
                  <a:gd name="T5" fmla="*/ 2147483647 h 1188"/>
                  <a:gd name="T6" fmla="*/ 2147483647 w 618"/>
                  <a:gd name="T7" fmla="*/ 2147483647 h 1188"/>
                  <a:gd name="T8" fmla="*/ 2147483647 w 618"/>
                  <a:gd name="T9" fmla="*/ 2147483647 h 1188"/>
                  <a:gd name="T10" fmla="*/ 2147483647 w 618"/>
                  <a:gd name="T11" fmla="*/ 2147483647 h 1188"/>
                  <a:gd name="T12" fmla="*/ 2147483647 w 618"/>
                  <a:gd name="T13" fmla="*/ 2147483647 h 1188"/>
                  <a:gd name="T14" fmla="*/ 2147483647 w 618"/>
                  <a:gd name="T15" fmla="*/ 2147483647 h 1188"/>
                  <a:gd name="T16" fmla="*/ 2147483647 w 618"/>
                  <a:gd name="T17" fmla="*/ 2147483647 h 1188"/>
                  <a:gd name="T18" fmla="*/ 2147483647 w 618"/>
                  <a:gd name="T19" fmla="*/ 2147483647 h 1188"/>
                  <a:gd name="T20" fmla="*/ 2147483647 w 618"/>
                  <a:gd name="T21" fmla="*/ 2147483647 h 1188"/>
                  <a:gd name="T22" fmla="*/ 2147483647 w 618"/>
                  <a:gd name="T23" fmla="*/ 2147483647 h 1188"/>
                  <a:gd name="T24" fmla="*/ 2147483647 w 618"/>
                  <a:gd name="T25" fmla="*/ 0 h 1188"/>
                  <a:gd name="T26" fmla="*/ 2147483647 w 618"/>
                  <a:gd name="T27" fmla="*/ 2147483647 h 1188"/>
                  <a:gd name="T28" fmla="*/ 2147483647 w 618"/>
                  <a:gd name="T29" fmla="*/ 2147483647 h 1188"/>
                  <a:gd name="T30" fmla="*/ 2147483647 w 618"/>
                  <a:gd name="T31" fmla="*/ 2147483647 h 1188"/>
                  <a:gd name="T32" fmla="*/ 0 w 618"/>
                  <a:gd name="T33" fmla="*/ 2147483647 h 1188"/>
                  <a:gd name="T34" fmla="*/ 2147483647 w 618"/>
                  <a:gd name="T35" fmla="*/ 2147483647 h 1188"/>
                  <a:gd name="T36" fmla="*/ 2147483647 w 618"/>
                  <a:gd name="T37" fmla="*/ 2147483647 h 1188"/>
                  <a:gd name="T38" fmla="*/ 2147483647 w 618"/>
                  <a:gd name="T39" fmla="*/ 2147483647 h 1188"/>
                  <a:gd name="T40" fmla="*/ 2147483647 w 618"/>
                  <a:gd name="T41" fmla="*/ 2147483647 h 1188"/>
                  <a:gd name="T42" fmla="*/ 2147483647 w 618"/>
                  <a:gd name="T43" fmla="*/ 2147483647 h 1188"/>
                  <a:gd name="T44" fmla="*/ 2147483647 w 618"/>
                  <a:gd name="T45" fmla="*/ 2147483647 h 1188"/>
                  <a:gd name="T46" fmla="*/ 2147483647 w 618"/>
                  <a:gd name="T47" fmla="*/ 2147483647 h 1188"/>
                  <a:gd name="T48" fmla="*/ 2147483647 w 618"/>
                  <a:gd name="T49" fmla="*/ 2147483647 h 1188"/>
                  <a:gd name="T50" fmla="*/ 2147483647 w 618"/>
                  <a:gd name="T51" fmla="*/ 2147483647 h 1188"/>
                  <a:gd name="T52" fmla="*/ 2147483647 w 618"/>
                  <a:gd name="T53" fmla="*/ 2147483647 h 1188"/>
                  <a:gd name="T54" fmla="*/ 2147483647 w 618"/>
                  <a:gd name="T55" fmla="*/ 2147483647 h 1188"/>
                  <a:gd name="T56" fmla="*/ 2147483647 w 618"/>
                  <a:gd name="T57" fmla="*/ 2147483647 h 1188"/>
                  <a:gd name="T58" fmla="*/ 2147483647 w 618"/>
                  <a:gd name="T59" fmla="*/ 2147483647 h 1188"/>
                  <a:gd name="T60" fmla="*/ 2147483647 w 618"/>
                  <a:gd name="T61" fmla="*/ 2147483647 h 1188"/>
                  <a:gd name="T62" fmla="*/ 2147483647 w 618"/>
                  <a:gd name="T63" fmla="*/ 2147483647 h 1188"/>
                  <a:gd name="T64" fmla="*/ 2147483647 w 618"/>
                  <a:gd name="T65" fmla="*/ 2147483647 h 1188"/>
                  <a:gd name="T66" fmla="*/ 2147483647 w 618"/>
                  <a:gd name="T67" fmla="*/ 2147483647 h 1188"/>
                  <a:gd name="T68" fmla="*/ 2147483647 w 618"/>
                  <a:gd name="T69" fmla="*/ 2147483647 h 1188"/>
                  <a:gd name="T70" fmla="*/ 2147483647 w 618"/>
                  <a:gd name="T71" fmla="*/ 2147483647 h 1188"/>
                  <a:gd name="T72" fmla="*/ 2147483647 w 618"/>
                  <a:gd name="T73" fmla="*/ 2147483647 h 1188"/>
                  <a:gd name="T74" fmla="*/ 2147483647 w 618"/>
                  <a:gd name="T75" fmla="*/ 2147483647 h 1188"/>
                  <a:gd name="T76" fmla="*/ 2147483647 w 618"/>
                  <a:gd name="T77" fmla="*/ 2147483647 h 1188"/>
                  <a:gd name="T78" fmla="*/ 2147483647 w 618"/>
                  <a:gd name="T79" fmla="*/ 2147483647 h 1188"/>
                  <a:gd name="T80" fmla="*/ 2147483647 w 618"/>
                  <a:gd name="T81" fmla="*/ 2147483647 h 1188"/>
                  <a:gd name="T82" fmla="*/ 2147483647 w 618"/>
                  <a:gd name="T83" fmla="*/ 2147483647 h 1188"/>
                  <a:gd name="T84" fmla="*/ 2147483647 w 618"/>
                  <a:gd name="T85" fmla="*/ 2147483647 h 1188"/>
                  <a:gd name="T86" fmla="*/ 2147483647 w 618"/>
                  <a:gd name="T87" fmla="*/ 2147483647 h 1188"/>
                  <a:gd name="T88" fmla="*/ 2147483647 w 618"/>
                  <a:gd name="T89" fmla="*/ 2147483647 h 1188"/>
                  <a:gd name="T90" fmla="*/ 2147483647 w 618"/>
                  <a:gd name="T91" fmla="*/ 2147483647 h 1188"/>
                  <a:gd name="T92" fmla="*/ 2147483647 w 618"/>
                  <a:gd name="T93" fmla="*/ 2147483647 h 1188"/>
                  <a:gd name="T94" fmla="*/ 2147483647 w 618"/>
                  <a:gd name="T95" fmla="*/ 2147483647 h 1188"/>
                  <a:gd name="T96" fmla="*/ 2147483647 w 618"/>
                  <a:gd name="T97" fmla="*/ 2147483647 h 1188"/>
                  <a:gd name="T98" fmla="*/ 2147483647 w 618"/>
                  <a:gd name="T99" fmla="*/ 2147483647 h 1188"/>
                  <a:gd name="T100" fmla="*/ 2147483647 w 618"/>
                  <a:gd name="T101" fmla="*/ 2147483647 h 1188"/>
                  <a:gd name="T102" fmla="*/ 2147483647 w 618"/>
                  <a:gd name="T103" fmla="*/ 2147483647 h 1188"/>
                  <a:gd name="T104" fmla="*/ 2147483647 w 618"/>
                  <a:gd name="T105" fmla="*/ 2147483647 h 1188"/>
                  <a:gd name="T106" fmla="*/ 2147483647 w 618"/>
                  <a:gd name="T107" fmla="*/ 2147483647 h 1188"/>
                  <a:gd name="T108" fmla="*/ 2147483647 w 618"/>
                  <a:gd name="T109" fmla="*/ 2147483647 h 1188"/>
                  <a:gd name="T110" fmla="*/ 2147483647 w 618"/>
                  <a:gd name="T111" fmla="*/ 2147483647 h 1188"/>
                  <a:gd name="T112" fmla="*/ 2147483647 w 618"/>
                  <a:gd name="T113" fmla="*/ 2147483647 h 1188"/>
                  <a:gd name="T114" fmla="*/ 2147483647 w 618"/>
                  <a:gd name="T115" fmla="*/ 2147483647 h 1188"/>
                  <a:gd name="T116" fmla="*/ 2147483647 w 618"/>
                  <a:gd name="T117" fmla="*/ 2147483647 h 118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18"/>
                  <a:gd name="T178" fmla="*/ 0 h 1188"/>
                  <a:gd name="T179" fmla="*/ 618 w 618"/>
                  <a:gd name="T180" fmla="*/ 1188 h 118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18" h="1188">
                    <a:moveTo>
                      <a:pt x="588" y="426"/>
                    </a:moveTo>
                    <a:lnTo>
                      <a:pt x="588" y="420"/>
                    </a:lnTo>
                    <a:lnTo>
                      <a:pt x="594" y="414"/>
                    </a:lnTo>
                    <a:lnTo>
                      <a:pt x="606" y="390"/>
                    </a:lnTo>
                    <a:lnTo>
                      <a:pt x="594" y="378"/>
                    </a:lnTo>
                    <a:lnTo>
                      <a:pt x="594" y="372"/>
                    </a:lnTo>
                    <a:lnTo>
                      <a:pt x="588" y="378"/>
                    </a:lnTo>
                    <a:lnTo>
                      <a:pt x="588" y="366"/>
                    </a:lnTo>
                    <a:lnTo>
                      <a:pt x="582" y="360"/>
                    </a:lnTo>
                    <a:lnTo>
                      <a:pt x="582" y="354"/>
                    </a:lnTo>
                    <a:lnTo>
                      <a:pt x="546" y="318"/>
                    </a:lnTo>
                    <a:lnTo>
                      <a:pt x="534" y="294"/>
                    </a:lnTo>
                    <a:lnTo>
                      <a:pt x="534" y="282"/>
                    </a:lnTo>
                    <a:lnTo>
                      <a:pt x="528" y="240"/>
                    </a:lnTo>
                    <a:lnTo>
                      <a:pt x="510" y="222"/>
                    </a:lnTo>
                    <a:lnTo>
                      <a:pt x="498" y="216"/>
                    </a:lnTo>
                    <a:lnTo>
                      <a:pt x="480" y="204"/>
                    </a:lnTo>
                    <a:lnTo>
                      <a:pt x="468" y="192"/>
                    </a:lnTo>
                    <a:lnTo>
                      <a:pt x="468" y="180"/>
                    </a:lnTo>
                    <a:lnTo>
                      <a:pt x="462" y="174"/>
                    </a:lnTo>
                    <a:lnTo>
                      <a:pt x="438" y="174"/>
                    </a:lnTo>
                    <a:lnTo>
                      <a:pt x="426" y="168"/>
                    </a:lnTo>
                    <a:lnTo>
                      <a:pt x="420" y="162"/>
                    </a:lnTo>
                    <a:lnTo>
                      <a:pt x="402" y="162"/>
                    </a:lnTo>
                    <a:lnTo>
                      <a:pt x="396" y="168"/>
                    </a:lnTo>
                    <a:lnTo>
                      <a:pt x="396" y="180"/>
                    </a:lnTo>
                    <a:lnTo>
                      <a:pt x="378" y="198"/>
                    </a:lnTo>
                    <a:lnTo>
                      <a:pt x="360" y="198"/>
                    </a:lnTo>
                    <a:lnTo>
                      <a:pt x="336" y="186"/>
                    </a:lnTo>
                    <a:lnTo>
                      <a:pt x="330" y="180"/>
                    </a:lnTo>
                    <a:lnTo>
                      <a:pt x="318" y="180"/>
                    </a:lnTo>
                    <a:lnTo>
                      <a:pt x="312" y="186"/>
                    </a:lnTo>
                    <a:lnTo>
                      <a:pt x="306" y="198"/>
                    </a:lnTo>
                    <a:lnTo>
                      <a:pt x="294" y="210"/>
                    </a:lnTo>
                    <a:lnTo>
                      <a:pt x="294" y="216"/>
                    </a:lnTo>
                    <a:lnTo>
                      <a:pt x="288" y="222"/>
                    </a:lnTo>
                    <a:lnTo>
                      <a:pt x="264" y="234"/>
                    </a:lnTo>
                    <a:lnTo>
                      <a:pt x="246" y="234"/>
                    </a:lnTo>
                    <a:lnTo>
                      <a:pt x="246" y="222"/>
                    </a:lnTo>
                    <a:lnTo>
                      <a:pt x="270" y="174"/>
                    </a:lnTo>
                    <a:lnTo>
                      <a:pt x="270" y="162"/>
                    </a:lnTo>
                    <a:lnTo>
                      <a:pt x="264" y="156"/>
                    </a:lnTo>
                    <a:lnTo>
                      <a:pt x="252" y="156"/>
                    </a:lnTo>
                    <a:lnTo>
                      <a:pt x="264" y="144"/>
                    </a:lnTo>
                    <a:lnTo>
                      <a:pt x="270" y="132"/>
                    </a:lnTo>
                    <a:lnTo>
                      <a:pt x="270" y="120"/>
                    </a:lnTo>
                    <a:lnTo>
                      <a:pt x="264" y="108"/>
                    </a:lnTo>
                    <a:lnTo>
                      <a:pt x="258" y="102"/>
                    </a:lnTo>
                    <a:lnTo>
                      <a:pt x="264" y="96"/>
                    </a:lnTo>
                    <a:lnTo>
                      <a:pt x="264" y="66"/>
                    </a:lnTo>
                    <a:lnTo>
                      <a:pt x="252" y="60"/>
                    </a:lnTo>
                    <a:lnTo>
                      <a:pt x="246" y="60"/>
                    </a:lnTo>
                    <a:lnTo>
                      <a:pt x="240" y="66"/>
                    </a:lnTo>
                    <a:lnTo>
                      <a:pt x="228" y="66"/>
                    </a:lnTo>
                    <a:lnTo>
                      <a:pt x="228" y="78"/>
                    </a:lnTo>
                    <a:lnTo>
                      <a:pt x="210" y="78"/>
                    </a:lnTo>
                    <a:lnTo>
                      <a:pt x="204" y="72"/>
                    </a:lnTo>
                    <a:lnTo>
                      <a:pt x="198" y="60"/>
                    </a:lnTo>
                    <a:lnTo>
                      <a:pt x="198" y="36"/>
                    </a:lnTo>
                    <a:lnTo>
                      <a:pt x="204" y="30"/>
                    </a:lnTo>
                    <a:lnTo>
                      <a:pt x="204" y="18"/>
                    </a:lnTo>
                    <a:lnTo>
                      <a:pt x="198" y="12"/>
                    </a:lnTo>
                    <a:lnTo>
                      <a:pt x="186" y="12"/>
                    </a:lnTo>
                    <a:lnTo>
                      <a:pt x="174" y="6"/>
                    </a:lnTo>
                    <a:lnTo>
                      <a:pt x="168" y="0"/>
                    </a:lnTo>
                    <a:lnTo>
                      <a:pt x="138" y="0"/>
                    </a:lnTo>
                    <a:lnTo>
                      <a:pt x="132" y="6"/>
                    </a:lnTo>
                    <a:lnTo>
                      <a:pt x="126" y="6"/>
                    </a:lnTo>
                    <a:lnTo>
                      <a:pt x="120" y="30"/>
                    </a:lnTo>
                    <a:lnTo>
                      <a:pt x="96" y="30"/>
                    </a:lnTo>
                    <a:lnTo>
                      <a:pt x="96" y="36"/>
                    </a:lnTo>
                    <a:lnTo>
                      <a:pt x="90" y="42"/>
                    </a:lnTo>
                    <a:lnTo>
                      <a:pt x="84" y="54"/>
                    </a:lnTo>
                    <a:lnTo>
                      <a:pt x="78" y="60"/>
                    </a:lnTo>
                    <a:lnTo>
                      <a:pt x="66" y="60"/>
                    </a:lnTo>
                    <a:lnTo>
                      <a:pt x="54" y="54"/>
                    </a:lnTo>
                    <a:lnTo>
                      <a:pt x="24" y="54"/>
                    </a:lnTo>
                    <a:lnTo>
                      <a:pt x="24" y="102"/>
                    </a:lnTo>
                    <a:lnTo>
                      <a:pt x="18" y="108"/>
                    </a:lnTo>
                    <a:lnTo>
                      <a:pt x="12" y="108"/>
                    </a:lnTo>
                    <a:lnTo>
                      <a:pt x="6" y="114"/>
                    </a:lnTo>
                    <a:lnTo>
                      <a:pt x="6" y="120"/>
                    </a:lnTo>
                    <a:lnTo>
                      <a:pt x="24" y="138"/>
                    </a:lnTo>
                    <a:lnTo>
                      <a:pt x="24" y="156"/>
                    </a:lnTo>
                    <a:lnTo>
                      <a:pt x="0" y="156"/>
                    </a:lnTo>
                    <a:lnTo>
                      <a:pt x="0" y="162"/>
                    </a:lnTo>
                    <a:lnTo>
                      <a:pt x="24" y="186"/>
                    </a:lnTo>
                    <a:lnTo>
                      <a:pt x="36" y="192"/>
                    </a:lnTo>
                    <a:lnTo>
                      <a:pt x="30" y="216"/>
                    </a:lnTo>
                    <a:lnTo>
                      <a:pt x="36" y="216"/>
                    </a:lnTo>
                    <a:lnTo>
                      <a:pt x="36" y="222"/>
                    </a:lnTo>
                    <a:lnTo>
                      <a:pt x="42" y="234"/>
                    </a:lnTo>
                    <a:lnTo>
                      <a:pt x="60" y="252"/>
                    </a:lnTo>
                    <a:lnTo>
                      <a:pt x="72" y="258"/>
                    </a:lnTo>
                    <a:lnTo>
                      <a:pt x="84" y="270"/>
                    </a:lnTo>
                    <a:lnTo>
                      <a:pt x="96" y="276"/>
                    </a:lnTo>
                    <a:lnTo>
                      <a:pt x="102" y="282"/>
                    </a:lnTo>
                    <a:lnTo>
                      <a:pt x="102" y="288"/>
                    </a:lnTo>
                    <a:lnTo>
                      <a:pt x="96" y="288"/>
                    </a:lnTo>
                    <a:lnTo>
                      <a:pt x="96" y="306"/>
                    </a:lnTo>
                    <a:lnTo>
                      <a:pt x="102" y="318"/>
                    </a:lnTo>
                    <a:lnTo>
                      <a:pt x="108" y="324"/>
                    </a:lnTo>
                    <a:lnTo>
                      <a:pt x="114" y="324"/>
                    </a:lnTo>
                    <a:lnTo>
                      <a:pt x="120" y="318"/>
                    </a:lnTo>
                    <a:lnTo>
                      <a:pt x="126" y="324"/>
                    </a:lnTo>
                    <a:lnTo>
                      <a:pt x="126" y="342"/>
                    </a:lnTo>
                    <a:lnTo>
                      <a:pt x="120" y="348"/>
                    </a:lnTo>
                    <a:lnTo>
                      <a:pt x="108" y="348"/>
                    </a:lnTo>
                    <a:lnTo>
                      <a:pt x="114" y="360"/>
                    </a:lnTo>
                    <a:lnTo>
                      <a:pt x="114" y="384"/>
                    </a:lnTo>
                    <a:lnTo>
                      <a:pt x="108" y="396"/>
                    </a:lnTo>
                    <a:lnTo>
                      <a:pt x="102" y="402"/>
                    </a:lnTo>
                    <a:lnTo>
                      <a:pt x="84" y="438"/>
                    </a:lnTo>
                    <a:lnTo>
                      <a:pt x="90" y="444"/>
                    </a:lnTo>
                    <a:lnTo>
                      <a:pt x="90" y="450"/>
                    </a:lnTo>
                    <a:lnTo>
                      <a:pt x="96" y="456"/>
                    </a:lnTo>
                    <a:lnTo>
                      <a:pt x="102" y="468"/>
                    </a:lnTo>
                    <a:lnTo>
                      <a:pt x="108" y="474"/>
                    </a:lnTo>
                    <a:lnTo>
                      <a:pt x="114" y="486"/>
                    </a:lnTo>
                    <a:lnTo>
                      <a:pt x="156" y="528"/>
                    </a:lnTo>
                    <a:lnTo>
                      <a:pt x="162" y="540"/>
                    </a:lnTo>
                    <a:lnTo>
                      <a:pt x="162" y="570"/>
                    </a:lnTo>
                    <a:lnTo>
                      <a:pt x="168" y="588"/>
                    </a:lnTo>
                    <a:lnTo>
                      <a:pt x="168" y="612"/>
                    </a:lnTo>
                    <a:lnTo>
                      <a:pt x="192" y="636"/>
                    </a:lnTo>
                    <a:lnTo>
                      <a:pt x="192" y="660"/>
                    </a:lnTo>
                    <a:lnTo>
                      <a:pt x="198" y="672"/>
                    </a:lnTo>
                    <a:lnTo>
                      <a:pt x="198" y="702"/>
                    </a:lnTo>
                    <a:lnTo>
                      <a:pt x="192" y="714"/>
                    </a:lnTo>
                    <a:lnTo>
                      <a:pt x="192" y="732"/>
                    </a:lnTo>
                    <a:lnTo>
                      <a:pt x="174" y="768"/>
                    </a:lnTo>
                    <a:lnTo>
                      <a:pt x="156" y="786"/>
                    </a:lnTo>
                    <a:lnTo>
                      <a:pt x="156" y="798"/>
                    </a:lnTo>
                    <a:lnTo>
                      <a:pt x="162" y="804"/>
                    </a:lnTo>
                    <a:lnTo>
                      <a:pt x="162" y="816"/>
                    </a:lnTo>
                    <a:lnTo>
                      <a:pt x="156" y="828"/>
                    </a:lnTo>
                    <a:lnTo>
                      <a:pt x="150" y="834"/>
                    </a:lnTo>
                    <a:lnTo>
                      <a:pt x="144" y="846"/>
                    </a:lnTo>
                    <a:lnTo>
                      <a:pt x="144" y="852"/>
                    </a:lnTo>
                    <a:lnTo>
                      <a:pt x="138" y="858"/>
                    </a:lnTo>
                    <a:lnTo>
                      <a:pt x="132" y="876"/>
                    </a:lnTo>
                    <a:lnTo>
                      <a:pt x="126" y="888"/>
                    </a:lnTo>
                    <a:lnTo>
                      <a:pt x="126" y="906"/>
                    </a:lnTo>
                    <a:lnTo>
                      <a:pt x="120" y="918"/>
                    </a:lnTo>
                    <a:lnTo>
                      <a:pt x="120" y="966"/>
                    </a:lnTo>
                    <a:lnTo>
                      <a:pt x="126" y="978"/>
                    </a:lnTo>
                    <a:lnTo>
                      <a:pt x="126" y="1008"/>
                    </a:lnTo>
                    <a:lnTo>
                      <a:pt x="132" y="1014"/>
                    </a:lnTo>
                    <a:lnTo>
                      <a:pt x="132" y="1020"/>
                    </a:lnTo>
                    <a:lnTo>
                      <a:pt x="138" y="1020"/>
                    </a:lnTo>
                    <a:lnTo>
                      <a:pt x="138" y="1002"/>
                    </a:lnTo>
                    <a:lnTo>
                      <a:pt x="144" y="990"/>
                    </a:lnTo>
                    <a:lnTo>
                      <a:pt x="144" y="978"/>
                    </a:lnTo>
                    <a:lnTo>
                      <a:pt x="150" y="972"/>
                    </a:lnTo>
                    <a:lnTo>
                      <a:pt x="150" y="996"/>
                    </a:lnTo>
                    <a:lnTo>
                      <a:pt x="162" y="996"/>
                    </a:lnTo>
                    <a:lnTo>
                      <a:pt x="186" y="1020"/>
                    </a:lnTo>
                    <a:lnTo>
                      <a:pt x="192" y="1032"/>
                    </a:lnTo>
                    <a:lnTo>
                      <a:pt x="198" y="1038"/>
                    </a:lnTo>
                    <a:lnTo>
                      <a:pt x="198" y="1044"/>
                    </a:lnTo>
                    <a:lnTo>
                      <a:pt x="228" y="1074"/>
                    </a:lnTo>
                    <a:lnTo>
                      <a:pt x="228" y="1098"/>
                    </a:lnTo>
                    <a:lnTo>
                      <a:pt x="234" y="1110"/>
                    </a:lnTo>
                    <a:lnTo>
                      <a:pt x="246" y="1128"/>
                    </a:lnTo>
                    <a:lnTo>
                      <a:pt x="264" y="1146"/>
                    </a:lnTo>
                    <a:lnTo>
                      <a:pt x="270" y="1140"/>
                    </a:lnTo>
                    <a:lnTo>
                      <a:pt x="276" y="1128"/>
                    </a:lnTo>
                    <a:lnTo>
                      <a:pt x="270" y="1122"/>
                    </a:lnTo>
                    <a:lnTo>
                      <a:pt x="270" y="1110"/>
                    </a:lnTo>
                    <a:lnTo>
                      <a:pt x="276" y="1104"/>
                    </a:lnTo>
                    <a:lnTo>
                      <a:pt x="288" y="1104"/>
                    </a:lnTo>
                    <a:lnTo>
                      <a:pt x="294" y="1116"/>
                    </a:lnTo>
                    <a:lnTo>
                      <a:pt x="294" y="1122"/>
                    </a:lnTo>
                    <a:lnTo>
                      <a:pt x="312" y="1122"/>
                    </a:lnTo>
                    <a:lnTo>
                      <a:pt x="324" y="1128"/>
                    </a:lnTo>
                    <a:lnTo>
                      <a:pt x="330" y="1134"/>
                    </a:lnTo>
                    <a:lnTo>
                      <a:pt x="330" y="1146"/>
                    </a:lnTo>
                    <a:lnTo>
                      <a:pt x="342" y="1146"/>
                    </a:lnTo>
                    <a:lnTo>
                      <a:pt x="342" y="1158"/>
                    </a:lnTo>
                    <a:lnTo>
                      <a:pt x="330" y="1170"/>
                    </a:lnTo>
                    <a:lnTo>
                      <a:pt x="330" y="1176"/>
                    </a:lnTo>
                    <a:lnTo>
                      <a:pt x="336" y="1182"/>
                    </a:lnTo>
                    <a:lnTo>
                      <a:pt x="354" y="1182"/>
                    </a:lnTo>
                    <a:lnTo>
                      <a:pt x="354" y="1176"/>
                    </a:lnTo>
                    <a:lnTo>
                      <a:pt x="366" y="1176"/>
                    </a:lnTo>
                    <a:lnTo>
                      <a:pt x="372" y="1170"/>
                    </a:lnTo>
                    <a:lnTo>
                      <a:pt x="378" y="1170"/>
                    </a:lnTo>
                    <a:lnTo>
                      <a:pt x="396" y="1188"/>
                    </a:lnTo>
                    <a:lnTo>
                      <a:pt x="402" y="1182"/>
                    </a:lnTo>
                    <a:lnTo>
                      <a:pt x="402" y="1176"/>
                    </a:lnTo>
                    <a:lnTo>
                      <a:pt x="408" y="1164"/>
                    </a:lnTo>
                    <a:lnTo>
                      <a:pt x="414" y="1158"/>
                    </a:lnTo>
                    <a:lnTo>
                      <a:pt x="420" y="1146"/>
                    </a:lnTo>
                    <a:lnTo>
                      <a:pt x="396" y="1134"/>
                    </a:lnTo>
                    <a:lnTo>
                      <a:pt x="390" y="1128"/>
                    </a:lnTo>
                    <a:lnTo>
                      <a:pt x="390" y="1116"/>
                    </a:lnTo>
                    <a:lnTo>
                      <a:pt x="384" y="1104"/>
                    </a:lnTo>
                    <a:lnTo>
                      <a:pt x="384" y="1092"/>
                    </a:lnTo>
                    <a:lnTo>
                      <a:pt x="378" y="1080"/>
                    </a:lnTo>
                    <a:lnTo>
                      <a:pt x="372" y="1074"/>
                    </a:lnTo>
                    <a:lnTo>
                      <a:pt x="354" y="1074"/>
                    </a:lnTo>
                    <a:lnTo>
                      <a:pt x="342" y="1080"/>
                    </a:lnTo>
                    <a:lnTo>
                      <a:pt x="336" y="1086"/>
                    </a:lnTo>
                    <a:lnTo>
                      <a:pt x="318" y="1086"/>
                    </a:lnTo>
                    <a:lnTo>
                      <a:pt x="312" y="1080"/>
                    </a:lnTo>
                    <a:lnTo>
                      <a:pt x="306" y="1068"/>
                    </a:lnTo>
                    <a:lnTo>
                      <a:pt x="306" y="1056"/>
                    </a:lnTo>
                    <a:lnTo>
                      <a:pt x="294" y="1032"/>
                    </a:lnTo>
                    <a:lnTo>
                      <a:pt x="288" y="1032"/>
                    </a:lnTo>
                    <a:lnTo>
                      <a:pt x="288" y="1050"/>
                    </a:lnTo>
                    <a:lnTo>
                      <a:pt x="282" y="1056"/>
                    </a:lnTo>
                    <a:lnTo>
                      <a:pt x="276" y="1056"/>
                    </a:lnTo>
                    <a:lnTo>
                      <a:pt x="270" y="1044"/>
                    </a:lnTo>
                    <a:lnTo>
                      <a:pt x="264" y="1038"/>
                    </a:lnTo>
                    <a:lnTo>
                      <a:pt x="258" y="1026"/>
                    </a:lnTo>
                    <a:lnTo>
                      <a:pt x="258" y="1014"/>
                    </a:lnTo>
                    <a:lnTo>
                      <a:pt x="270" y="1002"/>
                    </a:lnTo>
                    <a:lnTo>
                      <a:pt x="270" y="1008"/>
                    </a:lnTo>
                    <a:lnTo>
                      <a:pt x="276" y="1008"/>
                    </a:lnTo>
                    <a:lnTo>
                      <a:pt x="276" y="1014"/>
                    </a:lnTo>
                    <a:lnTo>
                      <a:pt x="282" y="1014"/>
                    </a:lnTo>
                    <a:lnTo>
                      <a:pt x="288" y="1008"/>
                    </a:lnTo>
                    <a:lnTo>
                      <a:pt x="282" y="1002"/>
                    </a:lnTo>
                    <a:lnTo>
                      <a:pt x="282" y="990"/>
                    </a:lnTo>
                    <a:lnTo>
                      <a:pt x="276" y="978"/>
                    </a:lnTo>
                    <a:lnTo>
                      <a:pt x="270" y="972"/>
                    </a:lnTo>
                    <a:lnTo>
                      <a:pt x="270" y="960"/>
                    </a:lnTo>
                    <a:lnTo>
                      <a:pt x="258" y="948"/>
                    </a:lnTo>
                    <a:lnTo>
                      <a:pt x="246" y="948"/>
                    </a:lnTo>
                    <a:lnTo>
                      <a:pt x="246" y="894"/>
                    </a:lnTo>
                    <a:lnTo>
                      <a:pt x="192" y="906"/>
                    </a:lnTo>
                    <a:lnTo>
                      <a:pt x="192" y="864"/>
                    </a:lnTo>
                    <a:lnTo>
                      <a:pt x="186" y="828"/>
                    </a:lnTo>
                    <a:lnTo>
                      <a:pt x="186" y="804"/>
                    </a:lnTo>
                    <a:lnTo>
                      <a:pt x="180" y="792"/>
                    </a:lnTo>
                    <a:lnTo>
                      <a:pt x="174" y="786"/>
                    </a:lnTo>
                    <a:lnTo>
                      <a:pt x="180" y="786"/>
                    </a:lnTo>
                    <a:lnTo>
                      <a:pt x="192" y="774"/>
                    </a:lnTo>
                    <a:lnTo>
                      <a:pt x="198" y="762"/>
                    </a:lnTo>
                    <a:lnTo>
                      <a:pt x="204" y="744"/>
                    </a:lnTo>
                    <a:lnTo>
                      <a:pt x="204" y="678"/>
                    </a:lnTo>
                    <a:lnTo>
                      <a:pt x="210" y="678"/>
                    </a:lnTo>
                    <a:lnTo>
                      <a:pt x="216" y="672"/>
                    </a:lnTo>
                    <a:lnTo>
                      <a:pt x="222" y="660"/>
                    </a:lnTo>
                    <a:lnTo>
                      <a:pt x="228" y="654"/>
                    </a:lnTo>
                    <a:lnTo>
                      <a:pt x="228" y="612"/>
                    </a:lnTo>
                    <a:lnTo>
                      <a:pt x="222" y="600"/>
                    </a:lnTo>
                    <a:lnTo>
                      <a:pt x="222" y="594"/>
                    </a:lnTo>
                    <a:lnTo>
                      <a:pt x="216" y="588"/>
                    </a:lnTo>
                    <a:lnTo>
                      <a:pt x="222" y="558"/>
                    </a:lnTo>
                    <a:lnTo>
                      <a:pt x="234" y="558"/>
                    </a:lnTo>
                    <a:lnTo>
                      <a:pt x="234" y="552"/>
                    </a:lnTo>
                    <a:lnTo>
                      <a:pt x="240" y="546"/>
                    </a:lnTo>
                    <a:lnTo>
                      <a:pt x="264" y="546"/>
                    </a:lnTo>
                    <a:lnTo>
                      <a:pt x="270" y="552"/>
                    </a:lnTo>
                    <a:lnTo>
                      <a:pt x="294" y="564"/>
                    </a:lnTo>
                    <a:lnTo>
                      <a:pt x="300" y="570"/>
                    </a:lnTo>
                    <a:lnTo>
                      <a:pt x="288" y="576"/>
                    </a:lnTo>
                    <a:lnTo>
                      <a:pt x="288" y="588"/>
                    </a:lnTo>
                    <a:lnTo>
                      <a:pt x="282" y="594"/>
                    </a:lnTo>
                    <a:lnTo>
                      <a:pt x="282" y="612"/>
                    </a:lnTo>
                    <a:lnTo>
                      <a:pt x="288" y="624"/>
                    </a:lnTo>
                    <a:lnTo>
                      <a:pt x="306" y="624"/>
                    </a:lnTo>
                    <a:lnTo>
                      <a:pt x="330" y="612"/>
                    </a:lnTo>
                    <a:lnTo>
                      <a:pt x="342" y="612"/>
                    </a:lnTo>
                    <a:lnTo>
                      <a:pt x="354" y="606"/>
                    </a:lnTo>
                    <a:lnTo>
                      <a:pt x="360" y="600"/>
                    </a:lnTo>
                    <a:lnTo>
                      <a:pt x="366" y="600"/>
                    </a:lnTo>
                    <a:lnTo>
                      <a:pt x="396" y="684"/>
                    </a:lnTo>
                    <a:lnTo>
                      <a:pt x="402" y="678"/>
                    </a:lnTo>
                    <a:lnTo>
                      <a:pt x="414" y="672"/>
                    </a:lnTo>
                    <a:lnTo>
                      <a:pt x="426" y="672"/>
                    </a:lnTo>
                    <a:lnTo>
                      <a:pt x="426" y="642"/>
                    </a:lnTo>
                    <a:lnTo>
                      <a:pt x="414" y="630"/>
                    </a:lnTo>
                    <a:lnTo>
                      <a:pt x="414" y="600"/>
                    </a:lnTo>
                    <a:lnTo>
                      <a:pt x="402" y="588"/>
                    </a:lnTo>
                    <a:lnTo>
                      <a:pt x="396" y="552"/>
                    </a:lnTo>
                    <a:lnTo>
                      <a:pt x="426" y="522"/>
                    </a:lnTo>
                    <a:lnTo>
                      <a:pt x="426" y="516"/>
                    </a:lnTo>
                    <a:lnTo>
                      <a:pt x="432" y="504"/>
                    </a:lnTo>
                    <a:lnTo>
                      <a:pt x="438" y="498"/>
                    </a:lnTo>
                    <a:lnTo>
                      <a:pt x="450" y="492"/>
                    </a:lnTo>
                    <a:lnTo>
                      <a:pt x="468" y="486"/>
                    </a:lnTo>
                    <a:lnTo>
                      <a:pt x="504" y="486"/>
                    </a:lnTo>
                    <a:lnTo>
                      <a:pt x="510" y="492"/>
                    </a:lnTo>
                    <a:lnTo>
                      <a:pt x="522" y="492"/>
                    </a:lnTo>
                    <a:lnTo>
                      <a:pt x="534" y="486"/>
                    </a:lnTo>
                    <a:lnTo>
                      <a:pt x="564" y="486"/>
                    </a:lnTo>
                    <a:lnTo>
                      <a:pt x="576" y="492"/>
                    </a:lnTo>
                    <a:lnTo>
                      <a:pt x="582" y="498"/>
                    </a:lnTo>
                    <a:lnTo>
                      <a:pt x="588" y="498"/>
                    </a:lnTo>
                    <a:lnTo>
                      <a:pt x="594" y="492"/>
                    </a:lnTo>
                    <a:lnTo>
                      <a:pt x="600" y="480"/>
                    </a:lnTo>
                    <a:lnTo>
                      <a:pt x="618" y="462"/>
                    </a:lnTo>
                    <a:lnTo>
                      <a:pt x="618" y="450"/>
                    </a:lnTo>
                    <a:lnTo>
                      <a:pt x="612" y="444"/>
                    </a:lnTo>
                    <a:lnTo>
                      <a:pt x="600" y="438"/>
                    </a:lnTo>
                    <a:lnTo>
                      <a:pt x="588" y="426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5" name="Tanzan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2C9791DA-DF6D-4FEA-B2B2-224E4C4C641F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6960260" y="-1071786"/>
                <a:ext cx="148715" cy="177531"/>
              </a:xfrm>
              <a:custGeom>
                <a:avLst/>
                <a:gdLst>
                  <a:gd name="T0" fmla="*/ 2147483647 w 768"/>
                  <a:gd name="T1" fmla="*/ 2147483647 h 870"/>
                  <a:gd name="T2" fmla="*/ 2147483647 w 768"/>
                  <a:gd name="T3" fmla="*/ 2147483647 h 870"/>
                  <a:gd name="T4" fmla="*/ 2147483647 w 768"/>
                  <a:gd name="T5" fmla="*/ 2147483647 h 870"/>
                  <a:gd name="T6" fmla="*/ 2147483647 w 768"/>
                  <a:gd name="T7" fmla="*/ 2147483647 h 870"/>
                  <a:gd name="T8" fmla="*/ 2147483647 w 768"/>
                  <a:gd name="T9" fmla="*/ 2147483647 h 870"/>
                  <a:gd name="T10" fmla="*/ 2147483647 w 768"/>
                  <a:gd name="T11" fmla="*/ 2147483647 h 870"/>
                  <a:gd name="T12" fmla="*/ 2147483647 w 768"/>
                  <a:gd name="T13" fmla="*/ 2147483647 h 870"/>
                  <a:gd name="T14" fmla="*/ 2147483647 w 768"/>
                  <a:gd name="T15" fmla="*/ 2147483647 h 870"/>
                  <a:gd name="T16" fmla="*/ 2147483647 w 768"/>
                  <a:gd name="T17" fmla="*/ 2147483647 h 870"/>
                  <a:gd name="T18" fmla="*/ 2147483647 w 768"/>
                  <a:gd name="T19" fmla="*/ 2147483647 h 870"/>
                  <a:gd name="T20" fmla="*/ 2147483647 w 768"/>
                  <a:gd name="T21" fmla="*/ 2147483647 h 870"/>
                  <a:gd name="T22" fmla="*/ 2147483647 w 768"/>
                  <a:gd name="T23" fmla="*/ 2147483647 h 870"/>
                  <a:gd name="T24" fmla="*/ 2147483647 w 768"/>
                  <a:gd name="T25" fmla="*/ 2147483647 h 870"/>
                  <a:gd name="T26" fmla="*/ 2147483647 w 768"/>
                  <a:gd name="T27" fmla="*/ 2147483647 h 870"/>
                  <a:gd name="T28" fmla="*/ 2147483647 w 768"/>
                  <a:gd name="T29" fmla="*/ 2147483647 h 870"/>
                  <a:gd name="T30" fmla="*/ 2147483647 w 768"/>
                  <a:gd name="T31" fmla="*/ 2147483647 h 870"/>
                  <a:gd name="T32" fmla="*/ 2147483647 w 768"/>
                  <a:gd name="T33" fmla="*/ 2147483647 h 870"/>
                  <a:gd name="T34" fmla="*/ 2147483647 w 768"/>
                  <a:gd name="T35" fmla="*/ 2147483647 h 870"/>
                  <a:gd name="T36" fmla="*/ 2147483647 w 768"/>
                  <a:gd name="T37" fmla="*/ 2147483647 h 870"/>
                  <a:gd name="T38" fmla="*/ 2147483647 w 768"/>
                  <a:gd name="T39" fmla="*/ 2147483647 h 870"/>
                  <a:gd name="T40" fmla="*/ 2147483647 w 768"/>
                  <a:gd name="T41" fmla="*/ 2147483647 h 870"/>
                  <a:gd name="T42" fmla="*/ 2147483647 w 768"/>
                  <a:gd name="T43" fmla="*/ 2147483647 h 870"/>
                  <a:gd name="T44" fmla="*/ 2147483647 w 768"/>
                  <a:gd name="T45" fmla="*/ 2147483647 h 870"/>
                  <a:gd name="T46" fmla="*/ 2147483647 w 768"/>
                  <a:gd name="T47" fmla="*/ 2147483647 h 870"/>
                  <a:gd name="T48" fmla="*/ 2147483647 w 768"/>
                  <a:gd name="T49" fmla="*/ 2147483647 h 870"/>
                  <a:gd name="T50" fmla="*/ 2147483647 w 768"/>
                  <a:gd name="T51" fmla="*/ 2147483647 h 870"/>
                  <a:gd name="T52" fmla="*/ 2147483647 w 768"/>
                  <a:gd name="T53" fmla="*/ 2147483647 h 870"/>
                  <a:gd name="T54" fmla="*/ 2147483647 w 768"/>
                  <a:gd name="T55" fmla="*/ 2147483647 h 870"/>
                  <a:gd name="T56" fmla="*/ 2147483647 w 768"/>
                  <a:gd name="T57" fmla="*/ 2147483647 h 870"/>
                  <a:gd name="T58" fmla="*/ 2147483647 w 768"/>
                  <a:gd name="T59" fmla="*/ 2147483647 h 870"/>
                  <a:gd name="T60" fmla="*/ 2147483647 w 768"/>
                  <a:gd name="T61" fmla="*/ 2147483647 h 870"/>
                  <a:gd name="T62" fmla="*/ 2147483647 w 768"/>
                  <a:gd name="T63" fmla="*/ 2147483647 h 870"/>
                  <a:gd name="T64" fmla="*/ 2147483647 w 768"/>
                  <a:gd name="T65" fmla="*/ 2147483647 h 870"/>
                  <a:gd name="T66" fmla="*/ 2147483647 w 768"/>
                  <a:gd name="T67" fmla="*/ 2147483647 h 870"/>
                  <a:gd name="T68" fmla="*/ 2147483647 w 768"/>
                  <a:gd name="T69" fmla="*/ 2147483647 h 870"/>
                  <a:gd name="T70" fmla="*/ 2147483647 w 768"/>
                  <a:gd name="T71" fmla="*/ 2147483647 h 870"/>
                  <a:gd name="T72" fmla="*/ 2147483647 w 768"/>
                  <a:gd name="T73" fmla="*/ 2147483647 h 870"/>
                  <a:gd name="T74" fmla="*/ 2147483647 w 768"/>
                  <a:gd name="T75" fmla="*/ 2147483647 h 870"/>
                  <a:gd name="T76" fmla="*/ 2147483647 w 768"/>
                  <a:gd name="T77" fmla="*/ 2147483647 h 870"/>
                  <a:gd name="T78" fmla="*/ 2147483647 w 768"/>
                  <a:gd name="T79" fmla="*/ 2147483647 h 870"/>
                  <a:gd name="T80" fmla="*/ 2147483647 w 768"/>
                  <a:gd name="T81" fmla="*/ 2147483647 h 870"/>
                  <a:gd name="T82" fmla="*/ 2147483647 w 768"/>
                  <a:gd name="T83" fmla="*/ 2147483647 h 870"/>
                  <a:gd name="T84" fmla="*/ 2147483647 w 768"/>
                  <a:gd name="T85" fmla="*/ 2147483647 h 870"/>
                  <a:gd name="T86" fmla="*/ 2147483647 w 768"/>
                  <a:gd name="T87" fmla="*/ 2147483647 h 870"/>
                  <a:gd name="T88" fmla="*/ 2147483647 w 768"/>
                  <a:gd name="T89" fmla="*/ 2147483647 h 870"/>
                  <a:gd name="T90" fmla="*/ 2147483647 w 768"/>
                  <a:gd name="T91" fmla="*/ 2147483647 h 870"/>
                  <a:gd name="T92" fmla="*/ 2147483647 w 768"/>
                  <a:gd name="T93" fmla="*/ 2147483647 h 870"/>
                  <a:gd name="T94" fmla="*/ 2147483647 w 768"/>
                  <a:gd name="T95" fmla="*/ 2147483647 h 870"/>
                  <a:gd name="T96" fmla="*/ 2147483647 w 768"/>
                  <a:gd name="T97" fmla="*/ 2147483647 h 870"/>
                  <a:gd name="T98" fmla="*/ 2147483647 w 768"/>
                  <a:gd name="T99" fmla="*/ 2147483647 h 870"/>
                  <a:gd name="T100" fmla="*/ 2147483647 w 768"/>
                  <a:gd name="T101" fmla="*/ 2147483647 h 870"/>
                  <a:gd name="T102" fmla="*/ 2147483647 w 768"/>
                  <a:gd name="T103" fmla="*/ 2147483647 h 87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768"/>
                  <a:gd name="T157" fmla="*/ 0 h 870"/>
                  <a:gd name="T158" fmla="*/ 768 w 768"/>
                  <a:gd name="T159" fmla="*/ 870 h 87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768" h="870">
                    <a:moveTo>
                      <a:pt x="762" y="744"/>
                    </a:moveTo>
                    <a:lnTo>
                      <a:pt x="750" y="744"/>
                    </a:lnTo>
                    <a:lnTo>
                      <a:pt x="744" y="738"/>
                    </a:lnTo>
                    <a:lnTo>
                      <a:pt x="732" y="732"/>
                    </a:lnTo>
                    <a:lnTo>
                      <a:pt x="720" y="720"/>
                    </a:lnTo>
                    <a:lnTo>
                      <a:pt x="720" y="708"/>
                    </a:lnTo>
                    <a:lnTo>
                      <a:pt x="714" y="690"/>
                    </a:lnTo>
                    <a:lnTo>
                      <a:pt x="714" y="654"/>
                    </a:lnTo>
                    <a:lnTo>
                      <a:pt x="690" y="612"/>
                    </a:lnTo>
                    <a:lnTo>
                      <a:pt x="702" y="564"/>
                    </a:lnTo>
                    <a:lnTo>
                      <a:pt x="684" y="540"/>
                    </a:lnTo>
                    <a:lnTo>
                      <a:pt x="690" y="528"/>
                    </a:lnTo>
                    <a:lnTo>
                      <a:pt x="696" y="522"/>
                    </a:lnTo>
                    <a:lnTo>
                      <a:pt x="708" y="498"/>
                    </a:lnTo>
                    <a:lnTo>
                      <a:pt x="708" y="480"/>
                    </a:lnTo>
                    <a:lnTo>
                      <a:pt x="702" y="474"/>
                    </a:lnTo>
                    <a:lnTo>
                      <a:pt x="690" y="468"/>
                    </a:lnTo>
                    <a:lnTo>
                      <a:pt x="672" y="456"/>
                    </a:lnTo>
                    <a:lnTo>
                      <a:pt x="660" y="450"/>
                    </a:lnTo>
                    <a:lnTo>
                      <a:pt x="654" y="438"/>
                    </a:lnTo>
                    <a:lnTo>
                      <a:pt x="654" y="426"/>
                    </a:lnTo>
                    <a:lnTo>
                      <a:pt x="660" y="414"/>
                    </a:lnTo>
                    <a:lnTo>
                      <a:pt x="666" y="396"/>
                    </a:lnTo>
                    <a:lnTo>
                      <a:pt x="666" y="384"/>
                    </a:lnTo>
                    <a:lnTo>
                      <a:pt x="672" y="366"/>
                    </a:lnTo>
                    <a:lnTo>
                      <a:pt x="678" y="354"/>
                    </a:lnTo>
                    <a:lnTo>
                      <a:pt x="678" y="330"/>
                    </a:lnTo>
                    <a:lnTo>
                      <a:pt x="684" y="318"/>
                    </a:lnTo>
                    <a:lnTo>
                      <a:pt x="684" y="300"/>
                    </a:lnTo>
                    <a:lnTo>
                      <a:pt x="570" y="192"/>
                    </a:lnTo>
                    <a:lnTo>
                      <a:pt x="576" y="186"/>
                    </a:lnTo>
                    <a:lnTo>
                      <a:pt x="582" y="186"/>
                    </a:lnTo>
                    <a:lnTo>
                      <a:pt x="588" y="180"/>
                    </a:lnTo>
                    <a:lnTo>
                      <a:pt x="588" y="174"/>
                    </a:lnTo>
                    <a:lnTo>
                      <a:pt x="576" y="162"/>
                    </a:lnTo>
                    <a:lnTo>
                      <a:pt x="324" y="6"/>
                    </a:lnTo>
                    <a:lnTo>
                      <a:pt x="312" y="6"/>
                    </a:lnTo>
                    <a:lnTo>
                      <a:pt x="312" y="18"/>
                    </a:lnTo>
                    <a:lnTo>
                      <a:pt x="318" y="24"/>
                    </a:lnTo>
                    <a:lnTo>
                      <a:pt x="318" y="36"/>
                    </a:lnTo>
                    <a:lnTo>
                      <a:pt x="294" y="48"/>
                    </a:lnTo>
                    <a:lnTo>
                      <a:pt x="276" y="66"/>
                    </a:lnTo>
                    <a:lnTo>
                      <a:pt x="264" y="84"/>
                    </a:lnTo>
                    <a:lnTo>
                      <a:pt x="264" y="90"/>
                    </a:lnTo>
                    <a:lnTo>
                      <a:pt x="270" y="96"/>
                    </a:lnTo>
                    <a:lnTo>
                      <a:pt x="294" y="96"/>
                    </a:lnTo>
                    <a:lnTo>
                      <a:pt x="306" y="90"/>
                    </a:lnTo>
                    <a:lnTo>
                      <a:pt x="312" y="90"/>
                    </a:lnTo>
                    <a:lnTo>
                      <a:pt x="306" y="96"/>
                    </a:lnTo>
                    <a:lnTo>
                      <a:pt x="294" y="102"/>
                    </a:lnTo>
                    <a:lnTo>
                      <a:pt x="276" y="120"/>
                    </a:lnTo>
                    <a:lnTo>
                      <a:pt x="270" y="120"/>
                    </a:lnTo>
                    <a:lnTo>
                      <a:pt x="264" y="114"/>
                    </a:lnTo>
                    <a:lnTo>
                      <a:pt x="252" y="108"/>
                    </a:lnTo>
                    <a:lnTo>
                      <a:pt x="246" y="108"/>
                    </a:lnTo>
                    <a:lnTo>
                      <a:pt x="234" y="120"/>
                    </a:lnTo>
                    <a:lnTo>
                      <a:pt x="234" y="138"/>
                    </a:lnTo>
                    <a:lnTo>
                      <a:pt x="246" y="150"/>
                    </a:lnTo>
                    <a:lnTo>
                      <a:pt x="216" y="150"/>
                    </a:lnTo>
                    <a:lnTo>
                      <a:pt x="216" y="138"/>
                    </a:lnTo>
                    <a:lnTo>
                      <a:pt x="222" y="132"/>
                    </a:lnTo>
                    <a:lnTo>
                      <a:pt x="222" y="126"/>
                    </a:lnTo>
                    <a:lnTo>
                      <a:pt x="228" y="114"/>
                    </a:lnTo>
                    <a:lnTo>
                      <a:pt x="210" y="120"/>
                    </a:lnTo>
                    <a:lnTo>
                      <a:pt x="192" y="102"/>
                    </a:lnTo>
                    <a:lnTo>
                      <a:pt x="186" y="102"/>
                    </a:lnTo>
                    <a:lnTo>
                      <a:pt x="174" y="114"/>
                    </a:lnTo>
                    <a:lnTo>
                      <a:pt x="174" y="132"/>
                    </a:lnTo>
                    <a:lnTo>
                      <a:pt x="168" y="138"/>
                    </a:lnTo>
                    <a:lnTo>
                      <a:pt x="162" y="138"/>
                    </a:lnTo>
                    <a:lnTo>
                      <a:pt x="156" y="132"/>
                    </a:lnTo>
                    <a:lnTo>
                      <a:pt x="156" y="48"/>
                    </a:lnTo>
                    <a:lnTo>
                      <a:pt x="162" y="36"/>
                    </a:lnTo>
                    <a:lnTo>
                      <a:pt x="162" y="24"/>
                    </a:lnTo>
                    <a:lnTo>
                      <a:pt x="168" y="12"/>
                    </a:lnTo>
                    <a:lnTo>
                      <a:pt x="168" y="6"/>
                    </a:lnTo>
                    <a:lnTo>
                      <a:pt x="78" y="0"/>
                    </a:lnTo>
                    <a:lnTo>
                      <a:pt x="72" y="24"/>
                    </a:lnTo>
                    <a:lnTo>
                      <a:pt x="78" y="30"/>
                    </a:lnTo>
                    <a:lnTo>
                      <a:pt x="84" y="42"/>
                    </a:lnTo>
                    <a:lnTo>
                      <a:pt x="90" y="48"/>
                    </a:lnTo>
                    <a:lnTo>
                      <a:pt x="90" y="66"/>
                    </a:lnTo>
                    <a:lnTo>
                      <a:pt x="96" y="72"/>
                    </a:lnTo>
                    <a:lnTo>
                      <a:pt x="96" y="96"/>
                    </a:lnTo>
                    <a:lnTo>
                      <a:pt x="78" y="114"/>
                    </a:lnTo>
                    <a:lnTo>
                      <a:pt x="66" y="114"/>
                    </a:lnTo>
                    <a:lnTo>
                      <a:pt x="66" y="126"/>
                    </a:lnTo>
                    <a:lnTo>
                      <a:pt x="60" y="138"/>
                    </a:lnTo>
                    <a:lnTo>
                      <a:pt x="60" y="156"/>
                    </a:lnTo>
                    <a:lnTo>
                      <a:pt x="66" y="156"/>
                    </a:lnTo>
                    <a:lnTo>
                      <a:pt x="72" y="162"/>
                    </a:lnTo>
                    <a:lnTo>
                      <a:pt x="90" y="162"/>
                    </a:lnTo>
                    <a:lnTo>
                      <a:pt x="90" y="180"/>
                    </a:lnTo>
                    <a:lnTo>
                      <a:pt x="78" y="186"/>
                    </a:lnTo>
                    <a:lnTo>
                      <a:pt x="84" y="198"/>
                    </a:lnTo>
                    <a:lnTo>
                      <a:pt x="72" y="198"/>
                    </a:lnTo>
                    <a:lnTo>
                      <a:pt x="54" y="216"/>
                    </a:lnTo>
                    <a:lnTo>
                      <a:pt x="48" y="228"/>
                    </a:lnTo>
                    <a:lnTo>
                      <a:pt x="48" y="246"/>
                    </a:lnTo>
                    <a:lnTo>
                      <a:pt x="42" y="258"/>
                    </a:lnTo>
                    <a:lnTo>
                      <a:pt x="30" y="270"/>
                    </a:lnTo>
                    <a:lnTo>
                      <a:pt x="6" y="282"/>
                    </a:lnTo>
                    <a:lnTo>
                      <a:pt x="0" y="294"/>
                    </a:lnTo>
                    <a:lnTo>
                      <a:pt x="6" y="306"/>
                    </a:lnTo>
                    <a:lnTo>
                      <a:pt x="18" y="318"/>
                    </a:lnTo>
                    <a:lnTo>
                      <a:pt x="18" y="330"/>
                    </a:lnTo>
                    <a:lnTo>
                      <a:pt x="12" y="342"/>
                    </a:lnTo>
                    <a:lnTo>
                      <a:pt x="12" y="348"/>
                    </a:lnTo>
                    <a:lnTo>
                      <a:pt x="18" y="354"/>
                    </a:lnTo>
                    <a:lnTo>
                      <a:pt x="18" y="366"/>
                    </a:lnTo>
                    <a:lnTo>
                      <a:pt x="24" y="378"/>
                    </a:lnTo>
                    <a:lnTo>
                      <a:pt x="24" y="396"/>
                    </a:lnTo>
                    <a:lnTo>
                      <a:pt x="18" y="402"/>
                    </a:lnTo>
                    <a:lnTo>
                      <a:pt x="18" y="432"/>
                    </a:lnTo>
                    <a:lnTo>
                      <a:pt x="30" y="444"/>
                    </a:lnTo>
                    <a:lnTo>
                      <a:pt x="36" y="444"/>
                    </a:lnTo>
                    <a:lnTo>
                      <a:pt x="48" y="450"/>
                    </a:lnTo>
                    <a:lnTo>
                      <a:pt x="72" y="474"/>
                    </a:lnTo>
                    <a:lnTo>
                      <a:pt x="78" y="486"/>
                    </a:lnTo>
                    <a:lnTo>
                      <a:pt x="78" y="546"/>
                    </a:lnTo>
                    <a:lnTo>
                      <a:pt x="84" y="558"/>
                    </a:lnTo>
                    <a:lnTo>
                      <a:pt x="114" y="594"/>
                    </a:lnTo>
                    <a:lnTo>
                      <a:pt x="114" y="600"/>
                    </a:lnTo>
                    <a:lnTo>
                      <a:pt x="108" y="612"/>
                    </a:lnTo>
                    <a:lnTo>
                      <a:pt x="108" y="618"/>
                    </a:lnTo>
                    <a:lnTo>
                      <a:pt x="126" y="618"/>
                    </a:lnTo>
                    <a:lnTo>
                      <a:pt x="138" y="612"/>
                    </a:lnTo>
                    <a:lnTo>
                      <a:pt x="138" y="630"/>
                    </a:lnTo>
                    <a:lnTo>
                      <a:pt x="144" y="636"/>
                    </a:lnTo>
                    <a:lnTo>
                      <a:pt x="162" y="636"/>
                    </a:lnTo>
                    <a:lnTo>
                      <a:pt x="180" y="654"/>
                    </a:lnTo>
                    <a:lnTo>
                      <a:pt x="192" y="654"/>
                    </a:lnTo>
                    <a:lnTo>
                      <a:pt x="204" y="648"/>
                    </a:lnTo>
                    <a:lnTo>
                      <a:pt x="204" y="666"/>
                    </a:lnTo>
                    <a:lnTo>
                      <a:pt x="222" y="666"/>
                    </a:lnTo>
                    <a:lnTo>
                      <a:pt x="240" y="678"/>
                    </a:lnTo>
                    <a:lnTo>
                      <a:pt x="264" y="678"/>
                    </a:lnTo>
                    <a:lnTo>
                      <a:pt x="270" y="696"/>
                    </a:lnTo>
                    <a:lnTo>
                      <a:pt x="300" y="696"/>
                    </a:lnTo>
                    <a:lnTo>
                      <a:pt x="300" y="690"/>
                    </a:lnTo>
                    <a:lnTo>
                      <a:pt x="312" y="678"/>
                    </a:lnTo>
                    <a:lnTo>
                      <a:pt x="318" y="684"/>
                    </a:lnTo>
                    <a:lnTo>
                      <a:pt x="330" y="690"/>
                    </a:lnTo>
                    <a:lnTo>
                      <a:pt x="336" y="702"/>
                    </a:lnTo>
                    <a:lnTo>
                      <a:pt x="348" y="714"/>
                    </a:lnTo>
                    <a:lnTo>
                      <a:pt x="348" y="774"/>
                    </a:lnTo>
                    <a:lnTo>
                      <a:pt x="354" y="774"/>
                    </a:lnTo>
                    <a:lnTo>
                      <a:pt x="360" y="780"/>
                    </a:lnTo>
                    <a:lnTo>
                      <a:pt x="360" y="792"/>
                    </a:lnTo>
                    <a:lnTo>
                      <a:pt x="354" y="798"/>
                    </a:lnTo>
                    <a:lnTo>
                      <a:pt x="354" y="804"/>
                    </a:lnTo>
                    <a:lnTo>
                      <a:pt x="348" y="810"/>
                    </a:lnTo>
                    <a:lnTo>
                      <a:pt x="348" y="816"/>
                    </a:lnTo>
                    <a:lnTo>
                      <a:pt x="366" y="834"/>
                    </a:lnTo>
                    <a:lnTo>
                      <a:pt x="378" y="840"/>
                    </a:lnTo>
                    <a:lnTo>
                      <a:pt x="372" y="858"/>
                    </a:lnTo>
                    <a:lnTo>
                      <a:pt x="408" y="858"/>
                    </a:lnTo>
                    <a:lnTo>
                      <a:pt x="414" y="852"/>
                    </a:lnTo>
                    <a:lnTo>
                      <a:pt x="420" y="852"/>
                    </a:lnTo>
                    <a:lnTo>
                      <a:pt x="432" y="840"/>
                    </a:lnTo>
                    <a:lnTo>
                      <a:pt x="444" y="840"/>
                    </a:lnTo>
                    <a:lnTo>
                      <a:pt x="456" y="846"/>
                    </a:lnTo>
                    <a:lnTo>
                      <a:pt x="462" y="858"/>
                    </a:lnTo>
                    <a:lnTo>
                      <a:pt x="474" y="864"/>
                    </a:lnTo>
                    <a:lnTo>
                      <a:pt x="480" y="870"/>
                    </a:lnTo>
                    <a:lnTo>
                      <a:pt x="492" y="870"/>
                    </a:lnTo>
                    <a:lnTo>
                      <a:pt x="510" y="852"/>
                    </a:lnTo>
                    <a:lnTo>
                      <a:pt x="516" y="852"/>
                    </a:lnTo>
                    <a:lnTo>
                      <a:pt x="522" y="858"/>
                    </a:lnTo>
                    <a:lnTo>
                      <a:pt x="534" y="864"/>
                    </a:lnTo>
                    <a:lnTo>
                      <a:pt x="552" y="864"/>
                    </a:lnTo>
                    <a:lnTo>
                      <a:pt x="564" y="852"/>
                    </a:lnTo>
                    <a:lnTo>
                      <a:pt x="576" y="846"/>
                    </a:lnTo>
                    <a:lnTo>
                      <a:pt x="582" y="834"/>
                    </a:lnTo>
                    <a:lnTo>
                      <a:pt x="588" y="828"/>
                    </a:lnTo>
                    <a:lnTo>
                      <a:pt x="612" y="828"/>
                    </a:lnTo>
                    <a:lnTo>
                      <a:pt x="618" y="834"/>
                    </a:lnTo>
                    <a:lnTo>
                      <a:pt x="618" y="840"/>
                    </a:lnTo>
                    <a:lnTo>
                      <a:pt x="630" y="840"/>
                    </a:lnTo>
                    <a:lnTo>
                      <a:pt x="642" y="834"/>
                    </a:lnTo>
                    <a:lnTo>
                      <a:pt x="654" y="822"/>
                    </a:lnTo>
                    <a:lnTo>
                      <a:pt x="660" y="822"/>
                    </a:lnTo>
                    <a:lnTo>
                      <a:pt x="690" y="816"/>
                    </a:lnTo>
                    <a:lnTo>
                      <a:pt x="768" y="762"/>
                    </a:lnTo>
                    <a:lnTo>
                      <a:pt x="762" y="744"/>
                    </a:lnTo>
                    <a:close/>
                    <a:moveTo>
                      <a:pt x="726" y="360"/>
                    </a:moveTo>
                    <a:lnTo>
                      <a:pt x="732" y="354"/>
                    </a:lnTo>
                    <a:lnTo>
                      <a:pt x="732" y="324"/>
                    </a:lnTo>
                    <a:lnTo>
                      <a:pt x="720" y="312"/>
                    </a:lnTo>
                    <a:lnTo>
                      <a:pt x="714" y="312"/>
                    </a:lnTo>
                    <a:lnTo>
                      <a:pt x="708" y="318"/>
                    </a:lnTo>
                    <a:lnTo>
                      <a:pt x="708" y="348"/>
                    </a:lnTo>
                    <a:lnTo>
                      <a:pt x="714" y="354"/>
                    </a:lnTo>
                    <a:lnTo>
                      <a:pt x="726" y="360"/>
                    </a:lnTo>
                    <a:close/>
                    <a:moveTo>
                      <a:pt x="678" y="420"/>
                    </a:moveTo>
                    <a:lnTo>
                      <a:pt x="690" y="426"/>
                    </a:lnTo>
                    <a:lnTo>
                      <a:pt x="696" y="438"/>
                    </a:lnTo>
                    <a:lnTo>
                      <a:pt x="708" y="444"/>
                    </a:lnTo>
                    <a:lnTo>
                      <a:pt x="720" y="444"/>
                    </a:lnTo>
                    <a:lnTo>
                      <a:pt x="726" y="438"/>
                    </a:lnTo>
                    <a:lnTo>
                      <a:pt x="720" y="432"/>
                    </a:lnTo>
                    <a:lnTo>
                      <a:pt x="720" y="426"/>
                    </a:lnTo>
                    <a:lnTo>
                      <a:pt x="708" y="414"/>
                    </a:lnTo>
                    <a:lnTo>
                      <a:pt x="708" y="390"/>
                    </a:lnTo>
                    <a:lnTo>
                      <a:pt x="702" y="378"/>
                    </a:lnTo>
                    <a:lnTo>
                      <a:pt x="684" y="378"/>
                    </a:lnTo>
                    <a:lnTo>
                      <a:pt x="678" y="384"/>
                    </a:lnTo>
                    <a:lnTo>
                      <a:pt x="678" y="42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" name="Tajikista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E23A1843-61B3-42EC-A035-E4E63A7364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423271" y="-1763350"/>
                <a:ext cx="107320" cy="71013"/>
              </a:xfrm>
              <a:custGeom>
                <a:avLst/>
                <a:gdLst>
                  <a:gd name="T0" fmla="*/ 2147483647 w 552"/>
                  <a:gd name="T1" fmla="*/ 2147483647 h 348"/>
                  <a:gd name="T2" fmla="*/ 2147483647 w 552"/>
                  <a:gd name="T3" fmla="*/ 2147483647 h 348"/>
                  <a:gd name="T4" fmla="*/ 2147483647 w 552"/>
                  <a:gd name="T5" fmla="*/ 2147483647 h 348"/>
                  <a:gd name="T6" fmla="*/ 2147483647 w 552"/>
                  <a:gd name="T7" fmla="*/ 2147483647 h 348"/>
                  <a:gd name="T8" fmla="*/ 2147483647 w 552"/>
                  <a:gd name="T9" fmla="*/ 2147483647 h 348"/>
                  <a:gd name="T10" fmla="*/ 2147483647 w 552"/>
                  <a:gd name="T11" fmla="*/ 2147483647 h 348"/>
                  <a:gd name="T12" fmla="*/ 2147483647 w 552"/>
                  <a:gd name="T13" fmla="*/ 2147483647 h 348"/>
                  <a:gd name="T14" fmla="*/ 2147483647 w 552"/>
                  <a:gd name="T15" fmla="*/ 2147483647 h 348"/>
                  <a:gd name="T16" fmla="*/ 2147483647 w 552"/>
                  <a:gd name="T17" fmla="*/ 2147483647 h 348"/>
                  <a:gd name="T18" fmla="*/ 2147483647 w 552"/>
                  <a:gd name="T19" fmla="*/ 2147483647 h 348"/>
                  <a:gd name="T20" fmla="*/ 2147483647 w 552"/>
                  <a:gd name="T21" fmla="*/ 2147483647 h 348"/>
                  <a:gd name="T22" fmla="*/ 2147483647 w 552"/>
                  <a:gd name="T23" fmla="*/ 2147483647 h 348"/>
                  <a:gd name="T24" fmla="*/ 2147483647 w 552"/>
                  <a:gd name="T25" fmla="*/ 2147483647 h 348"/>
                  <a:gd name="T26" fmla="*/ 2147483647 w 552"/>
                  <a:gd name="T27" fmla="*/ 2147483647 h 348"/>
                  <a:gd name="T28" fmla="*/ 2147483647 w 552"/>
                  <a:gd name="T29" fmla="*/ 2147483647 h 348"/>
                  <a:gd name="T30" fmla="*/ 2147483647 w 552"/>
                  <a:gd name="T31" fmla="*/ 2147483647 h 348"/>
                  <a:gd name="T32" fmla="*/ 2147483647 w 552"/>
                  <a:gd name="T33" fmla="*/ 2147483647 h 348"/>
                  <a:gd name="T34" fmla="*/ 2147483647 w 552"/>
                  <a:gd name="T35" fmla="*/ 2147483647 h 348"/>
                  <a:gd name="T36" fmla="*/ 2147483647 w 552"/>
                  <a:gd name="T37" fmla="*/ 2147483647 h 348"/>
                  <a:gd name="T38" fmla="*/ 2147483647 w 552"/>
                  <a:gd name="T39" fmla="*/ 0 h 348"/>
                  <a:gd name="T40" fmla="*/ 2147483647 w 552"/>
                  <a:gd name="T41" fmla="*/ 2147483647 h 348"/>
                  <a:gd name="T42" fmla="*/ 2147483647 w 552"/>
                  <a:gd name="T43" fmla="*/ 2147483647 h 348"/>
                  <a:gd name="T44" fmla="*/ 2147483647 w 552"/>
                  <a:gd name="T45" fmla="*/ 2147483647 h 348"/>
                  <a:gd name="T46" fmla="*/ 2147483647 w 552"/>
                  <a:gd name="T47" fmla="*/ 2147483647 h 348"/>
                  <a:gd name="T48" fmla="*/ 2147483647 w 552"/>
                  <a:gd name="T49" fmla="*/ 2147483647 h 348"/>
                  <a:gd name="T50" fmla="*/ 2147483647 w 552"/>
                  <a:gd name="T51" fmla="*/ 2147483647 h 348"/>
                  <a:gd name="T52" fmla="*/ 2147483647 w 552"/>
                  <a:gd name="T53" fmla="*/ 2147483647 h 348"/>
                  <a:gd name="T54" fmla="*/ 2147483647 w 552"/>
                  <a:gd name="T55" fmla="*/ 2147483647 h 348"/>
                  <a:gd name="T56" fmla="*/ 2147483647 w 552"/>
                  <a:gd name="T57" fmla="*/ 2147483647 h 348"/>
                  <a:gd name="T58" fmla="*/ 2147483647 w 552"/>
                  <a:gd name="T59" fmla="*/ 2147483647 h 348"/>
                  <a:gd name="T60" fmla="*/ 2147483647 w 552"/>
                  <a:gd name="T61" fmla="*/ 2147483647 h 348"/>
                  <a:gd name="T62" fmla="*/ 2147483647 w 552"/>
                  <a:gd name="T63" fmla="*/ 2147483647 h 348"/>
                  <a:gd name="T64" fmla="*/ 2147483647 w 552"/>
                  <a:gd name="T65" fmla="*/ 2147483647 h 348"/>
                  <a:gd name="T66" fmla="*/ 2147483647 w 552"/>
                  <a:gd name="T67" fmla="*/ 2147483647 h 348"/>
                  <a:gd name="T68" fmla="*/ 2147483647 w 552"/>
                  <a:gd name="T69" fmla="*/ 2147483647 h 348"/>
                  <a:gd name="T70" fmla="*/ 2147483647 w 552"/>
                  <a:gd name="T71" fmla="*/ 2147483647 h 348"/>
                  <a:gd name="T72" fmla="*/ 2147483647 w 552"/>
                  <a:gd name="T73" fmla="*/ 2147483647 h 348"/>
                  <a:gd name="T74" fmla="*/ 2147483647 w 552"/>
                  <a:gd name="T75" fmla="*/ 2147483647 h 348"/>
                  <a:gd name="T76" fmla="*/ 2147483647 w 552"/>
                  <a:gd name="T77" fmla="*/ 2147483647 h 348"/>
                  <a:gd name="T78" fmla="*/ 2147483647 w 552"/>
                  <a:gd name="T79" fmla="*/ 2147483647 h 348"/>
                  <a:gd name="T80" fmla="*/ 2147483647 w 552"/>
                  <a:gd name="T81" fmla="*/ 2147483647 h 348"/>
                  <a:gd name="T82" fmla="*/ 2147483647 w 552"/>
                  <a:gd name="T83" fmla="*/ 2147483647 h 348"/>
                  <a:gd name="T84" fmla="*/ 2147483647 w 552"/>
                  <a:gd name="T85" fmla="*/ 2147483647 h 348"/>
                  <a:gd name="T86" fmla="*/ 2147483647 w 552"/>
                  <a:gd name="T87" fmla="*/ 2147483647 h 348"/>
                  <a:gd name="T88" fmla="*/ 2147483647 w 552"/>
                  <a:gd name="T89" fmla="*/ 2147483647 h 348"/>
                  <a:gd name="T90" fmla="*/ 2147483647 w 552"/>
                  <a:gd name="T91" fmla="*/ 2147483647 h 348"/>
                  <a:gd name="T92" fmla="*/ 2147483647 w 552"/>
                  <a:gd name="T93" fmla="*/ 2147483647 h 348"/>
                  <a:gd name="T94" fmla="*/ 2147483647 w 552"/>
                  <a:gd name="T95" fmla="*/ 2147483647 h 348"/>
                  <a:gd name="T96" fmla="*/ 2147483647 w 552"/>
                  <a:gd name="T97" fmla="*/ 2147483647 h 348"/>
                  <a:gd name="T98" fmla="*/ 2147483647 w 552"/>
                  <a:gd name="T99" fmla="*/ 2147483647 h 34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552"/>
                  <a:gd name="T151" fmla="*/ 0 h 348"/>
                  <a:gd name="T152" fmla="*/ 552 w 552"/>
                  <a:gd name="T153" fmla="*/ 348 h 34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552" h="348">
                    <a:moveTo>
                      <a:pt x="528" y="270"/>
                    </a:moveTo>
                    <a:lnTo>
                      <a:pt x="516" y="246"/>
                    </a:lnTo>
                    <a:lnTo>
                      <a:pt x="516" y="204"/>
                    </a:lnTo>
                    <a:lnTo>
                      <a:pt x="510" y="198"/>
                    </a:lnTo>
                    <a:lnTo>
                      <a:pt x="498" y="192"/>
                    </a:lnTo>
                    <a:lnTo>
                      <a:pt x="492" y="192"/>
                    </a:lnTo>
                    <a:lnTo>
                      <a:pt x="480" y="186"/>
                    </a:lnTo>
                    <a:lnTo>
                      <a:pt x="456" y="186"/>
                    </a:lnTo>
                    <a:lnTo>
                      <a:pt x="450" y="192"/>
                    </a:lnTo>
                    <a:lnTo>
                      <a:pt x="438" y="192"/>
                    </a:lnTo>
                    <a:lnTo>
                      <a:pt x="426" y="180"/>
                    </a:lnTo>
                    <a:lnTo>
                      <a:pt x="426" y="168"/>
                    </a:lnTo>
                    <a:lnTo>
                      <a:pt x="432" y="156"/>
                    </a:lnTo>
                    <a:lnTo>
                      <a:pt x="432" y="144"/>
                    </a:lnTo>
                    <a:lnTo>
                      <a:pt x="414" y="144"/>
                    </a:lnTo>
                    <a:lnTo>
                      <a:pt x="414" y="120"/>
                    </a:lnTo>
                    <a:lnTo>
                      <a:pt x="396" y="114"/>
                    </a:lnTo>
                    <a:lnTo>
                      <a:pt x="384" y="126"/>
                    </a:lnTo>
                    <a:lnTo>
                      <a:pt x="342" y="126"/>
                    </a:lnTo>
                    <a:lnTo>
                      <a:pt x="336" y="132"/>
                    </a:lnTo>
                    <a:lnTo>
                      <a:pt x="324" y="138"/>
                    </a:lnTo>
                    <a:lnTo>
                      <a:pt x="312" y="138"/>
                    </a:lnTo>
                    <a:lnTo>
                      <a:pt x="312" y="132"/>
                    </a:lnTo>
                    <a:lnTo>
                      <a:pt x="306" y="132"/>
                    </a:lnTo>
                    <a:lnTo>
                      <a:pt x="294" y="138"/>
                    </a:lnTo>
                    <a:lnTo>
                      <a:pt x="264" y="108"/>
                    </a:lnTo>
                    <a:lnTo>
                      <a:pt x="258" y="114"/>
                    </a:lnTo>
                    <a:lnTo>
                      <a:pt x="246" y="120"/>
                    </a:lnTo>
                    <a:lnTo>
                      <a:pt x="240" y="126"/>
                    </a:lnTo>
                    <a:lnTo>
                      <a:pt x="222" y="126"/>
                    </a:lnTo>
                    <a:lnTo>
                      <a:pt x="210" y="114"/>
                    </a:lnTo>
                    <a:lnTo>
                      <a:pt x="186" y="114"/>
                    </a:lnTo>
                    <a:lnTo>
                      <a:pt x="174" y="108"/>
                    </a:lnTo>
                    <a:lnTo>
                      <a:pt x="156" y="108"/>
                    </a:lnTo>
                    <a:lnTo>
                      <a:pt x="150" y="114"/>
                    </a:lnTo>
                    <a:lnTo>
                      <a:pt x="138" y="114"/>
                    </a:lnTo>
                    <a:lnTo>
                      <a:pt x="126" y="120"/>
                    </a:lnTo>
                    <a:lnTo>
                      <a:pt x="120" y="114"/>
                    </a:lnTo>
                    <a:lnTo>
                      <a:pt x="120" y="108"/>
                    </a:lnTo>
                    <a:lnTo>
                      <a:pt x="114" y="102"/>
                    </a:lnTo>
                    <a:lnTo>
                      <a:pt x="114" y="90"/>
                    </a:lnTo>
                    <a:lnTo>
                      <a:pt x="126" y="84"/>
                    </a:lnTo>
                    <a:lnTo>
                      <a:pt x="132" y="78"/>
                    </a:lnTo>
                    <a:lnTo>
                      <a:pt x="132" y="66"/>
                    </a:lnTo>
                    <a:lnTo>
                      <a:pt x="138" y="60"/>
                    </a:lnTo>
                    <a:lnTo>
                      <a:pt x="150" y="60"/>
                    </a:lnTo>
                    <a:lnTo>
                      <a:pt x="186" y="72"/>
                    </a:lnTo>
                    <a:lnTo>
                      <a:pt x="198" y="78"/>
                    </a:lnTo>
                    <a:lnTo>
                      <a:pt x="204" y="78"/>
                    </a:lnTo>
                    <a:lnTo>
                      <a:pt x="210" y="72"/>
                    </a:lnTo>
                    <a:lnTo>
                      <a:pt x="210" y="66"/>
                    </a:lnTo>
                    <a:lnTo>
                      <a:pt x="204" y="60"/>
                    </a:lnTo>
                    <a:lnTo>
                      <a:pt x="198" y="60"/>
                    </a:lnTo>
                    <a:lnTo>
                      <a:pt x="186" y="54"/>
                    </a:lnTo>
                    <a:lnTo>
                      <a:pt x="180" y="48"/>
                    </a:lnTo>
                    <a:lnTo>
                      <a:pt x="174" y="48"/>
                    </a:lnTo>
                    <a:lnTo>
                      <a:pt x="198" y="12"/>
                    </a:lnTo>
                    <a:lnTo>
                      <a:pt x="192" y="6"/>
                    </a:lnTo>
                    <a:lnTo>
                      <a:pt x="180" y="0"/>
                    </a:lnTo>
                    <a:lnTo>
                      <a:pt x="162" y="0"/>
                    </a:lnTo>
                    <a:lnTo>
                      <a:pt x="156" y="12"/>
                    </a:lnTo>
                    <a:lnTo>
                      <a:pt x="144" y="18"/>
                    </a:lnTo>
                    <a:lnTo>
                      <a:pt x="138" y="30"/>
                    </a:lnTo>
                    <a:lnTo>
                      <a:pt x="132" y="30"/>
                    </a:lnTo>
                    <a:lnTo>
                      <a:pt x="114" y="12"/>
                    </a:lnTo>
                    <a:lnTo>
                      <a:pt x="102" y="12"/>
                    </a:lnTo>
                    <a:lnTo>
                      <a:pt x="102" y="24"/>
                    </a:lnTo>
                    <a:lnTo>
                      <a:pt x="96" y="30"/>
                    </a:lnTo>
                    <a:lnTo>
                      <a:pt x="96" y="42"/>
                    </a:lnTo>
                    <a:lnTo>
                      <a:pt x="108" y="54"/>
                    </a:lnTo>
                    <a:lnTo>
                      <a:pt x="108" y="60"/>
                    </a:lnTo>
                    <a:lnTo>
                      <a:pt x="66" y="60"/>
                    </a:lnTo>
                    <a:lnTo>
                      <a:pt x="90" y="84"/>
                    </a:lnTo>
                    <a:lnTo>
                      <a:pt x="72" y="96"/>
                    </a:lnTo>
                    <a:lnTo>
                      <a:pt x="78" y="96"/>
                    </a:lnTo>
                    <a:lnTo>
                      <a:pt x="78" y="108"/>
                    </a:lnTo>
                    <a:lnTo>
                      <a:pt x="54" y="120"/>
                    </a:lnTo>
                    <a:lnTo>
                      <a:pt x="6" y="120"/>
                    </a:lnTo>
                    <a:lnTo>
                      <a:pt x="0" y="126"/>
                    </a:lnTo>
                    <a:lnTo>
                      <a:pt x="0" y="144"/>
                    </a:lnTo>
                    <a:lnTo>
                      <a:pt x="18" y="144"/>
                    </a:lnTo>
                    <a:lnTo>
                      <a:pt x="30" y="156"/>
                    </a:lnTo>
                    <a:lnTo>
                      <a:pt x="36" y="156"/>
                    </a:lnTo>
                    <a:lnTo>
                      <a:pt x="42" y="162"/>
                    </a:lnTo>
                    <a:lnTo>
                      <a:pt x="54" y="162"/>
                    </a:lnTo>
                    <a:lnTo>
                      <a:pt x="66" y="174"/>
                    </a:lnTo>
                    <a:lnTo>
                      <a:pt x="66" y="180"/>
                    </a:lnTo>
                    <a:lnTo>
                      <a:pt x="60" y="186"/>
                    </a:lnTo>
                    <a:lnTo>
                      <a:pt x="60" y="204"/>
                    </a:lnTo>
                    <a:lnTo>
                      <a:pt x="66" y="210"/>
                    </a:lnTo>
                    <a:lnTo>
                      <a:pt x="78" y="216"/>
                    </a:lnTo>
                    <a:lnTo>
                      <a:pt x="90" y="228"/>
                    </a:lnTo>
                    <a:lnTo>
                      <a:pt x="90" y="246"/>
                    </a:lnTo>
                    <a:lnTo>
                      <a:pt x="84" y="258"/>
                    </a:lnTo>
                    <a:lnTo>
                      <a:pt x="72" y="264"/>
                    </a:lnTo>
                    <a:lnTo>
                      <a:pt x="66" y="276"/>
                    </a:lnTo>
                    <a:lnTo>
                      <a:pt x="60" y="282"/>
                    </a:lnTo>
                    <a:lnTo>
                      <a:pt x="60" y="306"/>
                    </a:lnTo>
                    <a:lnTo>
                      <a:pt x="66" y="312"/>
                    </a:lnTo>
                    <a:lnTo>
                      <a:pt x="78" y="318"/>
                    </a:lnTo>
                    <a:lnTo>
                      <a:pt x="84" y="324"/>
                    </a:lnTo>
                    <a:lnTo>
                      <a:pt x="90" y="324"/>
                    </a:lnTo>
                    <a:lnTo>
                      <a:pt x="108" y="306"/>
                    </a:lnTo>
                    <a:lnTo>
                      <a:pt x="120" y="300"/>
                    </a:lnTo>
                    <a:lnTo>
                      <a:pt x="126" y="294"/>
                    </a:lnTo>
                    <a:lnTo>
                      <a:pt x="138" y="294"/>
                    </a:lnTo>
                    <a:lnTo>
                      <a:pt x="144" y="300"/>
                    </a:lnTo>
                    <a:lnTo>
                      <a:pt x="150" y="312"/>
                    </a:lnTo>
                    <a:lnTo>
                      <a:pt x="156" y="318"/>
                    </a:lnTo>
                    <a:lnTo>
                      <a:pt x="162" y="318"/>
                    </a:lnTo>
                    <a:lnTo>
                      <a:pt x="162" y="288"/>
                    </a:lnTo>
                    <a:lnTo>
                      <a:pt x="174" y="276"/>
                    </a:lnTo>
                    <a:lnTo>
                      <a:pt x="186" y="270"/>
                    </a:lnTo>
                    <a:lnTo>
                      <a:pt x="204" y="270"/>
                    </a:lnTo>
                    <a:lnTo>
                      <a:pt x="216" y="282"/>
                    </a:lnTo>
                    <a:lnTo>
                      <a:pt x="222" y="258"/>
                    </a:lnTo>
                    <a:lnTo>
                      <a:pt x="216" y="258"/>
                    </a:lnTo>
                    <a:lnTo>
                      <a:pt x="210" y="252"/>
                    </a:lnTo>
                    <a:lnTo>
                      <a:pt x="210" y="246"/>
                    </a:lnTo>
                    <a:lnTo>
                      <a:pt x="222" y="234"/>
                    </a:lnTo>
                    <a:lnTo>
                      <a:pt x="228" y="234"/>
                    </a:lnTo>
                    <a:lnTo>
                      <a:pt x="234" y="228"/>
                    </a:lnTo>
                    <a:lnTo>
                      <a:pt x="234" y="204"/>
                    </a:lnTo>
                    <a:lnTo>
                      <a:pt x="240" y="198"/>
                    </a:lnTo>
                    <a:lnTo>
                      <a:pt x="258" y="198"/>
                    </a:lnTo>
                    <a:lnTo>
                      <a:pt x="276" y="216"/>
                    </a:lnTo>
                    <a:lnTo>
                      <a:pt x="276" y="246"/>
                    </a:lnTo>
                    <a:lnTo>
                      <a:pt x="294" y="246"/>
                    </a:lnTo>
                    <a:lnTo>
                      <a:pt x="306" y="312"/>
                    </a:lnTo>
                    <a:lnTo>
                      <a:pt x="306" y="318"/>
                    </a:lnTo>
                    <a:lnTo>
                      <a:pt x="336" y="348"/>
                    </a:lnTo>
                    <a:lnTo>
                      <a:pt x="342" y="348"/>
                    </a:lnTo>
                    <a:lnTo>
                      <a:pt x="348" y="342"/>
                    </a:lnTo>
                    <a:lnTo>
                      <a:pt x="360" y="336"/>
                    </a:lnTo>
                    <a:lnTo>
                      <a:pt x="366" y="324"/>
                    </a:lnTo>
                    <a:lnTo>
                      <a:pt x="372" y="318"/>
                    </a:lnTo>
                    <a:lnTo>
                      <a:pt x="390" y="318"/>
                    </a:lnTo>
                    <a:lnTo>
                      <a:pt x="396" y="312"/>
                    </a:lnTo>
                    <a:lnTo>
                      <a:pt x="402" y="300"/>
                    </a:lnTo>
                    <a:lnTo>
                      <a:pt x="408" y="294"/>
                    </a:lnTo>
                    <a:lnTo>
                      <a:pt x="432" y="282"/>
                    </a:lnTo>
                    <a:lnTo>
                      <a:pt x="456" y="282"/>
                    </a:lnTo>
                    <a:lnTo>
                      <a:pt x="456" y="300"/>
                    </a:lnTo>
                    <a:lnTo>
                      <a:pt x="492" y="288"/>
                    </a:lnTo>
                    <a:lnTo>
                      <a:pt x="516" y="288"/>
                    </a:lnTo>
                    <a:lnTo>
                      <a:pt x="522" y="294"/>
                    </a:lnTo>
                    <a:lnTo>
                      <a:pt x="546" y="294"/>
                    </a:lnTo>
                    <a:lnTo>
                      <a:pt x="552" y="288"/>
                    </a:lnTo>
                    <a:lnTo>
                      <a:pt x="540" y="276"/>
                    </a:lnTo>
                    <a:lnTo>
                      <a:pt x="534" y="276"/>
                    </a:lnTo>
                    <a:lnTo>
                      <a:pt x="528" y="27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7" name="Taiwa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227D7BD9-63CD-4A77-AC5B-DC227DC66B9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174512" y="-1505930"/>
                <a:ext cx="23764" cy="54873"/>
              </a:xfrm>
              <a:custGeom>
                <a:avLst/>
                <a:gdLst>
                  <a:gd name="T0" fmla="*/ 2147483647 w 120"/>
                  <a:gd name="T1" fmla="*/ 2147483647 h 270"/>
                  <a:gd name="T2" fmla="*/ 2147483647 w 120"/>
                  <a:gd name="T3" fmla="*/ 2147483647 h 270"/>
                  <a:gd name="T4" fmla="*/ 2147483647 w 120"/>
                  <a:gd name="T5" fmla="*/ 2147483647 h 270"/>
                  <a:gd name="T6" fmla="*/ 2147483647 w 120"/>
                  <a:gd name="T7" fmla="*/ 2147483647 h 270"/>
                  <a:gd name="T8" fmla="*/ 2147483647 w 120"/>
                  <a:gd name="T9" fmla="*/ 2147483647 h 270"/>
                  <a:gd name="T10" fmla="*/ 2147483647 w 120"/>
                  <a:gd name="T11" fmla="*/ 2147483647 h 270"/>
                  <a:gd name="T12" fmla="*/ 2147483647 w 120"/>
                  <a:gd name="T13" fmla="*/ 2147483647 h 270"/>
                  <a:gd name="T14" fmla="*/ 2147483647 w 120"/>
                  <a:gd name="T15" fmla="*/ 2147483647 h 270"/>
                  <a:gd name="T16" fmla="*/ 2147483647 w 120"/>
                  <a:gd name="T17" fmla="*/ 2147483647 h 270"/>
                  <a:gd name="T18" fmla="*/ 2147483647 w 120"/>
                  <a:gd name="T19" fmla="*/ 2147483647 h 270"/>
                  <a:gd name="T20" fmla="*/ 2147483647 w 120"/>
                  <a:gd name="T21" fmla="*/ 0 h 270"/>
                  <a:gd name="T22" fmla="*/ 2147483647 w 120"/>
                  <a:gd name="T23" fmla="*/ 2147483647 h 270"/>
                  <a:gd name="T24" fmla="*/ 2147483647 w 120"/>
                  <a:gd name="T25" fmla="*/ 2147483647 h 270"/>
                  <a:gd name="T26" fmla="*/ 2147483647 w 120"/>
                  <a:gd name="T27" fmla="*/ 2147483647 h 270"/>
                  <a:gd name="T28" fmla="*/ 2147483647 w 120"/>
                  <a:gd name="T29" fmla="*/ 2147483647 h 270"/>
                  <a:gd name="T30" fmla="*/ 0 w 120"/>
                  <a:gd name="T31" fmla="*/ 2147483647 h 270"/>
                  <a:gd name="T32" fmla="*/ 0 w 120"/>
                  <a:gd name="T33" fmla="*/ 2147483647 h 270"/>
                  <a:gd name="T34" fmla="*/ 2147483647 w 120"/>
                  <a:gd name="T35" fmla="*/ 2147483647 h 270"/>
                  <a:gd name="T36" fmla="*/ 2147483647 w 120"/>
                  <a:gd name="T37" fmla="*/ 2147483647 h 270"/>
                  <a:gd name="T38" fmla="*/ 2147483647 w 120"/>
                  <a:gd name="T39" fmla="*/ 2147483647 h 270"/>
                  <a:gd name="T40" fmla="*/ 2147483647 w 120"/>
                  <a:gd name="T41" fmla="*/ 2147483647 h 270"/>
                  <a:gd name="T42" fmla="*/ 2147483647 w 120"/>
                  <a:gd name="T43" fmla="*/ 2147483647 h 270"/>
                  <a:gd name="T44" fmla="*/ 2147483647 w 120"/>
                  <a:gd name="T45" fmla="*/ 2147483647 h 270"/>
                  <a:gd name="T46" fmla="*/ 2147483647 w 120"/>
                  <a:gd name="T47" fmla="*/ 2147483647 h 270"/>
                  <a:gd name="T48" fmla="*/ 2147483647 w 120"/>
                  <a:gd name="T49" fmla="*/ 2147483647 h 270"/>
                  <a:gd name="T50" fmla="*/ 2147483647 w 120"/>
                  <a:gd name="T51" fmla="*/ 2147483647 h 27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20"/>
                  <a:gd name="T79" fmla="*/ 0 h 270"/>
                  <a:gd name="T80" fmla="*/ 120 w 120"/>
                  <a:gd name="T81" fmla="*/ 270 h 27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20" h="270">
                    <a:moveTo>
                      <a:pt x="84" y="270"/>
                    </a:moveTo>
                    <a:lnTo>
                      <a:pt x="84" y="222"/>
                    </a:lnTo>
                    <a:lnTo>
                      <a:pt x="90" y="216"/>
                    </a:lnTo>
                    <a:lnTo>
                      <a:pt x="102" y="192"/>
                    </a:lnTo>
                    <a:lnTo>
                      <a:pt x="102" y="102"/>
                    </a:lnTo>
                    <a:lnTo>
                      <a:pt x="108" y="96"/>
                    </a:lnTo>
                    <a:lnTo>
                      <a:pt x="114" y="84"/>
                    </a:lnTo>
                    <a:lnTo>
                      <a:pt x="114" y="54"/>
                    </a:lnTo>
                    <a:lnTo>
                      <a:pt x="120" y="36"/>
                    </a:lnTo>
                    <a:lnTo>
                      <a:pt x="120" y="24"/>
                    </a:lnTo>
                    <a:lnTo>
                      <a:pt x="72" y="0"/>
                    </a:lnTo>
                    <a:lnTo>
                      <a:pt x="48" y="30"/>
                    </a:lnTo>
                    <a:lnTo>
                      <a:pt x="42" y="42"/>
                    </a:lnTo>
                    <a:lnTo>
                      <a:pt x="30" y="78"/>
                    </a:lnTo>
                    <a:lnTo>
                      <a:pt x="12" y="114"/>
                    </a:lnTo>
                    <a:lnTo>
                      <a:pt x="0" y="150"/>
                    </a:lnTo>
                    <a:lnTo>
                      <a:pt x="0" y="168"/>
                    </a:lnTo>
                    <a:lnTo>
                      <a:pt x="6" y="180"/>
                    </a:lnTo>
                    <a:lnTo>
                      <a:pt x="18" y="192"/>
                    </a:lnTo>
                    <a:lnTo>
                      <a:pt x="24" y="204"/>
                    </a:lnTo>
                    <a:lnTo>
                      <a:pt x="36" y="210"/>
                    </a:lnTo>
                    <a:lnTo>
                      <a:pt x="42" y="222"/>
                    </a:lnTo>
                    <a:lnTo>
                      <a:pt x="42" y="228"/>
                    </a:lnTo>
                    <a:lnTo>
                      <a:pt x="48" y="234"/>
                    </a:lnTo>
                    <a:lnTo>
                      <a:pt x="60" y="258"/>
                    </a:lnTo>
                    <a:lnTo>
                      <a:pt x="84" y="27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8" name="Syr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9D9ADD74-2405-4294-B9B3-7EA5088BBD4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21587" y="-1705248"/>
                <a:ext cx="87389" cy="84730"/>
              </a:xfrm>
              <a:custGeom>
                <a:avLst/>
                <a:gdLst>
                  <a:gd name="T0" fmla="*/ 2147483647 w 450"/>
                  <a:gd name="T1" fmla="*/ 2147483647 h 414"/>
                  <a:gd name="T2" fmla="*/ 2147483647 w 450"/>
                  <a:gd name="T3" fmla="*/ 2147483647 h 414"/>
                  <a:gd name="T4" fmla="*/ 2147483647 w 450"/>
                  <a:gd name="T5" fmla="*/ 2147483647 h 414"/>
                  <a:gd name="T6" fmla="*/ 2147483647 w 450"/>
                  <a:gd name="T7" fmla="*/ 0 h 414"/>
                  <a:gd name="T8" fmla="*/ 2147483647 w 450"/>
                  <a:gd name="T9" fmla="*/ 2147483647 h 414"/>
                  <a:gd name="T10" fmla="*/ 2147483647 w 450"/>
                  <a:gd name="T11" fmla="*/ 2147483647 h 414"/>
                  <a:gd name="T12" fmla="*/ 2147483647 w 450"/>
                  <a:gd name="T13" fmla="*/ 2147483647 h 414"/>
                  <a:gd name="T14" fmla="*/ 2147483647 w 450"/>
                  <a:gd name="T15" fmla="*/ 2147483647 h 414"/>
                  <a:gd name="T16" fmla="*/ 2147483647 w 450"/>
                  <a:gd name="T17" fmla="*/ 2147483647 h 414"/>
                  <a:gd name="T18" fmla="*/ 2147483647 w 450"/>
                  <a:gd name="T19" fmla="*/ 2147483647 h 414"/>
                  <a:gd name="T20" fmla="*/ 2147483647 w 450"/>
                  <a:gd name="T21" fmla="*/ 2147483647 h 414"/>
                  <a:gd name="T22" fmla="*/ 2147483647 w 450"/>
                  <a:gd name="T23" fmla="*/ 2147483647 h 414"/>
                  <a:gd name="T24" fmla="*/ 2147483647 w 450"/>
                  <a:gd name="T25" fmla="*/ 2147483647 h 414"/>
                  <a:gd name="T26" fmla="*/ 2147483647 w 450"/>
                  <a:gd name="T27" fmla="*/ 2147483647 h 414"/>
                  <a:gd name="T28" fmla="*/ 2147483647 w 450"/>
                  <a:gd name="T29" fmla="*/ 2147483647 h 414"/>
                  <a:gd name="T30" fmla="*/ 2147483647 w 450"/>
                  <a:gd name="T31" fmla="*/ 2147483647 h 414"/>
                  <a:gd name="T32" fmla="*/ 2147483647 w 450"/>
                  <a:gd name="T33" fmla="*/ 2147483647 h 414"/>
                  <a:gd name="T34" fmla="*/ 2147483647 w 450"/>
                  <a:gd name="T35" fmla="*/ 2147483647 h 414"/>
                  <a:gd name="T36" fmla="*/ 2147483647 w 450"/>
                  <a:gd name="T37" fmla="*/ 2147483647 h 414"/>
                  <a:gd name="T38" fmla="*/ 2147483647 w 450"/>
                  <a:gd name="T39" fmla="*/ 2147483647 h 414"/>
                  <a:gd name="T40" fmla="*/ 2147483647 w 450"/>
                  <a:gd name="T41" fmla="*/ 2147483647 h 414"/>
                  <a:gd name="T42" fmla="*/ 2147483647 w 450"/>
                  <a:gd name="T43" fmla="*/ 2147483647 h 414"/>
                  <a:gd name="T44" fmla="*/ 2147483647 w 450"/>
                  <a:gd name="T45" fmla="*/ 2147483647 h 414"/>
                  <a:gd name="T46" fmla="*/ 2147483647 w 450"/>
                  <a:gd name="T47" fmla="*/ 2147483647 h 414"/>
                  <a:gd name="T48" fmla="*/ 2147483647 w 450"/>
                  <a:gd name="T49" fmla="*/ 2147483647 h 414"/>
                  <a:gd name="T50" fmla="*/ 2147483647 w 450"/>
                  <a:gd name="T51" fmla="*/ 2147483647 h 414"/>
                  <a:gd name="T52" fmla="*/ 2147483647 w 450"/>
                  <a:gd name="T53" fmla="*/ 2147483647 h 414"/>
                  <a:gd name="T54" fmla="*/ 2147483647 w 450"/>
                  <a:gd name="T55" fmla="*/ 2147483647 h 414"/>
                  <a:gd name="T56" fmla="*/ 2147483647 w 450"/>
                  <a:gd name="T57" fmla="*/ 2147483647 h 414"/>
                  <a:gd name="T58" fmla="*/ 2147483647 w 450"/>
                  <a:gd name="T59" fmla="*/ 2147483647 h 414"/>
                  <a:gd name="T60" fmla="*/ 2147483647 w 450"/>
                  <a:gd name="T61" fmla="*/ 2147483647 h 414"/>
                  <a:gd name="T62" fmla="*/ 2147483647 w 450"/>
                  <a:gd name="T63" fmla="*/ 2147483647 h 414"/>
                  <a:gd name="T64" fmla="*/ 2147483647 w 450"/>
                  <a:gd name="T65" fmla="*/ 2147483647 h 414"/>
                  <a:gd name="T66" fmla="*/ 2147483647 w 450"/>
                  <a:gd name="T67" fmla="*/ 2147483647 h 414"/>
                  <a:gd name="T68" fmla="*/ 2147483647 w 450"/>
                  <a:gd name="T69" fmla="*/ 2147483647 h 414"/>
                  <a:gd name="T70" fmla="*/ 2147483647 w 450"/>
                  <a:gd name="T71" fmla="*/ 2147483647 h 414"/>
                  <a:gd name="T72" fmla="*/ 2147483647 w 450"/>
                  <a:gd name="T73" fmla="*/ 2147483647 h 414"/>
                  <a:gd name="T74" fmla="*/ 2147483647 w 450"/>
                  <a:gd name="T75" fmla="*/ 2147483647 h 414"/>
                  <a:gd name="T76" fmla="*/ 2147483647 w 450"/>
                  <a:gd name="T77" fmla="*/ 2147483647 h 414"/>
                  <a:gd name="T78" fmla="*/ 2147483647 w 450"/>
                  <a:gd name="T79" fmla="*/ 2147483647 h 414"/>
                  <a:gd name="T80" fmla="*/ 2147483647 w 450"/>
                  <a:gd name="T81" fmla="*/ 2147483647 h 414"/>
                  <a:gd name="T82" fmla="*/ 2147483647 w 450"/>
                  <a:gd name="T83" fmla="*/ 2147483647 h 414"/>
                  <a:gd name="T84" fmla="*/ 2147483647 w 450"/>
                  <a:gd name="T85" fmla="*/ 2147483647 h 414"/>
                  <a:gd name="T86" fmla="*/ 2147483647 w 450"/>
                  <a:gd name="T87" fmla="*/ 2147483647 h 414"/>
                  <a:gd name="T88" fmla="*/ 2147483647 w 450"/>
                  <a:gd name="T89" fmla="*/ 2147483647 h 414"/>
                  <a:gd name="T90" fmla="*/ 2147483647 w 450"/>
                  <a:gd name="T91" fmla="*/ 2147483647 h 414"/>
                  <a:gd name="T92" fmla="*/ 2147483647 w 450"/>
                  <a:gd name="T93" fmla="*/ 2147483647 h 414"/>
                  <a:gd name="T94" fmla="*/ 2147483647 w 450"/>
                  <a:gd name="T95" fmla="*/ 2147483647 h 414"/>
                  <a:gd name="T96" fmla="*/ 2147483647 w 450"/>
                  <a:gd name="T97" fmla="*/ 2147483647 h 41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50"/>
                  <a:gd name="T148" fmla="*/ 0 h 414"/>
                  <a:gd name="T149" fmla="*/ 450 w 450"/>
                  <a:gd name="T150" fmla="*/ 414 h 41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50" h="414">
                    <a:moveTo>
                      <a:pt x="426" y="60"/>
                    </a:moveTo>
                    <a:lnTo>
                      <a:pt x="432" y="54"/>
                    </a:lnTo>
                    <a:lnTo>
                      <a:pt x="438" y="42"/>
                    </a:lnTo>
                    <a:lnTo>
                      <a:pt x="450" y="30"/>
                    </a:lnTo>
                    <a:lnTo>
                      <a:pt x="444" y="30"/>
                    </a:lnTo>
                    <a:lnTo>
                      <a:pt x="438" y="24"/>
                    </a:lnTo>
                    <a:lnTo>
                      <a:pt x="438" y="0"/>
                    </a:lnTo>
                    <a:lnTo>
                      <a:pt x="432" y="0"/>
                    </a:lnTo>
                    <a:lnTo>
                      <a:pt x="432" y="6"/>
                    </a:lnTo>
                    <a:lnTo>
                      <a:pt x="426" y="18"/>
                    </a:lnTo>
                    <a:lnTo>
                      <a:pt x="402" y="18"/>
                    </a:lnTo>
                    <a:lnTo>
                      <a:pt x="390" y="30"/>
                    </a:lnTo>
                    <a:lnTo>
                      <a:pt x="372" y="30"/>
                    </a:lnTo>
                    <a:lnTo>
                      <a:pt x="366" y="24"/>
                    </a:lnTo>
                    <a:lnTo>
                      <a:pt x="318" y="24"/>
                    </a:lnTo>
                    <a:lnTo>
                      <a:pt x="306" y="30"/>
                    </a:lnTo>
                    <a:lnTo>
                      <a:pt x="294" y="42"/>
                    </a:lnTo>
                    <a:lnTo>
                      <a:pt x="282" y="48"/>
                    </a:lnTo>
                    <a:lnTo>
                      <a:pt x="276" y="54"/>
                    </a:lnTo>
                    <a:lnTo>
                      <a:pt x="258" y="54"/>
                    </a:lnTo>
                    <a:lnTo>
                      <a:pt x="246" y="60"/>
                    </a:lnTo>
                    <a:lnTo>
                      <a:pt x="234" y="60"/>
                    </a:lnTo>
                    <a:lnTo>
                      <a:pt x="222" y="54"/>
                    </a:lnTo>
                    <a:lnTo>
                      <a:pt x="204" y="54"/>
                    </a:lnTo>
                    <a:lnTo>
                      <a:pt x="192" y="42"/>
                    </a:lnTo>
                    <a:lnTo>
                      <a:pt x="180" y="36"/>
                    </a:lnTo>
                    <a:lnTo>
                      <a:pt x="174" y="30"/>
                    </a:lnTo>
                    <a:lnTo>
                      <a:pt x="168" y="30"/>
                    </a:lnTo>
                    <a:lnTo>
                      <a:pt x="150" y="48"/>
                    </a:lnTo>
                    <a:lnTo>
                      <a:pt x="144" y="48"/>
                    </a:lnTo>
                    <a:lnTo>
                      <a:pt x="138" y="54"/>
                    </a:lnTo>
                    <a:lnTo>
                      <a:pt x="120" y="60"/>
                    </a:lnTo>
                    <a:lnTo>
                      <a:pt x="84" y="60"/>
                    </a:lnTo>
                    <a:lnTo>
                      <a:pt x="84" y="54"/>
                    </a:lnTo>
                    <a:lnTo>
                      <a:pt x="90" y="48"/>
                    </a:lnTo>
                    <a:lnTo>
                      <a:pt x="66" y="48"/>
                    </a:lnTo>
                    <a:lnTo>
                      <a:pt x="66" y="78"/>
                    </a:lnTo>
                    <a:lnTo>
                      <a:pt x="72" y="78"/>
                    </a:lnTo>
                    <a:lnTo>
                      <a:pt x="72" y="102"/>
                    </a:lnTo>
                    <a:lnTo>
                      <a:pt x="60" y="102"/>
                    </a:lnTo>
                    <a:lnTo>
                      <a:pt x="54" y="96"/>
                    </a:lnTo>
                    <a:lnTo>
                      <a:pt x="54" y="114"/>
                    </a:lnTo>
                    <a:lnTo>
                      <a:pt x="48" y="120"/>
                    </a:lnTo>
                    <a:lnTo>
                      <a:pt x="48" y="126"/>
                    </a:lnTo>
                    <a:lnTo>
                      <a:pt x="36" y="126"/>
                    </a:lnTo>
                    <a:lnTo>
                      <a:pt x="24" y="114"/>
                    </a:lnTo>
                    <a:lnTo>
                      <a:pt x="18" y="120"/>
                    </a:lnTo>
                    <a:lnTo>
                      <a:pt x="12" y="132"/>
                    </a:lnTo>
                    <a:lnTo>
                      <a:pt x="12" y="150"/>
                    </a:lnTo>
                    <a:lnTo>
                      <a:pt x="6" y="150"/>
                    </a:lnTo>
                    <a:lnTo>
                      <a:pt x="0" y="198"/>
                    </a:lnTo>
                    <a:lnTo>
                      <a:pt x="6" y="204"/>
                    </a:lnTo>
                    <a:lnTo>
                      <a:pt x="18" y="210"/>
                    </a:lnTo>
                    <a:lnTo>
                      <a:pt x="24" y="216"/>
                    </a:lnTo>
                    <a:lnTo>
                      <a:pt x="24" y="222"/>
                    </a:lnTo>
                    <a:lnTo>
                      <a:pt x="72" y="222"/>
                    </a:lnTo>
                    <a:lnTo>
                      <a:pt x="66" y="234"/>
                    </a:lnTo>
                    <a:lnTo>
                      <a:pt x="72" y="240"/>
                    </a:lnTo>
                    <a:lnTo>
                      <a:pt x="78" y="252"/>
                    </a:lnTo>
                    <a:lnTo>
                      <a:pt x="78" y="270"/>
                    </a:lnTo>
                    <a:lnTo>
                      <a:pt x="72" y="282"/>
                    </a:lnTo>
                    <a:lnTo>
                      <a:pt x="66" y="282"/>
                    </a:lnTo>
                    <a:lnTo>
                      <a:pt x="54" y="288"/>
                    </a:lnTo>
                    <a:lnTo>
                      <a:pt x="48" y="288"/>
                    </a:lnTo>
                    <a:lnTo>
                      <a:pt x="42" y="294"/>
                    </a:lnTo>
                    <a:lnTo>
                      <a:pt x="42" y="318"/>
                    </a:lnTo>
                    <a:lnTo>
                      <a:pt x="24" y="336"/>
                    </a:lnTo>
                    <a:lnTo>
                      <a:pt x="30" y="378"/>
                    </a:lnTo>
                    <a:lnTo>
                      <a:pt x="36" y="378"/>
                    </a:lnTo>
                    <a:lnTo>
                      <a:pt x="72" y="396"/>
                    </a:lnTo>
                    <a:lnTo>
                      <a:pt x="84" y="408"/>
                    </a:lnTo>
                    <a:lnTo>
                      <a:pt x="96" y="414"/>
                    </a:lnTo>
                    <a:lnTo>
                      <a:pt x="114" y="414"/>
                    </a:lnTo>
                    <a:lnTo>
                      <a:pt x="174" y="384"/>
                    </a:lnTo>
                    <a:lnTo>
                      <a:pt x="204" y="354"/>
                    </a:lnTo>
                    <a:lnTo>
                      <a:pt x="228" y="336"/>
                    </a:lnTo>
                    <a:lnTo>
                      <a:pt x="240" y="324"/>
                    </a:lnTo>
                    <a:lnTo>
                      <a:pt x="300" y="276"/>
                    </a:lnTo>
                    <a:lnTo>
                      <a:pt x="312" y="270"/>
                    </a:lnTo>
                    <a:lnTo>
                      <a:pt x="372" y="246"/>
                    </a:lnTo>
                    <a:lnTo>
                      <a:pt x="396" y="234"/>
                    </a:lnTo>
                    <a:lnTo>
                      <a:pt x="402" y="228"/>
                    </a:lnTo>
                    <a:lnTo>
                      <a:pt x="402" y="222"/>
                    </a:lnTo>
                    <a:lnTo>
                      <a:pt x="384" y="204"/>
                    </a:lnTo>
                    <a:lnTo>
                      <a:pt x="384" y="198"/>
                    </a:lnTo>
                    <a:lnTo>
                      <a:pt x="390" y="180"/>
                    </a:lnTo>
                    <a:lnTo>
                      <a:pt x="396" y="168"/>
                    </a:lnTo>
                    <a:lnTo>
                      <a:pt x="396" y="138"/>
                    </a:lnTo>
                    <a:lnTo>
                      <a:pt x="390" y="126"/>
                    </a:lnTo>
                    <a:lnTo>
                      <a:pt x="390" y="114"/>
                    </a:lnTo>
                    <a:lnTo>
                      <a:pt x="384" y="108"/>
                    </a:lnTo>
                    <a:lnTo>
                      <a:pt x="378" y="96"/>
                    </a:lnTo>
                    <a:lnTo>
                      <a:pt x="378" y="84"/>
                    </a:lnTo>
                    <a:lnTo>
                      <a:pt x="384" y="72"/>
                    </a:lnTo>
                    <a:lnTo>
                      <a:pt x="390" y="66"/>
                    </a:lnTo>
                    <a:lnTo>
                      <a:pt x="402" y="66"/>
                    </a:lnTo>
                    <a:lnTo>
                      <a:pt x="414" y="60"/>
                    </a:lnTo>
                    <a:lnTo>
                      <a:pt x="426" y="6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9" name="Switzerland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38E1AB38-B350-4801-8C85-C7974CD832D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639834" y="-1875517"/>
                <a:ext cx="56727" cy="32279"/>
              </a:xfrm>
              <a:custGeom>
                <a:avLst/>
                <a:gdLst>
                  <a:gd name="T0" fmla="*/ 2147483647 w 288"/>
                  <a:gd name="T1" fmla="*/ 2147483647 h 162"/>
                  <a:gd name="T2" fmla="*/ 2147483647 w 288"/>
                  <a:gd name="T3" fmla="*/ 2147483647 h 162"/>
                  <a:gd name="T4" fmla="*/ 2147483647 w 288"/>
                  <a:gd name="T5" fmla="*/ 2147483647 h 162"/>
                  <a:gd name="T6" fmla="*/ 2147483647 w 288"/>
                  <a:gd name="T7" fmla="*/ 2147483647 h 162"/>
                  <a:gd name="T8" fmla="*/ 2147483647 w 288"/>
                  <a:gd name="T9" fmla="*/ 2147483647 h 162"/>
                  <a:gd name="T10" fmla="*/ 2147483647 w 288"/>
                  <a:gd name="T11" fmla="*/ 2147483647 h 162"/>
                  <a:gd name="T12" fmla="*/ 2147483647 w 288"/>
                  <a:gd name="T13" fmla="*/ 2147483647 h 162"/>
                  <a:gd name="T14" fmla="*/ 0 w 288"/>
                  <a:gd name="T15" fmla="*/ 2147483647 h 162"/>
                  <a:gd name="T16" fmla="*/ 2147483647 w 288"/>
                  <a:gd name="T17" fmla="*/ 2147483647 h 162"/>
                  <a:gd name="T18" fmla="*/ 2147483647 w 288"/>
                  <a:gd name="T19" fmla="*/ 2147483647 h 162"/>
                  <a:gd name="T20" fmla="*/ 2147483647 w 288"/>
                  <a:gd name="T21" fmla="*/ 2147483647 h 162"/>
                  <a:gd name="T22" fmla="*/ 2147483647 w 288"/>
                  <a:gd name="T23" fmla="*/ 2147483647 h 162"/>
                  <a:gd name="T24" fmla="*/ 2147483647 w 288"/>
                  <a:gd name="T25" fmla="*/ 2147483647 h 162"/>
                  <a:gd name="T26" fmla="*/ 2147483647 w 288"/>
                  <a:gd name="T27" fmla="*/ 2147483647 h 162"/>
                  <a:gd name="T28" fmla="*/ 2147483647 w 288"/>
                  <a:gd name="T29" fmla="*/ 2147483647 h 162"/>
                  <a:gd name="T30" fmla="*/ 2147483647 w 288"/>
                  <a:gd name="T31" fmla="*/ 2147483647 h 162"/>
                  <a:gd name="T32" fmla="*/ 2147483647 w 288"/>
                  <a:gd name="T33" fmla="*/ 2147483647 h 162"/>
                  <a:gd name="T34" fmla="*/ 2147483647 w 288"/>
                  <a:gd name="T35" fmla="*/ 2147483647 h 162"/>
                  <a:gd name="T36" fmla="*/ 2147483647 w 288"/>
                  <a:gd name="T37" fmla="*/ 2147483647 h 162"/>
                  <a:gd name="T38" fmla="*/ 2147483647 w 288"/>
                  <a:gd name="T39" fmla="*/ 2147483647 h 162"/>
                  <a:gd name="T40" fmla="*/ 2147483647 w 288"/>
                  <a:gd name="T41" fmla="*/ 2147483647 h 162"/>
                  <a:gd name="T42" fmla="*/ 2147483647 w 288"/>
                  <a:gd name="T43" fmla="*/ 2147483647 h 162"/>
                  <a:gd name="T44" fmla="*/ 2147483647 w 288"/>
                  <a:gd name="T45" fmla="*/ 2147483647 h 162"/>
                  <a:gd name="T46" fmla="*/ 2147483647 w 288"/>
                  <a:gd name="T47" fmla="*/ 2147483647 h 162"/>
                  <a:gd name="T48" fmla="*/ 2147483647 w 288"/>
                  <a:gd name="T49" fmla="*/ 2147483647 h 162"/>
                  <a:gd name="T50" fmla="*/ 2147483647 w 288"/>
                  <a:gd name="T51" fmla="*/ 2147483647 h 162"/>
                  <a:gd name="T52" fmla="*/ 2147483647 w 288"/>
                  <a:gd name="T53" fmla="*/ 2147483647 h 162"/>
                  <a:gd name="T54" fmla="*/ 2147483647 w 288"/>
                  <a:gd name="T55" fmla="*/ 2147483647 h 162"/>
                  <a:gd name="T56" fmla="*/ 2147483647 w 288"/>
                  <a:gd name="T57" fmla="*/ 2147483647 h 162"/>
                  <a:gd name="T58" fmla="*/ 2147483647 w 288"/>
                  <a:gd name="T59" fmla="*/ 2147483647 h 162"/>
                  <a:gd name="T60" fmla="*/ 2147483647 w 288"/>
                  <a:gd name="T61" fmla="*/ 2147483647 h 162"/>
                  <a:gd name="T62" fmla="*/ 2147483647 w 288"/>
                  <a:gd name="T63" fmla="*/ 2147483647 h 162"/>
                  <a:gd name="T64" fmla="*/ 2147483647 w 288"/>
                  <a:gd name="T65" fmla="*/ 2147483647 h 162"/>
                  <a:gd name="T66" fmla="*/ 2147483647 w 288"/>
                  <a:gd name="T67" fmla="*/ 0 h 162"/>
                  <a:gd name="T68" fmla="*/ 2147483647 w 288"/>
                  <a:gd name="T69" fmla="*/ 2147483647 h 162"/>
                  <a:gd name="T70" fmla="*/ 2147483647 w 288"/>
                  <a:gd name="T71" fmla="*/ 2147483647 h 162"/>
                  <a:gd name="T72" fmla="*/ 2147483647 w 288"/>
                  <a:gd name="T73" fmla="*/ 2147483647 h 16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88"/>
                  <a:gd name="T112" fmla="*/ 0 h 162"/>
                  <a:gd name="T113" fmla="*/ 288 w 288"/>
                  <a:gd name="T114" fmla="*/ 162 h 16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88" h="162">
                    <a:moveTo>
                      <a:pt x="132" y="24"/>
                    </a:moveTo>
                    <a:lnTo>
                      <a:pt x="96" y="24"/>
                    </a:lnTo>
                    <a:lnTo>
                      <a:pt x="90" y="42"/>
                    </a:lnTo>
                    <a:lnTo>
                      <a:pt x="72" y="30"/>
                    </a:lnTo>
                    <a:lnTo>
                      <a:pt x="66" y="42"/>
                    </a:lnTo>
                    <a:lnTo>
                      <a:pt x="60" y="48"/>
                    </a:lnTo>
                    <a:lnTo>
                      <a:pt x="54" y="60"/>
                    </a:lnTo>
                    <a:lnTo>
                      <a:pt x="48" y="66"/>
                    </a:lnTo>
                    <a:lnTo>
                      <a:pt x="30" y="66"/>
                    </a:lnTo>
                    <a:lnTo>
                      <a:pt x="30" y="78"/>
                    </a:lnTo>
                    <a:lnTo>
                      <a:pt x="18" y="90"/>
                    </a:lnTo>
                    <a:lnTo>
                      <a:pt x="12" y="102"/>
                    </a:lnTo>
                    <a:lnTo>
                      <a:pt x="0" y="108"/>
                    </a:lnTo>
                    <a:lnTo>
                      <a:pt x="6" y="120"/>
                    </a:lnTo>
                    <a:lnTo>
                      <a:pt x="0" y="126"/>
                    </a:lnTo>
                    <a:lnTo>
                      <a:pt x="0" y="132"/>
                    </a:lnTo>
                    <a:lnTo>
                      <a:pt x="6" y="132"/>
                    </a:lnTo>
                    <a:lnTo>
                      <a:pt x="30" y="108"/>
                    </a:lnTo>
                    <a:lnTo>
                      <a:pt x="48" y="108"/>
                    </a:lnTo>
                    <a:lnTo>
                      <a:pt x="54" y="114"/>
                    </a:lnTo>
                    <a:lnTo>
                      <a:pt x="48" y="138"/>
                    </a:lnTo>
                    <a:lnTo>
                      <a:pt x="60" y="150"/>
                    </a:lnTo>
                    <a:lnTo>
                      <a:pt x="60" y="156"/>
                    </a:lnTo>
                    <a:lnTo>
                      <a:pt x="72" y="156"/>
                    </a:lnTo>
                    <a:lnTo>
                      <a:pt x="84" y="144"/>
                    </a:lnTo>
                    <a:lnTo>
                      <a:pt x="96" y="144"/>
                    </a:lnTo>
                    <a:lnTo>
                      <a:pt x="108" y="156"/>
                    </a:lnTo>
                    <a:lnTo>
                      <a:pt x="114" y="156"/>
                    </a:lnTo>
                    <a:lnTo>
                      <a:pt x="132" y="138"/>
                    </a:lnTo>
                    <a:lnTo>
                      <a:pt x="132" y="120"/>
                    </a:lnTo>
                    <a:lnTo>
                      <a:pt x="138" y="114"/>
                    </a:lnTo>
                    <a:lnTo>
                      <a:pt x="150" y="114"/>
                    </a:lnTo>
                    <a:lnTo>
                      <a:pt x="156" y="120"/>
                    </a:lnTo>
                    <a:lnTo>
                      <a:pt x="156" y="126"/>
                    </a:lnTo>
                    <a:lnTo>
                      <a:pt x="162" y="132"/>
                    </a:lnTo>
                    <a:lnTo>
                      <a:pt x="162" y="138"/>
                    </a:lnTo>
                    <a:lnTo>
                      <a:pt x="168" y="138"/>
                    </a:lnTo>
                    <a:lnTo>
                      <a:pt x="192" y="162"/>
                    </a:lnTo>
                    <a:lnTo>
                      <a:pt x="192" y="144"/>
                    </a:lnTo>
                    <a:lnTo>
                      <a:pt x="204" y="132"/>
                    </a:lnTo>
                    <a:lnTo>
                      <a:pt x="210" y="108"/>
                    </a:lnTo>
                    <a:lnTo>
                      <a:pt x="222" y="126"/>
                    </a:lnTo>
                    <a:lnTo>
                      <a:pt x="240" y="120"/>
                    </a:lnTo>
                    <a:lnTo>
                      <a:pt x="258" y="132"/>
                    </a:lnTo>
                    <a:lnTo>
                      <a:pt x="264" y="120"/>
                    </a:lnTo>
                    <a:lnTo>
                      <a:pt x="252" y="108"/>
                    </a:lnTo>
                    <a:lnTo>
                      <a:pt x="252" y="102"/>
                    </a:lnTo>
                    <a:lnTo>
                      <a:pt x="276" y="102"/>
                    </a:lnTo>
                    <a:lnTo>
                      <a:pt x="282" y="84"/>
                    </a:lnTo>
                    <a:lnTo>
                      <a:pt x="288" y="84"/>
                    </a:lnTo>
                    <a:lnTo>
                      <a:pt x="288" y="78"/>
                    </a:lnTo>
                    <a:lnTo>
                      <a:pt x="276" y="66"/>
                    </a:lnTo>
                    <a:lnTo>
                      <a:pt x="270" y="66"/>
                    </a:lnTo>
                    <a:lnTo>
                      <a:pt x="252" y="84"/>
                    </a:lnTo>
                    <a:lnTo>
                      <a:pt x="246" y="84"/>
                    </a:lnTo>
                    <a:lnTo>
                      <a:pt x="246" y="66"/>
                    </a:lnTo>
                    <a:lnTo>
                      <a:pt x="210" y="66"/>
                    </a:lnTo>
                    <a:lnTo>
                      <a:pt x="210" y="60"/>
                    </a:lnTo>
                    <a:lnTo>
                      <a:pt x="216" y="48"/>
                    </a:lnTo>
                    <a:lnTo>
                      <a:pt x="222" y="42"/>
                    </a:lnTo>
                    <a:lnTo>
                      <a:pt x="228" y="42"/>
                    </a:lnTo>
                    <a:lnTo>
                      <a:pt x="228" y="30"/>
                    </a:lnTo>
                    <a:lnTo>
                      <a:pt x="216" y="30"/>
                    </a:lnTo>
                    <a:lnTo>
                      <a:pt x="210" y="18"/>
                    </a:lnTo>
                    <a:lnTo>
                      <a:pt x="192" y="12"/>
                    </a:lnTo>
                    <a:lnTo>
                      <a:pt x="180" y="12"/>
                    </a:lnTo>
                    <a:lnTo>
                      <a:pt x="174" y="6"/>
                    </a:lnTo>
                    <a:lnTo>
                      <a:pt x="162" y="0"/>
                    </a:lnTo>
                    <a:lnTo>
                      <a:pt x="156" y="0"/>
                    </a:lnTo>
                    <a:lnTo>
                      <a:pt x="150" y="6"/>
                    </a:lnTo>
                    <a:lnTo>
                      <a:pt x="150" y="18"/>
                    </a:lnTo>
                    <a:lnTo>
                      <a:pt x="156" y="24"/>
                    </a:lnTo>
                    <a:lnTo>
                      <a:pt x="150" y="18"/>
                    </a:lnTo>
                    <a:lnTo>
                      <a:pt x="132" y="2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40" name="Swede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3931D866-A996-4E42-8122-F9384C0F572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6704226" y="-2197493"/>
                <a:ext cx="134150" cy="202547"/>
              </a:xfrm>
              <a:custGeom>
                <a:avLst/>
                <a:gdLst>
                  <a:gd name="T0" fmla="*/ 2147483647 w 690"/>
                  <a:gd name="T1" fmla="*/ 2147483647 h 990"/>
                  <a:gd name="T2" fmla="*/ 2147483647 w 690"/>
                  <a:gd name="T3" fmla="*/ 2147483647 h 990"/>
                  <a:gd name="T4" fmla="*/ 2147483647 w 690"/>
                  <a:gd name="T5" fmla="*/ 2147483647 h 990"/>
                  <a:gd name="T6" fmla="*/ 2147483647 w 690"/>
                  <a:gd name="T7" fmla="*/ 2147483647 h 990"/>
                  <a:gd name="T8" fmla="*/ 2147483647 w 690"/>
                  <a:gd name="T9" fmla="*/ 2147483647 h 990"/>
                  <a:gd name="T10" fmla="*/ 2147483647 w 690"/>
                  <a:gd name="T11" fmla="*/ 2147483647 h 990"/>
                  <a:gd name="T12" fmla="*/ 2147483647 w 690"/>
                  <a:gd name="T13" fmla="*/ 2147483647 h 990"/>
                  <a:gd name="T14" fmla="*/ 2147483647 w 690"/>
                  <a:gd name="T15" fmla="*/ 2147483647 h 990"/>
                  <a:gd name="T16" fmla="*/ 2147483647 w 690"/>
                  <a:gd name="T17" fmla="*/ 2147483647 h 990"/>
                  <a:gd name="T18" fmla="*/ 2147483647 w 690"/>
                  <a:gd name="T19" fmla="*/ 2147483647 h 990"/>
                  <a:gd name="T20" fmla="*/ 2147483647 w 690"/>
                  <a:gd name="T21" fmla="*/ 2147483647 h 990"/>
                  <a:gd name="T22" fmla="*/ 2147483647 w 690"/>
                  <a:gd name="T23" fmla="*/ 2147483647 h 990"/>
                  <a:gd name="T24" fmla="*/ 2147483647 w 690"/>
                  <a:gd name="T25" fmla="*/ 2147483647 h 990"/>
                  <a:gd name="T26" fmla="*/ 2147483647 w 690"/>
                  <a:gd name="T27" fmla="*/ 2147483647 h 990"/>
                  <a:gd name="T28" fmla="*/ 2147483647 w 690"/>
                  <a:gd name="T29" fmla="*/ 2147483647 h 990"/>
                  <a:gd name="T30" fmla="*/ 2147483647 w 690"/>
                  <a:gd name="T31" fmla="*/ 2147483647 h 990"/>
                  <a:gd name="T32" fmla="*/ 2147483647 w 690"/>
                  <a:gd name="T33" fmla="*/ 2147483647 h 990"/>
                  <a:gd name="T34" fmla="*/ 2147483647 w 690"/>
                  <a:gd name="T35" fmla="*/ 2147483647 h 990"/>
                  <a:gd name="T36" fmla="*/ 2147483647 w 690"/>
                  <a:gd name="T37" fmla="*/ 2147483647 h 990"/>
                  <a:gd name="T38" fmla="*/ 2147483647 w 690"/>
                  <a:gd name="T39" fmla="*/ 2147483647 h 990"/>
                  <a:gd name="T40" fmla="*/ 2147483647 w 690"/>
                  <a:gd name="T41" fmla="*/ 2147483647 h 990"/>
                  <a:gd name="T42" fmla="*/ 2147483647 w 690"/>
                  <a:gd name="T43" fmla="*/ 2147483647 h 990"/>
                  <a:gd name="T44" fmla="*/ 2147483647 w 690"/>
                  <a:gd name="T45" fmla="*/ 2147483647 h 990"/>
                  <a:gd name="T46" fmla="*/ 0 w 690"/>
                  <a:gd name="T47" fmla="*/ 2147483647 h 990"/>
                  <a:gd name="T48" fmla="*/ 2147483647 w 690"/>
                  <a:gd name="T49" fmla="*/ 2147483647 h 990"/>
                  <a:gd name="T50" fmla="*/ 2147483647 w 690"/>
                  <a:gd name="T51" fmla="*/ 2147483647 h 990"/>
                  <a:gd name="T52" fmla="*/ 2147483647 w 690"/>
                  <a:gd name="T53" fmla="*/ 2147483647 h 990"/>
                  <a:gd name="T54" fmla="*/ 2147483647 w 690"/>
                  <a:gd name="T55" fmla="*/ 2147483647 h 990"/>
                  <a:gd name="T56" fmla="*/ 2147483647 w 690"/>
                  <a:gd name="T57" fmla="*/ 2147483647 h 990"/>
                  <a:gd name="T58" fmla="*/ 2147483647 w 690"/>
                  <a:gd name="T59" fmla="*/ 2147483647 h 990"/>
                  <a:gd name="T60" fmla="*/ 2147483647 w 690"/>
                  <a:gd name="T61" fmla="*/ 2147483647 h 990"/>
                  <a:gd name="T62" fmla="*/ 2147483647 w 690"/>
                  <a:gd name="T63" fmla="*/ 2147483647 h 990"/>
                  <a:gd name="T64" fmla="*/ 2147483647 w 690"/>
                  <a:gd name="T65" fmla="*/ 2147483647 h 990"/>
                  <a:gd name="T66" fmla="*/ 2147483647 w 690"/>
                  <a:gd name="T67" fmla="*/ 2147483647 h 990"/>
                  <a:gd name="T68" fmla="*/ 2147483647 w 690"/>
                  <a:gd name="T69" fmla="*/ 2147483647 h 990"/>
                  <a:gd name="T70" fmla="*/ 2147483647 w 690"/>
                  <a:gd name="T71" fmla="*/ 2147483647 h 990"/>
                  <a:gd name="T72" fmla="*/ 2147483647 w 690"/>
                  <a:gd name="T73" fmla="*/ 2147483647 h 990"/>
                  <a:gd name="T74" fmla="*/ 2147483647 w 690"/>
                  <a:gd name="T75" fmla="*/ 2147483647 h 990"/>
                  <a:gd name="T76" fmla="*/ 2147483647 w 690"/>
                  <a:gd name="T77" fmla="*/ 2147483647 h 990"/>
                  <a:gd name="T78" fmla="*/ 2147483647 w 690"/>
                  <a:gd name="T79" fmla="*/ 2147483647 h 990"/>
                  <a:gd name="T80" fmla="*/ 2147483647 w 690"/>
                  <a:gd name="T81" fmla="*/ 2147483647 h 990"/>
                  <a:gd name="T82" fmla="*/ 2147483647 w 690"/>
                  <a:gd name="T83" fmla="*/ 2147483647 h 990"/>
                  <a:gd name="T84" fmla="*/ 2147483647 w 690"/>
                  <a:gd name="T85" fmla="*/ 2147483647 h 990"/>
                  <a:gd name="T86" fmla="*/ 2147483647 w 690"/>
                  <a:gd name="T87" fmla="*/ 2147483647 h 990"/>
                  <a:gd name="T88" fmla="*/ 2147483647 w 690"/>
                  <a:gd name="T89" fmla="*/ 2147483647 h 990"/>
                  <a:gd name="T90" fmla="*/ 2147483647 w 690"/>
                  <a:gd name="T91" fmla="*/ 2147483647 h 990"/>
                  <a:gd name="T92" fmla="*/ 2147483647 w 690"/>
                  <a:gd name="T93" fmla="*/ 2147483647 h 990"/>
                  <a:gd name="T94" fmla="*/ 2147483647 w 690"/>
                  <a:gd name="T95" fmla="*/ 2147483647 h 990"/>
                  <a:gd name="T96" fmla="*/ 2147483647 w 690"/>
                  <a:gd name="T97" fmla="*/ 2147483647 h 990"/>
                  <a:gd name="T98" fmla="*/ 2147483647 w 690"/>
                  <a:gd name="T99" fmla="*/ 2147483647 h 990"/>
                  <a:gd name="T100" fmla="*/ 2147483647 w 690"/>
                  <a:gd name="T101" fmla="*/ 2147483647 h 99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690"/>
                  <a:gd name="T154" fmla="*/ 0 h 990"/>
                  <a:gd name="T155" fmla="*/ 690 w 690"/>
                  <a:gd name="T156" fmla="*/ 990 h 99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690" h="990">
                    <a:moveTo>
                      <a:pt x="678" y="204"/>
                    </a:moveTo>
                    <a:lnTo>
                      <a:pt x="672" y="198"/>
                    </a:lnTo>
                    <a:lnTo>
                      <a:pt x="660" y="192"/>
                    </a:lnTo>
                    <a:lnTo>
                      <a:pt x="648" y="180"/>
                    </a:lnTo>
                    <a:lnTo>
                      <a:pt x="648" y="174"/>
                    </a:lnTo>
                    <a:lnTo>
                      <a:pt x="654" y="162"/>
                    </a:lnTo>
                    <a:lnTo>
                      <a:pt x="660" y="156"/>
                    </a:lnTo>
                    <a:lnTo>
                      <a:pt x="666" y="144"/>
                    </a:lnTo>
                    <a:lnTo>
                      <a:pt x="642" y="132"/>
                    </a:lnTo>
                    <a:lnTo>
                      <a:pt x="648" y="108"/>
                    </a:lnTo>
                    <a:lnTo>
                      <a:pt x="636" y="102"/>
                    </a:lnTo>
                    <a:lnTo>
                      <a:pt x="636" y="96"/>
                    </a:lnTo>
                    <a:lnTo>
                      <a:pt x="642" y="90"/>
                    </a:lnTo>
                    <a:lnTo>
                      <a:pt x="642" y="66"/>
                    </a:lnTo>
                    <a:lnTo>
                      <a:pt x="636" y="66"/>
                    </a:lnTo>
                    <a:lnTo>
                      <a:pt x="630" y="60"/>
                    </a:lnTo>
                    <a:lnTo>
                      <a:pt x="618" y="60"/>
                    </a:lnTo>
                    <a:lnTo>
                      <a:pt x="588" y="42"/>
                    </a:lnTo>
                    <a:lnTo>
                      <a:pt x="552" y="42"/>
                    </a:lnTo>
                    <a:lnTo>
                      <a:pt x="540" y="30"/>
                    </a:lnTo>
                    <a:lnTo>
                      <a:pt x="534" y="30"/>
                    </a:lnTo>
                    <a:lnTo>
                      <a:pt x="528" y="24"/>
                    </a:lnTo>
                    <a:lnTo>
                      <a:pt x="516" y="24"/>
                    </a:lnTo>
                    <a:lnTo>
                      <a:pt x="504" y="18"/>
                    </a:lnTo>
                    <a:lnTo>
                      <a:pt x="498" y="12"/>
                    </a:lnTo>
                    <a:lnTo>
                      <a:pt x="486" y="6"/>
                    </a:lnTo>
                    <a:lnTo>
                      <a:pt x="456" y="0"/>
                    </a:lnTo>
                    <a:lnTo>
                      <a:pt x="456" y="24"/>
                    </a:lnTo>
                    <a:lnTo>
                      <a:pt x="444" y="24"/>
                    </a:lnTo>
                    <a:lnTo>
                      <a:pt x="444" y="30"/>
                    </a:lnTo>
                    <a:lnTo>
                      <a:pt x="456" y="42"/>
                    </a:lnTo>
                    <a:lnTo>
                      <a:pt x="462" y="42"/>
                    </a:lnTo>
                    <a:lnTo>
                      <a:pt x="456" y="48"/>
                    </a:lnTo>
                    <a:lnTo>
                      <a:pt x="444" y="48"/>
                    </a:lnTo>
                    <a:lnTo>
                      <a:pt x="438" y="42"/>
                    </a:lnTo>
                    <a:lnTo>
                      <a:pt x="414" y="42"/>
                    </a:lnTo>
                    <a:lnTo>
                      <a:pt x="390" y="36"/>
                    </a:lnTo>
                    <a:lnTo>
                      <a:pt x="366" y="42"/>
                    </a:lnTo>
                    <a:lnTo>
                      <a:pt x="366" y="30"/>
                    </a:lnTo>
                    <a:lnTo>
                      <a:pt x="360" y="24"/>
                    </a:lnTo>
                    <a:lnTo>
                      <a:pt x="348" y="36"/>
                    </a:lnTo>
                    <a:lnTo>
                      <a:pt x="348" y="66"/>
                    </a:lnTo>
                    <a:lnTo>
                      <a:pt x="342" y="72"/>
                    </a:lnTo>
                    <a:lnTo>
                      <a:pt x="324" y="72"/>
                    </a:lnTo>
                    <a:lnTo>
                      <a:pt x="282" y="78"/>
                    </a:lnTo>
                    <a:lnTo>
                      <a:pt x="264" y="96"/>
                    </a:lnTo>
                    <a:lnTo>
                      <a:pt x="252" y="102"/>
                    </a:lnTo>
                    <a:lnTo>
                      <a:pt x="246" y="102"/>
                    </a:lnTo>
                    <a:lnTo>
                      <a:pt x="246" y="114"/>
                    </a:lnTo>
                    <a:lnTo>
                      <a:pt x="258" y="120"/>
                    </a:lnTo>
                    <a:lnTo>
                      <a:pt x="264" y="126"/>
                    </a:lnTo>
                    <a:lnTo>
                      <a:pt x="258" y="144"/>
                    </a:lnTo>
                    <a:lnTo>
                      <a:pt x="252" y="144"/>
                    </a:lnTo>
                    <a:lnTo>
                      <a:pt x="240" y="150"/>
                    </a:lnTo>
                    <a:lnTo>
                      <a:pt x="234" y="156"/>
                    </a:lnTo>
                    <a:lnTo>
                      <a:pt x="234" y="162"/>
                    </a:lnTo>
                    <a:lnTo>
                      <a:pt x="228" y="168"/>
                    </a:lnTo>
                    <a:lnTo>
                      <a:pt x="210" y="168"/>
                    </a:lnTo>
                    <a:lnTo>
                      <a:pt x="216" y="174"/>
                    </a:lnTo>
                    <a:lnTo>
                      <a:pt x="216" y="180"/>
                    </a:lnTo>
                    <a:lnTo>
                      <a:pt x="222" y="186"/>
                    </a:lnTo>
                    <a:lnTo>
                      <a:pt x="222" y="192"/>
                    </a:lnTo>
                    <a:lnTo>
                      <a:pt x="216" y="192"/>
                    </a:lnTo>
                    <a:lnTo>
                      <a:pt x="210" y="198"/>
                    </a:lnTo>
                    <a:lnTo>
                      <a:pt x="204" y="198"/>
                    </a:lnTo>
                    <a:lnTo>
                      <a:pt x="192" y="204"/>
                    </a:lnTo>
                    <a:lnTo>
                      <a:pt x="174" y="192"/>
                    </a:lnTo>
                    <a:lnTo>
                      <a:pt x="174" y="228"/>
                    </a:lnTo>
                    <a:lnTo>
                      <a:pt x="168" y="270"/>
                    </a:lnTo>
                    <a:lnTo>
                      <a:pt x="138" y="300"/>
                    </a:lnTo>
                    <a:lnTo>
                      <a:pt x="132" y="300"/>
                    </a:lnTo>
                    <a:lnTo>
                      <a:pt x="120" y="306"/>
                    </a:lnTo>
                    <a:lnTo>
                      <a:pt x="132" y="312"/>
                    </a:lnTo>
                    <a:lnTo>
                      <a:pt x="150" y="330"/>
                    </a:lnTo>
                    <a:lnTo>
                      <a:pt x="150" y="336"/>
                    </a:lnTo>
                    <a:lnTo>
                      <a:pt x="144" y="342"/>
                    </a:lnTo>
                    <a:lnTo>
                      <a:pt x="102" y="342"/>
                    </a:lnTo>
                    <a:lnTo>
                      <a:pt x="90" y="348"/>
                    </a:lnTo>
                    <a:lnTo>
                      <a:pt x="84" y="354"/>
                    </a:lnTo>
                    <a:lnTo>
                      <a:pt x="72" y="360"/>
                    </a:lnTo>
                    <a:lnTo>
                      <a:pt x="30" y="402"/>
                    </a:lnTo>
                    <a:lnTo>
                      <a:pt x="36" y="408"/>
                    </a:lnTo>
                    <a:lnTo>
                      <a:pt x="42" y="408"/>
                    </a:lnTo>
                    <a:lnTo>
                      <a:pt x="48" y="414"/>
                    </a:lnTo>
                    <a:lnTo>
                      <a:pt x="48" y="420"/>
                    </a:lnTo>
                    <a:lnTo>
                      <a:pt x="42" y="426"/>
                    </a:lnTo>
                    <a:lnTo>
                      <a:pt x="36" y="426"/>
                    </a:lnTo>
                    <a:lnTo>
                      <a:pt x="30" y="432"/>
                    </a:lnTo>
                    <a:lnTo>
                      <a:pt x="30" y="444"/>
                    </a:lnTo>
                    <a:lnTo>
                      <a:pt x="54" y="468"/>
                    </a:lnTo>
                    <a:lnTo>
                      <a:pt x="54" y="480"/>
                    </a:lnTo>
                    <a:lnTo>
                      <a:pt x="48" y="492"/>
                    </a:lnTo>
                    <a:lnTo>
                      <a:pt x="48" y="510"/>
                    </a:lnTo>
                    <a:lnTo>
                      <a:pt x="60" y="522"/>
                    </a:lnTo>
                    <a:lnTo>
                      <a:pt x="66" y="522"/>
                    </a:lnTo>
                    <a:lnTo>
                      <a:pt x="84" y="540"/>
                    </a:lnTo>
                    <a:lnTo>
                      <a:pt x="84" y="552"/>
                    </a:lnTo>
                    <a:lnTo>
                      <a:pt x="72" y="564"/>
                    </a:lnTo>
                    <a:lnTo>
                      <a:pt x="48" y="570"/>
                    </a:lnTo>
                    <a:lnTo>
                      <a:pt x="54" y="576"/>
                    </a:lnTo>
                    <a:lnTo>
                      <a:pt x="60" y="588"/>
                    </a:lnTo>
                    <a:lnTo>
                      <a:pt x="60" y="594"/>
                    </a:lnTo>
                    <a:lnTo>
                      <a:pt x="66" y="600"/>
                    </a:lnTo>
                    <a:lnTo>
                      <a:pt x="66" y="606"/>
                    </a:lnTo>
                    <a:lnTo>
                      <a:pt x="72" y="618"/>
                    </a:lnTo>
                    <a:lnTo>
                      <a:pt x="66" y="618"/>
                    </a:lnTo>
                    <a:lnTo>
                      <a:pt x="66" y="642"/>
                    </a:lnTo>
                    <a:lnTo>
                      <a:pt x="60" y="648"/>
                    </a:lnTo>
                    <a:lnTo>
                      <a:pt x="24" y="648"/>
                    </a:lnTo>
                    <a:lnTo>
                      <a:pt x="30" y="660"/>
                    </a:lnTo>
                    <a:lnTo>
                      <a:pt x="30" y="666"/>
                    </a:lnTo>
                    <a:lnTo>
                      <a:pt x="24" y="666"/>
                    </a:lnTo>
                    <a:lnTo>
                      <a:pt x="18" y="672"/>
                    </a:lnTo>
                    <a:lnTo>
                      <a:pt x="18" y="678"/>
                    </a:lnTo>
                    <a:lnTo>
                      <a:pt x="30" y="690"/>
                    </a:lnTo>
                    <a:lnTo>
                      <a:pt x="30" y="708"/>
                    </a:lnTo>
                    <a:lnTo>
                      <a:pt x="24" y="714"/>
                    </a:lnTo>
                    <a:lnTo>
                      <a:pt x="18" y="726"/>
                    </a:lnTo>
                    <a:lnTo>
                      <a:pt x="0" y="708"/>
                    </a:lnTo>
                    <a:lnTo>
                      <a:pt x="0" y="768"/>
                    </a:lnTo>
                    <a:lnTo>
                      <a:pt x="6" y="762"/>
                    </a:lnTo>
                    <a:lnTo>
                      <a:pt x="24" y="762"/>
                    </a:lnTo>
                    <a:lnTo>
                      <a:pt x="36" y="774"/>
                    </a:lnTo>
                    <a:lnTo>
                      <a:pt x="36" y="780"/>
                    </a:lnTo>
                    <a:lnTo>
                      <a:pt x="30" y="780"/>
                    </a:lnTo>
                    <a:lnTo>
                      <a:pt x="30" y="774"/>
                    </a:lnTo>
                    <a:lnTo>
                      <a:pt x="24" y="774"/>
                    </a:lnTo>
                    <a:lnTo>
                      <a:pt x="24" y="834"/>
                    </a:lnTo>
                    <a:lnTo>
                      <a:pt x="30" y="840"/>
                    </a:lnTo>
                    <a:lnTo>
                      <a:pt x="36" y="840"/>
                    </a:lnTo>
                    <a:lnTo>
                      <a:pt x="48" y="846"/>
                    </a:lnTo>
                    <a:lnTo>
                      <a:pt x="54" y="858"/>
                    </a:lnTo>
                    <a:lnTo>
                      <a:pt x="60" y="864"/>
                    </a:lnTo>
                    <a:lnTo>
                      <a:pt x="66" y="876"/>
                    </a:lnTo>
                    <a:lnTo>
                      <a:pt x="90" y="900"/>
                    </a:lnTo>
                    <a:lnTo>
                      <a:pt x="96" y="900"/>
                    </a:lnTo>
                    <a:lnTo>
                      <a:pt x="96" y="912"/>
                    </a:lnTo>
                    <a:lnTo>
                      <a:pt x="78" y="912"/>
                    </a:lnTo>
                    <a:lnTo>
                      <a:pt x="78" y="942"/>
                    </a:lnTo>
                    <a:lnTo>
                      <a:pt x="90" y="954"/>
                    </a:lnTo>
                    <a:lnTo>
                      <a:pt x="102" y="960"/>
                    </a:lnTo>
                    <a:lnTo>
                      <a:pt x="96" y="966"/>
                    </a:lnTo>
                    <a:lnTo>
                      <a:pt x="96" y="984"/>
                    </a:lnTo>
                    <a:lnTo>
                      <a:pt x="102" y="984"/>
                    </a:lnTo>
                    <a:lnTo>
                      <a:pt x="108" y="990"/>
                    </a:lnTo>
                    <a:lnTo>
                      <a:pt x="174" y="990"/>
                    </a:lnTo>
                    <a:lnTo>
                      <a:pt x="180" y="984"/>
                    </a:lnTo>
                    <a:lnTo>
                      <a:pt x="180" y="948"/>
                    </a:lnTo>
                    <a:lnTo>
                      <a:pt x="198" y="942"/>
                    </a:lnTo>
                    <a:lnTo>
                      <a:pt x="198" y="924"/>
                    </a:lnTo>
                    <a:lnTo>
                      <a:pt x="264" y="930"/>
                    </a:lnTo>
                    <a:lnTo>
                      <a:pt x="276" y="936"/>
                    </a:lnTo>
                    <a:lnTo>
                      <a:pt x="300" y="876"/>
                    </a:lnTo>
                    <a:lnTo>
                      <a:pt x="300" y="864"/>
                    </a:lnTo>
                    <a:lnTo>
                      <a:pt x="306" y="852"/>
                    </a:lnTo>
                    <a:lnTo>
                      <a:pt x="306" y="816"/>
                    </a:lnTo>
                    <a:lnTo>
                      <a:pt x="300" y="810"/>
                    </a:lnTo>
                    <a:lnTo>
                      <a:pt x="294" y="798"/>
                    </a:lnTo>
                    <a:lnTo>
                      <a:pt x="312" y="798"/>
                    </a:lnTo>
                    <a:lnTo>
                      <a:pt x="324" y="786"/>
                    </a:lnTo>
                    <a:lnTo>
                      <a:pt x="324" y="780"/>
                    </a:lnTo>
                    <a:lnTo>
                      <a:pt x="306" y="762"/>
                    </a:lnTo>
                    <a:lnTo>
                      <a:pt x="294" y="762"/>
                    </a:lnTo>
                    <a:lnTo>
                      <a:pt x="312" y="756"/>
                    </a:lnTo>
                    <a:lnTo>
                      <a:pt x="300" y="750"/>
                    </a:lnTo>
                    <a:lnTo>
                      <a:pt x="324" y="750"/>
                    </a:lnTo>
                    <a:lnTo>
                      <a:pt x="336" y="744"/>
                    </a:lnTo>
                    <a:lnTo>
                      <a:pt x="348" y="744"/>
                    </a:lnTo>
                    <a:lnTo>
                      <a:pt x="354" y="738"/>
                    </a:lnTo>
                    <a:lnTo>
                      <a:pt x="360" y="726"/>
                    </a:lnTo>
                    <a:lnTo>
                      <a:pt x="360" y="714"/>
                    </a:lnTo>
                    <a:lnTo>
                      <a:pt x="366" y="708"/>
                    </a:lnTo>
                    <a:lnTo>
                      <a:pt x="384" y="726"/>
                    </a:lnTo>
                    <a:lnTo>
                      <a:pt x="390" y="726"/>
                    </a:lnTo>
                    <a:lnTo>
                      <a:pt x="396" y="720"/>
                    </a:lnTo>
                    <a:lnTo>
                      <a:pt x="408" y="696"/>
                    </a:lnTo>
                    <a:lnTo>
                      <a:pt x="402" y="690"/>
                    </a:lnTo>
                    <a:lnTo>
                      <a:pt x="402" y="684"/>
                    </a:lnTo>
                    <a:lnTo>
                      <a:pt x="414" y="684"/>
                    </a:lnTo>
                    <a:lnTo>
                      <a:pt x="420" y="678"/>
                    </a:lnTo>
                    <a:lnTo>
                      <a:pt x="432" y="672"/>
                    </a:lnTo>
                    <a:lnTo>
                      <a:pt x="432" y="660"/>
                    </a:lnTo>
                    <a:lnTo>
                      <a:pt x="420" y="636"/>
                    </a:lnTo>
                    <a:lnTo>
                      <a:pt x="408" y="630"/>
                    </a:lnTo>
                    <a:lnTo>
                      <a:pt x="408" y="618"/>
                    </a:lnTo>
                    <a:lnTo>
                      <a:pt x="372" y="600"/>
                    </a:lnTo>
                    <a:lnTo>
                      <a:pt x="360" y="606"/>
                    </a:lnTo>
                    <a:lnTo>
                      <a:pt x="354" y="606"/>
                    </a:lnTo>
                    <a:lnTo>
                      <a:pt x="342" y="600"/>
                    </a:lnTo>
                    <a:lnTo>
                      <a:pt x="330" y="576"/>
                    </a:lnTo>
                    <a:lnTo>
                      <a:pt x="330" y="558"/>
                    </a:lnTo>
                    <a:lnTo>
                      <a:pt x="324" y="546"/>
                    </a:lnTo>
                    <a:lnTo>
                      <a:pt x="324" y="528"/>
                    </a:lnTo>
                    <a:lnTo>
                      <a:pt x="336" y="516"/>
                    </a:lnTo>
                    <a:lnTo>
                      <a:pt x="342" y="504"/>
                    </a:lnTo>
                    <a:lnTo>
                      <a:pt x="342" y="486"/>
                    </a:lnTo>
                    <a:lnTo>
                      <a:pt x="336" y="474"/>
                    </a:lnTo>
                    <a:lnTo>
                      <a:pt x="330" y="468"/>
                    </a:lnTo>
                    <a:lnTo>
                      <a:pt x="330" y="462"/>
                    </a:lnTo>
                    <a:lnTo>
                      <a:pt x="348" y="462"/>
                    </a:lnTo>
                    <a:lnTo>
                      <a:pt x="354" y="456"/>
                    </a:lnTo>
                    <a:lnTo>
                      <a:pt x="354" y="438"/>
                    </a:lnTo>
                    <a:lnTo>
                      <a:pt x="348" y="426"/>
                    </a:lnTo>
                    <a:lnTo>
                      <a:pt x="354" y="432"/>
                    </a:lnTo>
                    <a:lnTo>
                      <a:pt x="378" y="432"/>
                    </a:lnTo>
                    <a:lnTo>
                      <a:pt x="384" y="426"/>
                    </a:lnTo>
                    <a:lnTo>
                      <a:pt x="396" y="420"/>
                    </a:lnTo>
                    <a:lnTo>
                      <a:pt x="408" y="408"/>
                    </a:lnTo>
                    <a:lnTo>
                      <a:pt x="438" y="414"/>
                    </a:lnTo>
                    <a:lnTo>
                      <a:pt x="450" y="390"/>
                    </a:lnTo>
                    <a:lnTo>
                      <a:pt x="480" y="390"/>
                    </a:lnTo>
                    <a:lnTo>
                      <a:pt x="498" y="384"/>
                    </a:lnTo>
                    <a:lnTo>
                      <a:pt x="510" y="378"/>
                    </a:lnTo>
                    <a:lnTo>
                      <a:pt x="522" y="354"/>
                    </a:lnTo>
                    <a:lnTo>
                      <a:pt x="540" y="336"/>
                    </a:lnTo>
                    <a:lnTo>
                      <a:pt x="546" y="324"/>
                    </a:lnTo>
                    <a:lnTo>
                      <a:pt x="528" y="300"/>
                    </a:lnTo>
                    <a:lnTo>
                      <a:pt x="558" y="264"/>
                    </a:lnTo>
                    <a:lnTo>
                      <a:pt x="540" y="246"/>
                    </a:lnTo>
                    <a:lnTo>
                      <a:pt x="576" y="234"/>
                    </a:lnTo>
                    <a:lnTo>
                      <a:pt x="594" y="216"/>
                    </a:lnTo>
                    <a:lnTo>
                      <a:pt x="672" y="222"/>
                    </a:lnTo>
                    <a:lnTo>
                      <a:pt x="684" y="240"/>
                    </a:lnTo>
                    <a:lnTo>
                      <a:pt x="690" y="240"/>
                    </a:lnTo>
                    <a:lnTo>
                      <a:pt x="678" y="204"/>
                    </a:lnTo>
                    <a:close/>
                    <a:moveTo>
                      <a:pt x="390" y="828"/>
                    </a:moveTo>
                    <a:lnTo>
                      <a:pt x="390" y="840"/>
                    </a:lnTo>
                    <a:lnTo>
                      <a:pt x="396" y="852"/>
                    </a:lnTo>
                    <a:lnTo>
                      <a:pt x="396" y="864"/>
                    </a:lnTo>
                    <a:lnTo>
                      <a:pt x="402" y="870"/>
                    </a:lnTo>
                    <a:lnTo>
                      <a:pt x="402" y="876"/>
                    </a:lnTo>
                    <a:lnTo>
                      <a:pt x="414" y="852"/>
                    </a:lnTo>
                    <a:lnTo>
                      <a:pt x="426" y="852"/>
                    </a:lnTo>
                    <a:lnTo>
                      <a:pt x="432" y="846"/>
                    </a:lnTo>
                    <a:lnTo>
                      <a:pt x="438" y="834"/>
                    </a:lnTo>
                    <a:lnTo>
                      <a:pt x="438" y="822"/>
                    </a:lnTo>
                    <a:lnTo>
                      <a:pt x="432" y="816"/>
                    </a:lnTo>
                    <a:lnTo>
                      <a:pt x="450" y="798"/>
                    </a:lnTo>
                    <a:lnTo>
                      <a:pt x="444" y="798"/>
                    </a:lnTo>
                    <a:lnTo>
                      <a:pt x="438" y="804"/>
                    </a:lnTo>
                    <a:lnTo>
                      <a:pt x="420" y="804"/>
                    </a:lnTo>
                    <a:lnTo>
                      <a:pt x="408" y="810"/>
                    </a:lnTo>
                    <a:lnTo>
                      <a:pt x="390" y="828"/>
                    </a:lnTo>
                    <a:close/>
                    <a:moveTo>
                      <a:pt x="300" y="900"/>
                    </a:moveTo>
                    <a:lnTo>
                      <a:pt x="300" y="912"/>
                    </a:lnTo>
                    <a:lnTo>
                      <a:pt x="294" y="924"/>
                    </a:lnTo>
                    <a:lnTo>
                      <a:pt x="300" y="918"/>
                    </a:lnTo>
                    <a:lnTo>
                      <a:pt x="312" y="912"/>
                    </a:lnTo>
                    <a:lnTo>
                      <a:pt x="318" y="900"/>
                    </a:lnTo>
                    <a:lnTo>
                      <a:pt x="318" y="894"/>
                    </a:lnTo>
                    <a:lnTo>
                      <a:pt x="324" y="888"/>
                    </a:lnTo>
                    <a:lnTo>
                      <a:pt x="324" y="882"/>
                    </a:lnTo>
                    <a:lnTo>
                      <a:pt x="342" y="858"/>
                    </a:lnTo>
                    <a:lnTo>
                      <a:pt x="336" y="840"/>
                    </a:lnTo>
                    <a:lnTo>
                      <a:pt x="330" y="852"/>
                    </a:lnTo>
                    <a:lnTo>
                      <a:pt x="312" y="870"/>
                    </a:lnTo>
                    <a:lnTo>
                      <a:pt x="300" y="894"/>
                    </a:lnTo>
                    <a:lnTo>
                      <a:pt x="300" y="90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41" name="Swaziland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6BBF219F-F291-44EB-9C92-BC582947F56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969459" y="-664273"/>
                <a:ext cx="19164" cy="27437"/>
              </a:xfrm>
              <a:custGeom>
                <a:avLst/>
                <a:gdLst>
                  <a:gd name="T0" fmla="*/ 2147483647 w 102"/>
                  <a:gd name="T1" fmla="*/ 2147483647 h 132"/>
                  <a:gd name="T2" fmla="*/ 2147483647 w 102"/>
                  <a:gd name="T3" fmla="*/ 2147483647 h 132"/>
                  <a:gd name="T4" fmla="*/ 2147483647 w 102"/>
                  <a:gd name="T5" fmla="*/ 2147483647 h 132"/>
                  <a:gd name="T6" fmla="*/ 2147483647 w 102"/>
                  <a:gd name="T7" fmla="*/ 2147483647 h 132"/>
                  <a:gd name="T8" fmla="*/ 2147483647 w 102"/>
                  <a:gd name="T9" fmla="*/ 2147483647 h 132"/>
                  <a:gd name="T10" fmla="*/ 2147483647 w 102"/>
                  <a:gd name="T11" fmla="*/ 0 h 132"/>
                  <a:gd name="T12" fmla="*/ 2147483647 w 102"/>
                  <a:gd name="T13" fmla="*/ 0 h 132"/>
                  <a:gd name="T14" fmla="*/ 2147483647 w 102"/>
                  <a:gd name="T15" fmla="*/ 2147483647 h 132"/>
                  <a:gd name="T16" fmla="*/ 2147483647 w 102"/>
                  <a:gd name="T17" fmla="*/ 2147483647 h 132"/>
                  <a:gd name="T18" fmla="*/ 2147483647 w 102"/>
                  <a:gd name="T19" fmla="*/ 2147483647 h 132"/>
                  <a:gd name="T20" fmla="*/ 2147483647 w 102"/>
                  <a:gd name="T21" fmla="*/ 2147483647 h 132"/>
                  <a:gd name="T22" fmla="*/ 0 w 102"/>
                  <a:gd name="T23" fmla="*/ 2147483647 h 132"/>
                  <a:gd name="T24" fmla="*/ 0 w 102"/>
                  <a:gd name="T25" fmla="*/ 2147483647 h 132"/>
                  <a:gd name="T26" fmla="*/ 2147483647 w 102"/>
                  <a:gd name="T27" fmla="*/ 2147483647 h 132"/>
                  <a:gd name="T28" fmla="*/ 2147483647 w 102"/>
                  <a:gd name="T29" fmla="*/ 2147483647 h 132"/>
                  <a:gd name="T30" fmla="*/ 2147483647 w 102"/>
                  <a:gd name="T31" fmla="*/ 2147483647 h 132"/>
                  <a:gd name="T32" fmla="*/ 2147483647 w 102"/>
                  <a:gd name="T33" fmla="*/ 2147483647 h 132"/>
                  <a:gd name="T34" fmla="*/ 2147483647 w 102"/>
                  <a:gd name="T35" fmla="*/ 2147483647 h 132"/>
                  <a:gd name="T36" fmla="*/ 2147483647 w 102"/>
                  <a:gd name="T37" fmla="*/ 2147483647 h 132"/>
                  <a:gd name="T38" fmla="*/ 2147483647 w 102"/>
                  <a:gd name="T39" fmla="*/ 2147483647 h 132"/>
                  <a:gd name="T40" fmla="*/ 2147483647 w 102"/>
                  <a:gd name="T41" fmla="*/ 2147483647 h 132"/>
                  <a:gd name="T42" fmla="*/ 2147483647 w 102"/>
                  <a:gd name="T43" fmla="*/ 2147483647 h 132"/>
                  <a:gd name="T44" fmla="*/ 2147483647 w 102"/>
                  <a:gd name="T45" fmla="*/ 2147483647 h 132"/>
                  <a:gd name="T46" fmla="*/ 2147483647 w 102"/>
                  <a:gd name="T47" fmla="*/ 2147483647 h 132"/>
                  <a:gd name="T48" fmla="*/ 2147483647 w 102"/>
                  <a:gd name="T49" fmla="*/ 2147483647 h 13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02"/>
                  <a:gd name="T76" fmla="*/ 0 h 132"/>
                  <a:gd name="T77" fmla="*/ 102 w 102"/>
                  <a:gd name="T78" fmla="*/ 132 h 13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02" h="132">
                    <a:moveTo>
                      <a:pt x="84" y="54"/>
                    </a:moveTo>
                    <a:lnTo>
                      <a:pt x="84" y="30"/>
                    </a:lnTo>
                    <a:lnTo>
                      <a:pt x="90" y="18"/>
                    </a:lnTo>
                    <a:lnTo>
                      <a:pt x="66" y="18"/>
                    </a:lnTo>
                    <a:lnTo>
                      <a:pt x="54" y="6"/>
                    </a:lnTo>
                    <a:lnTo>
                      <a:pt x="42" y="0"/>
                    </a:lnTo>
                    <a:lnTo>
                      <a:pt x="36" y="0"/>
                    </a:lnTo>
                    <a:lnTo>
                      <a:pt x="24" y="12"/>
                    </a:lnTo>
                    <a:lnTo>
                      <a:pt x="18" y="24"/>
                    </a:lnTo>
                    <a:lnTo>
                      <a:pt x="18" y="36"/>
                    </a:lnTo>
                    <a:lnTo>
                      <a:pt x="6" y="48"/>
                    </a:lnTo>
                    <a:lnTo>
                      <a:pt x="0" y="60"/>
                    </a:lnTo>
                    <a:lnTo>
                      <a:pt x="0" y="84"/>
                    </a:lnTo>
                    <a:lnTo>
                      <a:pt x="12" y="108"/>
                    </a:lnTo>
                    <a:lnTo>
                      <a:pt x="24" y="114"/>
                    </a:lnTo>
                    <a:lnTo>
                      <a:pt x="36" y="126"/>
                    </a:lnTo>
                    <a:lnTo>
                      <a:pt x="54" y="126"/>
                    </a:lnTo>
                    <a:lnTo>
                      <a:pt x="66" y="132"/>
                    </a:lnTo>
                    <a:lnTo>
                      <a:pt x="78" y="132"/>
                    </a:lnTo>
                    <a:lnTo>
                      <a:pt x="90" y="90"/>
                    </a:lnTo>
                    <a:lnTo>
                      <a:pt x="96" y="90"/>
                    </a:lnTo>
                    <a:lnTo>
                      <a:pt x="102" y="84"/>
                    </a:lnTo>
                    <a:lnTo>
                      <a:pt x="96" y="60"/>
                    </a:lnTo>
                    <a:lnTo>
                      <a:pt x="90" y="60"/>
                    </a:lnTo>
                    <a:lnTo>
                      <a:pt x="84" y="5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42" name="Suriname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A4E499B7-F616-4191-8503-C7F88968388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748310" y="-1186374"/>
                <a:ext cx="56727" cy="68592"/>
              </a:xfrm>
              <a:custGeom>
                <a:avLst/>
                <a:gdLst>
                  <a:gd name="T0" fmla="*/ 2147483647 w 294"/>
                  <a:gd name="T1" fmla="*/ 2147483647 h 336"/>
                  <a:gd name="T2" fmla="*/ 2147483647 w 294"/>
                  <a:gd name="T3" fmla="*/ 2147483647 h 336"/>
                  <a:gd name="T4" fmla="*/ 2147483647 w 294"/>
                  <a:gd name="T5" fmla="*/ 2147483647 h 336"/>
                  <a:gd name="T6" fmla="*/ 0 w 294"/>
                  <a:gd name="T7" fmla="*/ 2147483647 h 336"/>
                  <a:gd name="T8" fmla="*/ 2147483647 w 294"/>
                  <a:gd name="T9" fmla="*/ 2147483647 h 336"/>
                  <a:gd name="T10" fmla="*/ 2147483647 w 294"/>
                  <a:gd name="T11" fmla="*/ 2147483647 h 336"/>
                  <a:gd name="T12" fmla="*/ 2147483647 w 294"/>
                  <a:gd name="T13" fmla="*/ 2147483647 h 336"/>
                  <a:gd name="T14" fmla="*/ 2147483647 w 294"/>
                  <a:gd name="T15" fmla="*/ 2147483647 h 336"/>
                  <a:gd name="T16" fmla="*/ 2147483647 w 294"/>
                  <a:gd name="T17" fmla="*/ 2147483647 h 336"/>
                  <a:gd name="T18" fmla="*/ 2147483647 w 294"/>
                  <a:gd name="T19" fmla="*/ 2147483647 h 336"/>
                  <a:gd name="T20" fmla="*/ 2147483647 w 294"/>
                  <a:gd name="T21" fmla="*/ 2147483647 h 336"/>
                  <a:gd name="T22" fmla="*/ 2147483647 w 294"/>
                  <a:gd name="T23" fmla="*/ 2147483647 h 336"/>
                  <a:gd name="T24" fmla="*/ 2147483647 w 294"/>
                  <a:gd name="T25" fmla="*/ 2147483647 h 336"/>
                  <a:gd name="T26" fmla="*/ 2147483647 w 294"/>
                  <a:gd name="T27" fmla="*/ 2147483647 h 336"/>
                  <a:gd name="T28" fmla="*/ 2147483647 w 294"/>
                  <a:gd name="T29" fmla="*/ 2147483647 h 336"/>
                  <a:gd name="T30" fmla="*/ 2147483647 w 294"/>
                  <a:gd name="T31" fmla="*/ 2147483647 h 336"/>
                  <a:gd name="T32" fmla="*/ 2147483647 w 294"/>
                  <a:gd name="T33" fmla="*/ 2147483647 h 336"/>
                  <a:gd name="T34" fmla="*/ 2147483647 w 294"/>
                  <a:gd name="T35" fmla="*/ 2147483647 h 336"/>
                  <a:gd name="T36" fmla="*/ 2147483647 w 294"/>
                  <a:gd name="T37" fmla="*/ 2147483647 h 336"/>
                  <a:gd name="T38" fmla="*/ 2147483647 w 294"/>
                  <a:gd name="T39" fmla="*/ 2147483647 h 336"/>
                  <a:gd name="T40" fmla="*/ 2147483647 w 294"/>
                  <a:gd name="T41" fmla="*/ 2147483647 h 336"/>
                  <a:gd name="T42" fmla="*/ 2147483647 w 294"/>
                  <a:gd name="T43" fmla="*/ 2147483647 h 336"/>
                  <a:gd name="T44" fmla="*/ 2147483647 w 294"/>
                  <a:gd name="T45" fmla="*/ 2147483647 h 336"/>
                  <a:gd name="T46" fmla="*/ 2147483647 w 294"/>
                  <a:gd name="T47" fmla="*/ 2147483647 h 336"/>
                  <a:gd name="T48" fmla="*/ 2147483647 w 294"/>
                  <a:gd name="T49" fmla="*/ 2147483647 h 336"/>
                  <a:gd name="T50" fmla="*/ 2147483647 w 294"/>
                  <a:gd name="T51" fmla="*/ 2147483647 h 336"/>
                  <a:gd name="T52" fmla="*/ 2147483647 w 294"/>
                  <a:gd name="T53" fmla="*/ 2147483647 h 336"/>
                  <a:gd name="T54" fmla="*/ 2147483647 w 294"/>
                  <a:gd name="T55" fmla="*/ 2147483647 h 336"/>
                  <a:gd name="T56" fmla="*/ 2147483647 w 294"/>
                  <a:gd name="T57" fmla="*/ 2147483647 h 336"/>
                  <a:gd name="T58" fmla="*/ 2147483647 w 294"/>
                  <a:gd name="T59" fmla="*/ 2147483647 h 336"/>
                  <a:gd name="T60" fmla="*/ 2147483647 w 294"/>
                  <a:gd name="T61" fmla="*/ 2147483647 h 336"/>
                  <a:gd name="T62" fmla="*/ 2147483647 w 294"/>
                  <a:gd name="T63" fmla="*/ 2147483647 h 336"/>
                  <a:gd name="T64" fmla="*/ 2147483647 w 294"/>
                  <a:gd name="T65" fmla="*/ 2147483647 h 336"/>
                  <a:gd name="T66" fmla="*/ 2147483647 w 294"/>
                  <a:gd name="T67" fmla="*/ 2147483647 h 336"/>
                  <a:gd name="T68" fmla="*/ 2147483647 w 294"/>
                  <a:gd name="T69" fmla="*/ 2147483647 h 336"/>
                  <a:gd name="T70" fmla="*/ 2147483647 w 294"/>
                  <a:gd name="T71" fmla="*/ 0 h 336"/>
                  <a:gd name="T72" fmla="*/ 2147483647 w 294"/>
                  <a:gd name="T73" fmla="*/ 2147483647 h 336"/>
                  <a:gd name="T74" fmla="*/ 2147483647 w 294"/>
                  <a:gd name="T75" fmla="*/ 2147483647 h 336"/>
                  <a:gd name="T76" fmla="*/ 2147483647 w 294"/>
                  <a:gd name="T77" fmla="*/ 2147483647 h 336"/>
                  <a:gd name="T78" fmla="*/ 2147483647 w 294"/>
                  <a:gd name="T79" fmla="*/ 2147483647 h 336"/>
                  <a:gd name="T80" fmla="*/ 2147483647 w 294"/>
                  <a:gd name="T81" fmla="*/ 2147483647 h 336"/>
                  <a:gd name="T82" fmla="*/ 2147483647 w 294"/>
                  <a:gd name="T83" fmla="*/ 2147483647 h 3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94"/>
                  <a:gd name="T127" fmla="*/ 0 h 336"/>
                  <a:gd name="T128" fmla="*/ 294 w 294"/>
                  <a:gd name="T129" fmla="*/ 336 h 3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94" h="336">
                    <a:moveTo>
                      <a:pt x="60" y="78"/>
                    </a:moveTo>
                    <a:lnTo>
                      <a:pt x="30" y="78"/>
                    </a:lnTo>
                    <a:lnTo>
                      <a:pt x="18" y="84"/>
                    </a:lnTo>
                    <a:lnTo>
                      <a:pt x="12" y="90"/>
                    </a:lnTo>
                    <a:lnTo>
                      <a:pt x="12" y="132"/>
                    </a:lnTo>
                    <a:lnTo>
                      <a:pt x="6" y="138"/>
                    </a:lnTo>
                    <a:lnTo>
                      <a:pt x="0" y="150"/>
                    </a:lnTo>
                    <a:lnTo>
                      <a:pt x="0" y="162"/>
                    </a:lnTo>
                    <a:lnTo>
                      <a:pt x="6" y="168"/>
                    </a:lnTo>
                    <a:lnTo>
                      <a:pt x="6" y="174"/>
                    </a:lnTo>
                    <a:lnTo>
                      <a:pt x="12" y="174"/>
                    </a:lnTo>
                    <a:lnTo>
                      <a:pt x="12" y="186"/>
                    </a:lnTo>
                    <a:lnTo>
                      <a:pt x="18" y="198"/>
                    </a:lnTo>
                    <a:lnTo>
                      <a:pt x="24" y="204"/>
                    </a:lnTo>
                    <a:lnTo>
                      <a:pt x="30" y="216"/>
                    </a:lnTo>
                    <a:lnTo>
                      <a:pt x="42" y="216"/>
                    </a:lnTo>
                    <a:lnTo>
                      <a:pt x="42" y="210"/>
                    </a:lnTo>
                    <a:lnTo>
                      <a:pt x="54" y="198"/>
                    </a:lnTo>
                    <a:lnTo>
                      <a:pt x="54" y="216"/>
                    </a:lnTo>
                    <a:lnTo>
                      <a:pt x="48" y="222"/>
                    </a:lnTo>
                    <a:lnTo>
                      <a:pt x="48" y="246"/>
                    </a:lnTo>
                    <a:lnTo>
                      <a:pt x="54" y="258"/>
                    </a:lnTo>
                    <a:lnTo>
                      <a:pt x="72" y="276"/>
                    </a:lnTo>
                    <a:lnTo>
                      <a:pt x="78" y="294"/>
                    </a:lnTo>
                    <a:lnTo>
                      <a:pt x="84" y="306"/>
                    </a:lnTo>
                    <a:lnTo>
                      <a:pt x="90" y="312"/>
                    </a:lnTo>
                    <a:lnTo>
                      <a:pt x="90" y="318"/>
                    </a:lnTo>
                    <a:lnTo>
                      <a:pt x="102" y="324"/>
                    </a:lnTo>
                    <a:lnTo>
                      <a:pt x="108" y="324"/>
                    </a:lnTo>
                    <a:lnTo>
                      <a:pt x="132" y="336"/>
                    </a:lnTo>
                    <a:lnTo>
                      <a:pt x="150" y="336"/>
                    </a:lnTo>
                    <a:lnTo>
                      <a:pt x="156" y="330"/>
                    </a:lnTo>
                    <a:lnTo>
                      <a:pt x="150" y="324"/>
                    </a:lnTo>
                    <a:lnTo>
                      <a:pt x="150" y="318"/>
                    </a:lnTo>
                    <a:lnTo>
                      <a:pt x="138" y="306"/>
                    </a:lnTo>
                    <a:lnTo>
                      <a:pt x="138" y="282"/>
                    </a:lnTo>
                    <a:lnTo>
                      <a:pt x="150" y="276"/>
                    </a:lnTo>
                    <a:lnTo>
                      <a:pt x="156" y="276"/>
                    </a:lnTo>
                    <a:lnTo>
                      <a:pt x="156" y="288"/>
                    </a:lnTo>
                    <a:lnTo>
                      <a:pt x="180" y="288"/>
                    </a:lnTo>
                    <a:lnTo>
                      <a:pt x="192" y="282"/>
                    </a:lnTo>
                    <a:lnTo>
                      <a:pt x="198" y="276"/>
                    </a:lnTo>
                    <a:lnTo>
                      <a:pt x="210" y="270"/>
                    </a:lnTo>
                    <a:lnTo>
                      <a:pt x="216" y="270"/>
                    </a:lnTo>
                    <a:lnTo>
                      <a:pt x="222" y="282"/>
                    </a:lnTo>
                    <a:lnTo>
                      <a:pt x="228" y="288"/>
                    </a:lnTo>
                    <a:lnTo>
                      <a:pt x="246" y="294"/>
                    </a:lnTo>
                    <a:lnTo>
                      <a:pt x="252" y="282"/>
                    </a:lnTo>
                    <a:lnTo>
                      <a:pt x="258" y="276"/>
                    </a:lnTo>
                    <a:lnTo>
                      <a:pt x="258" y="264"/>
                    </a:lnTo>
                    <a:lnTo>
                      <a:pt x="264" y="264"/>
                    </a:lnTo>
                    <a:lnTo>
                      <a:pt x="276" y="258"/>
                    </a:lnTo>
                    <a:lnTo>
                      <a:pt x="270" y="222"/>
                    </a:lnTo>
                    <a:lnTo>
                      <a:pt x="288" y="204"/>
                    </a:lnTo>
                    <a:lnTo>
                      <a:pt x="288" y="198"/>
                    </a:lnTo>
                    <a:lnTo>
                      <a:pt x="282" y="186"/>
                    </a:lnTo>
                    <a:lnTo>
                      <a:pt x="264" y="168"/>
                    </a:lnTo>
                    <a:lnTo>
                      <a:pt x="258" y="156"/>
                    </a:lnTo>
                    <a:lnTo>
                      <a:pt x="258" y="144"/>
                    </a:lnTo>
                    <a:lnTo>
                      <a:pt x="252" y="126"/>
                    </a:lnTo>
                    <a:lnTo>
                      <a:pt x="252" y="96"/>
                    </a:lnTo>
                    <a:lnTo>
                      <a:pt x="258" y="78"/>
                    </a:lnTo>
                    <a:lnTo>
                      <a:pt x="264" y="66"/>
                    </a:lnTo>
                    <a:lnTo>
                      <a:pt x="276" y="60"/>
                    </a:lnTo>
                    <a:lnTo>
                      <a:pt x="282" y="54"/>
                    </a:lnTo>
                    <a:lnTo>
                      <a:pt x="288" y="54"/>
                    </a:lnTo>
                    <a:lnTo>
                      <a:pt x="288" y="30"/>
                    </a:lnTo>
                    <a:lnTo>
                      <a:pt x="294" y="12"/>
                    </a:lnTo>
                    <a:lnTo>
                      <a:pt x="288" y="12"/>
                    </a:lnTo>
                    <a:lnTo>
                      <a:pt x="282" y="6"/>
                    </a:lnTo>
                    <a:lnTo>
                      <a:pt x="270" y="6"/>
                    </a:lnTo>
                    <a:lnTo>
                      <a:pt x="252" y="0"/>
                    </a:lnTo>
                    <a:lnTo>
                      <a:pt x="210" y="0"/>
                    </a:lnTo>
                    <a:lnTo>
                      <a:pt x="204" y="12"/>
                    </a:lnTo>
                    <a:lnTo>
                      <a:pt x="156" y="6"/>
                    </a:lnTo>
                    <a:lnTo>
                      <a:pt x="156" y="18"/>
                    </a:lnTo>
                    <a:lnTo>
                      <a:pt x="96" y="0"/>
                    </a:lnTo>
                    <a:lnTo>
                      <a:pt x="72" y="6"/>
                    </a:lnTo>
                    <a:lnTo>
                      <a:pt x="66" y="18"/>
                    </a:lnTo>
                    <a:lnTo>
                      <a:pt x="60" y="24"/>
                    </a:lnTo>
                    <a:lnTo>
                      <a:pt x="54" y="36"/>
                    </a:lnTo>
                    <a:lnTo>
                      <a:pt x="54" y="48"/>
                    </a:lnTo>
                    <a:lnTo>
                      <a:pt x="66" y="60"/>
                    </a:lnTo>
                    <a:lnTo>
                      <a:pt x="66" y="72"/>
                    </a:lnTo>
                    <a:lnTo>
                      <a:pt x="60" y="7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43" name="Suda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760D72F7-B4F3-46C5-BFB7-7EE433362AF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52174" y="-1468811"/>
                <a:ext cx="226139" cy="323591"/>
              </a:xfrm>
              <a:custGeom>
                <a:avLst/>
                <a:gdLst>
                  <a:gd name="T0" fmla="*/ 2147483647 w 1164"/>
                  <a:gd name="T1" fmla="*/ 2147483647 h 1584"/>
                  <a:gd name="T2" fmla="*/ 2147483647 w 1164"/>
                  <a:gd name="T3" fmla="*/ 2147483647 h 1584"/>
                  <a:gd name="T4" fmla="*/ 2147483647 w 1164"/>
                  <a:gd name="T5" fmla="*/ 2147483647 h 1584"/>
                  <a:gd name="T6" fmla="*/ 2147483647 w 1164"/>
                  <a:gd name="T7" fmla="*/ 2147483647 h 1584"/>
                  <a:gd name="T8" fmla="*/ 2147483647 w 1164"/>
                  <a:gd name="T9" fmla="*/ 2147483647 h 1584"/>
                  <a:gd name="T10" fmla="*/ 2147483647 w 1164"/>
                  <a:gd name="T11" fmla="*/ 2147483647 h 1584"/>
                  <a:gd name="T12" fmla="*/ 2147483647 w 1164"/>
                  <a:gd name="T13" fmla="*/ 2147483647 h 1584"/>
                  <a:gd name="T14" fmla="*/ 2147483647 w 1164"/>
                  <a:gd name="T15" fmla="*/ 2147483647 h 1584"/>
                  <a:gd name="T16" fmla="*/ 0 w 1164"/>
                  <a:gd name="T17" fmla="*/ 2147483647 h 1584"/>
                  <a:gd name="T18" fmla="*/ 2147483647 w 1164"/>
                  <a:gd name="T19" fmla="*/ 2147483647 h 1584"/>
                  <a:gd name="T20" fmla="*/ 2147483647 w 1164"/>
                  <a:gd name="T21" fmla="*/ 2147483647 h 1584"/>
                  <a:gd name="T22" fmla="*/ 2147483647 w 1164"/>
                  <a:gd name="T23" fmla="*/ 2147483647 h 1584"/>
                  <a:gd name="T24" fmla="*/ 2147483647 w 1164"/>
                  <a:gd name="T25" fmla="*/ 2147483647 h 1584"/>
                  <a:gd name="T26" fmla="*/ 2147483647 w 1164"/>
                  <a:gd name="T27" fmla="*/ 2147483647 h 1584"/>
                  <a:gd name="T28" fmla="*/ 2147483647 w 1164"/>
                  <a:gd name="T29" fmla="*/ 2147483647 h 1584"/>
                  <a:gd name="T30" fmla="*/ 2147483647 w 1164"/>
                  <a:gd name="T31" fmla="*/ 2147483647 h 1584"/>
                  <a:gd name="T32" fmla="*/ 2147483647 w 1164"/>
                  <a:gd name="T33" fmla="*/ 2147483647 h 1584"/>
                  <a:gd name="T34" fmla="*/ 2147483647 w 1164"/>
                  <a:gd name="T35" fmla="*/ 2147483647 h 1584"/>
                  <a:gd name="T36" fmla="*/ 2147483647 w 1164"/>
                  <a:gd name="T37" fmla="*/ 2147483647 h 1584"/>
                  <a:gd name="T38" fmla="*/ 2147483647 w 1164"/>
                  <a:gd name="T39" fmla="*/ 2147483647 h 1584"/>
                  <a:gd name="T40" fmla="*/ 2147483647 w 1164"/>
                  <a:gd name="T41" fmla="*/ 2147483647 h 1584"/>
                  <a:gd name="T42" fmla="*/ 2147483647 w 1164"/>
                  <a:gd name="T43" fmla="*/ 2147483647 h 1584"/>
                  <a:gd name="T44" fmla="*/ 2147483647 w 1164"/>
                  <a:gd name="T45" fmla="*/ 2147483647 h 1584"/>
                  <a:gd name="T46" fmla="*/ 2147483647 w 1164"/>
                  <a:gd name="T47" fmla="*/ 2147483647 h 1584"/>
                  <a:gd name="T48" fmla="*/ 2147483647 w 1164"/>
                  <a:gd name="T49" fmla="*/ 2147483647 h 1584"/>
                  <a:gd name="T50" fmla="*/ 2147483647 w 1164"/>
                  <a:gd name="T51" fmla="*/ 2147483647 h 1584"/>
                  <a:gd name="T52" fmla="*/ 2147483647 w 1164"/>
                  <a:gd name="T53" fmla="*/ 2147483647 h 1584"/>
                  <a:gd name="T54" fmla="*/ 2147483647 w 1164"/>
                  <a:gd name="T55" fmla="*/ 2147483647 h 1584"/>
                  <a:gd name="T56" fmla="*/ 2147483647 w 1164"/>
                  <a:gd name="T57" fmla="*/ 2147483647 h 1584"/>
                  <a:gd name="T58" fmla="*/ 2147483647 w 1164"/>
                  <a:gd name="T59" fmla="*/ 2147483647 h 1584"/>
                  <a:gd name="T60" fmla="*/ 2147483647 w 1164"/>
                  <a:gd name="T61" fmla="*/ 2147483647 h 1584"/>
                  <a:gd name="T62" fmla="*/ 2147483647 w 1164"/>
                  <a:gd name="T63" fmla="*/ 2147483647 h 1584"/>
                  <a:gd name="T64" fmla="*/ 2147483647 w 1164"/>
                  <a:gd name="T65" fmla="*/ 2147483647 h 1584"/>
                  <a:gd name="T66" fmla="*/ 2147483647 w 1164"/>
                  <a:gd name="T67" fmla="*/ 2147483647 h 1584"/>
                  <a:gd name="T68" fmla="*/ 2147483647 w 1164"/>
                  <a:gd name="T69" fmla="*/ 2147483647 h 1584"/>
                  <a:gd name="T70" fmla="*/ 2147483647 w 1164"/>
                  <a:gd name="T71" fmla="*/ 2147483647 h 1584"/>
                  <a:gd name="T72" fmla="*/ 2147483647 w 1164"/>
                  <a:gd name="T73" fmla="*/ 2147483647 h 1584"/>
                  <a:gd name="T74" fmla="*/ 2147483647 w 1164"/>
                  <a:gd name="T75" fmla="*/ 2147483647 h 1584"/>
                  <a:gd name="T76" fmla="*/ 2147483647 w 1164"/>
                  <a:gd name="T77" fmla="*/ 2147483647 h 1584"/>
                  <a:gd name="T78" fmla="*/ 2147483647 w 1164"/>
                  <a:gd name="T79" fmla="*/ 2147483647 h 1584"/>
                  <a:gd name="T80" fmla="*/ 2147483647 w 1164"/>
                  <a:gd name="T81" fmla="*/ 2147483647 h 1584"/>
                  <a:gd name="T82" fmla="*/ 2147483647 w 1164"/>
                  <a:gd name="T83" fmla="*/ 2147483647 h 1584"/>
                  <a:gd name="T84" fmla="*/ 2147483647 w 1164"/>
                  <a:gd name="T85" fmla="*/ 2147483647 h 1584"/>
                  <a:gd name="T86" fmla="*/ 2147483647 w 1164"/>
                  <a:gd name="T87" fmla="*/ 2147483647 h 1584"/>
                  <a:gd name="T88" fmla="*/ 2147483647 w 1164"/>
                  <a:gd name="T89" fmla="*/ 2147483647 h 1584"/>
                  <a:gd name="T90" fmla="*/ 2147483647 w 1164"/>
                  <a:gd name="T91" fmla="*/ 2147483647 h 1584"/>
                  <a:gd name="T92" fmla="*/ 2147483647 w 1164"/>
                  <a:gd name="T93" fmla="*/ 2147483647 h 1584"/>
                  <a:gd name="T94" fmla="*/ 2147483647 w 1164"/>
                  <a:gd name="T95" fmla="*/ 2147483647 h 1584"/>
                  <a:gd name="T96" fmla="*/ 2147483647 w 1164"/>
                  <a:gd name="T97" fmla="*/ 2147483647 h 1584"/>
                  <a:gd name="T98" fmla="*/ 2147483647 w 1164"/>
                  <a:gd name="T99" fmla="*/ 2147483647 h 1584"/>
                  <a:gd name="T100" fmla="*/ 2147483647 w 1164"/>
                  <a:gd name="T101" fmla="*/ 2147483647 h 1584"/>
                  <a:gd name="T102" fmla="*/ 2147483647 w 1164"/>
                  <a:gd name="T103" fmla="*/ 2147483647 h 1584"/>
                  <a:gd name="T104" fmla="*/ 2147483647 w 1164"/>
                  <a:gd name="T105" fmla="*/ 2147483647 h 1584"/>
                  <a:gd name="T106" fmla="*/ 2147483647 w 1164"/>
                  <a:gd name="T107" fmla="*/ 2147483647 h 1584"/>
                  <a:gd name="T108" fmla="*/ 2147483647 w 1164"/>
                  <a:gd name="T109" fmla="*/ 2147483647 h 1584"/>
                  <a:gd name="T110" fmla="*/ 2147483647 w 1164"/>
                  <a:gd name="T111" fmla="*/ 2147483647 h 158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164"/>
                  <a:gd name="T169" fmla="*/ 0 h 1584"/>
                  <a:gd name="T170" fmla="*/ 1164 w 1164"/>
                  <a:gd name="T171" fmla="*/ 1584 h 158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164" h="1584">
                    <a:moveTo>
                      <a:pt x="894" y="24"/>
                    </a:moveTo>
                    <a:lnTo>
                      <a:pt x="894" y="48"/>
                    </a:lnTo>
                    <a:lnTo>
                      <a:pt x="888" y="60"/>
                    </a:lnTo>
                    <a:lnTo>
                      <a:pt x="882" y="66"/>
                    </a:lnTo>
                    <a:lnTo>
                      <a:pt x="864" y="66"/>
                    </a:lnTo>
                    <a:lnTo>
                      <a:pt x="858" y="72"/>
                    </a:lnTo>
                    <a:lnTo>
                      <a:pt x="846" y="72"/>
                    </a:lnTo>
                    <a:lnTo>
                      <a:pt x="834" y="84"/>
                    </a:lnTo>
                    <a:lnTo>
                      <a:pt x="822" y="108"/>
                    </a:lnTo>
                    <a:lnTo>
                      <a:pt x="816" y="114"/>
                    </a:lnTo>
                    <a:lnTo>
                      <a:pt x="798" y="114"/>
                    </a:lnTo>
                    <a:lnTo>
                      <a:pt x="792" y="108"/>
                    </a:lnTo>
                    <a:lnTo>
                      <a:pt x="786" y="96"/>
                    </a:lnTo>
                    <a:lnTo>
                      <a:pt x="780" y="90"/>
                    </a:lnTo>
                    <a:lnTo>
                      <a:pt x="660" y="84"/>
                    </a:lnTo>
                    <a:lnTo>
                      <a:pt x="660" y="72"/>
                    </a:lnTo>
                    <a:lnTo>
                      <a:pt x="654" y="72"/>
                    </a:lnTo>
                    <a:lnTo>
                      <a:pt x="636" y="90"/>
                    </a:lnTo>
                    <a:lnTo>
                      <a:pt x="210" y="84"/>
                    </a:lnTo>
                    <a:lnTo>
                      <a:pt x="210" y="246"/>
                    </a:lnTo>
                    <a:lnTo>
                      <a:pt x="138" y="246"/>
                    </a:lnTo>
                    <a:lnTo>
                      <a:pt x="144" y="600"/>
                    </a:lnTo>
                    <a:lnTo>
                      <a:pt x="132" y="600"/>
                    </a:lnTo>
                    <a:lnTo>
                      <a:pt x="120" y="594"/>
                    </a:lnTo>
                    <a:lnTo>
                      <a:pt x="78" y="594"/>
                    </a:lnTo>
                    <a:lnTo>
                      <a:pt x="66" y="606"/>
                    </a:lnTo>
                    <a:lnTo>
                      <a:pt x="72" y="612"/>
                    </a:lnTo>
                    <a:lnTo>
                      <a:pt x="72" y="624"/>
                    </a:lnTo>
                    <a:lnTo>
                      <a:pt x="78" y="630"/>
                    </a:lnTo>
                    <a:lnTo>
                      <a:pt x="78" y="636"/>
                    </a:lnTo>
                    <a:lnTo>
                      <a:pt x="72" y="642"/>
                    </a:lnTo>
                    <a:lnTo>
                      <a:pt x="60" y="648"/>
                    </a:lnTo>
                    <a:lnTo>
                      <a:pt x="48" y="660"/>
                    </a:lnTo>
                    <a:lnTo>
                      <a:pt x="48" y="678"/>
                    </a:lnTo>
                    <a:lnTo>
                      <a:pt x="36" y="678"/>
                    </a:lnTo>
                    <a:lnTo>
                      <a:pt x="42" y="702"/>
                    </a:lnTo>
                    <a:lnTo>
                      <a:pt x="48" y="720"/>
                    </a:lnTo>
                    <a:lnTo>
                      <a:pt x="30" y="732"/>
                    </a:lnTo>
                    <a:lnTo>
                      <a:pt x="12" y="750"/>
                    </a:lnTo>
                    <a:lnTo>
                      <a:pt x="18" y="756"/>
                    </a:lnTo>
                    <a:lnTo>
                      <a:pt x="30" y="780"/>
                    </a:lnTo>
                    <a:lnTo>
                      <a:pt x="30" y="792"/>
                    </a:lnTo>
                    <a:lnTo>
                      <a:pt x="18" y="804"/>
                    </a:lnTo>
                    <a:lnTo>
                      <a:pt x="6" y="810"/>
                    </a:lnTo>
                    <a:lnTo>
                      <a:pt x="0" y="822"/>
                    </a:lnTo>
                    <a:lnTo>
                      <a:pt x="0" y="840"/>
                    </a:lnTo>
                    <a:lnTo>
                      <a:pt x="6" y="846"/>
                    </a:lnTo>
                    <a:lnTo>
                      <a:pt x="18" y="846"/>
                    </a:lnTo>
                    <a:lnTo>
                      <a:pt x="24" y="840"/>
                    </a:lnTo>
                    <a:lnTo>
                      <a:pt x="36" y="840"/>
                    </a:lnTo>
                    <a:lnTo>
                      <a:pt x="42" y="846"/>
                    </a:lnTo>
                    <a:lnTo>
                      <a:pt x="42" y="888"/>
                    </a:lnTo>
                    <a:lnTo>
                      <a:pt x="60" y="900"/>
                    </a:lnTo>
                    <a:lnTo>
                      <a:pt x="42" y="906"/>
                    </a:lnTo>
                    <a:lnTo>
                      <a:pt x="48" y="930"/>
                    </a:lnTo>
                    <a:lnTo>
                      <a:pt x="54" y="930"/>
                    </a:lnTo>
                    <a:lnTo>
                      <a:pt x="66" y="936"/>
                    </a:lnTo>
                    <a:lnTo>
                      <a:pt x="78" y="954"/>
                    </a:lnTo>
                    <a:lnTo>
                      <a:pt x="84" y="960"/>
                    </a:lnTo>
                    <a:lnTo>
                      <a:pt x="84" y="966"/>
                    </a:lnTo>
                    <a:lnTo>
                      <a:pt x="72" y="966"/>
                    </a:lnTo>
                    <a:lnTo>
                      <a:pt x="72" y="990"/>
                    </a:lnTo>
                    <a:lnTo>
                      <a:pt x="102" y="1020"/>
                    </a:lnTo>
                    <a:lnTo>
                      <a:pt x="108" y="1032"/>
                    </a:lnTo>
                    <a:lnTo>
                      <a:pt x="120" y="1044"/>
                    </a:lnTo>
                    <a:lnTo>
                      <a:pt x="126" y="1062"/>
                    </a:lnTo>
                    <a:lnTo>
                      <a:pt x="132" y="1074"/>
                    </a:lnTo>
                    <a:lnTo>
                      <a:pt x="132" y="1104"/>
                    </a:lnTo>
                    <a:lnTo>
                      <a:pt x="126" y="1110"/>
                    </a:lnTo>
                    <a:lnTo>
                      <a:pt x="120" y="1122"/>
                    </a:lnTo>
                    <a:lnTo>
                      <a:pt x="114" y="1128"/>
                    </a:lnTo>
                    <a:lnTo>
                      <a:pt x="114" y="1134"/>
                    </a:lnTo>
                    <a:lnTo>
                      <a:pt x="120" y="1140"/>
                    </a:lnTo>
                    <a:lnTo>
                      <a:pt x="126" y="1140"/>
                    </a:lnTo>
                    <a:lnTo>
                      <a:pt x="120" y="1158"/>
                    </a:lnTo>
                    <a:lnTo>
                      <a:pt x="168" y="1164"/>
                    </a:lnTo>
                    <a:lnTo>
                      <a:pt x="168" y="1194"/>
                    </a:lnTo>
                    <a:lnTo>
                      <a:pt x="192" y="1206"/>
                    </a:lnTo>
                    <a:lnTo>
                      <a:pt x="222" y="1206"/>
                    </a:lnTo>
                    <a:lnTo>
                      <a:pt x="222" y="1224"/>
                    </a:lnTo>
                    <a:lnTo>
                      <a:pt x="228" y="1224"/>
                    </a:lnTo>
                    <a:lnTo>
                      <a:pt x="240" y="1230"/>
                    </a:lnTo>
                    <a:lnTo>
                      <a:pt x="252" y="1242"/>
                    </a:lnTo>
                    <a:lnTo>
                      <a:pt x="252" y="1248"/>
                    </a:lnTo>
                    <a:lnTo>
                      <a:pt x="246" y="1248"/>
                    </a:lnTo>
                    <a:lnTo>
                      <a:pt x="246" y="1254"/>
                    </a:lnTo>
                    <a:lnTo>
                      <a:pt x="240" y="1254"/>
                    </a:lnTo>
                    <a:lnTo>
                      <a:pt x="240" y="1260"/>
                    </a:lnTo>
                    <a:lnTo>
                      <a:pt x="252" y="1272"/>
                    </a:lnTo>
                    <a:lnTo>
                      <a:pt x="264" y="1278"/>
                    </a:lnTo>
                    <a:lnTo>
                      <a:pt x="270" y="1278"/>
                    </a:lnTo>
                    <a:lnTo>
                      <a:pt x="282" y="1284"/>
                    </a:lnTo>
                    <a:lnTo>
                      <a:pt x="294" y="1296"/>
                    </a:lnTo>
                    <a:lnTo>
                      <a:pt x="300" y="1308"/>
                    </a:lnTo>
                    <a:lnTo>
                      <a:pt x="306" y="1314"/>
                    </a:lnTo>
                    <a:lnTo>
                      <a:pt x="306" y="1320"/>
                    </a:lnTo>
                    <a:lnTo>
                      <a:pt x="324" y="1320"/>
                    </a:lnTo>
                    <a:lnTo>
                      <a:pt x="330" y="1326"/>
                    </a:lnTo>
                    <a:lnTo>
                      <a:pt x="330" y="1338"/>
                    </a:lnTo>
                    <a:lnTo>
                      <a:pt x="318" y="1338"/>
                    </a:lnTo>
                    <a:lnTo>
                      <a:pt x="318" y="1344"/>
                    </a:lnTo>
                    <a:lnTo>
                      <a:pt x="330" y="1356"/>
                    </a:lnTo>
                    <a:lnTo>
                      <a:pt x="330" y="1374"/>
                    </a:lnTo>
                    <a:lnTo>
                      <a:pt x="354" y="1380"/>
                    </a:lnTo>
                    <a:lnTo>
                      <a:pt x="360" y="1386"/>
                    </a:lnTo>
                    <a:lnTo>
                      <a:pt x="372" y="1392"/>
                    </a:lnTo>
                    <a:lnTo>
                      <a:pt x="378" y="1398"/>
                    </a:lnTo>
                    <a:lnTo>
                      <a:pt x="384" y="1410"/>
                    </a:lnTo>
                    <a:lnTo>
                      <a:pt x="384" y="1434"/>
                    </a:lnTo>
                    <a:lnTo>
                      <a:pt x="390" y="1446"/>
                    </a:lnTo>
                    <a:lnTo>
                      <a:pt x="420" y="1470"/>
                    </a:lnTo>
                    <a:lnTo>
                      <a:pt x="420" y="1494"/>
                    </a:lnTo>
                    <a:lnTo>
                      <a:pt x="468" y="1518"/>
                    </a:lnTo>
                    <a:lnTo>
                      <a:pt x="474" y="1512"/>
                    </a:lnTo>
                    <a:lnTo>
                      <a:pt x="480" y="1500"/>
                    </a:lnTo>
                    <a:lnTo>
                      <a:pt x="486" y="1494"/>
                    </a:lnTo>
                    <a:lnTo>
                      <a:pt x="498" y="1494"/>
                    </a:lnTo>
                    <a:lnTo>
                      <a:pt x="510" y="1500"/>
                    </a:lnTo>
                    <a:lnTo>
                      <a:pt x="510" y="1506"/>
                    </a:lnTo>
                    <a:lnTo>
                      <a:pt x="522" y="1512"/>
                    </a:lnTo>
                    <a:lnTo>
                      <a:pt x="528" y="1512"/>
                    </a:lnTo>
                    <a:lnTo>
                      <a:pt x="540" y="1500"/>
                    </a:lnTo>
                    <a:lnTo>
                      <a:pt x="540" y="1494"/>
                    </a:lnTo>
                    <a:lnTo>
                      <a:pt x="552" y="1482"/>
                    </a:lnTo>
                    <a:lnTo>
                      <a:pt x="558" y="1488"/>
                    </a:lnTo>
                    <a:lnTo>
                      <a:pt x="570" y="1494"/>
                    </a:lnTo>
                    <a:lnTo>
                      <a:pt x="576" y="1512"/>
                    </a:lnTo>
                    <a:lnTo>
                      <a:pt x="582" y="1524"/>
                    </a:lnTo>
                    <a:lnTo>
                      <a:pt x="594" y="1536"/>
                    </a:lnTo>
                    <a:lnTo>
                      <a:pt x="606" y="1542"/>
                    </a:lnTo>
                    <a:lnTo>
                      <a:pt x="612" y="1548"/>
                    </a:lnTo>
                    <a:lnTo>
                      <a:pt x="618" y="1548"/>
                    </a:lnTo>
                    <a:lnTo>
                      <a:pt x="624" y="1572"/>
                    </a:lnTo>
                    <a:lnTo>
                      <a:pt x="642" y="1572"/>
                    </a:lnTo>
                    <a:lnTo>
                      <a:pt x="660" y="1554"/>
                    </a:lnTo>
                    <a:lnTo>
                      <a:pt x="672" y="1554"/>
                    </a:lnTo>
                    <a:lnTo>
                      <a:pt x="678" y="1560"/>
                    </a:lnTo>
                    <a:lnTo>
                      <a:pt x="690" y="1566"/>
                    </a:lnTo>
                    <a:lnTo>
                      <a:pt x="702" y="1566"/>
                    </a:lnTo>
                    <a:lnTo>
                      <a:pt x="702" y="1560"/>
                    </a:lnTo>
                    <a:lnTo>
                      <a:pt x="708" y="1554"/>
                    </a:lnTo>
                    <a:lnTo>
                      <a:pt x="714" y="1554"/>
                    </a:lnTo>
                    <a:lnTo>
                      <a:pt x="738" y="1584"/>
                    </a:lnTo>
                    <a:lnTo>
                      <a:pt x="756" y="1560"/>
                    </a:lnTo>
                    <a:lnTo>
                      <a:pt x="780" y="1560"/>
                    </a:lnTo>
                    <a:lnTo>
                      <a:pt x="792" y="1548"/>
                    </a:lnTo>
                    <a:lnTo>
                      <a:pt x="804" y="1548"/>
                    </a:lnTo>
                    <a:lnTo>
                      <a:pt x="804" y="1554"/>
                    </a:lnTo>
                    <a:lnTo>
                      <a:pt x="810" y="1560"/>
                    </a:lnTo>
                    <a:lnTo>
                      <a:pt x="834" y="1560"/>
                    </a:lnTo>
                    <a:lnTo>
                      <a:pt x="852" y="1542"/>
                    </a:lnTo>
                    <a:lnTo>
                      <a:pt x="852" y="1536"/>
                    </a:lnTo>
                    <a:lnTo>
                      <a:pt x="858" y="1530"/>
                    </a:lnTo>
                    <a:lnTo>
                      <a:pt x="858" y="1524"/>
                    </a:lnTo>
                    <a:lnTo>
                      <a:pt x="870" y="1524"/>
                    </a:lnTo>
                    <a:lnTo>
                      <a:pt x="888" y="1494"/>
                    </a:lnTo>
                    <a:lnTo>
                      <a:pt x="978" y="1494"/>
                    </a:lnTo>
                    <a:lnTo>
                      <a:pt x="1002" y="1482"/>
                    </a:lnTo>
                    <a:lnTo>
                      <a:pt x="996" y="1464"/>
                    </a:lnTo>
                    <a:lnTo>
                      <a:pt x="996" y="1446"/>
                    </a:lnTo>
                    <a:lnTo>
                      <a:pt x="990" y="1434"/>
                    </a:lnTo>
                    <a:lnTo>
                      <a:pt x="984" y="1428"/>
                    </a:lnTo>
                    <a:lnTo>
                      <a:pt x="966" y="1428"/>
                    </a:lnTo>
                    <a:lnTo>
                      <a:pt x="954" y="1422"/>
                    </a:lnTo>
                    <a:lnTo>
                      <a:pt x="936" y="1386"/>
                    </a:lnTo>
                    <a:lnTo>
                      <a:pt x="936" y="1368"/>
                    </a:lnTo>
                    <a:lnTo>
                      <a:pt x="924" y="1362"/>
                    </a:lnTo>
                    <a:lnTo>
                      <a:pt x="924" y="1326"/>
                    </a:lnTo>
                    <a:lnTo>
                      <a:pt x="912" y="1326"/>
                    </a:lnTo>
                    <a:lnTo>
                      <a:pt x="906" y="1302"/>
                    </a:lnTo>
                    <a:lnTo>
                      <a:pt x="882" y="1302"/>
                    </a:lnTo>
                    <a:lnTo>
                      <a:pt x="876" y="1290"/>
                    </a:lnTo>
                    <a:lnTo>
                      <a:pt x="876" y="1272"/>
                    </a:lnTo>
                    <a:lnTo>
                      <a:pt x="864" y="1266"/>
                    </a:lnTo>
                    <a:lnTo>
                      <a:pt x="858" y="1254"/>
                    </a:lnTo>
                    <a:lnTo>
                      <a:pt x="846" y="1248"/>
                    </a:lnTo>
                    <a:lnTo>
                      <a:pt x="840" y="1242"/>
                    </a:lnTo>
                    <a:lnTo>
                      <a:pt x="816" y="1242"/>
                    </a:lnTo>
                    <a:lnTo>
                      <a:pt x="804" y="1236"/>
                    </a:lnTo>
                    <a:lnTo>
                      <a:pt x="798" y="1236"/>
                    </a:lnTo>
                    <a:lnTo>
                      <a:pt x="798" y="1224"/>
                    </a:lnTo>
                    <a:lnTo>
                      <a:pt x="804" y="1212"/>
                    </a:lnTo>
                    <a:lnTo>
                      <a:pt x="810" y="1206"/>
                    </a:lnTo>
                    <a:lnTo>
                      <a:pt x="804" y="1182"/>
                    </a:lnTo>
                    <a:lnTo>
                      <a:pt x="840" y="1182"/>
                    </a:lnTo>
                    <a:lnTo>
                      <a:pt x="846" y="1188"/>
                    </a:lnTo>
                    <a:lnTo>
                      <a:pt x="852" y="1182"/>
                    </a:lnTo>
                    <a:lnTo>
                      <a:pt x="864" y="1182"/>
                    </a:lnTo>
                    <a:lnTo>
                      <a:pt x="870" y="1176"/>
                    </a:lnTo>
                    <a:lnTo>
                      <a:pt x="870" y="1164"/>
                    </a:lnTo>
                    <a:lnTo>
                      <a:pt x="876" y="1152"/>
                    </a:lnTo>
                    <a:lnTo>
                      <a:pt x="876" y="1116"/>
                    </a:lnTo>
                    <a:lnTo>
                      <a:pt x="870" y="1110"/>
                    </a:lnTo>
                    <a:lnTo>
                      <a:pt x="870" y="1098"/>
                    </a:lnTo>
                    <a:lnTo>
                      <a:pt x="864" y="1086"/>
                    </a:lnTo>
                    <a:lnTo>
                      <a:pt x="864" y="1074"/>
                    </a:lnTo>
                    <a:lnTo>
                      <a:pt x="870" y="1062"/>
                    </a:lnTo>
                    <a:lnTo>
                      <a:pt x="882" y="1056"/>
                    </a:lnTo>
                    <a:lnTo>
                      <a:pt x="888" y="1050"/>
                    </a:lnTo>
                    <a:lnTo>
                      <a:pt x="888" y="1032"/>
                    </a:lnTo>
                    <a:lnTo>
                      <a:pt x="882" y="1020"/>
                    </a:lnTo>
                    <a:lnTo>
                      <a:pt x="882" y="1002"/>
                    </a:lnTo>
                    <a:lnTo>
                      <a:pt x="900" y="984"/>
                    </a:lnTo>
                    <a:lnTo>
                      <a:pt x="906" y="984"/>
                    </a:lnTo>
                    <a:lnTo>
                      <a:pt x="906" y="996"/>
                    </a:lnTo>
                    <a:lnTo>
                      <a:pt x="912" y="1002"/>
                    </a:lnTo>
                    <a:lnTo>
                      <a:pt x="924" y="1002"/>
                    </a:lnTo>
                    <a:lnTo>
                      <a:pt x="930" y="996"/>
                    </a:lnTo>
                    <a:lnTo>
                      <a:pt x="930" y="960"/>
                    </a:lnTo>
                    <a:lnTo>
                      <a:pt x="924" y="954"/>
                    </a:lnTo>
                    <a:lnTo>
                      <a:pt x="924" y="948"/>
                    </a:lnTo>
                    <a:lnTo>
                      <a:pt x="936" y="930"/>
                    </a:lnTo>
                    <a:lnTo>
                      <a:pt x="936" y="906"/>
                    </a:lnTo>
                    <a:lnTo>
                      <a:pt x="942" y="900"/>
                    </a:lnTo>
                    <a:lnTo>
                      <a:pt x="954" y="900"/>
                    </a:lnTo>
                    <a:lnTo>
                      <a:pt x="960" y="894"/>
                    </a:lnTo>
                    <a:lnTo>
                      <a:pt x="960" y="858"/>
                    </a:lnTo>
                    <a:lnTo>
                      <a:pt x="966" y="852"/>
                    </a:lnTo>
                    <a:lnTo>
                      <a:pt x="972" y="840"/>
                    </a:lnTo>
                    <a:lnTo>
                      <a:pt x="978" y="834"/>
                    </a:lnTo>
                    <a:lnTo>
                      <a:pt x="1008" y="834"/>
                    </a:lnTo>
                    <a:lnTo>
                      <a:pt x="1008" y="786"/>
                    </a:lnTo>
                    <a:lnTo>
                      <a:pt x="1014" y="774"/>
                    </a:lnTo>
                    <a:lnTo>
                      <a:pt x="1020" y="768"/>
                    </a:lnTo>
                    <a:lnTo>
                      <a:pt x="1026" y="756"/>
                    </a:lnTo>
                    <a:lnTo>
                      <a:pt x="1032" y="750"/>
                    </a:lnTo>
                    <a:lnTo>
                      <a:pt x="1032" y="708"/>
                    </a:lnTo>
                    <a:lnTo>
                      <a:pt x="1026" y="660"/>
                    </a:lnTo>
                    <a:lnTo>
                      <a:pt x="1020" y="654"/>
                    </a:lnTo>
                    <a:lnTo>
                      <a:pt x="1020" y="636"/>
                    </a:lnTo>
                    <a:lnTo>
                      <a:pt x="1032" y="630"/>
                    </a:lnTo>
                    <a:lnTo>
                      <a:pt x="1038" y="630"/>
                    </a:lnTo>
                    <a:lnTo>
                      <a:pt x="1038" y="594"/>
                    </a:lnTo>
                    <a:lnTo>
                      <a:pt x="1044" y="594"/>
                    </a:lnTo>
                    <a:lnTo>
                      <a:pt x="1050" y="588"/>
                    </a:lnTo>
                    <a:lnTo>
                      <a:pt x="1056" y="576"/>
                    </a:lnTo>
                    <a:lnTo>
                      <a:pt x="1056" y="534"/>
                    </a:lnTo>
                    <a:lnTo>
                      <a:pt x="1050" y="528"/>
                    </a:lnTo>
                    <a:lnTo>
                      <a:pt x="1050" y="516"/>
                    </a:lnTo>
                    <a:lnTo>
                      <a:pt x="1062" y="516"/>
                    </a:lnTo>
                    <a:lnTo>
                      <a:pt x="1068" y="510"/>
                    </a:lnTo>
                    <a:lnTo>
                      <a:pt x="1068" y="492"/>
                    </a:lnTo>
                    <a:lnTo>
                      <a:pt x="1086" y="492"/>
                    </a:lnTo>
                    <a:lnTo>
                      <a:pt x="1092" y="486"/>
                    </a:lnTo>
                    <a:lnTo>
                      <a:pt x="1092" y="480"/>
                    </a:lnTo>
                    <a:lnTo>
                      <a:pt x="1098" y="474"/>
                    </a:lnTo>
                    <a:lnTo>
                      <a:pt x="1098" y="462"/>
                    </a:lnTo>
                    <a:lnTo>
                      <a:pt x="1110" y="462"/>
                    </a:lnTo>
                    <a:lnTo>
                      <a:pt x="1128" y="456"/>
                    </a:lnTo>
                    <a:lnTo>
                      <a:pt x="1152" y="444"/>
                    </a:lnTo>
                    <a:lnTo>
                      <a:pt x="1164" y="420"/>
                    </a:lnTo>
                    <a:lnTo>
                      <a:pt x="1164" y="408"/>
                    </a:lnTo>
                    <a:lnTo>
                      <a:pt x="1128" y="384"/>
                    </a:lnTo>
                    <a:lnTo>
                      <a:pt x="1128" y="378"/>
                    </a:lnTo>
                    <a:lnTo>
                      <a:pt x="1122" y="372"/>
                    </a:lnTo>
                    <a:lnTo>
                      <a:pt x="1122" y="360"/>
                    </a:lnTo>
                    <a:lnTo>
                      <a:pt x="1116" y="354"/>
                    </a:lnTo>
                    <a:lnTo>
                      <a:pt x="1092" y="354"/>
                    </a:lnTo>
                    <a:lnTo>
                      <a:pt x="1080" y="342"/>
                    </a:lnTo>
                    <a:lnTo>
                      <a:pt x="1080" y="330"/>
                    </a:lnTo>
                    <a:lnTo>
                      <a:pt x="1074" y="312"/>
                    </a:lnTo>
                    <a:lnTo>
                      <a:pt x="1074" y="294"/>
                    </a:lnTo>
                    <a:lnTo>
                      <a:pt x="1068" y="282"/>
                    </a:lnTo>
                    <a:lnTo>
                      <a:pt x="1068" y="264"/>
                    </a:lnTo>
                    <a:lnTo>
                      <a:pt x="1062" y="264"/>
                    </a:lnTo>
                    <a:lnTo>
                      <a:pt x="1062" y="240"/>
                    </a:lnTo>
                    <a:lnTo>
                      <a:pt x="1056" y="222"/>
                    </a:lnTo>
                    <a:lnTo>
                      <a:pt x="1056" y="180"/>
                    </a:lnTo>
                    <a:lnTo>
                      <a:pt x="1050" y="168"/>
                    </a:lnTo>
                    <a:lnTo>
                      <a:pt x="1068" y="162"/>
                    </a:lnTo>
                    <a:lnTo>
                      <a:pt x="1038" y="132"/>
                    </a:lnTo>
                    <a:lnTo>
                      <a:pt x="1038" y="90"/>
                    </a:lnTo>
                    <a:lnTo>
                      <a:pt x="1032" y="78"/>
                    </a:lnTo>
                    <a:lnTo>
                      <a:pt x="1026" y="72"/>
                    </a:lnTo>
                    <a:lnTo>
                      <a:pt x="1014" y="66"/>
                    </a:lnTo>
                    <a:lnTo>
                      <a:pt x="984" y="36"/>
                    </a:lnTo>
                    <a:lnTo>
                      <a:pt x="972" y="36"/>
                    </a:lnTo>
                    <a:lnTo>
                      <a:pt x="954" y="18"/>
                    </a:lnTo>
                    <a:lnTo>
                      <a:pt x="948" y="0"/>
                    </a:lnTo>
                    <a:lnTo>
                      <a:pt x="924" y="24"/>
                    </a:lnTo>
                    <a:lnTo>
                      <a:pt x="894" y="2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44" name="Sri Lank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128A839D-A060-489C-8DFA-2B231BB1DAD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650175" y="-1246896"/>
                <a:ext cx="32962" cy="62943"/>
              </a:xfrm>
              <a:custGeom>
                <a:avLst/>
                <a:gdLst>
                  <a:gd name="T0" fmla="*/ 2147483647 w 174"/>
                  <a:gd name="T1" fmla="*/ 2147483647 h 306"/>
                  <a:gd name="T2" fmla="*/ 2147483647 w 174"/>
                  <a:gd name="T3" fmla="*/ 0 h 306"/>
                  <a:gd name="T4" fmla="*/ 2147483647 w 174"/>
                  <a:gd name="T5" fmla="*/ 0 h 306"/>
                  <a:gd name="T6" fmla="*/ 2147483647 w 174"/>
                  <a:gd name="T7" fmla="*/ 2147483647 h 306"/>
                  <a:gd name="T8" fmla="*/ 2147483647 w 174"/>
                  <a:gd name="T9" fmla="*/ 2147483647 h 306"/>
                  <a:gd name="T10" fmla="*/ 2147483647 w 174"/>
                  <a:gd name="T11" fmla="*/ 2147483647 h 306"/>
                  <a:gd name="T12" fmla="*/ 2147483647 w 174"/>
                  <a:gd name="T13" fmla="*/ 2147483647 h 306"/>
                  <a:gd name="T14" fmla="*/ 2147483647 w 174"/>
                  <a:gd name="T15" fmla="*/ 2147483647 h 306"/>
                  <a:gd name="T16" fmla="*/ 2147483647 w 174"/>
                  <a:gd name="T17" fmla="*/ 2147483647 h 306"/>
                  <a:gd name="T18" fmla="*/ 2147483647 w 174"/>
                  <a:gd name="T19" fmla="*/ 2147483647 h 306"/>
                  <a:gd name="T20" fmla="*/ 2147483647 w 174"/>
                  <a:gd name="T21" fmla="*/ 2147483647 h 306"/>
                  <a:gd name="T22" fmla="*/ 2147483647 w 174"/>
                  <a:gd name="T23" fmla="*/ 2147483647 h 306"/>
                  <a:gd name="T24" fmla="*/ 2147483647 w 174"/>
                  <a:gd name="T25" fmla="*/ 2147483647 h 306"/>
                  <a:gd name="T26" fmla="*/ 2147483647 w 174"/>
                  <a:gd name="T27" fmla="*/ 2147483647 h 306"/>
                  <a:gd name="T28" fmla="*/ 2147483647 w 174"/>
                  <a:gd name="T29" fmla="*/ 2147483647 h 306"/>
                  <a:gd name="T30" fmla="*/ 2147483647 w 174"/>
                  <a:gd name="T31" fmla="*/ 2147483647 h 306"/>
                  <a:gd name="T32" fmla="*/ 2147483647 w 174"/>
                  <a:gd name="T33" fmla="*/ 2147483647 h 306"/>
                  <a:gd name="T34" fmla="*/ 2147483647 w 174"/>
                  <a:gd name="T35" fmla="*/ 2147483647 h 306"/>
                  <a:gd name="T36" fmla="*/ 2147483647 w 174"/>
                  <a:gd name="T37" fmla="*/ 2147483647 h 306"/>
                  <a:gd name="T38" fmla="*/ 2147483647 w 174"/>
                  <a:gd name="T39" fmla="*/ 2147483647 h 306"/>
                  <a:gd name="T40" fmla="*/ 0 w 174"/>
                  <a:gd name="T41" fmla="*/ 2147483647 h 306"/>
                  <a:gd name="T42" fmla="*/ 0 w 174"/>
                  <a:gd name="T43" fmla="*/ 2147483647 h 306"/>
                  <a:gd name="T44" fmla="*/ 2147483647 w 174"/>
                  <a:gd name="T45" fmla="*/ 2147483647 h 306"/>
                  <a:gd name="T46" fmla="*/ 2147483647 w 174"/>
                  <a:gd name="T47" fmla="*/ 2147483647 h 306"/>
                  <a:gd name="T48" fmla="*/ 2147483647 w 174"/>
                  <a:gd name="T49" fmla="*/ 2147483647 h 306"/>
                  <a:gd name="T50" fmla="*/ 2147483647 w 174"/>
                  <a:gd name="T51" fmla="*/ 2147483647 h 306"/>
                  <a:gd name="T52" fmla="*/ 2147483647 w 174"/>
                  <a:gd name="T53" fmla="*/ 2147483647 h 306"/>
                  <a:gd name="T54" fmla="*/ 0 w 174"/>
                  <a:gd name="T55" fmla="*/ 2147483647 h 306"/>
                  <a:gd name="T56" fmla="*/ 2147483647 w 174"/>
                  <a:gd name="T57" fmla="*/ 2147483647 h 306"/>
                  <a:gd name="T58" fmla="*/ 2147483647 w 174"/>
                  <a:gd name="T59" fmla="*/ 2147483647 h 30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74"/>
                  <a:gd name="T91" fmla="*/ 0 h 306"/>
                  <a:gd name="T92" fmla="*/ 174 w 174"/>
                  <a:gd name="T93" fmla="*/ 306 h 30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74" h="306">
                    <a:moveTo>
                      <a:pt x="24" y="6"/>
                    </a:moveTo>
                    <a:lnTo>
                      <a:pt x="36" y="0"/>
                    </a:lnTo>
                    <a:lnTo>
                      <a:pt x="48" y="0"/>
                    </a:lnTo>
                    <a:lnTo>
                      <a:pt x="66" y="6"/>
                    </a:lnTo>
                    <a:lnTo>
                      <a:pt x="78" y="12"/>
                    </a:lnTo>
                    <a:lnTo>
                      <a:pt x="114" y="66"/>
                    </a:lnTo>
                    <a:lnTo>
                      <a:pt x="132" y="84"/>
                    </a:lnTo>
                    <a:lnTo>
                      <a:pt x="126" y="120"/>
                    </a:lnTo>
                    <a:lnTo>
                      <a:pt x="150" y="114"/>
                    </a:lnTo>
                    <a:lnTo>
                      <a:pt x="156" y="168"/>
                    </a:lnTo>
                    <a:lnTo>
                      <a:pt x="162" y="174"/>
                    </a:lnTo>
                    <a:lnTo>
                      <a:pt x="168" y="198"/>
                    </a:lnTo>
                    <a:lnTo>
                      <a:pt x="174" y="228"/>
                    </a:lnTo>
                    <a:lnTo>
                      <a:pt x="174" y="258"/>
                    </a:lnTo>
                    <a:lnTo>
                      <a:pt x="156" y="276"/>
                    </a:lnTo>
                    <a:lnTo>
                      <a:pt x="120" y="294"/>
                    </a:lnTo>
                    <a:lnTo>
                      <a:pt x="84" y="306"/>
                    </a:lnTo>
                    <a:lnTo>
                      <a:pt x="48" y="306"/>
                    </a:lnTo>
                    <a:lnTo>
                      <a:pt x="24" y="282"/>
                    </a:lnTo>
                    <a:lnTo>
                      <a:pt x="12" y="240"/>
                    </a:lnTo>
                    <a:lnTo>
                      <a:pt x="0" y="192"/>
                    </a:lnTo>
                    <a:lnTo>
                      <a:pt x="0" y="156"/>
                    </a:lnTo>
                    <a:lnTo>
                      <a:pt x="12" y="138"/>
                    </a:lnTo>
                    <a:lnTo>
                      <a:pt x="18" y="132"/>
                    </a:lnTo>
                    <a:lnTo>
                      <a:pt x="24" y="120"/>
                    </a:lnTo>
                    <a:lnTo>
                      <a:pt x="30" y="102"/>
                    </a:lnTo>
                    <a:lnTo>
                      <a:pt x="30" y="78"/>
                    </a:lnTo>
                    <a:lnTo>
                      <a:pt x="0" y="36"/>
                    </a:lnTo>
                    <a:lnTo>
                      <a:pt x="24" y="36"/>
                    </a:lnTo>
                    <a:lnTo>
                      <a:pt x="24" y="6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45" name="Spai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5F201478-1B69-4E02-BB92-3F14D8942E3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6446657" y="-1809346"/>
                <a:ext cx="170180" cy="126693"/>
              </a:xfrm>
              <a:custGeom>
                <a:avLst/>
                <a:gdLst>
                  <a:gd name="T0" fmla="*/ 2147483647 w 876"/>
                  <a:gd name="T1" fmla="*/ 2147483647 h 618"/>
                  <a:gd name="T2" fmla="*/ 2147483647 w 876"/>
                  <a:gd name="T3" fmla="*/ 2147483647 h 618"/>
                  <a:gd name="T4" fmla="*/ 2147483647 w 876"/>
                  <a:gd name="T5" fmla="*/ 2147483647 h 618"/>
                  <a:gd name="T6" fmla="*/ 2147483647 w 876"/>
                  <a:gd name="T7" fmla="*/ 2147483647 h 618"/>
                  <a:gd name="T8" fmla="*/ 2147483647 w 876"/>
                  <a:gd name="T9" fmla="*/ 2147483647 h 618"/>
                  <a:gd name="T10" fmla="*/ 2147483647 w 876"/>
                  <a:gd name="T11" fmla="*/ 2147483647 h 618"/>
                  <a:gd name="T12" fmla="*/ 2147483647 w 876"/>
                  <a:gd name="T13" fmla="*/ 2147483647 h 618"/>
                  <a:gd name="T14" fmla="*/ 2147483647 w 876"/>
                  <a:gd name="T15" fmla="*/ 2147483647 h 618"/>
                  <a:gd name="T16" fmla="*/ 2147483647 w 876"/>
                  <a:gd name="T17" fmla="*/ 2147483647 h 618"/>
                  <a:gd name="T18" fmla="*/ 2147483647 w 876"/>
                  <a:gd name="T19" fmla="*/ 2147483647 h 618"/>
                  <a:gd name="T20" fmla="*/ 2147483647 w 876"/>
                  <a:gd name="T21" fmla="*/ 2147483647 h 618"/>
                  <a:gd name="T22" fmla="*/ 2147483647 w 876"/>
                  <a:gd name="T23" fmla="*/ 2147483647 h 618"/>
                  <a:gd name="T24" fmla="*/ 2147483647 w 876"/>
                  <a:gd name="T25" fmla="*/ 2147483647 h 618"/>
                  <a:gd name="T26" fmla="*/ 2147483647 w 876"/>
                  <a:gd name="T27" fmla="*/ 2147483647 h 618"/>
                  <a:gd name="T28" fmla="*/ 2147483647 w 876"/>
                  <a:gd name="T29" fmla="*/ 2147483647 h 618"/>
                  <a:gd name="T30" fmla="*/ 2147483647 w 876"/>
                  <a:gd name="T31" fmla="*/ 2147483647 h 618"/>
                  <a:gd name="T32" fmla="*/ 2147483647 w 876"/>
                  <a:gd name="T33" fmla="*/ 2147483647 h 618"/>
                  <a:gd name="T34" fmla="*/ 2147483647 w 876"/>
                  <a:gd name="T35" fmla="*/ 2147483647 h 618"/>
                  <a:gd name="T36" fmla="*/ 2147483647 w 876"/>
                  <a:gd name="T37" fmla="*/ 2147483647 h 618"/>
                  <a:gd name="T38" fmla="*/ 2147483647 w 876"/>
                  <a:gd name="T39" fmla="*/ 2147483647 h 618"/>
                  <a:gd name="T40" fmla="*/ 2147483647 w 876"/>
                  <a:gd name="T41" fmla="*/ 0 h 618"/>
                  <a:gd name="T42" fmla="*/ 2147483647 w 876"/>
                  <a:gd name="T43" fmla="*/ 2147483647 h 618"/>
                  <a:gd name="T44" fmla="*/ 0 w 876"/>
                  <a:gd name="T45" fmla="*/ 2147483647 h 618"/>
                  <a:gd name="T46" fmla="*/ 2147483647 w 876"/>
                  <a:gd name="T47" fmla="*/ 2147483647 h 618"/>
                  <a:gd name="T48" fmla="*/ 2147483647 w 876"/>
                  <a:gd name="T49" fmla="*/ 2147483647 h 618"/>
                  <a:gd name="T50" fmla="*/ 2147483647 w 876"/>
                  <a:gd name="T51" fmla="*/ 2147483647 h 618"/>
                  <a:gd name="T52" fmla="*/ 2147483647 w 876"/>
                  <a:gd name="T53" fmla="*/ 2147483647 h 618"/>
                  <a:gd name="T54" fmla="*/ 2147483647 w 876"/>
                  <a:gd name="T55" fmla="*/ 2147483647 h 618"/>
                  <a:gd name="T56" fmla="*/ 2147483647 w 876"/>
                  <a:gd name="T57" fmla="*/ 2147483647 h 618"/>
                  <a:gd name="T58" fmla="*/ 2147483647 w 876"/>
                  <a:gd name="T59" fmla="*/ 2147483647 h 618"/>
                  <a:gd name="T60" fmla="*/ 2147483647 w 876"/>
                  <a:gd name="T61" fmla="*/ 2147483647 h 618"/>
                  <a:gd name="T62" fmla="*/ 2147483647 w 876"/>
                  <a:gd name="T63" fmla="*/ 2147483647 h 618"/>
                  <a:gd name="T64" fmla="*/ 2147483647 w 876"/>
                  <a:gd name="T65" fmla="*/ 2147483647 h 618"/>
                  <a:gd name="T66" fmla="*/ 2147483647 w 876"/>
                  <a:gd name="T67" fmla="*/ 2147483647 h 618"/>
                  <a:gd name="T68" fmla="*/ 2147483647 w 876"/>
                  <a:gd name="T69" fmla="*/ 2147483647 h 618"/>
                  <a:gd name="T70" fmla="*/ 2147483647 w 876"/>
                  <a:gd name="T71" fmla="*/ 2147483647 h 618"/>
                  <a:gd name="T72" fmla="*/ 2147483647 w 876"/>
                  <a:gd name="T73" fmla="*/ 2147483647 h 618"/>
                  <a:gd name="T74" fmla="*/ 2147483647 w 876"/>
                  <a:gd name="T75" fmla="*/ 2147483647 h 618"/>
                  <a:gd name="T76" fmla="*/ 2147483647 w 876"/>
                  <a:gd name="T77" fmla="*/ 2147483647 h 618"/>
                  <a:gd name="T78" fmla="*/ 2147483647 w 876"/>
                  <a:gd name="T79" fmla="*/ 2147483647 h 618"/>
                  <a:gd name="T80" fmla="*/ 2147483647 w 876"/>
                  <a:gd name="T81" fmla="*/ 2147483647 h 618"/>
                  <a:gd name="T82" fmla="*/ 2147483647 w 876"/>
                  <a:gd name="T83" fmla="*/ 2147483647 h 618"/>
                  <a:gd name="T84" fmla="*/ 2147483647 w 876"/>
                  <a:gd name="T85" fmla="*/ 2147483647 h 618"/>
                  <a:gd name="T86" fmla="*/ 2147483647 w 876"/>
                  <a:gd name="T87" fmla="*/ 2147483647 h 618"/>
                  <a:gd name="T88" fmla="*/ 2147483647 w 876"/>
                  <a:gd name="T89" fmla="*/ 2147483647 h 618"/>
                  <a:gd name="T90" fmla="*/ 2147483647 w 876"/>
                  <a:gd name="T91" fmla="*/ 2147483647 h 618"/>
                  <a:gd name="T92" fmla="*/ 2147483647 w 876"/>
                  <a:gd name="T93" fmla="*/ 2147483647 h 618"/>
                  <a:gd name="T94" fmla="*/ 2147483647 w 876"/>
                  <a:gd name="T95" fmla="*/ 2147483647 h 618"/>
                  <a:gd name="T96" fmla="*/ 2147483647 w 876"/>
                  <a:gd name="T97" fmla="*/ 2147483647 h 618"/>
                  <a:gd name="T98" fmla="*/ 2147483647 w 876"/>
                  <a:gd name="T99" fmla="*/ 2147483647 h 618"/>
                  <a:gd name="T100" fmla="*/ 2147483647 w 876"/>
                  <a:gd name="T101" fmla="*/ 2147483647 h 618"/>
                  <a:gd name="T102" fmla="*/ 2147483647 w 876"/>
                  <a:gd name="T103" fmla="*/ 2147483647 h 618"/>
                  <a:gd name="T104" fmla="*/ 2147483647 w 876"/>
                  <a:gd name="T105" fmla="*/ 2147483647 h 618"/>
                  <a:gd name="T106" fmla="*/ 2147483647 w 876"/>
                  <a:gd name="T107" fmla="*/ 2147483647 h 618"/>
                  <a:gd name="T108" fmla="*/ 2147483647 w 876"/>
                  <a:gd name="T109" fmla="*/ 2147483647 h 61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76"/>
                  <a:gd name="T166" fmla="*/ 0 h 618"/>
                  <a:gd name="T167" fmla="*/ 876 w 876"/>
                  <a:gd name="T168" fmla="*/ 618 h 61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76" h="618">
                    <a:moveTo>
                      <a:pt x="804" y="318"/>
                    </a:moveTo>
                    <a:lnTo>
                      <a:pt x="798" y="312"/>
                    </a:lnTo>
                    <a:lnTo>
                      <a:pt x="798" y="306"/>
                    </a:lnTo>
                    <a:lnTo>
                      <a:pt x="786" y="306"/>
                    </a:lnTo>
                    <a:lnTo>
                      <a:pt x="762" y="318"/>
                    </a:lnTo>
                    <a:lnTo>
                      <a:pt x="750" y="330"/>
                    </a:lnTo>
                    <a:lnTo>
                      <a:pt x="750" y="336"/>
                    </a:lnTo>
                    <a:lnTo>
                      <a:pt x="756" y="342"/>
                    </a:lnTo>
                    <a:lnTo>
                      <a:pt x="768" y="342"/>
                    </a:lnTo>
                    <a:lnTo>
                      <a:pt x="774" y="348"/>
                    </a:lnTo>
                    <a:lnTo>
                      <a:pt x="774" y="354"/>
                    </a:lnTo>
                    <a:lnTo>
                      <a:pt x="804" y="354"/>
                    </a:lnTo>
                    <a:lnTo>
                      <a:pt x="816" y="342"/>
                    </a:lnTo>
                    <a:lnTo>
                      <a:pt x="816" y="324"/>
                    </a:lnTo>
                    <a:lnTo>
                      <a:pt x="810" y="318"/>
                    </a:lnTo>
                    <a:lnTo>
                      <a:pt x="804" y="318"/>
                    </a:lnTo>
                    <a:close/>
                    <a:moveTo>
                      <a:pt x="672" y="390"/>
                    </a:moveTo>
                    <a:lnTo>
                      <a:pt x="678" y="396"/>
                    </a:lnTo>
                    <a:lnTo>
                      <a:pt x="684" y="396"/>
                    </a:lnTo>
                    <a:lnTo>
                      <a:pt x="690" y="390"/>
                    </a:lnTo>
                    <a:lnTo>
                      <a:pt x="690" y="372"/>
                    </a:lnTo>
                    <a:lnTo>
                      <a:pt x="684" y="372"/>
                    </a:lnTo>
                    <a:lnTo>
                      <a:pt x="672" y="384"/>
                    </a:lnTo>
                    <a:lnTo>
                      <a:pt x="672" y="390"/>
                    </a:lnTo>
                    <a:close/>
                    <a:moveTo>
                      <a:pt x="840" y="300"/>
                    </a:moveTo>
                    <a:lnTo>
                      <a:pt x="840" y="306"/>
                    </a:lnTo>
                    <a:lnTo>
                      <a:pt x="852" y="318"/>
                    </a:lnTo>
                    <a:lnTo>
                      <a:pt x="870" y="318"/>
                    </a:lnTo>
                    <a:lnTo>
                      <a:pt x="876" y="312"/>
                    </a:lnTo>
                    <a:lnTo>
                      <a:pt x="864" y="300"/>
                    </a:lnTo>
                    <a:lnTo>
                      <a:pt x="852" y="300"/>
                    </a:lnTo>
                    <a:lnTo>
                      <a:pt x="846" y="294"/>
                    </a:lnTo>
                    <a:lnTo>
                      <a:pt x="840" y="300"/>
                    </a:lnTo>
                    <a:close/>
                    <a:moveTo>
                      <a:pt x="804" y="150"/>
                    </a:moveTo>
                    <a:lnTo>
                      <a:pt x="798" y="138"/>
                    </a:lnTo>
                    <a:lnTo>
                      <a:pt x="798" y="132"/>
                    </a:lnTo>
                    <a:lnTo>
                      <a:pt x="810" y="120"/>
                    </a:lnTo>
                    <a:lnTo>
                      <a:pt x="798" y="114"/>
                    </a:lnTo>
                    <a:lnTo>
                      <a:pt x="792" y="108"/>
                    </a:lnTo>
                    <a:lnTo>
                      <a:pt x="792" y="102"/>
                    </a:lnTo>
                    <a:lnTo>
                      <a:pt x="780" y="102"/>
                    </a:lnTo>
                    <a:lnTo>
                      <a:pt x="780" y="108"/>
                    </a:lnTo>
                    <a:lnTo>
                      <a:pt x="774" y="114"/>
                    </a:lnTo>
                    <a:lnTo>
                      <a:pt x="756" y="114"/>
                    </a:lnTo>
                    <a:lnTo>
                      <a:pt x="750" y="108"/>
                    </a:lnTo>
                    <a:lnTo>
                      <a:pt x="726" y="108"/>
                    </a:lnTo>
                    <a:lnTo>
                      <a:pt x="726" y="102"/>
                    </a:lnTo>
                    <a:lnTo>
                      <a:pt x="708" y="102"/>
                    </a:lnTo>
                    <a:lnTo>
                      <a:pt x="696" y="108"/>
                    </a:lnTo>
                    <a:lnTo>
                      <a:pt x="690" y="84"/>
                    </a:lnTo>
                    <a:lnTo>
                      <a:pt x="672" y="84"/>
                    </a:lnTo>
                    <a:lnTo>
                      <a:pt x="672" y="78"/>
                    </a:lnTo>
                    <a:lnTo>
                      <a:pt x="666" y="72"/>
                    </a:lnTo>
                    <a:lnTo>
                      <a:pt x="648" y="72"/>
                    </a:lnTo>
                    <a:lnTo>
                      <a:pt x="642" y="78"/>
                    </a:lnTo>
                    <a:lnTo>
                      <a:pt x="642" y="90"/>
                    </a:lnTo>
                    <a:lnTo>
                      <a:pt x="624" y="96"/>
                    </a:lnTo>
                    <a:lnTo>
                      <a:pt x="624" y="84"/>
                    </a:lnTo>
                    <a:lnTo>
                      <a:pt x="594" y="84"/>
                    </a:lnTo>
                    <a:lnTo>
                      <a:pt x="582" y="72"/>
                    </a:lnTo>
                    <a:lnTo>
                      <a:pt x="570" y="72"/>
                    </a:lnTo>
                    <a:lnTo>
                      <a:pt x="564" y="78"/>
                    </a:lnTo>
                    <a:lnTo>
                      <a:pt x="546" y="60"/>
                    </a:lnTo>
                    <a:lnTo>
                      <a:pt x="510" y="60"/>
                    </a:lnTo>
                    <a:lnTo>
                      <a:pt x="516" y="54"/>
                    </a:lnTo>
                    <a:lnTo>
                      <a:pt x="516" y="48"/>
                    </a:lnTo>
                    <a:lnTo>
                      <a:pt x="504" y="36"/>
                    </a:lnTo>
                    <a:lnTo>
                      <a:pt x="498" y="36"/>
                    </a:lnTo>
                    <a:lnTo>
                      <a:pt x="492" y="42"/>
                    </a:lnTo>
                    <a:lnTo>
                      <a:pt x="486" y="36"/>
                    </a:lnTo>
                    <a:lnTo>
                      <a:pt x="450" y="36"/>
                    </a:lnTo>
                    <a:lnTo>
                      <a:pt x="390" y="24"/>
                    </a:lnTo>
                    <a:lnTo>
                      <a:pt x="378" y="24"/>
                    </a:lnTo>
                    <a:lnTo>
                      <a:pt x="348" y="36"/>
                    </a:lnTo>
                    <a:lnTo>
                      <a:pt x="294" y="30"/>
                    </a:lnTo>
                    <a:lnTo>
                      <a:pt x="258" y="12"/>
                    </a:lnTo>
                    <a:lnTo>
                      <a:pt x="234" y="12"/>
                    </a:lnTo>
                    <a:lnTo>
                      <a:pt x="216" y="18"/>
                    </a:lnTo>
                    <a:lnTo>
                      <a:pt x="162" y="18"/>
                    </a:lnTo>
                    <a:lnTo>
                      <a:pt x="150" y="12"/>
                    </a:lnTo>
                    <a:lnTo>
                      <a:pt x="138" y="12"/>
                    </a:lnTo>
                    <a:lnTo>
                      <a:pt x="126" y="6"/>
                    </a:lnTo>
                    <a:lnTo>
                      <a:pt x="120" y="0"/>
                    </a:lnTo>
                    <a:lnTo>
                      <a:pt x="108" y="0"/>
                    </a:lnTo>
                    <a:lnTo>
                      <a:pt x="96" y="6"/>
                    </a:lnTo>
                    <a:lnTo>
                      <a:pt x="72" y="30"/>
                    </a:lnTo>
                    <a:lnTo>
                      <a:pt x="60" y="30"/>
                    </a:lnTo>
                    <a:lnTo>
                      <a:pt x="48" y="36"/>
                    </a:lnTo>
                    <a:lnTo>
                      <a:pt x="30" y="36"/>
                    </a:lnTo>
                    <a:lnTo>
                      <a:pt x="6" y="48"/>
                    </a:lnTo>
                    <a:lnTo>
                      <a:pt x="0" y="60"/>
                    </a:lnTo>
                    <a:lnTo>
                      <a:pt x="0" y="72"/>
                    </a:lnTo>
                    <a:lnTo>
                      <a:pt x="6" y="78"/>
                    </a:lnTo>
                    <a:lnTo>
                      <a:pt x="12" y="90"/>
                    </a:lnTo>
                    <a:lnTo>
                      <a:pt x="24" y="96"/>
                    </a:lnTo>
                    <a:lnTo>
                      <a:pt x="30" y="102"/>
                    </a:lnTo>
                    <a:lnTo>
                      <a:pt x="18" y="138"/>
                    </a:lnTo>
                    <a:lnTo>
                      <a:pt x="24" y="144"/>
                    </a:lnTo>
                    <a:lnTo>
                      <a:pt x="24" y="150"/>
                    </a:lnTo>
                    <a:lnTo>
                      <a:pt x="30" y="144"/>
                    </a:lnTo>
                    <a:lnTo>
                      <a:pt x="54" y="132"/>
                    </a:lnTo>
                    <a:lnTo>
                      <a:pt x="78" y="132"/>
                    </a:lnTo>
                    <a:lnTo>
                      <a:pt x="78" y="138"/>
                    </a:lnTo>
                    <a:lnTo>
                      <a:pt x="66" y="150"/>
                    </a:lnTo>
                    <a:lnTo>
                      <a:pt x="60" y="150"/>
                    </a:lnTo>
                    <a:lnTo>
                      <a:pt x="60" y="156"/>
                    </a:lnTo>
                    <a:lnTo>
                      <a:pt x="72" y="156"/>
                    </a:lnTo>
                    <a:lnTo>
                      <a:pt x="78" y="150"/>
                    </a:lnTo>
                    <a:lnTo>
                      <a:pt x="96" y="150"/>
                    </a:lnTo>
                    <a:lnTo>
                      <a:pt x="102" y="156"/>
                    </a:lnTo>
                    <a:lnTo>
                      <a:pt x="114" y="156"/>
                    </a:lnTo>
                    <a:lnTo>
                      <a:pt x="120" y="150"/>
                    </a:lnTo>
                    <a:lnTo>
                      <a:pt x="120" y="144"/>
                    </a:lnTo>
                    <a:lnTo>
                      <a:pt x="174" y="144"/>
                    </a:lnTo>
                    <a:lnTo>
                      <a:pt x="174" y="162"/>
                    </a:lnTo>
                    <a:lnTo>
                      <a:pt x="180" y="162"/>
                    </a:lnTo>
                    <a:lnTo>
                      <a:pt x="192" y="168"/>
                    </a:lnTo>
                    <a:lnTo>
                      <a:pt x="192" y="174"/>
                    </a:lnTo>
                    <a:lnTo>
                      <a:pt x="168" y="198"/>
                    </a:lnTo>
                    <a:lnTo>
                      <a:pt x="144" y="210"/>
                    </a:lnTo>
                    <a:lnTo>
                      <a:pt x="138" y="216"/>
                    </a:lnTo>
                    <a:lnTo>
                      <a:pt x="138" y="222"/>
                    </a:lnTo>
                    <a:lnTo>
                      <a:pt x="144" y="222"/>
                    </a:lnTo>
                    <a:lnTo>
                      <a:pt x="150" y="228"/>
                    </a:lnTo>
                    <a:lnTo>
                      <a:pt x="150" y="240"/>
                    </a:lnTo>
                    <a:lnTo>
                      <a:pt x="144" y="258"/>
                    </a:lnTo>
                    <a:lnTo>
                      <a:pt x="144" y="276"/>
                    </a:lnTo>
                    <a:lnTo>
                      <a:pt x="138" y="276"/>
                    </a:lnTo>
                    <a:lnTo>
                      <a:pt x="132" y="282"/>
                    </a:lnTo>
                    <a:lnTo>
                      <a:pt x="132" y="294"/>
                    </a:lnTo>
                    <a:lnTo>
                      <a:pt x="138" y="300"/>
                    </a:lnTo>
                    <a:lnTo>
                      <a:pt x="138" y="312"/>
                    </a:lnTo>
                    <a:lnTo>
                      <a:pt x="126" y="324"/>
                    </a:lnTo>
                    <a:lnTo>
                      <a:pt x="90" y="324"/>
                    </a:lnTo>
                    <a:lnTo>
                      <a:pt x="114" y="348"/>
                    </a:lnTo>
                    <a:lnTo>
                      <a:pt x="114" y="360"/>
                    </a:lnTo>
                    <a:lnTo>
                      <a:pt x="120" y="366"/>
                    </a:lnTo>
                    <a:lnTo>
                      <a:pt x="132" y="372"/>
                    </a:lnTo>
                    <a:lnTo>
                      <a:pt x="132" y="378"/>
                    </a:lnTo>
                    <a:lnTo>
                      <a:pt x="120" y="390"/>
                    </a:lnTo>
                    <a:lnTo>
                      <a:pt x="108" y="396"/>
                    </a:lnTo>
                    <a:lnTo>
                      <a:pt x="96" y="408"/>
                    </a:lnTo>
                    <a:lnTo>
                      <a:pt x="96" y="414"/>
                    </a:lnTo>
                    <a:lnTo>
                      <a:pt x="102" y="420"/>
                    </a:lnTo>
                    <a:lnTo>
                      <a:pt x="102" y="426"/>
                    </a:lnTo>
                    <a:lnTo>
                      <a:pt x="108" y="438"/>
                    </a:lnTo>
                    <a:lnTo>
                      <a:pt x="114" y="444"/>
                    </a:lnTo>
                    <a:lnTo>
                      <a:pt x="126" y="444"/>
                    </a:lnTo>
                    <a:lnTo>
                      <a:pt x="126" y="450"/>
                    </a:lnTo>
                    <a:lnTo>
                      <a:pt x="114" y="462"/>
                    </a:lnTo>
                    <a:lnTo>
                      <a:pt x="102" y="462"/>
                    </a:lnTo>
                    <a:lnTo>
                      <a:pt x="96" y="474"/>
                    </a:lnTo>
                    <a:lnTo>
                      <a:pt x="90" y="480"/>
                    </a:lnTo>
                    <a:lnTo>
                      <a:pt x="90" y="528"/>
                    </a:lnTo>
                    <a:lnTo>
                      <a:pt x="120" y="528"/>
                    </a:lnTo>
                    <a:lnTo>
                      <a:pt x="144" y="546"/>
                    </a:lnTo>
                    <a:lnTo>
                      <a:pt x="162" y="546"/>
                    </a:lnTo>
                    <a:lnTo>
                      <a:pt x="156" y="576"/>
                    </a:lnTo>
                    <a:lnTo>
                      <a:pt x="162" y="576"/>
                    </a:lnTo>
                    <a:lnTo>
                      <a:pt x="162" y="594"/>
                    </a:lnTo>
                    <a:lnTo>
                      <a:pt x="168" y="606"/>
                    </a:lnTo>
                    <a:lnTo>
                      <a:pt x="174" y="612"/>
                    </a:lnTo>
                    <a:lnTo>
                      <a:pt x="192" y="612"/>
                    </a:lnTo>
                    <a:lnTo>
                      <a:pt x="198" y="618"/>
                    </a:lnTo>
                    <a:lnTo>
                      <a:pt x="204" y="618"/>
                    </a:lnTo>
                    <a:lnTo>
                      <a:pt x="210" y="612"/>
                    </a:lnTo>
                    <a:lnTo>
                      <a:pt x="222" y="606"/>
                    </a:lnTo>
                    <a:lnTo>
                      <a:pt x="240" y="588"/>
                    </a:lnTo>
                    <a:lnTo>
                      <a:pt x="252" y="582"/>
                    </a:lnTo>
                    <a:lnTo>
                      <a:pt x="264" y="582"/>
                    </a:lnTo>
                    <a:lnTo>
                      <a:pt x="294" y="564"/>
                    </a:lnTo>
                    <a:lnTo>
                      <a:pt x="360" y="564"/>
                    </a:lnTo>
                    <a:lnTo>
                      <a:pt x="366" y="558"/>
                    </a:lnTo>
                    <a:lnTo>
                      <a:pt x="378" y="558"/>
                    </a:lnTo>
                    <a:lnTo>
                      <a:pt x="390" y="570"/>
                    </a:lnTo>
                    <a:lnTo>
                      <a:pt x="396" y="570"/>
                    </a:lnTo>
                    <a:lnTo>
                      <a:pt x="408" y="564"/>
                    </a:lnTo>
                    <a:lnTo>
                      <a:pt x="420" y="564"/>
                    </a:lnTo>
                    <a:lnTo>
                      <a:pt x="426" y="558"/>
                    </a:lnTo>
                    <a:lnTo>
                      <a:pt x="432" y="558"/>
                    </a:lnTo>
                    <a:lnTo>
                      <a:pt x="432" y="570"/>
                    </a:lnTo>
                    <a:lnTo>
                      <a:pt x="438" y="570"/>
                    </a:lnTo>
                    <a:lnTo>
                      <a:pt x="450" y="558"/>
                    </a:lnTo>
                    <a:lnTo>
                      <a:pt x="462" y="534"/>
                    </a:lnTo>
                    <a:lnTo>
                      <a:pt x="462" y="522"/>
                    </a:lnTo>
                    <a:lnTo>
                      <a:pt x="498" y="492"/>
                    </a:lnTo>
                    <a:lnTo>
                      <a:pt x="528" y="492"/>
                    </a:lnTo>
                    <a:lnTo>
                      <a:pt x="534" y="474"/>
                    </a:lnTo>
                    <a:lnTo>
                      <a:pt x="534" y="468"/>
                    </a:lnTo>
                    <a:lnTo>
                      <a:pt x="540" y="462"/>
                    </a:lnTo>
                    <a:lnTo>
                      <a:pt x="540" y="450"/>
                    </a:lnTo>
                    <a:lnTo>
                      <a:pt x="546" y="444"/>
                    </a:lnTo>
                    <a:lnTo>
                      <a:pt x="552" y="432"/>
                    </a:lnTo>
                    <a:lnTo>
                      <a:pt x="552" y="426"/>
                    </a:lnTo>
                    <a:lnTo>
                      <a:pt x="570" y="426"/>
                    </a:lnTo>
                    <a:lnTo>
                      <a:pt x="594" y="414"/>
                    </a:lnTo>
                    <a:lnTo>
                      <a:pt x="600" y="408"/>
                    </a:lnTo>
                    <a:lnTo>
                      <a:pt x="594" y="396"/>
                    </a:lnTo>
                    <a:lnTo>
                      <a:pt x="588" y="390"/>
                    </a:lnTo>
                    <a:lnTo>
                      <a:pt x="582" y="378"/>
                    </a:lnTo>
                    <a:lnTo>
                      <a:pt x="576" y="372"/>
                    </a:lnTo>
                    <a:lnTo>
                      <a:pt x="570" y="372"/>
                    </a:lnTo>
                    <a:lnTo>
                      <a:pt x="570" y="336"/>
                    </a:lnTo>
                    <a:lnTo>
                      <a:pt x="582" y="312"/>
                    </a:lnTo>
                    <a:lnTo>
                      <a:pt x="594" y="306"/>
                    </a:lnTo>
                    <a:lnTo>
                      <a:pt x="600" y="294"/>
                    </a:lnTo>
                    <a:lnTo>
                      <a:pt x="612" y="282"/>
                    </a:lnTo>
                    <a:lnTo>
                      <a:pt x="618" y="270"/>
                    </a:lnTo>
                    <a:lnTo>
                      <a:pt x="630" y="258"/>
                    </a:lnTo>
                    <a:lnTo>
                      <a:pt x="642" y="258"/>
                    </a:lnTo>
                    <a:lnTo>
                      <a:pt x="654" y="246"/>
                    </a:lnTo>
                    <a:lnTo>
                      <a:pt x="654" y="240"/>
                    </a:lnTo>
                    <a:lnTo>
                      <a:pt x="648" y="240"/>
                    </a:lnTo>
                    <a:lnTo>
                      <a:pt x="648" y="228"/>
                    </a:lnTo>
                    <a:lnTo>
                      <a:pt x="654" y="222"/>
                    </a:lnTo>
                    <a:lnTo>
                      <a:pt x="726" y="198"/>
                    </a:lnTo>
                    <a:lnTo>
                      <a:pt x="750" y="186"/>
                    </a:lnTo>
                    <a:lnTo>
                      <a:pt x="756" y="174"/>
                    </a:lnTo>
                    <a:lnTo>
                      <a:pt x="768" y="168"/>
                    </a:lnTo>
                    <a:lnTo>
                      <a:pt x="774" y="168"/>
                    </a:lnTo>
                    <a:lnTo>
                      <a:pt x="786" y="156"/>
                    </a:lnTo>
                    <a:lnTo>
                      <a:pt x="798" y="156"/>
                    </a:lnTo>
                    <a:lnTo>
                      <a:pt x="804" y="15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46" name="Somal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BC0AFAEB-63BF-4EE3-B240-8064D85124D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18174" y="-1286437"/>
                <a:ext cx="138749" cy="225949"/>
              </a:xfrm>
              <a:custGeom>
                <a:avLst/>
                <a:gdLst>
                  <a:gd name="T0" fmla="*/ 2147483647 w 714"/>
                  <a:gd name="T1" fmla="*/ 2147483647 h 1104"/>
                  <a:gd name="T2" fmla="*/ 2147483647 w 714"/>
                  <a:gd name="T3" fmla="*/ 2147483647 h 1104"/>
                  <a:gd name="T4" fmla="*/ 2147483647 w 714"/>
                  <a:gd name="T5" fmla="*/ 2147483647 h 1104"/>
                  <a:gd name="T6" fmla="*/ 2147483647 w 714"/>
                  <a:gd name="T7" fmla="*/ 2147483647 h 1104"/>
                  <a:gd name="T8" fmla="*/ 2147483647 w 714"/>
                  <a:gd name="T9" fmla="*/ 2147483647 h 1104"/>
                  <a:gd name="T10" fmla="*/ 2147483647 w 714"/>
                  <a:gd name="T11" fmla="*/ 2147483647 h 1104"/>
                  <a:gd name="T12" fmla="*/ 2147483647 w 714"/>
                  <a:gd name="T13" fmla="*/ 2147483647 h 1104"/>
                  <a:gd name="T14" fmla="*/ 2147483647 w 714"/>
                  <a:gd name="T15" fmla="*/ 2147483647 h 1104"/>
                  <a:gd name="T16" fmla="*/ 2147483647 w 714"/>
                  <a:gd name="T17" fmla="*/ 2147483647 h 1104"/>
                  <a:gd name="T18" fmla="*/ 2147483647 w 714"/>
                  <a:gd name="T19" fmla="*/ 2147483647 h 1104"/>
                  <a:gd name="T20" fmla="*/ 2147483647 w 714"/>
                  <a:gd name="T21" fmla="*/ 2147483647 h 1104"/>
                  <a:gd name="T22" fmla="*/ 2147483647 w 714"/>
                  <a:gd name="T23" fmla="*/ 2147483647 h 1104"/>
                  <a:gd name="T24" fmla="*/ 0 w 714"/>
                  <a:gd name="T25" fmla="*/ 2147483647 h 1104"/>
                  <a:gd name="T26" fmla="*/ 2147483647 w 714"/>
                  <a:gd name="T27" fmla="*/ 2147483647 h 1104"/>
                  <a:gd name="T28" fmla="*/ 2147483647 w 714"/>
                  <a:gd name="T29" fmla="*/ 2147483647 h 1104"/>
                  <a:gd name="T30" fmla="*/ 2147483647 w 714"/>
                  <a:gd name="T31" fmla="*/ 2147483647 h 1104"/>
                  <a:gd name="T32" fmla="*/ 2147483647 w 714"/>
                  <a:gd name="T33" fmla="*/ 2147483647 h 1104"/>
                  <a:gd name="T34" fmla="*/ 2147483647 w 714"/>
                  <a:gd name="T35" fmla="*/ 2147483647 h 1104"/>
                  <a:gd name="T36" fmla="*/ 2147483647 w 714"/>
                  <a:gd name="T37" fmla="*/ 2147483647 h 1104"/>
                  <a:gd name="T38" fmla="*/ 2147483647 w 714"/>
                  <a:gd name="T39" fmla="*/ 2147483647 h 1104"/>
                  <a:gd name="T40" fmla="*/ 2147483647 w 714"/>
                  <a:gd name="T41" fmla="*/ 2147483647 h 1104"/>
                  <a:gd name="T42" fmla="*/ 2147483647 w 714"/>
                  <a:gd name="T43" fmla="*/ 2147483647 h 1104"/>
                  <a:gd name="T44" fmla="*/ 2147483647 w 714"/>
                  <a:gd name="T45" fmla="*/ 2147483647 h 1104"/>
                  <a:gd name="T46" fmla="*/ 2147483647 w 714"/>
                  <a:gd name="T47" fmla="*/ 2147483647 h 1104"/>
                  <a:gd name="T48" fmla="*/ 2147483647 w 714"/>
                  <a:gd name="T49" fmla="*/ 2147483647 h 1104"/>
                  <a:gd name="T50" fmla="*/ 2147483647 w 714"/>
                  <a:gd name="T51" fmla="*/ 2147483647 h 1104"/>
                  <a:gd name="T52" fmla="*/ 2147483647 w 714"/>
                  <a:gd name="T53" fmla="*/ 2147483647 h 1104"/>
                  <a:gd name="T54" fmla="*/ 2147483647 w 714"/>
                  <a:gd name="T55" fmla="*/ 2147483647 h 1104"/>
                  <a:gd name="T56" fmla="*/ 2147483647 w 714"/>
                  <a:gd name="T57" fmla="*/ 2147483647 h 1104"/>
                  <a:gd name="T58" fmla="*/ 2147483647 w 714"/>
                  <a:gd name="T59" fmla="*/ 2147483647 h 1104"/>
                  <a:gd name="T60" fmla="*/ 2147483647 w 714"/>
                  <a:gd name="T61" fmla="*/ 2147483647 h 1104"/>
                  <a:gd name="T62" fmla="*/ 2147483647 w 714"/>
                  <a:gd name="T63" fmla="*/ 2147483647 h 1104"/>
                  <a:gd name="T64" fmla="*/ 2147483647 w 714"/>
                  <a:gd name="T65" fmla="*/ 2147483647 h 1104"/>
                  <a:gd name="T66" fmla="*/ 2147483647 w 714"/>
                  <a:gd name="T67" fmla="*/ 2147483647 h 1104"/>
                  <a:gd name="T68" fmla="*/ 2147483647 w 714"/>
                  <a:gd name="T69" fmla="*/ 2147483647 h 1104"/>
                  <a:gd name="T70" fmla="*/ 2147483647 w 714"/>
                  <a:gd name="T71" fmla="*/ 2147483647 h 1104"/>
                  <a:gd name="T72" fmla="*/ 2147483647 w 714"/>
                  <a:gd name="T73" fmla="*/ 2147483647 h 1104"/>
                  <a:gd name="T74" fmla="*/ 2147483647 w 714"/>
                  <a:gd name="T75" fmla="*/ 2147483647 h 1104"/>
                  <a:gd name="T76" fmla="*/ 2147483647 w 714"/>
                  <a:gd name="T77" fmla="*/ 2147483647 h 1104"/>
                  <a:gd name="T78" fmla="*/ 2147483647 w 714"/>
                  <a:gd name="T79" fmla="*/ 2147483647 h 1104"/>
                  <a:gd name="T80" fmla="*/ 2147483647 w 714"/>
                  <a:gd name="T81" fmla="*/ 2147483647 h 1104"/>
                  <a:gd name="T82" fmla="*/ 2147483647 w 714"/>
                  <a:gd name="T83" fmla="*/ 2147483647 h 1104"/>
                  <a:gd name="T84" fmla="*/ 2147483647 w 714"/>
                  <a:gd name="T85" fmla="*/ 2147483647 h 1104"/>
                  <a:gd name="T86" fmla="*/ 2147483647 w 714"/>
                  <a:gd name="T87" fmla="*/ 2147483647 h 110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714"/>
                  <a:gd name="T133" fmla="*/ 0 h 1104"/>
                  <a:gd name="T134" fmla="*/ 714 w 714"/>
                  <a:gd name="T135" fmla="*/ 1104 h 110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714" h="1104">
                    <a:moveTo>
                      <a:pt x="108" y="114"/>
                    </a:moveTo>
                    <a:lnTo>
                      <a:pt x="120" y="126"/>
                    </a:lnTo>
                    <a:lnTo>
                      <a:pt x="120" y="138"/>
                    </a:lnTo>
                    <a:lnTo>
                      <a:pt x="126" y="150"/>
                    </a:lnTo>
                    <a:lnTo>
                      <a:pt x="132" y="156"/>
                    </a:lnTo>
                    <a:lnTo>
                      <a:pt x="138" y="168"/>
                    </a:lnTo>
                    <a:lnTo>
                      <a:pt x="144" y="174"/>
                    </a:lnTo>
                    <a:lnTo>
                      <a:pt x="156" y="198"/>
                    </a:lnTo>
                    <a:lnTo>
                      <a:pt x="162" y="204"/>
                    </a:lnTo>
                    <a:lnTo>
                      <a:pt x="162" y="210"/>
                    </a:lnTo>
                    <a:lnTo>
                      <a:pt x="186" y="210"/>
                    </a:lnTo>
                    <a:lnTo>
                      <a:pt x="192" y="222"/>
                    </a:lnTo>
                    <a:lnTo>
                      <a:pt x="198" y="228"/>
                    </a:lnTo>
                    <a:lnTo>
                      <a:pt x="204" y="240"/>
                    </a:lnTo>
                    <a:lnTo>
                      <a:pt x="240" y="258"/>
                    </a:lnTo>
                    <a:lnTo>
                      <a:pt x="312" y="282"/>
                    </a:lnTo>
                    <a:lnTo>
                      <a:pt x="336" y="288"/>
                    </a:lnTo>
                    <a:lnTo>
                      <a:pt x="348" y="294"/>
                    </a:lnTo>
                    <a:lnTo>
                      <a:pt x="366" y="300"/>
                    </a:lnTo>
                    <a:lnTo>
                      <a:pt x="378" y="312"/>
                    </a:lnTo>
                    <a:lnTo>
                      <a:pt x="414" y="330"/>
                    </a:lnTo>
                    <a:lnTo>
                      <a:pt x="486" y="324"/>
                    </a:lnTo>
                    <a:lnTo>
                      <a:pt x="276" y="570"/>
                    </a:lnTo>
                    <a:lnTo>
                      <a:pt x="192" y="570"/>
                    </a:lnTo>
                    <a:lnTo>
                      <a:pt x="186" y="576"/>
                    </a:lnTo>
                    <a:lnTo>
                      <a:pt x="174" y="576"/>
                    </a:lnTo>
                    <a:lnTo>
                      <a:pt x="162" y="582"/>
                    </a:lnTo>
                    <a:lnTo>
                      <a:pt x="156" y="588"/>
                    </a:lnTo>
                    <a:lnTo>
                      <a:pt x="144" y="594"/>
                    </a:lnTo>
                    <a:lnTo>
                      <a:pt x="144" y="606"/>
                    </a:lnTo>
                    <a:lnTo>
                      <a:pt x="126" y="624"/>
                    </a:lnTo>
                    <a:lnTo>
                      <a:pt x="102" y="624"/>
                    </a:lnTo>
                    <a:lnTo>
                      <a:pt x="90" y="630"/>
                    </a:lnTo>
                    <a:lnTo>
                      <a:pt x="78" y="630"/>
                    </a:lnTo>
                    <a:lnTo>
                      <a:pt x="66" y="642"/>
                    </a:lnTo>
                    <a:lnTo>
                      <a:pt x="66" y="654"/>
                    </a:lnTo>
                    <a:lnTo>
                      <a:pt x="60" y="660"/>
                    </a:lnTo>
                    <a:lnTo>
                      <a:pt x="42" y="696"/>
                    </a:lnTo>
                    <a:lnTo>
                      <a:pt x="0" y="738"/>
                    </a:lnTo>
                    <a:lnTo>
                      <a:pt x="0" y="1038"/>
                    </a:lnTo>
                    <a:lnTo>
                      <a:pt x="42" y="1104"/>
                    </a:lnTo>
                    <a:lnTo>
                      <a:pt x="48" y="1086"/>
                    </a:lnTo>
                    <a:lnTo>
                      <a:pt x="84" y="1032"/>
                    </a:lnTo>
                    <a:lnTo>
                      <a:pt x="96" y="1008"/>
                    </a:lnTo>
                    <a:lnTo>
                      <a:pt x="114" y="996"/>
                    </a:lnTo>
                    <a:lnTo>
                      <a:pt x="144" y="966"/>
                    </a:lnTo>
                    <a:lnTo>
                      <a:pt x="150" y="954"/>
                    </a:lnTo>
                    <a:lnTo>
                      <a:pt x="162" y="936"/>
                    </a:lnTo>
                    <a:lnTo>
                      <a:pt x="192" y="906"/>
                    </a:lnTo>
                    <a:lnTo>
                      <a:pt x="216" y="876"/>
                    </a:lnTo>
                    <a:lnTo>
                      <a:pt x="246" y="846"/>
                    </a:lnTo>
                    <a:lnTo>
                      <a:pt x="264" y="840"/>
                    </a:lnTo>
                    <a:lnTo>
                      <a:pt x="276" y="828"/>
                    </a:lnTo>
                    <a:lnTo>
                      <a:pt x="294" y="816"/>
                    </a:lnTo>
                    <a:lnTo>
                      <a:pt x="318" y="804"/>
                    </a:lnTo>
                    <a:lnTo>
                      <a:pt x="336" y="786"/>
                    </a:lnTo>
                    <a:lnTo>
                      <a:pt x="372" y="756"/>
                    </a:lnTo>
                    <a:lnTo>
                      <a:pt x="420" y="708"/>
                    </a:lnTo>
                    <a:lnTo>
                      <a:pt x="438" y="684"/>
                    </a:lnTo>
                    <a:lnTo>
                      <a:pt x="462" y="654"/>
                    </a:lnTo>
                    <a:lnTo>
                      <a:pt x="492" y="618"/>
                    </a:lnTo>
                    <a:lnTo>
                      <a:pt x="516" y="570"/>
                    </a:lnTo>
                    <a:lnTo>
                      <a:pt x="528" y="540"/>
                    </a:lnTo>
                    <a:lnTo>
                      <a:pt x="546" y="516"/>
                    </a:lnTo>
                    <a:lnTo>
                      <a:pt x="558" y="498"/>
                    </a:lnTo>
                    <a:lnTo>
                      <a:pt x="564" y="492"/>
                    </a:lnTo>
                    <a:lnTo>
                      <a:pt x="570" y="480"/>
                    </a:lnTo>
                    <a:lnTo>
                      <a:pt x="576" y="474"/>
                    </a:lnTo>
                    <a:lnTo>
                      <a:pt x="576" y="450"/>
                    </a:lnTo>
                    <a:lnTo>
                      <a:pt x="582" y="432"/>
                    </a:lnTo>
                    <a:lnTo>
                      <a:pt x="588" y="420"/>
                    </a:lnTo>
                    <a:lnTo>
                      <a:pt x="588" y="402"/>
                    </a:lnTo>
                    <a:lnTo>
                      <a:pt x="594" y="390"/>
                    </a:lnTo>
                    <a:lnTo>
                      <a:pt x="606" y="378"/>
                    </a:lnTo>
                    <a:lnTo>
                      <a:pt x="612" y="366"/>
                    </a:lnTo>
                    <a:lnTo>
                      <a:pt x="624" y="354"/>
                    </a:lnTo>
                    <a:lnTo>
                      <a:pt x="624" y="324"/>
                    </a:lnTo>
                    <a:lnTo>
                      <a:pt x="636" y="318"/>
                    </a:lnTo>
                    <a:lnTo>
                      <a:pt x="642" y="306"/>
                    </a:lnTo>
                    <a:lnTo>
                      <a:pt x="660" y="252"/>
                    </a:lnTo>
                    <a:lnTo>
                      <a:pt x="672" y="252"/>
                    </a:lnTo>
                    <a:lnTo>
                      <a:pt x="672" y="246"/>
                    </a:lnTo>
                    <a:lnTo>
                      <a:pt x="684" y="234"/>
                    </a:lnTo>
                    <a:lnTo>
                      <a:pt x="684" y="138"/>
                    </a:lnTo>
                    <a:lnTo>
                      <a:pt x="708" y="126"/>
                    </a:lnTo>
                    <a:lnTo>
                      <a:pt x="702" y="54"/>
                    </a:lnTo>
                    <a:lnTo>
                      <a:pt x="708" y="42"/>
                    </a:lnTo>
                    <a:lnTo>
                      <a:pt x="708" y="36"/>
                    </a:lnTo>
                    <a:lnTo>
                      <a:pt x="714" y="24"/>
                    </a:lnTo>
                    <a:lnTo>
                      <a:pt x="714" y="12"/>
                    </a:lnTo>
                    <a:lnTo>
                      <a:pt x="690" y="0"/>
                    </a:lnTo>
                    <a:lnTo>
                      <a:pt x="672" y="0"/>
                    </a:lnTo>
                    <a:lnTo>
                      <a:pt x="666" y="12"/>
                    </a:lnTo>
                    <a:lnTo>
                      <a:pt x="654" y="18"/>
                    </a:lnTo>
                    <a:lnTo>
                      <a:pt x="648" y="30"/>
                    </a:lnTo>
                    <a:lnTo>
                      <a:pt x="624" y="42"/>
                    </a:lnTo>
                    <a:lnTo>
                      <a:pt x="612" y="42"/>
                    </a:lnTo>
                    <a:lnTo>
                      <a:pt x="594" y="48"/>
                    </a:lnTo>
                    <a:lnTo>
                      <a:pt x="582" y="54"/>
                    </a:lnTo>
                    <a:lnTo>
                      <a:pt x="564" y="54"/>
                    </a:lnTo>
                    <a:lnTo>
                      <a:pt x="546" y="48"/>
                    </a:lnTo>
                    <a:lnTo>
                      <a:pt x="534" y="42"/>
                    </a:lnTo>
                    <a:lnTo>
                      <a:pt x="516" y="48"/>
                    </a:lnTo>
                    <a:lnTo>
                      <a:pt x="510" y="54"/>
                    </a:lnTo>
                    <a:lnTo>
                      <a:pt x="498" y="60"/>
                    </a:lnTo>
                    <a:lnTo>
                      <a:pt x="492" y="72"/>
                    </a:lnTo>
                    <a:lnTo>
                      <a:pt x="486" y="78"/>
                    </a:lnTo>
                    <a:lnTo>
                      <a:pt x="474" y="78"/>
                    </a:lnTo>
                    <a:lnTo>
                      <a:pt x="462" y="72"/>
                    </a:lnTo>
                    <a:lnTo>
                      <a:pt x="456" y="60"/>
                    </a:lnTo>
                    <a:lnTo>
                      <a:pt x="444" y="60"/>
                    </a:lnTo>
                    <a:lnTo>
                      <a:pt x="438" y="66"/>
                    </a:lnTo>
                    <a:lnTo>
                      <a:pt x="426" y="72"/>
                    </a:lnTo>
                    <a:lnTo>
                      <a:pt x="396" y="102"/>
                    </a:lnTo>
                    <a:lnTo>
                      <a:pt x="384" y="108"/>
                    </a:lnTo>
                    <a:lnTo>
                      <a:pt x="372" y="108"/>
                    </a:lnTo>
                    <a:lnTo>
                      <a:pt x="360" y="102"/>
                    </a:lnTo>
                    <a:lnTo>
                      <a:pt x="354" y="96"/>
                    </a:lnTo>
                    <a:lnTo>
                      <a:pt x="342" y="90"/>
                    </a:lnTo>
                    <a:lnTo>
                      <a:pt x="330" y="90"/>
                    </a:lnTo>
                    <a:lnTo>
                      <a:pt x="306" y="102"/>
                    </a:lnTo>
                    <a:lnTo>
                      <a:pt x="294" y="114"/>
                    </a:lnTo>
                    <a:lnTo>
                      <a:pt x="270" y="126"/>
                    </a:lnTo>
                    <a:lnTo>
                      <a:pt x="210" y="126"/>
                    </a:lnTo>
                    <a:lnTo>
                      <a:pt x="192" y="108"/>
                    </a:lnTo>
                    <a:lnTo>
                      <a:pt x="186" y="96"/>
                    </a:lnTo>
                    <a:lnTo>
                      <a:pt x="174" y="90"/>
                    </a:lnTo>
                    <a:lnTo>
                      <a:pt x="168" y="78"/>
                    </a:lnTo>
                    <a:lnTo>
                      <a:pt x="168" y="66"/>
                    </a:lnTo>
                    <a:lnTo>
                      <a:pt x="156" y="54"/>
                    </a:lnTo>
                    <a:lnTo>
                      <a:pt x="150" y="54"/>
                    </a:lnTo>
                    <a:lnTo>
                      <a:pt x="126" y="78"/>
                    </a:lnTo>
                    <a:lnTo>
                      <a:pt x="108" y="11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47" name="Solomon Islands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9B01AEA7-3250-4322-875E-942D9AB638D3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8713412" y="-978179"/>
                <a:ext cx="72058" cy="71819"/>
              </a:xfrm>
              <a:custGeom>
                <a:avLst/>
                <a:gdLst>
                  <a:gd name="T0" fmla="*/ 2147483647 w 372"/>
                  <a:gd name="T1" fmla="*/ 0 h 348"/>
                  <a:gd name="T2" fmla="*/ 2147483647 w 372"/>
                  <a:gd name="T3" fmla="*/ 2147483647 h 348"/>
                  <a:gd name="T4" fmla="*/ 0 w 372"/>
                  <a:gd name="T5" fmla="*/ 2147483647 h 348"/>
                  <a:gd name="T6" fmla="*/ 2147483647 w 372"/>
                  <a:gd name="T7" fmla="*/ 2147483647 h 348"/>
                  <a:gd name="T8" fmla="*/ 0 w 372"/>
                  <a:gd name="T9" fmla="*/ 2147483647 h 348"/>
                  <a:gd name="T10" fmla="*/ 2147483647 w 372"/>
                  <a:gd name="T11" fmla="*/ 2147483647 h 348"/>
                  <a:gd name="T12" fmla="*/ 2147483647 w 372"/>
                  <a:gd name="T13" fmla="*/ 2147483647 h 348"/>
                  <a:gd name="T14" fmla="*/ 2147483647 w 372"/>
                  <a:gd name="T15" fmla="*/ 2147483647 h 348"/>
                  <a:gd name="T16" fmla="*/ 2147483647 w 372"/>
                  <a:gd name="T17" fmla="*/ 2147483647 h 348"/>
                  <a:gd name="T18" fmla="*/ 2147483647 w 372"/>
                  <a:gd name="T19" fmla="*/ 2147483647 h 348"/>
                  <a:gd name="T20" fmla="*/ 2147483647 w 372"/>
                  <a:gd name="T21" fmla="*/ 2147483647 h 348"/>
                  <a:gd name="T22" fmla="*/ 2147483647 w 372"/>
                  <a:gd name="T23" fmla="*/ 2147483647 h 348"/>
                  <a:gd name="T24" fmla="*/ 2147483647 w 372"/>
                  <a:gd name="T25" fmla="*/ 2147483647 h 348"/>
                  <a:gd name="T26" fmla="*/ 2147483647 w 372"/>
                  <a:gd name="T27" fmla="*/ 2147483647 h 348"/>
                  <a:gd name="T28" fmla="*/ 2147483647 w 372"/>
                  <a:gd name="T29" fmla="*/ 2147483647 h 348"/>
                  <a:gd name="T30" fmla="*/ 2147483647 w 372"/>
                  <a:gd name="T31" fmla="*/ 2147483647 h 348"/>
                  <a:gd name="T32" fmla="*/ 2147483647 w 372"/>
                  <a:gd name="T33" fmla="*/ 2147483647 h 348"/>
                  <a:gd name="T34" fmla="*/ 2147483647 w 372"/>
                  <a:gd name="T35" fmla="*/ 2147483647 h 348"/>
                  <a:gd name="T36" fmla="*/ 2147483647 w 372"/>
                  <a:gd name="T37" fmla="*/ 2147483647 h 348"/>
                  <a:gd name="T38" fmla="*/ 2147483647 w 372"/>
                  <a:gd name="T39" fmla="*/ 2147483647 h 348"/>
                  <a:gd name="T40" fmla="*/ 2147483647 w 372"/>
                  <a:gd name="T41" fmla="*/ 2147483647 h 348"/>
                  <a:gd name="T42" fmla="*/ 2147483647 w 372"/>
                  <a:gd name="T43" fmla="*/ 2147483647 h 348"/>
                  <a:gd name="T44" fmla="*/ 2147483647 w 372"/>
                  <a:gd name="T45" fmla="*/ 2147483647 h 348"/>
                  <a:gd name="T46" fmla="*/ 2147483647 w 372"/>
                  <a:gd name="T47" fmla="*/ 2147483647 h 348"/>
                  <a:gd name="T48" fmla="*/ 2147483647 w 372"/>
                  <a:gd name="T49" fmla="*/ 2147483647 h 348"/>
                  <a:gd name="T50" fmla="*/ 2147483647 w 372"/>
                  <a:gd name="T51" fmla="*/ 2147483647 h 348"/>
                  <a:gd name="T52" fmla="*/ 2147483647 w 372"/>
                  <a:gd name="T53" fmla="*/ 2147483647 h 348"/>
                  <a:gd name="T54" fmla="*/ 2147483647 w 372"/>
                  <a:gd name="T55" fmla="*/ 2147483647 h 348"/>
                  <a:gd name="T56" fmla="*/ 2147483647 w 372"/>
                  <a:gd name="T57" fmla="*/ 2147483647 h 348"/>
                  <a:gd name="T58" fmla="*/ 2147483647 w 372"/>
                  <a:gd name="T59" fmla="*/ 2147483647 h 348"/>
                  <a:gd name="T60" fmla="*/ 2147483647 w 372"/>
                  <a:gd name="T61" fmla="*/ 2147483647 h 348"/>
                  <a:gd name="T62" fmla="*/ 2147483647 w 372"/>
                  <a:gd name="T63" fmla="*/ 2147483647 h 34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372"/>
                  <a:gd name="T97" fmla="*/ 0 h 348"/>
                  <a:gd name="T98" fmla="*/ 372 w 372"/>
                  <a:gd name="T99" fmla="*/ 348 h 34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372" h="348">
                    <a:moveTo>
                      <a:pt x="30" y="18"/>
                    </a:moveTo>
                    <a:lnTo>
                      <a:pt x="12" y="0"/>
                    </a:lnTo>
                    <a:lnTo>
                      <a:pt x="6" y="24"/>
                    </a:lnTo>
                    <a:lnTo>
                      <a:pt x="24" y="48"/>
                    </a:lnTo>
                    <a:lnTo>
                      <a:pt x="30" y="18"/>
                    </a:lnTo>
                    <a:close/>
                    <a:moveTo>
                      <a:pt x="0" y="126"/>
                    </a:moveTo>
                    <a:lnTo>
                      <a:pt x="18" y="132"/>
                    </a:lnTo>
                    <a:lnTo>
                      <a:pt x="36" y="102"/>
                    </a:lnTo>
                    <a:lnTo>
                      <a:pt x="0" y="102"/>
                    </a:lnTo>
                    <a:lnTo>
                      <a:pt x="0" y="126"/>
                    </a:lnTo>
                    <a:close/>
                    <a:moveTo>
                      <a:pt x="78" y="120"/>
                    </a:moveTo>
                    <a:lnTo>
                      <a:pt x="36" y="120"/>
                    </a:lnTo>
                    <a:lnTo>
                      <a:pt x="42" y="144"/>
                    </a:lnTo>
                    <a:lnTo>
                      <a:pt x="78" y="132"/>
                    </a:lnTo>
                    <a:lnTo>
                      <a:pt x="78" y="120"/>
                    </a:lnTo>
                    <a:close/>
                    <a:moveTo>
                      <a:pt x="60" y="186"/>
                    </a:moveTo>
                    <a:lnTo>
                      <a:pt x="96" y="186"/>
                    </a:lnTo>
                    <a:lnTo>
                      <a:pt x="48" y="150"/>
                    </a:lnTo>
                    <a:lnTo>
                      <a:pt x="60" y="186"/>
                    </a:lnTo>
                    <a:close/>
                    <a:moveTo>
                      <a:pt x="246" y="222"/>
                    </a:moveTo>
                    <a:lnTo>
                      <a:pt x="222" y="210"/>
                    </a:lnTo>
                    <a:lnTo>
                      <a:pt x="192" y="210"/>
                    </a:lnTo>
                    <a:lnTo>
                      <a:pt x="192" y="228"/>
                    </a:lnTo>
                    <a:lnTo>
                      <a:pt x="198" y="234"/>
                    </a:lnTo>
                    <a:lnTo>
                      <a:pt x="204" y="246"/>
                    </a:lnTo>
                    <a:lnTo>
                      <a:pt x="216" y="252"/>
                    </a:lnTo>
                    <a:lnTo>
                      <a:pt x="252" y="264"/>
                    </a:lnTo>
                    <a:lnTo>
                      <a:pt x="264" y="264"/>
                    </a:lnTo>
                    <a:lnTo>
                      <a:pt x="276" y="258"/>
                    </a:lnTo>
                    <a:lnTo>
                      <a:pt x="276" y="252"/>
                    </a:lnTo>
                    <a:lnTo>
                      <a:pt x="270" y="246"/>
                    </a:lnTo>
                    <a:lnTo>
                      <a:pt x="264" y="234"/>
                    </a:lnTo>
                    <a:lnTo>
                      <a:pt x="246" y="222"/>
                    </a:lnTo>
                    <a:close/>
                    <a:moveTo>
                      <a:pt x="312" y="288"/>
                    </a:moveTo>
                    <a:lnTo>
                      <a:pt x="360" y="348"/>
                    </a:lnTo>
                    <a:lnTo>
                      <a:pt x="372" y="318"/>
                    </a:lnTo>
                    <a:lnTo>
                      <a:pt x="312" y="288"/>
                    </a:lnTo>
                    <a:close/>
                    <a:moveTo>
                      <a:pt x="288" y="126"/>
                    </a:moveTo>
                    <a:lnTo>
                      <a:pt x="288" y="132"/>
                    </a:lnTo>
                    <a:lnTo>
                      <a:pt x="282" y="138"/>
                    </a:lnTo>
                    <a:lnTo>
                      <a:pt x="282" y="150"/>
                    </a:lnTo>
                    <a:lnTo>
                      <a:pt x="276" y="162"/>
                    </a:lnTo>
                    <a:lnTo>
                      <a:pt x="276" y="192"/>
                    </a:lnTo>
                    <a:lnTo>
                      <a:pt x="312" y="228"/>
                    </a:lnTo>
                    <a:lnTo>
                      <a:pt x="324" y="234"/>
                    </a:lnTo>
                    <a:lnTo>
                      <a:pt x="330" y="240"/>
                    </a:lnTo>
                    <a:lnTo>
                      <a:pt x="288" y="126"/>
                    </a:lnTo>
                    <a:close/>
                    <a:moveTo>
                      <a:pt x="120" y="60"/>
                    </a:moveTo>
                    <a:lnTo>
                      <a:pt x="120" y="66"/>
                    </a:lnTo>
                    <a:lnTo>
                      <a:pt x="126" y="78"/>
                    </a:lnTo>
                    <a:lnTo>
                      <a:pt x="138" y="90"/>
                    </a:lnTo>
                    <a:lnTo>
                      <a:pt x="150" y="108"/>
                    </a:lnTo>
                    <a:lnTo>
                      <a:pt x="168" y="120"/>
                    </a:lnTo>
                    <a:lnTo>
                      <a:pt x="192" y="144"/>
                    </a:lnTo>
                    <a:lnTo>
                      <a:pt x="204" y="150"/>
                    </a:lnTo>
                    <a:lnTo>
                      <a:pt x="216" y="150"/>
                    </a:lnTo>
                    <a:lnTo>
                      <a:pt x="210" y="138"/>
                    </a:lnTo>
                    <a:lnTo>
                      <a:pt x="204" y="132"/>
                    </a:lnTo>
                    <a:lnTo>
                      <a:pt x="198" y="120"/>
                    </a:lnTo>
                    <a:lnTo>
                      <a:pt x="186" y="108"/>
                    </a:lnTo>
                    <a:lnTo>
                      <a:pt x="174" y="90"/>
                    </a:lnTo>
                    <a:lnTo>
                      <a:pt x="156" y="78"/>
                    </a:lnTo>
                    <a:lnTo>
                      <a:pt x="144" y="66"/>
                    </a:lnTo>
                    <a:lnTo>
                      <a:pt x="132" y="60"/>
                    </a:lnTo>
                    <a:lnTo>
                      <a:pt x="120" y="6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48" name="Sloven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716F8F83-212B-46E2-A6E7-C9EB37BD996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729522" y="-1860991"/>
                <a:ext cx="41395" cy="24209"/>
              </a:xfrm>
              <a:custGeom>
                <a:avLst/>
                <a:gdLst>
                  <a:gd name="T0" fmla="*/ 2147483647 w 210"/>
                  <a:gd name="T1" fmla="*/ 2147483647 h 120"/>
                  <a:gd name="T2" fmla="*/ 2147483647 w 210"/>
                  <a:gd name="T3" fmla="*/ 2147483647 h 120"/>
                  <a:gd name="T4" fmla="*/ 2147483647 w 210"/>
                  <a:gd name="T5" fmla="*/ 2147483647 h 120"/>
                  <a:gd name="T6" fmla="*/ 2147483647 w 210"/>
                  <a:gd name="T7" fmla="*/ 2147483647 h 120"/>
                  <a:gd name="T8" fmla="*/ 2147483647 w 210"/>
                  <a:gd name="T9" fmla="*/ 2147483647 h 120"/>
                  <a:gd name="T10" fmla="*/ 2147483647 w 210"/>
                  <a:gd name="T11" fmla="*/ 2147483647 h 120"/>
                  <a:gd name="T12" fmla="*/ 2147483647 w 210"/>
                  <a:gd name="T13" fmla="*/ 2147483647 h 120"/>
                  <a:gd name="T14" fmla="*/ 2147483647 w 210"/>
                  <a:gd name="T15" fmla="*/ 2147483647 h 120"/>
                  <a:gd name="T16" fmla="*/ 2147483647 w 210"/>
                  <a:gd name="T17" fmla="*/ 2147483647 h 120"/>
                  <a:gd name="T18" fmla="*/ 2147483647 w 210"/>
                  <a:gd name="T19" fmla="*/ 2147483647 h 120"/>
                  <a:gd name="T20" fmla="*/ 2147483647 w 210"/>
                  <a:gd name="T21" fmla="*/ 2147483647 h 120"/>
                  <a:gd name="T22" fmla="*/ 2147483647 w 210"/>
                  <a:gd name="T23" fmla="*/ 2147483647 h 120"/>
                  <a:gd name="T24" fmla="*/ 2147483647 w 210"/>
                  <a:gd name="T25" fmla="*/ 2147483647 h 120"/>
                  <a:gd name="T26" fmla="*/ 2147483647 w 210"/>
                  <a:gd name="T27" fmla="*/ 2147483647 h 120"/>
                  <a:gd name="T28" fmla="*/ 2147483647 w 210"/>
                  <a:gd name="T29" fmla="*/ 2147483647 h 120"/>
                  <a:gd name="T30" fmla="*/ 2147483647 w 210"/>
                  <a:gd name="T31" fmla="*/ 2147483647 h 120"/>
                  <a:gd name="T32" fmla="*/ 2147483647 w 210"/>
                  <a:gd name="T33" fmla="*/ 2147483647 h 120"/>
                  <a:gd name="T34" fmla="*/ 2147483647 w 210"/>
                  <a:gd name="T35" fmla="*/ 2147483647 h 120"/>
                  <a:gd name="T36" fmla="*/ 2147483647 w 210"/>
                  <a:gd name="T37" fmla="*/ 2147483647 h 120"/>
                  <a:gd name="T38" fmla="*/ 2147483647 w 210"/>
                  <a:gd name="T39" fmla="*/ 2147483647 h 120"/>
                  <a:gd name="T40" fmla="*/ 2147483647 w 210"/>
                  <a:gd name="T41" fmla="*/ 2147483647 h 120"/>
                  <a:gd name="T42" fmla="*/ 2147483647 w 210"/>
                  <a:gd name="T43" fmla="*/ 0 h 120"/>
                  <a:gd name="T44" fmla="*/ 2147483647 w 210"/>
                  <a:gd name="T45" fmla="*/ 2147483647 h 120"/>
                  <a:gd name="T46" fmla="*/ 2147483647 w 210"/>
                  <a:gd name="T47" fmla="*/ 2147483647 h 120"/>
                  <a:gd name="T48" fmla="*/ 2147483647 w 210"/>
                  <a:gd name="T49" fmla="*/ 2147483647 h 120"/>
                  <a:gd name="T50" fmla="*/ 2147483647 w 210"/>
                  <a:gd name="T51" fmla="*/ 2147483647 h 120"/>
                  <a:gd name="T52" fmla="*/ 2147483647 w 210"/>
                  <a:gd name="T53" fmla="*/ 2147483647 h 120"/>
                  <a:gd name="T54" fmla="*/ 2147483647 w 210"/>
                  <a:gd name="T55" fmla="*/ 2147483647 h 120"/>
                  <a:gd name="T56" fmla="*/ 2147483647 w 210"/>
                  <a:gd name="T57" fmla="*/ 2147483647 h 120"/>
                  <a:gd name="T58" fmla="*/ 2147483647 w 210"/>
                  <a:gd name="T59" fmla="*/ 2147483647 h 120"/>
                  <a:gd name="T60" fmla="*/ 2147483647 w 210"/>
                  <a:gd name="T61" fmla="*/ 2147483647 h 120"/>
                  <a:gd name="T62" fmla="*/ 2147483647 w 210"/>
                  <a:gd name="T63" fmla="*/ 2147483647 h 120"/>
                  <a:gd name="T64" fmla="*/ 2147483647 w 210"/>
                  <a:gd name="T65" fmla="*/ 2147483647 h 120"/>
                  <a:gd name="T66" fmla="*/ 2147483647 w 210"/>
                  <a:gd name="T67" fmla="*/ 2147483647 h 120"/>
                  <a:gd name="T68" fmla="*/ 0 w 210"/>
                  <a:gd name="T69" fmla="*/ 2147483647 h 120"/>
                  <a:gd name="T70" fmla="*/ 2147483647 w 210"/>
                  <a:gd name="T71" fmla="*/ 2147483647 h 120"/>
                  <a:gd name="T72" fmla="*/ 2147483647 w 210"/>
                  <a:gd name="T73" fmla="*/ 2147483647 h 120"/>
                  <a:gd name="T74" fmla="*/ 2147483647 w 210"/>
                  <a:gd name="T75" fmla="*/ 2147483647 h 120"/>
                  <a:gd name="T76" fmla="*/ 2147483647 w 210"/>
                  <a:gd name="T77" fmla="*/ 2147483647 h 120"/>
                  <a:gd name="T78" fmla="*/ 2147483647 w 210"/>
                  <a:gd name="T79" fmla="*/ 2147483647 h 120"/>
                  <a:gd name="T80" fmla="*/ 2147483647 w 210"/>
                  <a:gd name="T81" fmla="*/ 2147483647 h 120"/>
                  <a:gd name="T82" fmla="*/ 2147483647 w 210"/>
                  <a:gd name="T83" fmla="*/ 2147483647 h 120"/>
                  <a:gd name="T84" fmla="*/ 2147483647 w 210"/>
                  <a:gd name="T85" fmla="*/ 2147483647 h 120"/>
                  <a:gd name="T86" fmla="*/ 2147483647 w 210"/>
                  <a:gd name="T87" fmla="*/ 2147483647 h 12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10"/>
                  <a:gd name="T133" fmla="*/ 0 h 120"/>
                  <a:gd name="T134" fmla="*/ 210 w 210"/>
                  <a:gd name="T135" fmla="*/ 120 h 12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10" h="120">
                    <a:moveTo>
                      <a:pt x="24" y="120"/>
                    </a:moveTo>
                    <a:lnTo>
                      <a:pt x="42" y="120"/>
                    </a:lnTo>
                    <a:lnTo>
                      <a:pt x="42" y="108"/>
                    </a:lnTo>
                    <a:lnTo>
                      <a:pt x="54" y="114"/>
                    </a:lnTo>
                    <a:lnTo>
                      <a:pt x="72" y="114"/>
                    </a:lnTo>
                    <a:lnTo>
                      <a:pt x="78" y="102"/>
                    </a:lnTo>
                    <a:lnTo>
                      <a:pt x="78" y="108"/>
                    </a:lnTo>
                    <a:lnTo>
                      <a:pt x="84" y="114"/>
                    </a:lnTo>
                    <a:lnTo>
                      <a:pt x="126" y="114"/>
                    </a:lnTo>
                    <a:lnTo>
                      <a:pt x="126" y="96"/>
                    </a:lnTo>
                    <a:lnTo>
                      <a:pt x="138" y="90"/>
                    </a:lnTo>
                    <a:lnTo>
                      <a:pt x="150" y="78"/>
                    </a:lnTo>
                    <a:lnTo>
                      <a:pt x="150" y="72"/>
                    </a:lnTo>
                    <a:lnTo>
                      <a:pt x="144" y="66"/>
                    </a:lnTo>
                    <a:lnTo>
                      <a:pt x="144" y="54"/>
                    </a:lnTo>
                    <a:lnTo>
                      <a:pt x="174" y="54"/>
                    </a:lnTo>
                    <a:lnTo>
                      <a:pt x="186" y="48"/>
                    </a:lnTo>
                    <a:lnTo>
                      <a:pt x="186" y="36"/>
                    </a:lnTo>
                    <a:lnTo>
                      <a:pt x="210" y="36"/>
                    </a:lnTo>
                    <a:lnTo>
                      <a:pt x="192" y="24"/>
                    </a:lnTo>
                    <a:lnTo>
                      <a:pt x="186" y="6"/>
                    </a:lnTo>
                    <a:lnTo>
                      <a:pt x="180" y="0"/>
                    </a:lnTo>
                    <a:lnTo>
                      <a:pt x="174" y="12"/>
                    </a:lnTo>
                    <a:lnTo>
                      <a:pt x="168" y="30"/>
                    </a:lnTo>
                    <a:lnTo>
                      <a:pt x="144" y="24"/>
                    </a:lnTo>
                    <a:lnTo>
                      <a:pt x="132" y="30"/>
                    </a:lnTo>
                    <a:lnTo>
                      <a:pt x="84" y="30"/>
                    </a:lnTo>
                    <a:lnTo>
                      <a:pt x="84" y="42"/>
                    </a:lnTo>
                    <a:lnTo>
                      <a:pt x="54" y="42"/>
                    </a:lnTo>
                    <a:lnTo>
                      <a:pt x="48" y="36"/>
                    </a:lnTo>
                    <a:lnTo>
                      <a:pt x="30" y="36"/>
                    </a:lnTo>
                    <a:lnTo>
                      <a:pt x="24" y="42"/>
                    </a:lnTo>
                    <a:lnTo>
                      <a:pt x="6" y="42"/>
                    </a:lnTo>
                    <a:lnTo>
                      <a:pt x="6" y="48"/>
                    </a:lnTo>
                    <a:lnTo>
                      <a:pt x="0" y="54"/>
                    </a:lnTo>
                    <a:lnTo>
                      <a:pt x="12" y="60"/>
                    </a:lnTo>
                    <a:lnTo>
                      <a:pt x="6" y="96"/>
                    </a:lnTo>
                    <a:lnTo>
                      <a:pt x="18" y="96"/>
                    </a:lnTo>
                    <a:lnTo>
                      <a:pt x="30" y="102"/>
                    </a:lnTo>
                    <a:lnTo>
                      <a:pt x="36" y="102"/>
                    </a:lnTo>
                    <a:lnTo>
                      <a:pt x="36" y="108"/>
                    </a:lnTo>
                    <a:lnTo>
                      <a:pt x="30" y="108"/>
                    </a:lnTo>
                    <a:lnTo>
                      <a:pt x="30" y="114"/>
                    </a:lnTo>
                    <a:lnTo>
                      <a:pt x="24" y="12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49" name="Slovak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E3D55238-E43F-4458-B13F-BE9ED9ED7E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771684" y="-1902953"/>
                <a:ext cx="68991" cy="29857"/>
              </a:xfrm>
              <a:custGeom>
                <a:avLst/>
                <a:gdLst>
                  <a:gd name="T0" fmla="*/ 2147483647 w 354"/>
                  <a:gd name="T1" fmla="*/ 2147483647 h 144"/>
                  <a:gd name="T2" fmla="*/ 2147483647 w 354"/>
                  <a:gd name="T3" fmla="*/ 2147483647 h 144"/>
                  <a:gd name="T4" fmla="*/ 2147483647 w 354"/>
                  <a:gd name="T5" fmla="*/ 2147483647 h 144"/>
                  <a:gd name="T6" fmla="*/ 2147483647 w 354"/>
                  <a:gd name="T7" fmla="*/ 2147483647 h 144"/>
                  <a:gd name="T8" fmla="*/ 2147483647 w 354"/>
                  <a:gd name="T9" fmla="*/ 2147483647 h 144"/>
                  <a:gd name="T10" fmla="*/ 2147483647 w 354"/>
                  <a:gd name="T11" fmla="*/ 2147483647 h 144"/>
                  <a:gd name="T12" fmla="*/ 2147483647 w 354"/>
                  <a:gd name="T13" fmla="*/ 2147483647 h 144"/>
                  <a:gd name="T14" fmla="*/ 2147483647 w 354"/>
                  <a:gd name="T15" fmla="*/ 0 h 144"/>
                  <a:gd name="T16" fmla="*/ 2147483647 w 354"/>
                  <a:gd name="T17" fmla="*/ 2147483647 h 144"/>
                  <a:gd name="T18" fmla="*/ 2147483647 w 354"/>
                  <a:gd name="T19" fmla="*/ 0 h 144"/>
                  <a:gd name="T20" fmla="*/ 2147483647 w 354"/>
                  <a:gd name="T21" fmla="*/ 2147483647 h 144"/>
                  <a:gd name="T22" fmla="*/ 2147483647 w 354"/>
                  <a:gd name="T23" fmla="*/ 2147483647 h 144"/>
                  <a:gd name="T24" fmla="*/ 2147483647 w 354"/>
                  <a:gd name="T25" fmla="*/ 2147483647 h 144"/>
                  <a:gd name="T26" fmla="*/ 2147483647 w 354"/>
                  <a:gd name="T27" fmla="*/ 2147483647 h 144"/>
                  <a:gd name="T28" fmla="*/ 2147483647 w 354"/>
                  <a:gd name="T29" fmla="*/ 2147483647 h 144"/>
                  <a:gd name="T30" fmla="*/ 0 w 354"/>
                  <a:gd name="T31" fmla="*/ 2147483647 h 144"/>
                  <a:gd name="T32" fmla="*/ 2147483647 w 354"/>
                  <a:gd name="T33" fmla="*/ 2147483647 h 144"/>
                  <a:gd name="T34" fmla="*/ 2147483647 w 354"/>
                  <a:gd name="T35" fmla="*/ 2147483647 h 144"/>
                  <a:gd name="T36" fmla="*/ 2147483647 w 354"/>
                  <a:gd name="T37" fmla="*/ 2147483647 h 144"/>
                  <a:gd name="T38" fmla="*/ 2147483647 w 354"/>
                  <a:gd name="T39" fmla="*/ 2147483647 h 144"/>
                  <a:gd name="T40" fmla="*/ 2147483647 w 354"/>
                  <a:gd name="T41" fmla="*/ 2147483647 h 144"/>
                  <a:gd name="T42" fmla="*/ 2147483647 w 354"/>
                  <a:gd name="T43" fmla="*/ 2147483647 h 144"/>
                  <a:gd name="T44" fmla="*/ 2147483647 w 354"/>
                  <a:gd name="T45" fmla="*/ 2147483647 h 144"/>
                  <a:gd name="T46" fmla="*/ 2147483647 w 354"/>
                  <a:gd name="T47" fmla="*/ 2147483647 h 144"/>
                  <a:gd name="T48" fmla="*/ 2147483647 w 354"/>
                  <a:gd name="T49" fmla="*/ 2147483647 h 144"/>
                  <a:gd name="T50" fmla="*/ 2147483647 w 354"/>
                  <a:gd name="T51" fmla="*/ 2147483647 h 144"/>
                  <a:gd name="T52" fmla="*/ 2147483647 w 354"/>
                  <a:gd name="T53" fmla="*/ 2147483647 h 144"/>
                  <a:gd name="T54" fmla="*/ 2147483647 w 354"/>
                  <a:gd name="T55" fmla="*/ 2147483647 h 144"/>
                  <a:gd name="T56" fmla="*/ 2147483647 w 354"/>
                  <a:gd name="T57" fmla="*/ 2147483647 h 144"/>
                  <a:gd name="T58" fmla="*/ 2147483647 w 354"/>
                  <a:gd name="T59" fmla="*/ 2147483647 h 144"/>
                  <a:gd name="T60" fmla="*/ 2147483647 w 354"/>
                  <a:gd name="T61" fmla="*/ 2147483647 h 144"/>
                  <a:gd name="T62" fmla="*/ 2147483647 w 354"/>
                  <a:gd name="T63" fmla="*/ 2147483647 h 144"/>
                  <a:gd name="T64" fmla="*/ 2147483647 w 354"/>
                  <a:gd name="T65" fmla="*/ 2147483647 h 144"/>
                  <a:gd name="T66" fmla="*/ 2147483647 w 354"/>
                  <a:gd name="T67" fmla="*/ 2147483647 h 144"/>
                  <a:gd name="T68" fmla="*/ 2147483647 w 354"/>
                  <a:gd name="T69" fmla="*/ 2147483647 h 14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54"/>
                  <a:gd name="T106" fmla="*/ 0 h 144"/>
                  <a:gd name="T107" fmla="*/ 354 w 354"/>
                  <a:gd name="T108" fmla="*/ 144 h 14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54" h="144">
                    <a:moveTo>
                      <a:pt x="348" y="30"/>
                    </a:moveTo>
                    <a:lnTo>
                      <a:pt x="324" y="30"/>
                    </a:lnTo>
                    <a:lnTo>
                      <a:pt x="300" y="6"/>
                    </a:lnTo>
                    <a:lnTo>
                      <a:pt x="276" y="6"/>
                    </a:lnTo>
                    <a:lnTo>
                      <a:pt x="270" y="12"/>
                    </a:lnTo>
                    <a:lnTo>
                      <a:pt x="258" y="18"/>
                    </a:lnTo>
                    <a:lnTo>
                      <a:pt x="246" y="18"/>
                    </a:lnTo>
                    <a:lnTo>
                      <a:pt x="240" y="12"/>
                    </a:lnTo>
                    <a:lnTo>
                      <a:pt x="210" y="12"/>
                    </a:lnTo>
                    <a:lnTo>
                      <a:pt x="210" y="18"/>
                    </a:lnTo>
                    <a:lnTo>
                      <a:pt x="204" y="24"/>
                    </a:lnTo>
                    <a:lnTo>
                      <a:pt x="192" y="24"/>
                    </a:lnTo>
                    <a:lnTo>
                      <a:pt x="186" y="18"/>
                    </a:lnTo>
                    <a:lnTo>
                      <a:pt x="186" y="12"/>
                    </a:lnTo>
                    <a:lnTo>
                      <a:pt x="180" y="12"/>
                    </a:lnTo>
                    <a:lnTo>
                      <a:pt x="168" y="0"/>
                    </a:lnTo>
                    <a:lnTo>
                      <a:pt x="156" y="0"/>
                    </a:lnTo>
                    <a:lnTo>
                      <a:pt x="144" y="12"/>
                    </a:lnTo>
                    <a:lnTo>
                      <a:pt x="138" y="12"/>
                    </a:lnTo>
                    <a:lnTo>
                      <a:pt x="126" y="0"/>
                    </a:lnTo>
                    <a:lnTo>
                      <a:pt x="108" y="12"/>
                    </a:lnTo>
                    <a:lnTo>
                      <a:pt x="84" y="18"/>
                    </a:lnTo>
                    <a:lnTo>
                      <a:pt x="84" y="42"/>
                    </a:lnTo>
                    <a:lnTo>
                      <a:pt x="72" y="48"/>
                    </a:lnTo>
                    <a:lnTo>
                      <a:pt x="66" y="54"/>
                    </a:lnTo>
                    <a:lnTo>
                      <a:pt x="54" y="60"/>
                    </a:lnTo>
                    <a:lnTo>
                      <a:pt x="36" y="60"/>
                    </a:lnTo>
                    <a:lnTo>
                      <a:pt x="36" y="54"/>
                    </a:lnTo>
                    <a:lnTo>
                      <a:pt x="30" y="60"/>
                    </a:lnTo>
                    <a:lnTo>
                      <a:pt x="12" y="60"/>
                    </a:lnTo>
                    <a:lnTo>
                      <a:pt x="6" y="66"/>
                    </a:lnTo>
                    <a:lnTo>
                      <a:pt x="0" y="90"/>
                    </a:lnTo>
                    <a:lnTo>
                      <a:pt x="0" y="102"/>
                    </a:lnTo>
                    <a:lnTo>
                      <a:pt x="6" y="102"/>
                    </a:lnTo>
                    <a:lnTo>
                      <a:pt x="6" y="114"/>
                    </a:lnTo>
                    <a:lnTo>
                      <a:pt x="12" y="114"/>
                    </a:lnTo>
                    <a:lnTo>
                      <a:pt x="12" y="126"/>
                    </a:lnTo>
                    <a:lnTo>
                      <a:pt x="6" y="132"/>
                    </a:lnTo>
                    <a:lnTo>
                      <a:pt x="18" y="138"/>
                    </a:lnTo>
                    <a:lnTo>
                      <a:pt x="30" y="120"/>
                    </a:lnTo>
                    <a:lnTo>
                      <a:pt x="36" y="126"/>
                    </a:lnTo>
                    <a:lnTo>
                      <a:pt x="42" y="138"/>
                    </a:lnTo>
                    <a:lnTo>
                      <a:pt x="48" y="144"/>
                    </a:lnTo>
                    <a:lnTo>
                      <a:pt x="90" y="144"/>
                    </a:lnTo>
                    <a:lnTo>
                      <a:pt x="108" y="138"/>
                    </a:lnTo>
                    <a:lnTo>
                      <a:pt x="120" y="138"/>
                    </a:lnTo>
                    <a:lnTo>
                      <a:pt x="132" y="114"/>
                    </a:lnTo>
                    <a:lnTo>
                      <a:pt x="168" y="120"/>
                    </a:lnTo>
                    <a:lnTo>
                      <a:pt x="174" y="108"/>
                    </a:lnTo>
                    <a:lnTo>
                      <a:pt x="198" y="108"/>
                    </a:lnTo>
                    <a:lnTo>
                      <a:pt x="210" y="102"/>
                    </a:lnTo>
                    <a:lnTo>
                      <a:pt x="216" y="102"/>
                    </a:lnTo>
                    <a:lnTo>
                      <a:pt x="228" y="90"/>
                    </a:lnTo>
                    <a:lnTo>
                      <a:pt x="234" y="78"/>
                    </a:lnTo>
                    <a:lnTo>
                      <a:pt x="258" y="78"/>
                    </a:lnTo>
                    <a:lnTo>
                      <a:pt x="258" y="90"/>
                    </a:lnTo>
                    <a:lnTo>
                      <a:pt x="276" y="96"/>
                    </a:lnTo>
                    <a:lnTo>
                      <a:pt x="276" y="78"/>
                    </a:lnTo>
                    <a:lnTo>
                      <a:pt x="288" y="78"/>
                    </a:lnTo>
                    <a:lnTo>
                      <a:pt x="288" y="90"/>
                    </a:lnTo>
                    <a:lnTo>
                      <a:pt x="300" y="90"/>
                    </a:lnTo>
                    <a:lnTo>
                      <a:pt x="312" y="84"/>
                    </a:lnTo>
                    <a:lnTo>
                      <a:pt x="336" y="84"/>
                    </a:lnTo>
                    <a:lnTo>
                      <a:pt x="336" y="90"/>
                    </a:lnTo>
                    <a:lnTo>
                      <a:pt x="336" y="72"/>
                    </a:lnTo>
                    <a:lnTo>
                      <a:pt x="342" y="72"/>
                    </a:lnTo>
                    <a:lnTo>
                      <a:pt x="348" y="66"/>
                    </a:lnTo>
                    <a:lnTo>
                      <a:pt x="348" y="60"/>
                    </a:lnTo>
                    <a:lnTo>
                      <a:pt x="354" y="54"/>
                    </a:lnTo>
                    <a:lnTo>
                      <a:pt x="354" y="30"/>
                    </a:lnTo>
                    <a:lnTo>
                      <a:pt x="348" y="3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50" name="Sierra Leone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AAEB22B5-AE9F-41B7-906F-2157BD51A71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369234" y="-1254966"/>
                <a:ext cx="39862" cy="55680"/>
              </a:xfrm>
              <a:custGeom>
                <a:avLst/>
                <a:gdLst>
                  <a:gd name="T0" fmla="*/ 2147483647 w 210"/>
                  <a:gd name="T1" fmla="*/ 2147483647 h 270"/>
                  <a:gd name="T2" fmla="*/ 2147483647 w 210"/>
                  <a:gd name="T3" fmla="*/ 2147483647 h 270"/>
                  <a:gd name="T4" fmla="*/ 2147483647 w 210"/>
                  <a:gd name="T5" fmla="*/ 2147483647 h 270"/>
                  <a:gd name="T6" fmla="*/ 2147483647 w 210"/>
                  <a:gd name="T7" fmla="*/ 2147483647 h 270"/>
                  <a:gd name="T8" fmla="*/ 2147483647 w 210"/>
                  <a:gd name="T9" fmla="*/ 2147483647 h 270"/>
                  <a:gd name="T10" fmla="*/ 2147483647 w 210"/>
                  <a:gd name="T11" fmla="*/ 2147483647 h 270"/>
                  <a:gd name="T12" fmla="*/ 2147483647 w 210"/>
                  <a:gd name="T13" fmla="*/ 2147483647 h 270"/>
                  <a:gd name="T14" fmla="*/ 2147483647 w 210"/>
                  <a:gd name="T15" fmla="*/ 2147483647 h 270"/>
                  <a:gd name="T16" fmla="*/ 2147483647 w 210"/>
                  <a:gd name="T17" fmla="*/ 2147483647 h 270"/>
                  <a:gd name="T18" fmla="*/ 2147483647 w 210"/>
                  <a:gd name="T19" fmla="*/ 2147483647 h 270"/>
                  <a:gd name="T20" fmla="*/ 2147483647 w 210"/>
                  <a:gd name="T21" fmla="*/ 2147483647 h 270"/>
                  <a:gd name="T22" fmla="*/ 2147483647 w 210"/>
                  <a:gd name="T23" fmla="*/ 0 h 270"/>
                  <a:gd name="T24" fmla="*/ 2147483647 w 210"/>
                  <a:gd name="T25" fmla="*/ 0 h 270"/>
                  <a:gd name="T26" fmla="*/ 2147483647 w 210"/>
                  <a:gd name="T27" fmla="*/ 2147483647 h 270"/>
                  <a:gd name="T28" fmla="*/ 2147483647 w 210"/>
                  <a:gd name="T29" fmla="*/ 2147483647 h 270"/>
                  <a:gd name="T30" fmla="*/ 2147483647 w 210"/>
                  <a:gd name="T31" fmla="*/ 2147483647 h 270"/>
                  <a:gd name="T32" fmla="*/ 2147483647 w 210"/>
                  <a:gd name="T33" fmla="*/ 2147483647 h 270"/>
                  <a:gd name="T34" fmla="*/ 2147483647 w 210"/>
                  <a:gd name="T35" fmla="*/ 2147483647 h 270"/>
                  <a:gd name="T36" fmla="*/ 2147483647 w 210"/>
                  <a:gd name="T37" fmla="*/ 2147483647 h 270"/>
                  <a:gd name="T38" fmla="*/ 2147483647 w 210"/>
                  <a:gd name="T39" fmla="*/ 2147483647 h 270"/>
                  <a:gd name="T40" fmla="*/ 2147483647 w 210"/>
                  <a:gd name="T41" fmla="*/ 2147483647 h 270"/>
                  <a:gd name="T42" fmla="*/ 2147483647 w 210"/>
                  <a:gd name="T43" fmla="*/ 2147483647 h 270"/>
                  <a:gd name="T44" fmla="*/ 0 w 210"/>
                  <a:gd name="T45" fmla="*/ 2147483647 h 270"/>
                  <a:gd name="T46" fmla="*/ 2147483647 w 210"/>
                  <a:gd name="T47" fmla="*/ 2147483647 h 270"/>
                  <a:gd name="T48" fmla="*/ 2147483647 w 210"/>
                  <a:gd name="T49" fmla="*/ 2147483647 h 270"/>
                  <a:gd name="T50" fmla="*/ 0 w 210"/>
                  <a:gd name="T51" fmla="*/ 2147483647 h 270"/>
                  <a:gd name="T52" fmla="*/ 0 w 210"/>
                  <a:gd name="T53" fmla="*/ 2147483647 h 270"/>
                  <a:gd name="T54" fmla="*/ 2147483647 w 210"/>
                  <a:gd name="T55" fmla="*/ 2147483647 h 270"/>
                  <a:gd name="T56" fmla="*/ 2147483647 w 210"/>
                  <a:gd name="T57" fmla="*/ 2147483647 h 270"/>
                  <a:gd name="T58" fmla="*/ 2147483647 w 210"/>
                  <a:gd name="T59" fmla="*/ 2147483647 h 270"/>
                  <a:gd name="T60" fmla="*/ 2147483647 w 210"/>
                  <a:gd name="T61" fmla="*/ 2147483647 h 270"/>
                  <a:gd name="T62" fmla="*/ 2147483647 w 210"/>
                  <a:gd name="T63" fmla="*/ 2147483647 h 270"/>
                  <a:gd name="T64" fmla="*/ 2147483647 w 210"/>
                  <a:gd name="T65" fmla="*/ 2147483647 h 270"/>
                  <a:gd name="T66" fmla="*/ 2147483647 w 210"/>
                  <a:gd name="T67" fmla="*/ 2147483647 h 270"/>
                  <a:gd name="T68" fmla="*/ 2147483647 w 210"/>
                  <a:gd name="T69" fmla="*/ 2147483647 h 270"/>
                  <a:gd name="T70" fmla="*/ 2147483647 w 210"/>
                  <a:gd name="T71" fmla="*/ 2147483647 h 270"/>
                  <a:gd name="T72" fmla="*/ 2147483647 w 210"/>
                  <a:gd name="T73" fmla="*/ 2147483647 h 270"/>
                  <a:gd name="T74" fmla="*/ 2147483647 w 210"/>
                  <a:gd name="T75" fmla="*/ 2147483647 h 270"/>
                  <a:gd name="T76" fmla="*/ 2147483647 w 210"/>
                  <a:gd name="T77" fmla="*/ 2147483647 h 270"/>
                  <a:gd name="T78" fmla="*/ 2147483647 w 210"/>
                  <a:gd name="T79" fmla="*/ 2147483647 h 270"/>
                  <a:gd name="T80" fmla="*/ 2147483647 w 210"/>
                  <a:gd name="T81" fmla="*/ 2147483647 h 270"/>
                  <a:gd name="T82" fmla="*/ 2147483647 w 210"/>
                  <a:gd name="T83" fmla="*/ 2147483647 h 270"/>
                  <a:gd name="T84" fmla="*/ 2147483647 w 210"/>
                  <a:gd name="T85" fmla="*/ 2147483647 h 270"/>
                  <a:gd name="T86" fmla="*/ 2147483647 w 210"/>
                  <a:gd name="T87" fmla="*/ 2147483647 h 27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10"/>
                  <a:gd name="T133" fmla="*/ 0 h 270"/>
                  <a:gd name="T134" fmla="*/ 210 w 210"/>
                  <a:gd name="T135" fmla="*/ 270 h 27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10" h="270">
                    <a:moveTo>
                      <a:pt x="186" y="180"/>
                    </a:moveTo>
                    <a:lnTo>
                      <a:pt x="186" y="162"/>
                    </a:lnTo>
                    <a:lnTo>
                      <a:pt x="210" y="156"/>
                    </a:lnTo>
                    <a:lnTo>
                      <a:pt x="204" y="132"/>
                    </a:lnTo>
                    <a:lnTo>
                      <a:pt x="174" y="144"/>
                    </a:lnTo>
                    <a:lnTo>
                      <a:pt x="180" y="126"/>
                    </a:lnTo>
                    <a:lnTo>
                      <a:pt x="186" y="120"/>
                    </a:lnTo>
                    <a:lnTo>
                      <a:pt x="192" y="108"/>
                    </a:lnTo>
                    <a:lnTo>
                      <a:pt x="192" y="90"/>
                    </a:lnTo>
                    <a:lnTo>
                      <a:pt x="180" y="78"/>
                    </a:lnTo>
                    <a:lnTo>
                      <a:pt x="180" y="60"/>
                    </a:lnTo>
                    <a:lnTo>
                      <a:pt x="138" y="0"/>
                    </a:lnTo>
                    <a:lnTo>
                      <a:pt x="102" y="0"/>
                    </a:lnTo>
                    <a:lnTo>
                      <a:pt x="96" y="18"/>
                    </a:lnTo>
                    <a:lnTo>
                      <a:pt x="60" y="18"/>
                    </a:lnTo>
                    <a:lnTo>
                      <a:pt x="60" y="24"/>
                    </a:lnTo>
                    <a:lnTo>
                      <a:pt x="54" y="30"/>
                    </a:lnTo>
                    <a:lnTo>
                      <a:pt x="48" y="42"/>
                    </a:lnTo>
                    <a:lnTo>
                      <a:pt x="36" y="54"/>
                    </a:lnTo>
                    <a:lnTo>
                      <a:pt x="30" y="66"/>
                    </a:lnTo>
                    <a:lnTo>
                      <a:pt x="18" y="72"/>
                    </a:lnTo>
                    <a:lnTo>
                      <a:pt x="12" y="78"/>
                    </a:lnTo>
                    <a:lnTo>
                      <a:pt x="0" y="84"/>
                    </a:lnTo>
                    <a:lnTo>
                      <a:pt x="12" y="96"/>
                    </a:lnTo>
                    <a:lnTo>
                      <a:pt x="6" y="102"/>
                    </a:lnTo>
                    <a:lnTo>
                      <a:pt x="0" y="114"/>
                    </a:lnTo>
                    <a:lnTo>
                      <a:pt x="0" y="132"/>
                    </a:lnTo>
                    <a:lnTo>
                      <a:pt x="6" y="138"/>
                    </a:lnTo>
                    <a:lnTo>
                      <a:pt x="18" y="144"/>
                    </a:lnTo>
                    <a:lnTo>
                      <a:pt x="24" y="150"/>
                    </a:lnTo>
                    <a:lnTo>
                      <a:pt x="18" y="180"/>
                    </a:lnTo>
                    <a:lnTo>
                      <a:pt x="42" y="198"/>
                    </a:lnTo>
                    <a:lnTo>
                      <a:pt x="42" y="204"/>
                    </a:lnTo>
                    <a:lnTo>
                      <a:pt x="48" y="210"/>
                    </a:lnTo>
                    <a:lnTo>
                      <a:pt x="54" y="222"/>
                    </a:lnTo>
                    <a:lnTo>
                      <a:pt x="78" y="234"/>
                    </a:lnTo>
                    <a:lnTo>
                      <a:pt x="96" y="234"/>
                    </a:lnTo>
                    <a:lnTo>
                      <a:pt x="126" y="270"/>
                    </a:lnTo>
                    <a:lnTo>
                      <a:pt x="126" y="234"/>
                    </a:lnTo>
                    <a:lnTo>
                      <a:pt x="144" y="216"/>
                    </a:lnTo>
                    <a:lnTo>
                      <a:pt x="156" y="210"/>
                    </a:lnTo>
                    <a:lnTo>
                      <a:pt x="168" y="198"/>
                    </a:lnTo>
                    <a:lnTo>
                      <a:pt x="180" y="192"/>
                    </a:lnTo>
                    <a:lnTo>
                      <a:pt x="186" y="18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51" name="Senegal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0664B45C-4B85-47F7-95B2-B8A0A67F27C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328605" y="-1366327"/>
                <a:ext cx="80490" cy="75853"/>
              </a:xfrm>
              <a:custGeom>
                <a:avLst/>
                <a:gdLst>
                  <a:gd name="T0" fmla="*/ 2147483647 w 414"/>
                  <a:gd name="T1" fmla="*/ 2147483647 h 366"/>
                  <a:gd name="T2" fmla="*/ 2147483647 w 414"/>
                  <a:gd name="T3" fmla="*/ 2147483647 h 366"/>
                  <a:gd name="T4" fmla="*/ 2147483647 w 414"/>
                  <a:gd name="T5" fmla="*/ 2147483647 h 366"/>
                  <a:gd name="T6" fmla="*/ 2147483647 w 414"/>
                  <a:gd name="T7" fmla="*/ 2147483647 h 366"/>
                  <a:gd name="T8" fmla="*/ 2147483647 w 414"/>
                  <a:gd name="T9" fmla="*/ 2147483647 h 366"/>
                  <a:gd name="T10" fmla="*/ 2147483647 w 414"/>
                  <a:gd name="T11" fmla="*/ 2147483647 h 366"/>
                  <a:gd name="T12" fmla="*/ 2147483647 w 414"/>
                  <a:gd name="T13" fmla="*/ 2147483647 h 366"/>
                  <a:gd name="T14" fmla="*/ 2147483647 w 414"/>
                  <a:gd name="T15" fmla="*/ 2147483647 h 366"/>
                  <a:gd name="T16" fmla="*/ 2147483647 w 414"/>
                  <a:gd name="T17" fmla="*/ 2147483647 h 366"/>
                  <a:gd name="T18" fmla="*/ 2147483647 w 414"/>
                  <a:gd name="T19" fmla="*/ 2147483647 h 366"/>
                  <a:gd name="T20" fmla="*/ 2147483647 w 414"/>
                  <a:gd name="T21" fmla="*/ 2147483647 h 366"/>
                  <a:gd name="T22" fmla="*/ 2147483647 w 414"/>
                  <a:gd name="T23" fmla="*/ 2147483647 h 366"/>
                  <a:gd name="T24" fmla="*/ 2147483647 w 414"/>
                  <a:gd name="T25" fmla="*/ 2147483647 h 366"/>
                  <a:gd name="T26" fmla="*/ 2147483647 w 414"/>
                  <a:gd name="T27" fmla="*/ 2147483647 h 366"/>
                  <a:gd name="T28" fmla="*/ 2147483647 w 414"/>
                  <a:gd name="T29" fmla="*/ 0 h 366"/>
                  <a:gd name="T30" fmla="*/ 2147483647 w 414"/>
                  <a:gd name="T31" fmla="*/ 2147483647 h 366"/>
                  <a:gd name="T32" fmla="*/ 2147483647 w 414"/>
                  <a:gd name="T33" fmla="*/ 2147483647 h 366"/>
                  <a:gd name="T34" fmla="*/ 2147483647 w 414"/>
                  <a:gd name="T35" fmla="*/ 2147483647 h 366"/>
                  <a:gd name="T36" fmla="*/ 2147483647 w 414"/>
                  <a:gd name="T37" fmla="*/ 2147483647 h 366"/>
                  <a:gd name="T38" fmla="*/ 2147483647 w 414"/>
                  <a:gd name="T39" fmla="*/ 2147483647 h 366"/>
                  <a:gd name="T40" fmla="*/ 2147483647 w 414"/>
                  <a:gd name="T41" fmla="*/ 2147483647 h 366"/>
                  <a:gd name="T42" fmla="*/ 0 w 414"/>
                  <a:gd name="T43" fmla="*/ 2147483647 h 366"/>
                  <a:gd name="T44" fmla="*/ 2147483647 w 414"/>
                  <a:gd name="T45" fmla="*/ 2147483647 h 366"/>
                  <a:gd name="T46" fmla="*/ 2147483647 w 414"/>
                  <a:gd name="T47" fmla="*/ 2147483647 h 366"/>
                  <a:gd name="T48" fmla="*/ 2147483647 w 414"/>
                  <a:gd name="T49" fmla="*/ 2147483647 h 366"/>
                  <a:gd name="T50" fmla="*/ 2147483647 w 414"/>
                  <a:gd name="T51" fmla="*/ 2147483647 h 366"/>
                  <a:gd name="T52" fmla="*/ 2147483647 w 414"/>
                  <a:gd name="T53" fmla="*/ 2147483647 h 366"/>
                  <a:gd name="T54" fmla="*/ 2147483647 w 414"/>
                  <a:gd name="T55" fmla="*/ 2147483647 h 366"/>
                  <a:gd name="T56" fmla="*/ 2147483647 w 414"/>
                  <a:gd name="T57" fmla="*/ 2147483647 h 366"/>
                  <a:gd name="T58" fmla="*/ 2147483647 w 414"/>
                  <a:gd name="T59" fmla="*/ 2147483647 h 366"/>
                  <a:gd name="T60" fmla="*/ 2147483647 w 414"/>
                  <a:gd name="T61" fmla="*/ 2147483647 h 366"/>
                  <a:gd name="T62" fmla="*/ 2147483647 w 414"/>
                  <a:gd name="T63" fmla="*/ 2147483647 h 366"/>
                  <a:gd name="T64" fmla="*/ 2147483647 w 414"/>
                  <a:gd name="T65" fmla="*/ 2147483647 h 366"/>
                  <a:gd name="T66" fmla="*/ 2147483647 w 414"/>
                  <a:gd name="T67" fmla="*/ 2147483647 h 366"/>
                  <a:gd name="T68" fmla="*/ 2147483647 w 414"/>
                  <a:gd name="T69" fmla="*/ 2147483647 h 366"/>
                  <a:gd name="T70" fmla="*/ 2147483647 w 414"/>
                  <a:gd name="T71" fmla="*/ 2147483647 h 366"/>
                  <a:gd name="T72" fmla="*/ 2147483647 w 414"/>
                  <a:gd name="T73" fmla="*/ 2147483647 h 366"/>
                  <a:gd name="T74" fmla="*/ 2147483647 w 414"/>
                  <a:gd name="T75" fmla="*/ 2147483647 h 366"/>
                  <a:gd name="T76" fmla="*/ 2147483647 w 414"/>
                  <a:gd name="T77" fmla="*/ 2147483647 h 366"/>
                  <a:gd name="T78" fmla="*/ 2147483647 w 414"/>
                  <a:gd name="T79" fmla="*/ 2147483647 h 366"/>
                  <a:gd name="T80" fmla="*/ 2147483647 w 414"/>
                  <a:gd name="T81" fmla="*/ 2147483647 h 366"/>
                  <a:gd name="T82" fmla="*/ 2147483647 w 414"/>
                  <a:gd name="T83" fmla="*/ 2147483647 h 366"/>
                  <a:gd name="T84" fmla="*/ 2147483647 w 414"/>
                  <a:gd name="T85" fmla="*/ 2147483647 h 366"/>
                  <a:gd name="T86" fmla="*/ 2147483647 w 414"/>
                  <a:gd name="T87" fmla="*/ 2147483647 h 366"/>
                  <a:gd name="T88" fmla="*/ 2147483647 w 414"/>
                  <a:gd name="T89" fmla="*/ 2147483647 h 366"/>
                  <a:gd name="T90" fmla="*/ 2147483647 w 414"/>
                  <a:gd name="T91" fmla="*/ 2147483647 h 366"/>
                  <a:gd name="T92" fmla="*/ 2147483647 w 414"/>
                  <a:gd name="T93" fmla="*/ 2147483647 h 366"/>
                  <a:gd name="T94" fmla="*/ 2147483647 w 414"/>
                  <a:gd name="T95" fmla="*/ 2147483647 h 366"/>
                  <a:gd name="T96" fmla="*/ 2147483647 w 414"/>
                  <a:gd name="T97" fmla="*/ 2147483647 h 366"/>
                  <a:gd name="T98" fmla="*/ 2147483647 w 414"/>
                  <a:gd name="T99" fmla="*/ 2147483647 h 366"/>
                  <a:gd name="T100" fmla="*/ 2147483647 w 414"/>
                  <a:gd name="T101" fmla="*/ 2147483647 h 366"/>
                  <a:gd name="T102" fmla="*/ 2147483647 w 414"/>
                  <a:gd name="T103" fmla="*/ 2147483647 h 366"/>
                  <a:gd name="T104" fmla="*/ 2147483647 w 414"/>
                  <a:gd name="T105" fmla="*/ 2147483647 h 36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414"/>
                  <a:gd name="T160" fmla="*/ 0 h 366"/>
                  <a:gd name="T161" fmla="*/ 414 w 414"/>
                  <a:gd name="T162" fmla="*/ 366 h 36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414" h="366">
                    <a:moveTo>
                      <a:pt x="402" y="270"/>
                    </a:moveTo>
                    <a:lnTo>
                      <a:pt x="396" y="270"/>
                    </a:lnTo>
                    <a:lnTo>
                      <a:pt x="396" y="276"/>
                    </a:lnTo>
                    <a:lnTo>
                      <a:pt x="384" y="276"/>
                    </a:lnTo>
                    <a:lnTo>
                      <a:pt x="378" y="270"/>
                    </a:lnTo>
                    <a:lnTo>
                      <a:pt x="378" y="246"/>
                    </a:lnTo>
                    <a:lnTo>
                      <a:pt x="384" y="240"/>
                    </a:lnTo>
                    <a:lnTo>
                      <a:pt x="384" y="222"/>
                    </a:lnTo>
                    <a:lnTo>
                      <a:pt x="372" y="210"/>
                    </a:lnTo>
                    <a:lnTo>
                      <a:pt x="372" y="204"/>
                    </a:lnTo>
                    <a:lnTo>
                      <a:pt x="360" y="186"/>
                    </a:lnTo>
                    <a:lnTo>
                      <a:pt x="360" y="162"/>
                    </a:lnTo>
                    <a:lnTo>
                      <a:pt x="348" y="138"/>
                    </a:lnTo>
                    <a:lnTo>
                      <a:pt x="318" y="132"/>
                    </a:lnTo>
                    <a:lnTo>
                      <a:pt x="318" y="108"/>
                    </a:lnTo>
                    <a:lnTo>
                      <a:pt x="312" y="102"/>
                    </a:lnTo>
                    <a:lnTo>
                      <a:pt x="294" y="102"/>
                    </a:lnTo>
                    <a:lnTo>
                      <a:pt x="294" y="72"/>
                    </a:lnTo>
                    <a:lnTo>
                      <a:pt x="288" y="60"/>
                    </a:lnTo>
                    <a:lnTo>
                      <a:pt x="288" y="54"/>
                    </a:lnTo>
                    <a:lnTo>
                      <a:pt x="282" y="48"/>
                    </a:lnTo>
                    <a:lnTo>
                      <a:pt x="264" y="48"/>
                    </a:lnTo>
                    <a:lnTo>
                      <a:pt x="252" y="54"/>
                    </a:lnTo>
                    <a:lnTo>
                      <a:pt x="246" y="42"/>
                    </a:lnTo>
                    <a:lnTo>
                      <a:pt x="234" y="30"/>
                    </a:lnTo>
                    <a:lnTo>
                      <a:pt x="228" y="18"/>
                    </a:lnTo>
                    <a:lnTo>
                      <a:pt x="222" y="18"/>
                    </a:lnTo>
                    <a:lnTo>
                      <a:pt x="210" y="12"/>
                    </a:lnTo>
                    <a:lnTo>
                      <a:pt x="186" y="12"/>
                    </a:lnTo>
                    <a:lnTo>
                      <a:pt x="162" y="0"/>
                    </a:lnTo>
                    <a:lnTo>
                      <a:pt x="162" y="18"/>
                    </a:lnTo>
                    <a:lnTo>
                      <a:pt x="132" y="12"/>
                    </a:lnTo>
                    <a:lnTo>
                      <a:pt x="120" y="18"/>
                    </a:lnTo>
                    <a:lnTo>
                      <a:pt x="114" y="18"/>
                    </a:lnTo>
                    <a:lnTo>
                      <a:pt x="108" y="12"/>
                    </a:lnTo>
                    <a:lnTo>
                      <a:pt x="102" y="12"/>
                    </a:lnTo>
                    <a:lnTo>
                      <a:pt x="90" y="18"/>
                    </a:lnTo>
                    <a:lnTo>
                      <a:pt x="84" y="24"/>
                    </a:lnTo>
                    <a:lnTo>
                      <a:pt x="66" y="60"/>
                    </a:lnTo>
                    <a:lnTo>
                      <a:pt x="60" y="66"/>
                    </a:lnTo>
                    <a:lnTo>
                      <a:pt x="60" y="90"/>
                    </a:lnTo>
                    <a:lnTo>
                      <a:pt x="48" y="96"/>
                    </a:lnTo>
                    <a:lnTo>
                      <a:pt x="30" y="132"/>
                    </a:lnTo>
                    <a:lnTo>
                      <a:pt x="0" y="162"/>
                    </a:lnTo>
                    <a:lnTo>
                      <a:pt x="6" y="168"/>
                    </a:lnTo>
                    <a:lnTo>
                      <a:pt x="12" y="168"/>
                    </a:lnTo>
                    <a:lnTo>
                      <a:pt x="18" y="174"/>
                    </a:lnTo>
                    <a:lnTo>
                      <a:pt x="24" y="186"/>
                    </a:lnTo>
                    <a:lnTo>
                      <a:pt x="24" y="204"/>
                    </a:lnTo>
                    <a:lnTo>
                      <a:pt x="42" y="222"/>
                    </a:lnTo>
                    <a:lnTo>
                      <a:pt x="42" y="246"/>
                    </a:lnTo>
                    <a:lnTo>
                      <a:pt x="48" y="252"/>
                    </a:lnTo>
                    <a:lnTo>
                      <a:pt x="126" y="252"/>
                    </a:lnTo>
                    <a:lnTo>
                      <a:pt x="126" y="240"/>
                    </a:lnTo>
                    <a:lnTo>
                      <a:pt x="180" y="240"/>
                    </a:lnTo>
                    <a:lnTo>
                      <a:pt x="180" y="252"/>
                    </a:lnTo>
                    <a:lnTo>
                      <a:pt x="192" y="246"/>
                    </a:lnTo>
                    <a:lnTo>
                      <a:pt x="198" y="252"/>
                    </a:lnTo>
                    <a:lnTo>
                      <a:pt x="204" y="264"/>
                    </a:lnTo>
                    <a:lnTo>
                      <a:pt x="216" y="264"/>
                    </a:lnTo>
                    <a:lnTo>
                      <a:pt x="222" y="258"/>
                    </a:lnTo>
                    <a:lnTo>
                      <a:pt x="246" y="258"/>
                    </a:lnTo>
                    <a:lnTo>
                      <a:pt x="252" y="264"/>
                    </a:lnTo>
                    <a:lnTo>
                      <a:pt x="252" y="270"/>
                    </a:lnTo>
                    <a:lnTo>
                      <a:pt x="246" y="276"/>
                    </a:lnTo>
                    <a:lnTo>
                      <a:pt x="234" y="282"/>
                    </a:lnTo>
                    <a:lnTo>
                      <a:pt x="228" y="288"/>
                    </a:lnTo>
                    <a:lnTo>
                      <a:pt x="204" y="288"/>
                    </a:lnTo>
                    <a:lnTo>
                      <a:pt x="186" y="282"/>
                    </a:lnTo>
                    <a:lnTo>
                      <a:pt x="180" y="270"/>
                    </a:lnTo>
                    <a:lnTo>
                      <a:pt x="168" y="264"/>
                    </a:lnTo>
                    <a:lnTo>
                      <a:pt x="162" y="258"/>
                    </a:lnTo>
                    <a:lnTo>
                      <a:pt x="156" y="264"/>
                    </a:lnTo>
                    <a:lnTo>
                      <a:pt x="150" y="276"/>
                    </a:lnTo>
                    <a:lnTo>
                      <a:pt x="126" y="276"/>
                    </a:lnTo>
                    <a:lnTo>
                      <a:pt x="120" y="282"/>
                    </a:lnTo>
                    <a:lnTo>
                      <a:pt x="108" y="282"/>
                    </a:lnTo>
                    <a:lnTo>
                      <a:pt x="108" y="294"/>
                    </a:lnTo>
                    <a:lnTo>
                      <a:pt x="36" y="294"/>
                    </a:lnTo>
                    <a:lnTo>
                      <a:pt x="36" y="318"/>
                    </a:lnTo>
                    <a:lnTo>
                      <a:pt x="30" y="324"/>
                    </a:lnTo>
                    <a:lnTo>
                      <a:pt x="30" y="336"/>
                    </a:lnTo>
                    <a:lnTo>
                      <a:pt x="36" y="342"/>
                    </a:lnTo>
                    <a:lnTo>
                      <a:pt x="42" y="354"/>
                    </a:lnTo>
                    <a:lnTo>
                      <a:pt x="48" y="360"/>
                    </a:lnTo>
                    <a:lnTo>
                      <a:pt x="60" y="366"/>
                    </a:lnTo>
                    <a:lnTo>
                      <a:pt x="66" y="366"/>
                    </a:lnTo>
                    <a:lnTo>
                      <a:pt x="72" y="360"/>
                    </a:lnTo>
                    <a:lnTo>
                      <a:pt x="78" y="360"/>
                    </a:lnTo>
                    <a:lnTo>
                      <a:pt x="90" y="348"/>
                    </a:lnTo>
                    <a:lnTo>
                      <a:pt x="126" y="348"/>
                    </a:lnTo>
                    <a:lnTo>
                      <a:pt x="156" y="324"/>
                    </a:lnTo>
                    <a:lnTo>
                      <a:pt x="294" y="330"/>
                    </a:lnTo>
                    <a:lnTo>
                      <a:pt x="294" y="336"/>
                    </a:lnTo>
                    <a:lnTo>
                      <a:pt x="300" y="348"/>
                    </a:lnTo>
                    <a:lnTo>
                      <a:pt x="318" y="348"/>
                    </a:lnTo>
                    <a:lnTo>
                      <a:pt x="324" y="342"/>
                    </a:lnTo>
                    <a:lnTo>
                      <a:pt x="330" y="348"/>
                    </a:lnTo>
                    <a:lnTo>
                      <a:pt x="336" y="360"/>
                    </a:lnTo>
                    <a:lnTo>
                      <a:pt x="342" y="366"/>
                    </a:lnTo>
                    <a:lnTo>
                      <a:pt x="354" y="366"/>
                    </a:lnTo>
                    <a:lnTo>
                      <a:pt x="366" y="360"/>
                    </a:lnTo>
                    <a:lnTo>
                      <a:pt x="372" y="354"/>
                    </a:lnTo>
                    <a:lnTo>
                      <a:pt x="414" y="354"/>
                    </a:lnTo>
                    <a:lnTo>
                      <a:pt x="414" y="288"/>
                    </a:lnTo>
                    <a:lnTo>
                      <a:pt x="408" y="276"/>
                    </a:lnTo>
                    <a:lnTo>
                      <a:pt x="402" y="27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52" name="Saudi Arab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6C5A573C-0E0C-49ED-A3D9-6A54C872101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19287" y="-1618905"/>
                <a:ext cx="288998" cy="260648"/>
              </a:xfrm>
              <a:custGeom>
                <a:avLst/>
                <a:gdLst>
                  <a:gd name="T0" fmla="*/ 2147483647 w 1488"/>
                  <a:gd name="T1" fmla="*/ 2147483647 h 1278"/>
                  <a:gd name="T2" fmla="*/ 2147483647 w 1488"/>
                  <a:gd name="T3" fmla="*/ 2147483647 h 1278"/>
                  <a:gd name="T4" fmla="*/ 2147483647 w 1488"/>
                  <a:gd name="T5" fmla="*/ 2147483647 h 1278"/>
                  <a:gd name="T6" fmla="*/ 2147483647 w 1488"/>
                  <a:gd name="T7" fmla="*/ 2147483647 h 1278"/>
                  <a:gd name="T8" fmla="*/ 2147483647 w 1488"/>
                  <a:gd name="T9" fmla="*/ 2147483647 h 1278"/>
                  <a:gd name="T10" fmla="*/ 2147483647 w 1488"/>
                  <a:gd name="T11" fmla="*/ 2147483647 h 1278"/>
                  <a:gd name="T12" fmla="*/ 2147483647 w 1488"/>
                  <a:gd name="T13" fmla="*/ 2147483647 h 1278"/>
                  <a:gd name="T14" fmla="*/ 2147483647 w 1488"/>
                  <a:gd name="T15" fmla="*/ 2147483647 h 1278"/>
                  <a:gd name="T16" fmla="*/ 2147483647 w 1488"/>
                  <a:gd name="T17" fmla="*/ 2147483647 h 1278"/>
                  <a:gd name="T18" fmla="*/ 2147483647 w 1488"/>
                  <a:gd name="T19" fmla="*/ 2147483647 h 1278"/>
                  <a:gd name="T20" fmla="*/ 2147483647 w 1488"/>
                  <a:gd name="T21" fmla="*/ 2147483647 h 1278"/>
                  <a:gd name="T22" fmla="*/ 2147483647 w 1488"/>
                  <a:gd name="T23" fmla="*/ 2147483647 h 1278"/>
                  <a:gd name="T24" fmla="*/ 2147483647 w 1488"/>
                  <a:gd name="T25" fmla="*/ 2147483647 h 1278"/>
                  <a:gd name="T26" fmla="*/ 2147483647 w 1488"/>
                  <a:gd name="T27" fmla="*/ 2147483647 h 1278"/>
                  <a:gd name="T28" fmla="*/ 2147483647 w 1488"/>
                  <a:gd name="T29" fmla="*/ 2147483647 h 1278"/>
                  <a:gd name="T30" fmla="*/ 2147483647 w 1488"/>
                  <a:gd name="T31" fmla="*/ 2147483647 h 1278"/>
                  <a:gd name="T32" fmla="*/ 2147483647 w 1488"/>
                  <a:gd name="T33" fmla="*/ 2147483647 h 1278"/>
                  <a:gd name="T34" fmla="*/ 2147483647 w 1488"/>
                  <a:gd name="T35" fmla="*/ 2147483647 h 1278"/>
                  <a:gd name="T36" fmla="*/ 2147483647 w 1488"/>
                  <a:gd name="T37" fmla="*/ 2147483647 h 1278"/>
                  <a:gd name="T38" fmla="*/ 2147483647 w 1488"/>
                  <a:gd name="T39" fmla="*/ 0 h 1278"/>
                  <a:gd name="T40" fmla="*/ 2147483647 w 1488"/>
                  <a:gd name="T41" fmla="*/ 2147483647 h 1278"/>
                  <a:gd name="T42" fmla="*/ 2147483647 w 1488"/>
                  <a:gd name="T43" fmla="*/ 2147483647 h 1278"/>
                  <a:gd name="T44" fmla="*/ 2147483647 w 1488"/>
                  <a:gd name="T45" fmla="*/ 2147483647 h 1278"/>
                  <a:gd name="T46" fmla="*/ 2147483647 w 1488"/>
                  <a:gd name="T47" fmla="*/ 2147483647 h 1278"/>
                  <a:gd name="T48" fmla="*/ 2147483647 w 1488"/>
                  <a:gd name="T49" fmla="*/ 2147483647 h 1278"/>
                  <a:gd name="T50" fmla="*/ 2147483647 w 1488"/>
                  <a:gd name="T51" fmla="*/ 2147483647 h 1278"/>
                  <a:gd name="T52" fmla="*/ 2147483647 w 1488"/>
                  <a:gd name="T53" fmla="*/ 2147483647 h 1278"/>
                  <a:gd name="T54" fmla="*/ 2147483647 w 1488"/>
                  <a:gd name="T55" fmla="*/ 2147483647 h 1278"/>
                  <a:gd name="T56" fmla="*/ 2147483647 w 1488"/>
                  <a:gd name="T57" fmla="*/ 2147483647 h 1278"/>
                  <a:gd name="T58" fmla="*/ 2147483647 w 1488"/>
                  <a:gd name="T59" fmla="*/ 2147483647 h 1278"/>
                  <a:gd name="T60" fmla="*/ 2147483647 w 1488"/>
                  <a:gd name="T61" fmla="*/ 2147483647 h 1278"/>
                  <a:gd name="T62" fmla="*/ 0 w 1488"/>
                  <a:gd name="T63" fmla="*/ 2147483647 h 1278"/>
                  <a:gd name="T64" fmla="*/ 2147483647 w 1488"/>
                  <a:gd name="T65" fmla="*/ 2147483647 h 1278"/>
                  <a:gd name="T66" fmla="*/ 2147483647 w 1488"/>
                  <a:gd name="T67" fmla="*/ 2147483647 h 1278"/>
                  <a:gd name="T68" fmla="*/ 2147483647 w 1488"/>
                  <a:gd name="T69" fmla="*/ 2147483647 h 1278"/>
                  <a:gd name="T70" fmla="*/ 2147483647 w 1488"/>
                  <a:gd name="T71" fmla="*/ 2147483647 h 1278"/>
                  <a:gd name="T72" fmla="*/ 2147483647 w 1488"/>
                  <a:gd name="T73" fmla="*/ 2147483647 h 1278"/>
                  <a:gd name="T74" fmla="*/ 2147483647 w 1488"/>
                  <a:gd name="T75" fmla="*/ 2147483647 h 1278"/>
                  <a:gd name="T76" fmla="*/ 2147483647 w 1488"/>
                  <a:gd name="T77" fmla="*/ 2147483647 h 1278"/>
                  <a:gd name="T78" fmla="*/ 2147483647 w 1488"/>
                  <a:gd name="T79" fmla="*/ 2147483647 h 1278"/>
                  <a:gd name="T80" fmla="*/ 2147483647 w 1488"/>
                  <a:gd name="T81" fmla="*/ 2147483647 h 1278"/>
                  <a:gd name="T82" fmla="*/ 2147483647 w 1488"/>
                  <a:gd name="T83" fmla="*/ 2147483647 h 1278"/>
                  <a:gd name="T84" fmla="*/ 2147483647 w 1488"/>
                  <a:gd name="T85" fmla="*/ 2147483647 h 1278"/>
                  <a:gd name="T86" fmla="*/ 2147483647 w 1488"/>
                  <a:gd name="T87" fmla="*/ 2147483647 h 1278"/>
                  <a:gd name="T88" fmla="*/ 2147483647 w 1488"/>
                  <a:gd name="T89" fmla="*/ 2147483647 h 1278"/>
                  <a:gd name="T90" fmla="*/ 2147483647 w 1488"/>
                  <a:gd name="T91" fmla="*/ 2147483647 h 1278"/>
                  <a:gd name="T92" fmla="*/ 2147483647 w 1488"/>
                  <a:gd name="T93" fmla="*/ 2147483647 h 1278"/>
                  <a:gd name="T94" fmla="*/ 2147483647 w 1488"/>
                  <a:gd name="T95" fmla="*/ 2147483647 h 1278"/>
                  <a:gd name="T96" fmla="*/ 2147483647 w 1488"/>
                  <a:gd name="T97" fmla="*/ 2147483647 h 1278"/>
                  <a:gd name="T98" fmla="*/ 2147483647 w 1488"/>
                  <a:gd name="T99" fmla="*/ 2147483647 h 1278"/>
                  <a:gd name="T100" fmla="*/ 2147483647 w 1488"/>
                  <a:gd name="T101" fmla="*/ 2147483647 h 1278"/>
                  <a:gd name="T102" fmla="*/ 2147483647 w 1488"/>
                  <a:gd name="T103" fmla="*/ 2147483647 h 1278"/>
                  <a:gd name="T104" fmla="*/ 2147483647 w 1488"/>
                  <a:gd name="T105" fmla="*/ 2147483647 h 1278"/>
                  <a:gd name="T106" fmla="*/ 2147483647 w 1488"/>
                  <a:gd name="T107" fmla="*/ 2147483647 h 1278"/>
                  <a:gd name="T108" fmla="*/ 2147483647 w 1488"/>
                  <a:gd name="T109" fmla="*/ 2147483647 h 1278"/>
                  <a:gd name="T110" fmla="*/ 2147483647 w 1488"/>
                  <a:gd name="T111" fmla="*/ 2147483647 h 1278"/>
                  <a:gd name="T112" fmla="*/ 2147483647 w 1488"/>
                  <a:gd name="T113" fmla="*/ 2147483647 h 1278"/>
                  <a:gd name="T114" fmla="*/ 2147483647 w 1488"/>
                  <a:gd name="T115" fmla="*/ 2147483647 h 1278"/>
                  <a:gd name="T116" fmla="*/ 2147483647 w 1488"/>
                  <a:gd name="T117" fmla="*/ 2147483647 h 127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488"/>
                  <a:gd name="T178" fmla="*/ 0 h 1278"/>
                  <a:gd name="T179" fmla="*/ 1488 w 1488"/>
                  <a:gd name="T180" fmla="*/ 1278 h 127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488" h="1278">
                    <a:moveTo>
                      <a:pt x="1464" y="792"/>
                    </a:moveTo>
                    <a:lnTo>
                      <a:pt x="1464" y="780"/>
                    </a:lnTo>
                    <a:lnTo>
                      <a:pt x="1458" y="774"/>
                    </a:lnTo>
                    <a:lnTo>
                      <a:pt x="1416" y="768"/>
                    </a:lnTo>
                    <a:lnTo>
                      <a:pt x="1320" y="756"/>
                    </a:lnTo>
                    <a:lnTo>
                      <a:pt x="1284" y="750"/>
                    </a:lnTo>
                    <a:lnTo>
                      <a:pt x="1266" y="750"/>
                    </a:lnTo>
                    <a:lnTo>
                      <a:pt x="1260" y="738"/>
                    </a:lnTo>
                    <a:lnTo>
                      <a:pt x="1248" y="732"/>
                    </a:lnTo>
                    <a:lnTo>
                      <a:pt x="1242" y="720"/>
                    </a:lnTo>
                    <a:lnTo>
                      <a:pt x="1218" y="696"/>
                    </a:lnTo>
                    <a:lnTo>
                      <a:pt x="1206" y="672"/>
                    </a:lnTo>
                    <a:lnTo>
                      <a:pt x="1188" y="654"/>
                    </a:lnTo>
                    <a:lnTo>
                      <a:pt x="1188" y="642"/>
                    </a:lnTo>
                    <a:lnTo>
                      <a:pt x="1182" y="636"/>
                    </a:lnTo>
                    <a:lnTo>
                      <a:pt x="1182" y="618"/>
                    </a:lnTo>
                    <a:lnTo>
                      <a:pt x="1176" y="624"/>
                    </a:lnTo>
                    <a:lnTo>
                      <a:pt x="1164" y="612"/>
                    </a:lnTo>
                    <a:lnTo>
                      <a:pt x="1146" y="612"/>
                    </a:lnTo>
                    <a:lnTo>
                      <a:pt x="1140" y="600"/>
                    </a:lnTo>
                    <a:lnTo>
                      <a:pt x="1134" y="594"/>
                    </a:lnTo>
                    <a:lnTo>
                      <a:pt x="1128" y="582"/>
                    </a:lnTo>
                    <a:lnTo>
                      <a:pt x="1122" y="564"/>
                    </a:lnTo>
                    <a:lnTo>
                      <a:pt x="1116" y="552"/>
                    </a:lnTo>
                    <a:lnTo>
                      <a:pt x="1116" y="540"/>
                    </a:lnTo>
                    <a:lnTo>
                      <a:pt x="1110" y="534"/>
                    </a:lnTo>
                    <a:lnTo>
                      <a:pt x="1098" y="528"/>
                    </a:lnTo>
                    <a:lnTo>
                      <a:pt x="1086" y="516"/>
                    </a:lnTo>
                    <a:lnTo>
                      <a:pt x="1074" y="510"/>
                    </a:lnTo>
                    <a:lnTo>
                      <a:pt x="1068" y="498"/>
                    </a:lnTo>
                    <a:lnTo>
                      <a:pt x="1068" y="462"/>
                    </a:lnTo>
                    <a:lnTo>
                      <a:pt x="1062" y="450"/>
                    </a:lnTo>
                    <a:lnTo>
                      <a:pt x="1062" y="438"/>
                    </a:lnTo>
                    <a:lnTo>
                      <a:pt x="1050" y="426"/>
                    </a:lnTo>
                    <a:lnTo>
                      <a:pt x="1002" y="402"/>
                    </a:lnTo>
                    <a:lnTo>
                      <a:pt x="996" y="396"/>
                    </a:lnTo>
                    <a:lnTo>
                      <a:pt x="990" y="384"/>
                    </a:lnTo>
                    <a:lnTo>
                      <a:pt x="990" y="360"/>
                    </a:lnTo>
                    <a:lnTo>
                      <a:pt x="972" y="342"/>
                    </a:lnTo>
                    <a:lnTo>
                      <a:pt x="966" y="330"/>
                    </a:lnTo>
                    <a:lnTo>
                      <a:pt x="960" y="324"/>
                    </a:lnTo>
                    <a:lnTo>
                      <a:pt x="960" y="300"/>
                    </a:lnTo>
                    <a:lnTo>
                      <a:pt x="954" y="300"/>
                    </a:lnTo>
                    <a:lnTo>
                      <a:pt x="948" y="294"/>
                    </a:lnTo>
                    <a:lnTo>
                      <a:pt x="882" y="294"/>
                    </a:lnTo>
                    <a:lnTo>
                      <a:pt x="876" y="288"/>
                    </a:lnTo>
                    <a:lnTo>
                      <a:pt x="876" y="252"/>
                    </a:lnTo>
                    <a:lnTo>
                      <a:pt x="852" y="246"/>
                    </a:lnTo>
                    <a:lnTo>
                      <a:pt x="804" y="246"/>
                    </a:lnTo>
                    <a:lnTo>
                      <a:pt x="750" y="240"/>
                    </a:lnTo>
                    <a:lnTo>
                      <a:pt x="684" y="240"/>
                    </a:lnTo>
                    <a:lnTo>
                      <a:pt x="492" y="96"/>
                    </a:lnTo>
                    <a:lnTo>
                      <a:pt x="480" y="90"/>
                    </a:lnTo>
                    <a:lnTo>
                      <a:pt x="474" y="84"/>
                    </a:lnTo>
                    <a:lnTo>
                      <a:pt x="426" y="60"/>
                    </a:lnTo>
                    <a:lnTo>
                      <a:pt x="414" y="48"/>
                    </a:lnTo>
                    <a:lnTo>
                      <a:pt x="402" y="42"/>
                    </a:lnTo>
                    <a:lnTo>
                      <a:pt x="372" y="12"/>
                    </a:lnTo>
                    <a:lnTo>
                      <a:pt x="306" y="12"/>
                    </a:lnTo>
                    <a:lnTo>
                      <a:pt x="294" y="0"/>
                    </a:lnTo>
                    <a:lnTo>
                      <a:pt x="288" y="6"/>
                    </a:lnTo>
                    <a:lnTo>
                      <a:pt x="276" y="12"/>
                    </a:lnTo>
                    <a:lnTo>
                      <a:pt x="270" y="12"/>
                    </a:lnTo>
                    <a:lnTo>
                      <a:pt x="264" y="18"/>
                    </a:lnTo>
                    <a:lnTo>
                      <a:pt x="252" y="24"/>
                    </a:lnTo>
                    <a:lnTo>
                      <a:pt x="210" y="24"/>
                    </a:lnTo>
                    <a:lnTo>
                      <a:pt x="198" y="48"/>
                    </a:lnTo>
                    <a:lnTo>
                      <a:pt x="132" y="48"/>
                    </a:lnTo>
                    <a:lnTo>
                      <a:pt x="120" y="54"/>
                    </a:lnTo>
                    <a:lnTo>
                      <a:pt x="108" y="54"/>
                    </a:lnTo>
                    <a:lnTo>
                      <a:pt x="108" y="60"/>
                    </a:lnTo>
                    <a:lnTo>
                      <a:pt x="132" y="60"/>
                    </a:lnTo>
                    <a:lnTo>
                      <a:pt x="144" y="66"/>
                    </a:lnTo>
                    <a:lnTo>
                      <a:pt x="156" y="66"/>
                    </a:lnTo>
                    <a:lnTo>
                      <a:pt x="180" y="90"/>
                    </a:lnTo>
                    <a:lnTo>
                      <a:pt x="192" y="114"/>
                    </a:lnTo>
                    <a:lnTo>
                      <a:pt x="198" y="120"/>
                    </a:lnTo>
                    <a:lnTo>
                      <a:pt x="198" y="132"/>
                    </a:lnTo>
                    <a:lnTo>
                      <a:pt x="192" y="138"/>
                    </a:lnTo>
                    <a:lnTo>
                      <a:pt x="192" y="150"/>
                    </a:lnTo>
                    <a:lnTo>
                      <a:pt x="186" y="156"/>
                    </a:lnTo>
                    <a:lnTo>
                      <a:pt x="180" y="168"/>
                    </a:lnTo>
                    <a:lnTo>
                      <a:pt x="174" y="174"/>
                    </a:lnTo>
                    <a:lnTo>
                      <a:pt x="162" y="180"/>
                    </a:lnTo>
                    <a:lnTo>
                      <a:pt x="150" y="180"/>
                    </a:lnTo>
                    <a:lnTo>
                      <a:pt x="138" y="186"/>
                    </a:lnTo>
                    <a:lnTo>
                      <a:pt x="132" y="186"/>
                    </a:lnTo>
                    <a:lnTo>
                      <a:pt x="120" y="198"/>
                    </a:lnTo>
                    <a:lnTo>
                      <a:pt x="120" y="210"/>
                    </a:lnTo>
                    <a:lnTo>
                      <a:pt x="108" y="234"/>
                    </a:lnTo>
                    <a:lnTo>
                      <a:pt x="96" y="246"/>
                    </a:lnTo>
                    <a:lnTo>
                      <a:pt x="60" y="246"/>
                    </a:lnTo>
                    <a:lnTo>
                      <a:pt x="36" y="234"/>
                    </a:lnTo>
                    <a:lnTo>
                      <a:pt x="6" y="234"/>
                    </a:lnTo>
                    <a:lnTo>
                      <a:pt x="6" y="264"/>
                    </a:lnTo>
                    <a:lnTo>
                      <a:pt x="0" y="306"/>
                    </a:lnTo>
                    <a:lnTo>
                      <a:pt x="0" y="348"/>
                    </a:lnTo>
                    <a:lnTo>
                      <a:pt x="6" y="372"/>
                    </a:lnTo>
                    <a:lnTo>
                      <a:pt x="24" y="378"/>
                    </a:lnTo>
                    <a:lnTo>
                      <a:pt x="36" y="390"/>
                    </a:lnTo>
                    <a:lnTo>
                      <a:pt x="54" y="390"/>
                    </a:lnTo>
                    <a:lnTo>
                      <a:pt x="72" y="408"/>
                    </a:lnTo>
                    <a:lnTo>
                      <a:pt x="90" y="438"/>
                    </a:lnTo>
                    <a:lnTo>
                      <a:pt x="102" y="474"/>
                    </a:lnTo>
                    <a:lnTo>
                      <a:pt x="120" y="504"/>
                    </a:lnTo>
                    <a:lnTo>
                      <a:pt x="132" y="516"/>
                    </a:lnTo>
                    <a:lnTo>
                      <a:pt x="150" y="528"/>
                    </a:lnTo>
                    <a:lnTo>
                      <a:pt x="162" y="540"/>
                    </a:lnTo>
                    <a:lnTo>
                      <a:pt x="174" y="558"/>
                    </a:lnTo>
                    <a:lnTo>
                      <a:pt x="180" y="570"/>
                    </a:lnTo>
                    <a:lnTo>
                      <a:pt x="186" y="594"/>
                    </a:lnTo>
                    <a:lnTo>
                      <a:pt x="192" y="612"/>
                    </a:lnTo>
                    <a:lnTo>
                      <a:pt x="198" y="636"/>
                    </a:lnTo>
                    <a:lnTo>
                      <a:pt x="210" y="648"/>
                    </a:lnTo>
                    <a:lnTo>
                      <a:pt x="234" y="660"/>
                    </a:lnTo>
                    <a:lnTo>
                      <a:pt x="264" y="660"/>
                    </a:lnTo>
                    <a:lnTo>
                      <a:pt x="282" y="666"/>
                    </a:lnTo>
                    <a:lnTo>
                      <a:pt x="294" y="678"/>
                    </a:lnTo>
                    <a:lnTo>
                      <a:pt x="312" y="708"/>
                    </a:lnTo>
                    <a:lnTo>
                      <a:pt x="330" y="756"/>
                    </a:lnTo>
                    <a:lnTo>
                      <a:pt x="336" y="804"/>
                    </a:lnTo>
                    <a:lnTo>
                      <a:pt x="342" y="840"/>
                    </a:lnTo>
                    <a:lnTo>
                      <a:pt x="348" y="870"/>
                    </a:lnTo>
                    <a:lnTo>
                      <a:pt x="366" y="906"/>
                    </a:lnTo>
                    <a:lnTo>
                      <a:pt x="384" y="924"/>
                    </a:lnTo>
                    <a:lnTo>
                      <a:pt x="390" y="936"/>
                    </a:lnTo>
                    <a:lnTo>
                      <a:pt x="414" y="936"/>
                    </a:lnTo>
                    <a:lnTo>
                      <a:pt x="438" y="948"/>
                    </a:lnTo>
                    <a:lnTo>
                      <a:pt x="456" y="972"/>
                    </a:lnTo>
                    <a:lnTo>
                      <a:pt x="480" y="1008"/>
                    </a:lnTo>
                    <a:lnTo>
                      <a:pt x="504" y="1056"/>
                    </a:lnTo>
                    <a:lnTo>
                      <a:pt x="552" y="1128"/>
                    </a:lnTo>
                    <a:lnTo>
                      <a:pt x="582" y="1170"/>
                    </a:lnTo>
                    <a:lnTo>
                      <a:pt x="606" y="1206"/>
                    </a:lnTo>
                    <a:lnTo>
                      <a:pt x="618" y="1236"/>
                    </a:lnTo>
                    <a:lnTo>
                      <a:pt x="618" y="1266"/>
                    </a:lnTo>
                    <a:lnTo>
                      <a:pt x="612" y="1278"/>
                    </a:lnTo>
                    <a:lnTo>
                      <a:pt x="624" y="1266"/>
                    </a:lnTo>
                    <a:lnTo>
                      <a:pt x="630" y="1254"/>
                    </a:lnTo>
                    <a:lnTo>
                      <a:pt x="636" y="1248"/>
                    </a:lnTo>
                    <a:lnTo>
                      <a:pt x="636" y="1200"/>
                    </a:lnTo>
                    <a:lnTo>
                      <a:pt x="642" y="1188"/>
                    </a:lnTo>
                    <a:lnTo>
                      <a:pt x="648" y="1182"/>
                    </a:lnTo>
                    <a:lnTo>
                      <a:pt x="654" y="1182"/>
                    </a:lnTo>
                    <a:lnTo>
                      <a:pt x="672" y="1200"/>
                    </a:lnTo>
                    <a:lnTo>
                      <a:pt x="696" y="1194"/>
                    </a:lnTo>
                    <a:lnTo>
                      <a:pt x="702" y="1188"/>
                    </a:lnTo>
                    <a:lnTo>
                      <a:pt x="792" y="1188"/>
                    </a:lnTo>
                    <a:lnTo>
                      <a:pt x="804" y="1194"/>
                    </a:lnTo>
                    <a:lnTo>
                      <a:pt x="810" y="1200"/>
                    </a:lnTo>
                    <a:lnTo>
                      <a:pt x="888" y="1200"/>
                    </a:lnTo>
                    <a:lnTo>
                      <a:pt x="894" y="1206"/>
                    </a:lnTo>
                    <a:lnTo>
                      <a:pt x="900" y="1218"/>
                    </a:lnTo>
                    <a:lnTo>
                      <a:pt x="912" y="1224"/>
                    </a:lnTo>
                    <a:lnTo>
                      <a:pt x="924" y="1224"/>
                    </a:lnTo>
                    <a:lnTo>
                      <a:pt x="930" y="1212"/>
                    </a:lnTo>
                    <a:lnTo>
                      <a:pt x="936" y="1206"/>
                    </a:lnTo>
                    <a:lnTo>
                      <a:pt x="936" y="1188"/>
                    </a:lnTo>
                    <a:lnTo>
                      <a:pt x="942" y="1176"/>
                    </a:lnTo>
                    <a:lnTo>
                      <a:pt x="948" y="1170"/>
                    </a:lnTo>
                    <a:lnTo>
                      <a:pt x="954" y="1158"/>
                    </a:lnTo>
                    <a:lnTo>
                      <a:pt x="966" y="1146"/>
                    </a:lnTo>
                    <a:lnTo>
                      <a:pt x="972" y="1134"/>
                    </a:lnTo>
                    <a:lnTo>
                      <a:pt x="990" y="1116"/>
                    </a:lnTo>
                    <a:lnTo>
                      <a:pt x="1020" y="1098"/>
                    </a:lnTo>
                    <a:lnTo>
                      <a:pt x="1050" y="1092"/>
                    </a:lnTo>
                    <a:lnTo>
                      <a:pt x="1068" y="1086"/>
                    </a:lnTo>
                    <a:lnTo>
                      <a:pt x="1092" y="1086"/>
                    </a:lnTo>
                    <a:lnTo>
                      <a:pt x="1140" y="1080"/>
                    </a:lnTo>
                    <a:lnTo>
                      <a:pt x="1188" y="1068"/>
                    </a:lnTo>
                    <a:lnTo>
                      <a:pt x="1230" y="1062"/>
                    </a:lnTo>
                    <a:lnTo>
                      <a:pt x="1248" y="1062"/>
                    </a:lnTo>
                    <a:lnTo>
                      <a:pt x="1452" y="990"/>
                    </a:lnTo>
                    <a:lnTo>
                      <a:pt x="1488" y="816"/>
                    </a:lnTo>
                    <a:lnTo>
                      <a:pt x="1482" y="810"/>
                    </a:lnTo>
                    <a:lnTo>
                      <a:pt x="1470" y="804"/>
                    </a:lnTo>
                    <a:lnTo>
                      <a:pt x="1464" y="798"/>
                    </a:lnTo>
                    <a:lnTo>
                      <a:pt x="1464" y="79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53" name="Rwand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0A12B270-152B-4F2B-903B-C17A17A08F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949529" y="-1071786"/>
                <a:ext cx="29130" cy="30664"/>
              </a:xfrm>
              <a:custGeom>
                <a:avLst/>
                <a:gdLst>
                  <a:gd name="T0" fmla="*/ 2147483647 w 150"/>
                  <a:gd name="T1" fmla="*/ 2147483647 h 150"/>
                  <a:gd name="T2" fmla="*/ 2147483647 w 150"/>
                  <a:gd name="T3" fmla="*/ 2147483647 h 150"/>
                  <a:gd name="T4" fmla="*/ 2147483647 w 150"/>
                  <a:gd name="T5" fmla="*/ 2147483647 h 150"/>
                  <a:gd name="T6" fmla="*/ 2147483647 w 150"/>
                  <a:gd name="T7" fmla="*/ 2147483647 h 150"/>
                  <a:gd name="T8" fmla="*/ 2147483647 w 150"/>
                  <a:gd name="T9" fmla="*/ 2147483647 h 150"/>
                  <a:gd name="T10" fmla="*/ 2147483647 w 150"/>
                  <a:gd name="T11" fmla="*/ 2147483647 h 150"/>
                  <a:gd name="T12" fmla="*/ 2147483647 w 150"/>
                  <a:gd name="T13" fmla="*/ 2147483647 h 150"/>
                  <a:gd name="T14" fmla="*/ 2147483647 w 150"/>
                  <a:gd name="T15" fmla="*/ 2147483647 h 150"/>
                  <a:gd name="T16" fmla="*/ 2147483647 w 150"/>
                  <a:gd name="T17" fmla="*/ 2147483647 h 150"/>
                  <a:gd name="T18" fmla="*/ 2147483647 w 150"/>
                  <a:gd name="T19" fmla="*/ 2147483647 h 150"/>
                  <a:gd name="T20" fmla="*/ 2147483647 w 150"/>
                  <a:gd name="T21" fmla="*/ 2147483647 h 150"/>
                  <a:gd name="T22" fmla="*/ 2147483647 w 150"/>
                  <a:gd name="T23" fmla="*/ 2147483647 h 150"/>
                  <a:gd name="T24" fmla="*/ 2147483647 w 150"/>
                  <a:gd name="T25" fmla="*/ 2147483647 h 150"/>
                  <a:gd name="T26" fmla="*/ 2147483647 w 150"/>
                  <a:gd name="T27" fmla="*/ 0 h 150"/>
                  <a:gd name="T28" fmla="*/ 2147483647 w 150"/>
                  <a:gd name="T29" fmla="*/ 2147483647 h 150"/>
                  <a:gd name="T30" fmla="*/ 2147483647 w 150"/>
                  <a:gd name="T31" fmla="*/ 2147483647 h 150"/>
                  <a:gd name="T32" fmla="*/ 2147483647 w 150"/>
                  <a:gd name="T33" fmla="*/ 2147483647 h 150"/>
                  <a:gd name="T34" fmla="*/ 2147483647 w 150"/>
                  <a:gd name="T35" fmla="*/ 2147483647 h 150"/>
                  <a:gd name="T36" fmla="*/ 2147483647 w 150"/>
                  <a:gd name="T37" fmla="*/ 2147483647 h 150"/>
                  <a:gd name="T38" fmla="*/ 2147483647 w 150"/>
                  <a:gd name="T39" fmla="*/ 2147483647 h 150"/>
                  <a:gd name="T40" fmla="*/ 2147483647 w 150"/>
                  <a:gd name="T41" fmla="*/ 2147483647 h 150"/>
                  <a:gd name="T42" fmla="*/ 2147483647 w 150"/>
                  <a:gd name="T43" fmla="*/ 2147483647 h 150"/>
                  <a:gd name="T44" fmla="*/ 2147483647 w 150"/>
                  <a:gd name="T45" fmla="*/ 2147483647 h 150"/>
                  <a:gd name="T46" fmla="*/ 2147483647 w 150"/>
                  <a:gd name="T47" fmla="*/ 2147483647 h 150"/>
                  <a:gd name="T48" fmla="*/ 2147483647 w 150"/>
                  <a:gd name="T49" fmla="*/ 2147483647 h 150"/>
                  <a:gd name="T50" fmla="*/ 2147483647 w 150"/>
                  <a:gd name="T51" fmla="*/ 2147483647 h 150"/>
                  <a:gd name="T52" fmla="*/ 2147483647 w 150"/>
                  <a:gd name="T53" fmla="*/ 2147483647 h 150"/>
                  <a:gd name="T54" fmla="*/ 2147483647 w 150"/>
                  <a:gd name="T55" fmla="*/ 2147483647 h 150"/>
                  <a:gd name="T56" fmla="*/ 2147483647 w 150"/>
                  <a:gd name="T57" fmla="*/ 2147483647 h 150"/>
                  <a:gd name="T58" fmla="*/ 2147483647 w 150"/>
                  <a:gd name="T59" fmla="*/ 2147483647 h 150"/>
                  <a:gd name="T60" fmla="*/ 0 w 150"/>
                  <a:gd name="T61" fmla="*/ 2147483647 h 150"/>
                  <a:gd name="T62" fmla="*/ 0 w 150"/>
                  <a:gd name="T63" fmla="*/ 2147483647 h 150"/>
                  <a:gd name="T64" fmla="*/ 2147483647 w 150"/>
                  <a:gd name="T65" fmla="*/ 2147483647 h 150"/>
                  <a:gd name="T66" fmla="*/ 2147483647 w 150"/>
                  <a:gd name="T67" fmla="*/ 2147483647 h 150"/>
                  <a:gd name="T68" fmla="*/ 2147483647 w 150"/>
                  <a:gd name="T69" fmla="*/ 2147483647 h 150"/>
                  <a:gd name="T70" fmla="*/ 2147483647 w 150"/>
                  <a:gd name="T71" fmla="*/ 2147483647 h 150"/>
                  <a:gd name="T72" fmla="*/ 2147483647 w 150"/>
                  <a:gd name="T73" fmla="*/ 2147483647 h 15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50"/>
                  <a:gd name="T112" fmla="*/ 0 h 150"/>
                  <a:gd name="T113" fmla="*/ 150 w 150"/>
                  <a:gd name="T114" fmla="*/ 150 h 15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50" h="150">
                    <a:moveTo>
                      <a:pt x="48" y="150"/>
                    </a:moveTo>
                    <a:lnTo>
                      <a:pt x="54" y="150"/>
                    </a:lnTo>
                    <a:lnTo>
                      <a:pt x="60" y="144"/>
                    </a:lnTo>
                    <a:lnTo>
                      <a:pt x="72" y="138"/>
                    </a:lnTo>
                    <a:lnTo>
                      <a:pt x="78" y="114"/>
                    </a:lnTo>
                    <a:lnTo>
                      <a:pt x="138" y="114"/>
                    </a:lnTo>
                    <a:lnTo>
                      <a:pt x="150" y="102"/>
                    </a:lnTo>
                    <a:lnTo>
                      <a:pt x="150" y="72"/>
                    </a:lnTo>
                    <a:lnTo>
                      <a:pt x="144" y="66"/>
                    </a:lnTo>
                    <a:lnTo>
                      <a:pt x="144" y="48"/>
                    </a:lnTo>
                    <a:lnTo>
                      <a:pt x="138" y="42"/>
                    </a:lnTo>
                    <a:lnTo>
                      <a:pt x="132" y="30"/>
                    </a:lnTo>
                    <a:lnTo>
                      <a:pt x="126" y="24"/>
                    </a:lnTo>
                    <a:lnTo>
                      <a:pt x="132" y="0"/>
                    </a:lnTo>
                    <a:lnTo>
                      <a:pt x="108" y="6"/>
                    </a:lnTo>
                    <a:lnTo>
                      <a:pt x="108" y="12"/>
                    </a:lnTo>
                    <a:lnTo>
                      <a:pt x="102" y="18"/>
                    </a:lnTo>
                    <a:lnTo>
                      <a:pt x="90" y="42"/>
                    </a:lnTo>
                    <a:lnTo>
                      <a:pt x="84" y="42"/>
                    </a:lnTo>
                    <a:lnTo>
                      <a:pt x="72" y="30"/>
                    </a:lnTo>
                    <a:lnTo>
                      <a:pt x="54" y="30"/>
                    </a:lnTo>
                    <a:lnTo>
                      <a:pt x="48" y="36"/>
                    </a:lnTo>
                    <a:lnTo>
                      <a:pt x="24" y="48"/>
                    </a:lnTo>
                    <a:lnTo>
                      <a:pt x="18" y="54"/>
                    </a:lnTo>
                    <a:lnTo>
                      <a:pt x="18" y="60"/>
                    </a:lnTo>
                    <a:lnTo>
                      <a:pt x="24" y="72"/>
                    </a:lnTo>
                    <a:lnTo>
                      <a:pt x="30" y="78"/>
                    </a:lnTo>
                    <a:lnTo>
                      <a:pt x="30" y="90"/>
                    </a:lnTo>
                    <a:lnTo>
                      <a:pt x="18" y="102"/>
                    </a:lnTo>
                    <a:lnTo>
                      <a:pt x="6" y="108"/>
                    </a:lnTo>
                    <a:lnTo>
                      <a:pt x="0" y="120"/>
                    </a:lnTo>
                    <a:lnTo>
                      <a:pt x="0" y="126"/>
                    </a:lnTo>
                    <a:lnTo>
                      <a:pt x="6" y="132"/>
                    </a:lnTo>
                    <a:lnTo>
                      <a:pt x="30" y="132"/>
                    </a:lnTo>
                    <a:lnTo>
                      <a:pt x="36" y="144"/>
                    </a:lnTo>
                    <a:lnTo>
                      <a:pt x="42" y="150"/>
                    </a:lnTo>
                    <a:lnTo>
                      <a:pt x="48" y="15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54" name="Russia (Urup,Simushir)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A6F99B5C-0A24-463F-902A-8E953F5E846D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8381486" y="-2053855"/>
                <a:ext cx="58260" cy="244508"/>
              </a:xfrm>
              <a:custGeom>
                <a:avLst/>
                <a:gdLst>
                  <a:gd name="T0" fmla="*/ 0 w 300"/>
                  <a:gd name="T1" fmla="*/ 2147483647 h 1194"/>
                  <a:gd name="T2" fmla="*/ 2147483647 w 300"/>
                  <a:gd name="T3" fmla="*/ 2147483647 h 1194"/>
                  <a:gd name="T4" fmla="*/ 2147483647 w 300"/>
                  <a:gd name="T5" fmla="*/ 2147483647 h 1194"/>
                  <a:gd name="T6" fmla="*/ 2147483647 w 300"/>
                  <a:gd name="T7" fmla="*/ 2147483647 h 1194"/>
                  <a:gd name="T8" fmla="*/ 0 w 300"/>
                  <a:gd name="T9" fmla="*/ 2147483647 h 1194"/>
                  <a:gd name="T10" fmla="*/ 2147483647 w 300"/>
                  <a:gd name="T11" fmla="*/ 2147483647 h 1194"/>
                  <a:gd name="T12" fmla="*/ 2147483647 w 300"/>
                  <a:gd name="T13" fmla="*/ 2147483647 h 1194"/>
                  <a:gd name="T14" fmla="*/ 2147483647 w 300"/>
                  <a:gd name="T15" fmla="*/ 2147483647 h 1194"/>
                  <a:gd name="T16" fmla="*/ 2147483647 w 300"/>
                  <a:gd name="T17" fmla="*/ 2147483647 h 1194"/>
                  <a:gd name="T18" fmla="*/ 2147483647 w 300"/>
                  <a:gd name="T19" fmla="*/ 2147483647 h 1194"/>
                  <a:gd name="T20" fmla="*/ 2147483647 w 300"/>
                  <a:gd name="T21" fmla="*/ 2147483647 h 1194"/>
                  <a:gd name="T22" fmla="*/ 2147483647 w 300"/>
                  <a:gd name="T23" fmla="*/ 2147483647 h 1194"/>
                  <a:gd name="T24" fmla="*/ 2147483647 w 300"/>
                  <a:gd name="T25" fmla="*/ 2147483647 h 1194"/>
                  <a:gd name="T26" fmla="*/ 2147483647 w 300"/>
                  <a:gd name="T27" fmla="*/ 2147483647 h 1194"/>
                  <a:gd name="T28" fmla="*/ 2147483647 w 300"/>
                  <a:gd name="T29" fmla="*/ 2147483647 h 1194"/>
                  <a:gd name="T30" fmla="*/ 2147483647 w 300"/>
                  <a:gd name="T31" fmla="*/ 2147483647 h 1194"/>
                  <a:gd name="T32" fmla="*/ 2147483647 w 300"/>
                  <a:gd name="T33" fmla="*/ 2147483647 h 1194"/>
                  <a:gd name="T34" fmla="*/ 2147483647 w 300"/>
                  <a:gd name="T35" fmla="*/ 2147483647 h 1194"/>
                  <a:gd name="T36" fmla="*/ 2147483647 w 300"/>
                  <a:gd name="T37" fmla="*/ 2147483647 h 1194"/>
                  <a:gd name="T38" fmla="*/ 2147483647 w 300"/>
                  <a:gd name="T39" fmla="*/ 2147483647 h 1194"/>
                  <a:gd name="T40" fmla="*/ 2147483647 w 300"/>
                  <a:gd name="T41" fmla="*/ 2147483647 h 1194"/>
                  <a:gd name="T42" fmla="*/ 2147483647 w 300"/>
                  <a:gd name="T43" fmla="*/ 2147483647 h 1194"/>
                  <a:gd name="T44" fmla="*/ 2147483647 w 300"/>
                  <a:gd name="T45" fmla="*/ 2147483647 h 1194"/>
                  <a:gd name="T46" fmla="*/ 2147483647 w 300"/>
                  <a:gd name="T47" fmla="*/ 2147483647 h 1194"/>
                  <a:gd name="T48" fmla="*/ 2147483647 w 300"/>
                  <a:gd name="T49" fmla="*/ 2147483647 h 1194"/>
                  <a:gd name="T50" fmla="*/ 2147483647 w 300"/>
                  <a:gd name="T51" fmla="*/ 2147483647 h 1194"/>
                  <a:gd name="T52" fmla="*/ 2147483647 w 300"/>
                  <a:gd name="T53" fmla="*/ 2147483647 h 1194"/>
                  <a:gd name="T54" fmla="*/ 2147483647 w 300"/>
                  <a:gd name="T55" fmla="*/ 2147483647 h 1194"/>
                  <a:gd name="T56" fmla="*/ 2147483647 w 300"/>
                  <a:gd name="T57" fmla="*/ 2147483647 h 1194"/>
                  <a:gd name="T58" fmla="*/ 2147483647 w 300"/>
                  <a:gd name="T59" fmla="*/ 2147483647 h 1194"/>
                  <a:gd name="T60" fmla="*/ 2147483647 w 300"/>
                  <a:gd name="T61" fmla="*/ 2147483647 h 1194"/>
                  <a:gd name="T62" fmla="*/ 2147483647 w 300"/>
                  <a:gd name="T63" fmla="*/ 2147483647 h 1194"/>
                  <a:gd name="T64" fmla="*/ 2147483647 w 300"/>
                  <a:gd name="T65" fmla="*/ 2147483647 h 1194"/>
                  <a:gd name="T66" fmla="*/ 2147483647 w 300"/>
                  <a:gd name="T67" fmla="*/ 2147483647 h 1194"/>
                  <a:gd name="T68" fmla="*/ 2147483647 w 300"/>
                  <a:gd name="T69" fmla="*/ 2147483647 h 1194"/>
                  <a:gd name="T70" fmla="*/ 2147483647 w 300"/>
                  <a:gd name="T71" fmla="*/ 2147483647 h 1194"/>
                  <a:gd name="T72" fmla="*/ 2147483647 w 300"/>
                  <a:gd name="T73" fmla="*/ 2147483647 h 1194"/>
                  <a:gd name="T74" fmla="*/ 2147483647 w 300"/>
                  <a:gd name="T75" fmla="*/ 2147483647 h 1194"/>
                  <a:gd name="T76" fmla="*/ 2147483647 w 300"/>
                  <a:gd name="T77" fmla="*/ 2147483647 h 1194"/>
                  <a:gd name="T78" fmla="*/ 2147483647 w 300"/>
                  <a:gd name="T79" fmla="*/ 2147483647 h 1194"/>
                  <a:gd name="T80" fmla="*/ 2147483647 w 300"/>
                  <a:gd name="T81" fmla="*/ 2147483647 h 1194"/>
                  <a:gd name="T82" fmla="*/ 2147483647 w 300"/>
                  <a:gd name="T83" fmla="*/ 2147483647 h 1194"/>
                  <a:gd name="T84" fmla="*/ 2147483647 w 300"/>
                  <a:gd name="T85" fmla="*/ 2147483647 h 1194"/>
                  <a:gd name="T86" fmla="*/ 2147483647 w 300"/>
                  <a:gd name="T87" fmla="*/ 2147483647 h 1194"/>
                  <a:gd name="T88" fmla="*/ 2147483647 w 300"/>
                  <a:gd name="T89" fmla="*/ 2147483647 h 1194"/>
                  <a:gd name="T90" fmla="*/ 2147483647 w 300"/>
                  <a:gd name="T91" fmla="*/ 2147483647 h 1194"/>
                  <a:gd name="T92" fmla="*/ 2147483647 w 300"/>
                  <a:gd name="T93" fmla="*/ 2147483647 h 1194"/>
                  <a:gd name="T94" fmla="*/ 2147483647 w 300"/>
                  <a:gd name="T95" fmla="*/ 2147483647 h 1194"/>
                  <a:gd name="T96" fmla="*/ 2147483647 w 300"/>
                  <a:gd name="T97" fmla="*/ 2147483647 h 1194"/>
                  <a:gd name="T98" fmla="*/ 2147483647 w 300"/>
                  <a:gd name="T99" fmla="*/ 0 h 1194"/>
                  <a:gd name="T100" fmla="*/ 2147483647 w 300"/>
                  <a:gd name="T101" fmla="*/ 2147483647 h 119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00"/>
                  <a:gd name="T154" fmla="*/ 0 h 1194"/>
                  <a:gd name="T155" fmla="*/ 300 w 300"/>
                  <a:gd name="T156" fmla="*/ 1194 h 119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00" h="1194">
                    <a:moveTo>
                      <a:pt x="0" y="1194"/>
                    </a:moveTo>
                    <a:lnTo>
                      <a:pt x="12" y="1188"/>
                    </a:lnTo>
                    <a:lnTo>
                      <a:pt x="36" y="1146"/>
                    </a:lnTo>
                    <a:lnTo>
                      <a:pt x="18" y="1134"/>
                    </a:lnTo>
                    <a:lnTo>
                      <a:pt x="0" y="1194"/>
                    </a:lnTo>
                    <a:close/>
                    <a:moveTo>
                      <a:pt x="114" y="1068"/>
                    </a:moveTo>
                    <a:lnTo>
                      <a:pt x="72" y="1062"/>
                    </a:lnTo>
                    <a:lnTo>
                      <a:pt x="54" y="1134"/>
                    </a:lnTo>
                    <a:lnTo>
                      <a:pt x="66" y="1134"/>
                    </a:lnTo>
                    <a:lnTo>
                      <a:pt x="84" y="1104"/>
                    </a:lnTo>
                    <a:lnTo>
                      <a:pt x="132" y="1074"/>
                    </a:lnTo>
                    <a:lnTo>
                      <a:pt x="120" y="1050"/>
                    </a:lnTo>
                    <a:lnTo>
                      <a:pt x="114" y="1068"/>
                    </a:lnTo>
                    <a:close/>
                    <a:moveTo>
                      <a:pt x="192" y="1008"/>
                    </a:moveTo>
                    <a:lnTo>
                      <a:pt x="186" y="1008"/>
                    </a:lnTo>
                    <a:lnTo>
                      <a:pt x="180" y="1020"/>
                    </a:lnTo>
                    <a:lnTo>
                      <a:pt x="174" y="1026"/>
                    </a:lnTo>
                    <a:lnTo>
                      <a:pt x="168" y="1038"/>
                    </a:lnTo>
                    <a:lnTo>
                      <a:pt x="168" y="1044"/>
                    </a:lnTo>
                    <a:lnTo>
                      <a:pt x="174" y="1050"/>
                    </a:lnTo>
                    <a:lnTo>
                      <a:pt x="180" y="1050"/>
                    </a:lnTo>
                    <a:lnTo>
                      <a:pt x="198" y="1032"/>
                    </a:lnTo>
                    <a:lnTo>
                      <a:pt x="198" y="1014"/>
                    </a:lnTo>
                    <a:lnTo>
                      <a:pt x="192" y="1008"/>
                    </a:lnTo>
                    <a:close/>
                    <a:moveTo>
                      <a:pt x="282" y="636"/>
                    </a:moveTo>
                    <a:lnTo>
                      <a:pt x="264" y="654"/>
                    </a:lnTo>
                    <a:lnTo>
                      <a:pt x="276" y="678"/>
                    </a:lnTo>
                    <a:lnTo>
                      <a:pt x="258" y="678"/>
                    </a:lnTo>
                    <a:lnTo>
                      <a:pt x="258" y="702"/>
                    </a:lnTo>
                    <a:lnTo>
                      <a:pt x="282" y="702"/>
                    </a:lnTo>
                    <a:lnTo>
                      <a:pt x="294" y="684"/>
                    </a:lnTo>
                    <a:lnTo>
                      <a:pt x="282" y="654"/>
                    </a:lnTo>
                    <a:lnTo>
                      <a:pt x="300" y="654"/>
                    </a:lnTo>
                    <a:lnTo>
                      <a:pt x="282" y="636"/>
                    </a:lnTo>
                    <a:close/>
                    <a:moveTo>
                      <a:pt x="276" y="768"/>
                    </a:moveTo>
                    <a:lnTo>
                      <a:pt x="294" y="750"/>
                    </a:lnTo>
                    <a:lnTo>
                      <a:pt x="270" y="732"/>
                    </a:lnTo>
                    <a:lnTo>
                      <a:pt x="276" y="768"/>
                    </a:lnTo>
                    <a:close/>
                    <a:moveTo>
                      <a:pt x="258" y="954"/>
                    </a:moveTo>
                    <a:lnTo>
                      <a:pt x="258" y="924"/>
                    </a:lnTo>
                    <a:lnTo>
                      <a:pt x="240" y="948"/>
                    </a:lnTo>
                    <a:lnTo>
                      <a:pt x="258" y="954"/>
                    </a:lnTo>
                    <a:close/>
                    <a:moveTo>
                      <a:pt x="252" y="858"/>
                    </a:moveTo>
                    <a:lnTo>
                      <a:pt x="270" y="858"/>
                    </a:lnTo>
                    <a:lnTo>
                      <a:pt x="252" y="840"/>
                    </a:lnTo>
                    <a:lnTo>
                      <a:pt x="252" y="858"/>
                    </a:lnTo>
                    <a:close/>
                    <a:moveTo>
                      <a:pt x="126" y="24"/>
                    </a:moveTo>
                    <a:lnTo>
                      <a:pt x="144" y="60"/>
                    </a:lnTo>
                    <a:lnTo>
                      <a:pt x="174" y="24"/>
                    </a:lnTo>
                    <a:lnTo>
                      <a:pt x="162" y="0"/>
                    </a:lnTo>
                    <a:lnTo>
                      <a:pt x="126" y="2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55" name="Russ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7FAD628A-4404-4B3B-8664-8C05745EE0C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6803880" y="-2357272"/>
                <a:ext cx="1757751" cy="589887"/>
              </a:xfrm>
              <a:custGeom>
                <a:avLst/>
                <a:gdLst>
                  <a:gd name="T0" fmla="*/ 2147483647 w 9048"/>
                  <a:gd name="T1" fmla="*/ 2147483647 h 2880"/>
                  <a:gd name="T2" fmla="*/ 2147483647 w 9048"/>
                  <a:gd name="T3" fmla="*/ 2147483647 h 2880"/>
                  <a:gd name="T4" fmla="*/ 2147483647 w 9048"/>
                  <a:gd name="T5" fmla="*/ 2147483647 h 2880"/>
                  <a:gd name="T6" fmla="*/ 2147483647 w 9048"/>
                  <a:gd name="T7" fmla="*/ 2147483647 h 2880"/>
                  <a:gd name="T8" fmla="*/ 2147483647 w 9048"/>
                  <a:gd name="T9" fmla="*/ 2147483647 h 2880"/>
                  <a:gd name="T10" fmla="*/ 2147483647 w 9048"/>
                  <a:gd name="T11" fmla="*/ 2147483647 h 2880"/>
                  <a:gd name="T12" fmla="*/ 2147483647 w 9048"/>
                  <a:gd name="T13" fmla="*/ 2147483647 h 2880"/>
                  <a:gd name="T14" fmla="*/ 2147483647 w 9048"/>
                  <a:gd name="T15" fmla="*/ 2147483647 h 2880"/>
                  <a:gd name="T16" fmla="*/ 2147483647 w 9048"/>
                  <a:gd name="T17" fmla="*/ 2147483647 h 2880"/>
                  <a:gd name="T18" fmla="*/ 2147483647 w 9048"/>
                  <a:gd name="T19" fmla="*/ 2147483647 h 2880"/>
                  <a:gd name="T20" fmla="*/ 2147483647 w 9048"/>
                  <a:gd name="T21" fmla="*/ 2147483647 h 2880"/>
                  <a:gd name="T22" fmla="*/ 2147483647 w 9048"/>
                  <a:gd name="T23" fmla="*/ 2147483647 h 2880"/>
                  <a:gd name="T24" fmla="*/ 2147483647 w 9048"/>
                  <a:gd name="T25" fmla="*/ 2147483647 h 2880"/>
                  <a:gd name="T26" fmla="*/ 2147483647 w 9048"/>
                  <a:gd name="T27" fmla="*/ 2147483647 h 2880"/>
                  <a:gd name="T28" fmla="*/ 2147483647 w 9048"/>
                  <a:gd name="T29" fmla="*/ 2147483647 h 2880"/>
                  <a:gd name="T30" fmla="*/ 2147483647 w 9048"/>
                  <a:gd name="T31" fmla="*/ 2147483647 h 2880"/>
                  <a:gd name="T32" fmla="*/ 2147483647 w 9048"/>
                  <a:gd name="T33" fmla="*/ 2147483647 h 2880"/>
                  <a:gd name="T34" fmla="*/ 2147483647 w 9048"/>
                  <a:gd name="T35" fmla="*/ 2147483647 h 2880"/>
                  <a:gd name="T36" fmla="*/ 2147483647 w 9048"/>
                  <a:gd name="T37" fmla="*/ 2147483647 h 2880"/>
                  <a:gd name="T38" fmla="*/ 2147483647 w 9048"/>
                  <a:gd name="T39" fmla="*/ 2147483647 h 2880"/>
                  <a:gd name="T40" fmla="*/ 2147483647 w 9048"/>
                  <a:gd name="T41" fmla="*/ 2147483647 h 2880"/>
                  <a:gd name="T42" fmla="*/ 2147483647 w 9048"/>
                  <a:gd name="T43" fmla="*/ 2147483647 h 2880"/>
                  <a:gd name="T44" fmla="*/ 2147483647 w 9048"/>
                  <a:gd name="T45" fmla="*/ 2147483647 h 2880"/>
                  <a:gd name="T46" fmla="*/ 2147483647 w 9048"/>
                  <a:gd name="T47" fmla="*/ 2147483647 h 2880"/>
                  <a:gd name="T48" fmla="*/ 2147483647 w 9048"/>
                  <a:gd name="T49" fmla="*/ 2147483647 h 2880"/>
                  <a:gd name="T50" fmla="*/ 2147483647 w 9048"/>
                  <a:gd name="T51" fmla="*/ 2147483647 h 2880"/>
                  <a:gd name="T52" fmla="*/ 2147483647 w 9048"/>
                  <a:gd name="T53" fmla="*/ 2147483647 h 2880"/>
                  <a:gd name="T54" fmla="*/ 2147483647 w 9048"/>
                  <a:gd name="T55" fmla="*/ 2147483647 h 2880"/>
                  <a:gd name="T56" fmla="*/ 2147483647 w 9048"/>
                  <a:gd name="T57" fmla="*/ 2147483647 h 2880"/>
                  <a:gd name="T58" fmla="*/ 2147483647 w 9048"/>
                  <a:gd name="T59" fmla="*/ 2147483647 h 2880"/>
                  <a:gd name="T60" fmla="*/ 2147483647 w 9048"/>
                  <a:gd name="T61" fmla="*/ 2147483647 h 2880"/>
                  <a:gd name="T62" fmla="*/ 2147483647 w 9048"/>
                  <a:gd name="T63" fmla="*/ 2147483647 h 2880"/>
                  <a:gd name="T64" fmla="*/ 2147483647 w 9048"/>
                  <a:gd name="T65" fmla="*/ 2147483647 h 2880"/>
                  <a:gd name="T66" fmla="*/ 2147483647 w 9048"/>
                  <a:gd name="T67" fmla="*/ 2147483647 h 2880"/>
                  <a:gd name="T68" fmla="*/ 2147483647 w 9048"/>
                  <a:gd name="T69" fmla="*/ 2147483647 h 2880"/>
                  <a:gd name="T70" fmla="*/ 2147483647 w 9048"/>
                  <a:gd name="T71" fmla="*/ 2147483647 h 2880"/>
                  <a:gd name="T72" fmla="*/ 2147483647 w 9048"/>
                  <a:gd name="T73" fmla="*/ 2147483647 h 2880"/>
                  <a:gd name="T74" fmla="*/ 2147483647 w 9048"/>
                  <a:gd name="T75" fmla="*/ 2147483647 h 2880"/>
                  <a:gd name="T76" fmla="*/ 2147483647 w 9048"/>
                  <a:gd name="T77" fmla="*/ 2147483647 h 2880"/>
                  <a:gd name="T78" fmla="*/ 2147483647 w 9048"/>
                  <a:gd name="T79" fmla="*/ 2147483647 h 2880"/>
                  <a:gd name="T80" fmla="*/ 2147483647 w 9048"/>
                  <a:gd name="T81" fmla="*/ 2147483647 h 2880"/>
                  <a:gd name="T82" fmla="*/ 2147483647 w 9048"/>
                  <a:gd name="T83" fmla="*/ 2147483647 h 2880"/>
                  <a:gd name="T84" fmla="*/ 2147483647 w 9048"/>
                  <a:gd name="T85" fmla="*/ 2147483647 h 2880"/>
                  <a:gd name="T86" fmla="*/ 2147483647 w 9048"/>
                  <a:gd name="T87" fmla="*/ 2147483647 h 2880"/>
                  <a:gd name="T88" fmla="*/ 2147483647 w 9048"/>
                  <a:gd name="T89" fmla="*/ 2147483647 h 2880"/>
                  <a:gd name="T90" fmla="*/ 2147483647 w 9048"/>
                  <a:gd name="T91" fmla="*/ 2147483647 h 2880"/>
                  <a:gd name="T92" fmla="*/ 2147483647 w 9048"/>
                  <a:gd name="T93" fmla="*/ 2147483647 h 2880"/>
                  <a:gd name="T94" fmla="*/ 2147483647 w 9048"/>
                  <a:gd name="T95" fmla="*/ 2147483647 h 2880"/>
                  <a:gd name="T96" fmla="*/ 2147483647 w 9048"/>
                  <a:gd name="T97" fmla="*/ 2147483647 h 2880"/>
                  <a:gd name="T98" fmla="*/ 2147483647 w 9048"/>
                  <a:gd name="T99" fmla="*/ 2147483647 h 2880"/>
                  <a:gd name="T100" fmla="*/ 2147483647 w 9048"/>
                  <a:gd name="T101" fmla="*/ 2147483647 h 2880"/>
                  <a:gd name="T102" fmla="*/ 2147483647 w 9048"/>
                  <a:gd name="T103" fmla="*/ 2147483647 h 2880"/>
                  <a:gd name="T104" fmla="*/ 2147483647 w 9048"/>
                  <a:gd name="T105" fmla="*/ 2147483647 h 2880"/>
                  <a:gd name="T106" fmla="*/ 2147483647 w 9048"/>
                  <a:gd name="T107" fmla="*/ 2147483647 h 2880"/>
                  <a:gd name="T108" fmla="*/ 2147483647 w 9048"/>
                  <a:gd name="T109" fmla="*/ 2147483647 h 2880"/>
                  <a:gd name="T110" fmla="*/ 2147483647 w 9048"/>
                  <a:gd name="T111" fmla="*/ 2147483647 h 2880"/>
                  <a:gd name="T112" fmla="*/ 2147483647 w 9048"/>
                  <a:gd name="T113" fmla="*/ 2147483647 h 2880"/>
                  <a:gd name="T114" fmla="*/ 2147483647 w 9048"/>
                  <a:gd name="T115" fmla="*/ 2147483647 h 2880"/>
                  <a:gd name="T116" fmla="*/ 2147483647 w 9048"/>
                  <a:gd name="T117" fmla="*/ 2147483647 h 2880"/>
                  <a:gd name="T118" fmla="*/ 2147483647 w 9048"/>
                  <a:gd name="T119" fmla="*/ 2147483647 h 2880"/>
                  <a:gd name="T120" fmla="*/ 2147483647 w 9048"/>
                  <a:gd name="T121" fmla="*/ 2147483647 h 2880"/>
                  <a:gd name="T122" fmla="*/ 2147483647 w 9048"/>
                  <a:gd name="T123" fmla="*/ 2147483647 h 2880"/>
                  <a:gd name="T124" fmla="*/ 2147483647 w 9048"/>
                  <a:gd name="T125" fmla="*/ 2147483647 h 288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9048"/>
                  <a:gd name="T190" fmla="*/ 0 h 2880"/>
                  <a:gd name="T191" fmla="*/ 9048 w 9048"/>
                  <a:gd name="T192" fmla="*/ 2880 h 288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9048" h="2880">
                    <a:moveTo>
                      <a:pt x="2790" y="546"/>
                    </a:moveTo>
                    <a:lnTo>
                      <a:pt x="2760" y="540"/>
                    </a:lnTo>
                    <a:lnTo>
                      <a:pt x="2736" y="558"/>
                    </a:lnTo>
                    <a:lnTo>
                      <a:pt x="2778" y="570"/>
                    </a:lnTo>
                    <a:lnTo>
                      <a:pt x="2790" y="546"/>
                    </a:lnTo>
                    <a:close/>
                    <a:moveTo>
                      <a:pt x="2832" y="522"/>
                    </a:moveTo>
                    <a:lnTo>
                      <a:pt x="2820" y="516"/>
                    </a:lnTo>
                    <a:lnTo>
                      <a:pt x="2814" y="510"/>
                    </a:lnTo>
                    <a:lnTo>
                      <a:pt x="2808" y="510"/>
                    </a:lnTo>
                    <a:lnTo>
                      <a:pt x="2808" y="528"/>
                    </a:lnTo>
                    <a:lnTo>
                      <a:pt x="2820" y="534"/>
                    </a:lnTo>
                    <a:lnTo>
                      <a:pt x="2832" y="534"/>
                    </a:lnTo>
                    <a:lnTo>
                      <a:pt x="2844" y="540"/>
                    </a:lnTo>
                    <a:lnTo>
                      <a:pt x="2850" y="540"/>
                    </a:lnTo>
                    <a:lnTo>
                      <a:pt x="2850" y="534"/>
                    </a:lnTo>
                    <a:lnTo>
                      <a:pt x="2844" y="528"/>
                    </a:lnTo>
                    <a:lnTo>
                      <a:pt x="2832" y="522"/>
                    </a:lnTo>
                    <a:close/>
                    <a:moveTo>
                      <a:pt x="1704" y="18"/>
                    </a:moveTo>
                    <a:lnTo>
                      <a:pt x="1710" y="18"/>
                    </a:lnTo>
                    <a:lnTo>
                      <a:pt x="1716" y="12"/>
                    </a:lnTo>
                    <a:lnTo>
                      <a:pt x="1728" y="6"/>
                    </a:lnTo>
                    <a:lnTo>
                      <a:pt x="1734" y="0"/>
                    </a:lnTo>
                    <a:lnTo>
                      <a:pt x="1644" y="0"/>
                    </a:lnTo>
                    <a:lnTo>
                      <a:pt x="1638" y="12"/>
                    </a:lnTo>
                    <a:lnTo>
                      <a:pt x="1680" y="12"/>
                    </a:lnTo>
                    <a:lnTo>
                      <a:pt x="1686" y="18"/>
                    </a:lnTo>
                    <a:lnTo>
                      <a:pt x="1704" y="18"/>
                    </a:lnTo>
                    <a:close/>
                    <a:moveTo>
                      <a:pt x="1740" y="60"/>
                    </a:moveTo>
                    <a:lnTo>
                      <a:pt x="1746" y="60"/>
                    </a:lnTo>
                    <a:lnTo>
                      <a:pt x="1758" y="48"/>
                    </a:lnTo>
                    <a:lnTo>
                      <a:pt x="1764" y="48"/>
                    </a:lnTo>
                    <a:lnTo>
                      <a:pt x="1770" y="54"/>
                    </a:lnTo>
                    <a:lnTo>
                      <a:pt x="1782" y="54"/>
                    </a:lnTo>
                    <a:lnTo>
                      <a:pt x="1788" y="60"/>
                    </a:lnTo>
                    <a:lnTo>
                      <a:pt x="1800" y="60"/>
                    </a:lnTo>
                    <a:lnTo>
                      <a:pt x="1812" y="48"/>
                    </a:lnTo>
                    <a:lnTo>
                      <a:pt x="1812" y="36"/>
                    </a:lnTo>
                    <a:lnTo>
                      <a:pt x="1806" y="30"/>
                    </a:lnTo>
                    <a:lnTo>
                      <a:pt x="1794" y="24"/>
                    </a:lnTo>
                    <a:lnTo>
                      <a:pt x="1758" y="24"/>
                    </a:lnTo>
                    <a:lnTo>
                      <a:pt x="1710" y="48"/>
                    </a:lnTo>
                    <a:lnTo>
                      <a:pt x="1716" y="54"/>
                    </a:lnTo>
                    <a:lnTo>
                      <a:pt x="1728" y="60"/>
                    </a:lnTo>
                    <a:lnTo>
                      <a:pt x="1740" y="60"/>
                    </a:lnTo>
                    <a:close/>
                    <a:moveTo>
                      <a:pt x="2382" y="510"/>
                    </a:moveTo>
                    <a:lnTo>
                      <a:pt x="2400" y="504"/>
                    </a:lnTo>
                    <a:lnTo>
                      <a:pt x="2412" y="498"/>
                    </a:lnTo>
                    <a:lnTo>
                      <a:pt x="2412" y="486"/>
                    </a:lnTo>
                    <a:lnTo>
                      <a:pt x="2406" y="486"/>
                    </a:lnTo>
                    <a:lnTo>
                      <a:pt x="2400" y="480"/>
                    </a:lnTo>
                    <a:lnTo>
                      <a:pt x="2346" y="480"/>
                    </a:lnTo>
                    <a:lnTo>
                      <a:pt x="2346" y="492"/>
                    </a:lnTo>
                    <a:lnTo>
                      <a:pt x="2358" y="504"/>
                    </a:lnTo>
                    <a:lnTo>
                      <a:pt x="2370" y="510"/>
                    </a:lnTo>
                    <a:lnTo>
                      <a:pt x="2382" y="510"/>
                    </a:lnTo>
                    <a:close/>
                    <a:moveTo>
                      <a:pt x="1590" y="30"/>
                    </a:moveTo>
                    <a:lnTo>
                      <a:pt x="1548" y="24"/>
                    </a:lnTo>
                    <a:lnTo>
                      <a:pt x="1554" y="36"/>
                    </a:lnTo>
                    <a:lnTo>
                      <a:pt x="1590" y="30"/>
                    </a:lnTo>
                    <a:close/>
                    <a:moveTo>
                      <a:pt x="1890" y="696"/>
                    </a:moveTo>
                    <a:lnTo>
                      <a:pt x="1896" y="708"/>
                    </a:lnTo>
                    <a:lnTo>
                      <a:pt x="1920" y="720"/>
                    </a:lnTo>
                    <a:lnTo>
                      <a:pt x="1950" y="738"/>
                    </a:lnTo>
                    <a:lnTo>
                      <a:pt x="1974" y="744"/>
                    </a:lnTo>
                    <a:lnTo>
                      <a:pt x="1992" y="738"/>
                    </a:lnTo>
                    <a:lnTo>
                      <a:pt x="1980" y="720"/>
                    </a:lnTo>
                    <a:lnTo>
                      <a:pt x="1950" y="702"/>
                    </a:lnTo>
                    <a:lnTo>
                      <a:pt x="1914" y="696"/>
                    </a:lnTo>
                    <a:lnTo>
                      <a:pt x="1890" y="696"/>
                    </a:lnTo>
                    <a:close/>
                    <a:moveTo>
                      <a:pt x="3108" y="126"/>
                    </a:moveTo>
                    <a:lnTo>
                      <a:pt x="3120" y="108"/>
                    </a:lnTo>
                    <a:lnTo>
                      <a:pt x="3030" y="108"/>
                    </a:lnTo>
                    <a:lnTo>
                      <a:pt x="3108" y="126"/>
                    </a:lnTo>
                    <a:close/>
                    <a:moveTo>
                      <a:pt x="1560" y="102"/>
                    </a:moveTo>
                    <a:lnTo>
                      <a:pt x="1632" y="102"/>
                    </a:lnTo>
                    <a:lnTo>
                      <a:pt x="1608" y="84"/>
                    </a:lnTo>
                    <a:lnTo>
                      <a:pt x="1560" y="102"/>
                    </a:lnTo>
                    <a:close/>
                    <a:moveTo>
                      <a:pt x="1572" y="60"/>
                    </a:moveTo>
                    <a:lnTo>
                      <a:pt x="1584" y="66"/>
                    </a:lnTo>
                    <a:lnTo>
                      <a:pt x="1596" y="78"/>
                    </a:lnTo>
                    <a:lnTo>
                      <a:pt x="1620" y="66"/>
                    </a:lnTo>
                    <a:lnTo>
                      <a:pt x="1620" y="72"/>
                    </a:lnTo>
                    <a:lnTo>
                      <a:pt x="1644" y="72"/>
                    </a:lnTo>
                    <a:lnTo>
                      <a:pt x="1668" y="60"/>
                    </a:lnTo>
                    <a:lnTo>
                      <a:pt x="1674" y="54"/>
                    </a:lnTo>
                    <a:lnTo>
                      <a:pt x="1680" y="54"/>
                    </a:lnTo>
                    <a:lnTo>
                      <a:pt x="1626" y="48"/>
                    </a:lnTo>
                    <a:lnTo>
                      <a:pt x="1614" y="54"/>
                    </a:lnTo>
                    <a:lnTo>
                      <a:pt x="1608" y="54"/>
                    </a:lnTo>
                    <a:lnTo>
                      <a:pt x="1602" y="48"/>
                    </a:lnTo>
                    <a:lnTo>
                      <a:pt x="1584" y="48"/>
                    </a:lnTo>
                    <a:lnTo>
                      <a:pt x="1572" y="60"/>
                    </a:lnTo>
                    <a:close/>
                    <a:moveTo>
                      <a:pt x="1662" y="36"/>
                    </a:moveTo>
                    <a:lnTo>
                      <a:pt x="1602" y="36"/>
                    </a:lnTo>
                    <a:lnTo>
                      <a:pt x="1650" y="48"/>
                    </a:lnTo>
                    <a:lnTo>
                      <a:pt x="1662" y="36"/>
                    </a:lnTo>
                    <a:close/>
                    <a:moveTo>
                      <a:pt x="1542" y="522"/>
                    </a:moveTo>
                    <a:lnTo>
                      <a:pt x="1500" y="528"/>
                    </a:lnTo>
                    <a:lnTo>
                      <a:pt x="1512" y="552"/>
                    </a:lnTo>
                    <a:lnTo>
                      <a:pt x="1542" y="534"/>
                    </a:lnTo>
                    <a:lnTo>
                      <a:pt x="1524" y="558"/>
                    </a:lnTo>
                    <a:lnTo>
                      <a:pt x="1518" y="558"/>
                    </a:lnTo>
                    <a:lnTo>
                      <a:pt x="1512" y="564"/>
                    </a:lnTo>
                    <a:lnTo>
                      <a:pt x="1506" y="564"/>
                    </a:lnTo>
                    <a:lnTo>
                      <a:pt x="1494" y="570"/>
                    </a:lnTo>
                    <a:lnTo>
                      <a:pt x="1488" y="576"/>
                    </a:lnTo>
                    <a:lnTo>
                      <a:pt x="1488" y="582"/>
                    </a:lnTo>
                    <a:lnTo>
                      <a:pt x="1500" y="594"/>
                    </a:lnTo>
                    <a:lnTo>
                      <a:pt x="1524" y="606"/>
                    </a:lnTo>
                    <a:lnTo>
                      <a:pt x="1566" y="606"/>
                    </a:lnTo>
                    <a:lnTo>
                      <a:pt x="1590" y="612"/>
                    </a:lnTo>
                    <a:lnTo>
                      <a:pt x="1608" y="618"/>
                    </a:lnTo>
                    <a:lnTo>
                      <a:pt x="1614" y="624"/>
                    </a:lnTo>
                    <a:lnTo>
                      <a:pt x="1620" y="636"/>
                    </a:lnTo>
                    <a:lnTo>
                      <a:pt x="1620" y="648"/>
                    </a:lnTo>
                    <a:lnTo>
                      <a:pt x="1626" y="654"/>
                    </a:lnTo>
                    <a:lnTo>
                      <a:pt x="1626" y="660"/>
                    </a:lnTo>
                    <a:lnTo>
                      <a:pt x="1644" y="660"/>
                    </a:lnTo>
                    <a:lnTo>
                      <a:pt x="1662" y="666"/>
                    </a:lnTo>
                    <a:lnTo>
                      <a:pt x="1674" y="666"/>
                    </a:lnTo>
                    <a:lnTo>
                      <a:pt x="1692" y="672"/>
                    </a:lnTo>
                    <a:lnTo>
                      <a:pt x="1704" y="672"/>
                    </a:lnTo>
                    <a:lnTo>
                      <a:pt x="1818" y="666"/>
                    </a:lnTo>
                    <a:lnTo>
                      <a:pt x="1806" y="666"/>
                    </a:lnTo>
                    <a:lnTo>
                      <a:pt x="1734" y="642"/>
                    </a:lnTo>
                    <a:lnTo>
                      <a:pt x="1704" y="618"/>
                    </a:lnTo>
                    <a:lnTo>
                      <a:pt x="1692" y="600"/>
                    </a:lnTo>
                    <a:lnTo>
                      <a:pt x="1686" y="588"/>
                    </a:lnTo>
                    <a:lnTo>
                      <a:pt x="1674" y="582"/>
                    </a:lnTo>
                    <a:lnTo>
                      <a:pt x="1674" y="570"/>
                    </a:lnTo>
                    <a:lnTo>
                      <a:pt x="1668" y="564"/>
                    </a:lnTo>
                    <a:lnTo>
                      <a:pt x="1692" y="516"/>
                    </a:lnTo>
                    <a:lnTo>
                      <a:pt x="1686" y="510"/>
                    </a:lnTo>
                    <a:lnTo>
                      <a:pt x="1686" y="504"/>
                    </a:lnTo>
                    <a:lnTo>
                      <a:pt x="1674" y="504"/>
                    </a:lnTo>
                    <a:lnTo>
                      <a:pt x="1710" y="498"/>
                    </a:lnTo>
                    <a:lnTo>
                      <a:pt x="1698" y="480"/>
                    </a:lnTo>
                    <a:lnTo>
                      <a:pt x="1734" y="480"/>
                    </a:lnTo>
                    <a:lnTo>
                      <a:pt x="1710" y="468"/>
                    </a:lnTo>
                    <a:lnTo>
                      <a:pt x="1734" y="474"/>
                    </a:lnTo>
                    <a:lnTo>
                      <a:pt x="1740" y="462"/>
                    </a:lnTo>
                    <a:lnTo>
                      <a:pt x="1722" y="450"/>
                    </a:lnTo>
                    <a:lnTo>
                      <a:pt x="1764" y="450"/>
                    </a:lnTo>
                    <a:lnTo>
                      <a:pt x="1770" y="444"/>
                    </a:lnTo>
                    <a:lnTo>
                      <a:pt x="1752" y="426"/>
                    </a:lnTo>
                    <a:lnTo>
                      <a:pt x="1782" y="432"/>
                    </a:lnTo>
                    <a:lnTo>
                      <a:pt x="1782" y="402"/>
                    </a:lnTo>
                    <a:lnTo>
                      <a:pt x="1788" y="408"/>
                    </a:lnTo>
                    <a:lnTo>
                      <a:pt x="1800" y="414"/>
                    </a:lnTo>
                    <a:lnTo>
                      <a:pt x="1812" y="414"/>
                    </a:lnTo>
                    <a:lnTo>
                      <a:pt x="1830" y="408"/>
                    </a:lnTo>
                    <a:lnTo>
                      <a:pt x="1842" y="402"/>
                    </a:lnTo>
                    <a:lnTo>
                      <a:pt x="1860" y="390"/>
                    </a:lnTo>
                    <a:lnTo>
                      <a:pt x="1878" y="372"/>
                    </a:lnTo>
                    <a:lnTo>
                      <a:pt x="1896" y="372"/>
                    </a:lnTo>
                    <a:lnTo>
                      <a:pt x="1938" y="366"/>
                    </a:lnTo>
                    <a:lnTo>
                      <a:pt x="1992" y="354"/>
                    </a:lnTo>
                    <a:lnTo>
                      <a:pt x="2046" y="348"/>
                    </a:lnTo>
                    <a:lnTo>
                      <a:pt x="2094" y="336"/>
                    </a:lnTo>
                    <a:lnTo>
                      <a:pt x="2124" y="330"/>
                    </a:lnTo>
                    <a:lnTo>
                      <a:pt x="2136" y="324"/>
                    </a:lnTo>
                    <a:lnTo>
                      <a:pt x="2154" y="318"/>
                    </a:lnTo>
                    <a:lnTo>
                      <a:pt x="2160" y="312"/>
                    </a:lnTo>
                    <a:lnTo>
                      <a:pt x="2166" y="300"/>
                    </a:lnTo>
                    <a:lnTo>
                      <a:pt x="2166" y="294"/>
                    </a:lnTo>
                    <a:lnTo>
                      <a:pt x="2154" y="282"/>
                    </a:lnTo>
                    <a:lnTo>
                      <a:pt x="2136" y="276"/>
                    </a:lnTo>
                    <a:lnTo>
                      <a:pt x="2088" y="270"/>
                    </a:lnTo>
                    <a:lnTo>
                      <a:pt x="2046" y="276"/>
                    </a:lnTo>
                    <a:lnTo>
                      <a:pt x="2016" y="288"/>
                    </a:lnTo>
                    <a:lnTo>
                      <a:pt x="1980" y="300"/>
                    </a:lnTo>
                    <a:lnTo>
                      <a:pt x="1938" y="318"/>
                    </a:lnTo>
                    <a:lnTo>
                      <a:pt x="1860" y="318"/>
                    </a:lnTo>
                    <a:lnTo>
                      <a:pt x="1842" y="312"/>
                    </a:lnTo>
                    <a:lnTo>
                      <a:pt x="1824" y="312"/>
                    </a:lnTo>
                    <a:lnTo>
                      <a:pt x="1806" y="336"/>
                    </a:lnTo>
                    <a:lnTo>
                      <a:pt x="1782" y="318"/>
                    </a:lnTo>
                    <a:lnTo>
                      <a:pt x="1728" y="342"/>
                    </a:lnTo>
                    <a:lnTo>
                      <a:pt x="1698" y="342"/>
                    </a:lnTo>
                    <a:lnTo>
                      <a:pt x="1668" y="366"/>
                    </a:lnTo>
                    <a:lnTo>
                      <a:pt x="1692" y="372"/>
                    </a:lnTo>
                    <a:lnTo>
                      <a:pt x="1644" y="372"/>
                    </a:lnTo>
                    <a:lnTo>
                      <a:pt x="1614" y="378"/>
                    </a:lnTo>
                    <a:lnTo>
                      <a:pt x="1614" y="396"/>
                    </a:lnTo>
                    <a:lnTo>
                      <a:pt x="1638" y="378"/>
                    </a:lnTo>
                    <a:lnTo>
                      <a:pt x="1644" y="396"/>
                    </a:lnTo>
                    <a:lnTo>
                      <a:pt x="1668" y="396"/>
                    </a:lnTo>
                    <a:lnTo>
                      <a:pt x="1662" y="408"/>
                    </a:lnTo>
                    <a:lnTo>
                      <a:pt x="1620" y="408"/>
                    </a:lnTo>
                    <a:lnTo>
                      <a:pt x="1614" y="420"/>
                    </a:lnTo>
                    <a:lnTo>
                      <a:pt x="1644" y="426"/>
                    </a:lnTo>
                    <a:lnTo>
                      <a:pt x="1596" y="432"/>
                    </a:lnTo>
                    <a:lnTo>
                      <a:pt x="1632" y="438"/>
                    </a:lnTo>
                    <a:lnTo>
                      <a:pt x="1584" y="444"/>
                    </a:lnTo>
                    <a:lnTo>
                      <a:pt x="1584" y="462"/>
                    </a:lnTo>
                    <a:lnTo>
                      <a:pt x="1554" y="474"/>
                    </a:lnTo>
                    <a:lnTo>
                      <a:pt x="1560" y="486"/>
                    </a:lnTo>
                    <a:lnTo>
                      <a:pt x="1602" y="468"/>
                    </a:lnTo>
                    <a:lnTo>
                      <a:pt x="1590" y="498"/>
                    </a:lnTo>
                    <a:lnTo>
                      <a:pt x="1554" y="498"/>
                    </a:lnTo>
                    <a:lnTo>
                      <a:pt x="1542" y="504"/>
                    </a:lnTo>
                    <a:lnTo>
                      <a:pt x="1542" y="522"/>
                    </a:lnTo>
                    <a:close/>
                    <a:moveTo>
                      <a:pt x="5778" y="498"/>
                    </a:moveTo>
                    <a:lnTo>
                      <a:pt x="5850" y="486"/>
                    </a:lnTo>
                    <a:lnTo>
                      <a:pt x="5958" y="504"/>
                    </a:lnTo>
                    <a:lnTo>
                      <a:pt x="5952" y="492"/>
                    </a:lnTo>
                    <a:lnTo>
                      <a:pt x="5940" y="486"/>
                    </a:lnTo>
                    <a:lnTo>
                      <a:pt x="5928" y="474"/>
                    </a:lnTo>
                    <a:lnTo>
                      <a:pt x="5904" y="462"/>
                    </a:lnTo>
                    <a:lnTo>
                      <a:pt x="5844" y="462"/>
                    </a:lnTo>
                    <a:lnTo>
                      <a:pt x="5808" y="468"/>
                    </a:lnTo>
                    <a:lnTo>
                      <a:pt x="5796" y="468"/>
                    </a:lnTo>
                    <a:lnTo>
                      <a:pt x="5778" y="498"/>
                    </a:lnTo>
                    <a:close/>
                    <a:moveTo>
                      <a:pt x="5784" y="378"/>
                    </a:moveTo>
                    <a:lnTo>
                      <a:pt x="5838" y="384"/>
                    </a:lnTo>
                    <a:lnTo>
                      <a:pt x="5844" y="378"/>
                    </a:lnTo>
                    <a:lnTo>
                      <a:pt x="5850" y="366"/>
                    </a:lnTo>
                    <a:lnTo>
                      <a:pt x="5838" y="354"/>
                    </a:lnTo>
                    <a:lnTo>
                      <a:pt x="5802" y="354"/>
                    </a:lnTo>
                    <a:lnTo>
                      <a:pt x="5742" y="342"/>
                    </a:lnTo>
                    <a:lnTo>
                      <a:pt x="5724" y="342"/>
                    </a:lnTo>
                    <a:lnTo>
                      <a:pt x="5718" y="348"/>
                    </a:lnTo>
                    <a:lnTo>
                      <a:pt x="5730" y="354"/>
                    </a:lnTo>
                    <a:lnTo>
                      <a:pt x="5742" y="366"/>
                    </a:lnTo>
                    <a:lnTo>
                      <a:pt x="5754" y="372"/>
                    </a:lnTo>
                    <a:lnTo>
                      <a:pt x="5772" y="372"/>
                    </a:lnTo>
                    <a:lnTo>
                      <a:pt x="5778" y="378"/>
                    </a:lnTo>
                    <a:lnTo>
                      <a:pt x="5784" y="378"/>
                    </a:lnTo>
                    <a:close/>
                    <a:moveTo>
                      <a:pt x="5724" y="432"/>
                    </a:moveTo>
                    <a:lnTo>
                      <a:pt x="5712" y="444"/>
                    </a:lnTo>
                    <a:lnTo>
                      <a:pt x="5712" y="456"/>
                    </a:lnTo>
                    <a:lnTo>
                      <a:pt x="5724" y="462"/>
                    </a:lnTo>
                    <a:lnTo>
                      <a:pt x="5772" y="462"/>
                    </a:lnTo>
                    <a:lnTo>
                      <a:pt x="5778" y="456"/>
                    </a:lnTo>
                    <a:lnTo>
                      <a:pt x="5778" y="450"/>
                    </a:lnTo>
                    <a:lnTo>
                      <a:pt x="5766" y="438"/>
                    </a:lnTo>
                    <a:lnTo>
                      <a:pt x="5742" y="426"/>
                    </a:lnTo>
                    <a:lnTo>
                      <a:pt x="5730" y="426"/>
                    </a:lnTo>
                    <a:lnTo>
                      <a:pt x="5724" y="432"/>
                    </a:lnTo>
                    <a:close/>
                    <a:moveTo>
                      <a:pt x="3072" y="96"/>
                    </a:moveTo>
                    <a:lnTo>
                      <a:pt x="3192" y="96"/>
                    </a:lnTo>
                    <a:lnTo>
                      <a:pt x="3204" y="90"/>
                    </a:lnTo>
                    <a:lnTo>
                      <a:pt x="3228" y="90"/>
                    </a:lnTo>
                    <a:lnTo>
                      <a:pt x="3240" y="84"/>
                    </a:lnTo>
                    <a:lnTo>
                      <a:pt x="3240" y="72"/>
                    </a:lnTo>
                    <a:lnTo>
                      <a:pt x="3222" y="60"/>
                    </a:lnTo>
                    <a:lnTo>
                      <a:pt x="3192" y="42"/>
                    </a:lnTo>
                    <a:lnTo>
                      <a:pt x="3156" y="30"/>
                    </a:lnTo>
                    <a:lnTo>
                      <a:pt x="3132" y="24"/>
                    </a:lnTo>
                    <a:lnTo>
                      <a:pt x="3120" y="18"/>
                    </a:lnTo>
                    <a:lnTo>
                      <a:pt x="3108" y="18"/>
                    </a:lnTo>
                    <a:lnTo>
                      <a:pt x="3096" y="12"/>
                    </a:lnTo>
                    <a:lnTo>
                      <a:pt x="3060" y="12"/>
                    </a:lnTo>
                    <a:lnTo>
                      <a:pt x="3048" y="18"/>
                    </a:lnTo>
                    <a:lnTo>
                      <a:pt x="3036" y="18"/>
                    </a:lnTo>
                    <a:lnTo>
                      <a:pt x="3030" y="30"/>
                    </a:lnTo>
                    <a:lnTo>
                      <a:pt x="3030" y="42"/>
                    </a:lnTo>
                    <a:lnTo>
                      <a:pt x="3036" y="54"/>
                    </a:lnTo>
                    <a:lnTo>
                      <a:pt x="3048" y="66"/>
                    </a:lnTo>
                    <a:lnTo>
                      <a:pt x="3054" y="78"/>
                    </a:lnTo>
                    <a:lnTo>
                      <a:pt x="3072" y="96"/>
                    </a:lnTo>
                    <a:close/>
                    <a:moveTo>
                      <a:pt x="6138" y="408"/>
                    </a:moveTo>
                    <a:lnTo>
                      <a:pt x="6144" y="402"/>
                    </a:lnTo>
                    <a:lnTo>
                      <a:pt x="6132" y="396"/>
                    </a:lnTo>
                    <a:lnTo>
                      <a:pt x="6102" y="390"/>
                    </a:lnTo>
                    <a:lnTo>
                      <a:pt x="6036" y="390"/>
                    </a:lnTo>
                    <a:lnTo>
                      <a:pt x="6012" y="366"/>
                    </a:lnTo>
                    <a:lnTo>
                      <a:pt x="6000" y="360"/>
                    </a:lnTo>
                    <a:lnTo>
                      <a:pt x="5970" y="360"/>
                    </a:lnTo>
                    <a:lnTo>
                      <a:pt x="5958" y="366"/>
                    </a:lnTo>
                    <a:lnTo>
                      <a:pt x="5910" y="366"/>
                    </a:lnTo>
                    <a:lnTo>
                      <a:pt x="5946" y="390"/>
                    </a:lnTo>
                    <a:lnTo>
                      <a:pt x="5964" y="396"/>
                    </a:lnTo>
                    <a:lnTo>
                      <a:pt x="6000" y="402"/>
                    </a:lnTo>
                    <a:lnTo>
                      <a:pt x="6054" y="414"/>
                    </a:lnTo>
                    <a:lnTo>
                      <a:pt x="6102" y="414"/>
                    </a:lnTo>
                    <a:lnTo>
                      <a:pt x="6138" y="408"/>
                    </a:lnTo>
                    <a:close/>
                    <a:moveTo>
                      <a:pt x="7602" y="744"/>
                    </a:moveTo>
                    <a:lnTo>
                      <a:pt x="7596" y="732"/>
                    </a:lnTo>
                    <a:lnTo>
                      <a:pt x="7572" y="726"/>
                    </a:lnTo>
                    <a:lnTo>
                      <a:pt x="7512" y="714"/>
                    </a:lnTo>
                    <a:lnTo>
                      <a:pt x="7500" y="714"/>
                    </a:lnTo>
                    <a:lnTo>
                      <a:pt x="7512" y="726"/>
                    </a:lnTo>
                    <a:lnTo>
                      <a:pt x="7548" y="738"/>
                    </a:lnTo>
                    <a:lnTo>
                      <a:pt x="7584" y="744"/>
                    </a:lnTo>
                    <a:lnTo>
                      <a:pt x="7602" y="744"/>
                    </a:lnTo>
                    <a:close/>
                    <a:moveTo>
                      <a:pt x="3162" y="120"/>
                    </a:moveTo>
                    <a:lnTo>
                      <a:pt x="3216" y="138"/>
                    </a:lnTo>
                    <a:lnTo>
                      <a:pt x="3246" y="144"/>
                    </a:lnTo>
                    <a:lnTo>
                      <a:pt x="3264" y="144"/>
                    </a:lnTo>
                    <a:lnTo>
                      <a:pt x="3312" y="138"/>
                    </a:lnTo>
                    <a:lnTo>
                      <a:pt x="3372" y="156"/>
                    </a:lnTo>
                    <a:lnTo>
                      <a:pt x="3432" y="156"/>
                    </a:lnTo>
                    <a:lnTo>
                      <a:pt x="3426" y="138"/>
                    </a:lnTo>
                    <a:lnTo>
                      <a:pt x="3402" y="102"/>
                    </a:lnTo>
                    <a:lnTo>
                      <a:pt x="3384" y="96"/>
                    </a:lnTo>
                    <a:lnTo>
                      <a:pt x="3372" y="90"/>
                    </a:lnTo>
                    <a:lnTo>
                      <a:pt x="3354" y="96"/>
                    </a:lnTo>
                    <a:lnTo>
                      <a:pt x="3318" y="114"/>
                    </a:lnTo>
                    <a:lnTo>
                      <a:pt x="3294" y="90"/>
                    </a:lnTo>
                    <a:lnTo>
                      <a:pt x="3282" y="90"/>
                    </a:lnTo>
                    <a:lnTo>
                      <a:pt x="3210" y="102"/>
                    </a:lnTo>
                    <a:lnTo>
                      <a:pt x="3174" y="114"/>
                    </a:lnTo>
                    <a:lnTo>
                      <a:pt x="3162" y="120"/>
                    </a:lnTo>
                    <a:close/>
                    <a:moveTo>
                      <a:pt x="3582" y="198"/>
                    </a:moveTo>
                    <a:lnTo>
                      <a:pt x="3744" y="192"/>
                    </a:lnTo>
                    <a:lnTo>
                      <a:pt x="3702" y="168"/>
                    </a:lnTo>
                    <a:lnTo>
                      <a:pt x="3696" y="168"/>
                    </a:lnTo>
                    <a:lnTo>
                      <a:pt x="3690" y="162"/>
                    </a:lnTo>
                    <a:lnTo>
                      <a:pt x="3666" y="150"/>
                    </a:lnTo>
                    <a:lnTo>
                      <a:pt x="3648" y="144"/>
                    </a:lnTo>
                    <a:lnTo>
                      <a:pt x="3636" y="138"/>
                    </a:lnTo>
                    <a:lnTo>
                      <a:pt x="3618" y="138"/>
                    </a:lnTo>
                    <a:lnTo>
                      <a:pt x="3606" y="144"/>
                    </a:lnTo>
                    <a:lnTo>
                      <a:pt x="3600" y="150"/>
                    </a:lnTo>
                    <a:lnTo>
                      <a:pt x="3588" y="156"/>
                    </a:lnTo>
                    <a:lnTo>
                      <a:pt x="3588" y="150"/>
                    </a:lnTo>
                    <a:lnTo>
                      <a:pt x="3582" y="144"/>
                    </a:lnTo>
                    <a:lnTo>
                      <a:pt x="3576" y="132"/>
                    </a:lnTo>
                    <a:lnTo>
                      <a:pt x="3570" y="126"/>
                    </a:lnTo>
                    <a:lnTo>
                      <a:pt x="3546" y="114"/>
                    </a:lnTo>
                    <a:lnTo>
                      <a:pt x="3522" y="126"/>
                    </a:lnTo>
                    <a:lnTo>
                      <a:pt x="3504" y="162"/>
                    </a:lnTo>
                    <a:lnTo>
                      <a:pt x="3498" y="192"/>
                    </a:lnTo>
                    <a:lnTo>
                      <a:pt x="3492" y="210"/>
                    </a:lnTo>
                    <a:lnTo>
                      <a:pt x="3516" y="222"/>
                    </a:lnTo>
                    <a:lnTo>
                      <a:pt x="3534" y="216"/>
                    </a:lnTo>
                    <a:lnTo>
                      <a:pt x="3546" y="216"/>
                    </a:lnTo>
                    <a:lnTo>
                      <a:pt x="3582" y="198"/>
                    </a:lnTo>
                    <a:close/>
                    <a:moveTo>
                      <a:pt x="5622" y="420"/>
                    </a:moveTo>
                    <a:lnTo>
                      <a:pt x="5640" y="390"/>
                    </a:lnTo>
                    <a:lnTo>
                      <a:pt x="5754" y="390"/>
                    </a:lnTo>
                    <a:lnTo>
                      <a:pt x="5688" y="360"/>
                    </a:lnTo>
                    <a:lnTo>
                      <a:pt x="5700" y="336"/>
                    </a:lnTo>
                    <a:lnTo>
                      <a:pt x="5610" y="318"/>
                    </a:lnTo>
                    <a:lnTo>
                      <a:pt x="5628" y="348"/>
                    </a:lnTo>
                    <a:lnTo>
                      <a:pt x="5616" y="342"/>
                    </a:lnTo>
                    <a:lnTo>
                      <a:pt x="5592" y="336"/>
                    </a:lnTo>
                    <a:lnTo>
                      <a:pt x="5556" y="330"/>
                    </a:lnTo>
                    <a:lnTo>
                      <a:pt x="5514" y="318"/>
                    </a:lnTo>
                    <a:lnTo>
                      <a:pt x="5454" y="318"/>
                    </a:lnTo>
                    <a:lnTo>
                      <a:pt x="5448" y="330"/>
                    </a:lnTo>
                    <a:lnTo>
                      <a:pt x="5460" y="354"/>
                    </a:lnTo>
                    <a:lnTo>
                      <a:pt x="5496" y="372"/>
                    </a:lnTo>
                    <a:lnTo>
                      <a:pt x="5538" y="390"/>
                    </a:lnTo>
                    <a:lnTo>
                      <a:pt x="5574" y="408"/>
                    </a:lnTo>
                    <a:lnTo>
                      <a:pt x="5610" y="414"/>
                    </a:lnTo>
                    <a:lnTo>
                      <a:pt x="5622" y="420"/>
                    </a:lnTo>
                    <a:close/>
                    <a:moveTo>
                      <a:pt x="4320" y="432"/>
                    </a:moveTo>
                    <a:lnTo>
                      <a:pt x="4368" y="444"/>
                    </a:lnTo>
                    <a:lnTo>
                      <a:pt x="4380" y="444"/>
                    </a:lnTo>
                    <a:lnTo>
                      <a:pt x="4392" y="438"/>
                    </a:lnTo>
                    <a:lnTo>
                      <a:pt x="4398" y="438"/>
                    </a:lnTo>
                    <a:lnTo>
                      <a:pt x="4404" y="432"/>
                    </a:lnTo>
                    <a:lnTo>
                      <a:pt x="4404" y="426"/>
                    </a:lnTo>
                    <a:lnTo>
                      <a:pt x="4398" y="426"/>
                    </a:lnTo>
                    <a:lnTo>
                      <a:pt x="4362" y="414"/>
                    </a:lnTo>
                    <a:lnTo>
                      <a:pt x="4344" y="420"/>
                    </a:lnTo>
                    <a:lnTo>
                      <a:pt x="4332" y="420"/>
                    </a:lnTo>
                    <a:lnTo>
                      <a:pt x="4320" y="432"/>
                    </a:lnTo>
                    <a:close/>
                    <a:moveTo>
                      <a:pt x="5424" y="354"/>
                    </a:moveTo>
                    <a:lnTo>
                      <a:pt x="5370" y="336"/>
                    </a:lnTo>
                    <a:lnTo>
                      <a:pt x="5394" y="366"/>
                    </a:lnTo>
                    <a:lnTo>
                      <a:pt x="5424" y="354"/>
                    </a:lnTo>
                    <a:close/>
                    <a:moveTo>
                      <a:pt x="7986" y="666"/>
                    </a:moveTo>
                    <a:lnTo>
                      <a:pt x="8034" y="654"/>
                    </a:lnTo>
                    <a:lnTo>
                      <a:pt x="8088" y="654"/>
                    </a:lnTo>
                    <a:lnTo>
                      <a:pt x="8100" y="648"/>
                    </a:lnTo>
                    <a:lnTo>
                      <a:pt x="8106" y="642"/>
                    </a:lnTo>
                    <a:lnTo>
                      <a:pt x="8106" y="636"/>
                    </a:lnTo>
                    <a:lnTo>
                      <a:pt x="8100" y="630"/>
                    </a:lnTo>
                    <a:lnTo>
                      <a:pt x="8088" y="630"/>
                    </a:lnTo>
                    <a:lnTo>
                      <a:pt x="8052" y="618"/>
                    </a:lnTo>
                    <a:lnTo>
                      <a:pt x="8028" y="612"/>
                    </a:lnTo>
                    <a:lnTo>
                      <a:pt x="8010" y="606"/>
                    </a:lnTo>
                    <a:lnTo>
                      <a:pt x="7968" y="606"/>
                    </a:lnTo>
                    <a:lnTo>
                      <a:pt x="7944" y="618"/>
                    </a:lnTo>
                    <a:lnTo>
                      <a:pt x="7938" y="630"/>
                    </a:lnTo>
                    <a:lnTo>
                      <a:pt x="7938" y="654"/>
                    </a:lnTo>
                    <a:lnTo>
                      <a:pt x="7944" y="666"/>
                    </a:lnTo>
                    <a:lnTo>
                      <a:pt x="7950" y="666"/>
                    </a:lnTo>
                    <a:lnTo>
                      <a:pt x="7962" y="672"/>
                    </a:lnTo>
                    <a:lnTo>
                      <a:pt x="7968" y="672"/>
                    </a:lnTo>
                    <a:lnTo>
                      <a:pt x="7980" y="666"/>
                    </a:lnTo>
                    <a:lnTo>
                      <a:pt x="7986" y="666"/>
                    </a:lnTo>
                    <a:close/>
                    <a:moveTo>
                      <a:pt x="162" y="1788"/>
                    </a:moveTo>
                    <a:lnTo>
                      <a:pt x="150" y="1788"/>
                    </a:lnTo>
                    <a:lnTo>
                      <a:pt x="138" y="1794"/>
                    </a:lnTo>
                    <a:lnTo>
                      <a:pt x="114" y="1794"/>
                    </a:lnTo>
                    <a:lnTo>
                      <a:pt x="108" y="1788"/>
                    </a:lnTo>
                    <a:lnTo>
                      <a:pt x="96" y="1788"/>
                    </a:lnTo>
                    <a:lnTo>
                      <a:pt x="96" y="1782"/>
                    </a:lnTo>
                    <a:lnTo>
                      <a:pt x="84" y="1782"/>
                    </a:lnTo>
                    <a:lnTo>
                      <a:pt x="84" y="1788"/>
                    </a:lnTo>
                    <a:lnTo>
                      <a:pt x="72" y="1800"/>
                    </a:lnTo>
                    <a:lnTo>
                      <a:pt x="12" y="1800"/>
                    </a:lnTo>
                    <a:lnTo>
                      <a:pt x="0" y="1812"/>
                    </a:lnTo>
                    <a:lnTo>
                      <a:pt x="0" y="1818"/>
                    </a:lnTo>
                    <a:lnTo>
                      <a:pt x="12" y="1830"/>
                    </a:lnTo>
                    <a:lnTo>
                      <a:pt x="6" y="1842"/>
                    </a:lnTo>
                    <a:lnTo>
                      <a:pt x="12" y="1848"/>
                    </a:lnTo>
                    <a:lnTo>
                      <a:pt x="18" y="1848"/>
                    </a:lnTo>
                    <a:lnTo>
                      <a:pt x="24" y="1842"/>
                    </a:lnTo>
                    <a:lnTo>
                      <a:pt x="48" y="1842"/>
                    </a:lnTo>
                    <a:lnTo>
                      <a:pt x="54" y="1848"/>
                    </a:lnTo>
                    <a:lnTo>
                      <a:pt x="66" y="1848"/>
                    </a:lnTo>
                    <a:lnTo>
                      <a:pt x="72" y="1854"/>
                    </a:lnTo>
                    <a:lnTo>
                      <a:pt x="162" y="1854"/>
                    </a:lnTo>
                    <a:lnTo>
                      <a:pt x="162" y="1848"/>
                    </a:lnTo>
                    <a:lnTo>
                      <a:pt x="168" y="1848"/>
                    </a:lnTo>
                    <a:lnTo>
                      <a:pt x="162" y="1830"/>
                    </a:lnTo>
                    <a:lnTo>
                      <a:pt x="174" y="1818"/>
                    </a:lnTo>
                    <a:lnTo>
                      <a:pt x="174" y="1800"/>
                    </a:lnTo>
                    <a:lnTo>
                      <a:pt x="168" y="1788"/>
                    </a:lnTo>
                    <a:lnTo>
                      <a:pt x="162" y="1788"/>
                    </a:lnTo>
                    <a:close/>
                    <a:moveTo>
                      <a:pt x="1038" y="90"/>
                    </a:moveTo>
                    <a:lnTo>
                      <a:pt x="1062" y="72"/>
                    </a:lnTo>
                    <a:lnTo>
                      <a:pt x="1032" y="72"/>
                    </a:lnTo>
                    <a:lnTo>
                      <a:pt x="1032" y="84"/>
                    </a:lnTo>
                    <a:lnTo>
                      <a:pt x="1038" y="90"/>
                    </a:lnTo>
                    <a:close/>
                    <a:moveTo>
                      <a:pt x="990" y="72"/>
                    </a:moveTo>
                    <a:lnTo>
                      <a:pt x="1074" y="54"/>
                    </a:lnTo>
                    <a:lnTo>
                      <a:pt x="1044" y="42"/>
                    </a:lnTo>
                    <a:lnTo>
                      <a:pt x="996" y="54"/>
                    </a:lnTo>
                    <a:lnTo>
                      <a:pt x="948" y="54"/>
                    </a:lnTo>
                    <a:lnTo>
                      <a:pt x="966" y="66"/>
                    </a:lnTo>
                    <a:lnTo>
                      <a:pt x="990" y="72"/>
                    </a:lnTo>
                    <a:close/>
                    <a:moveTo>
                      <a:pt x="1122" y="90"/>
                    </a:moveTo>
                    <a:lnTo>
                      <a:pt x="1128" y="78"/>
                    </a:lnTo>
                    <a:lnTo>
                      <a:pt x="1152" y="78"/>
                    </a:lnTo>
                    <a:lnTo>
                      <a:pt x="1164" y="66"/>
                    </a:lnTo>
                    <a:lnTo>
                      <a:pt x="1218" y="66"/>
                    </a:lnTo>
                    <a:lnTo>
                      <a:pt x="1218" y="60"/>
                    </a:lnTo>
                    <a:lnTo>
                      <a:pt x="1206" y="54"/>
                    </a:lnTo>
                    <a:lnTo>
                      <a:pt x="1182" y="54"/>
                    </a:lnTo>
                    <a:lnTo>
                      <a:pt x="1182" y="48"/>
                    </a:lnTo>
                    <a:lnTo>
                      <a:pt x="1176" y="48"/>
                    </a:lnTo>
                    <a:lnTo>
                      <a:pt x="1164" y="42"/>
                    </a:lnTo>
                    <a:lnTo>
                      <a:pt x="1140" y="42"/>
                    </a:lnTo>
                    <a:lnTo>
                      <a:pt x="1134" y="48"/>
                    </a:lnTo>
                    <a:lnTo>
                      <a:pt x="1128" y="60"/>
                    </a:lnTo>
                    <a:lnTo>
                      <a:pt x="1128" y="66"/>
                    </a:lnTo>
                    <a:lnTo>
                      <a:pt x="1122" y="66"/>
                    </a:lnTo>
                    <a:lnTo>
                      <a:pt x="1116" y="72"/>
                    </a:lnTo>
                    <a:lnTo>
                      <a:pt x="1104" y="72"/>
                    </a:lnTo>
                    <a:lnTo>
                      <a:pt x="1086" y="78"/>
                    </a:lnTo>
                    <a:lnTo>
                      <a:pt x="1080" y="78"/>
                    </a:lnTo>
                    <a:lnTo>
                      <a:pt x="1074" y="84"/>
                    </a:lnTo>
                    <a:lnTo>
                      <a:pt x="1080" y="84"/>
                    </a:lnTo>
                    <a:lnTo>
                      <a:pt x="1092" y="90"/>
                    </a:lnTo>
                    <a:lnTo>
                      <a:pt x="1122" y="90"/>
                    </a:lnTo>
                    <a:close/>
                    <a:moveTo>
                      <a:pt x="1176" y="78"/>
                    </a:moveTo>
                    <a:lnTo>
                      <a:pt x="1158" y="90"/>
                    </a:lnTo>
                    <a:lnTo>
                      <a:pt x="1176" y="102"/>
                    </a:lnTo>
                    <a:lnTo>
                      <a:pt x="1194" y="108"/>
                    </a:lnTo>
                    <a:lnTo>
                      <a:pt x="1248" y="102"/>
                    </a:lnTo>
                    <a:lnTo>
                      <a:pt x="1242" y="90"/>
                    </a:lnTo>
                    <a:lnTo>
                      <a:pt x="1212" y="90"/>
                    </a:lnTo>
                    <a:lnTo>
                      <a:pt x="1176" y="78"/>
                    </a:lnTo>
                    <a:close/>
                    <a:moveTo>
                      <a:pt x="7812" y="2436"/>
                    </a:moveTo>
                    <a:lnTo>
                      <a:pt x="7782" y="2400"/>
                    </a:lnTo>
                    <a:lnTo>
                      <a:pt x="7776" y="2400"/>
                    </a:lnTo>
                    <a:lnTo>
                      <a:pt x="7770" y="2394"/>
                    </a:lnTo>
                    <a:lnTo>
                      <a:pt x="7752" y="2388"/>
                    </a:lnTo>
                    <a:lnTo>
                      <a:pt x="7728" y="2364"/>
                    </a:lnTo>
                    <a:lnTo>
                      <a:pt x="7722" y="2352"/>
                    </a:lnTo>
                    <a:lnTo>
                      <a:pt x="7704" y="2298"/>
                    </a:lnTo>
                    <a:lnTo>
                      <a:pt x="7698" y="2286"/>
                    </a:lnTo>
                    <a:lnTo>
                      <a:pt x="7698" y="2274"/>
                    </a:lnTo>
                    <a:lnTo>
                      <a:pt x="7674" y="2250"/>
                    </a:lnTo>
                    <a:lnTo>
                      <a:pt x="7680" y="2244"/>
                    </a:lnTo>
                    <a:lnTo>
                      <a:pt x="7698" y="2244"/>
                    </a:lnTo>
                    <a:lnTo>
                      <a:pt x="7770" y="2268"/>
                    </a:lnTo>
                    <a:lnTo>
                      <a:pt x="7800" y="2280"/>
                    </a:lnTo>
                    <a:lnTo>
                      <a:pt x="7812" y="2286"/>
                    </a:lnTo>
                    <a:lnTo>
                      <a:pt x="7740" y="2232"/>
                    </a:lnTo>
                    <a:lnTo>
                      <a:pt x="7734" y="2226"/>
                    </a:lnTo>
                    <a:lnTo>
                      <a:pt x="7722" y="2202"/>
                    </a:lnTo>
                    <a:lnTo>
                      <a:pt x="7710" y="2196"/>
                    </a:lnTo>
                    <a:lnTo>
                      <a:pt x="7704" y="2184"/>
                    </a:lnTo>
                    <a:lnTo>
                      <a:pt x="7698" y="2178"/>
                    </a:lnTo>
                    <a:lnTo>
                      <a:pt x="7674" y="2166"/>
                    </a:lnTo>
                    <a:lnTo>
                      <a:pt x="7668" y="2160"/>
                    </a:lnTo>
                    <a:lnTo>
                      <a:pt x="7656" y="2154"/>
                    </a:lnTo>
                    <a:lnTo>
                      <a:pt x="7578" y="2070"/>
                    </a:lnTo>
                    <a:lnTo>
                      <a:pt x="7554" y="2070"/>
                    </a:lnTo>
                    <a:lnTo>
                      <a:pt x="7542" y="2040"/>
                    </a:lnTo>
                    <a:lnTo>
                      <a:pt x="7524" y="2040"/>
                    </a:lnTo>
                    <a:lnTo>
                      <a:pt x="7512" y="2028"/>
                    </a:lnTo>
                    <a:lnTo>
                      <a:pt x="7500" y="2004"/>
                    </a:lnTo>
                    <a:lnTo>
                      <a:pt x="7500" y="1980"/>
                    </a:lnTo>
                    <a:lnTo>
                      <a:pt x="7470" y="1944"/>
                    </a:lnTo>
                    <a:lnTo>
                      <a:pt x="7446" y="1950"/>
                    </a:lnTo>
                    <a:lnTo>
                      <a:pt x="7434" y="1920"/>
                    </a:lnTo>
                    <a:lnTo>
                      <a:pt x="7392" y="1890"/>
                    </a:lnTo>
                    <a:lnTo>
                      <a:pt x="7380" y="1866"/>
                    </a:lnTo>
                    <a:lnTo>
                      <a:pt x="7368" y="1860"/>
                    </a:lnTo>
                    <a:lnTo>
                      <a:pt x="7362" y="1854"/>
                    </a:lnTo>
                    <a:lnTo>
                      <a:pt x="7344" y="1854"/>
                    </a:lnTo>
                    <a:lnTo>
                      <a:pt x="7344" y="1860"/>
                    </a:lnTo>
                    <a:lnTo>
                      <a:pt x="7392" y="1908"/>
                    </a:lnTo>
                    <a:lnTo>
                      <a:pt x="7392" y="1914"/>
                    </a:lnTo>
                    <a:lnTo>
                      <a:pt x="7386" y="1914"/>
                    </a:lnTo>
                    <a:lnTo>
                      <a:pt x="7380" y="1908"/>
                    </a:lnTo>
                    <a:lnTo>
                      <a:pt x="7368" y="1908"/>
                    </a:lnTo>
                    <a:lnTo>
                      <a:pt x="7362" y="1914"/>
                    </a:lnTo>
                    <a:lnTo>
                      <a:pt x="7362" y="1926"/>
                    </a:lnTo>
                    <a:lnTo>
                      <a:pt x="7374" y="1950"/>
                    </a:lnTo>
                    <a:lnTo>
                      <a:pt x="7386" y="1962"/>
                    </a:lnTo>
                    <a:lnTo>
                      <a:pt x="7392" y="1974"/>
                    </a:lnTo>
                    <a:lnTo>
                      <a:pt x="7404" y="1980"/>
                    </a:lnTo>
                    <a:lnTo>
                      <a:pt x="7404" y="1992"/>
                    </a:lnTo>
                    <a:lnTo>
                      <a:pt x="7416" y="2016"/>
                    </a:lnTo>
                    <a:lnTo>
                      <a:pt x="7422" y="2022"/>
                    </a:lnTo>
                    <a:lnTo>
                      <a:pt x="7440" y="2034"/>
                    </a:lnTo>
                    <a:lnTo>
                      <a:pt x="7470" y="2052"/>
                    </a:lnTo>
                    <a:lnTo>
                      <a:pt x="7500" y="2076"/>
                    </a:lnTo>
                    <a:lnTo>
                      <a:pt x="7518" y="2100"/>
                    </a:lnTo>
                    <a:lnTo>
                      <a:pt x="7524" y="2112"/>
                    </a:lnTo>
                    <a:lnTo>
                      <a:pt x="7536" y="2130"/>
                    </a:lnTo>
                    <a:lnTo>
                      <a:pt x="7536" y="2142"/>
                    </a:lnTo>
                    <a:lnTo>
                      <a:pt x="7548" y="2154"/>
                    </a:lnTo>
                    <a:lnTo>
                      <a:pt x="7554" y="2166"/>
                    </a:lnTo>
                    <a:lnTo>
                      <a:pt x="7572" y="2184"/>
                    </a:lnTo>
                    <a:lnTo>
                      <a:pt x="7590" y="2208"/>
                    </a:lnTo>
                    <a:lnTo>
                      <a:pt x="7608" y="2238"/>
                    </a:lnTo>
                    <a:lnTo>
                      <a:pt x="7620" y="2262"/>
                    </a:lnTo>
                    <a:lnTo>
                      <a:pt x="7626" y="2268"/>
                    </a:lnTo>
                    <a:lnTo>
                      <a:pt x="7626" y="2280"/>
                    </a:lnTo>
                    <a:lnTo>
                      <a:pt x="7632" y="2292"/>
                    </a:lnTo>
                    <a:lnTo>
                      <a:pt x="7644" y="2304"/>
                    </a:lnTo>
                    <a:lnTo>
                      <a:pt x="7656" y="2304"/>
                    </a:lnTo>
                    <a:lnTo>
                      <a:pt x="7668" y="2310"/>
                    </a:lnTo>
                    <a:lnTo>
                      <a:pt x="7674" y="2322"/>
                    </a:lnTo>
                    <a:lnTo>
                      <a:pt x="7686" y="2334"/>
                    </a:lnTo>
                    <a:lnTo>
                      <a:pt x="7698" y="2358"/>
                    </a:lnTo>
                    <a:lnTo>
                      <a:pt x="7698" y="2376"/>
                    </a:lnTo>
                    <a:lnTo>
                      <a:pt x="7740" y="2412"/>
                    </a:lnTo>
                    <a:lnTo>
                      <a:pt x="7752" y="2466"/>
                    </a:lnTo>
                    <a:lnTo>
                      <a:pt x="7794" y="2508"/>
                    </a:lnTo>
                    <a:lnTo>
                      <a:pt x="7794" y="2502"/>
                    </a:lnTo>
                    <a:lnTo>
                      <a:pt x="7788" y="2496"/>
                    </a:lnTo>
                    <a:lnTo>
                      <a:pt x="7788" y="2484"/>
                    </a:lnTo>
                    <a:lnTo>
                      <a:pt x="7782" y="2472"/>
                    </a:lnTo>
                    <a:lnTo>
                      <a:pt x="7782" y="2460"/>
                    </a:lnTo>
                    <a:lnTo>
                      <a:pt x="7776" y="2448"/>
                    </a:lnTo>
                    <a:lnTo>
                      <a:pt x="7782" y="2442"/>
                    </a:lnTo>
                    <a:lnTo>
                      <a:pt x="7788" y="2442"/>
                    </a:lnTo>
                    <a:lnTo>
                      <a:pt x="7800" y="2454"/>
                    </a:lnTo>
                    <a:lnTo>
                      <a:pt x="7830" y="2454"/>
                    </a:lnTo>
                    <a:lnTo>
                      <a:pt x="7866" y="2496"/>
                    </a:lnTo>
                    <a:lnTo>
                      <a:pt x="7866" y="2472"/>
                    </a:lnTo>
                    <a:lnTo>
                      <a:pt x="7836" y="2430"/>
                    </a:lnTo>
                    <a:lnTo>
                      <a:pt x="7812" y="2436"/>
                    </a:lnTo>
                    <a:close/>
                    <a:moveTo>
                      <a:pt x="1344" y="84"/>
                    </a:moveTo>
                    <a:lnTo>
                      <a:pt x="1350" y="72"/>
                    </a:lnTo>
                    <a:lnTo>
                      <a:pt x="1308" y="66"/>
                    </a:lnTo>
                    <a:lnTo>
                      <a:pt x="1284" y="78"/>
                    </a:lnTo>
                    <a:lnTo>
                      <a:pt x="1290" y="90"/>
                    </a:lnTo>
                    <a:lnTo>
                      <a:pt x="1344" y="84"/>
                    </a:lnTo>
                    <a:close/>
                    <a:moveTo>
                      <a:pt x="9048" y="996"/>
                    </a:moveTo>
                    <a:lnTo>
                      <a:pt x="9036" y="984"/>
                    </a:lnTo>
                    <a:lnTo>
                      <a:pt x="9024" y="978"/>
                    </a:lnTo>
                    <a:lnTo>
                      <a:pt x="9006" y="972"/>
                    </a:lnTo>
                    <a:lnTo>
                      <a:pt x="8994" y="966"/>
                    </a:lnTo>
                    <a:lnTo>
                      <a:pt x="8982" y="966"/>
                    </a:lnTo>
                    <a:lnTo>
                      <a:pt x="8940" y="948"/>
                    </a:lnTo>
                    <a:lnTo>
                      <a:pt x="8898" y="948"/>
                    </a:lnTo>
                    <a:lnTo>
                      <a:pt x="8868" y="930"/>
                    </a:lnTo>
                    <a:lnTo>
                      <a:pt x="8778" y="924"/>
                    </a:lnTo>
                    <a:lnTo>
                      <a:pt x="8736" y="906"/>
                    </a:lnTo>
                    <a:lnTo>
                      <a:pt x="8700" y="906"/>
                    </a:lnTo>
                    <a:lnTo>
                      <a:pt x="8754" y="942"/>
                    </a:lnTo>
                    <a:lnTo>
                      <a:pt x="8808" y="966"/>
                    </a:lnTo>
                    <a:lnTo>
                      <a:pt x="8796" y="966"/>
                    </a:lnTo>
                    <a:lnTo>
                      <a:pt x="8784" y="972"/>
                    </a:lnTo>
                    <a:lnTo>
                      <a:pt x="8754" y="972"/>
                    </a:lnTo>
                    <a:lnTo>
                      <a:pt x="8730" y="960"/>
                    </a:lnTo>
                    <a:lnTo>
                      <a:pt x="8676" y="906"/>
                    </a:lnTo>
                    <a:lnTo>
                      <a:pt x="8580" y="870"/>
                    </a:lnTo>
                    <a:lnTo>
                      <a:pt x="8496" y="846"/>
                    </a:lnTo>
                    <a:lnTo>
                      <a:pt x="8442" y="834"/>
                    </a:lnTo>
                    <a:lnTo>
                      <a:pt x="8370" y="822"/>
                    </a:lnTo>
                    <a:lnTo>
                      <a:pt x="8280" y="804"/>
                    </a:lnTo>
                    <a:lnTo>
                      <a:pt x="8190" y="780"/>
                    </a:lnTo>
                    <a:lnTo>
                      <a:pt x="8112" y="762"/>
                    </a:lnTo>
                    <a:lnTo>
                      <a:pt x="8052" y="750"/>
                    </a:lnTo>
                    <a:lnTo>
                      <a:pt x="7998" y="738"/>
                    </a:lnTo>
                    <a:lnTo>
                      <a:pt x="7956" y="732"/>
                    </a:lnTo>
                    <a:lnTo>
                      <a:pt x="7758" y="732"/>
                    </a:lnTo>
                    <a:lnTo>
                      <a:pt x="7746" y="714"/>
                    </a:lnTo>
                    <a:lnTo>
                      <a:pt x="7698" y="720"/>
                    </a:lnTo>
                    <a:lnTo>
                      <a:pt x="7680" y="708"/>
                    </a:lnTo>
                    <a:lnTo>
                      <a:pt x="7626" y="708"/>
                    </a:lnTo>
                    <a:lnTo>
                      <a:pt x="7650" y="726"/>
                    </a:lnTo>
                    <a:lnTo>
                      <a:pt x="7644" y="744"/>
                    </a:lnTo>
                    <a:lnTo>
                      <a:pt x="7656" y="744"/>
                    </a:lnTo>
                    <a:lnTo>
                      <a:pt x="7680" y="756"/>
                    </a:lnTo>
                    <a:lnTo>
                      <a:pt x="7716" y="762"/>
                    </a:lnTo>
                    <a:lnTo>
                      <a:pt x="7740" y="774"/>
                    </a:lnTo>
                    <a:lnTo>
                      <a:pt x="7758" y="786"/>
                    </a:lnTo>
                    <a:lnTo>
                      <a:pt x="7752" y="798"/>
                    </a:lnTo>
                    <a:lnTo>
                      <a:pt x="7728" y="804"/>
                    </a:lnTo>
                    <a:lnTo>
                      <a:pt x="7698" y="804"/>
                    </a:lnTo>
                    <a:lnTo>
                      <a:pt x="7686" y="798"/>
                    </a:lnTo>
                    <a:lnTo>
                      <a:pt x="7680" y="792"/>
                    </a:lnTo>
                    <a:lnTo>
                      <a:pt x="7656" y="774"/>
                    </a:lnTo>
                    <a:lnTo>
                      <a:pt x="7584" y="774"/>
                    </a:lnTo>
                    <a:lnTo>
                      <a:pt x="7530" y="738"/>
                    </a:lnTo>
                    <a:lnTo>
                      <a:pt x="7524" y="738"/>
                    </a:lnTo>
                    <a:lnTo>
                      <a:pt x="7518" y="744"/>
                    </a:lnTo>
                    <a:lnTo>
                      <a:pt x="7506" y="744"/>
                    </a:lnTo>
                    <a:lnTo>
                      <a:pt x="7500" y="750"/>
                    </a:lnTo>
                    <a:lnTo>
                      <a:pt x="7446" y="750"/>
                    </a:lnTo>
                    <a:lnTo>
                      <a:pt x="7440" y="738"/>
                    </a:lnTo>
                    <a:lnTo>
                      <a:pt x="7344" y="744"/>
                    </a:lnTo>
                    <a:lnTo>
                      <a:pt x="7320" y="726"/>
                    </a:lnTo>
                    <a:lnTo>
                      <a:pt x="7314" y="732"/>
                    </a:lnTo>
                    <a:lnTo>
                      <a:pt x="7212" y="732"/>
                    </a:lnTo>
                    <a:lnTo>
                      <a:pt x="7206" y="738"/>
                    </a:lnTo>
                    <a:lnTo>
                      <a:pt x="7212" y="744"/>
                    </a:lnTo>
                    <a:lnTo>
                      <a:pt x="7218" y="756"/>
                    </a:lnTo>
                    <a:lnTo>
                      <a:pt x="7254" y="792"/>
                    </a:lnTo>
                    <a:lnTo>
                      <a:pt x="7248" y="792"/>
                    </a:lnTo>
                    <a:lnTo>
                      <a:pt x="7242" y="786"/>
                    </a:lnTo>
                    <a:lnTo>
                      <a:pt x="7230" y="780"/>
                    </a:lnTo>
                    <a:lnTo>
                      <a:pt x="7218" y="768"/>
                    </a:lnTo>
                    <a:lnTo>
                      <a:pt x="7206" y="762"/>
                    </a:lnTo>
                    <a:lnTo>
                      <a:pt x="7194" y="750"/>
                    </a:lnTo>
                    <a:lnTo>
                      <a:pt x="7176" y="744"/>
                    </a:lnTo>
                    <a:lnTo>
                      <a:pt x="7104" y="732"/>
                    </a:lnTo>
                    <a:lnTo>
                      <a:pt x="7086" y="732"/>
                    </a:lnTo>
                    <a:lnTo>
                      <a:pt x="7086" y="726"/>
                    </a:lnTo>
                    <a:lnTo>
                      <a:pt x="7056" y="696"/>
                    </a:lnTo>
                    <a:lnTo>
                      <a:pt x="7032" y="684"/>
                    </a:lnTo>
                    <a:lnTo>
                      <a:pt x="6990" y="666"/>
                    </a:lnTo>
                    <a:lnTo>
                      <a:pt x="6948" y="660"/>
                    </a:lnTo>
                    <a:lnTo>
                      <a:pt x="6912" y="654"/>
                    </a:lnTo>
                    <a:lnTo>
                      <a:pt x="6882" y="654"/>
                    </a:lnTo>
                    <a:lnTo>
                      <a:pt x="6864" y="648"/>
                    </a:lnTo>
                    <a:lnTo>
                      <a:pt x="6834" y="648"/>
                    </a:lnTo>
                    <a:lnTo>
                      <a:pt x="6786" y="636"/>
                    </a:lnTo>
                    <a:lnTo>
                      <a:pt x="6774" y="642"/>
                    </a:lnTo>
                    <a:lnTo>
                      <a:pt x="6714" y="642"/>
                    </a:lnTo>
                    <a:lnTo>
                      <a:pt x="6696" y="660"/>
                    </a:lnTo>
                    <a:lnTo>
                      <a:pt x="6684" y="666"/>
                    </a:lnTo>
                    <a:lnTo>
                      <a:pt x="6648" y="666"/>
                    </a:lnTo>
                    <a:lnTo>
                      <a:pt x="6630" y="660"/>
                    </a:lnTo>
                    <a:lnTo>
                      <a:pt x="6594" y="660"/>
                    </a:lnTo>
                    <a:lnTo>
                      <a:pt x="6582" y="654"/>
                    </a:lnTo>
                    <a:lnTo>
                      <a:pt x="6576" y="648"/>
                    </a:lnTo>
                    <a:lnTo>
                      <a:pt x="6552" y="636"/>
                    </a:lnTo>
                    <a:lnTo>
                      <a:pt x="6534" y="630"/>
                    </a:lnTo>
                    <a:lnTo>
                      <a:pt x="6522" y="624"/>
                    </a:lnTo>
                    <a:lnTo>
                      <a:pt x="6498" y="624"/>
                    </a:lnTo>
                    <a:lnTo>
                      <a:pt x="6486" y="630"/>
                    </a:lnTo>
                    <a:lnTo>
                      <a:pt x="6474" y="612"/>
                    </a:lnTo>
                    <a:lnTo>
                      <a:pt x="6438" y="612"/>
                    </a:lnTo>
                    <a:lnTo>
                      <a:pt x="6372" y="606"/>
                    </a:lnTo>
                    <a:lnTo>
                      <a:pt x="6408" y="594"/>
                    </a:lnTo>
                    <a:lnTo>
                      <a:pt x="6372" y="570"/>
                    </a:lnTo>
                    <a:lnTo>
                      <a:pt x="6360" y="570"/>
                    </a:lnTo>
                    <a:lnTo>
                      <a:pt x="6324" y="564"/>
                    </a:lnTo>
                    <a:lnTo>
                      <a:pt x="6282" y="558"/>
                    </a:lnTo>
                    <a:lnTo>
                      <a:pt x="6246" y="558"/>
                    </a:lnTo>
                    <a:lnTo>
                      <a:pt x="6228" y="564"/>
                    </a:lnTo>
                    <a:lnTo>
                      <a:pt x="6228" y="594"/>
                    </a:lnTo>
                    <a:lnTo>
                      <a:pt x="6222" y="600"/>
                    </a:lnTo>
                    <a:lnTo>
                      <a:pt x="6192" y="600"/>
                    </a:lnTo>
                    <a:lnTo>
                      <a:pt x="6180" y="594"/>
                    </a:lnTo>
                    <a:lnTo>
                      <a:pt x="6168" y="594"/>
                    </a:lnTo>
                    <a:lnTo>
                      <a:pt x="6186" y="582"/>
                    </a:lnTo>
                    <a:lnTo>
                      <a:pt x="6168" y="570"/>
                    </a:lnTo>
                    <a:lnTo>
                      <a:pt x="6096" y="570"/>
                    </a:lnTo>
                    <a:lnTo>
                      <a:pt x="6114" y="558"/>
                    </a:lnTo>
                    <a:lnTo>
                      <a:pt x="6156" y="558"/>
                    </a:lnTo>
                    <a:lnTo>
                      <a:pt x="6216" y="588"/>
                    </a:lnTo>
                    <a:lnTo>
                      <a:pt x="6216" y="564"/>
                    </a:lnTo>
                    <a:lnTo>
                      <a:pt x="6162" y="540"/>
                    </a:lnTo>
                    <a:lnTo>
                      <a:pt x="6048" y="546"/>
                    </a:lnTo>
                    <a:lnTo>
                      <a:pt x="6048" y="534"/>
                    </a:lnTo>
                    <a:lnTo>
                      <a:pt x="5928" y="540"/>
                    </a:lnTo>
                    <a:lnTo>
                      <a:pt x="5880" y="522"/>
                    </a:lnTo>
                    <a:lnTo>
                      <a:pt x="5862" y="522"/>
                    </a:lnTo>
                    <a:lnTo>
                      <a:pt x="5898" y="546"/>
                    </a:lnTo>
                    <a:lnTo>
                      <a:pt x="5850" y="546"/>
                    </a:lnTo>
                    <a:lnTo>
                      <a:pt x="5838" y="552"/>
                    </a:lnTo>
                    <a:lnTo>
                      <a:pt x="5832" y="552"/>
                    </a:lnTo>
                    <a:lnTo>
                      <a:pt x="5832" y="558"/>
                    </a:lnTo>
                    <a:lnTo>
                      <a:pt x="5844" y="564"/>
                    </a:lnTo>
                    <a:lnTo>
                      <a:pt x="5850" y="570"/>
                    </a:lnTo>
                    <a:lnTo>
                      <a:pt x="5862" y="576"/>
                    </a:lnTo>
                    <a:lnTo>
                      <a:pt x="5892" y="576"/>
                    </a:lnTo>
                    <a:lnTo>
                      <a:pt x="5892" y="582"/>
                    </a:lnTo>
                    <a:lnTo>
                      <a:pt x="5952" y="618"/>
                    </a:lnTo>
                    <a:lnTo>
                      <a:pt x="5904" y="618"/>
                    </a:lnTo>
                    <a:lnTo>
                      <a:pt x="5898" y="612"/>
                    </a:lnTo>
                    <a:lnTo>
                      <a:pt x="5886" y="606"/>
                    </a:lnTo>
                    <a:lnTo>
                      <a:pt x="5874" y="606"/>
                    </a:lnTo>
                    <a:lnTo>
                      <a:pt x="5862" y="600"/>
                    </a:lnTo>
                    <a:lnTo>
                      <a:pt x="5844" y="618"/>
                    </a:lnTo>
                    <a:lnTo>
                      <a:pt x="5868" y="636"/>
                    </a:lnTo>
                    <a:lnTo>
                      <a:pt x="5814" y="630"/>
                    </a:lnTo>
                    <a:lnTo>
                      <a:pt x="5808" y="630"/>
                    </a:lnTo>
                    <a:lnTo>
                      <a:pt x="5802" y="624"/>
                    </a:lnTo>
                    <a:lnTo>
                      <a:pt x="5784" y="618"/>
                    </a:lnTo>
                    <a:lnTo>
                      <a:pt x="5766" y="618"/>
                    </a:lnTo>
                    <a:lnTo>
                      <a:pt x="5754" y="612"/>
                    </a:lnTo>
                    <a:lnTo>
                      <a:pt x="5736" y="606"/>
                    </a:lnTo>
                    <a:lnTo>
                      <a:pt x="5724" y="606"/>
                    </a:lnTo>
                    <a:lnTo>
                      <a:pt x="5712" y="612"/>
                    </a:lnTo>
                    <a:lnTo>
                      <a:pt x="5700" y="612"/>
                    </a:lnTo>
                    <a:lnTo>
                      <a:pt x="5688" y="618"/>
                    </a:lnTo>
                    <a:lnTo>
                      <a:pt x="5682" y="624"/>
                    </a:lnTo>
                    <a:lnTo>
                      <a:pt x="5676" y="624"/>
                    </a:lnTo>
                    <a:lnTo>
                      <a:pt x="5610" y="618"/>
                    </a:lnTo>
                    <a:lnTo>
                      <a:pt x="5604" y="618"/>
                    </a:lnTo>
                    <a:lnTo>
                      <a:pt x="5598" y="612"/>
                    </a:lnTo>
                    <a:lnTo>
                      <a:pt x="5562" y="594"/>
                    </a:lnTo>
                    <a:lnTo>
                      <a:pt x="5556" y="594"/>
                    </a:lnTo>
                    <a:lnTo>
                      <a:pt x="5550" y="588"/>
                    </a:lnTo>
                    <a:lnTo>
                      <a:pt x="5538" y="588"/>
                    </a:lnTo>
                    <a:lnTo>
                      <a:pt x="5538" y="606"/>
                    </a:lnTo>
                    <a:lnTo>
                      <a:pt x="5544" y="612"/>
                    </a:lnTo>
                    <a:lnTo>
                      <a:pt x="5550" y="624"/>
                    </a:lnTo>
                    <a:lnTo>
                      <a:pt x="5556" y="630"/>
                    </a:lnTo>
                    <a:lnTo>
                      <a:pt x="5562" y="642"/>
                    </a:lnTo>
                    <a:lnTo>
                      <a:pt x="5562" y="660"/>
                    </a:lnTo>
                    <a:lnTo>
                      <a:pt x="5556" y="666"/>
                    </a:lnTo>
                    <a:lnTo>
                      <a:pt x="5532" y="660"/>
                    </a:lnTo>
                    <a:lnTo>
                      <a:pt x="5424" y="624"/>
                    </a:lnTo>
                    <a:lnTo>
                      <a:pt x="5412" y="618"/>
                    </a:lnTo>
                    <a:lnTo>
                      <a:pt x="5406" y="618"/>
                    </a:lnTo>
                    <a:lnTo>
                      <a:pt x="5400" y="612"/>
                    </a:lnTo>
                    <a:lnTo>
                      <a:pt x="5394" y="600"/>
                    </a:lnTo>
                    <a:lnTo>
                      <a:pt x="5382" y="594"/>
                    </a:lnTo>
                    <a:lnTo>
                      <a:pt x="5376" y="588"/>
                    </a:lnTo>
                    <a:lnTo>
                      <a:pt x="5376" y="606"/>
                    </a:lnTo>
                    <a:lnTo>
                      <a:pt x="5322" y="588"/>
                    </a:lnTo>
                    <a:lnTo>
                      <a:pt x="5292" y="570"/>
                    </a:lnTo>
                    <a:lnTo>
                      <a:pt x="5298" y="570"/>
                    </a:lnTo>
                    <a:lnTo>
                      <a:pt x="5304" y="576"/>
                    </a:lnTo>
                    <a:lnTo>
                      <a:pt x="5328" y="576"/>
                    </a:lnTo>
                    <a:lnTo>
                      <a:pt x="5340" y="582"/>
                    </a:lnTo>
                    <a:lnTo>
                      <a:pt x="5352" y="582"/>
                    </a:lnTo>
                    <a:lnTo>
                      <a:pt x="5358" y="576"/>
                    </a:lnTo>
                    <a:lnTo>
                      <a:pt x="5358" y="570"/>
                    </a:lnTo>
                    <a:lnTo>
                      <a:pt x="5346" y="564"/>
                    </a:lnTo>
                    <a:lnTo>
                      <a:pt x="5334" y="552"/>
                    </a:lnTo>
                    <a:lnTo>
                      <a:pt x="5292" y="552"/>
                    </a:lnTo>
                    <a:lnTo>
                      <a:pt x="5304" y="540"/>
                    </a:lnTo>
                    <a:lnTo>
                      <a:pt x="5298" y="534"/>
                    </a:lnTo>
                    <a:lnTo>
                      <a:pt x="5286" y="528"/>
                    </a:lnTo>
                    <a:lnTo>
                      <a:pt x="5256" y="528"/>
                    </a:lnTo>
                    <a:lnTo>
                      <a:pt x="5268" y="510"/>
                    </a:lnTo>
                    <a:lnTo>
                      <a:pt x="5262" y="510"/>
                    </a:lnTo>
                    <a:lnTo>
                      <a:pt x="5256" y="504"/>
                    </a:lnTo>
                    <a:lnTo>
                      <a:pt x="5232" y="504"/>
                    </a:lnTo>
                    <a:lnTo>
                      <a:pt x="5220" y="498"/>
                    </a:lnTo>
                    <a:lnTo>
                      <a:pt x="5208" y="498"/>
                    </a:lnTo>
                    <a:lnTo>
                      <a:pt x="5202" y="492"/>
                    </a:lnTo>
                    <a:lnTo>
                      <a:pt x="5190" y="492"/>
                    </a:lnTo>
                    <a:lnTo>
                      <a:pt x="5184" y="486"/>
                    </a:lnTo>
                    <a:lnTo>
                      <a:pt x="5142" y="486"/>
                    </a:lnTo>
                    <a:lnTo>
                      <a:pt x="5130" y="492"/>
                    </a:lnTo>
                    <a:lnTo>
                      <a:pt x="5094" y="492"/>
                    </a:lnTo>
                    <a:lnTo>
                      <a:pt x="5076" y="486"/>
                    </a:lnTo>
                    <a:lnTo>
                      <a:pt x="5070" y="480"/>
                    </a:lnTo>
                    <a:lnTo>
                      <a:pt x="5064" y="480"/>
                    </a:lnTo>
                    <a:lnTo>
                      <a:pt x="5040" y="486"/>
                    </a:lnTo>
                    <a:lnTo>
                      <a:pt x="5040" y="474"/>
                    </a:lnTo>
                    <a:lnTo>
                      <a:pt x="4992" y="468"/>
                    </a:lnTo>
                    <a:lnTo>
                      <a:pt x="4980" y="456"/>
                    </a:lnTo>
                    <a:lnTo>
                      <a:pt x="4974" y="474"/>
                    </a:lnTo>
                    <a:lnTo>
                      <a:pt x="4956" y="480"/>
                    </a:lnTo>
                    <a:lnTo>
                      <a:pt x="4986" y="498"/>
                    </a:lnTo>
                    <a:lnTo>
                      <a:pt x="5010" y="528"/>
                    </a:lnTo>
                    <a:lnTo>
                      <a:pt x="4962" y="522"/>
                    </a:lnTo>
                    <a:lnTo>
                      <a:pt x="4956" y="516"/>
                    </a:lnTo>
                    <a:lnTo>
                      <a:pt x="4890" y="522"/>
                    </a:lnTo>
                    <a:lnTo>
                      <a:pt x="4872" y="528"/>
                    </a:lnTo>
                    <a:lnTo>
                      <a:pt x="4872" y="516"/>
                    </a:lnTo>
                    <a:lnTo>
                      <a:pt x="4824" y="522"/>
                    </a:lnTo>
                    <a:lnTo>
                      <a:pt x="4818" y="510"/>
                    </a:lnTo>
                    <a:lnTo>
                      <a:pt x="4764" y="510"/>
                    </a:lnTo>
                    <a:lnTo>
                      <a:pt x="4728" y="504"/>
                    </a:lnTo>
                    <a:lnTo>
                      <a:pt x="4746" y="480"/>
                    </a:lnTo>
                    <a:lnTo>
                      <a:pt x="4620" y="480"/>
                    </a:lnTo>
                    <a:lnTo>
                      <a:pt x="4608" y="468"/>
                    </a:lnTo>
                    <a:lnTo>
                      <a:pt x="4602" y="474"/>
                    </a:lnTo>
                    <a:lnTo>
                      <a:pt x="4590" y="468"/>
                    </a:lnTo>
                    <a:lnTo>
                      <a:pt x="4542" y="474"/>
                    </a:lnTo>
                    <a:lnTo>
                      <a:pt x="4548" y="486"/>
                    </a:lnTo>
                    <a:lnTo>
                      <a:pt x="4488" y="480"/>
                    </a:lnTo>
                    <a:lnTo>
                      <a:pt x="4476" y="486"/>
                    </a:lnTo>
                    <a:lnTo>
                      <a:pt x="4506" y="498"/>
                    </a:lnTo>
                    <a:lnTo>
                      <a:pt x="4464" y="492"/>
                    </a:lnTo>
                    <a:lnTo>
                      <a:pt x="4464" y="474"/>
                    </a:lnTo>
                    <a:lnTo>
                      <a:pt x="4434" y="456"/>
                    </a:lnTo>
                    <a:lnTo>
                      <a:pt x="4416" y="456"/>
                    </a:lnTo>
                    <a:lnTo>
                      <a:pt x="4428" y="474"/>
                    </a:lnTo>
                    <a:lnTo>
                      <a:pt x="4374" y="474"/>
                    </a:lnTo>
                    <a:lnTo>
                      <a:pt x="4368" y="468"/>
                    </a:lnTo>
                    <a:lnTo>
                      <a:pt x="4356" y="468"/>
                    </a:lnTo>
                    <a:lnTo>
                      <a:pt x="4350" y="456"/>
                    </a:lnTo>
                    <a:lnTo>
                      <a:pt x="4320" y="456"/>
                    </a:lnTo>
                    <a:lnTo>
                      <a:pt x="4296" y="444"/>
                    </a:lnTo>
                    <a:lnTo>
                      <a:pt x="4266" y="468"/>
                    </a:lnTo>
                    <a:lnTo>
                      <a:pt x="4320" y="474"/>
                    </a:lnTo>
                    <a:lnTo>
                      <a:pt x="4332" y="474"/>
                    </a:lnTo>
                    <a:lnTo>
                      <a:pt x="4326" y="480"/>
                    </a:lnTo>
                    <a:lnTo>
                      <a:pt x="4314" y="486"/>
                    </a:lnTo>
                    <a:lnTo>
                      <a:pt x="4308" y="492"/>
                    </a:lnTo>
                    <a:lnTo>
                      <a:pt x="4272" y="492"/>
                    </a:lnTo>
                    <a:lnTo>
                      <a:pt x="4266" y="498"/>
                    </a:lnTo>
                    <a:lnTo>
                      <a:pt x="4254" y="504"/>
                    </a:lnTo>
                    <a:lnTo>
                      <a:pt x="4182" y="504"/>
                    </a:lnTo>
                    <a:lnTo>
                      <a:pt x="4146" y="510"/>
                    </a:lnTo>
                    <a:lnTo>
                      <a:pt x="4134" y="534"/>
                    </a:lnTo>
                    <a:lnTo>
                      <a:pt x="4110" y="528"/>
                    </a:lnTo>
                    <a:lnTo>
                      <a:pt x="4110" y="516"/>
                    </a:lnTo>
                    <a:lnTo>
                      <a:pt x="4116" y="504"/>
                    </a:lnTo>
                    <a:lnTo>
                      <a:pt x="4122" y="498"/>
                    </a:lnTo>
                    <a:lnTo>
                      <a:pt x="4134" y="492"/>
                    </a:lnTo>
                    <a:lnTo>
                      <a:pt x="4152" y="492"/>
                    </a:lnTo>
                    <a:lnTo>
                      <a:pt x="4164" y="480"/>
                    </a:lnTo>
                    <a:lnTo>
                      <a:pt x="4206" y="474"/>
                    </a:lnTo>
                    <a:lnTo>
                      <a:pt x="4248" y="438"/>
                    </a:lnTo>
                    <a:lnTo>
                      <a:pt x="4248" y="426"/>
                    </a:lnTo>
                    <a:lnTo>
                      <a:pt x="4254" y="420"/>
                    </a:lnTo>
                    <a:lnTo>
                      <a:pt x="4266" y="414"/>
                    </a:lnTo>
                    <a:lnTo>
                      <a:pt x="4278" y="414"/>
                    </a:lnTo>
                    <a:lnTo>
                      <a:pt x="4290" y="408"/>
                    </a:lnTo>
                    <a:lnTo>
                      <a:pt x="4302" y="408"/>
                    </a:lnTo>
                    <a:lnTo>
                      <a:pt x="4320" y="402"/>
                    </a:lnTo>
                    <a:lnTo>
                      <a:pt x="4332" y="402"/>
                    </a:lnTo>
                    <a:lnTo>
                      <a:pt x="4344" y="396"/>
                    </a:lnTo>
                    <a:lnTo>
                      <a:pt x="4350" y="390"/>
                    </a:lnTo>
                    <a:lnTo>
                      <a:pt x="4356" y="378"/>
                    </a:lnTo>
                    <a:lnTo>
                      <a:pt x="4350" y="366"/>
                    </a:lnTo>
                    <a:lnTo>
                      <a:pt x="4344" y="360"/>
                    </a:lnTo>
                    <a:lnTo>
                      <a:pt x="4332" y="354"/>
                    </a:lnTo>
                    <a:lnTo>
                      <a:pt x="4326" y="348"/>
                    </a:lnTo>
                    <a:lnTo>
                      <a:pt x="4290" y="348"/>
                    </a:lnTo>
                    <a:lnTo>
                      <a:pt x="4320" y="336"/>
                    </a:lnTo>
                    <a:lnTo>
                      <a:pt x="4314" y="330"/>
                    </a:lnTo>
                    <a:lnTo>
                      <a:pt x="4302" y="324"/>
                    </a:lnTo>
                    <a:lnTo>
                      <a:pt x="4290" y="312"/>
                    </a:lnTo>
                    <a:lnTo>
                      <a:pt x="4284" y="312"/>
                    </a:lnTo>
                    <a:lnTo>
                      <a:pt x="4278" y="318"/>
                    </a:lnTo>
                    <a:lnTo>
                      <a:pt x="4254" y="318"/>
                    </a:lnTo>
                    <a:lnTo>
                      <a:pt x="4248" y="312"/>
                    </a:lnTo>
                    <a:lnTo>
                      <a:pt x="4242" y="300"/>
                    </a:lnTo>
                    <a:lnTo>
                      <a:pt x="4236" y="294"/>
                    </a:lnTo>
                    <a:lnTo>
                      <a:pt x="4194" y="294"/>
                    </a:lnTo>
                    <a:lnTo>
                      <a:pt x="4188" y="300"/>
                    </a:lnTo>
                    <a:lnTo>
                      <a:pt x="4182" y="300"/>
                    </a:lnTo>
                    <a:lnTo>
                      <a:pt x="4128" y="288"/>
                    </a:lnTo>
                    <a:lnTo>
                      <a:pt x="3990" y="282"/>
                    </a:lnTo>
                    <a:lnTo>
                      <a:pt x="3990" y="300"/>
                    </a:lnTo>
                    <a:lnTo>
                      <a:pt x="3924" y="300"/>
                    </a:lnTo>
                    <a:lnTo>
                      <a:pt x="3942" y="282"/>
                    </a:lnTo>
                    <a:lnTo>
                      <a:pt x="3942" y="276"/>
                    </a:lnTo>
                    <a:lnTo>
                      <a:pt x="3936" y="270"/>
                    </a:lnTo>
                    <a:lnTo>
                      <a:pt x="3912" y="264"/>
                    </a:lnTo>
                    <a:lnTo>
                      <a:pt x="3882" y="264"/>
                    </a:lnTo>
                    <a:lnTo>
                      <a:pt x="3852" y="270"/>
                    </a:lnTo>
                    <a:lnTo>
                      <a:pt x="3840" y="270"/>
                    </a:lnTo>
                    <a:lnTo>
                      <a:pt x="3780" y="264"/>
                    </a:lnTo>
                    <a:lnTo>
                      <a:pt x="3792" y="264"/>
                    </a:lnTo>
                    <a:lnTo>
                      <a:pt x="3810" y="258"/>
                    </a:lnTo>
                    <a:lnTo>
                      <a:pt x="3822" y="258"/>
                    </a:lnTo>
                    <a:lnTo>
                      <a:pt x="3834" y="252"/>
                    </a:lnTo>
                    <a:lnTo>
                      <a:pt x="3840" y="252"/>
                    </a:lnTo>
                    <a:lnTo>
                      <a:pt x="3840" y="246"/>
                    </a:lnTo>
                    <a:lnTo>
                      <a:pt x="3834" y="240"/>
                    </a:lnTo>
                    <a:lnTo>
                      <a:pt x="3822" y="240"/>
                    </a:lnTo>
                    <a:lnTo>
                      <a:pt x="3804" y="234"/>
                    </a:lnTo>
                    <a:lnTo>
                      <a:pt x="3762" y="234"/>
                    </a:lnTo>
                    <a:lnTo>
                      <a:pt x="3720" y="228"/>
                    </a:lnTo>
                    <a:lnTo>
                      <a:pt x="3714" y="240"/>
                    </a:lnTo>
                    <a:lnTo>
                      <a:pt x="3684" y="240"/>
                    </a:lnTo>
                    <a:lnTo>
                      <a:pt x="3672" y="246"/>
                    </a:lnTo>
                    <a:lnTo>
                      <a:pt x="3660" y="246"/>
                    </a:lnTo>
                    <a:lnTo>
                      <a:pt x="3648" y="252"/>
                    </a:lnTo>
                    <a:lnTo>
                      <a:pt x="3648" y="258"/>
                    </a:lnTo>
                    <a:lnTo>
                      <a:pt x="3654" y="270"/>
                    </a:lnTo>
                    <a:lnTo>
                      <a:pt x="3678" y="282"/>
                    </a:lnTo>
                    <a:lnTo>
                      <a:pt x="3696" y="294"/>
                    </a:lnTo>
                    <a:lnTo>
                      <a:pt x="3708" y="294"/>
                    </a:lnTo>
                    <a:lnTo>
                      <a:pt x="3714" y="300"/>
                    </a:lnTo>
                    <a:lnTo>
                      <a:pt x="3720" y="300"/>
                    </a:lnTo>
                    <a:lnTo>
                      <a:pt x="3576" y="294"/>
                    </a:lnTo>
                    <a:lnTo>
                      <a:pt x="3630" y="312"/>
                    </a:lnTo>
                    <a:lnTo>
                      <a:pt x="3576" y="324"/>
                    </a:lnTo>
                    <a:lnTo>
                      <a:pt x="3564" y="330"/>
                    </a:lnTo>
                    <a:lnTo>
                      <a:pt x="3534" y="336"/>
                    </a:lnTo>
                    <a:lnTo>
                      <a:pt x="3498" y="342"/>
                    </a:lnTo>
                    <a:lnTo>
                      <a:pt x="3474" y="342"/>
                    </a:lnTo>
                    <a:lnTo>
                      <a:pt x="3468" y="336"/>
                    </a:lnTo>
                    <a:lnTo>
                      <a:pt x="3474" y="324"/>
                    </a:lnTo>
                    <a:lnTo>
                      <a:pt x="3486" y="312"/>
                    </a:lnTo>
                    <a:lnTo>
                      <a:pt x="3420" y="312"/>
                    </a:lnTo>
                    <a:lnTo>
                      <a:pt x="3408" y="318"/>
                    </a:lnTo>
                    <a:lnTo>
                      <a:pt x="3390" y="318"/>
                    </a:lnTo>
                    <a:lnTo>
                      <a:pt x="3378" y="324"/>
                    </a:lnTo>
                    <a:lnTo>
                      <a:pt x="3366" y="336"/>
                    </a:lnTo>
                    <a:lnTo>
                      <a:pt x="3348" y="336"/>
                    </a:lnTo>
                    <a:lnTo>
                      <a:pt x="3318" y="342"/>
                    </a:lnTo>
                    <a:lnTo>
                      <a:pt x="3276" y="342"/>
                    </a:lnTo>
                    <a:lnTo>
                      <a:pt x="3246" y="348"/>
                    </a:lnTo>
                    <a:lnTo>
                      <a:pt x="3234" y="354"/>
                    </a:lnTo>
                    <a:lnTo>
                      <a:pt x="3216" y="354"/>
                    </a:lnTo>
                    <a:lnTo>
                      <a:pt x="3204" y="360"/>
                    </a:lnTo>
                    <a:lnTo>
                      <a:pt x="3186" y="360"/>
                    </a:lnTo>
                    <a:lnTo>
                      <a:pt x="3180" y="366"/>
                    </a:lnTo>
                    <a:lnTo>
                      <a:pt x="3174" y="366"/>
                    </a:lnTo>
                    <a:lnTo>
                      <a:pt x="3132" y="396"/>
                    </a:lnTo>
                    <a:lnTo>
                      <a:pt x="3114" y="396"/>
                    </a:lnTo>
                    <a:lnTo>
                      <a:pt x="3108" y="402"/>
                    </a:lnTo>
                    <a:lnTo>
                      <a:pt x="3102" y="402"/>
                    </a:lnTo>
                    <a:lnTo>
                      <a:pt x="3096" y="408"/>
                    </a:lnTo>
                    <a:lnTo>
                      <a:pt x="3102" y="414"/>
                    </a:lnTo>
                    <a:lnTo>
                      <a:pt x="3120" y="426"/>
                    </a:lnTo>
                    <a:lnTo>
                      <a:pt x="3132" y="438"/>
                    </a:lnTo>
                    <a:lnTo>
                      <a:pt x="3150" y="444"/>
                    </a:lnTo>
                    <a:lnTo>
                      <a:pt x="3156" y="450"/>
                    </a:lnTo>
                    <a:lnTo>
                      <a:pt x="3162" y="450"/>
                    </a:lnTo>
                    <a:lnTo>
                      <a:pt x="3120" y="462"/>
                    </a:lnTo>
                    <a:lnTo>
                      <a:pt x="3096" y="474"/>
                    </a:lnTo>
                    <a:lnTo>
                      <a:pt x="2994" y="474"/>
                    </a:lnTo>
                    <a:lnTo>
                      <a:pt x="2988" y="480"/>
                    </a:lnTo>
                    <a:lnTo>
                      <a:pt x="2952" y="468"/>
                    </a:lnTo>
                    <a:lnTo>
                      <a:pt x="2934" y="474"/>
                    </a:lnTo>
                    <a:lnTo>
                      <a:pt x="2880" y="474"/>
                    </a:lnTo>
                    <a:lnTo>
                      <a:pt x="2874" y="480"/>
                    </a:lnTo>
                    <a:lnTo>
                      <a:pt x="2874" y="498"/>
                    </a:lnTo>
                    <a:lnTo>
                      <a:pt x="2880" y="510"/>
                    </a:lnTo>
                    <a:lnTo>
                      <a:pt x="2892" y="522"/>
                    </a:lnTo>
                    <a:lnTo>
                      <a:pt x="2898" y="522"/>
                    </a:lnTo>
                    <a:lnTo>
                      <a:pt x="2904" y="528"/>
                    </a:lnTo>
                    <a:lnTo>
                      <a:pt x="2910" y="540"/>
                    </a:lnTo>
                    <a:lnTo>
                      <a:pt x="2916" y="546"/>
                    </a:lnTo>
                    <a:lnTo>
                      <a:pt x="2922" y="546"/>
                    </a:lnTo>
                    <a:lnTo>
                      <a:pt x="2928" y="552"/>
                    </a:lnTo>
                    <a:lnTo>
                      <a:pt x="2940" y="552"/>
                    </a:lnTo>
                    <a:lnTo>
                      <a:pt x="2952" y="558"/>
                    </a:lnTo>
                    <a:lnTo>
                      <a:pt x="2964" y="558"/>
                    </a:lnTo>
                    <a:lnTo>
                      <a:pt x="2976" y="564"/>
                    </a:lnTo>
                    <a:lnTo>
                      <a:pt x="2994" y="564"/>
                    </a:lnTo>
                    <a:lnTo>
                      <a:pt x="3012" y="570"/>
                    </a:lnTo>
                    <a:lnTo>
                      <a:pt x="3024" y="570"/>
                    </a:lnTo>
                    <a:lnTo>
                      <a:pt x="3036" y="576"/>
                    </a:lnTo>
                    <a:lnTo>
                      <a:pt x="3042" y="576"/>
                    </a:lnTo>
                    <a:lnTo>
                      <a:pt x="3054" y="588"/>
                    </a:lnTo>
                    <a:lnTo>
                      <a:pt x="3054" y="594"/>
                    </a:lnTo>
                    <a:lnTo>
                      <a:pt x="3060" y="600"/>
                    </a:lnTo>
                    <a:lnTo>
                      <a:pt x="3030" y="600"/>
                    </a:lnTo>
                    <a:lnTo>
                      <a:pt x="3012" y="606"/>
                    </a:lnTo>
                    <a:lnTo>
                      <a:pt x="3000" y="606"/>
                    </a:lnTo>
                    <a:lnTo>
                      <a:pt x="2964" y="588"/>
                    </a:lnTo>
                    <a:lnTo>
                      <a:pt x="2928" y="576"/>
                    </a:lnTo>
                    <a:lnTo>
                      <a:pt x="2904" y="570"/>
                    </a:lnTo>
                    <a:lnTo>
                      <a:pt x="2886" y="564"/>
                    </a:lnTo>
                    <a:lnTo>
                      <a:pt x="2862" y="564"/>
                    </a:lnTo>
                    <a:lnTo>
                      <a:pt x="2844" y="558"/>
                    </a:lnTo>
                    <a:lnTo>
                      <a:pt x="2802" y="558"/>
                    </a:lnTo>
                    <a:lnTo>
                      <a:pt x="2796" y="564"/>
                    </a:lnTo>
                    <a:lnTo>
                      <a:pt x="2796" y="576"/>
                    </a:lnTo>
                    <a:lnTo>
                      <a:pt x="2802" y="582"/>
                    </a:lnTo>
                    <a:lnTo>
                      <a:pt x="2808" y="582"/>
                    </a:lnTo>
                    <a:lnTo>
                      <a:pt x="2820" y="594"/>
                    </a:lnTo>
                    <a:lnTo>
                      <a:pt x="2784" y="594"/>
                    </a:lnTo>
                    <a:lnTo>
                      <a:pt x="2772" y="582"/>
                    </a:lnTo>
                    <a:lnTo>
                      <a:pt x="2754" y="582"/>
                    </a:lnTo>
                    <a:lnTo>
                      <a:pt x="2748" y="576"/>
                    </a:lnTo>
                    <a:lnTo>
                      <a:pt x="2724" y="576"/>
                    </a:lnTo>
                    <a:lnTo>
                      <a:pt x="2724" y="582"/>
                    </a:lnTo>
                    <a:lnTo>
                      <a:pt x="2730" y="600"/>
                    </a:lnTo>
                    <a:lnTo>
                      <a:pt x="2736" y="612"/>
                    </a:lnTo>
                    <a:lnTo>
                      <a:pt x="2748" y="618"/>
                    </a:lnTo>
                    <a:lnTo>
                      <a:pt x="2766" y="624"/>
                    </a:lnTo>
                    <a:lnTo>
                      <a:pt x="2802" y="624"/>
                    </a:lnTo>
                    <a:lnTo>
                      <a:pt x="2820" y="630"/>
                    </a:lnTo>
                    <a:lnTo>
                      <a:pt x="2844" y="630"/>
                    </a:lnTo>
                    <a:lnTo>
                      <a:pt x="2856" y="636"/>
                    </a:lnTo>
                    <a:lnTo>
                      <a:pt x="2862" y="648"/>
                    </a:lnTo>
                    <a:lnTo>
                      <a:pt x="2874" y="654"/>
                    </a:lnTo>
                    <a:lnTo>
                      <a:pt x="2844" y="654"/>
                    </a:lnTo>
                    <a:lnTo>
                      <a:pt x="2838" y="648"/>
                    </a:lnTo>
                    <a:lnTo>
                      <a:pt x="2826" y="642"/>
                    </a:lnTo>
                    <a:lnTo>
                      <a:pt x="2772" y="642"/>
                    </a:lnTo>
                    <a:lnTo>
                      <a:pt x="2760" y="636"/>
                    </a:lnTo>
                    <a:lnTo>
                      <a:pt x="2730" y="636"/>
                    </a:lnTo>
                    <a:lnTo>
                      <a:pt x="2724" y="624"/>
                    </a:lnTo>
                    <a:lnTo>
                      <a:pt x="2700" y="624"/>
                    </a:lnTo>
                    <a:lnTo>
                      <a:pt x="2694" y="606"/>
                    </a:lnTo>
                    <a:lnTo>
                      <a:pt x="2664" y="594"/>
                    </a:lnTo>
                    <a:lnTo>
                      <a:pt x="2670" y="588"/>
                    </a:lnTo>
                    <a:lnTo>
                      <a:pt x="2682" y="582"/>
                    </a:lnTo>
                    <a:lnTo>
                      <a:pt x="2688" y="576"/>
                    </a:lnTo>
                    <a:lnTo>
                      <a:pt x="2688" y="564"/>
                    </a:lnTo>
                    <a:lnTo>
                      <a:pt x="2658" y="534"/>
                    </a:lnTo>
                    <a:lnTo>
                      <a:pt x="2646" y="528"/>
                    </a:lnTo>
                    <a:lnTo>
                      <a:pt x="2616" y="528"/>
                    </a:lnTo>
                    <a:lnTo>
                      <a:pt x="2628" y="534"/>
                    </a:lnTo>
                    <a:lnTo>
                      <a:pt x="2652" y="558"/>
                    </a:lnTo>
                    <a:lnTo>
                      <a:pt x="2640" y="570"/>
                    </a:lnTo>
                    <a:lnTo>
                      <a:pt x="2616" y="582"/>
                    </a:lnTo>
                    <a:lnTo>
                      <a:pt x="2604" y="582"/>
                    </a:lnTo>
                    <a:lnTo>
                      <a:pt x="2586" y="624"/>
                    </a:lnTo>
                    <a:lnTo>
                      <a:pt x="2658" y="660"/>
                    </a:lnTo>
                    <a:lnTo>
                      <a:pt x="2676" y="660"/>
                    </a:lnTo>
                    <a:lnTo>
                      <a:pt x="2676" y="696"/>
                    </a:lnTo>
                    <a:lnTo>
                      <a:pt x="2670" y="708"/>
                    </a:lnTo>
                    <a:lnTo>
                      <a:pt x="2670" y="720"/>
                    </a:lnTo>
                    <a:lnTo>
                      <a:pt x="2676" y="738"/>
                    </a:lnTo>
                    <a:lnTo>
                      <a:pt x="2712" y="744"/>
                    </a:lnTo>
                    <a:lnTo>
                      <a:pt x="2712" y="768"/>
                    </a:lnTo>
                    <a:lnTo>
                      <a:pt x="2772" y="780"/>
                    </a:lnTo>
                    <a:lnTo>
                      <a:pt x="2778" y="780"/>
                    </a:lnTo>
                    <a:lnTo>
                      <a:pt x="2784" y="774"/>
                    </a:lnTo>
                    <a:lnTo>
                      <a:pt x="2796" y="774"/>
                    </a:lnTo>
                    <a:lnTo>
                      <a:pt x="2814" y="768"/>
                    </a:lnTo>
                    <a:lnTo>
                      <a:pt x="2850" y="768"/>
                    </a:lnTo>
                    <a:lnTo>
                      <a:pt x="2868" y="774"/>
                    </a:lnTo>
                    <a:lnTo>
                      <a:pt x="2874" y="780"/>
                    </a:lnTo>
                    <a:lnTo>
                      <a:pt x="2886" y="786"/>
                    </a:lnTo>
                    <a:lnTo>
                      <a:pt x="2904" y="786"/>
                    </a:lnTo>
                    <a:lnTo>
                      <a:pt x="2916" y="792"/>
                    </a:lnTo>
                    <a:lnTo>
                      <a:pt x="2952" y="804"/>
                    </a:lnTo>
                    <a:lnTo>
                      <a:pt x="2976" y="828"/>
                    </a:lnTo>
                    <a:lnTo>
                      <a:pt x="2976" y="834"/>
                    </a:lnTo>
                    <a:lnTo>
                      <a:pt x="2964" y="834"/>
                    </a:lnTo>
                    <a:lnTo>
                      <a:pt x="2958" y="840"/>
                    </a:lnTo>
                    <a:lnTo>
                      <a:pt x="2946" y="840"/>
                    </a:lnTo>
                    <a:lnTo>
                      <a:pt x="2940" y="846"/>
                    </a:lnTo>
                    <a:lnTo>
                      <a:pt x="2946" y="852"/>
                    </a:lnTo>
                    <a:lnTo>
                      <a:pt x="2958" y="858"/>
                    </a:lnTo>
                    <a:lnTo>
                      <a:pt x="2976" y="876"/>
                    </a:lnTo>
                    <a:lnTo>
                      <a:pt x="3024" y="876"/>
                    </a:lnTo>
                    <a:lnTo>
                      <a:pt x="3012" y="882"/>
                    </a:lnTo>
                    <a:lnTo>
                      <a:pt x="3006" y="882"/>
                    </a:lnTo>
                    <a:lnTo>
                      <a:pt x="2994" y="888"/>
                    </a:lnTo>
                    <a:lnTo>
                      <a:pt x="2970" y="888"/>
                    </a:lnTo>
                    <a:lnTo>
                      <a:pt x="2958" y="882"/>
                    </a:lnTo>
                    <a:lnTo>
                      <a:pt x="2952" y="876"/>
                    </a:lnTo>
                    <a:lnTo>
                      <a:pt x="2940" y="870"/>
                    </a:lnTo>
                    <a:lnTo>
                      <a:pt x="2940" y="858"/>
                    </a:lnTo>
                    <a:lnTo>
                      <a:pt x="2928" y="834"/>
                    </a:lnTo>
                    <a:lnTo>
                      <a:pt x="2916" y="822"/>
                    </a:lnTo>
                    <a:lnTo>
                      <a:pt x="2892" y="810"/>
                    </a:lnTo>
                    <a:lnTo>
                      <a:pt x="2886" y="804"/>
                    </a:lnTo>
                    <a:lnTo>
                      <a:pt x="2880" y="804"/>
                    </a:lnTo>
                    <a:lnTo>
                      <a:pt x="2874" y="798"/>
                    </a:lnTo>
                    <a:lnTo>
                      <a:pt x="2874" y="786"/>
                    </a:lnTo>
                    <a:lnTo>
                      <a:pt x="2868" y="780"/>
                    </a:lnTo>
                    <a:lnTo>
                      <a:pt x="2844" y="780"/>
                    </a:lnTo>
                    <a:lnTo>
                      <a:pt x="2832" y="786"/>
                    </a:lnTo>
                    <a:lnTo>
                      <a:pt x="2814" y="786"/>
                    </a:lnTo>
                    <a:lnTo>
                      <a:pt x="2802" y="792"/>
                    </a:lnTo>
                    <a:lnTo>
                      <a:pt x="2778" y="792"/>
                    </a:lnTo>
                    <a:lnTo>
                      <a:pt x="2760" y="810"/>
                    </a:lnTo>
                    <a:lnTo>
                      <a:pt x="2766" y="816"/>
                    </a:lnTo>
                    <a:lnTo>
                      <a:pt x="2772" y="828"/>
                    </a:lnTo>
                    <a:lnTo>
                      <a:pt x="2784" y="834"/>
                    </a:lnTo>
                    <a:lnTo>
                      <a:pt x="2802" y="852"/>
                    </a:lnTo>
                    <a:lnTo>
                      <a:pt x="2814" y="858"/>
                    </a:lnTo>
                    <a:lnTo>
                      <a:pt x="2814" y="864"/>
                    </a:lnTo>
                    <a:lnTo>
                      <a:pt x="2790" y="888"/>
                    </a:lnTo>
                    <a:lnTo>
                      <a:pt x="2784" y="888"/>
                    </a:lnTo>
                    <a:lnTo>
                      <a:pt x="2778" y="930"/>
                    </a:lnTo>
                    <a:lnTo>
                      <a:pt x="2736" y="948"/>
                    </a:lnTo>
                    <a:lnTo>
                      <a:pt x="2736" y="954"/>
                    </a:lnTo>
                    <a:lnTo>
                      <a:pt x="2730" y="966"/>
                    </a:lnTo>
                    <a:lnTo>
                      <a:pt x="2724" y="972"/>
                    </a:lnTo>
                    <a:lnTo>
                      <a:pt x="2694" y="972"/>
                    </a:lnTo>
                    <a:lnTo>
                      <a:pt x="2682" y="966"/>
                    </a:lnTo>
                    <a:lnTo>
                      <a:pt x="2652" y="966"/>
                    </a:lnTo>
                    <a:lnTo>
                      <a:pt x="2592" y="960"/>
                    </a:lnTo>
                    <a:lnTo>
                      <a:pt x="2586" y="960"/>
                    </a:lnTo>
                    <a:lnTo>
                      <a:pt x="2580" y="954"/>
                    </a:lnTo>
                    <a:lnTo>
                      <a:pt x="2568" y="948"/>
                    </a:lnTo>
                    <a:lnTo>
                      <a:pt x="2556" y="948"/>
                    </a:lnTo>
                    <a:lnTo>
                      <a:pt x="2544" y="936"/>
                    </a:lnTo>
                    <a:lnTo>
                      <a:pt x="2598" y="936"/>
                    </a:lnTo>
                    <a:lnTo>
                      <a:pt x="2616" y="942"/>
                    </a:lnTo>
                    <a:lnTo>
                      <a:pt x="2640" y="924"/>
                    </a:lnTo>
                    <a:lnTo>
                      <a:pt x="2652" y="924"/>
                    </a:lnTo>
                    <a:lnTo>
                      <a:pt x="2664" y="930"/>
                    </a:lnTo>
                    <a:lnTo>
                      <a:pt x="2682" y="930"/>
                    </a:lnTo>
                    <a:lnTo>
                      <a:pt x="2694" y="924"/>
                    </a:lnTo>
                    <a:lnTo>
                      <a:pt x="2694" y="906"/>
                    </a:lnTo>
                    <a:lnTo>
                      <a:pt x="2700" y="894"/>
                    </a:lnTo>
                    <a:lnTo>
                      <a:pt x="2700" y="882"/>
                    </a:lnTo>
                    <a:lnTo>
                      <a:pt x="2724" y="876"/>
                    </a:lnTo>
                    <a:lnTo>
                      <a:pt x="2724" y="852"/>
                    </a:lnTo>
                    <a:lnTo>
                      <a:pt x="2712" y="852"/>
                    </a:lnTo>
                    <a:lnTo>
                      <a:pt x="2718" y="846"/>
                    </a:lnTo>
                    <a:lnTo>
                      <a:pt x="2724" y="834"/>
                    </a:lnTo>
                    <a:lnTo>
                      <a:pt x="2724" y="822"/>
                    </a:lnTo>
                    <a:lnTo>
                      <a:pt x="2718" y="816"/>
                    </a:lnTo>
                    <a:lnTo>
                      <a:pt x="2712" y="816"/>
                    </a:lnTo>
                    <a:lnTo>
                      <a:pt x="2700" y="810"/>
                    </a:lnTo>
                    <a:lnTo>
                      <a:pt x="2682" y="810"/>
                    </a:lnTo>
                    <a:lnTo>
                      <a:pt x="2664" y="804"/>
                    </a:lnTo>
                    <a:lnTo>
                      <a:pt x="2652" y="804"/>
                    </a:lnTo>
                    <a:lnTo>
                      <a:pt x="2634" y="786"/>
                    </a:lnTo>
                    <a:lnTo>
                      <a:pt x="2634" y="744"/>
                    </a:lnTo>
                    <a:lnTo>
                      <a:pt x="2628" y="732"/>
                    </a:lnTo>
                    <a:lnTo>
                      <a:pt x="2616" y="720"/>
                    </a:lnTo>
                    <a:lnTo>
                      <a:pt x="2604" y="714"/>
                    </a:lnTo>
                    <a:lnTo>
                      <a:pt x="2598" y="702"/>
                    </a:lnTo>
                    <a:lnTo>
                      <a:pt x="2592" y="696"/>
                    </a:lnTo>
                    <a:lnTo>
                      <a:pt x="2586" y="660"/>
                    </a:lnTo>
                    <a:lnTo>
                      <a:pt x="2520" y="624"/>
                    </a:lnTo>
                    <a:lnTo>
                      <a:pt x="2532" y="612"/>
                    </a:lnTo>
                    <a:lnTo>
                      <a:pt x="2544" y="588"/>
                    </a:lnTo>
                    <a:lnTo>
                      <a:pt x="2544" y="576"/>
                    </a:lnTo>
                    <a:lnTo>
                      <a:pt x="2538" y="564"/>
                    </a:lnTo>
                    <a:lnTo>
                      <a:pt x="2514" y="540"/>
                    </a:lnTo>
                    <a:lnTo>
                      <a:pt x="2496" y="540"/>
                    </a:lnTo>
                    <a:lnTo>
                      <a:pt x="2484" y="534"/>
                    </a:lnTo>
                    <a:lnTo>
                      <a:pt x="2472" y="534"/>
                    </a:lnTo>
                    <a:lnTo>
                      <a:pt x="2340" y="522"/>
                    </a:lnTo>
                    <a:lnTo>
                      <a:pt x="2328" y="552"/>
                    </a:lnTo>
                    <a:lnTo>
                      <a:pt x="2346" y="570"/>
                    </a:lnTo>
                    <a:lnTo>
                      <a:pt x="2334" y="600"/>
                    </a:lnTo>
                    <a:lnTo>
                      <a:pt x="2280" y="624"/>
                    </a:lnTo>
                    <a:lnTo>
                      <a:pt x="2268" y="654"/>
                    </a:lnTo>
                    <a:lnTo>
                      <a:pt x="2304" y="660"/>
                    </a:lnTo>
                    <a:lnTo>
                      <a:pt x="2334" y="708"/>
                    </a:lnTo>
                    <a:lnTo>
                      <a:pt x="2322" y="726"/>
                    </a:lnTo>
                    <a:lnTo>
                      <a:pt x="2352" y="750"/>
                    </a:lnTo>
                    <a:lnTo>
                      <a:pt x="2388" y="744"/>
                    </a:lnTo>
                    <a:lnTo>
                      <a:pt x="2394" y="750"/>
                    </a:lnTo>
                    <a:lnTo>
                      <a:pt x="2400" y="762"/>
                    </a:lnTo>
                    <a:lnTo>
                      <a:pt x="2412" y="768"/>
                    </a:lnTo>
                    <a:lnTo>
                      <a:pt x="2418" y="774"/>
                    </a:lnTo>
                    <a:lnTo>
                      <a:pt x="2430" y="780"/>
                    </a:lnTo>
                    <a:lnTo>
                      <a:pt x="2472" y="780"/>
                    </a:lnTo>
                    <a:lnTo>
                      <a:pt x="2466" y="840"/>
                    </a:lnTo>
                    <a:lnTo>
                      <a:pt x="2448" y="816"/>
                    </a:lnTo>
                    <a:lnTo>
                      <a:pt x="2430" y="828"/>
                    </a:lnTo>
                    <a:lnTo>
                      <a:pt x="2418" y="822"/>
                    </a:lnTo>
                    <a:lnTo>
                      <a:pt x="2388" y="804"/>
                    </a:lnTo>
                    <a:lnTo>
                      <a:pt x="2352" y="792"/>
                    </a:lnTo>
                    <a:lnTo>
                      <a:pt x="2328" y="780"/>
                    </a:lnTo>
                    <a:lnTo>
                      <a:pt x="2268" y="780"/>
                    </a:lnTo>
                    <a:lnTo>
                      <a:pt x="2250" y="762"/>
                    </a:lnTo>
                    <a:lnTo>
                      <a:pt x="2244" y="780"/>
                    </a:lnTo>
                    <a:lnTo>
                      <a:pt x="2220" y="756"/>
                    </a:lnTo>
                    <a:lnTo>
                      <a:pt x="2214" y="756"/>
                    </a:lnTo>
                    <a:lnTo>
                      <a:pt x="2208" y="750"/>
                    </a:lnTo>
                    <a:lnTo>
                      <a:pt x="2196" y="744"/>
                    </a:lnTo>
                    <a:lnTo>
                      <a:pt x="2178" y="744"/>
                    </a:lnTo>
                    <a:lnTo>
                      <a:pt x="2154" y="732"/>
                    </a:lnTo>
                    <a:lnTo>
                      <a:pt x="2130" y="732"/>
                    </a:lnTo>
                    <a:lnTo>
                      <a:pt x="2118" y="738"/>
                    </a:lnTo>
                    <a:lnTo>
                      <a:pt x="2088" y="738"/>
                    </a:lnTo>
                    <a:lnTo>
                      <a:pt x="2076" y="732"/>
                    </a:lnTo>
                    <a:lnTo>
                      <a:pt x="2022" y="732"/>
                    </a:lnTo>
                    <a:lnTo>
                      <a:pt x="2016" y="738"/>
                    </a:lnTo>
                    <a:lnTo>
                      <a:pt x="2010" y="738"/>
                    </a:lnTo>
                    <a:lnTo>
                      <a:pt x="2004" y="744"/>
                    </a:lnTo>
                    <a:lnTo>
                      <a:pt x="2004" y="750"/>
                    </a:lnTo>
                    <a:lnTo>
                      <a:pt x="2016" y="762"/>
                    </a:lnTo>
                    <a:lnTo>
                      <a:pt x="2028" y="768"/>
                    </a:lnTo>
                    <a:lnTo>
                      <a:pt x="2040" y="780"/>
                    </a:lnTo>
                    <a:lnTo>
                      <a:pt x="2046" y="780"/>
                    </a:lnTo>
                    <a:lnTo>
                      <a:pt x="2022" y="810"/>
                    </a:lnTo>
                    <a:lnTo>
                      <a:pt x="2010" y="798"/>
                    </a:lnTo>
                    <a:lnTo>
                      <a:pt x="2010" y="828"/>
                    </a:lnTo>
                    <a:lnTo>
                      <a:pt x="1998" y="828"/>
                    </a:lnTo>
                    <a:lnTo>
                      <a:pt x="1986" y="822"/>
                    </a:lnTo>
                    <a:lnTo>
                      <a:pt x="1980" y="822"/>
                    </a:lnTo>
                    <a:lnTo>
                      <a:pt x="1974" y="816"/>
                    </a:lnTo>
                    <a:lnTo>
                      <a:pt x="1974" y="786"/>
                    </a:lnTo>
                    <a:lnTo>
                      <a:pt x="1968" y="780"/>
                    </a:lnTo>
                    <a:lnTo>
                      <a:pt x="1950" y="780"/>
                    </a:lnTo>
                    <a:lnTo>
                      <a:pt x="1938" y="786"/>
                    </a:lnTo>
                    <a:lnTo>
                      <a:pt x="1920" y="792"/>
                    </a:lnTo>
                    <a:lnTo>
                      <a:pt x="1908" y="804"/>
                    </a:lnTo>
                    <a:lnTo>
                      <a:pt x="1884" y="816"/>
                    </a:lnTo>
                    <a:lnTo>
                      <a:pt x="1866" y="816"/>
                    </a:lnTo>
                    <a:lnTo>
                      <a:pt x="1842" y="804"/>
                    </a:lnTo>
                    <a:lnTo>
                      <a:pt x="1824" y="804"/>
                    </a:lnTo>
                    <a:lnTo>
                      <a:pt x="1800" y="810"/>
                    </a:lnTo>
                    <a:lnTo>
                      <a:pt x="1782" y="816"/>
                    </a:lnTo>
                    <a:lnTo>
                      <a:pt x="1764" y="828"/>
                    </a:lnTo>
                    <a:lnTo>
                      <a:pt x="1752" y="834"/>
                    </a:lnTo>
                    <a:lnTo>
                      <a:pt x="1746" y="840"/>
                    </a:lnTo>
                    <a:lnTo>
                      <a:pt x="1680" y="840"/>
                    </a:lnTo>
                    <a:lnTo>
                      <a:pt x="1692" y="816"/>
                    </a:lnTo>
                    <a:lnTo>
                      <a:pt x="1692" y="780"/>
                    </a:lnTo>
                    <a:lnTo>
                      <a:pt x="1680" y="780"/>
                    </a:lnTo>
                    <a:lnTo>
                      <a:pt x="1668" y="786"/>
                    </a:lnTo>
                    <a:lnTo>
                      <a:pt x="1650" y="792"/>
                    </a:lnTo>
                    <a:lnTo>
                      <a:pt x="1638" y="792"/>
                    </a:lnTo>
                    <a:lnTo>
                      <a:pt x="1626" y="804"/>
                    </a:lnTo>
                    <a:lnTo>
                      <a:pt x="1626" y="816"/>
                    </a:lnTo>
                    <a:lnTo>
                      <a:pt x="1632" y="822"/>
                    </a:lnTo>
                    <a:lnTo>
                      <a:pt x="1632" y="828"/>
                    </a:lnTo>
                    <a:lnTo>
                      <a:pt x="1608" y="834"/>
                    </a:lnTo>
                    <a:lnTo>
                      <a:pt x="1608" y="810"/>
                    </a:lnTo>
                    <a:lnTo>
                      <a:pt x="1584" y="816"/>
                    </a:lnTo>
                    <a:lnTo>
                      <a:pt x="1530" y="822"/>
                    </a:lnTo>
                    <a:lnTo>
                      <a:pt x="1488" y="852"/>
                    </a:lnTo>
                    <a:lnTo>
                      <a:pt x="1440" y="858"/>
                    </a:lnTo>
                    <a:lnTo>
                      <a:pt x="1452" y="876"/>
                    </a:lnTo>
                    <a:lnTo>
                      <a:pt x="1440" y="876"/>
                    </a:lnTo>
                    <a:lnTo>
                      <a:pt x="1428" y="870"/>
                    </a:lnTo>
                    <a:lnTo>
                      <a:pt x="1422" y="870"/>
                    </a:lnTo>
                    <a:lnTo>
                      <a:pt x="1410" y="876"/>
                    </a:lnTo>
                    <a:lnTo>
                      <a:pt x="1404" y="882"/>
                    </a:lnTo>
                    <a:lnTo>
                      <a:pt x="1404" y="924"/>
                    </a:lnTo>
                    <a:lnTo>
                      <a:pt x="1332" y="930"/>
                    </a:lnTo>
                    <a:lnTo>
                      <a:pt x="1326" y="924"/>
                    </a:lnTo>
                    <a:lnTo>
                      <a:pt x="1314" y="918"/>
                    </a:lnTo>
                    <a:lnTo>
                      <a:pt x="1308" y="912"/>
                    </a:lnTo>
                    <a:lnTo>
                      <a:pt x="1266" y="912"/>
                    </a:lnTo>
                    <a:lnTo>
                      <a:pt x="1260" y="906"/>
                    </a:lnTo>
                    <a:lnTo>
                      <a:pt x="1260" y="876"/>
                    </a:lnTo>
                    <a:lnTo>
                      <a:pt x="1266" y="870"/>
                    </a:lnTo>
                    <a:lnTo>
                      <a:pt x="1266" y="864"/>
                    </a:lnTo>
                    <a:lnTo>
                      <a:pt x="1272" y="858"/>
                    </a:lnTo>
                    <a:lnTo>
                      <a:pt x="1284" y="864"/>
                    </a:lnTo>
                    <a:lnTo>
                      <a:pt x="1344" y="864"/>
                    </a:lnTo>
                    <a:lnTo>
                      <a:pt x="1332" y="858"/>
                    </a:lnTo>
                    <a:lnTo>
                      <a:pt x="1326" y="846"/>
                    </a:lnTo>
                    <a:lnTo>
                      <a:pt x="1314" y="840"/>
                    </a:lnTo>
                    <a:lnTo>
                      <a:pt x="1302" y="828"/>
                    </a:lnTo>
                    <a:lnTo>
                      <a:pt x="1290" y="822"/>
                    </a:lnTo>
                    <a:lnTo>
                      <a:pt x="1278" y="810"/>
                    </a:lnTo>
                    <a:lnTo>
                      <a:pt x="1152" y="810"/>
                    </a:lnTo>
                    <a:lnTo>
                      <a:pt x="1164" y="822"/>
                    </a:lnTo>
                    <a:lnTo>
                      <a:pt x="1188" y="822"/>
                    </a:lnTo>
                    <a:lnTo>
                      <a:pt x="1200" y="828"/>
                    </a:lnTo>
                    <a:lnTo>
                      <a:pt x="1200" y="846"/>
                    </a:lnTo>
                    <a:lnTo>
                      <a:pt x="1194" y="864"/>
                    </a:lnTo>
                    <a:lnTo>
                      <a:pt x="1194" y="876"/>
                    </a:lnTo>
                    <a:lnTo>
                      <a:pt x="1188" y="894"/>
                    </a:lnTo>
                    <a:lnTo>
                      <a:pt x="1188" y="918"/>
                    </a:lnTo>
                    <a:lnTo>
                      <a:pt x="1194" y="918"/>
                    </a:lnTo>
                    <a:lnTo>
                      <a:pt x="1206" y="924"/>
                    </a:lnTo>
                    <a:lnTo>
                      <a:pt x="1230" y="924"/>
                    </a:lnTo>
                    <a:lnTo>
                      <a:pt x="1236" y="930"/>
                    </a:lnTo>
                    <a:lnTo>
                      <a:pt x="1242" y="930"/>
                    </a:lnTo>
                    <a:lnTo>
                      <a:pt x="1236" y="966"/>
                    </a:lnTo>
                    <a:lnTo>
                      <a:pt x="1248" y="996"/>
                    </a:lnTo>
                    <a:lnTo>
                      <a:pt x="1212" y="972"/>
                    </a:lnTo>
                    <a:lnTo>
                      <a:pt x="1194" y="996"/>
                    </a:lnTo>
                    <a:lnTo>
                      <a:pt x="1188" y="966"/>
                    </a:lnTo>
                    <a:lnTo>
                      <a:pt x="1116" y="948"/>
                    </a:lnTo>
                    <a:lnTo>
                      <a:pt x="1086" y="984"/>
                    </a:lnTo>
                    <a:lnTo>
                      <a:pt x="1062" y="984"/>
                    </a:lnTo>
                    <a:lnTo>
                      <a:pt x="1056" y="996"/>
                    </a:lnTo>
                    <a:lnTo>
                      <a:pt x="1044" y="1002"/>
                    </a:lnTo>
                    <a:lnTo>
                      <a:pt x="1038" y="1008"/>
                    </a:lnTo>
                    <a:lnTo>
                      <a:pt x="1026" y="1014"/>
                    </a:lnTo>
                    <a:lnTo>
                      <a:pt x="1014" y="1014"/>
                    </a:lnTo>
                    <a:lnTo>
                      <a:pt x="1002" y="1020"/>
                    </a:lnTo>
                    <a:lnTo>
                      <a:pt x="1002" y="1032"/>
                    </a:lnTo>
                    <a:lnTo>
                      <a:pt x="1008" y="1038"/>
                    </a:lnTo>
                    <a:lnTo>
                      <a:pt x="1020" y="1044"/>
                    </a:lnTo>
                    <a:lnTo>
                      <a:pt x="1032" y="1056"/>
                    </a:lnTo>
                    <a:lnTo>
                      <a:pt x="1044" y="1062"/>
                    </a:lnTo>
                    <a:lnTo>
                      <a:pt x="1050" y="1068"/>
                    </a:lnTo>
                    <a:lnTo>
                      <a:pt x="1062" y="1074"/>
                    </a:lnTo>
                    <a:lnTo>
                      <a:pt x="1080" y="1104"/>
                    </a:lnTo>
                    <a:lnTo>
                      <a:pt x="1050" y="1086"/>
                    </a:lnTo>
                    <a:lnTo>
                      <a:pt x="1038" y="1092"/>
                    </a:lnTo>
                    <a:lnTo>
                      <a:pt x="1032" y="1098"/>
                    </a:lnTo>
                    <a:lnTo>
                      <a:pt x="1020" y="1098"/>
                    </a:lnTo>
                    <a:lnTo>
                      <a:pt x="1008" y="1092"/>
                    </a:lnTo>
                    <a:lnTo>
                      <a:pt x="996" y="1092"/>
                    </a:lnTo>
                    <a:lnTo>
                      <a:pt x="978" y="1086"/>
                    </a:lnTo>
                    <a:lnTo>
                      <a:pt x="966" y="1080"/>
                    </a:lnTo>
                    <a:lnTo>
                      <a:pt x="948" y="1080"/>
                    </a:lnTo>
                    <a:lnTo>
                      <a:pt x="936" y="1074"/>
                    </a:lnTo>
                    <a:lnTo>
                      <a:pt x="924" y="1074"/>
                    </a:lnTo>
                    <a:lnTo>
                      <a:pt x="918" y="1068"/>
                    </a:lnTo>
                    <a:lnTo>
                      <a:pt x="918" y="1056"/>
                    </a:lnTo>
                    <a:lnTo>
                      <a:pt x="906" y="1050"/>
                    </a:lnTo>
                    <a:lnTo>
                      <a:pt x="888" y="1050"/>
                    </a:lnTo>
                    <a:lnTo>
                      <a:pt x="864" y="1062"/>
                    </a:lnTo>
                    <a:lnTo>
                      <a:pt x="858" y="1068"/>
                    </a:lnTo>
                    <a:lnTo>
                      <a:pt x="840" y="1068"/>
                    </a:lnTo>
                    <a:lnTo>
                      <a:pt x="882" y="1104"/>
                    </a:lnTo>
                    <a:lnTo>
                      <a:pt x="900" y="1104"/>
                    </a:lnTo>
                    <a:lnTo>
                      <a:pt x="912" y="1110"/>
                    </a:lnTo>
                    <a:lnTo>
                      <a:pt x="924" y="1110"/>
                    </a:lnTo>
                    <a:lnTo>
                      <a:pt x="936" y="1116"/>
                    </a:lnTo>
                    <a:lnTo>
                      <a:pt x="942" y="1116"/>
                    </a:lnTo>
                    <a:lnTo>
                      <a:pt x="942" y="1122"/>
                    </a:lnTo>
                    <a:lnTo>
                      <a:pt x="936" y="1134"/>
                    </a:lnTo>
                    <a:lnTo>
                      <a:pt x="924" y="1140"/>
                    </a:lnTo>
                    <a:lnTo>
                      <a:pt x="918" y="1146"/>
                    </a:lnTo>
                    <a:lnTo>
                      <a:pt x="852" y="1128"/>
                    </a:lnTo>
                    <a:lnTo>
                      <a:pt x="840" y="1122"/>
                    </a:lnTo>
                    <a:lnTo>
                      <a:pt x="834" y="1116"/>
                    </a:lnTo>
                    <a:lnTo>
                      <a:pt x="822" y="1110"/>
                    </a:lnTo>
                    <a:lnTo>
                      <a:pt x="762" y="1110"/>
                    </a:lnTo>
                    <a:lnTo>
                      <a:pt x="756" y="1104"/>
                    </a:lnTo>
                    <a:lnTo>
                      <a:pt x="756" y="1056"/>
                    </a:lnTo>
                    <a:lnTo>
                      <a:pt x="738" y="1044"/>
                    </a:lnTo>
                    <a:lnTo>
                      <a:pt x="750" y="1032"/>
                    </a:lnTo>
                    <a:lnTo>
                      <a:pt x="756" y="1020"/>
                    </a:lnTo>
                    <a:lnTo>
                      <a:pt x="756" y="1002"/>
                    </a:lnTo>
                    <a:lnTo>
                      <a:pt x="738" y="990"/>
                    </a:lnTo>
                    <a:lnTo>
                      <a:pt x="702" y="978"/>
                    </a:lnTo>
                    <a:lnTo>
                      <a:pt x="672" y="972"/>
                    </a:lnTo>
                    <a:lnTo>
                      <a:pt x="660" y="966"/>
                    </a:lnTo>
                    <a:lnTo>
                      <a:pt x="630" y="948"/>
                    </a:lnTo>
                    <a:lnTo>
                      <a:pt x="606" y="930"/>
                    </a:lnTo>
                    <a:lnTo>
                      <a:pt x="594" y="912"/>
                    </a:lnTo>
                    <a:lnTo>
                      <a:pt x="630" y="912"/>
                    </a:lnTo>
                    <a:lnTo>
                      <a:pt x="630" y="924"/>
                    </a:lnTo>
                    <a:lnTo>
                      <a:pt x="642" y="924"/>
                    </a:lnTo>
                    <a:lnTo>
                      <a:pt x="654" y="930"/>
                    </a:lnTo>
                    <a:lnTo>
                      <a:pt x="672" y="930"/>
                    </a:lnTo>
                    <a:lnTo>
                      <a:pt x="690" y="936"/>
                    </a:lnTo>
                    <a:lnTo>
                      <a:pt x="720" y="936"/>
                    </a:lnTo>
                    <a:lnTo>
                      <a:pt x="732" y="942"/>
                    </a:lnTo>
                    <a:lnTo>
                      <a:pt x="738" y="954"/>
                    </a:lnTo>
                    <a:lnTo>
                      <a:pt x="762" y="966"/>
                    </a:lnTo>
                    <a:lnTo>
                      <a:pt x="816" y="966"/>
                    </a:lnTo>
                    <a:lnTo>
                      <a:pt x="846" y="972"/>
                    </a:lnTo>
                    <a:lnTo>
                      <a:pt x="858" y="972"/>
                    </a:lnTo>
                    <a:lnTo>
                      <a:pt x="870" y="978"/>
                    </a:lnTo>
                    <a:lnTo>
                      <a:pt x="894" y="984"/>
                    </a:lnTo>
                    <a:lnTo>
                      <a:pt x="930" y="990"/>
                    </a:lnTo>
                    <a:lnTo>
                      <a:pt x="978" y="984"/>
                    </a:lnTo>
                    <a:lnTo>
                      <a:pt x="1026" y="972"/>
                    </a:lnTo>
                    <a:lnTo>
                      <a:pt x="1062" y="954"/>
                    </a:lnTo>
                    <a:lnTo>
                      <a:pt x="1080" y="936"/>
                    </a:lnTo>
                    <a:lnTo>
                      <a:pt x="1074" y="912"/>
                    </a:lnTo>
                    <a:lnTo>
                      <a:pt x="1032" y="870"/>
                    </a:lnTo>
                    <a:lnTo>
                      <a:pt x="1014" y="858"/>
                    </a:lnTo>
                    <a:lnTo>
                      <a:pt x="996" y="852"/>
                    </a:lnTo>
                    <a:lnTo>
                      <a:pt x="948" y="840"/>
                    </a:lnTo>
                    <a:lnTo>
                      <a:pt x="900" y="822"/>
                    </a:lnTo>
                    <a:lnTo>
                      <a:pt x="828" y="798"/>
                    </a:lnTo>
                    <a:lnTo>
                      <a:pt x="792" y="780"/>
                    </a:lnTo>
                    <a:lnTo>
                      <a:pt x="756" y="774"/>
                    </a:lnTo>
                    <a:lnTo>
                      <a:pt x="624" y="774"/>
                    </a:lnTo>
                    <a:lnTo>
                      <a:pt x="612" y="756"/>
                    </a:lnTo>
                    <a:lnTo>
                      <a:pt x="588" y="762"/>
                    </a:lnTo>
                    <a:lnTo>
                      <a:pt x="552" y="744"/>
                    </a:lnTo>
                    <a:lnTo>
                      <a:pt x="588" y="738"/>
                    </a:lnTo>
                    <a:lnTo>
                      <a:pt x="606" y="726"/>
                    </a:lnTo>
                    <a:lnTo>
                      <a:pt x="600" y="726"/>
                    </a:lnTo>
                    <a:lnTo>
                      <a:pt x="594" y="720"/>
                    </a:lnTo>
                    <a:lnTo>
                      <a:pt x="582" y="720"/>
                    </a:lnTo>
                    <a:lnTo>
                      <a:pt x="564" y="714"/>
                    </a:lnTo>
                    <a:lnTo>
                      <a:pt x="546" y="714"/>
                    </a:lnTo>
                    <a:lnTo>
                      <a:pt x="534" y="708"/>
                    </a:lnTo>
                    <a:lnTo>
                      <a:pt x="522" y="720"/>
                    </a:lnTo>
                    <a:lnTo>
                      <a:pt x="522" y="726"/>
                    </a:lnTo>
                    <a:lnTo>
                      <a:pt x="516" y="732"/>
                    </a:lnTo>
                    <a:lnTo>
                      <a:pt x="498" y="732"/>
                    </a:lnTo>
                    <a:lnTo>
                      <a:pt x="486" y="744"/>
                    </a:lnTo>
                    <a:lnTo>
                      <a:pt x="450" y="744"/>
                    </a:lnTo>
                    <a:lnTo>
                      <a:pt x="444" y="756"/>
                    </a:lnTo>
                    <a:lnTo>
                      <a:pt x="420" y="762"/>
                    </a:lnTo>
                    <a:lnTo>
                      <a:pt x="420" y="768"/>
                    </a:lnTo>
                    <a:lnTo>
                      <a:pt x="414" y="780"/>
                    </a:lnTo>
                    <a:lnTo>
                      <a:pt x="390" y="780"/>
                    </a:lnTo>
                    <a:lnTo>
                      <a:pt x="384" y="792"/>
                    </a:lnTo>
                    <a:lnTo>
                      <a:pt x="396" y="804"/>
                    </a:lnTo>
                    <a:lnTo>
                      <a:pt x="396" y="810"/>
                    </a:lnTo>
                    <a:lnTo>
                      <a:pt x="378" y="810"/>
                    </a:lnTo>
                    <a:lnTo>
                      <a:pt x="378" y="822"/>
                    </a:lnTo>
                    <a:lnTo>
                      <a:pt x="384" y="834"/>
                    </a:lnTo>
                    <a:lnTo>
                      <a:pt x="384" y="840"/>
                    </a:lnTo>
                    <a:lnTo>
                      <a:pt x="390" y="846"/>
                    </a:lnTo>
                    <a:lnTo>
                      <a:pt x="396" y="846"/>
                    </a:lnTo>
                    <a:lnTo>
                      <a:pt x="402" y="840"/>
                    </a:lnTo>
                    <a:lnTo>
                      <a:pt x="420" y="840"/>
                    </a:lnTo>
                    <a:lnTo>
                      <a:pt x="468" y="888"/>
                    </a:lnTo>
                    <a:lnTo>
                      <a:pt x="468" y="900"/>
                    </a:lnTo>
                    <a:lnTo>
                      <a:pt x="462" y="900"/>
                    </a:lnTo>
                    <a:lnTo>
                      <a:pt x="450" y="906"/>
                    </a:lnTo>
                    <a:lnTo>
                      <a:pt x="444" y="906"/>
                    </a:lnTo>
                    <a:lnTo>
                      <a:pt x="444" y="918"/>
                    </a:lnTo>
                    <a:lnTo>
                      <a:pt x="438" y="918"/>
                    </a:lnTo>
                    <a:lnTo>
                      <a:pt x="426" y="924"/>
                    </a:lnTo>
                    <a:lnTo>
                      <a:pt x="420" y="930"/>
                    </a:lnTo>
                    <a:lnTo>
                      <a:pt x="438" y="948"/>
                    </a:lnTo>
                    <a:lnTo>
                      <a:pt x="450" y="954"/>
                    </a:lnTo>
                    <a:lnTo>
                      <a:pt x="456" y="966"/>
                    </a:lnTo>
                    <a:lnTo>
                      <a:pt x="468" y="972"/>
                    </a:lnTo>
                    <a:lnTo>
                      <a:pt x="492" y="996"/>
                    </a:lnTo>
                    <a:lnTo>
                      <a:pt x="504" y="1002"/>
                    </a:lnTo>
                    <a:lnTo>
                      <a:pt x="510" y="1008"/>
                    </a:lnTo>
                    <a:lnTo>
                      <a:pt x="510" y="1014"/>
                    </a:lnTo>
                    <a:lnTo>
                      <a:pt x="504" y="1020"/>
                    </a:lnTo>
                    <a:lnTo>
                      <a:pt x="492" y="1020"/>
                    </a:lnTo>
                    <a:lnTo>
                      <a:pt x="480" y="1014"/>
                    </a:lnTo>
                    <a:lnTo>
                      <a:pt x="474" y="1014"/>
                    </a:lnTo>
                    <a:lnTo>
                      <a:pt x="468" y="1044"/>
                    </a:lnTo>
                    <a:lnTo>
                      <a:pt x="480" y="1056"/>
                    </a:lnTo>
                    <a:lnTo>
                      <a:pt x="480" y="1068"/>
                    </a:lnTo>
                    <a:lnTo>
                      <a:pt x="492" y="1068"/>
                    </a:lnTo>
                    <a:lnTo>
                      <a:pt x="498" y="1074"/>
                    </a:lnTo>
                    <a:lnTo>
                      <a:pt x="504" y="1074"/>
                    </a:lnTo>
                    <a:lnTo>
                      <a:pt x="510" y="1080"/>
                    </a:lnTo>
                    <a:lnTo>
                      <a:pt x="510" y="1086"/>
                    </a:lnTo>
                    <a:lnTo>
                      <a:pt x="504" y="1092"/>
                    </a:lnTo>
                    <a:lnTo>
                      <a:pt x="498" y="1104"/>
                    </a:lnTo>
                    <a:lnTo>
                      <a:pt x="522" y="1110"/>
                    </a:lnTo>
                    <a:lnTo>
                      <a:pt x="534" y="1116"/>
                    </a:lnTo>
                    <a:lnTo>
                      <a:pt x="540" y="1122"/>
                    </a:lnTo>
                    <a:lnTo>
                      <a:pt x="540" y="1128"/>
                    </a:lnTo>
                    <a:lnTo>
                      <a:pt x="516" y="1152"/>
                    </a:lnTo>
                    <a:lnTo>
                      <a:pt x="510" y="1152"/>
                    </a:lnTo>
                    <a:lnTo>
                      <a:pt x="582" y="1188"/>
                    </a:lnTo>
                    <a:lnTo>
                      <a:pt x="588" y="1200"/>
                    </a:lnTo>
                    <a:lnTo>
                      <a:pt x="594" y="1206"/>
                    </a:lnTo>
                    <a:lnTo>
                      <a:pt x="600" y="1218"/>
                    </a:lnTo>
                    <a:lnTo>
                      <a:pt x="600" y="1230"/>
                    </a:lnTo>
                    <a:lnTo>
                      <a:pt x="594" y="1236"/>
                    </a:lnTo>
                    <a:lnTo>
                      <a:pt x="588" y="1248"/>
                    </a:lnTo>
                    <a:lnTo>
                      <a:pt x="552" y="1284"/>
                    </a:lnTo>
                    <a:lnTo>
                      <a:pt x="546" y="1284"/>
                    </a:lnTo>
                    <a:lnTo>
                      <a:pt x="486" y="1344"/>
                    </a:lnTo>
                    <a:lnTo>
                      <a:pt x="426" y="1374"/>
                    </a:lnTo>
                    <a:lnTo>
                      <a:pt x="432" y="1386"/>
                    </a:lnTo>
                    <a:lnTo>
                      <a:pt x="462" y="1368"/>
                    </a:lnTo>
                    <a:lnTo>
                      <a:pt x="468" y="1386"/>
                    </a:lnTo>
                    <a:lnTo>
                      <a:pt x="480" y="1398"/>
                    </a:lnTo>
                    <a:lnTo>
                      <a:pt x="492" y="1404"/>
                    </a:lnTo>
                    <a:lnTo>
                      <a:pt x="498" y="1410"/>
                    </a:lnTo>
                    <a:lnTo>
                      <a:pt x="546" y="1410"/>
                    </a:lnTo>
                    <a:lnTo>
                      <a:pt x="558" y="1428"/>
                    </a:lnTo>
                    <a:lnTo>
                      <a:pt x="546" y="1428"/>
                    </a:lnTo>
                    <a:lnTo>
                      <a:pt x="534" y="1422"/>
                    </a:lnTo>
                    <a:lnTo>
                      <a:pt x="504" y="1422"/>
                    </a:lnTo>
                    <a:lnTo>
                      <a:pt x="492" y="1434"/>
                    </a:lnTo>
                    <a:lnTo>
                      <a:pt x="492" y="1440"/>
                    </a:lnTo>
                    <a:lnTo>
                      <a:pt x="456" y="1440"/>
                    </a:lnTo>
                    <a:lnTo>
                      <a:pt x="450" y="1470"/>
                    </a:lnTo>
                    <a:lnTo>
                      <a:pt x="438" y="1470"/>
                    </a:lnTo>
                    <a:lnTo>
                      <a:pt x="432" y="1482"/>
                    </a:lnTo>
                    <a:lnTo>
                      <a:pt x="438" y="1494"/>
                    </a:lnTo>
                    <a:lnTo>
                      <a:pt x="432" y="1500"/>
                    </a:lnTo>
                    <a:lnTo>
                      <a:pt x="426" y="1500"/>
                    </a:lnTo>
                    <a:lnTo>
                      <a:pt x="414" y="1512"/>
                    </a:lnTo>
                    <a:lnTo>
                      <a:pt x="414" y="1530"/>
                    </a:lnTo>
                    <a:lnTo>
                      <a:pt x="432" y="1536"/>
                    </a:lnTo>
                    <a:lnTo>
                      <a:pt x="420" y="1560"/>
                    </a:lnTo>
                    <a:lnTo>
                      <a:pt x="432" y="1566"/>
                    </a:lnTo>
                    <a:lnTo>
                      <a:pt x="444" y="1584"/>
                    </a:lnTo>
                    <a:lnTo>
                      <a:pt x="426" y="1596"/>
                    </a:lnTo>
                    <a:lnTo>
                      <a:pt x="426" y="1608"/>
                    </a:lnTo>
                    <a:lnTo>
                      <a:pt x="432" y="1608"/>
                    </a:lnTo>
                    <a:lnTo>
                      <a:pt x="444" y="1620"/>
                    </a:lnTo>
                    <a:lnTo>
                      <a:pt x="456" y="1626"/>
                    </a:lnTo>
                    <a:lnTo>
                      <a:pt x="462" y="1632"/>
                    </a:lnTo>
                    <a:lnTo>
                      <a:pt x="462" y="1638"/>
                    </a:lnTo>
                    <a:lnTo>
                      <a:pt x="444" y="1638"/>
                    </a:lnTo>
                    <a:lnTo>
                      <a:pt x="438" y="1656"/>
                    </a:lnTo>
                    <a:lnTo>
                      <a:pt x="462" y="1662"/>
                    </a:lnTo>
                    <a:lnTo>
                      <a:pt x="468" y="1668"/>
                    </a:lnTo>
                    <a:lnTo>
                      <a:pt x="474" y="1680"/>
                    </a:lnTo>
                    <a:lnTo>
                      <a:pt x="486" y="1692"/>
                    </a:lnTo>
                    <a:lnTo>
                      <a:pt x="486" y="1716"/>
                    </a:lnTo>
                    <a:lnTo>
                      <a:pt x="510" y="1716"/>
                    </a:lnTo>
                    <a:lnTo>
                      <a:pt x="516" y="1722"/>
                    </a:lnTo>
                    <a:lnTo>
                      <a:pt x="516" y="1728"/>
                    </a:lnTo>
                    <a:lnTo>
                      <a:pt x="528" y="1722"/>
                    </a:lnTo>
                    <a:lnTo>
                      <a:pt x="564" y="1728"/>
                    </a:lnTo>
                    <a:lnTo>
                      <a:pt x="570" y="1746"/>
                    </a:lnTo>
                    <a:lnTo>
                      <a:pt x="600" y="1728"/>
                    </a:lnTo>
                    <a:lnTo>
                      <a:pt x="606" y="1728"/>
                    </a:lnTo>
                    <a:lnTo>
                      <a:pt x="612" y="1734"/>
                    </a:lnTo>
                    <a:lnTo>
                      <a:pt x="648" y="1752"/>
                    </a:lnTo>
                    <a:lnTo>
                      <a:pt x="654" y="1758"/>
                    </a:lnTo>
                    <a:lnTo>
                      <a:pt x="654" y="1770"/>
                    </a:lnTo>
                    <a:lnTo>
                      <a:pt x="648" y="1776"/>
                    </a:lnTo>
                    <a:lnTo>
                      <a:pt x="660" y="1794"/>
                    </a:lnTo>
                    <a:lnTo>
                      <a:pt x="654" y="1812"/>
                    </a:lnTo>
                    <a:lnTo>
                      <a:pt x="660" y="1818"/>
                    </a:lnTo>
                    <a:lnTo>
                      <a:pt x="672" y="1824"/>
                    </a:lnTo>
                    <a:lnTo>
                      <a:pt x="690" y="1842"/>
                    </a:lnTo>
                    <a:lnTo>
                      <a:pt x="690" y="1854"/>
                    </a:lnTo>
                    <a:lnTo>
                      <a:pt x="720" y="1866"/>
                    </a:lnTo>
                    <a:lnTo>
                      <a:pt x="720" y="1890"/>
                    </a:lnTo>
                    <a:lnTo>
                      <a:pt x="756" y="1890"/>
                    </a:lnTo>
                    <a:lnTo>
                      <a:pt x="762" y="1896"/>
                    </a:lnTo>
                    <a:lnTo>
                      <a:pt x="768" y="1896"/>
                    </a:lnTo>
                    <a:lnTo>
                      <a:pt x="768" y="1902"/>
                    </a:lnTo>
                    <a:lnTo>
                      <a:pt x="762" y="1908"/>
                    </a:lnTo>
                    <a:lnTo>
                      <a:pt x="786" y="1920"/>
                    </a:lnTo>
                    <a:lnTo>
                      <a:pt x="774" y="1926"/>
                    </a:lnTo>
                    <a:lnTo>
                      <a:pt x="768" y="1938"/>
                    </a:lnTo>
                    <a:lnTo>
                      <a:pt x="744" y="1950"/>
                    </a:lnTo>
                    <a:lnTo>
                      <a:pt x="738" y="1950"/>
                    </a:lnTo>
                    <a:lnTo>
                      <a:pt x="732" y="1944"/>
                    </a:lnTo>
                    <a:lnTo>
                      <a:pt x="726" y="1944"/>
                    </a:lnTo>
                    <a:lnTo>
                      <a:pt x="726" y="1938"/>
                    </a:lnTo>
                    <a:lnTo>
                      <a:pt x="702" y="1938"/>
                    </a:lnTo>
                    <a:lnTo>
                      <a:pt x="696" y="1944"/>
                    </a:lnTo>
                    <a:lnTo>
                      <a:pt x="696" y="1950"/>
                    </a:lnTo>
                    <a:lnTo>
                      <a:pt x="720" y="1974"/>
                    </a:lnTo>
                    <a:lnTo>
                      <a:pt x="720" y="1992"/>
                    </a:lnTo>
                    <a:lnTo>
                      <a:pt x="726" y="1998"/>
                    </a:lnTo>
                    <a:lnTo>
                      <a:pt x="732" y="2010"/>
                    </a:lnTo>
                    <a:lnTo>
                      <a:pt x="732" y="2028"/>
                    </a:lnTo>
                    <a:lnTo>
                      <a:pt x="720" y="2028"/>
                    </a:lnTo>
                    <a:lnTo>
                      <a:pt x="714" y="2022"/>
                    </a:lnTo>
                    <a:lnTo>
                      <a:pt x="708" y="2022"/>
                    </a:lnTo>
                    <a:lnTo>
                      <a:pt x="720" y="2028"/>
                    </a:lnTo>
                    <a:lnTo>
                      <a:pt x="768" y="2028"/>
                    </a:lnTo>
                    <a:lnTo>
                      <a:pt x="774" y="2022"/>
                    </a:lnTo>
                    <a:lnTo>
                      <a:pt x="774" y="2010"/>
                    </a:lnTo>
                    <a:lnTo>
                      <a:pt x="804" y="2010"/>
                    </a:lnTo>
                    <a:lnTo>
                      <a:pt x="816" y="2004"/>
                    </a:lnTo>
                    <a:lnTo>
                      <a:pt x="864" y="2004"/>
                    </a:lnTo>
                    <a:lnTo>
                      <a:pt x="870" y="2022"/>
                    </a:lnTo>
                    <a:lnTo>
                      <a:pt x="876" y="2022"/>
                    </a:lnTo>
                    <a:lnTo>
                      <a:pt x="882" y="2028"/>
                    </a:lnTo>
                    <a:lnTo>
                      <a:pt x="894" y="2034"/>
                    </a:lnTo>
                    <a:lnTo>
                      <a:pt x="900" y="2034"/>
                    </a:lnTo>
                    <a:lnTo>
                      <a:pt x="900" y="2046"/>
                    </a:lnTo>
                    <a:lnTo>
                      <a:pt x="894" y="2052"/>
                    </a:lnTo>
                    <a:lnTo>
                      <a:pt x="888" y="2052"/>
                    </a:lnTo>
                    <a:lnTo>
                      <a:pt x="894" y="2070"/>
                    </a:lnTo>
                    <a:lnTo>
                      <a:pt x="894" y="2088"/>
                    </a:lnTo>
                    <a:lnTo>
                      <a:pt x="930" y="2088"/>
                    </a:lnTo>
                    <a:lnTo>
                      <a:pt x="972" y="2106"/>
                    </a:lnTo>
                    <a:lnTo>
                      <a:pt x="984" y="2154"/>
                    </a:lnTo>
                    <a:lnTo>
                      <a:pt x="990" y="2154"/>
                    </a:lnTo>
                    <a:lnTo>
                      <a:pt x="1014" y="2148"/>
                    </a:lnTo>
                    <a:lnTo>
                      <a:pt x="1020" y="2154"/>
                    </a:lnTo>
                    <a:lnTo>
                      <a:pt x="1032" y="2154"/>
                    </a:lnTo>
                    <a:lnTo>
                      <a:pt x="1038" y="2160"/>
                    </a:lnTo>
                    <a:lnTo>
                      <a:pt x="1086" y="2160"/>
                    </a:lnTo>
                    <a:lnTo>
                      <a:pt x="1092" y="2166"/>
                    </a:lnTo>
                    <a:lnTo>
                      <a:pt x="1092" y="2160"/>
                    </a:lnTo>
                    <a:lnTo>
                      <a:pt x="1098" y="2154"/>
                    </a:lnTo>
                    <a:lnTo>
                      <a:pt x="1110" y="2154"/>
                    </a:lnTo>
                    <a:lnTo>
                      <a:pt x="1116" y="2166"/>
                    </a:lnTo>
                    <a:lnTo>
                      <a:pt x="1140" y="2190"/>
                    </a:lnTo>
                    <a:lnTo>
                      <a:pt x="1152" y="2184"/>
                    </a:lnTo>
                    <a:lnTo>
                      <a:pt x="1170" y="2184"/>
                    </a:lnTo>
                    <a:lnTo>
                      <a:pt x="1176" y="2190"/>
                    </a:lnTo>
                    <a:lnTo>
                      <a:pt x="1188" y="2196"/>
                    </a:lnTo>
                    <a:lnTo>
                      <a:pt x="1230" y="2196"/>
                    </a:lnTo>
                    <a:lnTo>
                      <a:pt x="1230" y="2202"/>
                    </a:lnTo>
                    <a:lnTo>
                      <a:pt x="1236" y="2208"/>
                    </a:lnTo>
                    <a:lnTo>
                      <a:pt x="1254" y="2220"/>
                    </a:lnTo>
                    <a:lnTo>
                      <a:pt x="1278" y="2220"/>
                    </a:lnTo>
                    <a:lnTo>
                      <a:pt x="1284" y="2226"/>
                    </a:lnTo>
                    <a:lnTo>
                      <a:pt x="1284" y="2250"/>
                    </a:lnTo>
                    <a:lnTo>
                      <a:pt x="1266" y="2262"/>
                    </a:lnTo>
                    <a:lnTo>
                      <a:pt x="1272" y="2262"/>
                    </a:lnTo>
                    <a:lnTo>
                      <a:pt x="1278" y="2268"/>
                    </a:lnTo>
                    <a:lnTo>
                      <a:pt x="1284" y="2268"/>
                    </a:lnTo>
                    <a:lnTo>
                      <a:pt x="1290" y="2274"/>
                    </a:lnTo>
                    <a:lnTo>
                      <a:pt x="1284" y="2280"/>
                    </a:lnTo>
                    <a:lnTo>
                      <a:pt x="1266" y="2280"/>
                    </a:lnTo>
                    <a:lnTo>
                      <a:pt x="1260" y="2286"/>
                    </a:lnTo>
                    <a:lnTo>
                      <a:pt x="1272" y="2298"/>
                    </a:lnTo>
                    <a:lnTo>
                      <a:pt x="1284" y="2304"/>
                    </a:lnTo>
                    <a:lnTo>
                      <a:pt x="1284" y="2316"/>
                    </a:lnTo>
                    <a:lnTo>
                      <a:pt x="1290" y="2328"/>
                    </a:lnTo>
                    <a:lnTo>
                      <a:pt x="1290" y="2334"/>
                    </a:lnTo>
                    <a:lnTo>
                      <a:pt x="1278" y="2346"/>
                    </a:lnTo>
                    <a:lnTo>
                      <a:pt x="1266" y="2346"/>
                    </a:lnTo>
                    <a:lnTo>
                      <a:pt x="1254" y="2352"/>
                    </a:lnTo>
                    <a:lnTo>
                      <a:pt x="1224" y="2352"/>
                    </a:lnTo>
                    <a:lnTo>
                      <a:pt x="1212" y="2364"/>
                    </a:lnTo>
                    <a:lnTo>
                      <a:pt x="1212" y="2370"/>
                    </a:lnTo>
                    <a:lnTo>
                      <a:pt x="1206" y="2376"/>
                    </a:lnTo>
                    <a:lnTo>
                      <a:pt x="1188" y="2376"/>
                    </a:lnTo>
                    <a:lnTo>
                      <a:pt x="1188" y="2412"/>
                    </a:lnTo>
                    <a:lnTo>
                      <a:pt x="1194" y="2412"/>
                    </a:lnTo>
                    <a:lnTo>
                      <a:pt x="1200" y="2406"/>
                    </a:lnTo>
                    <a:lnTo>
                      <a:pt x="1212" y="2406"/>
                    </a:lnTo>
                    <a:lnTo>
                      <a:pt x="1224" y="2400"/>
                    </a:lnTo>
                    <a:lnTo>
                      <a:pt x="1254" y="2400"/>
                    </a:lnTo>
                    <a:lnTo>
                      <a:pt x="1254" y="2412"/>
                    </a:lnTo>
                    <a:lnTo>
                      <a:pt x="1248" y="2418"/>
                    </a:lnTo>
                    <a:lnTo>
                      <a:pt x="1242" y="2430"/>
                    </a:lnTo>
                    <a:lnTo>
                      <a:pt x="1230" y="2436"/>
                    </a:lnTo>
                    <a:lnTo>
                      <a:pt x="1224" y="2442"/>
                    </a:lnTo>
                    <a:lnTo>
                      <a:pt x="1170" y="2454"/>
                    </a:lnTo>
                    <a:lnTo>
                      <a:pt x="1218" y="2490"/>
                    </a:lnTo>
                    <a:lnTo>
                      <a:pt x="1212" y="2490"/>
                    </a:lnTo>
                    <a:lnTo>
                      <a:pt x="1206" y="2496"/>
                    </a:lnTo>
                    <a:lnTo>
                      <a:pt x="1194" y="2496"/>
                    </a:lnTo>
                    <a:lnTo>
                      <a:pt x="1188" y="2502"/>
                    </a:lnTo>
                    <a:lnTo>
                      <a:pt x="1176" y="2526"/>
                    </a:lnTo>
                    <a:lnTo>
                      <a:pt x="1176" y="2544"/>
                    </a:lnTo>
                    <a:lnTo>
                      <a:pt x="1164" y="2550"/>
                    </a:lnTo>
                    <a:lnTo>
                      <a:pt x="1158" y="2556"/>
                    </a:lnTo>
                    <a:lnTo>
                      <a:pt x="1146" y="2556"/>
                    </a:lnTo>
                    <a:lnTo>
                      <a:pt x="1140" y="2550"/>
                    </a:lnTo>
                    <a:lnTo>
                      <a:pt x="1128" y="2544"/>
                    </a:lnTo>
                    <a:lnTo>
                      <a:pt x="1122" y="2538"/>
                    </a:lnTo>
                    <a:lnTo>
                      <a:pt x="1116" y="2556"/>
                    </a:lnTo>
                    <a:lnTo>
                      <a:pt x="1122" y="2562"/>
                    </a:lnTo>
                    <a:lnTo>
                      <a:pt x="1128" y="2574"/>
                    </a:lnTo>
                    <a:lnTo>
                      <a:pt x="1134" y="2580"/>
                    </a:lnTo>
                    <a:lnTo>
                      <a:pt x="1146" y="2580"/>
                    </a:lnTo>
                    <a:lnTo>
                      <a:pt x="1146" y="2586"/>
                    </a:lnTo>
                    <a:lnTo>
                      <a:pt x="1152" y="2598"/>
                    </a:lnTo>
                    <a:lnTo>
                      <a:pt x="1158" y="2604"/>
                    </a:lnTo>
                    <a:lnTo>
                      <a:pt x="1194" y="2604"/>
                    </a:lnTo>
                    <a:lnTo>
                      <a:pt x="1200" y="2610"/>
                    </a:lnTo>
                    <a:lnTo>
                      <a:pt x="1212" y="2616"/>
                    </a:lnTo>
                    <a:lnTo>
                      <a:pt x="1218" y="2628"/>
                    </a:lnTo>
                    <a:lnTo>
                      <a:pt x="1224" y="2634"/>
                    </a:lnTo>
                    <a:lnTo>
                      <a:pt x="1254" y="2634"/>
                    </a:lnTo>
                    <a:lnTo>
                      <a:pt x="1272" y="2652"/>
                    </a:lnTo>
                    <a:lnTo>
                      <a:pt x="1278" y="2664"/>
                    </a:lnTo>
                    <a:lnTo>
                      <a:pt x="1290" y="2670"/>
                    </a:lnTo>
                    <a:lnTo>
                      <a:pt x="1314" y="2694"/>
                    </a:lnTo>
                    <a:lnTo>
                      <a:pt x="1320" y="2694"/>
                    </a:lnTo>
                    <a:lnTo>
                      <a:pt x="1332" y="2700"/>
                    </a:lnTo>
                    <a:lnTo>
                      <a:pt x="1338" y="2700"/>
                    </a:lnTo>
                    <a:lnTo>
                      <a:pt x="1350" y="2706"/>
                    </a:lnTo>
                    <a:lnTo>
                      <a:pt x="1344" y="2706"/>
                    </a:lnTo>
                    <a:lnTo>
                      <a:pt x="1368" y="2688"/>
                    </a:lnTo>
                    <a:lnTo>
                      <a:pt x="1380" y="2688"/>
                    </a:lnTo>
                    <a:lnTo>
                      <a:pt x="1398" y="2694"/>
                    </a:lnTo>
                    <a:lnTo>
                      <a:pt x="1410" y="2700"/>
                    </a:lnTo>
                    <a:lnTo>
                      <a:pt x="1428" y="2706"/>
                    </a:lnTo>
                    <a:lnTo>
                      <a:pt x="1488" y="2718"/>
                    </a:lnTo>
                    <a:lnTo>
                      <a:pt x="1524" y="2718"/>
                    </a:lnTo>
                    <a:lnTo>
                      <a:pt x="1530" y="2724"/>
                    </a:lnTo>
                    <a:lnTo>
                      <a:pt x="1536" y="2724"/>
                    </a:lnTo>
                    <a:lnTo>
                      <a:pt x="1584" y="2754"/>
                    </a:lnTo>
                    <a:lnTo>
                      <a:pt x="1584" y="2760"/>
                    </a:lnTo>
                    <a:lnTo>
                      <a:pt x="1590" y="2760"/>
                    </a:lnTo>
                    <a:lnTo>
                      <a:pt x="1602" y="2766"/>
                    </a:lnTo>
                    <a:lnTo>
                      <a:pt x="1626" y="2766"/>
                    </a:lnTo>
                    <a:lnTo>
                      <a:pt x="1632" y="2760"/>
                    </a:lnTo>
                    <a:lnTo>
                      <a:pt x="1644" y="2760"/>
                    </a:lnTo>
                    <a:lnTo>
                      <a:pt x="1644" y="2754"/>
                    </a:lnTo>
                    <a:lnTo>
                      <a:pt x="1674" y="2754"/>
                    </a:lnTo>
                    <a:lnTo>
                      <a:pt x="1686" y="2760"/>
                    </a:lnTo>
                    <a:lnTo>
                      <a:pt x="1698" y="2772"/>
                    </a:lnTo>
                    <a:lnTo>
                      <a:pt x="1728" y="2778"/>
                    </a:lnTo>
                    <a:lnTo>
                      <a:pt x="1728" y="2790"/>
                    </a:lnTo>
                    <a:lnTo>
                      <a:pt x="1722" y="2796"/>
                    </a:lnTo>
                    <a:lnTo>
                      <a:pt x="1722" y="2802"/>
                    </a:lnTo>
                    <a:lnTo>
                      <a:pt x="1740" y="2802"/>
                    </a:lnTo>
                    <a:lnTo>
                      <a:pt x="1752" y="2814"/>
                    </a:lnTo>
                    <a:lnTo>
                      <a:pt x="1764" y="2820"/>
                    </a:lnTo>
                    <a:lnTo>
                      <a:pt x="1776" y="2832"/>
                    </a:lnTo>
                    <a:lnTo>
                      <a:pt x="1788" y="2826"/>
                    </a:lnTo>
                    <a:lnTo>
                      <a:pt x="1794" y="2826"/>
                    </a:lnTo>
                    <a:lnTo>
                      <a:pt x="1818" y="2838"/>
                    </a:lnTo>
                    <a:lnTo>
                      <a:pt x="1836" y="2856"/>
                    </a:lnTo>
                    <a:lnTo>
                      <a:pt x="1842" y="2868"/>
                    </a:lnTo>
                    <a:lnTo>
                      <a:pt x="1854" y="2874"/>
                    </a:lnTo>
                    <a:lnTo>
                      <a:pt x="1860" y="2880"/>
                    </a:lnTo>
                    <a:lnTo>
                      <a:pt x="1884" y="2880"/>
                    </a:lnTo>
                    <a:lnTo>
                      <a:pt x="1890" y="2874"/>
                    </a:lnTo>
                    <a:lnTo>
                      <a:pt x="1890" y="2862"/>
                    </a:lnTo>
                    <a:lnTo>
                      <a:pt x="1908" y="2862"/>
                    </a:lnTo>
                    <a:lnTo>
                      <a:pt x="1914" y="2856"/>
                    </a:lnTo>
                    <a:lnTo>
                      <a:pt x="1914" y="2826"/>
                    </a:lnTo>
                    <a:lnTo>
                      <a:pt x="1908" y="2820"/>
                    </a:lnTo>
                    <a:lnTo>
                      <a:pt x="1908" y="2814"/>
                    </a:lnTo>
                    <a:lnTo>
                      <a:pt x="1896" y="2802"/>
                    </a:lnTo>
                    <a:lnTo>
                      <a:pt x="1890" y="2790"/>
                    </a:lnTo>
                    <a:lnTo>
                      <a:pt x="1884" y="2784"/>
                    </a:lnTo>
                    <a:lnTo>
                      <a:pt x="1872" y="2778"/>
                    </a:lnTo>
                    <a:lnTo>
                      <a:pt x="1866" y="2772"/>
                    </a:lnTo>
                    <a:lnTo>
                      <a:pt x="1854" y="2772"/>
                    </a:lnTo>
                    <a:lnTo>
                      <a:pt x="1854" y="2748"/>
                    </a:lnTo>
                    <a:lnTo>
                      <a:pt x="1848" y="2742"/>
                    </a:lnTo>
                    <a:lnTo>
                      <a:pt x="1836" y="2736"/>
                    </a:lnTo>
                    <a:lnTo>
                      <a:pt x="1830" y="2724"/>
                    </a:lnTo>
                    <a:lnTo>
                      <a:pt x="1824" y="2718"/>
                    </a:lnTo>
                    <a:lnTo>
                      <a:pt x="1824" y="2706"/>
                    </a:lnTo>
                    <a:lnTo>
                      <a:pt x="1830" y="2694"/>
                    </a:lnTo>
                    <a:lnTo>
                      <a:pt x="1830" y="2682"/>
                    </a:lnTo>
                    <a:lnTo>
                      <a:pt x="1818" y="2658"/>
                    </a:lnTo>
                    <a:lnTo>
                      <a:pt x="1812" y="2652"/>
                    </a:lnTo>
                    <a:lnTo>
                      <a:pt x="1806" y="2640"/>
                    </a:lnTo>
                    <a:lnTo>
                      <a:pt x="1794" y="2634"/>
                    </a:lnTo>
                    <a:lnTo>
                      <a:pt x="1788" y="2628"/>
                    </a:lnTo>
                    <a:lnTo>
                      <a:pt x="1776" y="2628"/>
                    </a:lnTo>
                    <a:lnTo>
                      <a:pt x="1758" y="2622"/>
                    </a:lnTo>
                    <a:lnTo>
                      <a:pt x="1758" y="2604"/>
                    </a:lnTo>
                    <a:lnTo>
                      <a:pt x="1794" y="2568"/>
                    </a:lnTo>
                    <a:lnTo>
                      <a:pt x="1800" y="2556"/>
                    </a:lnTo>
                    <a:lnTo>
                      <a:pt x="1806" y="2550"/>
                    </a:lnTo>
                    <a:lnTo>
                      <a:pt x="1806" y="2544"/>
                    </a:lnTo>
                    <a:lnTo>
                      <a:pt x="1800" y="2532"/>
                    </a:lnTo>
                    <a:lnTo>
                      <a:pt x="1788" y="2520"/>
                    </a:lnTo>
                    <a:lnTo>
                      <a:pt x="1800" y="2520"/>
                    </a:lnTo>
                    <a:lnTo>
                      <a:pt x="1812" y="2526"/>
                    </a:lnTo>
                    <a:lnTo>
                      <a:pt x="1830" y="2526"/>
                    </a:lnTo>
                    <a:lnTo>
                      <a:pt x="1842" y="2514"/>
                    </a:lnTo>
                    <a:lnTo>
                      <a:pt x="1872" y="2514"/>
                    </a:lnTo>
                    <a:lnTo>
                      <a:pt x="1878" y="2508"/>
                    </a:lnTo>
                    <a:lnTo>
                      <a:pt x="1860" y="2490"/>
                    </a:lnTo>
                    <a:lnTo>
                      <a:pt x="1890" y="2490"/>
                    </a:lnTo>
                    <a:lnTo>
                      <a:pt x="1890" y="2472"/>
                    </a:lnTo>
                    <a:lnTo>
                      <a:pt x="1878" y="2472"/>
                    </a:lnTo>
                    <a:lnTo>
                      <a:pt x="1854" y="2460"/>
                    </a:lnTo>
                    <a:lnTo>
                      <a:pt x="1842" y="2448"/>
                    </a:lnTo>
                    <a:lnTo>
                      <a:pt x="1842" y="2442"/>
                    </a:lnTo>
                    <a:lnTo>
                      <a:pt x="1878" y="2442"/>
                    </a:lnTo>
                    <a:lnTo>
                      <a:pt x="1878" y="2430"/>
                    </a:lnTo>
                    <a:lnTo>
                      <a:pt x="1866" y="2418"/>
                    </a:lnTo>
                    <a:lnTo>
                      <a:pt x="1860" y="2406"/>
                    </a:lnTo>
                    <a:lnTo>
                      <a:pt x="1812" y="2358"/>
                    </a:lnTo>
                    <a:lnTo>
                      <a:pt x="1800" y="2358"/>
                    </a:lnTo>
                    <a:lnTo>
                      <a:pt x="1788" y="2364"/>
                    </a:lnTo>
                    <a:lnTo>
                      <a:pt x="1746" y="2364"/>
                    </a:lnTo>
                    <a:lnTo>
                      <a:pt x="1740" y="2358"/>
                    </a:lnTo>
                    <a:lnTo>
                      <a:pt x="1740" y="2328"/>
                    </a:lnTo>
                    <a:lnTo>
                      <a:pt x="1734" y="2322"/>
                    </a:lnTo>
                    <a:lnTo>
                      <a:pt x="1710" y="2322"/>
                    </a:lnTo>
                    <a:lnTo>
                      <a:pt x="1704" y="2316"/>
                    </a:lnTo>
                    <a:lnTo>
                      <a:pt x="1698" y="2316"/>
                    </a:lnTo>
                    <a:lnTo>
                      <a:pt x="1698" y="2286"/>
                    </a:lnTo>
                    <a:lnTo>
                      <a:pt x="1710" y="2262"/>
                    </a:lnTo>
                    <a:lnTo>
                      <a:pt x="1710" y="2238"/>
                    </a:lnTo>
                    <a:lnTo>
                      <a:pt x="1704" y="2232"/>
                    </a:lnTo>
                    <a:lnTo>
                      <a:pt x="1698" y="2196"/>
                    </a:lnTo>
                    <a:lnTo>
                      <a:pt x="1722" y="2196"/>
                    </a:lnTo>
                    <a:lnTo>
                      <a:pt x="1722" y="2172"/>
                    </a:lnTo>
                    <a:lnTo>
                      <a:pt x="1716" y="2166"/>
                    </a:lnTo>
                    <a:lnTo>
                      <a:pt x="1716" y="2154"/>
                    </a:lnTo>
                    <a:lnTo>
                      <a:pt x="1722" y="2148"/>
                    </a:lnTo>
                    <a:lnTo>
                      <a:pt x="1734" y="2148"/>
                    </a:lnTo>
                    <a:lnTo>
                      <a:pt x="1746" y="2154"/>
                    </a:lnTo>
                    <a:lnTo>
                      <a:pt x="1758" y="2166"/>
                    </a:lnTo>
                    <a:lnTo>
                      <a:pt x="1770" y="2172"/>
                    </a:lnTo>
                    <a:lnTo>
                      <a:pt x="1776" y="2184"/>
                    </a:lnTo>
                    <a:lnTo>
                      <a:pt x="1788" y="2190"/>
                    </a:lnTo>
                    <a:lnTo>
                      <a:pt x="1800" y="2190"/>
                    </a:lnTo>
                    <a:lnTo>
                      <a:pt x="1806" y="2184"/>
                    </a:lnTo>
                    <a:lnTo>
                      <a:pt x="1812" y="2172"/>
                    </a:lnTo>
                    <a:lnTo>
                      <a:pt x="1818" y="2166"/>
                    </a:lnTo>
                    <a:lnTo>
                      <a:pt x="1812" y="2154"/>
                    </a:lnTo>
                    <a:lnTo>
                      <a:pt x="1800" y="2142"/>
                    </a:lnTo>
                    <a:lnTo>
                      <a:pt x="1830" y="2130"/>
                    </a:lnTo>
                    <a:lnTo>
                      <a:pt x="1830" y="2106"/>
                    </a:lnTo>
                    <a:lnTo>
                      <a:pt x="1836" y="2106"/>
                    </a:lnTo>
                    <a:lnTo>
                      <a:pt x="1848" y="2100"/>
                    </a:lnTo>
                    <a:lnTo>
                      <a:pt x="1860" y="2100"/>
                    </a:lnTo>
                    <a:lnTo>
                      <a:pt x="1872" y="2094"/>
                    </a:lnTo>
                    <a:lnTo>
                      <a:pt x="1884" y="2082"/>
                    </a:lnTo>
                    <a:lnTo>
                      <a:pt x="1884" y="2064"/>
                    </a:lnTo>
                    <a:lnTo>
                      <a:pt x="1878" y="2058"/>
                    </a:lnTo>
                    <a:lnTo>
                      <a:pt x="1878" y="2052"/>
                    </a:lnTo>
                    <a:lnTo>
                      <a:pt x="1908" y="2052"/>
                    </a:lnTo>
                    <a:lnTo>
                      <a:pt x="1920" y="2058"/>
                    </a:lnTo>
                    <a:lnTo>
                      <a:pt x="1926" y="2058"/>
                    </a:lnTo>
                    <a:lnTo>
                      <a:pt x="1926" y="2064"/>
                    </a:lnTo>
                    <a:lnTo>
                      <a:pt x="1932" y="2070"/>
                    </a:lnTo>
                    <a:lnTo>
                      <a:pt x="1962" y="2070"/>
                    </a:lnTo>
                    <a:lnTo>
                      <a:pt x="1974" y="2058"/>
                    </a:lnTo>
                    <a:lnTo>
                      <a:pt x="1986" y="2052"/>
                    </a:lnTo>
                    <a:lnTo>
                      <a:pt x="2004" y="2052"/>
                    </a:lnTo>
                    <a:lnTo>
                      <a:pt x="2010" y="2058"/>
                    </a:lnTo>
                    <a:lnTo>
                      <a:pt x="2016" y="2070"/>
                    </a:lnTo>
                    <a:lnTo>
                      <a:pt x="2076" y="2070"/>
                    </a:lnTo>
                    <a:lnTo>
                      <a:pt x="2082" y="2076"/>
                    </a:lnTo>
                    <a:lnTo>
                      <a:pt x="2082" y="2082"/>
                    </a:lnTo>
                    <a:lnTo>
                      <a:pt x="2088" y="2094"/>
                    </a:lnTo>
                    <a:lnTo>
                      <a:pt x="2124" y="2094"/>
                    </a:lnTo>
                    <a:lnTo>
                      <a:pt x="2136" y="2124"/>
                    </a:lnTo>
                    <a:lnTo>
                      <a:pt x="2136" y="2130"/>
                    </a:lnTo>
                    <a:lnTo>
                      <a:pt x="2148" y="2142"/>
                    </a:lnTo>
                    <a:lnTo>
                      <a:pt x="2160" y="2142"/>
                    </a:lnTo>
                    <a:lnTo>
                      <a:pt x="2160" y="2124"/>
                    </a:lnTo>
                    <a:lnTo>
                      <a:pt x="2148" y="2112"/>
                    </a:lnTo>
                    <a:lnTo>
                      <a:pt x="2148" y="2106"/>
                    </a:lnTo>
                    <a:lnTo>
                      <a:pt x="2160" y="2106"/>
                    </a:lnTo>
                    <a:lnTo>
                      <a:pt x="2232" y="2142"/>
                    </a:lnTo>
                    <a:lnTo>
                      <a:pt x="2238" y="2136"/>
                    </a:lnTo>
                    <a:lnTo>
                      <a:pt x="2244" y="2124"/>
                    </a:lnTo>
                    <a:lnTo>
                      <a:pt x="2256" y="2118"/>
                    </a:lnTo>
                    <a:lnTo>
                      <a:pt x="2268" y="2106"/>
                    </a:lnTo>
                    <a:lnTo>
                      <a:pt x="2280" y="2100"/>
                    </a:lnTo>
                    <a:lnTo>
                      <a:pt x="2286" y="2100"/>
                    </a:lnTo>
                    <a:lnTo>
                      <a:pt x="2322" y="2118"/>
                    </a:lnTo>
                    <a:lnTo>
                      <a:pt x="2334" y="2118"/>
                    </a:lnTo>
                    <a:lnTo>
                      <a:pt x="2352" y="2112"/>
                    </a:lnTo>
                    <a:lnTo>
                      <a:pt x="2364" y="2106"/>
                    </a:lnTo>
                    <a:lnTo>
                      <a:pt x="2370" y="2100"/>
                    </a:lnTo>
                    <a:lnTo>
                      <a:pt x="2382" y="2100"/>
                    </a:lnTo>
                    <a:lnTo>
                      <a:pt x="2388" y="2106"/>
                    </a:lnTo>
                    <a:lnTo>
                      <a:pt x="2400" y="2112"/>
                    </a:lnTo>
                    <a:lnTo>
                      <a:pt x="2406" y="2124"/>
                    </a:lnTo>
                    <a:lnTo>
                      <a:pt x="2430" y="2136"/>
                    </a:lnTo>
                    <a:lnTo>
                      <a:pt x="2454" y="2136"/>
                    </a:lnTo>
                    <a:lnTo>
                      <a:pt x="2466" y="2142"/>
                    </a:lnTo>
                    <a:lnTo>
                      <a:pt x="2478" y="2142"/>
                    </a:lnTo>
                    <a:lnTo>
                      <a:pt x="2490" y="2118"/>
                    </a:lnTo>
                    <a:lnTo>
                      <a:pt x="2496" y="2124"/>
                    </a:lnTo>
                    <a:lnTo>
                      <a:pt x="2508" y="2124"/>
                    </a:lnTo>
                    <a:lnTo>
                      <a:pt x="2514" y="2130"/>
                    </a:lnTo>
                    <a:lnTo>
                      <a:pt x="2526" y="2136"/>
                    </a:lnTo>
                    <a:lnTo>
                      <a:pt x="2562" y="2136"/>
                    </a:lnTo>
                    <a:lnTo>
                      <a:pt x="2568" y="2130"/>
                    </a:lnTo>
                    <a:lnTo>
                      <a:pt x="2574" y="2118"/>
                    </a:lnTo>
                    <a:lnTo>
                      <a:pt x="2574" y="2106"/>
                    </a:lnTo>
                    <a:lnTo>
                      <a:pt x="2568" y="2088"/>
                    </a:lnTo>
                    <a:lnTo>
                      <a:pt x="2544" y="2064"/>
                    </a:lnTo>
                    <a:lnTo>
                      <a:pt x="2532" y="2058"/>
                    </a:lnTo>
                    <a:lnTo>
                      <a:pt x="2514" y="2052"/>
                    </a:lnTo>
                    <a:lnTo>
                      <a:pt x="2490" y="2052"/>
                    </a:lnTo>
                    <a:lnTo>
                      <a:pt x="2460" y="2022"/>
                    </a:lnTo>
                    <a:lnTo>
                      <a:pt x="2472" y="2022"/>
                    </a:lnTo>
                    <a:lnTo>
                      <a:pt x="2484" y="2016"/>
                    </a:lnTo>
                    <a:lnTo>
                      <a:pt x="2496" y="2016"/>
                    </a:lnTo>
                    <a:lnTo>
                      <a:pt x="2508" y="2004"/>
                    </a:lnTo>
                    <a:lnTo>
                      <a:pt x="2508" y="1992"/>
                    </a:lnTo>
                    <a:lnTo>
                      <a:pt x="2502" y="1986"/>
                    </a:lnTo>
                    <a:lnTo>
                      <a:pt x="2496" y="1974"/>
                    </a:lnTo>
                    <a:lnTo>
                      <a:pt x="2490" y="1968"/>
                    </a:lnTo>
                    <a:lnTo>
                      <a:pt x="2502" y="1956"/>
                    </a:lnTo>
                    <a:lnTo>
                      <a:pt x="2556" y="1956"/>
                    </a:lnTo>
                    <a:lnTo>
                      <a:pt x="2544" y="1944"/>
                    </a:lnTo>
                    <a:lnTo>
                      <a:pt x="2532" y="1944"/>
                    </a:lnTo>
                    <a:lnTo>
                      <a:pt x="2508" y="1932"/>
                    </a:lnTo>
                    <a:lnTo>
                      <a:pt x="2496" y="1932"/>
                    </a:lnTo>
                    <a:lnTo>
                      <a:pt x="2508" y="1914"/>
                    </a:lnTo>
                    <a:lnTo>
                      <a:pt x="2484" y="1914"/>
                    </a:lnTo>
                    <a:lnTo>
                      <a:pt x="2484" y="1908"/>
                    </a:lnTo>
                    <a:lnTo>
                      <a:pt x="2478" y="1902"/>
                    </a:lnTo>
                    <a:lnTo>
                      <a:pt x="2478" y="1896"/>
                    </a:lnTo>
                    <a:lnTo>
                      <a:pt x="2490" y="1884"/>
                    </a:lnTo>
                    <a:lnTo>
                      <a:pt x="2526" y="1872"/>
                    </a:lnTo>
                    <a:lnTo>
                      <a:pt x="2586" y="1866"/>
                    </a:lnTo>
                    <a:lnTo>
                      <a:pt x="2640" y="1866"/>
                    </a:lnTo>
                    <a:lnTo>
                      <a:pt x="2646" y="1848"/>
                    </a:lnTo>
                    <a:lnTo>
                      <a:pt x="2712" y="1848"/>
                    </a:lnTo>
                    <a:lnTo>
                      <a:pt x="2712" y="1830"/>
                    </a:lnTo>
                    <a:lnTo>
                      <a:pt x="2718" y="1824"/>
                    </a:lnTo>
                    <a:lnTo>
                      <a:pt x="2808" y="1824"/>
                    </a:lnTo>
                    <a:lnTo>
                      <a:pt x="2862" y="1806"/>
                    </a:lnTo>
                    <a:lnTo>
                      <a:pt x="2874" y="1806"/>
                    </a:lnTo>
                    <a:lnTo>
                      <a:pt x="2874" y="1794"/>
                    </a:lnTo>
                    <a:lnTo>
                      <a:pt x="2886" y="1782"/>
                    </a:lnTo>
                    <a:lnTo>
                      <a:pt x="2898" y="1776"/>
                    </a:lnTo>
                    <a:lnTo>
                      <a:pt x="2916" y="1770"/>
                    </a:lnTo>
                    <a:lnTo>
                      <a:pt x="2940" y="1770"/>
                    </a:lnTo>
                    <a:lnTo>
                      <a:pt x="2958" y="1776"/>
                    </a:lnTo>
                    <a:lnTo>
                      <a:pt x="2976" y="1776"/>
                    </a:lnTo>
                    <a:lnTo>
                      <a:pt x="2988" y="1788"/>
                    </a:lnTo>
                    <a:lnTo>
                      <a:pt x="3000" y="1788"/>
                    </a:lnTo>
                    <a:lnTo>
                      <a:pt x="3012" y="1776"/>
                    </a:lnTo>
                    <a:lnTo>
                      <a:pt x="3018" y="1776"/>
                    </a:lnTo>
                    <a:lnTo>
                      <a:pt x="3036" y="1794"/>
                    </a:lnTo>
                    <a:lnTo>
                      <a:pt x="3042" y="1806"/>
                    </a:lnTo>
                    <a:lnTo>
                      <a:pt x="3048" y="1812"/>
                    </a:lnTo>
                    <a:lnTo>
                      <a:pt x="3060" y="1812"/>
                    </a:lnTo>
                    <a:lnTo>
                      <a:pt x="3066" y="1818"/>
                    </a:lnTo>
                    <a:lnTo>
                      <a:pt x="3066" y="1860"/>
                    </a:lnTo>
                    <a:lnTo>
                      <a:pt x="3072" y="1866"/>
                    </a:lnTo>
                    <a:lnTo>
                      <a:pt x="3090" y="1866"/>
                    </a:lnTo>
                    <a:lnTo>
                      <a:pt x="3102" y="1860"/>
                    </a:lnTo>
                    <a:lnTo>
                      <a:pt x="3120" y="1860"/>
                    </a:lnTo>
                    <a:lnTo>
                      <a:pt x="3132" y="1842"/>
                    </a:lnTo>
                    <a:lnTo>
                      <a:pt x="3156" y="1878"/>
                    </a:lnTo>
                    <a:lnTo>
                      <a:pt x="3180" y="1866"/>
                    </a:lnTo>
                    <a:lnTo>
                      <a:pt x="3204" y="1878"/>
                    </a:lnTo>
                    <a:lnTo>
                      <a:pt x="3210" y="1872"/>
                    </a:lnTo>
                    <a:lnTo>
                      <a:pt x="3216" y="1872"/>
                    </a:lnTo>
                    <a:lnTo>
                      <a:pt x="3228" y="1878"/>
                    </a:lnTo>
                    <a:lnTo>
                      <a:pt x="3228" y="1902"/>
                    </a:lnTo>
                    <a:lnTo>
                      <a:pt x="3222" y="1908"/>
                    </a:lnTo>
                    <a:lnTo>
                      <a:pt x="3222" y="1914"/>
                    </a:lnTo>
                    <a:lnTo>
                      <a:pt x="3228" y="1914"/>
                    </a:lnTo>
                    <a:lnTo>
                      <a:pt x="3234" y="1908"/>
                    </a:lnTo>
                    <a:lnTo>
                      <a:pt x="3240" y="1908"/>
                    </a:lnTo>
                    <a:lnTo>
                      <a:pt x="3246" y="1902"/>
                    </a:lnTo>
                    <a:lnTo>
                      <a:pt x="3252" y="1902"/>
                    </a:lnTo>
                    <a:lnTo>
                      <a:pt x="3258" y="1908"/>
                    </a:lnTo>
                    <a:lnTo>
                      <a:pt x="3270" y="1914"/>
                    </a:lnTo>
                    <a:lnTo>
                      <a:pt x="3276" y="1920"/>
                    </a:lnTo>
                    <a:lnTo>
                      <a:pt x="3288" y="1926"/>
                    </a:lnTo>
                    <a:lnTo>
                      <a:pt x="3300" y="1914"/>
                    </a:lnTo>
                    <a:lnTo>
                      <a:pt x="3300" y="1896"/>
                    </a:lnTo>
                    <a:lnTo>
                      <a:pt x="3306" y="1890"/>
                    </a:lnTo>
                    <a:lnTo>
                      <a:pt x="3318" y="1884"/>
                    </a:lnTo>
                    <a:lnTo>
                      <a:pt x="3330" y="1884"/>
                    </a:lnTo>
                    <a:lnTo>
                      <a:pt x="3342" y="1866"/>
                    </a:lnTo>
                    <a:lnTo>
                      <a:pt x="3378" y="1854"/>
                    </a:lnTo>
                    <a:lnTo>
                      <a:pt x="3396" y="1836"/>
                    </a:lnTo>
                    <a:lnTo>
                      <a:pt x="3402" y="1836"/>
                    </a:lnTo>
                    <a:lnTo>
                      <a:pt x="3408" y="1842"/>
                    </a:lnTo>
                    <a:lnTo>
                      <a:pt x="3408" y="1860"/>
                    </a:lnTo>
                    <a:lnTo>
                      <a:pt x="3396" y="1872"/>
                    </a:lnTo>
                    <a:lnTo>
                      <a:pt x="3390" y="1872"/>
                    </a:lnTo>
                    <a:lnTo>
                      <a:pt x="3426" y="1890"/>
                    </a:lnTo>
                    <a:lnTo>
                      <a:pt x="3456" y="1902"/>
                    </a:lnTo>
                    <a:lnTo>
                      <a:pt x="3486" y="1920"/>
                    </a:lnTo>
                    <a:lnTo>
                      <a:pt x="3498" y="1926"/>
                    </a:lnTo>
                    <a:lnTo>
                      <a:pt x="3516" y="1938"/>
                    </a:lnTo>
                    <a:lnTo>
                      <a:pt x="3546" y="1968"/>
                    </a:lnTo>
                    <a:lnTo>
                      <a:pt x="3618" y="2028"/>
                    </a:lnTo>
                    <a:lnTo>
                      <a:pt x="3636" y="2052"/>
                    </a:lnTo>
                    <a:lnTo>
                      <a:pt x="3672" y="2088"/>
                    </a:lnTo>
                    <a:lnTo>
                      <a:pt x="3684" y="2106"/>
                    </a:lnTo>
                    <a:lnTo>
                      <a:pt x="3696" y="2118"/>
                    </a:lnTo>
                    <a:lnTo>
                      <a:pt x="3708" y="2124"/>
                    </a:lnTo>
                    <a:lnTo>
                      <a:pt x="3720" y="2124"/>
                    </a:lnTo>
                    <a:lnTo>
                      <a:pt x="3732" y="2118"/>
                    </a:lnTo>
                    <a:lnTo>
                      <a:pt x="3744" y="2106"/>
                    </a:lnTo>
                    <a:lnTo>
                      <a:pt x="3744" y="2094"/>
                    </a:lnTo>
                    <a:lnTo>
                      <a:pt x="3750" y="2088"/>
                    </a:lnTo>
                    <a:lnTo>
                      <a:pt x="3750" y="2082"/>
                    </a:lnTo>
                    <a:lnTo>
                      <a:pt x="3762" y="2082"/>
                    </a:lnTo>
                    <a:lnTo>
                      <a:pt x="3768" y="2088"/>
                    </a:lnTo>
                    <a:lnTo>
                      <a:pt x="3768" y="2100"/>
                    </a:lnTo>
                    <a:lnTo>
                      <a:pt x="3774" y="2106"/>
                    </a:lnTo>
                    <a:lnTo>
                      <a:pt x="3774" y="2112"/>
                    </a:lnTo>
                    <a:lnTo>
                      <a:pt x="3804" y="2112"/>
                    </a:lnTo>
                    <a:lnTo>
                      <a:pt x="3816" y="2118"/>
                    </a:lnTo>
                    <a:lnTo>
                      <a:pt x="3822" y="2130"/>
                    </a:lnTo>
                    <a:lnTo>
                      <a:pt x="3834" y="2136"/>
                    </a:lnTo>
                    <a:lnTo>
                      <a:pt x="3858" y="2136"/>
                    </a:lnTo>
                    <a:lnTo>
                      <a:pt x="3864" y="2124"/>
                    </a:lnTo>
                    <a:lnTo>
                      <a:pt x="3876" y="2118"/>
                    </a:lnTo>
                    <a:lnTo>
                      <a:pt x="3894" y="2112"/>
                    </a:lnTo>
                    <a:lnTo>
                      <a:pt x="3906" y="2106"/>
                    </a:lnTo>
                    <a:lnTo>
                      <a:pt x="3924" y="2106"/>
                    </a:lnTo>
                    <a:lnTo>
                      <a:pt x="3948" y="2118"/>
                    </a:lnTo>
                    <a:lnTo>
                      <a:pt x="3972" y="2142"/>
                    </a:lnTo>
                    <a:lnTo>
                      <a:pt x="3984" y="2148"/>
                    </a:lnTo>
                    <a:lnTo>
                      <a:pt x="3990" y="2160"/>
                    </a:lnTo>
                    <a:lnTo>
                      <a:pt x="4002" y="2160"/>
                    </a:lnTo>
                    <a:lnTo>
                      <a:pt x="4014" y="2166"/>
                    </a:lnTo>
                    <a:lnTo>
                      <a:pt x="4026" y="2166"/>
                    </a:lnTo>
                    <a:lnTo>
                      <a:pt x="4038" y="2172"/>
                    </a:lnTo>
                    <a:lnTo>
                      <a:pt x="4044" y="2172"/>
                    </a:lnTo>
                    <a:lnTo>
                      <a:pt x="4044" y="2178"/>
                    </a:lnTo>
                    <a:lnTo>
                      <a:pt x="4050" y="2190"/>
                    </a:lnTo>
                    <a:lnTo>
                      <a:pt x="4056" y="2196"/>
                    </a:lnTo>
                    <a:lnTo>
                      <a:pt x="4062" y="2208"/>
                    </a:lnTo>
                    <a:lnTo>
                      <a:pt x="4068" y="2214"/>
                    </a:lnTo>
                    <a:lnTo>
                      <a:pt x="4068" y="2220"/>
                    </a:lnTo>
                    <a:lnTo>
                      <a:pt x="4140" y="2226"/>
                    </a:lnTo>
                    <a:lnTo>
                      <a:pt x="4152" y="2190"/>
                    </a:lnTo>
                    <a:lnTo>
                      <a:pt x="4176" y="2214"/>
                    </a:lnTo>
                    <a:lnTo>
                      <a:pt x="4212" y="2256"/>
                    </a:lnTo>
                    <a:lnTo>
                      <a:pt x="4254" y="2256"/>
                    </a:lnTo>
                    <a:lnTo>
                      <a:pt x="4266" y="2244"/>
                    </a:lnTo>
                    <a:lnTo>
                      <a:pt x="4266" y="2226"/>
                    </a:lnTo>
                    <a:lnTo>
                      <a:pt x="4326" y="2226"/>
                    </a:lnTo>
                    <a:lnTo>
                      <a:pt x="4320" y="2214"/>
                    </a:lnTo>
                    <a:lnTo>
                      <a:pt x="4344" y="2214"/>
                    </a:lnTo>
                    <a:lnTo>
                      <a:pt x="4338" y="2208"/>
                    </a:lnTo>
                    <a:lnTo>
                      <a:pt x="4338" y="2202"/>
                    </a:lnTo>
                    <a:lnTo>
                      <a:pt x="4374" y="2166"/>
                    </a:lnTo>
                    <a:lnTo>
                      <a:pt x="4392" y="2166"/>
                    </a:lnTo>
                    <a:lnTo>
                      <a:pt x="4404" y="2148"/>
                    </a:lnTo>
                    <a:lnTo>
                      <a:pt x="4428" y="2148"/>
                    </a:lnTo>
                    <a:lnTo>
                      <a:pt x="4428" y="2142"/>
                    </a:lnTo>
                    <a:lnTo>
                      <a:pt x="4434" y="2136"/>
                    </a:lnTo>
                    <a:lnTo>
                      <a:pt x="4434" y="2130"/>
                    </a:lnTo>
                    <a:lnTo>
                      <a:pt x="4440" y="2124"/>
                    </a:lnTo>
                    <a:lnTo>
                      <a:pt x="4458" y="2124"/>
                    </a:lnTo>
                    <a:lnTo>
                      <a:pt x="4464" y="2130"/>
                    </a:lnTo>
                    <a:lnTo>
                      <a:pt x="4482" y="2124"/>
                    </a:lnTo>
                    <a:lnTo>
                      <a:pt x="4482" y="2130"/>
                    </a:lnTo>
                    <a:lnTo>
                      <a:pt x="4518" y="2130"/>
                    </a:lnTo>
                    <a:lnTo>
                      <a:pt x="4524" y="2148"/>
                    </a:lnTo>
                    <a:lnTo>
                      <a:pt x="4548" y="2148"/>
                    </a:lnTo>
                    <a:lnTo>
                      <a:pt x="4566" y="2142"/>
                    </a:lnTo>
                    <a:lnTo>
                      <a:pt x="4608" y="2142"/>
                    </a:lnTo>
                    <a:lnTo>
                      <a:pt x="4608" y="2148"/>
                    </a:lnTo>
                    <a:lnTo>
                      <a:pt x="4614" y="2154"/>
                    </a:lnTo>
                    <a:lnTo>
                      <a:pt x="4614" y="2166"/>
                    </a:lnTo>
                    <a:lnTo>
                      <a:pt x="4620" y="2172"/>
                    </a:lnTo>
                    <a:lnTo>
                      <a:pt x="4638" y="2178"/>
                    </a:lnTo>
                    <a:lnTo>
                      <a:pt x="4668" y="2178"/>
                    </a:lnTo>
                    <a:lnTo>
                      <a:pt x="4674" y="2190"/>
                    </a:lnTo>
                    <a:lnTo>
                      <a:pt x="4698" y="2184"/>
                    </a:lnTo>
                    <a:lnTo>
                      <a:pt x="4704" y="2196"/>
                    </a:lnTo>
                    <a:lnTo>
                      <a:pt x="4704" y="2190"/>
                    </a:lnTo>
                    <a:lnTo>
                      <a:pt x="4710" y="2184"/>
                    </a:lnTo>
                    <a:lnTo>
                      <a:pt x="4752" y="2184"/>
                    </a:lnTo>
                    <a:lnTo>
                      <a:pt x="4752" y="2196"/>
                    </a:lnTo>
                    <a:lnTo>
                      <a:pt x="4800" y="2190"/>
                    </a:lnTo>
                    <a:lnTo>
                      <a:pt x="4800" y="2202"/>
                    </a:lnTo>
                    <a:lnTo>
                      <a:pt x="4806" y="2208"/>
                    </a:lnTo>
                    <a:lnTo>
                      <a:pt x="4830" y="2196"/>
                    </a:lnTo>
                    <a:lnTo>
                      <a:pt x="4836" y="2190"/>
                    </a:lnTo>
                    <a:lnTo>
                      <a:pt x="4836" y="2184"/>
                    </a:lnTo>
                    <a:lnTo>
                      <a:pt x="4854" y="2184"/>
                    </a:lnTo>
                    <a:lnTo>
                      <a:pt x="4854" y="2160"/>
                    </a:lnTo>
                    <a:lnTo>
                      <a:pt x="4848" y="2148"/>
                    </a:lnTo>
                    <a:lnTo>
                      <a:pt x="4842" y="2142"/>
                    </a:lnTo>
                    <a:lnTo>
                      <a:pt x="4836" y="2142"/>
                    </a:lnTo>
                    <a:lnTo>
                      <a:pt x="4812" y="2106"/>
                    </a:lnTo>
                    <a:lnTo>
                      <a:pt x="4806" y="2088"/>
                    </a:lnTo>
                    <a:lnTo>
                      <a:pt x="4794" y="2076"/>
                    </a:lnTo>
                    <a:lnTo>
                      <a:pt x="4794" y="2064"/>
                    </a:lnTo>
                    <a:lnTo>
                      <a:pt x="4812" y="2064"/>
                    </a:lnTo>
                    <a:lnTo>
                      <a:pt x="4806" y="2052"/>
                    </a:lnTo>
                    <a:lnTo>
                      <a:pt x="4812" y="2052"/>
                    </a:lnTo>
                    <a:lnTo>
                      <a:pt x="4824" y="2046"/>
                    </a:lnTo>
                    <a:lnTo>
                      <a:pt x="4830" y="2034"/>
                    </a:lnTo>
                    <a:lnTo>
                      <a:pt x="4830" y="2016"/>
                    </a:lnTo>
                    <a:lnTo>
                      <a:pt x="4890" y="2046"/>
                    </a:lnTo>
                    <a:lnTo>
                      <a:pt x="4902" y="2046"/>
                    </a:lnTo>
                    <a:lnTo>
                      <a:pt x="4926" y="2052"/>
                    </a:lnTo>
                    <a:lnTo>
                      <a:pt x="4962" y="2052"/>
                    </a:lnTo>
                    <a:lnTo>
                      <a:pt x="4974" y="2058"/>
                    </a:lnTo>
                    <a:lnTo>
                      <a:pt x="4980" y="2064"/>
                    </a:lnTo>
                    <a:lnTo>
                      <a:pt x="5004" y="2076"/>
                    </a:lnTo>
                    <a:lnTo>
                      <a:pt x="5010" y="2076"/>
                    </a:lnTo>
                    <a:lnTo>
                      <a:pt x="5022" y="2070"/>
                    </a:lnTo>
                    <a:lnTo>
                      <a:pt x="5040" y="2070"/>
                    </a:lnTo>
                    <a:lnTo>
                      <a:pt x="5052" y="2076"/>
                    </a:lnTo>
                    <a:lnTo>
                      <a:pt x="5058" y="2082"/>
                    </a:lnTo>
                    <a:lnTo>
                      <a:pt x="5064" y="2094"/>
                    </a:lnTo>
                    <a:lnTo>
                      <a:pt x="5076" y="2106"/>
                    </a:lnTo>
                    <a:lnTo>
                      <a:pt x="5088" y="2130"/>
                    </a:lnTo>
                    <a:lnTo>
                      <a:pt x="5094" y="2136"/>
                    </a:lnTo>
                    <a:lnTo>
                      <a:pt x="5094" y="2142"/>
                    </a:lnTo>
                    <a:lnTo>
                      <a:pt x="5118" y="2136"/>
                    </a:lnTo>
                    <a:lnTo>
                      <a:pt x="5118" y="2142"/>
                    </a:lnTo>
                    <a:lnTo>
                      <a:pt x="5136" y="2160"/>
                    </a:lnTo>
                    <a:lnTo>
                      <a:pt x="5166" y="2160"/>
                    </a:lnTo>
                    <a:lnTo>
                      <a:pt x="5172" y="2166"/>
                    </a:lnTo>
                    <a:lnTo>
                      <a:pt x="5184" y="2166"/>
                    </a:lnTo>
                    <a:lnTo>
                      <a:pt x="5196" y="2172"/>
                    </a:lnTo>
                    <a:lnTo>
                      <a:pt x="5208" y="2172"/>
                    </a:lnTo>
                    <a:lnTo>
                      <a:pt x="5220" y="2166"/>
                    </a:lnTo>
                    <a:lnTo>
                      <a:pt x="5274" y="2148"/>
                    </a:lnTo>
                    <a:lnTo>
                      <a:pt x="5322" y="2148"/>
                    </a:lnTo>
                    <a:lnTo>
                      <a:pt x="5334" y="2154"/>
                    </a:lnTo>
                    <a:lnTo>
                      <a:pt x="5340" y="2154"/>
                    </a:lnTo>
                    <a:lnTo>
                      <a:pt x="5346" y="2160"/>
                    </a:lnTo>
                    <a:lnTo>
                      <a:pt x="5382" y="2160"/>
                    </a:lnTo>
                    <a:lnTo>
                      <a:pt x="5406" y="2184"/>
                    </a:lnTo>
                    <a:lnTo>
                      <a:pt x="5466" y="2184"/>
                    </a:lnTo>
                    <a:lnTo>
                      <a:pt x="5472" y="2190"/>
                    </a:lnTo>
                    <a:lnTo>
                      <a:pt x="5472" y="2196"/>
                    </a:lnTo>
                    <a:lnTo>
                      <a:pt x="5484" y="2208"/>
                    </a:lnTo>
                    <a:lnTo>
                      <a:pt x="5484" y="2214"/>
                    </a:lnTo>
                    <a:lnTo>
                      <a:pt x="5502" y="2214"/>
                    </a:lnTo>
                    <a:lnTo>
                      <a:pt x="5514" y="2220"/>
                    </a:lnTo>
                    <a:lnTo>
                      <a:pt x="5514" y="2232"/>
                    </a:lnTo>
                    <a:lnTo>
                      <a:pt x="5520" y="2238"/>
                    </a:lnTo>
                    <a:lnTo>
                      <a:pt x="5586" y="2238"/>
                    </a:lnTo>
                    <a:lnTo>
                      <a:pt x="5592" y="2244"/>
                    </a:lnTo>
                    <a:lnTo>
                      <a:pt x="5598" y="2244"/>
                    </a:lnTo>
                    <a:lnTo>
                      <a:pt x="5610" y="2250"/>
                    </a:lnTo>
                    <a:lnTo>
                      <a:pt x="5634" y="2250"/>
                    </a:lnTo>
                    <a:lnTo>
                      <a:pt x="5646" y="2244"/>
                    </a:lnTo>
                    <a:lnTo>
                      <a:pt x="5664" y="2244"/>
                    </a:lnTo>
                    <a:lnTo>
                      <a:pt x="5670" y="2250"/>
                    </a:lnTo>
                    <a:lnTo>
                      <a:pt x="5670" y="2256"/>
                    </a:lnTo>
                    <a:lnTo>
                      <a:pt x="5676" y="2256"/>
                    </a:lnTo>
                    <a:lnTo>
                      <a:pt x="5694" y="2238"/>
                    </a:lnTo>
                    <a:lnTo>
                      <a:pt x="5694" y="2232"/>
                    </a:lnTo>
                    <a:lnTo>
                      <a:pt x="5742" y="2232"/>
                    </a:lnTo>
                    <a:lnTo>
                      <a:pt x="5754" y="2220"/>
                    </a:lnTo>
                    <a:lnTo>
                      <a:pt x="5790" y="2220"/>
                    </a:lnTo>
                    <a:lnTo>
                      <a:pt x="5802" y="2208"/>
                    </a:lnTo>
                    <a:lnTo>
                      <a:pt x="5802" y="2196"/>
                    </a:lnTo>
                    <a:lnTo>
                      <a:pt x="5832" y="2166"/>
                    </a:lnTo>
                    <a:lnTo>
                      <a:pt x="5850" y="2166"/>
                    </a:lnTo>
                    <a:lnTo>
                      <a:pt x="5862" y="2172"/>
                    </a:lnTo>
                    <a:lnTo>
                      <a:pt x="5898" y="2172"/>
                    </a:lnTo>
                    <a:lnTo>
                      <a:pt x="5916" y="2190"/>
                    </a:lnTo>
                    <a:lnTo>
                      <a:pt x="5928" y="2196"/>
                    </a:lnTo>
                    <a:lnTo>
                      <a:pt x="5952" y="2196"/>
                    </a:lnTo>
                    <a:lnTo>
                      <a:pt x="5964" y="2190"/>
                    </a:lnTo>
                    <a:lnTo>
                      <a:pt x="5970" y="2184"/>
                    </a:lnTo>
                    <a:lnTo>
                      <a:pt x="5994" y="2190"/>
                    </a:lnTo>
                    <a:lnTo>
                      <a:pt x="6012" y="2190"/>
                    </a:lnTo>
                    <a:lnTo>
                      <a:pt x="6048" y="2214"/>
                    </a:lnTo>
                    <a:lnTo>
                      <a:pt x="6084" y="2214"/>
                    </a:lnTo>
                    <a:lnTo>
                      <a:pt x="6090" y="2220"/>
                    </a:lnTo>
                    <a:lnTo>
                      <a:pt x="6102" y="2220"/>
                    </a:lnTo>
                    <a:lnTo>
                      <a:pt x="6120" y="2202"/>
                    </a:lnTo>
                    <a:lnTo>
                      <a:pt x="6120" y="2190"/>
                    </a:lnTo>
                    <a:lnTo>
                      <a:pt x="6144" y="2190"/>
                    </a:lnTo>
                    <a:lnTo>
                      <a:pt x="6156" y="2184"/>
                    </a:lnTo>
                    <a:lnTo>
                      <a:pt x="6162" y="2178"/>
                    </a:lnTo>
                    <a:lnTo>
                      <a:pt x="6162" y="2166"/>
                    </a:lnTo>
                    <a:lnTo>
                      <a:pt x="6150" y="2166"/>
                    </a:lnTo>
                    <a:lnTo>
                      <a:pt x="6144" y="2160"/>
                    </a:lnTo>
                    <a:lnTo>
                      <a:pt x="6138" y="2118"/>
                    </a:lnTo>
                    <a:lnTo>
                      <a:pt x="6138" y="2046"/>
                    </a:lnTo>
                    <a:lnTo>
                      <a:pt x="6156" y="2028"/>
                    </a:lnTo>
                    <a:lnTo>
                      <a:pt x="6156" y="2016"/>
                    </a:lnTo>
                    <a:lnTo>
                      <a:pt x="6150" y="2010"/>
                    </a:lnTo>
                    <a:lnTo>
                      <a:pt x="6138" y="2004"/>
                    </a:lnTo>
                    <a:lnTo>
                      <a:pt x="6126" y="1992"/>
                    </a:lnTo>
                    <a:lnTo>
                      <a:pt x="6114" y="1992"/>
                    </a:lnTo>
                    <a:lnTo>
                      <a:pt x="6108" y="1986"/>
                    </a:lnTo>
                    <a:lnTo>
                      <a:pt x="6096" y="1986"/>
                    </a:lnTo>
                    <a:lnTo>
                      <a:pt x="6078" y="1980"/>
                    </a:lnTo>
                    <a:lnTo>
                      <a:pt x="6072" y="1980"/>
                    </a:lnTo>
                    <a:lnTo>
                      <a:pt x="6072" y="1968"/>
                    </a:lnTo>
                    <a:lnTo>
                      <a:pt x="6078" y="1968"/>
                    </a:lnTo>
                    <a:lnTo>
                      <a:pt x="6120" y="1926"/>
                    </a:lnTo>
                    <a:lnTo>
                      <a:pt x="6156" y="1920"/>
                    </a:lnTo>
                    <a:lnTo>
                      <a:pt x="6162" y="1908"/>
                    </a:lnTo>
                    <a:lnTo>
                      <a:pt x="6204" y="1914"/>
                    </a:lnTo>
                    <a:lnTo>
                      <a:pt x="6258" y="1902"/>
                    </a:lnTo>
                    <a:lnTo>
                      <a:pt x="6294" y="1920"/>
                    </a:lnTo>
                    <a:lnTo>
                      <a:pt x="6330" y="1944"/>
                    </a:lnTo>
                    <a:lnTo>
                      <a:pt x="6402" y="1944"/>
                    </a:lnTo>
                    <a:lnTo>
                      <a:pt x="6408" y="1950"/>
                    </a:lnTo>
                    <a:lnTo>
                      <a:pt x="6420" y="1956"/>
                    </a:lnTo>
                    <a:lnTo>
                      <a:pt x="6426" y="1962"/>
                    </a:lnTo>
                    <a:lnTo>
                      <a:pt x="6438" y="1968"/>
                    </a:lnTo>
                    <a:lnTo>
                      <a:pt x="6438" y="1980"/>
                    </a:lnTo>
                    <a:lnTo>
                      <a:pt x="6444" y="1980"/>
                    </a:lnTo>
                    <a:lnTo>
                      <a:pt x="6456" y="1992"/>
                    </a:lnTo>
                    <a:lnTo>
                      <a:pt x="6468" y="1998"/>
                    </a:lnTo>
                    <a:lnTo>
                      <a:pt x="6480" y="2010"/>
                    </a:lnTo>
                    <a:lnTo>
                      <a:pt x="6492" y="2010"/>
                    </a:lnTo>
                    <a:lnTo>
                      <a:pt x="6498" y="2016"/>
                    </a:lnTo>
                    <a:lnTo>
                      <a:pt x="6504" y="2016"/>
                    </a:lnTo>
                    <a:lnTo>
                      <a:pt x="6510" y="2046"/>
                    </a:lnTo>
                    <a:lnTo>
                      <a:pt x="6558" y="2070"/>
                    </a:lnTo>
                    <a:lnTo>
                      <a:pt x="6570" y="2100"/>
                    </a:lnTo>
                    <a:lnTo>
                      <a:pt x="6582" y="2100"/>
                    </a:lnTo>
                    <a:lnTo>
                      <a:pt x="6630" y="2124"/>
                    </a:lnTo>
                    <a:lnTo>
                      <a:pt x="6636" y="2136"/>
                    </a:lnTo>
                    <a:lnTo>
                      <a:pt x="6654" y="2154"/>
                    </a:lnTo>
                    <a:lnTo>
                      <a:pt x="6660" y="2166"/>
                    </a:lnTo>
                    <a:lnTo>
                      <a:pt x="6672" y="2166"/>
                    </a:lnTo>
                    <a:lnTo>
                      <a:pt x="6678" y="2190"/>
                    </a:lnTo>
                    <a:lnTo>
                      <a:pt x="6684" y="2190"/>
                    </a:lnTo>
                    <a:lnTo>
                      <a:pt x="6690" y="2196"/>
                    </a:lnTo>
                    <a:lnTo>
                      <a:pt x="6714" y="2208"/>
                    </a:lnTo>
                    <a:lnTo>
                      <a:pt x="6720" y="2214"/>
                    </a:lnTo>
                    <a:lnTo>
                      <a:pt x="6732" y="2220"/>
                    </a:lnTo>
                    <a:lnTo>
                      <a:pt x="6780" y="2220"/>
                    </a:lnTo>
                    <a:lnTo>
                      <a:pt x="6792" y="2226"/>
                    </a:lnTo>
                    <a:lnTo>
                      <a:pt x="6798" y="2232"/>
                    </a:lnTo>
                    <a:lnTo>
                      <a:pt x="6810" y="2238"/>
                    </a:lnTo>
                    <a:lnTo>
                      <a:pt x="6822" y="2226"/>
                    </a:lnTo>
                    <a:lnTo>
                      <a:pt x="6834" y="2226"/>
                    </a:lnTo>
                    <a:lnTo>
                      <a:pt x="6852" y="2244"/>
                    </a:lnTo>
                    <a:lnTo>
                      <a:pt x="6864" y="2250"/>
                    </a:lnTo>
                    <a:lnTo>
                      <a:pt x="6882" y="2268"/>
                    </a:lnTo>
                    <a:lnTo>
                      <a:pt x="6924" y="2268"/>
                    </a:lnTo>
                    <a:lnTo>
                      <a:pt x="6942" y="2298"/>
                    </a:lnTo>
                    <a:lnTo>
                      <a:pt x="6960" y="2298"/>
                    </a:lnTo>
                    <a:lnTo>
                      <a:pt x="6966" y="2304"/>
                    </a:lnTo>
                    <a:lnTo>
                      <a:pt x="6966" y="2310"/>
                    </a:lnTo>
                    <a:lnTo>
                      <a:pt x="6972" y="2322"/>
                    </a:lnTo>
                    <a:lnTo>
                      <a:pt x="6972" y="2334"/>
                    </a:lnTo>
                    <a:lnTo>
                      <a:pt x="7014" y="2364"/>
                    </a:lnTo>
                    <a:lnTo>
                      <a:pt x="7038" y="2358"/>
                    </a:lnTo>
                    <a:lnTo>
                      <a:pt x="7050" y="2370"/>
                    </a:lnTo>
                    <a:lnTo>
                      <a:pt x="7068" y="2370"/>
                    </a:lnTo>
                    <a:lnTo>
                      <a:pt x="7068" y="2358"/>
                    </a:lnTo>
                    <a:lnTo>
                      <a:pt x="7098" y="2364"/>
                    </a:lnTo>
                    <a:lnTo>
                      <a:pt x="7098" y="2346"/>
                    </a:lnTo>
                    <a:lnTo>
                      <a:pt x="7104" y="2340"/>
                    </a:lnTo>
                    <a:lnTo>
                      <a:pt x="7110" y="2340"/>
                    </a:lnTo>
                    <a:lnTo>
                      <a:pt x="7122" y="2334"/>
                    </a:lnTo>
                    <a:lnTo>
                      <a:pt x="7152" y="2334"/>
                    </a:lnTo>
                    <a:lnTo>
                      <a:pt x="7158" y="2310"/>
                    </a:lnTo>
                    <a:lnTo>
                      <a:pt x="7200" y="2310"/>
                    </a:lnTo>
                    <a:lnTo>
                      <a:pt x="7212" y="2316"/>
                    </a:lnTo>
                    <a:lnTo>
                      <a:pt x="7218" y="2328"/>
                    </a:lnTo>
                    <a:lnTo>
                      <a:pt x="7218" y="2346"/>
                    </a:lnTo>
                    <a:lnTo>
                      <a:pt x="7242" y="2358"/>
                    </a:lnTo>
                    <a:lnTo>
                      <a:pt x="7242" y="2388"/>
                    </a:lnTo>
                    <a:lnTo>
                      <a:pt x="7224" y="2394"/>
                    </a:lnTo>
                    <a:lnTo>
                      <a:pt x="7236" y="2412"/>
                    </a:lnTo>
                    <a:lnTo>
                      <a:pt x="7236" y="2430"/>
                    </a:lnTo>
                    <a:lnTo>
                      <a:pt x="7248" y="2442"/>
                    </a:lnTo>
                    <a:lnTo>
                      <a:pt x="7248" y="2466"/>
                    </a:lnTo>
                    <a:lnTo>
                      <a:pt x="7266" y="2472"/>
                    </a:lnTo>
                    <a:lnTo>
                      <a:pt x="7260" y="2502"/>
                    </a:lnTo>
                    <a:lnTo>
                      <a:pt x="7266" y="2526"/>
                    </a:lnTo>
                    <a:lnTo>
                      <a:pt x="7260" y="2532"/>
                    </a:lnTo>
                    <a:lnTo>
                      <a:pt x="7254" y="2532"/>
                    </a:lnTo>
                    <a:lnTo>
                      <a:pt x="7254" y="2550"/>
                    </a:lnTo>
                    <a:lnTo>
                      <a:pt x="7260" y="2562"/>
                    </a:lnTo>
                    <a:lnTo>
                      <a:pt x="7260" y="2574"/>
                    </a:lnTo>
                    <a:lnTo>
                      <a:pt x="7254" y="2580"/>
                    </a:lnTo>
                    <a:lnTo>
                      <a:pt x="7248" y="2580"/>
                    </a:lnTo>
                    <a:lnTo>
                      <a:pt x="7236" y="2574"/>
                    </a:lnTo>
                    <a:lnTo>
                      <a:pt x="7224" y="2574"/>
                    </a:lnTo>
                    <a:lnTo>
                      <a:pt x="7206" y="2568"/>
                    </a:lnTo>
                    <a:lnTo>
                      <a:pt x="7194" y="2562"/>
                    </a:lnTo>
                    <a:lnTo>
                      <a:pt x="7170" y="2562"/>
                    </a:lnTo>
                    <a:lnTo>
                      <a:pt x="7164" y="2568"/>
                    </a:lnTo>
                    <a:lnTo>
                      <a:pt x="7170" y="2574"/>
                    </a:lnTo>
                    <a:lnTo>
                      <a:pt x="7170" y="2586"/>
                    </a:lnTo>
                    <a:lnTo>
                      <a:pt x="7146" y="2586"/>
                    </a:lnTo>
                    <a:lnTo>
                      <a:pt x="7146" y="2598"/>
                    </a:lnTo>
                    <a:lnTo>
                      <a:pt x="7152" y="2610"/>
                    </a:lnTo>
                    <a:lnTo>
                      <a:pt x="7158" y="2610"/>
                    </a:lnTo>
                    <a:lnTo>
                      <a:pt x="7170" y="2622"/>
                    </a:lnTo>
                    <a:lnTo>
                      <a:pt x="7182" y="2628"/>
                    </a:lnTo>
                    <a:lnTo>
                      <a:pt x="7194" y="2646"/>
                    </a:lnTo>
                    <a:lnTo>
                      <a:pt x="7206" y="2658"/>
                    </a:lnTo>
                    <a:lnTo>
                      <a:pt x="7212" y="2676"/>
                    </a:lnTo>
                    <a:lnTo>
                      <a:pt x="7212" y="2688"/>
                    </a:lnTo>
                    <a:lnTo>
                      <a:pt x="7224" y="2700"/>
                    </a:lnTo>
                    <a:lnTo>
                      <a:pt x="7230" y="2712"/>
                    </a:lnTo>
                    <a:lnTo>
                      <a:pt x="7236" y="2748"/>
                    </a:lnTo>
                    <a:lnTo>
                      <a:pt x="7206" y="2742"/>
                    </a:lnTo>
                    <a:lnTo>
                      <a:pt x="7200" y="2766"/>
                    </a:lnTo>
                    <a:lnTo>
                      <a:pt x="7224" y="2778"/>
                    </a:lnTo>
                    <a:lnTo>
                      <a:pt x="7260" y="2778"/>
                    </a:lnTo>
                    <a:lnTo>
                      <a:pt x="7260" y="2718"/>
                    </a:lnTo>
                    <a:lnTo>
                      <a:pt x="7266" y="2712"/>
                    </a:lnTo>
                    <a:lnTo>
                      <a:pt x="7272" y="2712"/>
                    </a:lnTo>
                    <a:lnTo>
                      <a:pt x="7284" y="2718"/>
                    </a:lnTo>
                    <a:lnTo>
                      <a:pt x="7290" y="2724"/>
                    </a:lnTo>
                    <a:lnTo>
                      <a:pt x="7302" y="2712"/>
                    </a:lnTo>
                    <a:lnTo>
                      <a:pt x="7308" y="2724"/>
                    </a:lnTo>
                    <a:lnTo>
                      <a:pt x="7314" y="2730"/>
                    </a:lnTo>
                    <a:lnTo>
                      <a:pt x="7320" y="2742"/>
                    </a:lnTo>
                    <a:lnTo>
                      <a:pt x="7332" y="2754"/>
                    </a:lnTo>
                    <a:lnTo>
                      <a:pt x="7344" y="2754"/>
                    </a:lnTo>
                    <a:lnTo>
                      <a:pt x="7356" y="2748"/>
                    </a:lnTo>
                    <a:lnTo>
                      <a:pt x="7368" y="2748"/>
                    </a:lnTo>
                    <a:lnTo>
                      <a:pt x="7374" y="2742"/>
                    </a:lnTo>
                    <a:lnTo>
                      <a:pt x="7380" y="2742"/>
                    </a:lnTo>
                    <a:lnTo>
                      <a:pt x="7380" y="2760"/>
                    </a:lnTo>
                    <a:lnTo>
                      <a:pt x="7386" y="2760"/>
                    </a:lnTo>
                    <a:lnTo>
                      <a:pt x="7392" y="2754"/>
                    </a:lnTo>
                    <a:lnTo>
                      <a:pt x="7404" y="2748"/>
                    </a:lnTo>
                    <a:lnTo>
                      <a:pt x="7422" y="2742"/>
                    </a:lnTo>
                    <a:lnTo>
                      <a:pt x="7440" y="2730"/>
                    </a:lnTo>
                    <a:lnTo>
                      <a:pt x="7452" y="2724"/>
                    </a:lnTo>
                    <a:lnTo>
                      <a:pt x="7464" y="2700"/>
                    </a:lnTo>
                    <a:lnTo>
                      <a:pt x="7464" y="2682"/>
                    </a:lnTo>
                    <a:lnTo>
                      <a:pt x="7470" y="2664"/>
                    </a:lnTo>
                    <a:lnTo>
                      <a:pt x="7470" y="2628"/>
                    </a:lnTo>
                    <a:lnTo>
                      <a:pt x="7494" y="2622"/>
                    </a:lnTo>
                    <a:lnTo>
                      <a:pt x="7494" y="2562"/>
                    </a:lnTo>
                    <a:lnTo>
                      <a:pt x="7500" y="2550"/>
                    </a:lnTo>
                    <a:lnTo>
                      <a:pt x="7506" y="2544"/>
                    </a:lnTo>
                    <a:lnTo>
                      <a:pt x="7518" y="2520"/>
                    </a:lnTo>
                    <a:lnTo>
                      <a:pt x="7518" y="2490"/>
                    </a:lnTo>
                    <a:lnTo>
                      <a:pt x="7524" y="2472"/>
                    </a:lnTo>
                    <a:lnTo>
                      <a:pt x="7524" y="2454"/>
                    </a:lnTo>
                    <a:lnTo>
                      <a:pt x="7518" y="2442"/>
                    </a:lnTo>
                    <a:lnTo>
                      <a:pt x="7518" y="2424"/>
                    </a:lnTo>
                    <a:lnTo>
                      <a:pt x="7512" y="2418"/>
                    </a:lnTo>
                    <a:lnTo>
                      <a:pt x="7512" y="2412"/>
                    </a:lnTo>
                    <a:lnTo>
                      <a:pt x="7518" y="2400"/>
                    </a:lnTo>
                    <a:lnTo>
                      <a:pt x="7524" y="2394"/>
                    </a:lnTo>
                    <a:lnTo>
                      <a:pt x="7524" y="2382"/>
                    </a:lnTo>
                    <a:lnTo>
                      <a:pt x="7530" y="2376"/>
                    </a:lnTo>
                    <a:lnTo>
                      <a:pt x="7530" y="2364"/>
                    </a:lnTo>
                    <a:lnTo>
                      <a:pt x="7524" y="2358"/>
                    </a:lnTo>
                    <a:lnTo>
                      <a:pt x="7518" y="2346"/>
                    </a:lnTo>
                    <a:lnTo>
                      <a:pt x="7524" y="2334"/>
                    </a:lnTo>
                    <a:lnTo>
                      <a:pt x="7530" y="2328"/>
                    </a:lnTo>
                    <a:lnTo>
                      <a:pt x="7536" y="2316"/>
                    </a:lnTo>
                    <a:lnTo>
                      <a:pt x="7536" y="2298"/>
                    </a:lnTo>
                    <a:lnTo>
                      <a:pt x="7530" y="2292"/>
                    </a:lnTo>
                    <a:lnTo>
                      <a:pt x="7530" y="2280"/>
                    </a:lnTo>
                    <a:lnTo>
                      <a:pt x="7518" y="2256"/>
                    </a:lnTo>
                    <a:lnTo>
                      <a:pt x="7512" y="2250"/>
                    </a:lnTo>
                    <a:lnTo>
                      <a:pt x="7512" y="2238"/>
                    </a:lnTo>
                    <a:lnTo>
                      <a:pt x="7506" y="2232"/>
                    </a:lnTo>
                    <a:lnTo>
                      <a:pt x="7506" y="2220"/>
                    </a:lnTo>
                    <a:lnTo>
                      <a:pt x="7500" y="2214"/>
                    </a:lnTo>
                    <a:lnTo>
                      <a:pt x="7500" y="2202"/>
                    </a:lnTo>
                    <a:lnTo>
                      <a:pt x="7494" y="2196"/>
                    </a:lnTo>
                    <a:lnTo>
                      <a:pt x="7482" y="2190"/>
                    </a:lnTo>
                    <a:lnTo>
                      <a:pt x="7476" y="2184"/>
                    </a:lnTo>
                    <a:lnTo>
                      <a:pt x="7482" y="2178"/>
                    </a:lnTo>
                    <a:lnTo>
                      <a:pt x="7476" y="2178"/>
                    </a:lnTo>
                    <a:lnTo>
                      <a:pt x="7470" y="2172"/>
                    </a:lnTo>
                    <a:lnTo>
                      <a:pt x="7458" y="2166"/>
                    </a:lnTo>
                    <a:lnTo>
                      <a:pt x="7446" y="2154"/>
                    </a:lnTo>
                    <a:lnTo>
                      <a:pt x="7440" y="2142"/>
                    </a:lnTo>
                    <a:lnTo>
                      <a:pt x="7434" y="2124"/>
                    </a:lnTo>
                    <a:lnTo>
                      <a:pt x="7434" y="2112"/>
                    </a:lnTo>
                    <a:lnTo>
                      <a:pt x="7428" y="2106"/>
                    </a:lnTo>
                    <a:lnTo>
                      <a:pt x="7428" y="2100"/>
                    </a:lnTo>
                    <a:lnTo>
                      <a:pt x="7416" y="2094"/>
                    </a:lnTo>
                    <a:lnTo>
                      <a:pt x="7416" y="2082"/>
                    </a:lnTo>
                    <a:lnTo>
                      <a:pt x="7422" y="2070"/>
                    </a:lnTo>
                    <a:lnTo>
                      <a:pt x="7422" y="2040"/>
                    </a:lnTo>
                    <a:lnTo>
                      <a:pt x="7410" y="2028"/>
                    </a:lnTo>
                    <a:lnTo>
                      <a:pt x="7404" y="2016"/>
                    </a:lnTo>
                    <a:lnTo>
                      <a:pt x="7398" y="2010"/>
                    </a:lnTo>
                    <a:lnTo>
                      <a:pt x="7380" y="2004"/>
                    </a:lnTo>
                    <a:lnTo>
                      <a:pt x="7380" y="1998"/>
                    </a:lnTo>
                    <a:lnTo>
                      <a:pt x="7374" y="1992"/>
                    </a:lnTo>
                    <a:lnTo>
                      <a:pt x="7368" y="1980"/>
                    </a:lnTo>
                    <a:lnTo>
                      <a:pt x="7356" y="1968"/>
                    </a:lnTo>
                    <a:lnTo>
                      <a:pt x="7344" y="1968"/>
                    </a:lnTo>
                    <a:lnTo>
                      <a:pt x="7332" y="1956"/>
                    </a:lnTo>
                    <a:lnTo>
                      <a:pt x="7326" y="1956"/>
                    </a:lnTo>
                    <a:lnTo>
                      <a:pt x="7308" y="1950"/>
                    </a:lnTo>
                    <a:lnTo>
                      <a:pt x="7302" y="1938"/>
                    </a:lnTo>
                    <a:lnTo>
                      <a:pt x="7308" y="1938"/>
                    </a:lnTo>
                    <a:lnTo>
                      <a:pt x="7314" y="1944"/>
                    </a:lnTo>
                    <a:lnTo>
                      <a:pt x="7326" y="1944"/>
                    </a:lnTo>
                    <a:lnTo>
                      <a:pt x="7332" y="1950"/>
                    </a:lnTo>
                    <a:lnTo>
                      <a:pt x="7344" y="1950"/>
                    </a:lnTo>
                    <a:lnTo>
                      <a:pt x="7350" y="1944"/>
                    </a:lnTo>
                    <a:lnTo>
                      <a:pt x="7350" y="1938"/>
                    </a:lnTo>
                    <a:lnTo>
                      <a:pt x="7344" y="1938"/>
                    </a:lnTo>
                    <a:lnTo>
                      <a:pt x="7332" y="1932"/>
                    </a:lnTo>
                    <a:lnTo>
                      <a:pt x="7326" y="1926"/>
                    </a:lnTo>
                    <a:lnTo>
                      <a:pt x="7320" y="1926"/>
                    </a:lnTo>
                    <a:lnTo>
                      <a:pt x="7242" y="1890"/>
                    </a:lnTo>
                    <a:lnTo>
                      <a:pt x="7236" y="1890"/>
                    </a:lnTo>
                    <a:lnTo>
                      <a:pt x="7230" y="1884"/>
                    </a:lnTo>
                    <a:lnTo>
                      <a:pt x="7218" y="1878"/>
                    </a:lnTo>
                    <a:lnTo>
                      <a:pt x="7206" y="1866"/>
                    </a:lnTo>
                    <a:lnTo>
                      <a:pt x="7194" y="1860"/>
                    </a:lnTo>
                    <a:lnTo>
                      <a:pt x="7188" y="1854"/>
                    </a:lnTo>
                    <a:lnTo>
                      <a:pt x="7170" y="1854"/>
                    </a:lnTo>
                    <a:lnTo>
                      <a:pt x="7164" y="1860"/>
                    </a:lnTo>
                    <a:lnTo>
                      <a:pt x="7152" y="1866"/>
                    </a:lnTo>
                    <a:lnTo>
                      <a:pt x="7116" y="1854"/>
                    </a:lnTo>
                    <a:lnTo>
                      <a:pt x="7152" y="1896"/>
                    </a:lnTo>
                    <a:lnTo>
                      <a:pt x="7146" y="1920"/>
                    </a:lnTo>
                    <a:lnTo>
                      <a:pt x="7134" y="1920"/>
                    </a:lnTo>
                    <a:lnTo>
                      <a:pt x="7134" y="1890"/>
                    </a:lnTo>
                    <a:lnTo>
                      <a:pt x="7116" y="1878"/>
                    </a:lnTo>
                    <a:lnTo>
                      <a:pt x="7116" y="1908"/>
                    </a:lnTo>
                    <a:lnTo>
                      <a:pt x="7068" y="1908"/>
                    </a:lnTo>
                    <a:lnTo>
                      <a:pt x="7074" y="1902"/>
                    </a:lnTo>
                    <a:lnTo>
                      <a:pt x="7074" y="1884"/>
                    </a:lnTo>
                    <a:lnTo>
                      <a:pt x="7068" y="1878"/>
                    </a:lnTo>
                    <a:lnTo>
                      <a:pt x="7044" y="1878"/>
                    </a:lnTo>
                    <a:lnTo>
                      <a:pt x="7038" y="1890"/>
                    </a:lnTo>
                    <a:lnTo>
                      <a:pt x="7014" y="1890"/>
                    </a:lnTo>
                    <a:lnTo>
                      <a:pt x="7002" y="1854"/>
                    </a:lnTo>
                    <a:lnTo>
                      <a:pt x="6996" y="1854"/>
                    </a:lnTo>
                    <a:lnTo>
                      <a:pt x="6984" y="1830"/>
                    </a:lnTo>
                    <a:lnTo>
                      <a:pt x="6912" y="1836"/>
                    </a:lnTo>
                    <a:lnTo>
                      <a:pt x="6906" y="1824"/>
                    </a:lnTo>
                    <a:lnTo>
                      <a:pt x="6882" y="1824"/>
                    </a:lnTo>
                    <a:lnTo>
                      <a:pt x="6870" y="1818"/>
                    </a:lnTo>
                    <a:lnTo>
                      <a:pt x="6864" y="1812"/>
                    </a:lnTo>
                    <a:lnTo>
                      <a:pt x="6864" y="1794"/>
                    </a:lnTo>
                    <a:lnTo>
                      <a:pt x="6876" y="1788"/>
                    </a:lnTo>
                    <a:lnTo>
                      <a:pt x="6888" y="1776"/>
                    </a:lnTo>
                    <a:lnTo>
                      <a:pt x="6900" y="1776"/>
                    </a:lnTo>
                    <a:lnTo>
                      <a:pt x="6900" y="1752"/>
                    </a:lnTo>
                    <a:lnTo>
                      <a:pt x="6906" y="1752"/>
                    </a:lnTo>
                    <a:lnTo>
                      <a:pt x="6918" y="1746"/>
                    </a:lnTo>
                    <a:lnTo>
                      <a:pt x="6930" y="1734"/>
                    </a:lnTo>
                    <a:lnTo>
                      <a:pt x="6930" y="1728"/>
                    </a:lnTo>
                    <a:lnTo>
                      <a:pt x="6936" y="1716"/>
                    </a:lnTo>
                    <a:lnTo>
                      <a:pt x="6936" y="1710"/>
                    </a:lnTo>
                    <a:lnTo>
                      <a:pt x="6942" y="1698"/>
                    </a:lnTo>
                    <a:lnTo>
                      <a:pt x="6930" y="1686"/>
                    </a:lnTo>
                    <a:lnTo>
                      <a:pt x="6942" y="1662"/>
                    </a:lnTo>
                    <a:lnTo>
                      <a:pt x="6930" y="1650"/>
                    </a:lnTo>
                    <a:lnTo>
                      <a:pt x="6948" y="1632"/>
                    </a:lnTo>
                    <a:lnTo>
                      <a:pt x="6972" y="1626"/>
                    </a:lnTo>
                    <a:lnTo>
                      <a:pt x="6960" y="1596"/>
                    </a:lnTo>
                    <a:lnTo>
                      <a:pt x="6984" y="1590"/>
                    </a:lnTo>
                    <a:lnTo>
                      <a:pt x="6960" y="1554"/>
                    </a:lnTo>
                    <a:lnTo>
                      <a:pt x="6990" y="1542"/>
                    </a:lnTo>
                    <a:lnTo>
                      <a:pt x="6990" y="1500"/>
                    </a:lnTo>
                    <a:lnTo>
                      <a:pt x="6996" y="1488"/>
                    </a:lnTo>
                    <a:lnTo>
                      <a:pt x="7002" y="1482"/>
                    </a:lnTo>
                    <a:lnTo>
                      <a:pt x="7020" y="1470"/>
                    </a:lnTo>
                    <a:lnTo>
                      <a:pt x="7032" y="1464"/>
                    </a:lnTo>
                    <a:lnTo>
                      <a:pt x="7050" y="1464"/>
                    </a:lnTo>
                    <a:lnTo>
                      <a:pt x="7068" y="1470"/>
                    </a:lnTo>
                    <a:lnTo>
                      <a:pt x="7188" y="1470"/>
                    </a:lnTo>
                    <a:lnTo>
                      <a:pt x="7206" y="1488"/>
                    </a:lnTo>
                    <a:lnTo>
                      <a:pt x="7224" y="1482"/>
                    </a:lnTo>
                    <a:lnTo>
                      <a:pt x="7218" y="1464"/>
                    </a:lnTo>
                    <a:lnTo>
                      <a:pt x="7290" y="1482"/>
                    </a:lnTo>
                    <a:lnTo>
                      <a:pt x="7320" y="1464"/>
                    </a:lnTo>
                    <a:lnTo>
                      <a:pt x="7350" y="1488"/>
                    </a:lnTo>
                    <a:lnTo>
                      <a:pt x="7356" y="1452"/>
                    </a:lnTo>
                    <a:lnTo>
                      <a:pt x="7434" y="1452"/>
                    </a:lnTo>
                    <a:lnTo>
                      <a:pt x="7446" y="1458"/>
                    </a:lnTo>
                    <a:lnTo>
                      <a:pt x="7452" y="1470"/>
                    </a:lnTo>
                    <a:lnTo>
                      <a:pt x="7458" y="1470"/>
                    </a:lnTo>
                    <a:lnTo>
                      <a:pt x="7464" y="1464"/>
                    </a:lnTo>
                    <a:lnTo>
                      <a:pt x="7476" y="1464"/>
                    </a:lnTo>
                    <a:lnTo>
                      <a:pt x="7482" y="1458"/>
                    </a:lnTo>
                    <a:lnTo>
                      <a:pt x="7494" y="1452"/>
                    </a:lnTo>
                    <a:lnTo>
                      <a:pt x="7518" y="1470"/>
                    </a:lnTo>
                    <a:lnTo>
                      <a:pt x="7560" y="1476"/>
                    </a:lnTo>
                    <a:lnTo>
                      <a:pt x="7506" y="1488"/>
                    </a:lnTo>
                    <a:lnTo>
                      <a:pt x="7506" y="1494"/>
                    </a:lnTo>
                    <a:lnTo>
                      <a:pt x="7512" y="1500"/>
                    </a:lnTo>
                    <a:lnTo>
                      <a:pt x="7524" y="1506"/>
                    </a:lnTo>
                    <a:lnTo>
                      <a:pt x="7530" y="1512"/>
                    </a:lnTo>
                    <a:lnTo>
                      <a:pt x="7542" y="1512"/>
                    </a:lnTo>
                    <a:lnTo>
                      <a:pt x="7548" y="1506"/>
                    </a:lnTo>
                    <a:lnTo>
                      <a:pt x="7560" y="1506"/>
                    </a:lnTo>
                    <a:lnTo>
                      <a:pt x="7572" y="1500"/>
                    </a:lnTo>
                    <a:lnTo>
                      <a:pt x="7578" y="1494"/>
                    </a:lnTo>
                    <a:lnTo>
                      <a:pt x="7584" y="1494"/>
                    </a:lnTo>
                    <a:lnTo>
                      <a:pt x="7614" y="1506"/>
                    </a:lnTo>
                    <a:lnTo>
                      <a:pt x="7638" y="1488"/>
                    </a:lnTo>
                    <a:lnTo>
                      <a:pt x="7644" y="1488"/>
                    </a:lnTo>
                    <a:lnTo>
                      <a:pt x="7650" y="1494"/>
                    </a:lnTo>
                    <a:lnTo>
                      <a:pt x="7686" y="1494"/>
                    </a:lnTo>
                    <a:lnTo>
                      <a:pt x="7692" y="1488"/>
                    </a:lnTo>
                    <a:lnTo>
                      <a:pt x="7692" y="1476"/>
                    </a:lnTo>
                    <a:lnTo>
                      <a:pt x="7728" y="1482"/>
                    </a:lnTo>
                    <a:lnTo>
                      <a:pt x="7680" y="1452"/>
                    </a:lnTo>
                    <a:lnTo>
                      <a:pt x="7650" y="1464"/>
                    </a:lnTo>
                    <a:lnTo>
                      <a:pt x="7644" y="1446"/>
                    </a:lnTo>
                    <a:lnTo>
                      <a:pt x="7638" y="1434"/>
                    </a:lnTo>
                    <a:lnTo>
                      <a:pt x="7632" y="1428"/>
                    </a:lnTo>
                    <a:lnTo>
                      <a:pt x="7626" y="1416"/>
                    </a:lnTo>
                    <a:lnTo>
                      <a:pt x="7626" y="1398"/>
                    </a:lnTo>
                    <a:lnTo>
                      <a:pt x="7650" y="1374"/>
                    </a:lnTo>
                    <a:lnTo>
                      <a:pt x="7644" y="1344"/>
                    </a:lnTo>
                    <a:lnTo>
                      <a:pt x="7662" y="1332"/>
                    </a:lnTo>
                    <a:lnTo>
                      <a:pt x="7650" y="1326"/>
                    </a:lnTo>
                    <a:lnTo>
                      <a:pt x="7638" y="1314"/>
                    </a:lnTo>
                    <a:lnTo>
                      <a:pt x="7638" y="1302"/>
                    </a:lnTo>
                    <a:lnTo>
                      <a:pt x="7644" y="1296"/>
                    </a:lnTo>
                    <a:lnTo>
                      <a:pt x="7662" y="1290"/>
                    </a:lnTo>
                    <a:lnTo>
                      <a:pt x="7698" y="1290"/>
                    </a:lnTo>
                    <a:lnTo>
                      <a:pt x="7710" y="1296"/>
                    </a:lnTo>
                    <a:lnTo>
                      <a:pt x="7728" y="1296"/>
                    </a:lnTo>
                    <a:lnTo>
                      <a:pt x="7746" y="1278"/>
                    </a:lnTo>
                    <a:lnTo>
                      <a:pt x="7782" y="1308"/>
                    </a:lnTo>
                    <a:lnTo>
                      <a:pt x="7806" y="1290"/>
                    </a:lnTo>
                    <a:lnTo>
                      <a:pt x="7812" y="1302"/>
                    </a:lnTo>
                    <a:lnTo>
                      <a:pt x="7818" y="1308"/>
                    </a:lnTo>
                    <a:lnTo>
                      <a:pt x="7830" y="1332"/>
                    </a:lnTo>
                    <a:lnTo>
                      <a:pt x="7830" y="1338"/>
                    </a:lnTo>
                    <a:lnTo>
                      <a:pt x="7836" y="1344"/>
                    </a:lnTo>
                    <a:lnTo>
                      <a:pt x="7878" y="1344"/>
                    </a:lnTo>
                    <a:lnTo>
                      <a:pt x="7878" y="1362"/>
                    </a:lnTo>
                    <a:lnTo>
                      <a:pt x="7884" y="1374"/>
                    </a:lnTo>
                    <a:lnTo>
                      <a:pt x="7890" y="1380"/>
                    </a:lnTo>
                    <a:lnTo>
                      <a:pt x="7896" y="1380"/>
                    </a:lnTo>
                    <a:lnTo>
                      <a:pt x="7914" y="1362"/>
                    </a:lnTo>
                    <a:lnTo>
                      <a:pt x="7932" y="1326"/>
                    </a:lnTo>
                    <a:lnTo>
                      <a:pt x="7938" y="1320"/>
                    </a:lnTo>
                    <a:lnTo>
                      <a:pt x="7938" y="1314"/>
                    </a:lnTo>
                    <a:lnTo>
                      <a:pt x="7962" y="1302"/>
                    </a:lnTo>
                    <a:lnTo>
                      <a:pt x="7992" y="1314"/>
                    </a:lnTo>
                    <a:lnTo>
                      <a:pt x="7986" y="1302"/>
                    </a:lnTo>
                    <a:lnTo>
                      <a:pt x="7962" y="1284"/>
                    </a:lnTo>
                    <a:lnTo>
                      <a:pt x="7956" y="1278"/>
                    </a:lnTo>
                    <a:lnTo>
                      <a:pt x="7932" y="1266"/>
                    </a:lnTo>
                    <a:lnTo>
                      <a:pt x="7926" y="1254"/>
                    </a:lnTo>
                    <a:lnTo>
                      <a:pt x="7914" y="1248"/>
                    </a:lnTo>
                    <a:lnTo>
                      <a:pt x="7908" y="1242"/>
                    </a:lnTo>
                    <a:lnTo>
                      <a:pt x="7908" y="1230"/>
                    </a:lnTo>
                    <a:lnTo>
                      <a:pt x="7962" y="1230"/>
                    </a:lnTo>
                    <a:lnTo>
                      <a:pt x="7992" y="1236"/>
                    </a:lnTo>
                    <a:lnTo>
                      <a:pt x="8052" y="1236"/>
                    </a:lnTo>
                    <a:lnTo>
                      <a:pt x="8052" y="1254"/>
                    </a:lnTo>
                    <a:lnTo>
                      <a:pt x="8040" y="1254"/>
                    </a:lnTo>
                    <a:lnTo>
                      <a:pt x="8028" y="1248"/>
                    </a:lnTo>
                    <a:lnTo>
                      <a:pt x="7992" y="1248"/>
                    </a:lnTo>
                    <a:lnTo>
                      <a:pt x="7992" y="1266"/>
                    </a:lnTo>
                    <a:lnTo>
                      <a:pt x="8016" y="1290"/>
                    </a:lnTo>
                    <a:lnTo>
                      <a:pt x="8028" y="1296"/>
                    </a:lnTo>
                    <a:lnTo>
                      <a:pt x="8034" y="1320"/>
                    </a:lnTo>
                    <a:lnTo>
                      <a:pt x="8064" y="1326"/>
                    </a:lnTo>
                    <a:lnTo>
                      <a:pt x="8058" y="1344"/>
                    </a:lnTo>
                    <a:lnTo>
                      <a:pt x="8076" y="1362"/>
                    </a:lnTo>
                    <a:lnTo>
                      <a:pt x="8046" y="1368"/>
                    </a:lnTo>
                    <a:lnTo>
                      <a:pt x="8040" y="1380"/>
                    </a:lnTo>
                    <a:lnTo>
                      <a:pt x="8022" y="1386"/>
                    </a:lnTo>
                    <a:lnTo>
                      <a:pt x="8028" y="1398"/>
                    </a:lnTo>
                    <a:lnTo>
                      <a:pt x="8028" y="1404"/>
                    </a:lnTo>
                    <a:lnTo>
                      <a:pt x="8034" y="1416"/>
                    </a:lnTo>
                    <a:lnTo>
                      <a:pt x="8034" y="1440"/>
                    </a:lnTo>
                    <a:lnTo>
                      <a:pt x="8028" y="1452"/>
                    </a:lnTo>
                    <a:lnTo>
                      <a:pt x="8016" y="1464"/>
                    </a:lnTo>
                    <a:lnTo>
                      <a:pt x="8004" y="1488"/>
                    </a:lnTo>
                    <a:lnTo>
                      <a:pt x="8004" y="1506"/>
                    </a:lnTo>
                    <a:lnTo>
                      <a:pt x="8010" y="1506"/>
                    </a:lnTo>
                    <a:lnTo>
                      <a:pt x="8016" y="1512"/>
                    </a:lnTo>
                    <a:lnTo>
                      <a:pt x="8022" y="1524"/>
                    </a:lnTo>
                    <a:lnTo>
                      <a:pt x="8016" y="1530"/>
                    </a:lnTo>
                    <a:lnTo>
                      <a:pt x="8010" y="1542"/>
                    </a:lnTo>
                    <a:lnTo>
                      <a:pt x="7986" y="1566"/>
                    </a:lnTo>
                    <a:lnTo>
                      <a:pt x="7974" y="1572"/>
                    </a:lnTo>
                    <a:lnTo>
                      <a:pt x="7968" y="1578"/>
                    </a:lnTo>
                    <a:lnTo>
                      <a:pt x="7962" y="1578"/>
                    </a:lnTo>
                    <a:lnTo>
                      <a:pt x="7962" y="1596"/>
                    </a:lnTo>
                    <a:lnTo>
                      <a:pt x="7944" y="1596"/>
                    </a:lnTo>
                    <a:lnTo>
                      <a:pt x="7950" y="1596"/>
                    </a:lnTo>
                    <a:lnTo>
                      <a:pt x="7956" y="1602"/>
                    </a:lnTo>
                    <a:lnTo>
                      <a:pt x="7968" y="1608"/>
                    </a:lnTo>
                    <a:lnTo>
                      <a:pt x="7980" y="1632"/>
                    </a:lnTo>
                    <a:lnTo>
                      <a:pt x="7974" y="1650"/>
                    </a:lnTo>
                    <a:lnTo>
                      <a:pt x="7974" y="1662"/>
                    </a:lnTo>
                    <a:lnTo>
                      <a:pt x="7968" y="1674"/>
                    </a:lnTo>
                    <a:lnTo>
                      <a:pt x="7968" y="1686"/>
                    </a:lnTo>
                    <a:lnTo>
                      <a:pt x="7974" y="1704"/>
                    </a:lnTo>
                    <a:lnTo>
                      <a:pt x="7992" y="1722"/>
                    </a:lnTo>
                    <a:lnTo>
                      <a:pt x="8016" y="1752"/>
                    </a:lnTo>
                    <a:lnTo>
                      <a:pt x="8046" y="1776"/>
                    </a:lnTo>
                    <a:lnTo>
                      <a:pt x="8070" y="1800"/>
                    </a:lnTo>
                    <a:lnTo>
                      <a:pt x="8082" y="1806"/>
                    </a:lnTo>
                    <a:lnTo>
                      <a:pt x="8142" y="1872"/>
                    </a:lnTo>
                    <a:lnTo>
                      <a:pt x="8154" y="1866"/>
                    </a:lnTo>
                    <a:lnTo>
                      <a:pt x="8238" y="1962"/>
                    </a:lnTo>
                    <a:lnTo>
                      <a:pt x="8286" y="1980"/>
                    </a:lnTo>
                    <a:lnTo>
                      <a:pt x="8310" y="2004"/>
                    </a:lnTo>
                    <a:lnTo>
                      <a:pt x="8316" y="2016"/>
                    </a:lnTo>
                    <a:lnTo>
                      <a:pt x="8328" y="2022"/>
                    </a:lnTo>
                    <a:lnTo>
                      <a:pt x="8334" y="2034"/>
                    </a:lnTo>
                    <a:lnTo>
                      <a:pt x="8388" y="2088"/>
                    </a:lnTo>
                    <a:lnTo>
                      <a:pt x="8406" y="2088"/>
                    </a:lnTo>
                    <a:lnTo>
                      <a:pt x="8406" y="2106"/>
                    </a:lnTo>
                    <a:lnTo>
                      <a:pt x="8418" y="2106"/>
                    </a:lnTo>
                    <a:lnTo>
                      <a:pt x="8430" y="2100"/>
                    </a:lnTo>
                    <a:lnTo>
                      <a:pt x="8436" y="2094"/>
                    </a:lnTo>
                    <a:lnTo>
                      <a:pt x="8442" y="2082"/>
                    </a:lnTo>
                    <a:lnTo>
                      <a:pt x="8442" y="2076"/>
                    </a:lnTo>
                    <a:lnTo>
                      <a:pt x="8430" y="2064"/>
                    </a:lnTo>
                    <a:lnTo>
                      <a:pt x="8436" y="2058"/>
                    </a:lnTo>
                    <a:lnTo>
                      <a:pt x="8442" y="2046"/>
                    </a:lnTo>
                    <a:lnTo>
                      <a:pt x="8448" y="2040"/>
                    </a:lnTo>
                    <a:lnTo>
                      <a:pt x="8448" y="2022"/>
                    </a:lnTo>
                    <a:lnTo>
                      <a:pt x="8430" y="2004"/>
                    </a:lnTo>
                    <a:lnTo>
                      <a:pt x="8418" y="1998"/>
                    </a:lnTo>
                    <a:lnTo>
                      <a:pt x="8406" y="1974"/>
                    </a:lnTo>
                    <a:lnTo>
                      <a:pt x="8406" y="1962"/>
                    </a:lnTo>
                    <a:lnTo>
                      <a:pt x="8412" y="1950"/>
                    </a:lnTo>
                    <a:lnTo>
                      <a:pt x="8430" y="1932"/>
                    </a:lnTo>
                    <a:lnTo>
                      <a:pt x="8442" y="1932"/>
                    </a:lnTo>
                    <a:lnTo>
                      <a:pt x="8454" y="1938"/>
                    </a:lnTo>
                    <a:lnTo>
                      <a:pt x="8460" y="1938"/>
                    </a:lnTo>
                    <a:lnTo>
                      <a:pt x="8466" y="1944"/>
                    </a:lnTo>
                    <a:lnTo>
                      <a:pt x="8472" y="1944"/>
                    </a:lnTo>
                    <a:lnTo>
                      <a:pt x="8466" y="1938"/>
                    </a:lnTo>
                    <a:lnTo>
                      <a:pt x="8460" y="1926"/>
                    </a:lnTo>
                    <a:lnTo>
                      <a:pt x="8448" y="1920"/>
                    </a:lnTo>
                    <a:lnTo>
                      <a:pt x="8442" y="1908"/>
                    </a:lnTo>
                    <a:lnTo>
                      <a:pt x="8424" y="1890"/>
                    </a:lnTo>
                    <a:lnTo>
                      <a:pt x="8412" y="1890"/>
                    </a:lnTo>
                    <a:lnTo>
                      <a:pt x="8406" y="1884"/>
                    </a:lnTo>
                    <a:lnTo>
                      <a:pt x="8400" y="1872"/>
                    </a:lnTo>
                    <a:lnTo>
                      <a:pt x="8400" y="1860"/>
                    </a:lnTo>
                    <a:lnTo>
                      <a:pt x="8406" y="1848"/>
                    </a:lnTo>
                    <a:lnTo>
                      <a:pt x="8412" y="1842"/>
                    </a:lnTo>
                    <a:lnTo>
                      <a:pt x="8424" y="1836"/>
                    </a:lnTo>
                    <a:lnTo>
                      <a:pt x="8430" y="1830"/>
                    </a:lnTo>
                    <a:lnTo>
                      <a:pt x="8442" y="1836"/>
                    </a:lnTo>
                    <a:lnTo>
                      <a:pt x="8466" y="1836"/>
                    </a:lnTo>
                    <a:lnTo>
                      <a:pt x="8472" y="1830"/>
                    </a:lnTo>
                    <a:lnTo>
                      <a:pt x="8472" y="1812"/>
                    </a:lnTo>
                    <a:lnTo>
                      <a:pt x="8454" y="1794"/>
                    </a:lnTo>
                    <a:lnTo>
                      <a:pt x="8436" y="1788"/>
                    </a:lnTo>
                    <a:lnTo>
                      <a:pt x="8424" y="1782"/>
                    </a:lnTo>
                    <a:lnTo>
                      <a:pt x="8406" y="1770"/>
                    </a:lnTo>
                    <a:lnTo>
                      <a:pt x="8394" y="1758"/>
                    </a:lnTo>
                    <a:lnTo>
                      <a:pt x="8388" y="1740"/>
                    </a:lnTo>
                    <a:lnTo>
                      <a:pt x="8376" y="1716"/>
                    </a:lnTo>
                    <a:lnTo>
                      <a:pt x="8376" y="1704"/>
                    </a:lnTo>
                    <a:lnTo>
                      <a:pt x="8370" y="1698"/>
                    </a:lnTo>
                    <a:lnTo>
                      <a:pt x="8370" y="1692"/>
                    </a:lnTo>
                    <a:lnTo>
                      <a:pt x="8382" y="1686"/>
                    </a:lnTo>
                    <a:lnTo>
                      <a:pt x="8406" y="1710"/>
                    </a:lnTo>
                    <a:lnTo>
                      <a:pt x="8418" y="1716"/>
                    </a:lnTo>
                    <a:lnTo>
                      <a:pt x="8430" y="1716"/>
                    </a:lnTo>
                    <a:lnTo>
                      <a:pt x="8430" y="1710"/>
                    </a:lnTo>
                    <a:lnTo>
                      <a:pt x="8424" y="1704"/>
                    </a:lnTo>
                    <a:lnTo>
                      <a:pt x="8418" y="1692"/>
                    </a:lnTo>
                    <a:lnTo>
                      <a:pt x="8412" y="1686"/>
                    </a:lnTo>
                    <a:lnTo>
                      <a:pt x="8406" y="1674"/>
                    </a:lnTo>
                    <a:lnTo>
                      <a:pt x="8400" y="1668"/>
                    </a:lnTo>
                    <a:lnTo>
                      <a:pt x="8364" y="1668"/>
                    </a:lnTo>
                    <a:lnTo>
                      <a:pt x="8316" y="1626"/>
                    </a:lnTo>
                    <a:lnTo>
                      <a:pt x="8316" y="1596"/>
                    </a:lnTo>
                    <a:lnTo>
                      <a:pt x="8310" y="1590"/>
                    </a:lnTo>
                    <a:lnTo>
                      <a:pt x="8298" y="1584"/>
                    </a:lnTo>
                    <a:lnTo>
                      <a:pt x="8280" y="1578"/>
                    </a:lnTo>
                    <a:lnTo>
                      <a:pt x="8268" y="1572"/>
                    </a:lnTo>
                    <a:lnTo>
                      <a:pt x="8256" y="1572"/>
                    </a:lnTo>
                    <a:lnTo>
                      <a:pt x="8256" y="1590"/>
                    </a:lnTo>
                    <a:lnTo>
                      <a:pt x="8250" y="1590"/>
                    </a:lnTo>
                    <a:lnTo>
                      <a:pt x="8244" y="1584"/>
                    </a:lnTo>
                    <a:lnTo>
                      <a:pt x="8232" y="1584"/>
                    </a:lnTo>
                    <a:lnTo>
                      <a:pt x="8214" y="1572"/>
                    </a:lnTo>
                    <a:lnTo>
                      <a:pt x="8202" y="1566"/>
                    </a:lnTo>
                    <a:lnTo>
                      <a:pt x="8196" y="1560"/>
                    </a:lnTo>
                    <a:lnTo>
                      <a:pt x="8190" y="1548"/>
                    </a:lnTo>
                    <a:lnTo>
                      <a:pt x="8190" y="1536"/>
                    </a:lnTo>
                    <a:lnTo>
                      <a:pt x="8196" y="1524"/>
                    </a:lnTo>
                    <a:lnTo>
                      <a:pt x="8196" y="1500"/>
                    </a:lnTo>
                    <a:lnTo>
                      <a:pt x="8184" y="1476"/>
                    </a:lnTo>
                    <a:lnTo>
                      <a:pt x="8166" y="1458"/>
                    </a:lnTo>
                    <a:lnTo>
                      <a:pt x="8154" y="1452"/>
                    </a:lnTo>
                    <a:lnTo>
                      <a:pt x="8154" y="1434"/>
                    </a:lnTo>
                    <a:lnTo>
                      <a:pt x="8160" y="1428"/>
                    </a:lnTo>
                    <a:lnTo>
                      <a:pt x="8172" y="1428"/>
                    </a:lnTo>
                    <a:lnTo>
                      <a:pt x="8184" y="1434"/>
                    </a:lnTo>
                    <a:lnTo>
                      <a:pt x="8196" y="1416"/>
                    </a:lnTo>
                    <a:lnTo>
                      <a:pt x="8232" y="1446"/>
                    </a:lnTo>
                    <a:lnTo>
                      <a:pt x="8238" y="1440"/>
                    </a:lnTo>
                    <a:lnTo>
                      <a:pt x="8226" y="1428"/>
                    </a:lnTo>
                    <a:lnTo>
                      <a:pt x="8226" y="1422"/>
                    </a:lnTo>
                    <a:lnTo>
                      <a:pt x="8232" y="1416"/>
                    </a:lnTo>
                    <a:lnTo>
                      <a:pt x="8232" y="1404"/>
                    </a:lnTo>
                    <a:lnTo>
                      <a:pt x="8238" y="1392"/>
                    </a:lnTo>
                    <a:lnTo>
                      <a:pt x="8250" y="1386"/>
                    </a:lnTo>
                    <a:lnTo>
                      <a:pt x="8256" y="1386"/>
                    </a:lnTo>
                    <a:lnTo>
                      <a:pt x="8274" y="1404"/>
                    </a:lnTo>
                    <a:lnTo>
                      <a:pt x="8280" y="1416"/>
                    </a:lnTo>
                    <a:lnTo>
                      <a:pt x="8292" y="1428"/>
                    </a:lnTo>
                    <a:lnTo>
                      <a:pt x="8304" y="1434"/>
                    </a:lnTo>
                    <a:lnTo>
                      <a:pt x="8310" y="1446"/>
                    </a:lnTo>
                    <a:lnTo>
                      <a:pt x="8322" y="1398"/>
                    </a:lnTo>
                    <a:lnTo>
                      <a:pt x="8334" y="1398"/>
                    </a:lnTo>
                    <a:lnTo>
                      <a:pt x="8364" y="1392"/>
                    </a:lnTo>
                    <a:lnTo>
                      <a:pt x="8400" y="1386"/>
                    </a:lnTo>
                    <a:lnTo>
                      <a:pt x="8430" y="1386"/>
                    </a:lnTo>
                    <a:lnTo>
                      <a:pt x="8478" y="1410"/>
                    </a:lnTo>
                    <a:lnTo>
                      <a:pt x="8484" y="1416"/>
                    </a:lnTo>
                    <a:lnTo>
                      <a:pt x="8490" y="1416"/>
                    </a:lnTo>
                    <a:lnTo>
                      <a:pt x="8532" y="1434"/>
                    </a:lnTo>
                    <a:lnTo>
                      <a:pt x="8502" y="1374"/>
                    </a:lnTo>
                    <a:lnTo>
                      <a:pt x="8526" y="1374"/>
                    </a:lnTo>
                    <a:lnTo>
                      <a:pt x="8538" y="1368"/>
                    </a:lnTo>
                    <a:lnTo>
                      <a:pt x="8550" y="1356"/>
                    </a:lnTo>
                    <a:lnTo>
                      <a:pt x="8550" y="1332"/>
                    </a:lnTo>
                    <a:lnTo>
                      <a:pt x="8544" y="1326"/>
                    </a:lnTo>
                    <a:lnTo>
                      <a:pt x="8538" y="1314"/>
                    </a:lnTo>
                    <a:lnTo>
                      <a:pt x="8562" y="1314"/>
                    </a:lnTo>
                    <a:lnTo>
                      <a:pt x="8562" y="1290"/>
                    </a:lnTo>
                    <a:lnTo>
                      <a:pt x="8574" y="1290"/>
                    </a:lnTo>
                    <a:lnTo>
                      <a:pt x="8586" y="1296"/>
                    </a:lnTo>
                    <a:lnTo>
                      <a:pt x="8616" y="1296"/>
                    </a:lnTo>
                    <a:lnTo>
                      <a:pt x="8628" y="1290"/>
                    </a:lnTo>
                    <a:lnTo>
                      <a:pt x="8634" y="1284"/>
                    </a:lnTo>
                    <a:lnTo>
                      <a:pt x="8640" y="1272"/>
                    </a:lnTo>
                    <a:lnTo>
                      <a:pt x="8652" y="1260"/>
                    </a:lnTo>
                    <a:lnTo>
                      <a:pt x="8658" y="1248"/>
                    </a:lnTo>
                    <a:lnTo>
                      <a:pt x="8664" y="1242"/>
                    </a:lnTo>
                    <a:lnTo>
                      <a:pt x="8670" y="1242"/>
                    </a:lnTo>
                    <a:lnTo>
                      <a:pt x="8652" y="1218"/>
                    </a:lnTo>
                    <a:lnTo>
                      <a:pt x="8682" y="1218"/>
                    </a:lnTo>
                    <a:lnTo>
                      <a:pt x="8688" y="1236"/>
                    </a:lnTo>
                    <a:lnTo>
                      <a:pt x="8748" y="1242"/>
                    </a:lnTo>
                    <a:lnTo>
                      <a:pt x="8760" y="1242"/>
                    </a:lnTo>
                    <a:lnTo>
                      <a:pt x="8772" y="1248"/>
                    </a:lnTo>
                    <a:lnTo>
                      <a:pt x="8808" y="1248"/>
                    </a:lnTo>
                    <a:lnTo>
                      <a:pt x="8808" y="1230"/>
                    </a:lnTo>
                    <a:lnTo>
                      <a:pt x="8802" y="1218"/>
                    </a:lnTo>
                    <a:lnTo>
                      <a:pt x="8766" y="1218"/>
                    </a:lnTo>
                    <a:lnTo>
                      <a:pt x="8760" y="1194"/>
                    </a:lnTo>
                    <a:lnTo>
                      <a:pt x="8754" y="1194"/>
                    </a:lnTo>
                    <a:lnTo>
                      <a:pt x="8748" y="1188"/>
                    </a:lnTo>
                    <a:lnTo>
                      <a:pt x="8736" y="1188"/>
                    </a:lnTo>
                    <a:lnTo>
                      <a:pt x="8712" y="1176"/>
                    </a:lnTo>
                    <a:lnTo>
                      <a:pt x="8700" y="1176"/>
                    </a:lnTo>
                    <a:lnTo>
                      <a:pt x="8688" y="1170"/>
                    </a:lnTo>
                    <a:lnTo>
                      <a:pt x="8658" y="1170"/>
                    </a:lnTo>
                    <a:lnTo>
                      <a:pt x="8664" y="1152"/>
                    </a:lnTo>
                    <a:lnTo>
                      <a:pt x="8592" y="1104"/>
                    </a:lnTo>
                    <a:lnTo>
                      <a:pt x="8574" y="1122"/>
                    </a:lnTo>
                    <a:lnTo>
                      <a:pt x="8568" y="1122"/>
                    </a:lnTo>
                    <a:lnTo>
                      <a:pt x="8562" y="1116"/>
                    </a:lnTo>
                    <a:lnTo>
                      <a:pt x="8550" y="1116"/>
                    </a:lnTo>
                    <a:lnTo>
                      <a:pt x="8538" y="1110"/>
                    </a:lnTo>
                    <a:lnTo>
                      <a:pt x="8532" y="1110"/>
                    </a:lnTo>
                    <a:lnTo>
                      <a:pt x="8520" y="1104"/>
                    </a:lnTo>
                    <a:lnTo>
                      <a:pt x="8508" y="1092"/>
                    </a:lnTo>
                    <a:lnTo>
                      <a:pt x="8502" y="1092"/>
                    </a:lnTo>
                    <a:lnTo>
                      <a:pt x="8466" y="1098"/>
                    </a:lnTo>
                    <a:lnTo>
                      <a:pt x="8442" y="1092"/>
                    </a:lnTo>
                    <a:lnTo>
                      <a:pt x="8430" y="1086"/>
                    </a:lnTo>
                    <a:lnTo>
                      <a:pt x="8412" y="1068"/>
                    </a:lnTo>
                    <a:lnTo>
                      <a:pt x="8406" y="1068"/>
                    </a:lnTo>
                    <a:lnTo>
                      <a:pt x="8412" y="1062"/>
                    </a:lnTo>
                    <a:lnTo>
                      <a:pt x="8436" y="1062"/>
                    </a:lnTo>
                    <a:lnTo>
                      <a:pt x="8460" y="1074"/>
                    </a:lnTo>
                    <a:lnTo>
                      <a:pt x="8478" y="1074"/>
                    </a:lnTo>
                    <a:lnTo>
                      <a:pt x="8496" y="1080"/>
                    </a:lnTo>
                    <a:lnTo>
                      <a:pt x="8514" y="1080"/>
                    </a:lnTo>
                    <a:lnTo>
                      <a:pt x="8526" y="1086"/>
                    </a:lnTo>
                    <a:lnTo>
                      <a:pt x="8544" y="1086"/>
                    </a:lnTo>
                    <a:lnTo>
                      <a:pt x="8550" y="1080"/>
                    </a:lnTo>
                    <a:lnTo>
                      <a:pt x="8562" y="1080"/>
                    </a:lnTo>
                    <a:lnTo>
                      <a:pt x="8580" y="1074"/>
                    </a:lnTo>
                    <a:lnTo>
                      <a:pt x="8604" y="1062"/>
                    </a:lnTo>
                    <a:lnTo>
                      <a:pt x="8616" y="1050"/>
                    </a:lnTo>
                    <a:lnTo>
                      <a:pt x="8604" y="1038"/>
                    </a:lnTo>
                    <a:lnTo>
                      <a:pt x="8592" y="1032"/>
                    </a:lnTo>
                    <a:lnTo>
                      <a:pt x="8586" y="1026"/>
                    </a:lnTo>
                    <a:lnTo>
                      <a:pt x="8574" y="1020"/>
                    </a:lnTo>
                    <a:lnTo>
                      <a:pt x="8568" y="1014"/>
                    </a:lnTo>
                    <a:lnTo>
                      <a:pt x="8562" y="1014"/>
                    </a:lnTo>
                    <a:lnTo>
                      <a:pt x="8556" y="1008"/>
                    </a:lnTo>
                    <a:lnTo>
                      <a:pt x="8520" y="990"/>
                    </a:lnTo>
                    <a:lnTo>
                      <a:pt x="8508" y="978"/>
                    </a:lnTo>
                    <a:lnTo>
                      <a:pt x="8514" y="972"/>
                    </a:lnTo>
                    <a:lnTo>
                      <a:pt x="8538" y="972"/>
                    </a:lnTo>
                    <a:lnTo>
                      <a:pt x="8556" y="978"/>
                    </a:lnTo>
                    <a:lnTo>
                      <a:pt x="8562" y="984"/>
                    </a:lnTo>
                    <a:lnTo>
                      <a:pt x="8574" y="990"/>
                    </a:lnTo>
                    <a:lnTo>
                      <a:pt x="8580" y="990"/>
                    </a:lnTo>
                    <a:lnTo>
                      <a:pt x="8586" y="996"/>
                    </a:lnTo>
                    <a:lnTo>
                      <a:pt x="8610" y="1008"/>
                    </a:lnTo>
                    <a:lnTo>
                      <a:pt x="8628" y="1020"/>
                    </a:lnTo>
                    <a:lnTo>
                      <a:pt x="8652" y="1032"/>
                    </a:lnTo>
                    <a:lnTo>
                      <a:pt x="8664" y="1032"/>
                    </a:lnTo>
                    <a:lnTo>
                      <a:pt x="8676" y="1026"/>
                    </a:lnTo>
                    <a:lnTo>
                      <a:pt x="8682" y="1026"/>
                    </a:lnTo>
                    <a:lnTo>
                      <a:pt x="8688" y="1020"/>
                    </a:lnTo>
                    <a:lnTo>
                      <a:pt x="8730" y="1020"/>
                    </a:lnTo>
                    <a:lnTo>
                      <a:pt x="8754" y="1026"/>
                    </a:lnTo>
                    <a:lnTo>
                      <a:pt x="8808" y="1044"/>
                    </a:lnTo>
                    <a:lnTo>
                      <a:pt x="8850" y="1062"/>
                    </a:lnTo>
                    <a:lnTo>
                      <a:pt x="8880" y="1068"/>
                    </a:lnTo>
                    <a:lnTo>
                      <a:pt x="8886" y="1074"/>
                    </a:lnTo>
                    <a:lnTo>
                      <a:pt x="8898" y="1074"/>
                    </a:lnTo>
                    <a:lnTo>
                      <a:pt x="8934" y="1086"/>
                    </a:lnTo>
                    <a:lnTo>
                      <a:pt x="8946" y="1086"/>
                    </a:lnTo>
                    <a:lnTo>
                      <a:pt x="8952" y="1092"/>
                    </a:lnTo>
                    <a:lnTo>
                      <a:pt x="8958" y="1092"/>
                    </a:lnTo>
                    <a:lnTo>
                      <a:pt x="8970" y="1098"/>
                    </a:lnTo>
                    <a:lnTo>
                      <a:pt x="8976" y="1104"/>
                    </a:lnTo>
                    <a:lnTo>
                      <a:pt x="8988" y="1110"/>
                    </a:lnTo>
                    <a:lnTo>
                      <a:pt x="9000" y="1110"/>
                    </a:lnTo>
                    <a:lnTo>
                      <a:pt x="9018" y="1116"/>
                    </a:lnTo>
                    <a:lnTo>
                      <a:pt x="9024" y="1122"/>
                    </a:lnTo>
                    <a:lnTo>
                      <a:pt x="9042" y="1122"/>
                    </a:lnTo>
                    <a:lnTo>
                      <a:pt x="9042" y="1116"/>
                    </a:lnTo>
                    <a:lnTo>
                      <a:pt x="9036" y="1098"/>
                    </a:lnTo>
                    <a:lnTo>
                      <a:pt x="9012" y="1074"/>
                    </a:lnTo>
                    <a:lnTo>
                      <a:pt x="9006" y="1074"/>
                    </a:lnTo>
                    <a:lnTo>
                      <a:pt x="9024" y="1056"/>
                    </a:lnTo>
                    <a:lnTo>
                      <a:pt x="8976" y="1038"/>
                    </a:lnTo>
                    <a:lnTo>
                      <a:pt x="8988" y="1032"/>
                    </a:lnTo>
                    <a:lnTo>
                      <a:pt x="8940" y="1008"/>
                    </a:lnTo>
                    <a:lnTo>
                      <a:pt x="8994" y="1020"/>
                    </a:lnTo>
                    <a:lnTo>
                      <a:pt x="8988" y="996"/>
                    </a:lnTo>
                    <a:lnTo>
                      <a:pt x="9000" y="996"/>
                    </a:lnTo>
                    <a:lnTo>
                      <a:pt x="9012" y="1002"/>
                    </a:lnTo>
                    <a:lnTo>
                      <a:pt x="9048" y="1002"/>
                    </a:lnTo>
                    <a:lnTo>
                      <a:pt x="9048" y="996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56" name="Qatar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4A9C6113-BB62-4921-AC85-C44EAA21E41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240826" y="-1521262"/>
                <a:ext cx="12265" cy="29857"/>
              </a:xfrm>
              <a:custGeom>
                <a:avLst/>
                <a:gdLst>
                  <a:gd name="T0" fmla="*/ 2147483647 w 66"/>
                  <a:gd name="T1" fmla="*/ 2147483647 h 144"/>
                  <a:gd name="T2" fmla="*/ 2147483647 w 66"/>
                  <a:gd name="T3" fmla="*/ 2147483647 h 144"/>
                  <a:gd name="T4" fmla="*/ 2147483647 w 66"/>
                  <a:gd name="T5" fmla="*/ 2147483647 h 144"/>
                  <a:gd name="T6" fmla="*/ 2147483647 w 66"/>
                  <a:gd name="T7" fmla="*/ 2147483647 h 144"/>
                  <a:gd name="T8" fmla="*/ 2147483647 w 66"/>
                  <a:gd name="T9" fmla="*/ 2147483647 h 144"/>
                  <a:gd name="T10" fmla="*/ 2147483647 w 66"/>
                  <a:gd name="T11" fmla="*/ 2147483647 h 144"/>
                  <a:gd name="T12" fmla="*/ 2147483647 w 66"/>
                  <a:gd name="T13" fmla="*/ 2147483647 h 144"/>
                  <a:gd name="T14" fmla="*/ 2147483647 w 66"/>
                  <a:gd name="T15" fmla="*/ 2147483647 h 144"/>
                  <a:gd name="T16" fmla="*/ 2147483647 w 66"/>
                  <a:gd name="T17" fmla="*/ 2147483647 h 144"/>
                  <a:gd name="T18" fmla="*/ 2147483647 w 66"/>
                  <a:gd name="T19" fmla="*/ 0 h 144"/>
                  <a:gd name="T20" fmla="*/ 2147483647 w 66"/>
                  <a:gd name="T21" fmla="*/ 0 h 144"/>
                  <a:gd name="T22" fmla="*/ 2147483647 w 66"/>
                  <a:gd name="T23" fmla="*/ 2147483647 h 144"/>
                  <a:gd name="T24" fmla="*/ 2147483647 w 66"/>
                  <a:gd name="T25" fmla="*/ 2147483647 h 144"/>
                  <a:gd name="T26" fmla="*/ 2147483647 w 66"/>
                  <a:gd name="T27" fmla="*/ 2147483647 h 144"/>
                  <a:gd name="T28" fmla="*/ 2147483647 w 66"/>
                  <a:gd name="T29" fmla="*/ 2147483647 h 144"/>
                  <a:gd name="T30" fmla="*/ 0 w 66"/>
                  <a:gd name="T31" fmla="*/ 2147483647 h 144"/>
                  <a:gd name="T32" fmla="*/ 2147483647 w 66"/>
                  <a:gd name="T33" fmla="*/ 2147483647 h 144"/>
                  <a:gd name="T34" fmla="*/ 2147483647 w 66"/>
                  <a:gd name="T35" fmla="*/ 2147483647 h 14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66"/>
                  <a:gd name="T55" fmla="*/ 0 h 144"/>
                  <a:gd name="T56" fmla="*/ 66 w 66"/>
                  <a:gd name="T57" fmla="*/ 144 h 14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66" h="144">
                    <a:moveTo>
                      <a:pt x="24" y="132"/>
                    </a:moveTo>
                    <a:lnTo>
                      <a:pt x="36" y="144"/>
                    </a:lnTo>
                    <a:lnTo>
                      <a:pt x="48" y="132"/>
                    </a:lnTo>
                    <a:lnTo>
                      <a:pt x="54" y="114"/>
                    </a:lnTo>
                    <a:lnTo>
                      <a:pt x="60" y="102"/>
                    </a:lnTo>
                    <a:lnTo>
                      <a:pt x="66" y="84"/>
                    </a:lnTo>
                    <a:lnTo>
                      <a:pt x="66" y="30"/>
                    </a:lnTo>
                    <a:lnTo>
                      <a:pt x="54" y="18"/>
                    </a:lnTo>
                    <a:lnTo>
                      <a:pt x="48" y="6"/>
                    </a:lnTo>
                    <a:lnTo>
                      <a:pt x="36" y="0"/>
                    </a:lnTo>
                    <a:lnTo>
                      <a:pt x="30" y="0"/>
                    </a:lnTo>
                    <a:lnTo>
                      <a:pt x="24" y="6"/>
                    </a:lnTo>
                    <a:lnTo>
                      <a:pt x="18" y="18"/>
                    </a:lnTo>
                    <a:lnTo>
                      <a:pt x="12" y="36"/>
                    </a:lnTo>
                    <a:lnTo>
                      <a:pt x="12" y="108"/>
                    </a:lnTo>
                    <a:lnTo>
                      <a:pt x="0" y="120"/>
                    </a:lnTo>
                    <a:lnTo>
                      <a:pt x="6" y="132"/>
                    </a:lnTo>
                    <a:lnTo>
                      <a:pt x="24" y="13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57" name="Puerto Rico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9A15D7A0-D73D-4F4C-9E96-570BF3A8718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637924" y="-1391342"/>
                <a:ext cx="26830" cy="12105"/>
              </a:xfrm>
              <a:custGeom>
                <a:avLst/>
                <a:gdLst>
                  <a:gd name="T0" fmla="*/ 2147483647 w 138"/>
                  <a:gd name="T1" fmla="*/ 2147483647 h 60"/>
                  <a:gd name="T2" fmla="*/ 2147483647 w 138"/>
                  <a:gd name="T3" fmla="*/ 2147483647 h 60"/>
                  <a:gd name="T4" fmla="*/ 2147483647 w 138"/>
                  <a:gd name="T5" fmla="*/ 0 h 60"/>
                  <a:gd name="T6" fmla="*/ 2147483647 w 138"/>
                  <a:gd name="T7" fmla="*/ 0 h 60"/>
                  <a:gd name="T8" fmla="*/ 2147483647 w 138"/>
                  <a:gd name="T9" fmla="*/ 2147483647 h 60"/>
                  <a:gd name="T10" fmla="*/ 0 w 138"/>
                  <a:gd name="T11" fmla="*/ 2147483647 h 60"/>
                  <a:gd name="T12" fmla="*/ 0 w 138"/>
                  <a:gd name="T13" fmla="*/ 2147483647 h 60"/>
                  <a:gd name="T14" fmla="*/ 2147483647 w 138"/>
                  <a:gd name="T15" fmla="*/ 2147483647 h 60"/>
                  <a:gd name="T16" fmla="*/ 2147483647 w 138"/>
                  <a:gd name="T17" fmla="*/ 2147483647 h 60"/>
                  <a:gd name="T18" fmla="*/ 2147483647 w 138"/>
                  <a:gd name="T19" fmla="*/ 2147483647 h 60"/>
                  <a:gd name="T20" fmla="*/ 2147483647 w 138"/>
                  <a:gd name="T21" fmla="*/ 2147483647 h 60"/>
                  <a:gd name="T22" fmla="*/ 2147483647 w 138"/>
                  <a:gd name="T23" fmla="*/ 2147483647 h 60"/>
                  <a:gd name="T24" fmla="*/ 2147483647 w 138"/>
                  <a:gd name="T25" fmla="*/ 2147483647 h 60"/>
                  <a:gd name="T26" fmla="*/ 2147483647 w 138"/>
                  <a:gd name="T27" fmla="*/ 2147483647 h 60"/>
                  <a:gd name="T28" fmla="*/ 2147483647 w 138"/>
                  <a:gd name="T29" fmla="*/ 2147483647 h 60"/>
                  <a:gd name="T30" fmla="*/ 2147483647 w 138"/>
                  <a:gd name="T31" fmla="*/ 2147483647 h 60"/>
                  <a:gd name="T32" fmla="*/ 2147483647 w 138"/>
                  <a:gd name="T33" fmla="*/ 2147483647 h 60"/>
                  <a:gd name="T34" fmla="*/ 2147483647 w 138"/>
                  <a:gd name="T35" fmla="*/ 2147483647 h 6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38"/>
                  <a:gd name="T55" fmla="*/ 0 h 60"/>
                  <a:gd name="T56" fmla="*/ 138 w 138"/>
                  <a:gd name="T57" fmla="*/ 60 h 6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38" h="60">
                    <a:moveTo>
                      <a:pt x="84" y="12"/>
                    </a:moveTo>
                    <a:lnTo>
                      <a:pt x="72" y="12"/>
                    </a:lnTo>
                    <a:lnTo>
                      <a:pt x="36" y="0"/>
                    </a:lnTo>
                    <a:lnTo>
                      <a:pt x="12" y="0"/>
                    </a:lnTo>
                    <a:lnTo>
                      <a:pt x="6" y="12"/>
                    </a:lnTo>
                    <a:lnTo>
                      <a:pt x="0" y="18"/>
                    </a:lnTo>
                    <a:lnTo>
                      <a:pt x="0" y="48"/>
                    </a:lnTo>
                    <a:lnTo>
                      <a:pt x="36" y="60"/>
                    </a:lnTo>
                    <a:lnTo>
                      <a:pt x="48" y="48"/>
                    </a:lnTo>
                    <a:lnTo>
                      <a:pt x="102" y="48"/>
                    </a:lnTo>
                    <a:lnTo>
                      <a:pt x="120" y="36"/>
                    </a:lnTo>
                    <a:lnTo>
                      <a:pt x="132" y="30"/>
                    </a:lnTo>
                    <a:lnTo>
                      <a:pt x="138" y="18"/>
                    </a:lnTo>
                    <a:lnTo>
                      <a:pt x="138" y="12"/>
                    </a:lnTo>
                    <a:lnTo>
                      <a:pt x="132" y="6"/>
                    </a:lnTo>
                    <a:lnTo>
                      <a:pt x="114" y="6"/>
                    </a:lnTo>
                    <a:lnTo>
                      <a:pt x="102" y="12"/>
                    </a:lnTo>
                    <a:lnTo>
                      <a:pt x="84" y="1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58" name="Portugal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EB5227CD-C1AA-42FB-9516-B6970F61E9B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439758" y="-1781910"/>
                <a:ext cx="43695" cy="83923"/>
              </a:xfrm>
              <a:custGeom>
                <a:avLst/>
                <a:gdLst>
                  <a:gd name="T0" fmla="*/ 2147483647 w 228"/>
                  <a:gd name="T1" fmla="*/ 2147483647 h 414"/>
                  <a:gd name="T2" fmla="*/ 2147483647 w 228"/>
                  <a:gd name="T3" fmla="*/ 2147483647 h 414"/>
                  <a:gd name="T4" fmla="*/ 2147483647 w 228"/>
                  <a:gd name="T5" fmla="*/ 2147483647 h 414"/>
                  <a:gd name="T6" fmla="*/ 2147483647 w 228"/>
                  <a:gd name="T7" fmla="*/ 2147483647 h 414"/>
                  <a:gd name="T8" fmla="*/ 2147483647 w 228"/>
                  <a:gd name="T9" fmla="*/ 2147483647 h 414"/>
                  <a:gd name="T10" fmla="*/ 2147483647 w 228"/>
                  <a:gd name="T11" fmla="*/ 2147483647 h 414"/>
                  <a:gd name="T12" fmla="*/ 2147483647 w 228"/>
                  <a:gd name="T13" fmla="*/ 0 h 414"/>
                  <a:gd name="T14" fmla="*/ 2147483647 w 228"/>
                  <a:gd name="T15" fmla="*/ 2147483647 h 414"/>
                  <a:gd name="T16" fmla="*/ 2147483647 w 228"/>
                  <a:gd name="T17" fmla="*/ 2147483647 h 414"/>
                  <a:gd name="T18" fmla="*/ 2147483647 w 228"/>
                  <a:gd name="T19" fmla="*/ 2147483647 h 414"/>
                  <a:gd name="T20" fmla="*/ 2147483647 w 228"/>
                  <a:gd name="T21" fmla="*/ 2147483647 h 414"/>
                  <a:gd name="T22" fmla="*/ 2147483647 w 228"/>
                  <a:gd name="T23" fmla="*/ 2147483647 h 414"/>
                  <a:gd name="T24" fmla="*/ 2147483647 w 228"/>
                  <a:gd name="T25" fmla="*/ 2147483647 h 414"/>
                  <a:gd name="T26" fmla="*/ 0 w 228"/>
                  <a:gd name="T27" fmla="*/ 2147483647 h 414"/>
                  <a:gd name="T28" fmla="*/ 2147483647 w 228"/>
                  <a:gd name="T29" fmla="*/ 2147483647 h 414"/>
                  <a:gd name="T30" fmla="*/ 2147483647 w 228"/>
                  <a:gd name="T31" fmla="*/ 2147483647 h 414"/>
                  <a:gd name="T32" fmla="*/ 2147483647 w 228"/>
                  <a:gd name="T33" fmla="*/ 2147483647 h 414"/>
                  <a:gd name="T34" fmla="*/ 2147483647 w 228"/>
                  <a:gd name="T35" fmla="*/ 2147483647 h 414"/>
                  <a:gd name="T36" fmla="*/ 2147483647 w 228"/>
                  <a:gd name="T37" fmla="*/ 2147483647 h 414"/>
                  <a:gd name="T38" fmla="*/ 2147483647 w 228"/>
                  <a:gd name="T39" fmla="*/ 2147483647 h 414"/>
                  <a:gd name="T40" fmla="*/ 2147483647 w 228"/>
                  <a:gd name="T41" fmla="*/ 2147483647 h 414"/>
                  <a:gd name="T42" fmla="*/ 2147483647 w 228"/>
                  <a:gd name="T43" fmla="*/ 2147483647 h 414"/>
                  <a:gd name="T44" fmla="*/ 2147483647 w 228"/>
                  <a:gd name="T45" fmla="*/ 2147483647 h 414"/>
                  <a:gd name="T46" fmla="*/ 2147483647 w 228"/>
                  <a:gd name="T47" fmla="*/ 2147483647 h 414"/>
                  <a:gd name="T48" fmla="*/ 2147483647 w 228"/>
                  <a:gd name="T49" fmla="*/ 2147483647 h 414"/>
                  <a:gd name="T50" fmla="*/ 2147483647 w 228"/>
                  <a:gd name="T51" fmla="*/ 2147483647 h 414"/>
                  <a:gd name="T52" fmla="*/ 2147483647 w 228"/>
                  <a:gd name="T53" fmla="*/ 2147483647 h 414"/>
                  <a:gd name="T54" fmla="*/ 2147483647 w 228"/>
                  <a:gd name="T55" fmla="*/ 2147483647 h 414"/>
                  <a:gd name="T56" fmla="*/ 2147483647 w 228"/>
                  <a:gd name="T57" fmla="*/ 2147483647 h 414"/>
                  <a:gd name="T58" fmla="*/ 2147483647 w 228"/>
                  <a:gd name="T59" fmla="*/ 2147483647 h 414"/>
                  <a:gd name="T60" fmla="*/ 2147483647 w 228"/>
                  <a:gd name="T61" fmla="*/ 2147483647 h 414"/>
                  <a:gd name="T62" fmla="*/ 2147483647 w 228"/>
                  <a:gd name="T63" fmla="*/ 2147483647 h 414"/>
                  <a:gd name="T64" fmla="*/ 2147483647 w 228"/>
                  <a:gd name="T65" fmla="*/ 2147483647 h 414"/>
                  <a:gd name="T66" fmla="*/ 2147483647 w 228"/>
                  <a:gd name="T67" fmla="*/ 2147483647 h 414"/>
                  <a:gd name="T68" fmla="*/ 2147483647 w 228"/>
                  <a:gd name="T69" fmla="*/ 2147483647 h 414"/>
                  <a:gd name="T70" fmla="*/ 2147483647 w 228"/>
                  <a:gd name="T71" fmla="*/ 2147483647 h 414"/>
                  <a:gd name="T72" fmla="*/ 2147483647 w 228"/>
                  <a:gd name="T73" fmla="*/ 2147483647 h 414"/>
                  <a:gd name="T74" fmla="*/ 2147483647 w 228"/>
                  <a:gd name="T75" fmla="*/ 2147483647 h 414"/>
                  <a:gd name="T76" fmla="*/ 2147483647 w 228"/>
                  <a:gd name="T77" fmla="*/ 2147483647 h 414"/>
                  <a:gd name="T78" fmla="*/ 2147483647 w 228"/>
                  <a:gd name="T79" fmla="*/ 2147483647 h 414"/>
                  <a:gd name="T80" fmla="*/ 2147483647 w 228"/>
                  <a:gd name="T81" fmla="*/ 2147483647 h 414"/>
                  <a:gd name="T82" fmla="*/ 2147483647 w 228"/>
                  <a:gd name="T83" fmla="*/ 2147483647 h 41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28"/>
                  <a:gd name="T127" fmla="*/ 0 h 414"/>
                  <a:gd name="T128" fmla="*/ 228 w 228"/>
                  <a:gd name="T129" fmla="*/ 414 h 41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28" h="414">
                    <a:moveTo>
                      <a:pt x="210" y="30"/>
                    </a:moveTo>
                    <a:lnTo>
                      <a:pt x="210" y="12"/>
                    </a:lnTo>
                    <a:lnTo>
                      <a:pt x="156" y="12"/>
                    </a:lnTo>
                    <a:lnTo>
                      <a:pt x="156" y="18"/>
                    </a:lnTo>
                    <a:lnTo>
                      <a:pt x="150" y="24"/>
                    </a:lnTo>
                    <a:lnTo>
                      <a:pt x="138" y="24"/>
                    </a:lnTo>
                    <a:lnTo>
                      <a:pt x="132" y="18"/>
                    </a:lnTo>
                    <a:lnTo>
                      <a:pt x="114" y="18"/>
                    </a:lnTo>
                    <a:lnTo>
                      <a:pt x="108" y="24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102" y="18"/>
                    </a:lnTo>
                    <a:lnTo>
                      <a:pt x="114" y="6"/>
                    </a:lnTo>
                    <a:lnTo>
                      <a:pt x="114" y="0"/>
                    </a:lnTo>
                    <a:lnTo>
                      <a:pt x="90" y="0"/>
                    </a:lnTo>
                    <a:lnTo>
                      <a:pt x="66" y="12"/>
                    </a:lnTo>
                    <a:lnTo>
                      <a:pt x="60" y="18"/>
                    </a:lnTo>
                    <a:lnTo>
                      <a:pt x="60" y="36"/>
                    </a:lnTo>
                    <a:lnTo>
                      <a:pt x="66" y="60"/>
                    </a:lnTo>
                    <a:lnTo>
                      <a:pt x="66" y="78"/>
                    </a:lnTo>
                    <a:lnTo>
                      <a:pt x="60" y="108"/>
                    </a:lnTo>
                    <a:lnTo>
                      <a:pt x="48" y="138"/>
                    </a:lnTo>
                    <a:lnTo>
                      <a:pt x="30" y="174"/>
                    </a:lnTo>
                    <a:lnTo>
                      <a:pt x="12" y="222"/>
                    </a:lnTo>
                    <a:lnTo>
                      <a:pt x="6" y="234"/>
                    </a:lnTo>
                    <a:lnTo>
                      <a:pt x="6" y="240"/>
                    </a:lnTo>
                    <a:lnTo>
                      <a:pt x="0" y="252"/>
                    </a:lnTo>
                    <a:lnTo>
                      <a:pt x="0" y="264"/>
                    </a:lnTo>
                    <a:lnTo>
                      <a:pt x="18" y="282"/>
                    </a:lnTo>
                    <a:lnTo>
                      <a:pt x="30" y="288"/>
                    </a:lnTo>
                    <a:lnTo>
                      <a:pt x="42" y="342"/>
                    </a:lnTo>
                    <a:lnTo>
                      <a:pt x="42" y="348"/>
                    </a:lnTo>
                    <a:lnTo>
                      <a:pt x="36" y="354"/>
                    </a:lnTo>
                    <a:lnTo>
                      <a:pt x="36" y="366"/>
                    </a:lnTo>
                    <a:lnTo>
                      <a:pt x="30" y="384"/>
                    </a:lnTo>
                    <a:lnTo>
                      <a:pt x="24" y="396"/>
                    </a:lnTo>
                    <a:lnTo>
                      <a:pt x="24" y="408"/>
                    </a:lnTo>
                    <a:lnTo>
                      <a:pt x="48" y="408"/>
                    </a:lnTo>
                    <a:lnTo>
                      <a:pt x="60" y="402"/>
                    </a:lnTo>
                    <a:lnTo>
                      <a:pt x="72" y="402"/>
                    </a:lnTo>
                    <a:lnTo>
                      <a:pt x="84" y="414"/>
                    </a:lnTo>
                    <a:lnTo>
                      <a:pt x="96" y="414"/>
                    </a:lnTo>
                    <a:lnTo>
                      <a:pt x="108" y="408"/>
                    </a:lnTo>
                    <a:lnTo>
                      <a:pt x="114" y="402"/>
                    </a:lnTo>
                    <a:lnTo>
                      <a:pt x="120" y="402"/>
                    </a:lnTo>
                    <a:lnTo>
                      <a:pt x="126" y="396"/>
                    </a:lnTo>
                    <a:lnTo>
                      <a:pt x="126" y="348"/>
                    </a:lnTo>
                    <a:lnTo>
                      <a:pt x="132" y="342"/>
                    </a:lnTo>
                    <a:lnTo>
                      <a:pt x="138" y="330"/>
                    </a:lnTo>
                    <a:lnTo>
                      <a:pt x="150" y="330"/>
                    </a:lnTo>
                    <a:lnTo>
                      <a:pt x="162" y="318"/>
                    </a:lnTo>
                    <a:lnTo>
                      <a:pt x="162" y="312"/>
                    </a:lnTo>
                    <a:lnTo>
                      <a:pt x="150" y="312"/>
                    </a:lnTo>
                    <a:lnTo>
                      <a:pt x="144" y="306"/>
                    </a:lnTo>
                    <a:lnTo>
                      <a:pt x="138" y="294"/>
                    </a:lnTo>
                    <a:lnTo>
                      <a:pt x="138" y="288"/>
                    </a:lnTo>
                    <a:lnTo>
                      <a:pt x="132" y="282"/>
                    </a:lnTo>
                    <a:lnTo>
                      <a:pt x="132" y="276"/>
                    </a:lnTo>
                    <a:lnTo>
                      <a:pt x="144" y="264"/>
                    </a:lnTo>
                    <a:lnTo>
                      <a:pt x="156" y="258"/>
                    </a:lnTo>
                    <a:lnTo>
                      <a:pt x="168" y="246"/>
                    </a:lnTo>
                    <a:lnTo>
                      <a:pt x="168" y="240"/>
                    </a:lnTo>
                    <a:lnTo>
                      <a:pt x="156" y="234"/>
                    </a:lnTo>
                    <a:lnTo>
                      <a:pt x="150" y="228"/>
                    </a:lnTo>
                    <a:lnTo>
                      <a:pt x="150" y="216"/>
                    </a:lnTo>
                    <a:lnTo>
                      <a:pt x="126" y="192"/>
                    </a:lnTo>
                    <a:lnTo>
                      <a:pt x="162" y="192"/>
                    </a:lnTo>
                    <a:lnTo>
                      <a:pt x="174" y="180"/>
                    </a:lnTo>
                    <a:lnTo>
                      <a:pt x="174" y="168"/>
                    </a:lnTo>
                    <a:lnTo>
                      <a:pt x="168" y="162"/>
                    </a:lnTo>
                    <a:lnTo>
                      <a:pt x="168" y="150"/>
                    </a:lnTo>
                    <a:lnTo>
                      <a:pt x="174" y="144"/>
                    </a:lnTo>
                    <a:lnTo>
                      <a:pt x="180" y="144"/>
                    </a:lnTo>
                    <a:lnTo>
                      <a:pt x="180" y="126"/>
                    </a:lnTo>
                    <a:lnTo>
                      <a:pt x="186" y="108"/>
                    </a:lnTo>
                    <a:lnTo>
                      <a:pt x="186" y="96"/>
                    </a:lnTo>
                    <a:lnTo>
                      <a:pt x="180" y="90"/>
                    </a:lnTo>
                    <a:lnTo>
                      <a:pt x="174" y="90"/>
                    </a:lnTo>
                    <a:lnTo>
                      <a:pt x="174" y="84"/>
                    </a:lnTo>
                    <a:lnTo>
                      <a:pt x="180" y="78"/>
                    </a:lnTo>
                    <a:lnTo>
                      <a:pt x="204" y="66"/>
                    </a:lnTo>
                    <a:lnTo>
                      <a:pt x="228" y="42"/>
                    </a:lnTo>
                    <a:lnTo>
                      <a:pt x="228" y="36"/>
                    </a:lnTo>
                    <a:lnTo>
                      <a:pt x="216" y="30"/>
                    </a:lnTo>
                    <a:lnTo>
                      <a:pt x="210" y="3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59" name="Philippines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21E929A8-DB03-46D6-9367-D096DB8A82D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8167612" y="-1396990"/>
                <a:ext cx="138749" cy="245315"/>
              </a:xfrm>
              <a:custGeom>
                <a:avLst/>
                <a:gdLst>
                  <a:gd name="T0" fmla="*/ 2147483647 w 714"/>
                  <a:gd name="T1" fmla="*/ 2147483647 h 1200"/>
                  <a:gd name="T2" fmla="*/ 2147483647 w 714"/>
                  <a:gd name="T3" fmla="*/ 2147483647 h 1200"/>
                  <a:gd name="T4" fmla="*/ 2147483647 w 714"/>
                  <a:gd name="T5" fmla="*/ 2147483647 h 1200"/>
                  <a:gd name="T6" fmla="*/ 2147483647 w 714"/>
                  <a:gd name="T7" fmla="*/ 2147483647 h 1200"/>
                  <a:gd name="T8" fmla="*/ 2147483647 w 714"/>
                  <a:gd name="T9" fmla="*/ 2147483647 h 1200"/>
                  <a:gd name="T10" fmla="*/ 2147483647 w 714"/>
                  <a:gd name="T11" fmla="*/ 2147483647 h 1200"/>
                  <a:gd name="T12" fmla="*/ 2147483647 w 714"/>
                  <a:gd name="T13" fmla="*/ 2147483647 h 1200"/>
                  <a:gd name="T14" fmla="*/ 2147483647 w 714"/>
                  <a:gd name="T15" fmla="*/ 2147483647 h 1200"/>
                  <a:gd name="T16" fmla="*/ 2147483647 w 714"/>
                  <a:gd name="T17" fmla="*/ 2147483647 h 1200"/>
                  <a:gd name="T18" fmla="*/ 2147483647 w 714"/>
                  <a:gd name="T19" fmla="*/ 2147483647 h 1200"/>
                  <a:gd name="T20" fmla="*/ 2147483647 w 714"/>
                  <a:gd name="T21" fmla="*/ 2147483647 h 1200"/>
                  <a:gd name="T22" fmla="*/ 2147483647 w 714"/>
                  <a:gd name="T23" fmla="*/ 2147483647 h 1200"/>
                  <a:gd name="T24" fmla="*/ 2147483647 w 714"/>
                  <a:gd name="T25" fmla="*/ 2147483647 h 1200"/>
                  <a:gd name="T26" fmla="*/ 2147483647 w 714"/>
                  <a:gd name="T27" fmla="*/ 2147483647 h 1200"/>
                  <a:gd name="T28" fmla="*/ 2147483647 w 714"/>
                  <a:gd name="T29" fmla="*/ 2147483647 h 1200"/>
                  <a:gd name="T30" fmla="*/ 2147483647 w 714"/>
                  <a:gd name="T31" fmla="*/ 2147483647 h 1200"/>
                  <a:gd name="T32" fmla="*/ 2147483647 w 714"/>
                  <a:gd name="T33" fmla="*/ 2147483647 h 1200"/>
                  <a:gd name="T34" fmla="*/ 2147483647 w 714"/>
                  <a:gd name="T35" fmla="*/ 2147483647 h 1200"/>
                  <a:gd name="T36" fmla="*/ 2147483647 w 714"/>
                  <a:gd name="T37" fmla="*/ 2147483647 h 1200"/>
                  <a:gd name="T38" fmla="*/ 2147483647 w 714"/>
                  <a:gd name="T39" fmla="*/ 2147483647 h 1200"/>
                  <a:gd name="T40" fmla="*/ 2147483647 w 714"/>
                  <a:gd name="T41" fmla="*/ 2147483647 h 1200"/>
                  <a:gd name="T42" fmla="*/ 2147483647 w 714"/>
                  <a:gd name="T43" fmla="*/ 2147483647 h 1200"/>
                  <a:gd name="T44" fmla="*/ 2147483647 w 714"/>
                  <a:gd name="T45" fmla="*/ 2147483647 h 1200"/>
                  <a:gd name="T46" fmla="*/ 2147483647 w 714"/>
                  <a:gd name="T47" fmla="*/ 2147483647 h 1200"/>
                  <a:gd name="T48" fmla="*/ 2147483647 w 714"/>
                  <a:gd name="T49" fmla="*/ 2147483647 h 1200"/>
                  <a:gd name="T50" fmla="*/ 2147483647 w 714"/>
                  <a:gd name="T51" fmla="*/ 2147483647 h 1200"/>
                  <a:gd name="T52" fmla="*/ 2147483647 w 714"/>
                  <a:gd name="T53" fmla="*/ 2147483647 h 1200"/>
                  <a:gd name="T54" fmla="*/ 2147483647 w 714"/>
                  <a:gd name="T55" fmla="*/ 2147483647 h 1200"/>
                  <a:gd name="T56" fmla="*/ 2147483647 w 714"/>
                  <a:gd name="T57" fmla="*/ 2147483647 h 1200"/>
                  <a:gd name="T58" fmla="*/ 2147483647 w 714"/>
                  <a:gd name="T59" fmla="*/ 2147483647 h 1200"/>
                  <a:gd name="T60" fmla="*/ 2147483647 w 714"/>
                  <a:gd name="T61" fmla="*/ 2147483647 h 1200"/>
                  <a:gd name="T62" fmla="*/ 2147483647 w 714"/>
                  <a:gd name="T63" fmla="*/ 2147483647 h 1200"/>
                  <a:gd name="T64" fmla="*/ 2147483647 w 714"/>
                  <a:gd name="T65" fmla="*/ 2147483647 h 1200"/>
                  <a:gd name="T66" fmla="*/ 2147483647 w 714"/>
                  <a:gd name="T67" fmla="*/ 2147483647 h 1200"/>
                  <a:gd name="T68" fmla="*/ 2147483647 w 714"/>
                  <a:gd name="T69" fmla="*/ 2147483647 h 1200"/>
                  <a:gd name="T70" fmla="*/ 2147483647 w 714"/>
                  <a:gd name="T71" fmla="*/ 2147483647 h 1200"/>
                  <a:gd name="T72" fmla="*/ 2147483647 w 714"/>
                  <a:gd name="T73" fmla="*/ 2147483647 h 1200"/>
                  <a:gd name="T74" fmla="*/ 2147483647 w 714"/>
                  <a:gd name="T75" fmla="*/ 2147483647 h 1200"/>
                  <a:gd name="T76" fmla="*/ 2147483647 w 714"/>
                  <a:gd name="T77" fmla="*/ 2147483647 h 1200"/>
                  <a:gd name="T78" fmla="*/ 2147483647 w 714"/>
                  <a:gd name="T79" fmla="*/ 0 h 1200"/>
                  <a:gd name="T80" fmla="*/ 2147483647 w 714"/>
                  <a:gd name="T81" fmla="*/ 2147483647 h 1200"/>
                  <a:gd name="T82" fmla="*/ 2147483647 w 714"/>
                  <a:gd name="T83" fmla="*/ 2147483647 h 1200"/>
                  <a:gd name="T84" fmla="*/ 2147483647 w 714"/>
                  <a:gd name="T85" fmla="*/ 2147483647 h 1200"/>
                  <a:gd name="T86" fmla="*/ 2147483647 w 714"/>
                  <a:gd name="T87" fmla="*/ 2147483647 h 1200"/>
                  <a:gd name="T88" fmla="*/ 2147483647 w 714"/>
                  <a:gd name="T89" fmla="*/ 2147483647 h 1200"/>
                  <a:gd name="T90" fmla="*/ 2147483647 w 714"/>
                  <a:gd name="T91" fmla="*/ 2147483647 h 1200"/>
                  <a:gd name="T92" fmla="*/ 2147483647 w 714"/>
                  <a:gd name="T93" fmla="*/ 2147483647 h 1200"/>
                  <a:gd name="T94" fmla="*/ 2147483647 w 714"/>
                  <a:gd name="T95" fmla="*/ 2147483647 h 1200"/>
                  <a:gd name="T96" fmla="*/ 2147483647 w 714"/>
                  <a:gd name="T97" fmla="*/ 2147483647 h 1200"/>
                  <a:gd name="T98" fmla="*/ 2147483647 w 714"/>
                  <a:gd name="T99" fmla="*/ 2147483647 h 1200"/>
                  <a:gd name="T100" fmla="*/ 2147483647 w 714"/>
                  <a:gd name="T101" fmla="*/ 2147483647 h 1200"/>
                  <a:gd name="T102" fmla="*/ 2147483647 w 714"/>
                  <a:gd name="T103" fmla="*/ 2147483647 h 1200"/>
                  <a:gd name="T104" fmla="*/ 2147483647 w 714"/>
                  <a:gd name="T105" fmla="*/ 2147483647 h 1200"/>
                  <a:gd name="T106" fmla="*/ 2147483647 w 714"/>
                  <a:gd name="T107" fmla="*/ 2147483647 h 1200"/>
                  <a:gd name="T108" fmla="*/ 2147483647 w 714"/>
                  <a:gd name="T109" fmla="*/ 2147483647 h 1200"/>
                  <a:gd name="T110" fmla="*/ 2147483647 w 714"/>
                  <a:gd name="T111" fmla="*/ 2147483647 h 1200"/>
                  <a:gd name="T112" fmla="*/ 2147483647 w 714"/>
                  <a:gd name="T113" fmla="*/ 2147483647 h 1200"/>
                  <a:gd name="T114" fmla="*/ 2147483647 w 714"/>
                  <a:gd name="T115" fmla="*/ 2147483647 h 1200"/>
                  <a:gd name="T116" fmla="*/ 2147483647 w 714"/>
                  <a:gd name="T117" fmla="*/ 2147483647 h 12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714"/>
                  <a:gd name="T178" fmla="*/ 0 h 1200"/>
                  <a:gd name="T179" fmla="*/ 714 w 714"/>
                  <a:gd name="T180" fmla="*/ 1200 h 120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714" h="1200">
                    <a:moveTo>
                      <a:pt x="702" y="1140"/>
                    </a:moveTo>
                    <a:lnTo>
                      <a:pt x="690" y="1170"/>
                    </a:lnTo>
                    <a:lnTo>
                      <a:pt x="696" y="1200"/>
                    </a:lnTo>
                    <a:lnTo>
                      <a:pt x="714" y="1182"/>
                    </a:lnTo>
                    <a:lnTo>
                      <a:pt x="714" y="1140"/>
                    </a:lnTo>
                    <a:lnTo>
                      <a:pt x="702" y="1140"/>
                    </a:lnTo>
                    <a:close/>
                    <a:moveTo>
                      <a:pt x="582" y="1176"/>
                    </a:moveTo>
                    <a:lnTo>
                      <a:pt x="600" y="1140"/>
                    </a:lnTo>
                    <a:lnTo>
                      <a:pt x="576" y="1134"/>
                    </a:lnTo>
                    <a:lnTo>
                      <a:pt x="582" y="1176"/>
                    </a:lnTo>
                    <a:close/>
                    <a:moveTo>
                      <a:pt x="246" y="1038"/>
                    </a:moveTo>
                    <a:lnTo>
                      <a:pt x="264" y="1050"/>
                    </a:lnTo>
                    <a:lnTo>
                      <a:pt x="282" y="1020"/>
                    </a:lnTo>
                    <a:lnTo>
                      <a:pt x="258" y="1008"/>
                    </a:lnTo>
                    <a:lnTo>
                      <a:pt x="246" y="1038"/>
                    </a:lnTo>
                    <a:close/>
                    <a:moveTo>
                      <a:pt x="504" y="558"/>
                    </a:moveTo>
                    <a:lnTo>
                      <a:pt x="540" y="576"/>
                    </a:lnTo>
                    <a:lnTo>
                      <a:pt x="540" y="582"/>
                    </a:lnTo>
                    <a:lnTo>
                      <a:pt x="534" y="588"/>
                    </a:lnTo>
                    <a:lnTo>
                      <a:pt x="504" y="588"/>
                    </a:lnTo>
                    <a:lnTo>
                      <a:pt x="570" y="642"/>
                    </a:lnTo>
                    <a:lnTo>
                      <a:pt x="570" y="618"/>
                    </a:lnTo>
                    <a:lnTo>
                      <a:pt x="600" y="624"/>
                    </a:lnTo>
                    <a:lnTo>
                      <a:pt x="576" y="588"/>
                    </a:lnTo>
                    <a:lnTo>
                      <a:pt x="576" y="582"/>
                    </a:lnTo>
                    <a:lnTo>
                      <a:pt x="570" y="576"/>
                    </a:lnTo>
                    <a:lnTo>
                      <a:pt x="570" y="558"/>
                    </a:lnTo>
                    <a:lnTo>
                      <a:pt x="564" y="546"/>
                    </a:lnTo>
                    <a:lnTo>
                      <a:pt x="534" y="516"/>
                    </a:lnTo>
                    <a:lnTo>
                      <a:pt x="522" y="510"/>
                    </a:lnTo>
                    <a:lnTo>
                      <a:pt x="504" y="504"/>
                    </a:lnTo>
                    <a:lnTo>
                      <a:pt x="492" y="498"/>
                    </a:lnTo>
                    <a:lnTo>
                      <a:pt x="474" y="498"/>
                    </a:lnTo>
                    <a:lnTo>
                      <a:pt x="468" y="504"/>
                    </a:lnTo>
                    <a:lnTo>
                      <a:pt x="468" y="528"/>
                    </a:lnTo>
                    <a:lnTo>
                      <a:pt x="492" y="552"/>
                    </a:lnTo>
                    <a:lnTo>
                      <a:pt x="504" y="558"/>
                    </a:lnTo>
                    <a:close/>
                    <a:moveTo>
                      <a:pt x="462" y="666"/>
                    </a:moveTo>
                    <a:lnTo>
                      <a:pt x="474" y="750"/>
                    </a:lnTo>
                    <a:lnTo>
                      <a:pt x="486" y="672"/>
                    </a:lnTo>
                    <a:lnTo>
                      <a:pt x="462" y="618"/>
                    </a:lnTo>
                    <a:lnTo>
                      <a:pt x="438" y="618"/>
                    </a:lnTo>
                    <a:lnTo>
                      <a:pt x="462" y="666"/>
                    </a:lnTo>
                    <a:close/>
                    <a:moveTo>
                      <a:pt x="492" y="738"/>
                    </a:moveTo>
                    <a:lnTo>
                      <a:pt x="522" y="738"/>
                    </a:lnTo>
                    <a:lnTo>
                      <a:pt x="528" y="708"/>
                    </a:lnTo>
                    <a:lnTo>
                      <a:pt x="498" y="702"/>
                    </a:lnTo>
                    <a:lnTo>
                      <a:pt x="492" y="738"/>
                    </a:lnTo>
                    <a:close/>
                    <a:moveTo>
                      <a:pt x="570" y="660"/>
                    </a:moveTo>
                    <a:lnTo>
                      <a:pt x="546" y="648"/>
                    </a:lnTo>
                    <a:lnTo>
                      <a:pt x="528" y="630"/>
                    </a:lnTo>
                    <a:lnTo>
                      <a:pt x="528" y="624"/>
                    </a:lnTo>
                    <a:lnTo>
                      <a:pt x="522" y="618"/>
                    </a:lnTo>
                    <a:lnTo>
                      <a:pt x="486" y="618"/>
                    </a:lnTo>
                    <a:lnTo>
                      <a:pt x="492" y="660"/>
                    </a:lnTo>
                    <a:lnTo>
                      <a:pt x="510" y="654"/>
                    </a:lnTo>
                    <a:lnTo>
                      <a:pt x="522" y="678"/>
                    </a:lnTo>
                    <a:lnTo>
                      <a:pt x="570" y="714"/>
                    </a:lnTo>
                    <a:lnTo>
                      <a:pt x="570" y="660"/>
                    </a:lnTo>
                    <a:close/>
                    <a:moveTo>
                      <a:pt x="162" y="600"/>
                    </a:moveTo>
                    <a:lnTo>
                      <a:pt x="144" y="582"/>
                    </a:lnTo>
                    <a:lnTo>
                      <a:pt x="138" y="606"/>
                    </a:lnTo>
                    <a:lnTo>
                      <a:pt x="132" y="618"/>
                    </a:lnTo>
                    <a:lnTo>
                      <a:pt x="126" y="624"/>
                    </a:lnTo>
                    <a:lnTo>
                      <a:pt x="120" y="642"/>
                    </a:lnTo>
                    <a:lnTo>
                      <a:pt x="120" y="654"/>
                    </a:lnTo>
                    <a:lnTo>
                      <a:pt x="126" y="660"/>
                    </a:lnTo>
                    <a:lnTo>
                      <a:pt x="138" y="666"/>
                    </a:lnTo>
                    <a:lnTo>
                      <a:pt x="150" y="678"/>
                    </a:lnTo>
                    <a:lnTo>
                      <a:pt x="144" y="684"/>
                    </a:lnTo>
                    <a:lnTo>
                      <a:pt x="120" y="696"/>
                    </a:lnTo>
                    <a:lnTo>
                      <a:pt x="114" y="702"/>
                    </a:lnTo>
                    <a:lnTo>
                      <a:pt x="102" y="708"/>
                    </a:lnTo>
                    <a:lnTo>
                      <a:pt x="96" y="732"/>
                    </a:lnTo>
                    <a:lnTo>
                      <a:pt x="72" y="750"/>
                    </a:lnTo>
                    <a:lnTo>
                      <a:pt x="72" y="762"/>
                    </a:lnTo>
                    <a:lnTo>
                      <a:pt x="60" y="774"/>
                    </a:lnTo>
                    <a:lnTo>
                      <a:pt x="48" y="780"/>
                    </a:lnTo>
                    <a:lnTo>
                      <a:pt x="42" y="786"/>
                    </a:lnTo>
                    <a:lnTo>
                      <a:pt x="30" y="792"/>
                    </a:lnTo>
                    <a:lnTo>
                      <a:pt x="24" y="798"/>
                    </a:lnTo>
                    <a:lnTo>
                      <a:pt x="18" y="798"/>
                    </a:lnTo>
                    <a:lnTo>
                      <a:pt x="18" y="804"/>
                    </a:lnTo>
                    <a:lnTo>
                      <a:pt x="12" y="810"/>
                    </a:lnTo>
                    <a:lnTo>
                      <a:pt x="0" y="834"/>
                    </a:lnTo>
                    <a:lnTo>
                      <a:pt x="0" y="864"/>
                    </a:lnTo>
                    <a:lnTo>
                      <a:pt x="30" y="834"/>
                    </a:lnTo>
                    <a:lnTo>
                      <a:pt x="30" y="816"/>
                    </a:lnTo>
                    <a:lnTo>
                      <a:pt x="36" y="810"/>
                    </a:lnTo>
                    <a:lnTo>
                      <a:pt x="42" y="810"/>
                    </a:lnTo>
                    <a:lnTo>
                      <a:pt x="78" y="798"/>
                    </a:lnTo>
                    <a:lnTo>
                      <a:pt x="84" y="792"/>
                    </a:lnTo>
                    <a:lnTo>
                      <a:pt x="84" y="762"/>
                    </a:lnTo>
                    <a:lnTo>
                      <a:pt x="90" y="750"/>
                    </a:lnTo>
                    <a:lnTo>
                      <a:pt x="96" y="744"/>
                    </a:lnTo>
                    <a:lnTo>
                      <a:pt x="114" y="738"/>
                    </a:lnTo>
                    <a:lnTo>
                      <a:pt x="126" y="732"/>
                    </a:lnTo>
                    <a:lnTo>
                      <a:pt x="144" y="720"/>
                    </a:lnTo>
                    <a:lnTo>
                      <a:pt x="162" y="714"/>
                    </a:lnTo>
                    <a:lnTo>
                      <a:pt x="168" y="702"/>
                    </a:lnTo>
                    <a:lnTo>
                      <a:pt x="174" y="696"/>
                    </a:lnTo>
                    <a:lnTo>
                      <a:pt x="174" y="684"/>
                    </a:lnTo>
                    <a:lnTo>
                      <a:pt x="156" y="648"/>
                    </a:lnTo>
                    <a:lnTo>
                      <a:pt x="156" y="624"/>
                    </a:lnTo>
                    <a:lnTo>
                      <a:pt x="162" y="612"/>
                    </a:lnTo>
                    <a:lnTo>
                      <a:pt x="162" y="600"/>
                    </a:lnTo>
                    <a:close/>
                    <a:moveTo>
                      <a:pt x="330" y="1026"/>
                    </a:moveTo>
                    <a:lnTo>
                      <a:pt x="372" y="1056"/>
                    </a:lnTo>
                    <a:lnTo>
                      <a:pt x="372" y="1020"/>
                    </a:lnTo>
                    <a:lnTo>
                      <a:pt x="348" y="1002"/>
                    </a:lnTo>
                    <a:lnTo>
                      <a:pt x="330" y="1026"/>
                    </a:lnTo>
                    <a:close/>
                    <a:moveTo>
                      <a:pt x="660" y="840"/>
                    </a:moveTo>
                    <a:lnTo>
                      <a:pt x="660" y="816"/>
                    </a:lnTo>
                    <a:lnTo>
                      <a:pt x="654" y="804"/>
                    </a:lnTo>
                    <a:lnTo>
                      <a:pt x="654" y="792"/>
                    </a:lnTo>
                    <a:lnTo>
                      <a:pt x="642" y="780"/>
                    </a:lnTo>
                    <a:lnTo>
                      <a:pt x="630" y="774"/>
                    </a:lnTo>
                    <a:lnTo>
                      <a:pt x="600" y="744"/>
                    </a:lnTo>
                    <a:lnTo>
                      <a:pt x="588" y="738"/>
                    </a:lnTo>
                    <a:lnTo>
                      <a:pt x="582" y="738"/>
                    </a:lnTo>
                    <a:lnTo>
                      <a:pt x="576" y="744"/>
                    </a:lnTo>
                    <a:lnTo>
                      <a:pt x="582" y="750"/>
                    </a:lnTo>
                    <a:lnTo>
                      <a:pt x="588" y="762"/>
                    </a:lnTo>
                    <a:lnTo>
                      <a:pt x="594" y="768"/>
                    </a:lnTo>
                    <a:lnTo>
                      <a:pt x="606" y="774"/>
                    </a:lnTo>
                    <a:lnTo>
                      <a:pt x="606" y="786"/>
                    </a:lnTo>
                    <a:lnTo>
                      <a:pt x="600" y="786"/>
                    </a:lnTo>
                    <a:lnTo>
                      <a:pt x="588" y="792"/>
                    </a:lnTo>
                    <a:lnTo>
                      <a:pt x="570" y="792"/>
                    </a:lnTo>
                    <a:lnTo>
                      <a:pt x="558" y="798"/>
                    </a:lnTo>
                    <a:lnTo>
                      <a:pt x="546" y="798"/>
                    </a:lnTo>
                    <a:lnTo>
                      <a:pt x="546" y="828"/>
                    </a:lnTo>
                    <a:lnTo>
                      <a:pt x="528" y="828"/>
                    </a:lnTo>
                    <a:lnTo>
                      <a:pt x="522" y="846"/>
                    </a:lnTo>
                    <a:lnTo>
                      <a:pt x="498" y="864"/>
                    </a:lnTo>
                    <a:lnTo>
                      <a:pt x="492" y="864"/>
                    </a:lnTo>
                    <a:lnTo>
                      <a:pt x="486" y="858"/>
                    </a:lnTo>
                    <a:lnTo>
                      <a:pt x="474" y="852"/>
                    </a:lnTo>
                    <a:lnTo>
                      <a:pt x="462" y="852"/>
                    </a:lnTo>
                    <a:lnTo>
                      <a:pt x="450" y="846"/>
                    </a:lnTo>
                    <a:lnTo>
                      <a:pt x="438" y="858"/>
                    </a:lnTo>
                    <a:lnTo>
                      <a:pt x="432" y="870"/>
                    </a:lnTo>
                    <a:lnTo>
                      <a:pt x="420" y="882"/>
                    </a:lnTo>
                    <a:lnTo>
                      <a:pt x="414" y="894"/>
                    </a:lnTo>
                    <a:lnTo>
                      <a:pt x="408" y="900"/>
                    </a:lnTo>
                    <a:lnTo>
                      <a:pt x="408" y="906"/>
                    </a:lnTo>
                    <a:lnTo>
                      <a:pt x="408" y="900"/>
                    </a:lnTo>
                    <a:lnTo>
                      <a:pt x="396" y="888"/>
                    </a:lnTo>
                    <a:lnTo>
                      <a:pt x="384" y="888"/>
                    </a:lnTo>
                    <a:lnTo>
                      <a:pt x="378" y="900"/>
                    </a:lnTo>
                    <a:lnTo>
                      <a:pt x="378" y="912"/>
                    </a:lnTo>
                    <a:lnTo>
                      <a:pt x="372" y="924"/>
                    </a:lnTo>
                    <a:lnTo>
                      <a:pt x="366" y="930"/>
                    </a:lnTo>
                    <a:lnTo>
                      <a:pt x="360" y="942"/>
                    </a:lnTo>
                    <a:lnTo>
                      <a:pt x="384" y="960"/>
                    </a:lnTo>
                    <a:lnTo>
                      <a:pt x="402" y="942"/>
                    </a:lnTo>
                    <a:lnTo>
                      <a:pt x="414" y="966"/>
                    </a:lnTo>
                    <a:lnTo>
                      <a:pt x="420" y="960"/>
                    </a:lnTo>
                    <a:lnTo>
                      <a:pt x="432" y="954"/>
                    </a:lnTo>
                    <a:lnTo>
                      <a:pt x="450" y="936"/>
                    </a:lnTo>
                    <a:lnTo>
                      <a:pt x="462" y="930"/>
                    </a:lnTo>
                    <a:lnTo>
                      <a:pt x="474" y="930"/>
                    </a:lnTo>
                    <a:lnTo>
                      <a:pt x="498" y="954"/>
                    </a:lnTo>
                    <a:lnTo>
                      <a:pt x="510" y="960"/>
                    </a:lnTo>
                    <a:lnTo>
                      <a:pt x="492" y="978"/>
                    </a:lnTo>
                    <a:lnTo>
                      <a:pt x="492" y="990"/>
                    </a:lnTo>
                    <a:lnTo>
                      <a:pt x="510" y="1026"/>
                    </a:lnTo>
                    <a:lnTo>
                      <a:pt x="522" y="1044"/>
                    </a:lnTo>
                    <a:lnTo>
                      <a:pt x="534" y="1056"/>
                    </a:lnTo>
                    <a:lnTo>
                      <a:pt x="546" y="1062"/>
                    </a:lnTo>
                    <a:lnTo>
                      <a:pt x="558" y="1062"/>
                    </a:lnTo>
                    <a:lnTo>
                      <a:pt x="570" y="1068"/>
                    </a:lnTo>
                    <a:lnTo>
                      <a:pt x="582" y="1068"/>
                    </a:lnTo>
                    <a:lnTo>
                      <a:pt x="606" y="1050"/>
                    </a:lnTo>
                    <a:lnTo>
                      <a:pt x="606" y="1074"/>
                    </a:lnTo>
                    <a:lnTo>
                      <a:pt x="630" y="1074"/>
                    </a:lnTo>
                    <a:lnTo>
                      <a:pt x="630" y="1038"/>
                    </a:lnTo>
                    <a:lnTo>
                      <a:pt x="624" y="1032"/>
                    </a:lnTo>
                    <a:lnTo>
                      <a:pt x="606" y="996"/>
                    </a:lnTo>
                    <a:lnTo>
                      <a:pt x="606" y="984"/>
                    </a:lnTo>
                    <a:lnTo>
                      <a:pt x="612" y="972"/>
                    </a:lnTo>
                    <a:lnTo>
                      <a:pt x="624" y="960"/>
                    </a:lnTo>
                    <a:lnTo>
                      <a:pt x="654" y="1014"/>
                    </a:lnTo>
                    <a:lnTo>
                      <a:pt x="654" y="1008"/>
                    </a:lnTo>
                    <a:lnTo>
                      <a:pt x="660" y="1002"/>
                    </a:lnTo>
                    <a:lnTo>
                      <a:pt x="672" y="978"/>
                    </a:lnTo>
                    <a:lnTo>
                      <a:pt x="678" y="960"/>
                    </a:lnTo>
                    <a:lnTo>
                      <a:pt x="678" y="936"/>
                    </a:lnTo>
                    <a:lnTo>
                      <a:pt x="672" y="918"/>
                    </a:lnTo>
                    <a:lnTo>
                      <a:pt x="666" y="912"/>
                    </a:lnTo>
                    <a:lnTo>
                      <a:pt x="660" y="900"/>
                    </a:lnTo>
                    <a:lnTo>
                      <a:pt x="660" y="840"/>
                    </a:lnTo>
                    <a:close/>
                    <a:moveTo>
                      <a:pt x="330" y="384"/>
                    </a:moveTo>
                    <a:lnTo>
                      <a:pt x="348" y="384"/>
                    </a:lnTo>
                    <a:lnTo>
                      <a:pt x="354" y="390"/>
                    </a:lnTo>
                    <a:lnTo>
                      <a:pt x="366" y="396"/>
                    </a:lnTo>
                    <a:lnTo>
                      <a:pt x="366" y="408"/>
                    </a:lnTo>
                    <a:lnTo>
                      <a:pt x="372" y="420"/>
                    </a:lnTo>
                    <a:lnTo>
                      <a:pt x="384" y="438"/>
                    </a:lnTo>
                    <a:lnTo>
                      <a:pt x="396" y="450"/>
                    </a:lnTo>
                    <a:lnTo>
                      <a:pt x="414" y="462"/>
                    </a:lnTo>
                    <a:lnTo>
                      <a:pt x="432" y="462"/>
                    </a:lnTo>
                    <a:lnTo>
                      <a:pt x="444" y="438"/>
                    </a:lnTo>
                    <a:lnTo>
                      <a:pt x="444" y="426"/>
                    </a:lnTo>
                    <a:lnTo>
                      <a:pt x="432" y="402"/>
                    </a:lnTo>
                    <a:lnTo>
                      <a:pt x="420" y="396"/>
                    </a:lnTo>
                    <a:lnTo>
                      <a:pt x="408" y="396"/>
                    </a:lnTo>
                    <a:lnTo>
                      <a:pt x="408" y="390"/>
                    </a:lnTo>
                    <a:lnTo>
                      <a:pt x="414" y="384"/>
                    </a:lnTo>
                    <a:lnTo>
                      <a:pt x="414" y="378"/>
                    </a:lnTo>
                    <a:lnTo>
                      <a:pt x="420" y="372"/>
                    </a:lnTo>
                    <a:lnTo>
                      <a:pt x="408" y="372"/>
                    </a:lnTo>
                    <a:lnTo>
                      <a:pt x="396" y="366"/>
                    </a:lnTo>
                    <a:lnTo>
                      <a:pt x="390" y="360"/>
                    </a:lnTo>
                    <a:lnTo>
                      <a:pt x="372" y="360"/>
                    </a:lnTo>
                    <a:lnTo>
                      <a:pt x="366" y="366"/>
                    </a:lnTo>
                    <a:lnTo>
                      <a:pt x="354" y="372"/>
                    </a:lnTo>
                    <a:lnTo>
                      <a:pt x="342" y="360"/>
                    </a:lnTo>
                    <a:lnTo>
                      <a:pt x="330" y="354"/>
                    </a:lnTo>
                    <a:lnTo>
                      <a:pt x="312" y="354"/>
                    </a:lnTo>
                    <a:lnTo>
                      <a:pt x="300" y="366"/>
                    </a:lnTo>
                    <a:lnTo>
                      <a:pt x="288" y="372"/>
                    </a:lnTo>
                    <a:lnTo>
                      <a:pt x="282" y="372"/>
                    </a:lnTo>
                    <a:lnTo>
                      <a:pt x="264" y="354"/>
                    </a:lnTo>
                    <a:lnTo>
                      <a:pt x="258" y="342"/>
                    </a:lnTo>
                    <a:lnTo>
                      <a:pt x="258" y="252"/>
                    </a:lnTo>
                    <a:lnTo>
                      <a:pt x="270" y="228"/>
                    </a:lnTo>
                    <a:lnTo>
                      <a:pt x="270" y="222"/>
                    </a:lnTo>
                    <a:lnTo>
                      <a:pt x="288" y="204"/>
                    </a:lnTo>
                    <a:lnTo>
                      <a:pt x="288" y="174"/>
                    </a:lnTo>
                    <a:lnTo>
                      <a:pt x="276" y="150"/>
                    </a:lnTo>
                    <a:lnTo>
                      <a:pt x="276" y="126"/>
                    </a:lnTo>
                    <a:lnTo>
                      <a:pt x="282" y="108"/>
                    </a:lnTo>
                    <a:lnTo>
                      <a:pt x="282" y="72"/>
                    </a:lnTo>
                    <a:lnTo>
                      <a:pt x="264" y="54"/>
                    </a:lnTo>
                    <a:lnTo>
                      <a:pt x="264" y="36"/>
                    </a:lnTo>
                    <a:lnTo>
                      <a:pt x="258" y="30"/>
                    </a:lnTo>
                    <a:lnTo>
                      <a:pt x="258" y="6"/>
                    </a:lnTo>
                    <a:lnTo>
                      <a:pt x="252" y="0"/>
                    </a:lnTo>
                    <a:lnTo>
                      <a:pt x="240" y="0"/>
                    </a:lnTo>
                    <a:lnTo>
                      <a:pt x="234" y="6"/>
                    </a:lnTo>
                    <a:lnTo>
                      <a:pt x="234" y="12"/>
                    </a:lnTo>
                    <a:lnTo>
                      <a:pt x="228" y="18"/>
                    </a:lnTo>
                    <a:lnTo>
                      <a:pt x="216" y="24"/>
                    </a:lnTo>
                    <a:lnTo>
                      <a:pt x="204" y="24"/>
                    </a:lnTo>
                    <a:lnTo>
                      <a:pt x="192" y="18"/>
                    </a:lnTo>
                    <a:lnTo>
                      <a:pt x="186" y="12"/>
                    </a:lnTo>
                    <a:lnTo>
                      <a:pt x="174" y="12"/>
                    </a:lnTo>
                    <a:lnTo>
                      <a:pt x="162" y="18"/>
                    </a:lnTo>
                    <a:lnTo>
                      <a:pt x="162" y="36"/>
                    </a:lnTo>
                    <a:lnTo>
                      <a:pt x="156" y="42"/>
                    </a:lnTo>
                    <a:lnTo>
                      <a:pt x="156" y="48"/>
                    </a:lnTo>
                    <a:lnTo>
                      <a:pt x="144" y="72"/>
                    </a:lnTo>
                    <a:lnTo>
                      <a:pt x="132" y="84"/>
                    </a:lnTo>
                    <a:lnTo>
                      <a:pt x="132" y="96"/>
                    </a:lnTo>
                    <a:lnTo>
                      <a:pt x="138" y="102"/>
                    </a:lnTo>
                    <a:lnTo>
                      <a:pt x="144" y="114"/>
                    </a:lnTo>
                    <a:lnTo>
                      <a:pt x="150" y="132"/>
                    </a:lnTo>
                    <a:lnTo>
                      <a:pt x="156" y="138"/>
                    </a:lnTo>
                    <a:lnTo>
                      <a:pt x="156" y="150"/>
                    </a:lnTo>
                    <a:lnTo>
                      <a:pt x="150" y="162"/>
                    </a:lnTo>
                    <a:lnTo>
                      <a:pt x="150" y="168"/>
                    </a:lnTo>
                    <a:lnTo>
                      <a:pt x="144" y="174"/>
                    </a:lnTo>
                    <a:lnTo>
                      <a:pt x="138" y="186"/>
                    </a:lnTo>
                    <a:lnTo>
                      <a:pt x="138" y="198"/>
                    </a:lnTo>
                    <a:lnTo>
                      <a:pt x="150" y="210"/>
                    </a:lnTo>
                    <a:lnTo>
                      <a:pt x="150" y="216"/>
                    </a:lnTo>
                    <a:lnTo>
                      <a:pt x="144" y="222"/>
                    </a:lnTo>
                    <a:lnTo>
                      <a:pt x="138" y="222"/>
                    </a:lnTo>
                    <a:lnTo>
                      <a:pt x="126" y="228"/>
                    </a:lnTo>
                    <a:lnTo>
                      <a:pt x="120" y="228"/>
                    </a:lnTo>
                    <a:lnTo>
                      <a:pt x="120" y="210"/>
                    </a:lnTo>
                    <a:lnTo>
                      <a:pt x="114" y="204"/>
                    </a:lnTo>
                    <a:lnTo>
                      <a:pt x="114" y="252"/>
                    </a:lnTo>
                    <a:lnTo>
                      <a:pt x="150" y="306"/>
                    </a:lnTo>
                    <a:lnTo>
                      <a:pt x="174" y="330"/>
                    </a:lnTo>
                    <a:lnTo>
                      <a:pt x="186" y="348"/>
                    </a:lnTo>
                    <a:lnTo>
                      <a:pt x="204" y="384"/>
                    </a:lnTo>
                    <a:lnTo>
                      <a:pt x="216" y="402"/>
                    </a:lnTo>
                    <a:lnTo>
                      <a:pt x="228" y="408"/>
                    </a:lnTo>
                    <a:lnTo>
                      <a:pt x="252" y="408"/>
                    </a:lnTo>
                    <a:lnTo>
                      <a:pt x="258" y="396"/>
                    </a:lnTo>
                    <a:lnTo>
                      <a:pt x="270" y="390"/>
                    </a:lnTo>
                    <a:lnTo>
                      <a:pt x="276" y="384"/>
                    </a:lnTo>
                    <a:lnTo>
                      <a:pt x="288" y="384"/>
                    </a:lnTo>
                    <a:lnTo>
                      <a:pt x="294" y="396"/>
                    </a:lnTo>
                    <a:lnTo>
                      <a:pt x="306" y="402"/>
                    </a:lnTo>
                    <a:lnTo>
                      <a:pt x="324" y="420"/>
                    </a:lnTo>
                    <a:lnTo>
                      <a:pt x="342" y="420"/>
                    </a:lnTo>
                    <a:lnTo>
                      <a:pt x="342" y="402"/>
                    </a:lnTo>
                    <a:lnTo>
                      <a:pt x="336" y="396"/>
                    </a:lnTo>
                    <a:lnTo>
                      <a:pt x="330" y="384"/>
                    </a:lnTo>
                    <a:close/>
                    <a:moveTo>
                      <a:pt x="258" y="432"/>
                    </a:moveTo>
                    <a:lnTo>
                      <a:pt x="246" y="426"/>
                    </a:lnTo>
                    <a:lnTo>
                      <a:pt x="204" y="426"/>
                    </a:lnTo>
                    <a:lnTo>
                      <a:pt x="234" y="468"/>
                    </a:lnTo>
                    <a:lnTo>
                      <a:pt x="258" y="534"/>
                    </a:lnTo>
                    <a:lnTo>
                      <a:pt x="270" y="528"/>
                    </a:lnTo>
                    <a:lnTo>
                      <a:pt x="276" y="516"/>
                    </a:lnTo>
                    <a:lnTo>
                      <a:pt x="282" y="510"/>
                    </a:lnTo>
                    <a:lnTo>
                      <a:pt x="282" y="486"/>
                    </a:lnTo>
                    <a:lnTo>
                      <a:pt x="276" y="480"/>
                    </a:lnTo>
                    <a:lnTo>
                      <a:pt x="270" y="468"/>
                    </a:lnTo>
                    <a:lnTo>
                      <a:pt x="270" y="450"/>
                    </a:lnTo>
                    <a:lnTo>
                      <a:pt x="264" y="438"/>
                    </a:lnTo>
                    <a:lnTo>
                      <a:pt x="258" y="432"/>
                    </a:lnTo>
                    <a:close/>
                    <a:moveTo>
                      <a:pt x="330" y="648"/>
                    </a:moveTo>
                    <a:lnTo>
                      <a:pt x="336" y="660"/>
                    </a:lnTo>
                    <a:lnTo>
                      <a:pt x="354" y="678"/>
                    </a:lnTo>
                    <a:lnTo>
                      <a:pt x="360" y="672"/>
                    </a:lnTo>
                    <a:lnTo>
                      <a:pt x="372" y="666"/>
                    </a:lnTo>
                    <a:lnTo>
                      <a:pt x="378" y="660"/>
                    </a:lnTo>
                    <a:lnTo>
                      <a:pt x="384" y="660"/>
                    </a:lnTo>
                    <a:lnTo>
                      <a:pt x="390" y="666"/>
                    </a:lnTo>
                    <a:lnTo>
                      <a:pt x="390" y="696"/>
                    </a:lnTo>
                    <a:lnTo>
                      <a:pt x="402" y="708"/>
                    </a:lnTo>
                    <a:lnTo>
                      <a:pt x="396" y="720"/>
                    </a:lnTo>
                    <a:lnTo>
                      <a:pt x="390" y="726"/>
                    </a:lnTo>
                    <a:lnTo>
                      <a:pt x="372" y="762"/>
                    </a:lnTo>
                    <a:lnTo>
                      <a:pt x="372" y="786"/>
                    </a:lnTo>
                    <a:lnTo>
                      <a:pt x="378" y="792"/>
                    </a:lnTo>
                    <a:lnTo>
                      <a:pt x="384" y="804"/>
                    </a:lnTo>
                    <a:lnTo>
                      <a:pt x="396" y="804"/>
                    </a:lnTo>
                    <a:lnTo>
                      <a:pt x="408" y="798"/>
                    </a:lnTo>
                    <a:lnTo>
                      <a:pt x="420" y="798"/>
                    </a:lnTo>
                    <a:lnTo>
                      <a:pt x="432" y="792"/>
                    </a:lnTo>
                    <a:lnTo>
                      <a:pt x="438" y="786"/>
                    </a:lnTo>
                    <a:lnTo>
                      <a:pt x="438" y="768"/>
                    </a:lnTo>
                    <a:lnTo>
                      <a:pt x="432" y="756"/>
                    </a:lnTo>
                    <a:lnTo>
                      <a:pt x="426" y="738"/>
                    </a:lnTo>
                    <a:lnTo>
                      <a:pt x="426" y="726"/>
                    </a:lnTo>
                    <a:lnTo>
                      <a:pt x="432" y="714"/>
                    </a:lnTo>
                    <a:lnTo>
                      <a:pt x="444" y="678"/>
                    </a:lnTo>
                    <a:lnTo>
                      <a:pt x="444" y="660"/>
                    </a:lnTo>
                    <a:lnTo>
                      <a:pt x="438" y="648"/>
                    </a:lnTo>
                    <a:lnTo>
                      <a:pt x="432" y="642"/>
                    </a:lnTo>
                    <a:lnTo>
                      <a:pt x="426" y="642"/>
                    </a:lnTo>
                    <a:lnTo>
                      <a:pt x="414" y="654"/>
                    </a:lnTo>
                    <a:lnTo>
                      <a:pt x="402" y="660"/>
                    </a:lnTo>
                    <a:lnTo>
                      <a:pt x="396" y="660"/>
                    </a:lnTo>
                    <a:lnTo>
                      <a:pt x="396" y="648"/>
                    </a:lnTo>
                    <a:lnTo>
                      <a:pt x="408" y="624"/>
                    </a:lnTo>
                    <a:lnTo>
                      <a:pt x="408" y="612"/>
                    </a:lnTo>
                    <a:lnTo>
                      <a:pt x="414" y="600"/>
                    </a:lnTo>
                    <a:lnTo>
                      <a:pt x="414" y="594"/>
                    </a:lnTo>
                    <a:lnTo>
                      <a:pt x="408" y="588"/>
                    </a:lnTo>
                    <a:lnTo>
                      <a:pt x="372" y="570"/>
                    </a:lnTo>
                    <a:lnTo>
                      <a:pt x="366" y="564"/>
                    </a:lnTo>
                    <a:lnTo>
                      <a:pt x="330" y="564"/>
                    </a:lnTo>
                    <a:lnTo>
                      <a:pt x="324" y="570"/>
                    </a:lnTo>
                    <a:lnTo>
                      <a:pt x="324" y="576"/>
                    </a:lnTo>
                    <a:lnTo>
                      <a:pt x="330" y="582"/>
                    </a:lnTo>
                    <a:lnTo>
                      <a:pt x="336" y="582"/>
                    </a:lnTo>
                    <a:lnTo>
                      <a:pt x="342" y="594"/>
                    </a:lnTo>
                    <a:lnTo>
                      <a:pt x="342" y="600"/>
                    </a:lnTo>
                    <a:lnTo>
                      <a:pt x="336" y="606"/>
                    </a:lnTo>
                    <a:lnTo>
                      <a:pt x="336" y="618"/>
                    </a:lnTo>
                    <a:lnTo>
                      <a:pt x="330" y="630"/>
                    </a:lnTo>
                    <a:lnTo>
                      <a:pt x="330" y="64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60" name="Peru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BC5C4624-4FA3-4D39-867E-A18D4F48C6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426349" y="-1088733"/>
                <a:ext cx="183211" cy="304223"/>
              </a:xfrm>
              <a:custGeom>
                <a:avLst/>
                <a:gdLst>
                  <a:gd name="T0" fmla="*/ 2147483647 w 942"/>
                  <a:gd name="T1" fmla="*/ 2147483647 h 1488"/>
                  <a:gd name="T2" fmla="*/ 2147483647 w 942"/>
                  <a:gd name="T3" fmla="*/ 2147483647 h 1488"/>
                  <a:gd name="T4" fmla="*/ 2147483647 w 942"/>
                  <a:gd name="T5" fmla="*/ 2147483647 h 1488"/>
                  <a:gd name="T6" fmla="*/ 2147483647 w 942"/>
                  <a:gd name="T7" fmla="*/ 2147483647 h 1488"/>
                  <a:gd name="T8" fmla="*/ 2147483647 w 942"/>
                  <a:gd name="T9" fmla="*/ 2147483647 h 1488"/>
                  <a:gd name="T10" fmla="*/ 2147483647 w 942"/>
                  <a:gd name="T11" fmla="*/ 2147483647 h 1488"/>
                  <a:gd name="T12" fmla="*/ 2147483647 w 942"/>
                  <a:gd name="T13" fmla="*/ 2147483647 h 1488"/>
                  <a:gd name="T14" fmla="*/ 2147483647 w 942"/>
                  <a:gd name="T15" fmla="*/ 2147483647 h 1488"/>
                  <a:gd name="T16" fmla="*/ 2147483647 w 942"/>
                  <a:gd name="T17" fmla="*/ 2147483647 h 1488"/>
                  <a:gd name="T18" fmla="*/ 2147483647 w 942"/>
                  <a:gd name="T19" fmla="*/ 2147483647 h 1488"/>
                  <a:gd name="T20" fmla="*/ 2147483647 w 942"/>
                  <a:gd name="T21" fmla="*/ 2147483647 h 1488"/>
                  <a:gd name="T22" fmla="*/ 2147483647 w 942"/>
                  <a:gd name="T23" fmla="*/ 2147483647 h 1488"/>
                  <a:gd name="T24" fmla="*/ 2147483647 w 942"/>
                  <a:gd name="T25" fmla="*/ 2147483647 h 1488"/>
                  <a:gd name="T26" fmla="*/ 2147483647 w 942"/>
                  <a:gd name="T27" fmla="*/ 2147483647 h 1488"/>
                  <a:gd name="T28" fmla="*/ 2147483647 w 942"/>
                  <a:gd name="T29" fmla="*/ 2147483647 h 1488"/>
                  <a:gd name="T30" fmla="*/ 2147483647 w 942"/>
                  <a:gd name="T31" fmla="*/ 2147483647 h 1488"/>
                  <a:gd name="T32" fmla="*/ 2147483647 w 942"/>
                  <a:gd name="T33" fmla="*/ 2147483647 h 1488"/>
                  <a:gd name="T34" fmla="*/ 2147483647 w 942"/>
                  <a:gd name="T35" fmla="*/ 2147483647 h 1488"/>
                  <a:gd name="T36" fmla="*/ 2147483647 w 942"/>
                  <a:gd name="T37" fmla="*/ 2147483647 h 1488"/>
                  <a:gd name="T38" fmla="*/ 2147483647 w 942"/>
                  <a:gd name="T39" fmla="*/ 2147483647 h 1488"/>
                  <a:gd name="T40" fmla="*/ 2147483647 w 942"/>
                  <a:gd name="T41" fmla="*/ 2147483647 h 1488"/>
                  <a:gd name="T42" fmla="*/ 2147483647 w 942"/>
                  <a:gd name="T43" fmla="*/ 2147483647 h 1488"/>
                  <a:gd name="T44" fmla="*/ 2147483647 w 942"/>
                  <a:gd name="T45" fmla="*/ 2147483647 h 1488"/>
                  <a:gd name="T46" fmla="*/ 2147483647 w 942"/>
                  <a:gd name="T47" fmla="*/ 2147483647 h 1488"/>
                  <a:gd name="T48" fmla="*/ 2147483647 w 942"/>
                  <a:gd name="T49" fmla="*/ 2147483647 h 1488"/>
                  <a:gd name="T50" fmla="*/ 2147483647 w 942"/>
                  <a:gd name="T51" fmla="*/ 2147483647 h 1488"/>
                  <a:gd name="T52" fmla="*/ 2147483647 w 942"/>
                  <a:gd name="T53" fmla="*/ 2147483647 h 1488"/>
                  <a:gd name="T54" fmla="*/ 2147483647 w 942"/>
                  <a:gd name="T55" fmla="*/ 2147483647 h 1488"/>
                  <a:gd name="T56" fmla="*/ 2147483647 w 942"/>
                  <a:gd name="T57" fmla="*/ 2147483647 h 1488"/>
                  <a:gd name="T58" fmla="*/ 2147483647 w 942"/>
                  <a:gd name="T59" fmla="*/ 2147483647 h 1488"/>
                  <a:gd name="T60" fmla="*/ 2147483647 w 942"/>
                  <a:gd name="T61" fmla="*/ 2147483647 h 1488"/>
                  <a:gd name="T62" fmla="*/ 2147483647 w 942"/>
                  <a:gd name="T63" fmla="*/ 0 h 1488"/>
                  <a:gd name="T64" fmla="*/ 2147483647 w 942"/>
                  <a:gd name="T65" fmla="*/ 2147483647 h 1488"/>
                  <a:gd name="T66" fmla="*/ 2147483647 w 942"/>
                  <a:gd name="T67" fmla="*/ 2147483647 h 1488"/>
                  <a:gd name="T68" fmla="*/ 2147483647 w 942"/>
                  <a:gd name="T69" fmla="*/ 2147483647 h 1488"/>
                  <a:gd name="T70" fmla="*/ 2147483647 w 942"/>
                  <a:gd name="T71" fmla="*/ 2147483647 h 1488"/>
                  <a:gd name="T72" fmla="*/ 2147483647 w 942"/>
                  <a:gd name="T73" fmla="*/ 2147483647 h 1488"/>
                  <a:gd name="T74" fmla="*/ 2147483647 w 942"/>
                  <a:gd name="T75" fmla="*/ 2147483647 h 1488"/>
                  <a:gd name="T76" fmla="*/ 2147483647 w 942"/>
                  <a:gd name="T77" fmla="*/ 2147483647 h 1488"/>
                  <a:gd name="T78" fmla="*/ 2147483647 w 942"/>
                  <a:gd name="T79" fmla="*/ 2147483647 h 1488"/>
                  <a:gd name="T80" fmla="*/ 2147483647 w 942"/>
                  <a:gd name="T81" fmla="*/ 2147483647 h 1488"/>
                  <a:gd name="T82" fmla="*/ 2147483647 w 942"/>
                  <a:gd name="T83" fmla="*/ 2147483647 h 1488"/>
                  <a:gd name="T84" fmla="*/ 0 w 942"/>
                  <a:gd name="T85" fmla="*/ 2147483647 h 1488"/>
                  <a:gd name="T86" fmla="*/ 2147483647 w 942"/>
                  <a:gd name="T87" fmla="*/ 2147483647 h 1488"/>
                  <a:gd name="T88" fmla="*/ 2147483647 w 942"/>
                  <a:gd name="T89" fmla="*/ 2147483647 h 1488"/>
                  <a:gd name="T90" fmla="*/ 2147483647 w 942"/>
                  <a:gd name="T91" fmla="*/ 2147483647 h 1488"/>
                  <a:gd name="T92" fmla="*/ 2147483647 w 942"/>
                  <a:gd name="T93" fmla="*/ 2147483647 h 1488"/>
                  <a:gd name="T94" fmla="*/ 2147483647 w 942"/>
                  <a:gd name="T95" fmla="*/ 2147483647 h 1488"/>
                  <a:gd name="T96" fmla="*/ 2147483647 w 942"/>
                  <a:gd name="T97" fmla="*/ 2147483647 h 1488"/>
                  <a:gd name="T98" fmla="*/ 2147483647 w 942"/>
                  <a:gd name="T99" fmla="*/ 2147483647 h 1488"/>
                  <a:gd name="T100" fmla="*/ 2147483647 w 942"/>
                  <a:gd name="T101" fmla="*/ 2147483647 h 1488"/>
                  <a:gd name="T102" fmla="*/ 2147483647 w 942"/>
                  <a:gd name="T103" fmla="*/ 2147483647 h 1488"/>
                  <a:gd name="T104" fmla="*/ 2147483647 w 942"/>
                  <a:gd name="T105" fmla="*/ 2147483647 h 1488"/>
                  <a:gd name="T106" fmla="*/ 2147483647 w 942"/>
                  <a:gd name="T107" fmla="*/ 2147483647 h 1488"/>
                  <a:gd name="T108" fmla="*/ 2147483647 w 942"/>
                  <a:gd name="T109" fmla="*/ 2147483647 h 1488"/>
                  <a:gd name="T110" fmla="*/ 2147483647 w 942"/>
                  <a:gd name="T111" fmla="*/ 2147483647 h 1488"/>
                  <a:gd name="T112" fmla="*/ 2147483647 w 942"/>
                  <a:gd name="T113" fmla="*/ 2147483647 h 1488"/>
                  <a:gd name="T114" fmla="*/ 2147483647 w 942"/>
                  <a:gd name="T115" fmla="*/ 2147483647 h 1488"/>
                  <a:gd name="T116" fmla="*/ 2147483647 w 942"/>
                  <a:gd name="T117" fmla="*/ 2147483647 h 1488"/>
                  <a:gd name="T118" fmla="*/ 2147483647 w 942"/>
                  <a:gd name="T119" fmla="*/ 2147483647 h 1488"/>
                  <a:gd name="T120" fmla="*/ 2147483647 w 942"/>
                  <a:gd name="T121" fmla="*/ 2147483647 h 148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942"/>
                  <a:gd name="T184" fmla="*/ 0 h 1488"/>
                  <a:gd name="T185" fmla="*/ 942 w 942"/>
                  <a:gd name="T186" fmla="*/ 1488 h 148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942" h="1488">
                    <a:moveTo>
                      <a:pt x="930" y="1320"/>
                    </a:moveTo>
                    <a:lnTo>
                      <a:pt x="924" y="1314"/>
                    </a:lnTo>
                    <a:lnTo>
                      <a:pt x="912" y="1308"/>
                    </a:lnTo>
                    <a:lnTo>
                      <a:pt x="888" y="1284"/>
                    </a:lnTo>
                    <a:lnTo>
                      <a:pt x="864" y="1284"/>
                    </a:lnTo>
                    <a:lnTo>
                      <a:pt x="858" y="1278"/>
                    </a:lnTo>
                    <a:lnTo>
                      <a:pt x="870" y="1260"/>
                    </a:lnTo>
                    <a:lnTo>
                      <a:pt x="870" y="1230"/>
                    </a:lnTo>
                    <a:lnTo>
                      <a:pt x="882" y="1230"/>
                    </a:lnTo>
                    <a:lnTo>
                      <a:pt x="906" y="1254"/>
                    </a:lnTo>
                    <a:lnTo>
                      <a:pt x="918" y="1236"/>
                    </a:lnTo>
                    <a:lnTo>
                      <a:pt x="918" y="1230"/>
                    </a:lnTo>
                    <a:lnTo>
                      <a:pt x="912" y="1224"/>
                    </a:lnTo>
                    <a:lnTo>
                      <a:pt x="906" y="1212"/>
                    </a:lnTo>
                    <a:lnTo>
                      <a:pt x="900" y="1194"/>
                    </a:lnTo>
                    <a:lnTo>
                      <a:pt x="912" y="1170"/>
                    </a:lnTo>
                    <a:lnTo>
                      <a:pt x="924" y="1158"/>
                    </a:lnTo>
                    <a:lnTo>
                      <a:pt x="930" y="1146"/>
                    </a:lnTo>
                    <a:lnTo>
                      <a:pt x="930" y="1140"/>
                    </a:lnTo>
                    <a:lnTo>
                      <a:pt x="924" y="1128"/>
                    </a:lnTo>
                    <a:lnTo>
                      <a:pt x="912" y="1116"/>
                    </a:lnTo>
                    <a:lnTo>
                      <a:pt x="906" y="1116"/>
                    </a:lnTo>
                    <a:lnTo>
                      <a:pt x="924" y="1086"/>
                    </a:lnTo>
                    <a:lnTo>
                      <a:pt x="912" y="1038"/>
                    </a:lnTo>
                    <a:lnTo>
                      <a:pt x="918" y="1032"/>
                    </a:lnTo>
                    <a:lnTo>
                      <a:pt x="924" y="1020"/>
                    </a:lnTo>
                    <a:lnTo>
                      <a:pt x="930" y="1014"/>
                    </a:lnTo>
                    <a:lnTo>
                      <a:pt x="930" y="1002"/>
                    </a:lnTo>
                    <a:lnTo>
                      <a:pt x="918" y="978"/>
                    </a:lnTo>
                    <a:lnTo>
                      <a:pt x="906" y="960"/>
                    </a:lnTo>
                    <a:lnTo>
                      <a:pt x="894" y="948"/>
                    </a:lnTo>
                    <a:lnTo>
                      <a:pt x="882" y="930"/>
                    </a:lnTo>
                    <a:lnTo>
                      <a:pt x="870" y="918"/>
                    </a:lnTo>
                    <a:lnTo>
                      <a:pt x="864" y="900"/>
                    </a:lnTo>
                    <a:lnTo>
                      <a:pt x="864" y="882"/>
                    </a:lnTo>
                    <a:lnTo>
                      <a:pt x="828" y="882"/>
                    </a:lnTo>
                    <a:lnTo>
                      <a:pt x="822" y="888"/>
                    </a:lnTo>
                    <a:lnTo>
                      <a:pt x="816" y="888"/>
                    </a:lnTo>
                    <a:lnTo>
                      <a:pt x="816" y="894"/>
                    </a:lnTo>
                    <a:lnTo>
                      <a:pt x="804" y="894"/>
                    </a:lnTo>
                    <a:lnTo>
                      <a:pt x="798" y="888"/>
                    </a:lnTo>
                    <a:lnTo>
                      <a:pt x="798" y="882"/>
                    </a:lnTo>
                    <a:lnTo>
                      <a:pt x="786" y="888"/>
                    </a:lnTo>
                    <a:lnTo>
                      <a:pt x="786" y="858"/>
                    </a:lnTo>
                    <a:lnTo>
                      <a:pt x="780" y="840"/>
                    </a:lnTo>
                    <a:lnTo>
                      <a:pt x="780" y="828"/>
                    </a:lnTo>
                    <a:lnTo>
                      <a:pt x="786" y="816"/>
                    </a:lnTo>
                    <a:lnTo>
                      <a:pt x="786" y="804"/>
                    </a:lnTo>
                    <a:lnTo>
                      <a:pt x="792" y="798"/>
                    </a:lnTo>
                    <a:lnTo>
                      <a:pt x="792" y="780"/>
                    </a:lnTo>
                    <a:lnTo>
                      <a:pt x="786" y="768"/>
                    </a:lnTo>
                    <a:lnTo>
                      <a:pt x="786" y="756"/>
                    </a:lnTo>
                    <a:lnTo>
                      <a:pt x="732" y="804"/>
                    </a:lnTo>
                    <a:lnTo>
                      <a:pt x="672" y="810"/>
                    </a:lnTo>
                    <a:lnTo>
                      <a:pt x="672" y="804"/>
                    </a:lnTo>
                    <a:lnTo>
                      <a:pt x="666" y="798"/>
                    </a:lnTo>
                    <a:lnTo>
                      <a:pt x="660" y="786"/>
                    </a:lnTo>
                    <a:lnTo>
                      <a:pt x="660" y="774"/>
                    </a:lnTo>
                    <a:lnTo>
                      <a:pt x="654" y="768"/>
                    </a:lnTo>
                    <a:lnTo>
                      <a:pt x="648" y="768"/>
                    </a:lnTo>
                    <a:lnTo>
                      <a:pt x="636" y="762"/>
                    </a:lnTo>
                    <a:lnTo>
                      <a:pt x="594" y="762"/>
                    </a:lnTo>
                    <a:lnTo>
                      <a:pt x="600" y="756"/>
                    </a:lnTo>
                    <a:lnTo>
                      <a:pt x="612" y="750"/>
                    </a:lnTo>
                    <a:lnTo>
                      <a:pt x="618" y="738"/>
                    </a:lnTo>
                    <a:lnTo>
                      <a:pt x="624" y="732"/>
                    </a:lnTo>
                    <a:lnTo>
                      <a:pt x="600" y="708"/>
                    </a:lnTo>
                    <a:lnTo>
                      <a:pt x="588" y="702"/>
                    </a:lnTo>
                    <a:lnTo>
                      <a:pt x="576" y="690"/>
                    </a:lnTo>
                    <a:lnTo>
                      <a:pt x="564" y="666"/>
                    </a:lnTo>
                    <a:lnTo>
                      <a:pt x="558" y="660"/>
                    </a:lnTo>
                    <a:lnTo>
                      <a:pt x="558" y="654"/>
                    </a:lnTo>
                    <a:lnTo>
                      <a:pt x="552" y="630"/>
                    </a:lnTo>
                    <a:lnTo>
                      <a:pt x="540" y="624"/>
                    </a:lnTo>
                    <a:lnTo>
                      <a:pt x="534" y="618"/>
                    </a:lnTo>
                    <a:lnTo>
                      <a:pt x="534" y="606"/>
                    </a:lnTo>
                    <a:lnTo>
                      <a:pt x="540" y="600"/>
                    </a:lnTo>
                    <a:lnTo>
                      <a:pt x="552" y="594"/>
                    </a:lnTo>
                    <a:lnTo>
                      <a:pt x="546" y="588"/>
                    </a:lnTo>
                    <a:lnTo>
                      <a:pt x="546" y="564"/>
                    </a:lnTo>
                    <a:lnTo>
                      <a:pt x="552" y="552"/>
                    </a:lnTo>
                    <a:lnTo>
                      <a:pt x="582" y="522"/>
                    </a:lnTo>
                    <a:lnTo>
                      <a:pt x="588" y="528"/>
                    </a:lnTo>
                    <a:lnTo>
                      <a:pt x="594" y="528"/>
                    </a:lnTo>
                    <a:lnTo>
                      <a:pt x="588" y="522"/>
                    </a:lnTo>
                    <a:lnTo>
                      <a:pt x="588" y="504"/>
                    </a:lnTo>
                    <a:lnTo>
                      <a:pt x="582" y="498"/>
                    </a:lnTo>
                    <a:lnTo>
                      <a:pt x="582" y="486"/>
                    </a:lnTo>
                    <a:lnTo>
                      <a:pt x="600" y="468"/>
                    </a:lnTo>
                    <a:lnTo>
                      <a:pt x="600" y="414"/>
                    </a:lnTo>
                    <a:lnTo>
                      <a:pt x="624" y="414"/>
                    </a:lnTo>
                    <a:lnTo>
                      <a:pt x="624" y="408"/>
                    </a:lnTo>
                    <a:lnTo>
                      <a:pt x="630" y="402"/>
                    </a:lnTo>
                    <a:lnTo>
                      <a:pt x="630" y="396"/>
                    </a:lnTo>
                    <a:lnTo>
                      <a:pt x="642" y="384"/>
                    </a:lnTo>
                    <a:lnTo>
                      <a:pt x="654" y="378"/>
                    </a:lnTo>
                    <a:lnTo>
                      <a:pt x="660" y="372"/>
                    </a:lnTo>
                    <a:lnTo>
                      <a:pt x="672" y="366"/>
                    </a:lnTo>
                    <a:lnTo>
                      <a:pt x="702" y="366"/>
                    </a:lnTo>
                    <a:lnTo>
                      <a:pt x="708" y="354"/>
                    </a:lnTo>
                    <a:lnTo>
                      <a:pt x="738" y="360"/>
                    </a:lnTo>
                    <a:lnTo>
                      <a:pt x="744" y="354"/>
                    </a:lnTo>
                    <a:lnTo>
                      <a:pt x="750" y="342"/>
                    </a:lnTo>
                    <a:lnTo>
                      <a:pt x="756" y="336"/>
                    </a:lnTo>
                    <a:lnTo>
                      <a:pt x="774" y="336"/>
                    </a:lnTo>
                    <a:lnTo>
                      <a:pt x="786" y="348"/>
                    </a:lnTo>
                    <a:lnTo>
                      <a:pt x="786" y="354"/>
                    </a:lnTo>
                    <a:lnTo>
                      <a:pt x="804" y="354"/>
                    </a:lnTo>
                    <a:lnTo>
                      <a:pt x="816" y="342"/>
                    </a:lnTo>
                    <a:lnTo>
                      <a:pt x="798" y="330"/>
                    </a:lnTo>
                    <a:lnTo>
                      <a:pt x="786" y="312"/>
                    </a:lnTo>
                    <a:lnTo>
                      <a:pt x="768" y="312"/>
                    </a:lnTo>
                    <a:lnTo>
                      <a:pt x="762" y="306"/>
                    </a:lnTo>
                    <a:lnTo>
                      <a:pt x="762" y="288"/>
                    </a:lnTo>
                    <a:lnTo>
                      <a:pt x="774" y="264"/>
                    </a:lnTo>
                    <a:lnTo>
                      <a:pt x="774" y="258"/>
                    </a:lnTo>
                    <a:lnTo>
                      <a:pt x="780" y="252"/>
                    </a:lnTo>
                    <a:lnTo>
                      <a:pt x="786" y="252"/>
                    </a:lnTo>
                    <a:lnTo>
                      <a:pt x="792" y="246"/>
                    </a:lnTo>
                    <a:lnTo>
                      <a:pt x="798" y="234"/>
                    </a:lnTo>
                    <a:lnTo>
                      <a:pt x="798" y="216"/>
                    </a:lnTo>
                    <a:lnTo>
                      <a:pt x="792" y="210"/>
                    </a:lnTo>
                    <a:lnTo>
                      <a:pt x="780" y="204"/>
                    </a:lnTo>
                    <a:lnTo>
                      <a:pt x="756" y="204"/>
                    </a:lnTo>
                    <a:lnTo>
                      <a:pt x="750" y="198"/>
                    </a:lnTo>
                    <a:lnTo>
                      <a:pt x="744" y="186"/>
                    </a:lnTo>
                    <a:lnTo>
                      <a:pt x="744" y="180"/>
                    </a:lnTo>
                    <a:lnTo>
                      <a:pt x="732" y="180"/>
                    </a:lnTo>
                    <a:lnTo>
                      <a:pt x="726" y="186"/>
                    </a:lnTo>
                    <a:lnTo>
                      <a:pt x="714" y="192"/>
                    </a:lnTo>
                    <a:lnTo>
                      <a:pt x="702" y="192"/>
                    </a:lnTo>
                    <a:lnTo>
                      <a:pt x="696" y="186"/>
                    </a:lnTo>
                    <a:lnTo>
                      <a:pt x="690" y="186"/>
                    </a:lnTo>
                    <a:lnTo>
                      <a:pt x="684" y="180"/>
                    </a:lnTo>
                    <a:lnTo>
                      <a:pt x="660" y="180"/>
                    </a:lnTo>
                    <a:lnTo>
                      <a:pt x="648" y="192"/>
                    </a:lnTo>
                    <a:lnTo>
                      <a:pt x="648" y="204"/>
                    </a:lnTo>
                    <a:lnTo>
                      <a:pt x="612" y="204"/>
                    </a:lnTo>
                    <a:lnTo>
                      <a:pt x="588" y="198"/>
                    </a:lnTo>
                    <a:lnTo>
                      <a:pt x="576" y="192"/>
                    </a:lnTo>
                    <a:lnTo>
                      <a:pt x="576" y="168"/>
                    </a:lnTo>
                    <a:lnTo>
                      <a:pt x="582" y="162"/>
                    </a:lnTo>
                    <a:lnTo>
                      <a:pt x="582" y="156"/>
                    </a:lnTo>
                    <a:lnTo>
                      <a:pt x="576" y="150"/>
                    </a:lnTo>
                    <a:lnTo>
                      <a:pt x="564" y="144"/>
                    </a:lnTo>
                    <a:lnTo>
                      <a:pt x="552" y="144"/>
                    </a:lnTo>
                    <a:lnTo>
                      <a:pt x="552" y="138"/>
                    </a:lnTo>
                    <a:lnTo>
                      <a:pt x="546" y="132"/>
                    </a:lnTo>
                    <a:lnTo>
                      <a:pt x="546" y="108"/>
                    </a:lnTo>
                    <a:lnTo>
                      <a:pt x="540" y="102"/>
                    </a:lnTo>
                    <a:lnTo>
                      <a:pt x="528" y="102"/>
                    </a:lnTo>
                    <a:lnTo>
                      <a:pt x="516" y="84"/>
                    </a:lnTo>
                    <a:lnTo>
                      <a:pt x="498" y="84"/>
                    </a:lnTo>
                    <a:lnTo>
                      <a:pt x="486" y="48"/>
                    </a:lnTo>
                    <a:lnTo>
                      <a:pt x="480" y="42"/>
                    </a:lnTo>
                    <a:lnTo>
                      <a:pt x="468" y="36"/>
                    </a:lnTo>
                    <a:lnTo>
                      <a:pt x="450" y="18"/>
                    </a:lnTo>
                    <a:lnTo>
                      <a:pt x="438" y="12"/>
                    </a:lnTo>
                    <a:lnTo>
                      <a:pt x="426" y="0"/>
                    </a:lnTo>
                    <a:lnTo>
                      <a:pt x="396" y="0"/>
                    </a:lnTo>
                    <a:lnTo>
                      <a:pt x="414" y="0"/>
                    </a:lnTo>
                    <a:lnTo>
                      <a:pt x="414" y="24"/>
                    </a:lnTo>
                    <a:lnTo>
                      <a:pt x="408" y="24"/>
                    </a:lnTo>
                    <a:lnTo>
                      <a:pt x="408" y="30"/>
                    </a:lnTo>
                    <a:lnTo>
                      <a:pt x="402" y="30"/>
                    </a:lnTo>
                    <a:lnTo>
                      <a:pt x="426" y="48"/>
                    </a:lnTo>
                    <a:lnTo>
                      <a:pt x="426" y="78"/>
                    </a:lnTo>
                    <a:lnTo>
                      <a:pt x="414" y="84"/>
                    </a:lnTo>
                    <a:lnTo>
                      <a:pt x="402" y="126"/>
                    </a:lnTo>
                    <a:lnTo>
                      <a:pt x="396" y="138"/>
                    </a:lnTo>
                    <a:lnTo>
                      <a:pt x="384" y="150"/>
                    </a:lnTo>
                    <a:lnTo>
                      <a:pt x="378" y="162"/>
                    </a:lnTo>
                    <a:lnTo>
                      <a:pt x="366" y="174"/>
                    </a:lnTo>
                    <a:lnTo>
                      <a:pt x="354" y="192"/>
                    </a:lnTo>
                    <a:lnTo>
                      <a:pt x="336" y="204"/>
                    </a:lnTo>
                    <a:lnTo>
                      <a:pt x="276" y="234"/>
                    </a:lnTo>
                    <a:lnTo>
                      <a:pt x="258" y="240"/>
                    </a:lnTo>
                    <a:lnTo>
                      <a:pt x="240" y="252"/>
                    </a:lnTo>
                    <a:lnTo>
                      <a:pt x="222" y="270"/>
                    </a:lnTo>
                    <a:lnTo>
                      <a:pt x="222" y="276"/>
                    </a:lnTo>
                    <a:lnTo>
                      <a:pt x="210" y="282"/>
                    </a:lnTo>
                    <a:lnTo>
                      <a:pt x="210" y="300"/>
                    </a:lnTo>
                    <a:lnTo>
                      <a:pt x="198" y="312"/>
                    </a:lnTo>
                    <a:lnTo>
                      <a:pt x="198" y="336"/>
                    </a:lnTo>
                    <a:lnTo>
                      <a:pt x="192" y="348"/>
                    </a:lnTo>
                    <a:lnTo>
                      <a:pt x="192" y="378"/>
                    </a:lnTo>
                    <a:lnTo>
                      <a:pt x="174" y="378"/>
                    </a:lnTo>
                    <a:lnTo>
                      <a:pt x="168" y="384"/>
                    </a:lnTo>
                    <a:lnTo>
                      <a:pt x="168" y="390"/>
                    </a:lnTo>
                    <a:lnTo>
                      <a:pt x="162" y="396"/>
                    </a:lnTo>
                    <a:lnTo>
                      <a:pt x="162" y="402"/>
                    </a:lnTo>
                    <a:lnTo>
                      <a:pt x="144" y="402"/>
                    </a:lnTo>
                    <a:lnTo>
                      <a:pt x="138" y="390"/>
                    </a:lnTo>
                    <a:lnTo>
                      <a:pt x="138" y="372"/>
                    </a:lnTo>
                    <a:lnTo>
                      <a:pt x="132" y="366"/>
                    </a:lnTo>
                    <a:lnTo>
                      <a:pt x="132" y="360"/>
                    </a:lnTo>
                    <a:lnTo>
                      <a:pt x="102" y="360"/>
                    </a:lnTo>
                    <a:lnTo>
                      <a:pt x="90" y="348"/>
                    </a:lnTo>
                    <a:lnTo>
                      <a:pt x="78" y="360"/>
                    </a:lnTo>
                    <a:lnTo>
                      <a:pt x="66" y="366"/>
                    </a:lnTo>
                    <a:lnTo>
                      <a:pt x="60" y="366"/>
                    </a:lnTo>
                    <a:lnTo>
                      <a:pt x="54" y="360"/>
                    </a:lnTo>
                    <a:lnTo>
                      <a:pt x="66" y="348"/>
                    </a:lnTo>
                    <a:lnTo>
                      <a:pt x="54" y="336"/>
                    </a:lnTo>
                    <a:lnTo>
                      <a:pt x="60" y="330"/>
                    </a:lnTo>
                    <a:lnTo>
                      <a:pt x="66" y="318"/>
                    </a:lnTo>
                    <a:lnTo>
                      <a:pt x="78" y="312"/>
                    </a:lnTo>
                    <a:lnTo>
                      <a:pt x="84" y="300"/>
                    </a:lnTo>
                    <a:lnTo>
                      <a:pt x="90" y="294"/>
                    </a:lnTo>
                    <a:lnTo>
                      <a:pt x="90" y="288"/>
                    </a:lnTo>
                    <a:lnTo>
                      <a:pt x="84" y="288"/>
                    </a:lnTo>
                    <a:lnTo>
                      <a:pt x="72" y="282"/>
                    </a:lnTo>
                    <a:lnTo>
                      <a:pt x="66" y="282"/>
                    </a:lnTo>
                    <a:lnTo>
                      <a:pt x="6" y="342"/>
                    </a:lnTo>
                    <a:lnTo>
                      <a:pt x="0" y="354"/>
                    </a:lnTo>
                    <a:lnTo>
                      <a:pt x="0" y="390"/>
                    </a:lnTo>
                    <a:lnTo>
                      <a:pt x="6" y="396"/>
                    </a:lnTo>
                    <a:lnTo>
                      <a:pt x="18" y="396"/>
                    </a:lnTo>
                    <a:lnTo>
                      <a:pt x="12" y="420"/>
                    </a:lnTo>
                    <a:lnTo>
                      <a:pt x="36" y="444"/>
                    </a:lnTo>
                    <a:lnTo>
                      <a:pt x="36" y="462"/>
                    </a:lnTo>
                    <a:lnTo>
                      <a:pt x="12" y="486"/>
                    </a:lnTo>
                    <a:lnTo>
                      <a:pt x="12" y="492"/>
                    </a:lnTo>
                    <a:lnTo>
                      <a:pt x="18" y="504"/>
                    </a:lnTo>
                    <a:lnTo>
                      <a:pt x="24" y="510"/>
                    </a:lnTo>
                    <a:lnTo>
                      <a:pt x="36" y="516"/>
                    </a:lnTo>
                    <a:lnTo>
                      <a:pt x="54" y="522"/>
                    </a:lnTo>
                    <a:lnTo>
                      <a:pt x="66" y="522"/>
                    </a:lnTo>
                    <a:lnTo>
                      <a:pt x="108" y="564"/>
                    </a:lnTo>
                    <a:lnTo>
                      <a:pt x="114" y="576"/>
                    </a:lnTo>
                    <a:lnTo>
                      <a:pt x="132" y="594"/>
                    </a:lnTo>
                    <a:lnTo>
                      <a:pt x="138" y="612"/>
                    </a:lnTo>
                    <a:lnTo>
                      <a:pt x="144" y="624"/>
                    </a:lnTo>
                    <a:lnTo>
                      <a:pt x="144" y="642"/>
                    </a:lnTo>
                    <a:lnTo>
                      <a:pt x="150" y="648"/>
                    </a:lnTo>
                    <a:lnTo>
                      <a:pt x="156" y="660"/>
                    </a:lnTo>
                    <a:lnTo>
                      <a:pt x="168" y="666"/>
                    </a:lnTo>
                    <a:lnTo>
                      <a:pt x="174" y="678"/>
                    </a:lnTo>
                    <a:lnTo>
                      <a:pt x="192" y="696"/>
                    </a:lnTo>
                    <a:lnTo>
                      <a:pt x="204" y="720"/>
                    </a:lnTo>
                    <a:lnTo>
                      <a:pt x="216" y="732"/>
                    </a:lnTo>
                    <a:lnTo>
                      <a:pt x="222" y="744"/>
                    </a:lnTo>
                    <a:lnTo>
                      <a:pt x="234" y="762"/>
                    </a:lnTo>
                    <a:lnTo>
                      <a:pt x="240" y="768"/>
                    </a:lnTo>
                    <a:lnTo>
                      <a:pt x="246" y="780"/>
                    </a:lnTo>
                    <a:lnTo>
                      <a:pt x="252" y="822"/>
                    </a:lnTo>
                    <a:lnTo>
                      <a:pt x="252" y="828"/>
                    </a:lnTo>
                    <a:lnTo>
                      <a:pt x="258" y="834"/>
                    </a:lnTo>
                    <a:lnTo>
                      <a:pt x="264" y="846"/>
                    </a:lnTo>
                    <a:lnTo>
                      <a:pt x="270" y="864"/>
                    </a:lnTo>
                    <a:lnTo>
                      <a:pt x="282" y="876"/>
                    </a:lnTo>
                    <a:lnTo>
                      <a:pt x="288" y="894"/>
                    </a:lnTo>
                    <a:lnTo>
                      <a:pt x="294" y="906"/>
                    </a:lnTo>
                    <a:lnTo>
                      <a:pt x="294" y="918"/>
                    </a:lnTo>
                    <a:lnTo>
                      <a:pt x="300" y="924"/>
                    </a:lnTo>
                    <a:lnTo>
                      <a:pt x="312" y="924"/>
                    </a:lnTo>
                    <a:lnTo>
                      <a:pt x="324" y="936"/>
                    </a:lnTo>
                    <a:lnTo>
                      <a:pt x="324" y="948"/>
                    </a:lnTo>
                    <a:lnTo>
                      <a:pt x="330" y="954"/>
                    </a:lnTo>
                    <a:lnTo>
                      <a:pt x="330" y="966"/>
                    </a:lnTo>
                    <a:lnTo>
                      <a:pt x="336" y="984"/>
                    </a:lnTo>
                    <a:lnTo>
                      <a:pt x="360" y="1014"/>
                    </a:lnTo>
                    <a:lnTo>
                      <a:pt x="378" y="1050"/>
                    </a:lnTo>
                    <a:lnTo>
                      <a:pt x="396" y="1074"/>
                    </a:lnTo>
                    <a:lnTo>
                      <a:pt x="402" y="1086"/>
                    </a:lnTo>
                    <a:lnTo>
                      <a:pt x="408" y="1104"/>
                    </a:lnTo>
                    <a:lnTo>
                      <a:pt x="408" y="1116"/>
                    </a:lnTo>
                    <a:lnTo>
                      <a:pt x="402" y="1128"/>
                    </a:lnTo>
                    <a:lnTo>
                      <a:pt x="402" y="1146"/>
                    </a:lnTo>
                    <a:lnTo>
                      <a:pt x="414" y="1158"/>
                    </a:lnTo>
                    <a:lnTo>
                      <a:pt x="420" y="1170"/>
                    </a:lnTo>
                    <a:lnTo>
                      <a:pt x="444" y="1194"/>
                    </a:lnTo>
                    <a:lnTo>
                      <a:pt x="456" y="1200"/>
                    </a:lnTo>
                    <a:lnTo>
                      <a:pt x="468" y="1212"/>
                    </a:lnTo>
                    <a:lnTo>
                      <a:pt x="474" y="1224"/>
                    </a:lnTo>
                    <a:lnTo>
                      <a:pt x="498" y="1248"/>
                    </a:lnTo>
                    <a:lnTo>
                      <a:pt x="516" y="1260"/>
                    </a:lnTo>
                    <a:lnTo>
                      <a:pt x="546" y="1278"/>
                    </a:lnTo>
                    <a:lnTo>
                      <a:pt x="576" y="1290"/>
                    </a:lnTo>
                    <a:lnTo>
                      <a:pt x="600" y="1302"/>
                    </a:lnTo>
                    <a:lnTo>
                      <a:pt x="642" y="1320"/>
                    </a:lnTo>
                    <a:lnTo>
                      <a:pt x="696" y="1350"/>
                    </a:lnTo>
                    <a:lnTo>
                      <a:pt x="708" y="1362"/>
                    </a:lnTo>
                    <a:lnTo>
                      <a:pt x="726" y="1374"/>
                    </a:lnTo>
                    <a:lnTo>
                      <a:pt x="738" y="1380"/>
                    </a:lnTo>
                    <a:lnTo>
                      <a:pt x="750" y="1392"/>
                    </a:lnTo>
                    <a:lnTo>
                      <a:pt x="774" y="1404"/>
                    </a:lnTo>
                    <a:lnTo>
                      <a:pt x="780" y="1428"/>
                    </a:lnTo>
                    <a:lnTo>
                      <a:pt x="792" y="1434"/>
                    </a:lnTo>
                    <a:lnTo>
                      <a:pt x="798" y="1446"/>
                    </a:lnTo>
                    <a:lnTo>
                      <a:pt x="810" y="1452"/>
                    </a:lnTo>
                    <a:lnTo>
                      <a:pt x="816" y="1458"/>
                    </a:lnTo>
                    <a:lnTo>
                      <a:pt x="840" y="1470"/>
                    </a:lnTo>
                    <a:lnTo>
                      <a:pt x="846" y="1482"/>
                    </a:lnTo>
                    <a:lnTo>
                      <a:pt x="858" y="1488"/>
                    </a:lnTo>
                    <a:lnTo>
                      <a:pt x="894" y="1464"/>
                    </a:lnTo>
                    <a:lnTo>
                      <a:pt x="900" y="1458"/>
                    </a:lnTo>
                    <a:lnTo>
                      <a:pt x="900" y="1440"/>
                    </a:lnTo>
                    <a:lnTo>
                      <a:pt x="894" y="1428"/>
                    </a:lnTo>
                    <a:lnTo>
                      <a:pt x="912" y="1416"/>
                    </a:lnTo>
                    <a:lnTo>
                      <a:pt x="900" y="1392"/>
                    </a:lnTo>
                    <a:lnTo>
                      <a:pt x="918" y="1374"/>
                    </a:lnTo>
                    <a:lnTo>
                      <a:pt x="930" y="1368"/>
                    </a:lnTo>
                    <a:lnTo>
                      <a:pt x="942" y="1344"/>
                    </a:lnTo>
                    <a:lnTo>
                      <a:pt x="942" y="1332"/>
                    </a:lnTo>
                    <a:lnTo>
                      <a:pt x="930" y="132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61" name="Paraguay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CC587047-8AC2-4FB8-9BCD-F8BBF7F49AF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706148" y="-770791"/>
                <a:ext cx="116519" cy="138797"/>
              </a:xfrm>
              <a:custGeom>
                <a:avLst/>
                <a:gdLst>
                  <a:gd name="T0" fmla="*/ 2147483647 w 600"/>
                  <a:gd name="T1" fmla="*/ 2147483647 h 678"/>
                  <a:gd name="T2" fmla="*/ 2147483647 w 600"/>
                  <a:gd name="T3" fmla="*/ 2147483647 h 678"/>
                  <a:gd name="T4" fmla="*/ 2147483647 w 600"/>
                  <a:gd name="T5" fmla="*/ 2147483647 h 678"/>
                  <a:gd name="T6" fmla="*/ 2147483647 w 600"/>
                  <a:gd name="T7" fmla="*/ 2147483647 h 678"/>
                  <a:gd name="T8" fmla="*/ 2147483647 w 600"/>
                  <a:gd name="T9" fmla="*/ 2147483647 h 678"/>
                  <a:gd name="T10" fmla="*/ 2147483647 w 600"/>
                  <a:gd name="T11" fmla="*/ 2147483647 h 678"/>
                  <a:gd name="T12" fmla="*/ 2147483647 w 600"/>
                  <a:gd name="T13" fmla="*/ 2147483647 h 678"/>
                  <a:gd name="T14" fmla="*/ 2147483647 w 600"/>
                  <a:gd name="T15" fmla="*/ 2147483647 h 678"/>
                  <a:gd name="T16" fmla="*/ 2147483647 w 600"/>
                  <a:gd name="T17" fmla="*/ 2147483647 h 678"/>
                  <a:gd name="T18" fmla="*/ 2147483647 w 600"/>
                  <a:gd name="T19" fmla="*/ 2147483647 h 678"/>
                  <a:gd name="T20" fmla="*/ 2147483647 w 600"/>
                  <a:gd name="T21" fmla="*/ 2147483647 h 678"/>
                  <a:gd name="T22" fmla="*/ 2147483647 w 600"/>
                  <a:gd name="T23" fmla="*/ 2147483647 h 678"/>
                  <a:gd name="T24" fmla="*/ 2147483647 w 600"/>
                  <a:gd name="T25" fmla="*/ 2147483647 h 678"/>
                  <a:gd name="T26" fmla="*/ 2147483647 w 600"/>
                  <a:gd name="T27" fmla="*/ 2147483647 h 678"/>
                  <a:gd name="T28" fmla="*/ 2147483647 w 600"/>
                  <a:gd name="T29" fmla="*/ 2147483647 h 678"/>
                  <a:gd name="T30" fmla="*/ 2147483647 w 600"/>
                  <a:gd name="T31" fmla="*/ 2147483647 h 678"/>
                  <a:gd name="T32" fmla="*/ 2147483647 w 600"/>
                  <a:gd name="T33" fmla="*/ 2147483647 h 678"/>
                  <a:gd name="T34" fmla="*/ 2147483647 w 600"/>
                  <a:gd name="T35" fmla="*/ 2147483647 h 678"/>
                  <a:gd name="T36" fmla="*/ 2147483647 w 600"/>
                  <a:gd name="T37" fmla="*/ 2147483647 h 678"/>
                  <a:gd name="T38" fmla="*/ 2147483647 w 600"/>
                  <a:gd name="T39" fmla="*/ 2147483647 h 678"/>
                  <a:gd name="T40" fmla="*/ 2147483647 w 600"/>
                  <a:gd name="T41" fmla="*/ 2147483647 h 678"/>
                  <a:gd name="T42" fmla="*/ 2147483647 w 600"/>
                  <a:gd name="T43" fmla="*/ 2147483647 h 678"/>
                  <a:gd name="T44" fmla="*/ 2147483647 w 600"/>
                  <a:gd name="T45" fmla="*/ 2147483647 h 678"/>
                  <a:gd name="T46" fmla="*/ 2147483647 w 600"/>
                  <a:gd name="T47" fmla="*/ 2147483647 h 678"/>
                  <a:gd name="T48" fmla="*/ 2147483647 w 600"/>
                  <a:gd name="T49" fmla="*/ 2147483647 h 678"/>
                  <a:gd name="T50" fmla="*/ 2147483647 w 600"/>
                  <a:gd name="T51" fmla="*/ 2147483647 h 678"/>
                  <a:gd name="T52" fmla="*/ 2147483647 w 600"/>
                  <a:gd name="T53" fmla="*/ 0 h 678"/>
                  <a:gd name="T54" fmla="*/ 2147483647 w 600"/>
                  <a:gd name="T55" fmla="*/ 2147483647 h 678"/>
                  <a:gd name="T56" fmla="*/ 2147483647 w 600"/>
                  <a:gd name="T57" fmla="*/ 2147483647 h 678"/>
                  <a:gd name="T58" fmla="*/ 0 w 600"/>
                  <a:gd name="T59" fmla="*/ 2147483647 h 678"/>
                  <a:gd name="T60" fmla="*/ 2147483647 w 600"/>
                  <a:gd name="T61" fmla="*/ 2147483647 h 678"/>
                  <a:gd name="T62" fmla="*/ 2147483647 w 600"/>
                  <a:gd name="T63" fmla="*/ 2147483647 h 678"/>
                  <a:gd name="T64" fmla="*/ 2147483647 w 600"/>
                  <a:gd name="T65" fmla="*/ 2147483647 h 678"/>
                  <a:gd name="T66" fmla="*/ 2147483647 w 600"/>
                  <a:gd name="T67" fmla="*/ 2147483647 h 678"/>
                  <a:gd name="T68" fmla="*/ 2147483647 w 600"/>
                  <a:gd name="T69" fmla="*/ 2147483647 h 678"/>
                  <a:gd name="T70" fmla="*/ 2147483647 w 600"/>
                  <a:gd name="T71" fmla="*/ 2147483647 h 678"/>
                  <a:gd name="T72" fmla="*/ 2147483647 w 600"/>
                  <a:gd name="T73" fmla="*/ 2147483647 h 678"/>
                  <a:gd name="T74" fmla="*/ 2147483647 w 600"/>
                  <a:gd name="T75" fmla="*/ 2147483647 h 678"/>
                  <a:gd name="T76" fmla="*/ 2147483647 w 600"/>
                  <a:gd name="T77" fmla="*/ 2147483647 h 678"/>
                  <a:gd name="T78" fmla="*/ 2147483647 w 600"/>
                  <a:gd name="T79" fmla="*/ 2147483647 h 678"/>
                  <a:gd name="T80" fmla="*/ 2147483647 w 600"/>
                  <a:gd name="T81" fmla="*/ 2147483647 h 678"/>
                  <a:gd name="T82" fmla="*/ 2147483647 w 600"/>
                  <a:gd name="T83" fmla="*/ 2147483647 h 678"/>
                  <a:gd name="T84" fmla="*/ 2147483647 w 600"/>
                  <a:gd name="T85" fmla="*/ 2147483647 h 678"/>
                  <a:gd name="T86" fmla="*/ 2147483647 w 600"/>
                  <a:gd name="T87" fmla="*/ 2147483647 h 678"/>
                  <a:gd name="T88" fmla="*/ 2147483647 w 600"/>
                  <a:gd name="T89" fmla="*/ 2147483647 h 678"/>
                  <a:gd name="T90" fmla="*/ 2147483647 w 600"/>
                  <a:gd name="T91" fmla="*/ 2147483647 h 678"/>
                  <a:gd name="T92" fmla="*/ 2147483647 w 600"/>
                  <a:gd name="T93" fmla="*/ 2147483647 h 678"/>
                  <a:gd name="T94" fmla="*/ 2147483647 w 600"/>
                  <a:gd name="T95" fmla="*/ 2147483647 h 678"/>
                  <a:gd name="T96" fmla="*/ 2147483647 w 600"/>
                  <a:gd name="T97" fmla="*/ 2147483647 h 678"/>
                  <a:gd name="T98" fmla="*/ 2147483647 w 600"/>
                  <a:gd name="T99" fmla="*/ 2147483647 h 678"/>
                  <a:gd name="T100" fmla="*/ 2147483647 w 600"/>
                  <a:gd name="T101" fmla="*/ 2147483647 h 678"/>
                  <a:gd name="T102" fmla="*/ 2147483647 w 600"/>
                  <a:gd name="T103" fmla="*/ 2147483647 h 678"/>
                  <a:gd name="T104" fmla="*/ 2147483647 w 600"/>
                  <a:gd name="T105" fmla="*/ 2147483647 h 678"/>
                  <a:gd name="T106" fmla="*/ 2147483647 w 600"/>
                  <a:gd name="T107" fmla="*/ 2147483647 h 678"/>
                  <a:gd name="T108" fmla="*/ 2147483647 w 600"/>
                  <a:gd name="T109" fmla="*/ 2147483647 h 678"/>
                  <a:gd name="T110" fmla="*/ 2147483647 w 600"/>
                  <a:gd name="T111" fmla="*/ 2147483647 h 678"/>
                  <a:gd name="T112" fmla="*/ 2147483647 w 600"/>
                  <a:gd name="T113" fmla="*/ 2147483647 h 678"/>
                  <a:gd name="T114" fmla="*/ 2147483647 w 600"/>
                  <a:gd name="T115" fmla="*/ 2147483647 h 678"/>
                  <a:gd name="T116" fmla="*/ 2147483647 w 600"/>
                  <a:gd name="T117" fmla="*/ 2147483647 h 678"/>
                  <a:gd name="T118" fmla="*/ 2147483647 w 600"/>
                  <a:gd name="T119" fmla="*/ 2147483647 h 67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600"/>
                  <a:gd name="T181" fmla="*/ 0 h 678"/>
                  <a:gd name="T182" fmla="*/ 600 w 600"/>
                  <a:gd name="T183" fmla="*/ 678 h 67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600" h="678">
                    <a:moveTo>
                      <a:pt x="480" y="660"/>
                    </a:moveTo>
                    <a:lnTo>
                      <a:pt x="492" y="678"/>
                    </a:lnTo>
                    <a:lnTo>
                      <a:pt x="492" y="660"/>
                    </a:lnTo>
                    <a:lnTo>
                      <a:pt x="498" y="654"/>
                    </a:lnTo>
                    <a:lnTo>
                      <a:pt x="510" y="654"/>
                    </a:lnTo>
                    <a:lnTo>
                      <a:pt x="516" y="660"/>
                    </a:lnTo>
                    <a:lnTo>
                      <a:pt x="516" y="666"/>
                    </a:lnTo>
                    <a:lnTo>
                      <a:pt x="522" y="660"/>
                    </a:lnTo>
                    <a:lnTo>
                      <a:pt x="534" y="636"/>
                    </a:lnTo>
                    <a:lnTo>
                      <a:pt x="546" y="624"/>
                    </a:lnTo>
                    <a:lnTo>
                      <a:pt x="552" y="624"/>
                    </a:lnTo>
                    <a:lnTo>
                      <a:pt x="558" y="618"/>
                    </a:lnTo>
                    <a:lnTo>
                      <a:pt x="570" y="612"/>
                    </a:lnTo>
                    <a:lnTo>
                      <a:pt x="576" y="600"/>
                    </a:lnTo>
                    <a:lnTo>
                      <a:pt x="588" y="594"/>
                    </a:lnTo>
                    <a:lnTo>
                      <a:pt x="588" y="516"/>
                    </a:lnTo>
                    <a:lnTo>
                      <a:pt x="582" y="498"/>
                    </a:lnTo>
                    <a:lnTo>
                      <a:pt x="582" y="486"/>
                    </a:lnTo>
                    <a:lnTo>
                      <a:pt x="588" y="474"/>
                    </a:lnTo>
                    <a:lnTo>
                      <a:pt x="588" y="468"/>
                    </a:lnTo>
                    <a:lnTo>
                      <a:pt x="594" y="462"/>
                    </a:lnTo>
                    <a:lnTo>
                      <a:pt x="594" y="432"/>
                    </a:lnTo>
                    <a:lnTo>
                      <a:pt x="600" y="414"/>
                    </a:lnTo>
                    <a:lnTo>
                      <a:pt x="600" y="396"/>
                    </a:lnTo>
                    <a:lnTo>
                      <a:pt x="594" y="384"/>
                    </a:lnTo>
                    <a:lnTo>
                      <a:pt x="582" y="372"/>
                    </a:lnTo>
                    <a:lnTo>
                      <a:pt x="570" y="366"/>
                    </a:lnTo>
                    <a:lnTo>
                      <a:pt x="558" y="366"/>
                    </a:lnTo>
                    <a:lnTo>
                      <a:pt x="540" y="384"/>
                    </a:lnTo>
                    <a:lnTo>
                      <a:pt x="528" y="384"/>
                    </a:lnTo>
                    <a:lnTo>
                      <a:pt x="516" y="378"/>
                    </a:lnTo>
                    <a:lnTo>
                      <a:pt x="504" y="354"/>
                    </a:lnTo>
                    <a:lnTo>
                      <a:pt x="504" y="336"/>
                    </a:lnTo>
                    <a:lnTo>
                      <a:pt x="498" y="318"/>
                    </a:lnTo>
                    <a:lnTo>
                      <a:pt x="498" y="294"/>
                    </a:lnTo>
                    <a:lnTo>
                      <a:pt x="492" y="276"/>
                    </a:lnTo>
                    <a:lnTo>
                      <a:pt x="492" y="252"/>
                    </a:lnTo>
                    <a:lnTo>
                      <a:pt x="486" y="246"/>
                    </a:lnTo>
                    <a:lnTo>
                      <a:pt x="474" y="240"/>
                    </a:lnTo>
                    <a:lnTo>
                      <a:pt x="402" y="240"/>
                    </a:lnTo>
                    <a:lnTo>
                      <a:pt x="360" y="234"/>
                    </a:lnTo>
                    <a:lnTo>
                      <a:pt x="324" y="222"/>
                    </a:lnTo>
                    <a:lnTo>
                      <a:pt x="318" y="216"/>
                    </a:lnTo>
                    <a:lnTo>
                      <a:pt x="312" y="204"/>
                    </a:lnTo>
                    <a:lnTo>
                      <a:pt x="312" y="162"/>
                    </a:lnTo>
                    <a:lnTo>
                      <a:pt x="318" y="150"/>
                    </a:lnTo>
                    <a:lnTo>
                      <a:pt x="318" y="132"/>
                    </a:lnTo>
                    <a:lnTo>
                      <a:pt x="306" y="132"/>
                    </a:lnTo>
                    <a:lnTo>
                      <a:pt x="306" y="96"/>
                    </a:lnTo>
                    <a:lnTo>
                      <a:pt x="294" y="90"/>
                    </a:lnTo>
                    <a:lnTo>
                      <a:pt x="288" y="84"/>
                    </a:lnTo>
                    <a:lnTo>
                      <a:pt x="288" y="78"/>
                    </a:lnTo>
                    <a:lnTo>
                      <a:pt x="270" y="42"/>
                    </a:lnTo>
                    <a:lnTo>
                      <a:pt x="216" y="0"/>
                    </a:lnTo>
                    <a:lnTo>
                      <a:pt x="138" y="12"/>
                    </a:lnTo>
                    <a:lnTo>
                      <a:pt x="36" y="30"/>
                    </a:lnTo>
                    <a:lnTo>
                      <a:pt x="30" y="60"/>
                    </a:lnTo>
                    <a:lnTo>
                      <a:pt x="18" y="72"/>
                    </a:lnTo>
                    <a:lnTo>
                      <a:pt x="6" y="78"/>
                    </a:lnTo>
                    <a:lnTo>
                      <a:pt x="0" y="84"/>
                    </a:lnTo>
                    <a:lnTo>
                      <a:pt x="0" y="96"/>
                    </a:lnTo>
                    <a:lnTo>
                      <a:pt x="12" y="120"/>
                    </a:lnTo>
                    <a:lnTo>
                      <a:pt x="12" y="126"/>
                    </a:lnTo>
                    <a:lnTo>
                      <a:pt x="18" y="132"/>
                    </a:lnTo>
                    <a:lnTo>
                      <a:pt x="18" y="156"/>
                    </a:lnTo>
                    <a:lnTo>
                      <a:pt x="6" y="228"/>
                    </a:lnTo>
                    <a:lnTo>
                      <a:pt x="6" y="246"/>
                    </a:lnTo>
                    <a:lnTo>
                      <a:pt x="24" y="264"/>
                    </a:lnTo>
                    <a:lnTo>
                      <a:pt x="24" y="270"/>
                    </a:lnTo>
                    <a:lnTo>
                      <a:pt x="30" y="276"/>
                    </a:lnTo>
                    <a:lnTo>
                      <a:pt x="36" y="288"/>
                    </a:lnTo>
                    <a:lnTo>
                      <a:pt x="48" y="294"/>
                    </a:lnTo>
                    <a:lnTo>
                      <a:pt x="54" y="306"/>
                    </a:lnTo>
                    <a:lnTo>
                      <a:pt x="60" y="312"/>
                    </a:lnTo>
                    <a:lnTo>
                      <a:pt x="84" y="324"/>
                    </a:lnTo>
                    <a:lnTo>
                      <a:pt x="102" y="342"/>
                    </a:lnTo>
                    <a:lnTo>
                      <a:pt x="114" y="348"/>
                    </a:lnTo>
                    <a:lnTo>
                      <a:pt x="120" y="366"/>
                    </a:lnTo>
                    <a:lnTo>
                      <a:pt x="126" y="366"/>
                    </a:lnTo>
                    <a:lnTo>
                      <a:pt x="132" y="372"/>
                    </a:lnTo>
                    <a:lnTo>
                      <a:pt x="168" y="390"/>
                    </a:lnTo>
                    <a:lnTo>
                      <a:pt x="198" y="390"/>
                    </a:lnTo>
                    <a:lnTo>
                      <a:pt x="210" y="396"/>
                    </a:lnTo>
                    <a:lnTo>
                      <a:pt x="216" y="402"/>
                    </a:lnTo>
                    <a:lnTo>
                      <a:pt x="228" y="408"/>
                    </a:lnTo>
                    <a:lnTo>
                      <a:pt x="234" y="414"/>
                    </a:lnTo>
                    <a:lnTo>
                      <a:pt x="240" y="414"/>
                    </a:lnTo>
                    <a:lnTo>
                      <a:pt x="246" y="420"/>
                    </a:lnTo>
                    <a:lnTo>
                      <a:pt x="258" y="426"/>
                    </a:lnTo>
                    <a:lnTo>
                      <a:pt x="276" y="438"/>
                    </a:lnTo>
                    <a:lnTo>
                      <a:pt x="312" y="456"/>
                    </a:lnTo>
                    <a:lnTo>
                      <a:pt x="318" y="462"/>
                    </a:lnTo>
                    <a:lnTo>
                      <a:pt x="330" y="462"/>
                    </a:lnTo>
                    <a:lnTo>
                      <a:pt x="342" y="468"/>
                    </a:lnTo>
                    <a:lnTo>
                      <a:pt x="360" y="474"/>
                    </a:lnTo>
                    <a:lnTo>
                      <a:pt x="372" y="480"/>
                    </a:lnTo>
                    <a:lnTo>
                      <a:pt x="378" y="486"/>
                    </a:lnTo>
                    <a:lnTo>
                      <a:pt x="372" y="492"/>
                    </a:lnTo>
                    <a:lnTo>
                      <a:pt x="372" y="504"/>
                    </a:lnTo>
                    <a:lnTo>
                      <a:pt x="366" y="510"/>
                    </a:lnTo>
                    <a:lnTo>
                      <a:pt x="360" y="522"/>
                    </a:lnTo>
                    <a:lnTo>
                      <a:pt x="366" y="528"/>
                    </a:lnTo>
                    <a:lnTo>
                      <a:pt x="372" y="540"/>
                    </a:lnTo>
                    <a:lnTo>
                      <a:pt x="372" y="546"/>
                    </a:lnTo>
                    <a:lnTo>
                      <a:pt x="366" y="552"/>
                    </a:lnTo>
                    <a:lnTo>
                      <a:pt x="348" y="552"/>
                    </a:lnTo>
                    <a:lnTo>
                      <a:pt x="348" y="588"/>
                    </a:lnTo>
                    <a:lnTo>
                      <a:pt x="342" y="594"/>
                    </a:lnTo>
                    <a:lnTo>
                      <a:pt x="336" y="606"/>
                    </a:lnTo>
                    <a:lnTo>
                      <a:pt x="330" y="612"/>
                    </a:lnTo>
                    <a:lnTo>
                      <a:pt x="324" y="624"/>
                    </a:lnTo>
                    <a:lnTo>
                      <a:pt x="324" y="636"/>
                    </a:lnTo>
                    <a:lnTo>
                      <a:pt x="330" y="642"/>
                    </a:lnTo>
                    <a:lnTo>
                      <a:pt x="354" y="642"/>
                    </a:lnTo>
                    <a:lnTo>
                      <a:pt x="366" y="636"/>
                    </a:lnTo>
                    <a:lnTo>
                      <a:pt x="372" y="636"/>
                    </a:lnTo>
                    <a:lnTo>
                      <a:pt x="384" y="642"/>
                    </a:lnTo>
                    <a:lnTo>
                      <a:pt x="390" y="648"/>
                    </a:lnTo>
                    <a:lnTo>
                      <a:pt x="402" y="654"/>
                    </a:lnTo>
                    <a:lnTo>
                      <a:pt x="420" y="660"/>
                    </a:lnTo>
                    <a:lnTo>
                      <a:pt x="480" y="66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62" name="Papua New Guine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2C3CF88B-8CBF-4D24-AC03-700017FFA25C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8492638" y="-1058068"/>
                <a:ext cx="211574" cy="149288"/>
              </a:xfrm>
              <a:custGeom>
                <a:avLst/>
                <a:gdLst>
                  <a:gd name="T0" fmla="*/ 2147483647 w 1086"/>
                  <a:gd name="T1" fmla="*/ 2147483647 h 726"/>
                  <a:gd name="T2" fmla="*/ 2147483647 w 1086"/>
                  <a:gd name="T3" fmla="*/ 2147483647 h 726"/>
                  <a:gd name="T4" fmla="*/ 2147483647 w 1086"/>
                  <a:gd name="T5" fmla="*/ 2147483647 h 726"/>
                  <a:gd name="T6" fmla="*/ 2147483647 w 1086"/>
                  <a:gd name="T7" fmla="*/ 2147483647 h 726"/>
                  <a:gd name="T8" fmla="*/ 2147483647 w 1086"/>
                  <a:gd name="T9" fmla="*/ 2147483647 h 726"/>
                  <a:gd name="T10" fmla="*/ 2147483647 w 1086"/>
                  <a:gd name="T11" fmla="*/ 2147483647 h 726"/>
                  <a:gd name="T12" fmla="*/ 2147483647 w 1086"/>
                  <a:gd name="T13" fmla="*/ 2147483647 h 726"/>
                  <a:gd name="T14" fmla="*/ 2147483647 w 1086"/>
                  <a:gd name="T15" fmla="*/ 2147483647 h 726"/>
                  <a:gd name="T16" fmla="*/ 2147483647 w 1086"/>
                  <a:gd name="T17" fmla="*/ 2147483647 h 726"/>
                  <a:gd name="T18" fmla="*/ 2147483647 w 1086"/>
                  <a:gd name="T19" fmla="*/ 2147483647 h 726"/>
                  <a:gd name="T20" fmla="*/ 2147483647 w 1086"/>
                  <a:gd name="T21" fmla="*/ 2147483647 h 726"/>
                  <a:gd name="T22" fmla="*/ 2147483647 w 1086"/>
                  <a:gd name="T23" fmla="*/ 2147483647 h 726"/>
                  <a:gd name="T24" fmla="*/ 2147483647 w 1086"/>
                  <a:gd name="T25" fmla="*/ 2147483647 h 726"/>
                  <a:gd name="T26" fmla="*/ 2147483647 w 1086"/>
                  <a:gd name="T27" fmla="*/ 2147483647 h 726"/>
                  <a:gd name="T28" fmla="*/ 2147483647 w 1086"/>
                  <a:gd name="T29" fmla="*/ 2147483647 h 726"/>
                  <a:gd name="T30" fmla="*/ 2147483647 w 1086"/>
                  <a:gd name="T31" fmla="*/ 2147483647 h 726"/>
                  <a:gd name="T32" fmla="*/ 2147483647 w 1086"/>
                  <a:gd name="T33" fmla="*/ 2147483647 h 726"/>
                  <a:gd name="T34" fmla="*/ 2147483647 w 1086"/>
                  <a:gd name="T35" fmla="*/ 2147483647 h 726"/>
                  <a:gd name="T36" fmla="*/ 2147483647 w 1086"/>
                  <a:gd name="T37" fmla="*/ 2147483647 h 726"/>
                  <a:gd name="T38" fmla="*/ 2147483647 w 1086"/>
                  <a:gd name="T39" fmla="*/ 2147483647 h 726"/>
                  <a:gd name="T40" fmla="*/ 2147483647 w 1086"/>
                  <a:gd name="T41" fmla="*/ 2147483647 h 726"/>
                  <a:gd name="T42" fmla="*/ 2147483647 w 1086"/>
                  <a:gd name="T43" fmla="*/ 2147483647 h 726"/>
                  <a:gd name="T44" fmla="*/ 2147483647 w 1086"/>
                  <a:gd name="T45" fmla="*/ 2147483647 h 726"/>
                  <a:gd name="T46" fmla="*/ 2147483647 w 1086"/>
                  <a:gd name="T47" fmla="*/ 2147483647 h 726"/>
                  <a:gd name="T48" fmla="*/ 2147483647 w 1086"/>
                  <a:gd name="T49" fmla="*/ 2147483647 h 726"/>
                  <a:gd name="T50" fmla="*/ 2147483647 w 1086"/>
                  <a:gd name="T51" fmla="*/ 2147483647 h 726"/>
                  <a:gd name="T52" fmla="*/ 2147483647 w 1086"/>
                  <a:gd name="T53" fmla="*/ 2147483647 h 726"/>
                  <a:gd name="T54" fmla="*/ 2147483647 w 1086"/>
                  <a:gd name="T55" fmla="*/ 2147483647 h 726"/>
                  <a:gd name="T56" fmla="*/ 2147483647 w 1086"/>
                  <a:gd name="T57" fmla="*/ 2147483647 h 726"/>
                  <a:gd name="T58" fmla="*/ 2147483647 w 1086"/>
                  <a:gd name="T59" fmla="*/ 2147483647 h 726"/>
                  <a:gd name="T60" fmla="*/ 2147483647 w 1086"/>
                  <a:gd name="T61" fmla="*/ 2147483647 h 726"/>
                  <a:gd name="T62" fmla="*/ 2147483647 w 1086"/>
                  <a:gd name="T63" fmla="*/ 2147483647 h 726"/>
                  <a:gd name="T64" fmla="*/ 2147483647 w 1086"/>
                  <a:gd name="T65" fmla="*/ 2147483647 h 726"/>
                  <a:gd name="T66" fmla="*/ 2147483647 w 1086"/>
                  <a:gd name="T67" fmla="*/ 2147483647 h 726"/>
                  <a:gd name="T68" fmla="*/ 2147483647 w 1086"/>
                  <a:gd name="T69" fmla="*/ 2147483647 h 726"/>
                  <a:gd name="T70" fmla="*/ 2147483647 w 1086"/>
                  <a:gd name="T71" fmla="*/ 2147483647 h 726"/>
                  <a:gd name="T72" fmla="*/ 2147483647 w 1086"/>
                  <a:gd name="T73" fmla="*/ 2147483647 h 726"/>
                  <a:gd name="T74" fmla="*/ 2147483647 w 1086"/>
                  <a:gd name="T75" fmla="*/ 2147483647 h 726"/>
                  <a:gd name="T76" fmla="*/ 2147483647 w 1086"/>
                  <a:gd name="T77" fmla="*/ 2147483647 h 726"/>
                  <a:gd name="T78" fmla="*/ 2147483647 w 1086"/>
                  <a:gd name="T79" fmla="*/ 2147483647 h 726"/>
                  <a:gd name="T80" fmla="*/ 2147483647 w 1086"/>
                  <a:gd name="T81" fmla="*/ 2147483647 h 726"/>
                  <a:gd name="T82" fmla="*/ 2147483647 w 1086"/>
                  <a:gd name="T83" fmla="*/ 2147483647 h 726"/>
                  <a:gd name="T84" fmla="*/ 2147483647 w 1086"/>
                  <a:gd name="T85" fmla="*/ 2147483647 h 726"/>
                  <a:gd name="T86" fmla="*/ 2147483647 w 1086"/>
                  <a:gd name="T87" fmla="*/ 2147483647 h 726"/>
                  <a:gd name="T88" fmla="*/ 2147483647 w 1086"/>
                  <a:gd name="T89" fmla="*/ 2147483647 h 726"/>
                  <a:gd name="T90" fmla="*/ 2147483647 w 1086"/>
                  <a:gd name="T91" fmla="*/ 2147483647 h 726"/>
                  <a:gd name="T92" fmla="*/ 2147483647 w 1086"/>
                  <a:gd name="T93" fmla="*/ 2147483647 h 726"/>
                  <a:gd name="T94" fmla="*/ 2147483647 w 1086"/>
                  <a:gd name="T95" fmla="*/ 2147483647 h 726"/>
                  <a:gd name="T96" fmla="*/ 2147483647 w 1086"/>
                  <a:gd name="T97" fmla="*/ 2147483647 h 726"/>
                  <a:gd name="T98" fmla="*/ 2147483647 w 1086"/>
                  <a:gd name="T99" fmla="*/ 2147483647 h 726"/>
                  <a:gd name="T100" fmla="*/ 2147483647 w 1086"/>
                  <a:gd name="T101" fmla="*/ 2147483647 h 726"/>
                  <a:gd name="T102" fmla="*/ 2147483647 w 1086"/>
                  <a:gd name="T103" fmla="*/ 2147483647 h 726"/>
                  <a:gd name="T104" fmla="*/ 2147483647 w 1086"/>
                  <a:gd name="T105" fmla="*/ 2147483647 h 726"/>
                  <a:gd name="T106" fmla="*/ 2147483647 w 1086"/>
                  <a:gd name="T107" fmla="*/ 2147483647 h 726"/>
                  <a:gd name="T108" fmla="*/ 2147483647 w 1086"/>
                  <a:gd name="T109" fmla="*/ 2147483647 h 726"/>
                  <a:gd name="T110" fmla="*/ 2147483647 w 1086"/>
                  <a:gd name="T111" fmla="*/ 2147483647 h 726"/>
                  <a:gd name="T112" fmla="*/ 2147483647 w 1086"/>
                  <a:gd name="T113" fmla="*/ 2147483647 h 7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086"/>
                  <a:gd name="T172" fmla="*/ 0 h 726"/>
                  <a:gd name="T173" fmla="*/ 1086 w 1086"/>
                  <a:gd name="T174" fmla="*/ 726 h 7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086" h="726">
                    <a:moveTo>
                      <a:pt x="486" y="0"/>
                    </a:moveTo>
                    <a:lnTo>
                      <a:pt x="462" y="0"/>
                    </a:lnTo>
                    <a:lnTo>
                      <a:pt x="450" y="6"/>
                    </a:lnTo>
                    <a:lnTo>
                      <a:pt x="444" y="12"/>
                    </a:lnTo>
                    <a:lnTo>
                      <a:pt x="432" y="18"/>
                    </a:lnTo>
                    <a:lnTo>
                      <a:pt x="462" y="36"/>
                    </a:lnTo>
                    <a:lnTo>
                      <a:pt x="474" y="36"/>
                    </a:lnTo>
                    <a:lnTo>
                      <a:pt x="486" y="30"/>
                    </a:lnTo>
                    <a:lnTo>
                      <a:pt x="498" y="18"/>
                    </a:lnTo>
                    <a:lnTo>
                      <a:pt x="492" y="6"/>
                    </a:lnTo>
                    <a:lnTo>
                      <a:pt x="486" y="0"/>
                    </a:lnTo>
                    <a:close/>
                    <a:moveTo>
                      <a:pt x="756" y="216"/>
                    </a:moveTo>
                    <a:lnTo>
                      <a:pt x="750" y="222"/>
                    </a:lnTo>
                    <a:lnTo>
                      <a:pt x="750" y="228"/>
                    </a:lnTo>
                    <a:lnTo>
                      <a:pt x="756" y="234"/>
                    </a:lnTo>
                    <a:lnTo>
                      <a:pt x="768" y="240"/>
                    </a:lnTo>
                    <a:lnTo>
                      <a:pt x="774" y="246"/>
                    </a:lnTo>
                    <a:lnTo>
                      <a:pt x="774" y="264"/>
                    </a:lnTo>
                    <a:lnTo>
                      <a:pt x="702" y="300"/>
                    </a:lnTo>
                    <a:lnTo>
                      <a:pt x="666" y="300"/>
                    </a:lnTo>
                    <a:lnTo>
                      <a:pt x="630" y="312"/>
                    </a:lnTo>
                    <a:lnTo>
                      <a:pt x="594" y="330"/>
                    </a:lnTo>
                    <a:lnTo>
                      <a:pt x="588" y="336"/>
                    </a:lnTo>
                    <a:lnTo>
                      <a:pt x="570" y="336"/>
                    </a:lnTo>
                    <a:lnTo>
                      <a:pt x="564" y="342"/>
                    </a:lnTo>
                    <a:lnTo>
                      <a:pt x="588" y="378"/>
                    </a:lnTo>
                    <a:lnTo>
                      <a:pt x="684" y="378"/>
                    </a:lnTo>
                    <a:lnTo>
                      <a:pt x="702" y="366"/>
                    </a:lnTo>
                    <a:lnTo>
                      <a:pt x="738" y="366"/>
                    </a:lnTo>
                    <a:lnTo>
                      <a:pt x="750" y="360"/>
                    </a:lnTo>
                    <a:lnTo>
                      <a:pt x="774" y="336"/>
                    </a:lnTo>
                    <a:lnTo>
                      <a:pt x="774" y="330"/>
                    </a:lnTo>
                    <a:lnTo>
                      <a:pt x="804" y="324"/>
                    </a:lnTo>
                    <a:lnTo>
                      <a:pt x="798" y="300"/>
                    </a:lnTo>
                    <a:lnTo>
                      <a:pt x="822" y="300"/>
                    </a:lnTo>
                    <a:lnTo>
                      <a:pt x="822" y="288"/>
                    </a:lnTo>
                    <a:lnTo>
                      <a:pt x="828" y="258"/>
                    </a:lnTo>
                    <a:lnTo>
                      <a:pt x="828" y="228"/>
                    </a:lnTo>
                    <a:lnTo>
                      <a:pt x="822" y="198"/>
                    </a:lnTo>
                    <a:lnTo>
                      <a:pt x="816" y="192"/>
                    </a:lnTo>
                    <a:lnTo>
                      <a:pt x="804" y="186"/>
                    </a:lnTo>
                    <a:lnTo>
                      <a:pt x="792" y="192"/>
                    </a:lnTo>
                    <a:lnTo>
                      <a:pt x="786" y="198"/>
                    </a:lnTo>
                    <a:lnTo>
                      <a:pt x="762" y="210"/>
                    </a:lnTo>
                    <a:lnTo>
                      <a:pt x="756" y="216"/>
                    </a:lnTo>
                    <a:close/>
                    <a:moveTo>
                      <a:pt x="834" y="132"/>
                    </a:moveTo>
                    <a:lnTo>
                      <a:pt x="822" y="132"/>
                    </a:lnTo>
                    <a:lnTo>
                      <a:pt x="816" y="120"/>
                    </a:lnTo>
                    <a:lnTo>
                      <a:pt x="804" y="108"/>
                    </a:lnTo>
                    <a:lnTo>
                      <a:pt x="792" y="102"/>
                    </a:lnTo>
                    <a:lnTo>
                      <a:pt x="786" y="90"/>
                    </a:lnTo>
                    <a:lnTo>
                      <a:pt x="774" y="78"/>
                    </a:lnTo>
                    <a:lnTo>
                      <a:pt x="768" y="78"/>
                    </a:lnTo>
                    <a:lnTo>
                      <a:pt x="762" y="72"/>
                    </a:lnTo>
                    <a:lnTo>
                      <a:pt x="756" y="72"/>
                    </a:lnTo>
                    <a:lnTo>
                      <a:pt x="732" y="36"/>
                    </a:lnTo>
                    <a:lnTo>
                      <a:pt x="720" y="84"/>
                    </a:lnTo>
                    <a:lnTo>
                      <a:pt x="762" y="96"/>
                    </a:lnTo>
                    <a:lnTo>
                      <a:pt x="816" y="150"/>
                    </a:lnTo>
                    <a:lnTo>
                      <a:pt x="828" y="150"/>
                    </a:lnTo>
                    <a:lnTo>
                      <a:pt x="834" y="156"/>
                    </a:lnTo>
                    <a:lnTo>
                      <a:pt x="846" y="162"/>
                    </a:lnTo>
                    <a:lnTo>
                      <a:pt x="852" y="174"/>
                    </a:lnTo>
                    <a:lnTo>
                      <a:pt x="852" y="180"/>
                    </a:lnTo>
                    <a:lnTo>
                      <a:pt x="858" y="192"/>
                    </a:lnTo>
                    <a:lnTo>
                      <a:pt x="852" y="204"/>
                    </a:lnTo>
                    <a:lnTo>
                      <a:pt x="852" y="240"/>
                    </a:lnTo>
                    <a:lnTo>
                      <a:pt x="858" y="252"/>
                    </a:lnTo>
                    <a:lnTo>
                      <a:pt x="864" y="258"/>
                    </a:lnTo>
                    <a:lnTo>
                      <a:pt x="882" y="258"/>
                    </a:lnTo>
                    <a:lnTo>
                      <a:pt x="894" y="246"/>
                    </a:lnTo>
                    <a:lnTo>
                      <a:pt x="900" y="234"/>
                    </a:lnTo>
                    <a:lnTo>
                      <a:pt x="900" y="222"/>
                    </a:lnTo>
                    <a:lnTo>
                      <a:pt x="888" y="186"/>
                    </a:lnTo>
                    <a:lnTo>
                      <a:pt x="876" y="174"/>
                    </a:lnTo>
                    <a:lnTo>
                      <a:pt x="864" y="156"/>
                    </a:lnTo>
                    <a:lnTo>
                      <a:pt x="852" y="150"/>
                    </a:lnTo>
                    <a:lnTo>
                      <a:pt x="846" y="138"/>
                    </a:lnTo>
                    <a:lnTo>
                      <a:pt x="834" y="132"/>
                    </a:lnTo>
                    <a:close/>
                    <a:moveTo>
                      <a:pt x="1086" y="360"/>
                    </a:moveTo>
                    <a:lnTo>
                      <a:pt x="1020" y="294"/>
                    </a:lnTo>
                    <a:lnTo>
                      <a:pt x="1020" y="288"/>
                    </a:lnTo>
                    <a:lnTo>
                      <a:pt x="1002" y="270"/>
                    </a:lnTo>
                    <a:lnTo>
                      <a:pt x="984" y="270"/>
                    </a:lnTo>
                    <a:lnTo>
                      <a:pt x="978" y="276"/>
                    </a:lnTo>
                    <a:lnTo>
                      <a:pt x="978" y="300"/>
                    </a:lnTo>
                    <a:lnTo>
                      <a:pt x="996" y="330"/>
                    </a:lnTo>
                    <a:lnTo>
                      <a:pt x="1020" y="378"/>
                    </a:lnTo>
                    <a:lnTo>
                      <a:pt x="1086" y="438"/>
                    </a:lnTo>
                    <a:lnTo>
                      <a:pt x="1086" y="360"/>
                    </a:lnTo>
                    <a:close/>
                    <a:moveTo>
                      <a:pt x="672" y="672"/>
                    </a:moveTo>
                    <a:lnTo>
                      <a:pt x="630" y="642"/>
                    </a:lnTo>
                    <a:lnTo>
                      <a:pt x="648" y="630"/>
                    </a:lnTo>
                    <a:lnTo>
                      <a:pt x="636" y="630"/>
                    </a:lnTo>
                    <a:lnTo>
                      <a:pt x="624" y="624"/>
                    </a:lnTo>
                    <a:lnTo>
                      <a:pt x="612" y="624"/>
                    </a:lnTo>
                    <a:lnTo>
                      <a:pt x="600" y="618"/>
                    </a:lnTo>
                    <a:lnTo>
                      <a:pt x="594" y="606"/>
                    </a:lnTo>
                    <a:lnTo>
                      <a:pt x="594" y="594"/>
                    </a:lnTo>
                    <a:lnTo>
                      <a:pt x="600" y="582"/>
                    </a:lnTo>
                    <a:lnTo>
                      <a:pt x="600" y="564"/>
                    </a:lnTo>
                    <a:lnTo>
                      <a:pt x="588" y="570"/>
                    </a:lnTo>
                    <a:lnTo>
                      <a:pt x="582" y="570"/>
                    </a:lnTo>
                    <a:lnTo>
                      <a:pt x="570" y="576"/>
                    </a:lnTo>
                    <a:lnTo>
                      <a:pt x="564" y="576"/>
                    </a:lnTo>
                    <a:lnTo>
                      <a:pt x="552" y="582"/>
                    </a:lnTo>
                    <a:lnTo>
                      <a:pt x="552" y="552"/>
                    </a:lnTo>
                    <a:lnTo>
                      <a:pt x="528" y="540"/>
                    </a:lnTo>
                    <a:lnTo>
                      <a:pt x="528" y="492"/>
                    </a:lnTo>
                    <a:lnTo>
                      <a:pt x="474" y="456"/>
                    </a:lnTo>
                    <a:lnTo>
                      <a:pt x="450" y="402"/>
                    </a:lnTo>
                    <a:lnTo>
                      <a:pt x="474" y="390"/>
                    </a:lnTo>
                    <a:lnTo>
                      <a:pt x="480" y="384"/>
                    </a:lnTo>
                    <a:lnTo>
                      <a:pt x="492" y="378"/>
                    </a:lnTo>
                    <a:lnTo>
                      <a:pt x="504" y="366"/>
                    </a:lnTo>
                    <a:lnTo>
                      <a:pt x="504" y="360"/>
                    </a:lnTo>
                    <a:lnTo>
                      <a:pt x="492" y="336"/>
                    </a:lnTo>
                    <a:lnTo>
                      <a:pt x="468" y="324"/>
                    </a:lnTo>
                    <a:lnTo>
                      <a:pt x="462" y="318"/>
                    </a:lnTo>
                    <a:lnTo>
                      <a:pt x="456" y="318"/>
                    </a:lnTo>
                    <a:lnTo>
                      <a:pt x="450" y="312"/>
                    </a:lnTo>
                    <a:lnTo>
                      <a:pt x="438" y="312"/>
                    </a:lnTo>
                    <a:lnTo>
                      <a:pt x="402" y="300"/>
                    </a:lnTo>
                    <a:lnTo>
                      <a:pt x="390" y="300"/>
                    </a:lnTo>
                    <a:lnTo>
                      <a:pt x="378" y="294"/>
                    </a:lnTo>
                    <a:lnTo>
                      <a:pt x="372" y="294"/>
                    </a:lnTo>
                    <a:lnTo>
                      <a:pt x="372" y="234"/>
                    </a:lnTo>
                    <a:lnTo>
                      <a:pt x="366" y="222"/>
                    </a:lnTo>
                    <a:lnTo>
                      <a:pt x="354" y="210"/>
                    </a:lnTo>
                    <a:lnTo>
                      <a:pt x="342" y="210"/>
                    </a:lnTo>
                    <a:lnTo>
                      <a:pt x="288" y="156"/>
                    </a:lnTo>
                    <a:lnTo>
                      <a:pt x="252" y="162"/>
                    </a:lnTo>
                    <a:lnTo>
                      <a:pt x="216" y="126"/>
                    </a:lnTo>
                    <a:lnTo>
                      <a:pt x="186" y="120"/>
                    </a:lnTo>
                    <a:lnTo>
                      <a:pt x="66" y="60"/>
                    </a:lnTo>
                    <a:lnTo>
                      <a:pt x="42" y="72"/>
                    </a:lnTo>
                    <a:lnTo>
                      <a:pt x="0" y="42"/>
                    </a:lnTo>
                    <a:lnTo>
                      <a:pt x="42" y="72"/>
                    </a:lnTo>
                    <a:lnTo>
                      <a:pt x="36" y="102"/>
                    </a:lnTo>
                    <a:lnTo>
                      <a:pt x="36" y="240"/>
                    </a:lnTo>
                    <a:lnTo>
                      <a:pt x="30" y="258"/>
                    </a:lnTo>
                    <a:lnTo>
                      <a:pt x="30" y="372"/>
                    </a:lnTo>
                    <a:lnTo>
                      <a:pt x="24" y="378"/>
                    </a:lnTo>
                    <a:lnTo>
                      <a:pt x="12" y="384"/>
                    </a:lnTo>
                    <a:lnTo>
                      <a:pt x="0" y="396"/>
                    </a:lnTo>
                    <a:lnTo>
                      <a:pt x="0" y="402"/>
                    </a:lnTo>
                    <a:lnTo>
                      <a:pt x="6" y="408"/>
                    </a:lnTo>
                    <a:lnTo>
                      <a:pt x="18" y="414"/>
                    </a:lnTo>
                    <a:lnTo>
                      <a:pt x="30" y="414"/>
                    </a:lnTo>
                    <a:lnTo>
                      <a:pt x="30" y="444"/>
                    </a:lnTo>
                    <a:lnTo>
                      <a:pt x="24" y="456"/>
                    </a:lnTo>
                    <a:lnTo>
                      <a:pt x="24" y="480"/>
                    </a:lnTo>
                    <a:lnTo>
                      <a:pt x="18" y="492"/>
                    </a:lnTo>
                    <a:lnTo>
                      <a:pt x="18" y="504"/>
                    </a:lnTo>
                    <a:lnTo>
                      <a:pt x="12" y="510"/>
                    </a:lnTo>
                    <a:lnTo>
                      <a:pt x="12" y="516"/>
                    </a:lnTo>
                    <a:lnTo>
                      <a:pt x="18" y="540"/>
                    </a:lnTo>
                    <a:lnTo>
                      <a:pt x="18" y="588"/>
                    </a:lnTo>
                    <a:lnTo>
                      <a:pt x="30" y="594"/>
                    </a:lnTo>
                    <a:lnTo>
                      <a:pt x="48" y="594"/>
                    </a:lnTo>
                    <a:lnTo>
                      <a:pt x="60" y="588"/>
                    </a:lnTo>
                    <a:lnTo>
                      <a:pt x="90" y="588"/>
                    </a:lnTo>
                    <a:lnTo>
                      <a:pt x="96" y="582"/>
                    </a:lnTo>
                    <a:lnTo>
                      <a:pt x="102" y="582"/>
                    </a:lnTo>
                    <a:lnTo>
                      <a:pt x="126" y="600"/>
                    </a:lnTo>
                    <a:lnTo>
                      <a:pt x="132" y="600"/>
                    </a:lnTo>
                    <a:lnTo>
                      <a:pt x="138" y="594"/>
                    </a:lnTo>
                    <a:lnTo>
                      <a:pt x="156" y="588"/>
                    </a:lnTo>
                    <a:lnTo>
                      <a:pt x="168" y="582"/>
                    </a:lnTo>
                    <a:lnTo>
                      <a:pt x="180" y="570"/>
                    </a:lnTo>
                    <a:lnTo>
                      <a:pt x="180" y="564"/>
                    </a:lnTo>
                    <a:lnTo>
                      <a:pt x="168" y="552"/>
                    </a:lnTo>
                    <a:lnTo>
                      <a:pt x="150" y="540"/>
                    </a:lnTo>
                    <a:lnTo>
                      <a:pt x="138" y="534"/>
                    </a:lnTo>
                    <a:lnTo>
                      <a:pt x="120" y="522"/>
                    </a:lnTo>
                    <a:lnTo>
                      <a:pt x="108" y="516"/>
                    </a:lnTo>
                    <a:lnTo>
                      <a:pt x="102" y="510"/>
                    </a:lnTo>
                    <a:lnTo>
                      <a:pt x="96" y="510"/>
                    </a:lnTo>
                    <a:lnTo>
                      <a:pt x="108" y="510"/>
                    </a:lnTo>
                    <a:lnTo>
                      <a:pt x="138" y="516"/>
                    </a:lnTo>
                    <a:lnTo>
                      <a:pt x="204" y="516"/>
                    </a:lnTo>
                    <a:lnTo>
                      <a:pt x="204" y="510"/>
                    </a:lnTo>
                    <a:lnTo>
                      <a:pt x="198" y="504"/>
                    </a:lnTo>
                    <a:lnTo>
                      <a:pt x="198" y="498"/>
                    </a:lnTo>
                    <a:lnTo>
                      <a:pt x="186" y="486"/>
                    </a:lnTo>
                    <a:lnTo>
                      <a:pt x="192" y="492"/>
                    </a:lnTo>
                    <a:lnTo>
                      <a:pt x="204" y="492"/>
                    </a:lnTo>
                    <a:lnTo>
                      <a:pt x="210" y="498"/>
                    </a:lnTo>
                    <a:lnTo>
                      <a:pt x="216" y="498"/>
                    </a:lnTo>
                    <a:lnTo>
                      <a:pt x="222" y="492"/>
                    </a:lnTo>
                    <a:lnTo>
                      <a:pt x="222" y="486"/>
                    </a:lnTo>
                    <a:lnTo>
                      <a:pt x="216" y="480"/>
                    </a:lnTo>
                    <a:lnTo>
                      <a:pt x="216" y="468"/>
                    </a:lnTo>
                    <a:lnTo>
                      <a:pt x="210" y="462"/>
                    </a:lnTo>
                    <a:lnTo>
                      <a:pt x="222" y="468"/>
                    </a:lnTo>
                    <a:lnTo>
                      <a:pt x="228" y="474"/>
                    </a:lnTo>
                    <a:lnTo>
                      <a:pt x="246" y="474"/>
                    </a:lnTo>
                    <a:lnTo>
                      <a:pt x="252" y="468"/>
                    </a:lnTo>
                    <a:lnTo>
                      <a:pt x="264" y="462"/>
                    </a:lnTo>
                    <a:lnTo>
                      <a:pt x="270" y="456"/>
                    </a:lnTo>
                    <a:lnTo>
                      <a:pt x="288" y="474"/>
                    </a:lnTo>
                    <a:lnTo>
                      <a:pt x="300" y="480"/>
                    </a:lnTo>
                    <a:lnTo>
                      <a:pt x="306" y="486"/>
                    </a:lnTo>
                    <a:lnTo>
                      <a:pt x="312" y="486"/>
                    </a:lnTo>
                    <a:lnTo>
                      <a:pt x="330" y="492"/>
                    </a:lnTo>
                    <a:lnTo>
                      <a:pt x="342" y="492"/>
                    </a:lnTo>
                    <a:lnTo>
                      <a:pt x="378" y="504"/>
                    </a:lnTo>
                    <a:lnTo>
                      <a:pt x="390" y="510"/>
                    </a:lnTo>
                    <a:lnTo>
                      <a:pt x="402" y="534"/>
                    </a:lnTo>
                    <a:lnTo>
                      <a:pt x="402" y="558"/>
                    </a:lnTo>
                    <a:lnTo>
                      <a:pt x="408" y="570"/>
                    </a:lnTo>
                    <a:lnTo>
                      <a:pt x="420" y="582"/>
                    </a:lnTo>
                    <a:lnTo>
                      <a:pt x="438" y="582"/>
                    </a:lnTo>
                    <a:lnTo>
                      <a:pt x="450" y="594"/>
                    </a:lnTo>
                    <a:lnTo>
                      <a:pt x="450" y="606"/>
                    </a:lnTo>
                    <a:lnTo>
                      <a:pt x="456" y="618"/>
                    </a:lnTo>
                    <a:lnTo>
                      <a:pt x="468" y="654"/>
                    </a:lnTo>
                    <a:lnTo>
                      <a:pt x="486" y="672"/>
                    </a:lnTo>
                    <a:lnTo>
                      <a:pt x="516" y="678"/>
                    </a:lnTo>
                    <a:lnTo>
                      <a:pt x="558" y="684"/>
                    </a:lnTo>
                    <a:lnTo>
                      <a:pt x="618" y="684"/>
                    </a:lnTo>
                    <a:lnTo>
                      <a:pt x="630" y="690"/>
                    </a:lnTo>
                    <a:lnTo>
                      <a:pt x="654" y="714"/>
                    </a:lnTo>
                    <a:lnTo>
                      <a:pt x="678" y="726"/>
                    </a:lnTo>
                    <a:lnTo>
                      <a:pt x="684" y="726"/>
                    </a:lnTo>
                    <a:lnTo>
                      <a:pt x="684" y="720"/>
                    </a:lnTo>
                    <a:lnTo>
                      <a:pt x="678" y="708"/>
                    </a:lnTo>
                    <a:lnTo>
                      <a:pt x="678" y="702"/>
                    </a:lnTo>
                    <a:lnTo>
                      <a:pt x="672" y="690"/>
                    </a:lnTo>
                    <a:lnTo>
                      <a:pt x="666" y="684"/>
                    </a:lnTo>
                    <a:lnTo>
                      <a:pt x="672" y="67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63" name="Panam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40F3AB14-FDA8-4051-878A-850D39665FB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407185" y="-1246896"/>
                <a:ext cx="78957" cy="40347"/>
              </a:xfrm>
              <a:custGeom>
                <a:avLst/>
                <a:gdLst>
                  <a:gd name="T0" fmla="*/ 2147483647 w 408"/>
                  <a:gd name="T1" fmla="*/ 2147483647 h 198"/>
                  <a:gd name="T2" fmla="*/ 2147483647 w 408"/>
                  <a:gd name="T3" fmla="*/ 2147483647 h 198"/>
                  <a:gd name="T4" fmla="*/ 2147483647 w 408"/>
                  <a:gd name="T5" fmla="*/ 2147483647 h 198"/>
                  <a:gd name="T6" fmla="*/ 2147483647 w 408"/>
                  <a:gd name="T7" fmla="*/ 2147483647 h 198"/>
                  <a:gd name="T8" fmla="*/ 2147483647 w 408"/>
                  <a:gd name="T9" fmla="*/ 2147483647 h 198"/>
                  <a:gd name="T10" fmla="*/ 2147483647 w 408"/>
                  <a:gd name="T11" fmla="*/ 2147483647 h 198"/>
                  <a:gd name="T12" fmla="*/ 2147483647 w 408"/>
                  <a:gd name="T13" fmla="*/ 2147483647 h 198"/>
                  <a:gd name="T14" fmla="*/ 2147483647 w 408"/>
                  <a:gd name="T15" fmla="*/ 2147483647 h 198"/>
                  <a:gd name="T16" fmla="*/ 2147483647 w 408"/>
                  <a:gd name="T17" fmla="*/ 2147483647 h 198"/>
                  <a:gd name="T18" fmla="*/ 2147483647 w 408"/>
                  <a:gd name="T19" fmla="*/ 2147483647 h 198"/>
                  <a:gd name="T20" fmla="*/ 2147483647 w 408"/>
                  <a:gd name="T21" fmla="*/ 2147483647 h 198"/>
                  <a:gd name="T22" fmla="*/ 2147483647 w 408"/>
                  <a:gd name="T23" fmla="*/ 2147483647 h 198"/>
                  <a:gd name="T24" fmla="*/ 2147483647 w 408"/>
                  <a:gd name="T25" fmla="*/ 2147483647 h 198"/>
                  <a:gd name="T26" fmla="*/ 2147483647 w 408"/>
                  <a:gd name="T27" fmla="*/ 2147483647 h 198"/>
                  <a:gd name="T28" fmla="*/ 2147483647 w 408"/>
                  <a:gd name="T29" fmla="*/ 2147483647 h 198"/>
                  <a:gd name="T30" fmla="*/ 2147483647 w 408"/>
                  <a:gd name="T31" fmla="*/ 2147483647 h 198"/>
                  <a:gd name="T32" fmla="*/ 2147483647 w 408"/>
                  <a:gd name="T33" fmla="*/ 0 h 198"/>
                  <a:gd name="T34" fmla="*/ 2147483647 w 408"/>
                  <a:gd name="T35" fmla="*/ 2147483647 h 198"/>
                  <a:gd name="T36" fmla="*/ 2147483647 w 408"/>
                  <a:gd name="T37" fmla="*/ 2147483647 h 198"/>
                  <a:gd name="T38" fmla="*/ 2147483647 w 408"/>
                  <a:gd name="T39" fmla="*/ 2147483647 h 198"/>
                  <a:gd name="T40" fmla="*/ 2147483647 w 408"/>
                  <a:gd name="T41" fmla="*/ 2147483647 h 198"/>
                  <a:gd name="T42" fmla="*/ 2147483647 w 408"/>
                  <a:gd name="T43" fmla="*/ 2147483647 h 198"/>
                  <a:gd name="T44" fmla="*/ 2147483647 w 408"/>
                  <a:gd name="T45" fmla="*/ 2147483647 h 198"/>
                  <a:gd name="T46" fmla="*/ 2147483647 w 408"/>
                  <a:gd name="T47" fmla="*/ 2147483647 h 198"/>
                  <a:gd name="T48" fmla="*/ 2147483647 w 408"/>
                  <a:gd name="T49" fmla="*/ 2147483647 h 198"/>
                  <a:gd name="T50" fmla="*/ 2147483647 w 408"/>
                  <a:gd name="T51" fmla="*/ 2147483647 h 198"/>
                  <a:gd name="T52" fmla="*/ 2147483647 w 408"/>
                  <a:gd name="T53" fmla="*/ 2147483647 h 198"/>
                  <a:gd name="T54" fmla="*/ 2147483647 w 408"/>
                  <a:gd name="T55" fmla="*/ 2147483647 h 198"/>
                  <a:gd name="T56" fmla="*/ 0 w 408"/>
                  <a:gd name="T57" fmla="*/ 2147483647 h 198"/>
                  <a:gd name="T58" fmla="*/ 2147483647 w 408"/>
                  <a:gd name="T59" fmla="*/ 2147483647 h 198"/>
                  <a:gd name="T60" fmla="*/ 2147483647 w 408"/>
                  <a:gd name="T61" fmla="*/ 2147483647 h 198"/>
                  <a:gd name="T62" fmla="*/ 2147483647 w 408"/>
                  <a:gd name="T63" fmla="*/ 2147483647 h 198"/>
                  <a:gd name="T64" fmla="*/ 0 w 408"/>
                  <a:gd name="T65" fmla="*/ 2147483647 h 198"/>
                  <a:gd name="T66" fmla="*/ 2147483647 w 408"/>
                  <a:gd name="T67" fmla="*/ 2147483647 h 198"/>
                  <a:gd name="T68" fmla="*/ 2147483647 w 408"/>
                  <a:gd name="T69" fmla="*/ 2147483647 h 198"/>
                  <a:gd name="T70" fmla="*/ 2147483647 w 408"/>
                  <a:gd name="T71" fmla="*/ 2147483647 h 198"/>
                  <a:gd name="T72" fmla="*/ 2147483647 w 408"/>
                  <a:gd name="T73" fmla="*/ 2147483647 h 198"/>
                  <a:gd name="T74" fmla="*/ 2147483647 w 408"/>
                  <a:gd name="T75" fmla="*/ 2147483647 h 198"/>
                  <a:gd name="T76" fmla="*/ 2147483647 w 408"/>
                  <a:gd name="T77" fmla="*/ 2147483647 h 198"/>
                  <a:gd name="T78" fmla="*/ 2147483647 w 408"/>
                  <a:gd name="T79" fmla="*/ 2147483647 h 198"/>
                  <a:gd name="T80" fmla="*/ 2147483647 w 408"/>
                  <a:gd name="T81" fmla="*/ 2147483647 h 198"/>
                  <a:gd name="T82" fmla="*/ 2147483647 w 408"/>
                  <a:gd name="T83" fmla="*/ 2147483647 h 198"/>
                  <a:gd name="T84" fmla="*/ 2147483647 w 408"/>
                  <a:gd name="T85" fmla="*/ 2147483647 h 198"/>
                  <a:gd name="T86" fmla="*/ 2147483647 w 408"/>
                  <a:gd name="T87" fmla="*/ 2147483647 h 198"/>
                  <a:gd name="T88" fmla="*/ 2147483647 w 408"/>
                  <a:gd name="T89" fmla="*/ 2147483647 h 198"/>
                  <a:gd name="T90" fmla="*/ 2147483647 w 408"/>
                  <a:gd name="T91" fmla="*/ 2147483647 h 198"/>
                  <a:gd name="T92" fmla="*/ 2147483647 w 408"/>
                  <a:gd name="T93" fmla="*/ 2147483647 h 198"/>
                  <a:gd name="T94" fmla="*/ 2147483647 w 408"/>
                  <a:gd name="T95" fmla="*/ 2147483647 h 198"/>
                  <a:gd name="T96" fmla="*/ 2147483647 w 408"/>
                  <a:gd name="T97" fmla="*/ 2147483647 h 198"/>
                  <a:gd name="T98" fmla="*/ 2147483647 w 408"/>
                  <a:gd name="T99" fmla="*/ 2147483647 h 198"/>
                  <a:gd name="T100" fmla="*/ 2147483647 w 408"/>
                  <a:gd name="T101" fmla="*/ 2147483647 h 19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08"/>
                  <a:gd name="T154" fmla="*/ 0 h 198"/>
                  <a:gd name="T155" fmla="*/ 408 w 408"/>
                  <a:gd name="T156" fmla="*/ 198 h 19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08" h="198">
                    <a:moveTo>
                      <a:pt x="306" y="66"/>
                    </a:moveTo>
                    <a:lnTo>
                      <a:pt x="318" y="78"/>
                    </a:lnTo>
                    <a:lnTo>
                      <a:pt x="324" y="90"/>
                    </a:lnTo>
                    <a:lnTo>
                      <a:pt x="330" y="96"/>
                    </a:lnTo>
                    <a:lnTo>
                      <a:pt x="342" y="90"/>
                    </a:lnTo>
                    <a:lnTo>
                      <a:pt x="372" y="120"/>
                    </a:lnTo>
                    <a:lnTo>
                      <a:pt x="342" y="102"/>
                    </a:lnTo>
                    <a:lnTo>
                      <a:pt x="342" y="120"/>
                    </a:lnTo>
                    <a:lnTo>
                      <a:pt x="336" y="132"/>
                    </a:lnTo>
                    <a:lnTo>
                      <a:pt x="336" y="162"/>
                    </a:lnTo>
                    <a:lnTo>
                      <a:pt x="342" y="168"/>
                    </a:lnTo>
                    <a:lnTo>
                      <a:pt x="348" y="180"/>
                    </a:lnTo>
                    <a:lnTo>
                      <a:pt x="354" y="186"/>
                    </a:lnTo>
                    <a:lnTo>
                      <a:pt x="360" y="186"/>
                    </a:lnTo>
                    <a:lnTo>
                      <a:pt x="372" y="156"/>
                    </a:lnTo>
                    <a:lnTo>
                      <a:pt x="378" y="162"/>
                    </a:lnTo>
                    <a:lnTo>
                      <a:pt x="390" y="168"/>
                    </a:lnTo>
                    <a:lnTo>
                      <a:pt x="396" y="162"/>
                    </a:lnTo>
                    <a:lnTo>
                      <a:pt x="408" y="138"/>
                    </a:lnTo>
                    <a:lnTo>
                      <a:pt x="408" y="126"/>
                    </a:lnTo>
                    <a:lnTo>
                      <a:pt x="396" y="120"/>
                    </a:lnTo>
                    <a:lnTo>
                      <a:pt x="390" y="108"/>
                    </a:lnTo>
                    <a:lnTo>
                      <a:pt x="390" y="90"/>
                    </a:lnTo>
                    <a:lnTo>
                      <a:pt x="396" y="84"/>
                    </a:lnTo>
                    <a:lnTo>
                      <a:pt x="372" y="66"/>
                    </a:lnTo>
                    <a:lnTo>
                      <a:pt x="372" y="60"/>
                    </a:lnTo>
                    <a:lnTo>
                      <a:pt x="366" y="54"/>
                    </a:lnTo>
                    <a:lnTo>
                      <a:pt x="366" y="42"/>
                    </a:lnTo>
                    <a:lnTo>
                      <a:pt x="360" y="30"/>
                    </a:lnTo>
                    <a:lnTo>
                      <a:pt x="348" y="24"/>
                    </a:lnTo>
                    <a:lnTo>
                      <a:pt x="330" y="18"/>
                    </a:lnTo>
                    <a:lnTo>
                      <a:pt x="288" y="18"/>
                    </a:lnTo>
                    <a:lnTo>
                      <a:pt x="282" y="0"/>
                    </a:lnTo>
                    <a:lnTo>
                      <a:pt x="246" y="0"/>
                    </a:lnTo>
                    <a:lnTo>
                      <a:pt x="234" y="6"/>
                    </a:lnTo>
                    <a:lnTo>
                      <a:pt x="228" y="12"/>
                    </a:lnTo>
                    <a:lnTo>
                      <a:pt x="222" y="24"/>
                    </a:lnTo>
                    <a:lnTo>
                      <a:pt x="210" y="36"/>
                    </a:lnTo>
                    <a:lnTo>
                      <a:pt x="204" y="36"/>
                    </a:lnTo>
                    <a:lnTo>
                      <a:pt x="198" y="30"/>
                    </a:lnTo>
                    <a:lnTo>
                      <a:pt x="192" y="30"/>
                    </a:lnTo>
                    <a:lnTo>
                      <a:pt x="168" y="42"/>
                    </a:lnTo>
                    <a:lnTo>
                      <a:pt x="144" y="66"/>
                    </a:lnTo>
                    <a:lnTo>
                      <a:pt x="132" y="72"/>
                    </a:lnTo>
                    <a:lnTo>
                      <a:pt x="120" y="72"/>
                    </a:lnTo>
                    <a:lnTo>
                      <a:pt x="114" y="66"/>
                    </a:lnTo>
                    <a:lnTo>
                      <a:pt x="102" y="60"/>
                    </a:lnTo>
                    <a:lnTo>
                      <a:pt x="90" y="42"/>
                    </a:lnTo>
                    <a:lnTo>
                      <a:pt x="78" y="54"/>
                    </a:lnTo>
                    <a:lnTo>
                      <a:pt x="60" y="54"/>
                    </a:lnTo>
                    <a:lnTo>
                      <a:pt x="48" y="42"/>
                    </a:lnTo>
                    <a:lnTo>
                      <a:pt x="48" y="18"/>
                    </a:lnTo>
                    <a:lnTo>
                      <a:pt x="36" y="6"/>
                    </a:lnTo>
                    <a:lnTo>
                      <a:pt x="24" y="6"/>
                    </a:lnTo>
                    <a:lnTo>
                      <a:pt x="18" y="12"/>
                    </a:lnTo>
                    <a:lnTo>
                      <a:pt x="6" y="12"/>
                    </a:lnTo>
                    <a:lnTo>
                      <a:pt x="0" y="18"/>
                    </a:lnTo>
                    <a:lnTo>
                      <a:pt x="0" y="36"/>
                    </a:lnTo>
                    <a:lnTo>
                      <a:pt x="6" y="42"/>
                    </a:lnTo>
                    <a:lnTo>
                      <a:pt x="6" y="48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12" y="72"/>
                    </a:lnTo>
                    <a:lnTo>
                      <a:pt x="6" y="72"/>
                    </a:lnTo>
                    <a:lnTo>
                      <a:pt x="6" y="96"/>
                    </a:lnTo>
                    <a:lnTo>
                      <a:pt x="0" y="102"/>
                    </a:lnTo>
                    <a:lnTo>
                      <a:pt x="6" y="108"/>
                    </a:lnTo>
                    <a:lnTo>
                      <a:pt x="48" y="102"/>
                    </a:lnTo>
                    <a:lnTo>
                      <a:pt x="60" y="120"/>
                    </a:lnTo>
                    <a:lnTo>
                      <a:pt x="90" y="114"/>
                    </a:lnTo>
                    <a:lnTo>
                      <a:pt x="90" y="126"/>
                    </a:lnTo>
                    <a:lnTo>
                      <a:pt x="84" y="132"/>
                    </a:lnTo>
                    <a:lnTo>
                      <a:pt x="84" y="150"/>
                    </a:lnTo>
                    <a:lnTo>
                      <a:pt x="90" y="156"/>
                    </a:lnTo>
                    <a:lnTo>
                      <a:pt x="108" y="156"/>
                    </a:lnTo>
                    <a:lnTo>
                      <a:pt x="114" y="150"/>
                    </a:lnTo>
                    <a:lnTo>
                      <a:pt x="120" y="150"/>
                    </a:lnTo>
                    <a:lnTo>
                      <a:pt x="120" y="132"/>
                    </a:lnTo>
                    <a:lnTo>
                      <a:pt x="138" y="126"/>
                    </a:lnTo>
                    <a:lnTo>
                      <a:pt x="138" y="150"/>
                    </a:lnTo>
                    <a:lnTo>
                      <a:pt x="144" y="168"/>
                    </a:lnTo>
                    <a:lnTo>
                      <a:pt x="144" y="180"/>
                    </a:lnTo>
                    <a:lnTo>
                      <a:pt x="150" y="192"/>
                    </a:lnTo>
                    <a:lnTo>
                      <a:pt x="156" y="198"/>
                    </a:lnTo>
                    <a:lnTo>
                      <a:pt x="162" y="198"/>
                    </a:lnTo>
                    <a:lnTo>
                      <a:pt x="180" y="192"/>
                    </a:lnTo>
                    <a:lnTo>
                      <a:pt x="198" y="174"/>
                    </a:lnTo>
                    <a:lnTo>
                      <a:pt x="204" y="174"/>
                    </a:lnTo>
                    <a:lnTo>
                      <a:pt x="198" y="168"/>
                    </a:lnTo>
                    <a:lnTo>
                      <a:pt x="186" y="162"/>
                    </a:lnTo>
                    <a:lnTo>
                      <a:pt x="180" y="150"/>
                    </a:lnTo>
                    <a:lnTo>
                      <a:pt x="174" y="144"/>
                    </a:lnTo>
                    <a:lnTo>
                      <a:pt x="168" y="132"/>
                    </a:lnTo>
                    <a:lnTo>
                      <a:pt x="162" y="126"/>
                    </a:lnTo>
                    <a:lnTo>
                      <a:pt x="186" y="102"/>
                    </a:lnTo>
                    <a:lnTo>
                      <a:pt x="222" y="84"/>
                    </a:lnTo>
                    <a:lnTo>
                      <a:pt x="228" y="72"/>
                    </a:lnTo>
                    <a:lnTo>
                      <a:pt x="246" y="54"/>
                    </a:lnTo>
                    <a:lnTo>
                      <a:pt x="258" y="48"/>
                    </a:lnTo>
                    <a:lnTo>
                      <a:pt x="276" y="54"/>
                    </a:lnTo>
                    <a:lnTo>
                      <a:pt x="288" y="60"/>
                    </a:lnTo>
                    <a:lnTo>
                      <a:pt x="306" y="66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64" name="Pakista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3C1AB8CE-37AB-48A0-8676-07A6FAC1DAB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366545" y="-1698792"/>
                <a:ext cx="204675" cy="216265"/>
              </a:xfrm>
              <a:custGeom>
                <a:avLst/>
                <a:gdLst>
                  <a:gd name="T0" fmla="*/ 2147483647 w 1050"/>
                  <a:gd name="T1" fmla="*/ 2147483647 h 1056"/>
                  <a:gd name="T2" fmla="*/ 2147483647 w 1050"/>
                  <a:gd name="T3" fmla="*/ 2147483647 h 1056"/>
                  <a:gd name="T4" fmla="*/ 2147483647 w 1050"/>
                  <a:gd name="T5" fmla="*/ 2147483647 h 1056"/>
                  <a:gd name="T6" fmla="*/ 2147483647 w 1050"/>
                  <a:gd name="T7" fmla="*/ 2147483647 h 1056"/>
                  <a:gd name="T8" fmla="*/ 2147483647 w 1050"/>
                  <a:gd name="T9" fmla="*/ 2147483647 h 1056"/>
                  <a:gd name="T10" fmla="*/ 2147483647 w 1050"/>
                  <a:gd name="T11" fmla="*/ 2147483647 h 1056"/>
                  <a:gd name="T12" fmla="*/ 2147483647 w 1050"/>
                  <a:gd name="T13" fmla="*/ 2147483647 h 1056"/>
                  <a:gd name="T14" fmla="*/ 2147483647 w 1050"/>
                  <a:gd name="T15" fmla="*/ 2147483647 h 1056"/>
                  <a:gd name="T16" fmla="*/ 2147483647 w 1050"/>
                  <a:gd name="T17" fmla="*/ 2147483647 h 1056"/>
                  <a:gd name="T18" fmla="*/ 2147483647 w 1050"/>
                  <a:gd name="T19" fmla="*/ 2147483647 h 1056"/>
                  <a:gd name="T20" fmla="*/ 2147483647 w 1050"/>
                  <a:gd name="T21" fmla="*/ 2147483647 h 1056"/>
                  <a:gd name="T22" fmla="*/ 2147483647 w 1050"/>
                  <a:gd name="T23" fmla="*/ 2147483647 h 1056"/>
                  <a:gd name="T24" fmla="*/ 2147483647 w 1050"/>
                  <a:gd name="T25" fmla="*/ 2147483647 h 1056"/>
                  <a:gd name="T26" fmla="*/ 2147483647 w 1050"/>
                  <a:gd name="T27" fmla="*/ 2147483647 h 1056"/>
                  <a:gd name="T28" fmla="*/ 2147483647 w 1050"/>
                  <a:gd name="T29" fmla="*/ 2147483647 h 1056"/>
                  <a:gd name="T30" fmla="*/ 2147483647 w 1050"/>
                  <a:gd name="T31" fmla="*/ 2147483647 h 1056"/>
                  <a:gd name="T32" fmla="*/ 2147483647 w 1050"/>
                  <a:gd name="T33" fmla="*/ 2147483647 h 1056"/>
                  <a:gd name="T34" fmla="*/ 2147483647 w 1050"/>
                  <a:gd name="T35" fmla="*/ 2147483647 h 1056"/>
                  <a:gd name="T36" fmla="*/ 2147483647 w 1050"/>
                  <a:gd name="T37" fmla="*/ 2147483647 h 1056"/>
                  <a:gd name="T38" fmla="*/ 2147483647 w 1050"/>
                  <a:gd name="T39" fmla="*/ 2147483647 h 1056"/>
                  <a:gd name="T40" fmla="*/ 2147483647 w 1050"/>
                  <a:gd name="T41" fmla="*/ 2147483647 h 1056"/>
                  <a:gd name="T42" fmla="*/ 2147483647 w 1050"/>
                  <a:gd name="T43" fmla="*/ 2147483647 h 1056"/>
                  <a:gd name="T44" fmla="*/ 0 w 1050"/>
                  <a:gd name="T45" fmla="*/ 2147483647 h 1056"/>
                  <a:gd name="T46" fmla="*/ 2147483647 w 1050"/>
                  <a:gd name="T47" fmla="*/ 2147483647 h 1056"/>
                  <a:gd name="T48" fmla="*/ 2147483647 w 1050"/>
                  <a:gd name="T49" fmla="*/ 2147483647 h 1056"/>
                  <a:gd name="T50" fmla="*/ 2147483647 w 1050"/>
                  <a:gd name="T51" fmla="*/ 2147483647 h 1056"/>
                  <a:gd name="T52" fmla="*/ 2147483647 w 1050"/>
                  <a:gd name="T53" fmla="*/ 2147483647 h 1056"/>
                  <a:gd name="T54" fmla="*/ 2147483647 w 1050"/>
                  <a:gd name="T55" fmla="*/ 2147483647 h 1056"/>
                  <a:gd name="T56" fmla="*/ 2147483647 w 1050"/>
                  <a:gd name="T57" fmla="*/ 2147483647 h 1056"/>
                  <a:gd name="T58" fmla="*/ 2147483647 w 1050"/>
                  <a:gd name="T59" fmla="*/ 2147483647 h 1056"/>
                  <a:gd name="T60" fmla="*/ 2147483647 w 1050"/>
                  <a:gd name="T61" fmla="*/ 2147483647 h 1056"/>
                  <a:gd name="T62" fmla="*/ 2147483647 w 1050"/>
                  <a:gd name="T63" fmla="*/ 2147483647 h 1056"/>
                  <a:gd name="T64" fmla="*/ 2147483647 w 1050"/>
                  <a:gd name="T65" fmla="*/ 2147483647 h 1056"/>
                  <a:gd name="T66" fmla="*/ 2147483647 w 1050"/>
                  <a:gd name="T67" fmla="*/ 2147483647 h 1056"/>
                  <a:gd name="T68" fmla="*/ 2147483647 w 1050"/>
                  <a:gd name="T69" fmla="*/ 2147483647 h 1056"/>
                  <a:gd name="T70" fmla="*/ 2147483647 w 1050"/>
                  <a:gd name="T71" fmla="*/ 2147483647 h 1056"/>
                  <a:gd name="T72" fmla="*/ 2147483647 w 1050"/>
                  <a:gd name="T73" fmla="*/ 2147483647 h 1056"/>
                  <a:gd name="T74" fmla="*/ 2147483647 w 1050"/>
                  <a:gd name="T75" fmla="*/ 2147483647 h 1056"/>
                  <a:gd name="T76" fmla="*/ 2147483647 w 1050"/>
                  <a:gd name="T77" fmla="*/ 2147483647 h 1056"/>
                  <a:gd name="T78" fmla="*/ 2147483647 w 1050"/>
                  <a:gd name="T79" fmla="*/ 2147483647 h 1056"/>
                  <a:gd name="T80" fmla="*/ 2147483647 w 1050"/>
                  <a:gd name="T81" fmla="*/ 2147483647 h 1056"/>
                  <a:gd name="T82" fmla="*/ 2147483647 w 1050"/>
                  <a:gd name="T83" fmla="*/ 2147483647 h 1056"/>
                  <a:gd name="T84" fmla="*/ 2147483647 w 1050"/>
                  <a:gd name="T85" fmla="*/ 2147483647 h 1056"/>
                  <a:gd name="T86" fmla="*/ 2147483647 w 1050"/>
                  <a:gd name="T87" fmla="*/ 2147483647 h 1056"/>
                  <a:gd name="T88" fmla="*/ 2147483647 w 1050"/>
                  <a:gd name="T89" fmla="*/ 2147483647 h 1056"/>
                  <a:gd name="T90" fmla="*/ 2147483647 w 1050"/>
                  <a:gd name="T91" fmla="*/ 2147483647 h 1056"/>
                  <a:gd name="T92" fmla="*/ 2147483647 w 1050"/>
                  <a:gd name="T93" fmla="*/ 2147483647 h 1056"/>
                  <a:gd name="T94" fmla="*/ 2147483647 w 1050"/>
                  <a:gd name="T95" fmla="*/ 2147483647 h 1056"/>
                  <a:gd name="T96" fmla="*/ 2147483647 w 1050"/>
                  <a:gd name="T97" fmla="*/ 2147483647 h 1056"/>
                  <a:gd name="T98" fmla="*/ 2147483647 w 1050"/>
                  <a:gd name="T99" fmla="*/ 2147483647 h 1056"/>
                  <a:gd name="T100" fmla="*/ 2147483647 w 1050"/>
                  <a:gd name="T101" fmla="*/ 2147483647 h 1056"/>
                  <a:gd name="T102" fmla="*/ 2147483647 w 1050"/>
                  <a:gd name="T103" fmla="*/ 2147483647 h 1056"/>
                  <a:gd name="T104" fmla="*/ 2147483647 w 1050"/>
                  <a:gd name="T105" fmla="*/ 2147483647 h 1056"/>
                  <a:gd name="T106" fmla="*/ 2147483647 w 1050"/>
                  <a:gd name="T107" fmla="*/ 2147483647 h 1056"/>
                  <a:gd name="T108" fmla="*/ 2147483647 w 1050"/>
                  <a:gd name="T109" fmla="*/ 2147483647 h 1056"/>
                  <a:gd name="T110" fmla="*/ 2147483647 w 1050"/>
                  <a:gd name="T111" fmla="*/ 2147483647 h 1056"/>
                  <a:gd name="T112" fmla="*/ 2147483647 w 1050"/>
                  <a:gd name="T113" fmla="*/ 2147483647 h 1056"/>
                  <a:gd name="T114" fmla="*/ 2147483647 w 1050"/>
                  <a:gd name="T115" fmla="*/ 2147483647 h 1056"/>
                  <a:gd name="T116" fmla="*/ 2147483647 w 1050"/>
                  <a:gd name="T117" fmla="*/ 2147483647 h 1056"/>
                  <a:gd name="T118" fmla="*/ 2147483647 w 1050"/>
                  <a:gd name="T119" fmla="*/ 2147483647 h 1056"/>
                  <a:gd name="T120" fmla="*/ 2147483647 w 1050"/>
                  <a:gd name="T121" fmla="*/ 2147483647 h 1056"/>
                  <a:gd name="T122" fmla="*/ 2147483647 w 1050"/>
                  <a:gd name="T123" fmla="*/ 2147483647 h 105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050"/>
                  <a:gd name="T187" fmla="*/ 0 h 1056"/>
                  <a:gd name="T188" fmla="*/ 1050 w 1050"/>
                  <a:gd name="T189" fmla="*/ 1056 h 105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050" h="1056">
                    <a:moveTo>
                      <a:pt x="1008" y="120"/>
                    </a:moveTo>
                    <a:lnTo>
                      <a:pt x="996" y="120"/>
                    </a:lnTo>
                    <a:lnTo>
                      <a:pt x="984" y="114"/>
                    </a:lnTo>
                    <a:lnTo>
                      <a:pt x="978" y="102"/>
                    </a:lnTo>
                    <a:lnTo>
                      <a:pt x="972" y="96"/>
                    </a:lnTo>
                    <a:lnTo>
                      <a:pt x="972" y="90"/>
                    </a:lnTo>
                    <a:lnTo>
                      <a:pt x="960" y="96"/>
                    </a:lnTo>
                    <a:lnTo>
                      <a:pt x="924" y="84"/>
                    </a:lnTo>
                    <a:lnTo>
                      <a:pt x="924" y="60"/>
                    </a:lnTo>
                    <a:lnTo>
                      <a:pt x="912" y="36"/>
                    </a:lnTo>
                    <a:lnTo>
                      <a:pt x="900" y="24"/>
                    </a:lnTo>
                    <a:lnTo>
                      <a:pt x="888" y="18"/>
                    </a:lnTo>
                    <a:lnTo>
                      <a:pt x="876" y="18"/>
                    </a:lnTo>
                    <a:lnTo>
                      <a:pt x="870" y="6"/>
                    </a:lnTo>
                    <a:lnTo>
                      <a:pt x="822" y="6"/>
                    </a:lnTo>
                    <a:lnTo>
                      <a:pt x="810" y="0"/>
                    </a:lnTo>
                    <a:lnTo>
                      <a:pt x="804" y="6"/>
                    </a:lnTo>
                    <a:lnTo>
                      <a:pt x="792" y="6"/>
                    </a:lnTo>
                    <a:lnTo>
                      <a:pt x="786" y="12"/>
                    </a:lnTo>
                    <a:lnTo>
                      <a:pt x="774" y="12"/>
                    </a:lnTo>
                    <a:lnTo>
                      <a:pt x="762" y="6"/>
                    </a:lnTo>
                    <a:lnTo>
                      <a:pt x="738" y="6"/>
                    </a:lnTo>
                    <a:lnTo>
                      <a:pt x="732" y="12"/>
                    </a:lnTo>
                    <a:lnTo>
                      <a:pt x="690" y="12"/>
                    </a:lnTo>
                    <a:lnTo>
                      <a:pt x="684" y="18"/>
                    </a:lnTo>
                    <a:lnTo>
                      <a:pt x="678" y="18"/>
                    </a:lnTo>
                    <a:lnTo>
                      <a:pt x="654" y="30"/>
                    </a:lnTo>
                    <a:lnTo>
                      <a:pt x="648" y="36"/>
                    </a:lnTo>
                    <a:lnTo>
                      <a:pt x="624" y="48"/>
                    </a:lnTo>
                    <a:lnTo>
                      <a:pt x="618" y="54"/>
                    </a:lnTo>
                    <a:lnTo>
                      <a:pt x="612" y="66"/>
                    </a:lnTo>
                    <a:lnTo>
                      <a:pt x="606" y="72"/>
                    </a:lnTo>
                    <a:lnTo>
                      <a:pt x="606" y="78"/>
                    </a:lnTo>
                    <a:lnTo>
                      <a:pt x="636" y="108"/>
                    </a:lnTo>
                    <a:lnTo>
                      <a:pt x="636" y="138"/>
                    </a:lnTo>
                    <a:lnTo>
                      <a:pt x="642" y="144"/>
                    </a:lnTo>
                    <a:lnTo>
                      <a:pt x="648" y="156"/>
                    </a:lnTo>
                    <a:lnTo>
                      <a:pt x="648" y="162"/>
                    </a:lnTo>
                    <a:lnTo>
                      <a:pt x="624" y="186"/>
                    </a:lnTo>
                    <a:lnTo>
                      <a:pt x="618" y="198"/>
                    </a:lnTo>
                    <a:lnTo>
                      <a:pt x="618" y="210"/>
                    </a:lnTo>
                    <a:lnTo>
                      <a:pt x="624" y="216"/>
                    </a:lnTo>
                    <a:lnTo>
                      <a:pt x="624" y="246"/>
                    </a:lnTo>
                    <a:lnTo>
                      <a:pt x="606" y="246"/>
                    </a:lnTo>
                    <a:lnTo>
                      <a:pt x="600" y="252"/>
                    </a:lnTo>
                    <a:lnTo>
                      <a:pt x="594" y="252"/>
                    </a:lnTo>
                    <a:lnTo>
                      <a:pt x="576" y="246"/>
                    </a:lnTo>
                    <a:lnTo>
                      <a:pt x="570" y="240"/>
                    </a:lnTo>
                    <a:lnTo>
                      <a:pt x="552" y="240"/>
                    </a:lnTo>
                    <a:lnTo>
                      <a:pt x="552" y="252"/>
                    </a:lnTo>
                    <a:lnTo>
                      <a:pt x="564" y="264"/>
                    </a:lnTo>
                    <a:lnTo>
                      <a:pt x="576" y="270"/>
                    </a:lnTo>
                    <a:lnTo>
                      <a:pt x="576" y="276"/>
                    </a:lnTo>
                    <a:lnTo>
                      <a:pt x="582" y="282"/>
                    </a:lnTo>
                    <a:lnTo>
                      <a:pt x="582" y="288"/>
                    </a:lnTo>
                    <a:lnTo>
                      <a:pt x="594" y="294"/>
                    </a:lnTo>
                    <a:lnTo>
                      <a:pt x="600" y="294"/>
                    </a:lnTo>
                    <a:lnTo>
                      <a:pt x="570" y="312"/>
                    </a:lnTo>
                    <a:lnTo>
                      <a:pt x="552" y="312"/>
                    </a:lnTo>
                    <a:lnTo>
                      <a:pt x="546" y="318"/>
                    </a:lnTo>
                    <a:lnTo>
                      <a:pt x="546" y="354"/>
                    </a:lnTo>
                    <a:lnTo>
                      <a:pt x="540" y="354"/>
                    </a:lnTo>
                    <a:lnTo>
                      <a:pt x="534" y="360"/>
                    </a:lnTo>
                    <a:lnTo>
                      <a:pt x="534" y="378"/>
                    </a:lnTo>
                    <a:lnTo>
                      <a:pt x="540" y="390"/>
                    </a:lnTo>
                    <a:lnTo>
                      <a:pt x="540" y="402"/>
                    </a:lnTo>
                    <a:lnTo>
                      <a:pt x="546" y="408"/>
                    </a:lnTo>
                    <a:lnTo>
                      <a:pt x="546" y="414"/>
                    </a:lnTo>
                    <a:lnTo>
                      <a:pt x="540" y="420"/>
                    </a:lnTo>
                    <a:lnTo>
                      <a:pt x="534" y="432"/>
                    </a:lnTo>
                    <a:lnTo>
                      <a:pt x="522" y="438"/>
                    </a:lnTo>
                    <a:lnTo>
                      <a:pt x="510" y="438"/>
                    </a:lnTo>
                    <a:lnTo>
                      <a:pt x="504" y="432"/>
                    </a:lnTo>
                    <a:lnTo>
                      <a:pt x="504" y="420"/>
                    </a:lnTo>
                    <a:lnTo>
                      <a:pt x="474" y="420"/>
                    </a:lnTo>
                    <a:lnTo>
                      <a:pt x="462" y="426"/>
                    </a:lnTo>
                    <a:lnTo>
                      <a:pt x="456" y="432"/>
                    </a:lnTo>
                    <a:lnTo>
                      <a:pt x="444" y="438"/>
                    </a:lnTo>
                    <a:lnTo>
                      <a:pt x="438" y="438"/>
                    </a:lnTo>
                    <a:lnTo>
                      <a:pt x="432" y="444"/>
                    </a:lnTo>
                    <a:lnTo>
                      <a:pt x="432" y="450"/>
                    </a:lnTo>
                    <a:lnTo>
                      <a:pt x="438" y="450"/>
                    </a:lnTo>
                    <a:lnTo>
                      <a:pt x="444" y="456"/>
                    </a:lnTo>
                    <a:lnTo>
                      <a:pt x="444" y="462"/>
                    </a:lnTo>
                    <a:lnTo>
                      <a:pt x="438" y="468"/>
                    </a:lnTo>
                    <a:lnTo>
                      <a:pt x="396" y="468"/>
                    </a:lnTo>
                    <a:lnTo>
                      <a:pt x="396" y="456"/>
                    </a:lnTo>
                    <a:lnTo>
                      <a:pt x="378" y="456"/>
                    </a:lnTo>
                    <a:lnTo>
                      <a:pt x="372" y="468"/>
                    </a:lnTo>
                    <a:lnTo>
                      <a:pt x="360" y="474"/>
                    </a:lnTo>
                    <a:lnTo>
                      <a:pt x="354" y="486"/>
                    </a:lnTo>
                    <a:lnTo>
                      <a:pt x="354" y="504"/>
                    </a:lnTo>
                    <a:lnTo>
                      <a:pt x="360" y="516"/>
                    </a:lnTo>
                    <a:lnTo>
                      <a:pt x="360" y="534"/>
                    </a:lnTo>
                    <a:lnTo>
                      <a:pt x="366" y="540"/>
                    </a:lnTo>
                    <a:lnTo>
                      <a:pt x="366" y="570"/>
                    </a:lnTo>
                    <a:lnTo>
                      <a:pt x="360" y="576"/>
                    </a:lnTo>
                    <a:lnTo>
                      <a:pt x="354" y="576"/>
                    </a:lnTo>
                    <a:lnTo>
                      <a:pt x="306" y="600"/>
                    </a:lnTo>
                    <a:lnTo>
                      <a:pt x="276" y="600"/>
                    </a:lnTo>
                    <a:lnTo>
                      <a:pt x="258" y="606"/>
                    </a:lnTo>
                    <a:lnTo>
                      <a:pt x="234" y="606"/>
                    </a:lnTo>
                    <a:lnTo>
                      <a:pt x="228" y="612"/>
                    </a:lnTo>
                    <a:lnTo>
                      <a:pt x="204" y="612"/>
                    </a:lnTo>
                    <a:lnTo>
                      <a:pt x="204" y="606"/>
                    </a:lnTo>
                    <a:lnTo>
                      <a:pt x="150" y="606"/>
                    </a:lnTo>
                    <a:lnTo>
                      <a:pt x="144" y="612"/>
                    </a:lnTo>
                    <a:lnTo>
                      <a:pt x="138" y="612"/>
                    </a:lnTo>
                    <a:lnTo>
                      <a:pt x="120" y="618"/>
                    </a:lnTo>
                    <a:lnTo>
                      <a:pt x="102" y="618"/>
                    </a:lnTo>
                    <a:lnTo>
                      <a:pt x="78" y="606"/>
                    </a:lnTo>
                    <a:lnTo>
                      <a:pt x="60" y="600"/>
                    </a:lnTo>
                    <a:lnTo>
                      <a:pt x="42" y="588"/>
                    </a:lnTo>
                    <a:lnTo>
                      <a:pt x="30" y="582"/>
                    </a:lnTo>
                    <a:lnTo>
                      <a:pt x="0" y="582"/>
                    </a:lnTo>
                    <a:lnTo>
                      <a:pt x="24" y="606"/>
                    </a:lnTo>
                    <a:lnTo>
                      <a:pt x="30" y="618"/>
                    </a:lnTo>
                    <a:lnTo>
                      <a:pt x="36" y="624"/>
                    </a:lnTo>
                    <a:lnTo>
                      <a:pt x="48" y="642"/>
                    </a:lnTo>
                    <a:lnTo>
                      <a:pt x="60" y="654"/>
                    </a:lnTo>
                    <a:lnTo>
                      <a:pt x="66" y="672"/>
                    </a:lnTo>
                    <a:lnTo>
                      <a:pt x="78" y="690"/>
                    </a:lnTo>
                    <a:lnTo>
                      <a:pt x="84" y="696"/>
                    </a:lnTo>
                    <a:lnTo>
                      <a:pt x="102" y="696"/>
                    </a:lnTo>
                    <a:lnTo>
                      <a:pt x="114" y="690"/>
                    </a:lnTo>
                    <a:lnTo>
                      <a:pt x="126" y="708"/>
                    </a:lnTo>
                    <a:lnTo>
                      <a:pt x="150" y="708"/>
                    </a:lnTo>
                    <a:lnTo>
                      <a:pt x="144" y="738"/>
                    </a:lnTo>
                    <a:lnTo>
                      <a:pt x="150" y="738"/>
                    </a:lnTo>
                    <a:lnTo>
                      <a:pt x="150" y="762"/>
                    </a:lnTo>
                    <a:lnTo>
                      <a:pt x="156" y="774"/>
                    </a:lnTo>
                    <a:lnTo>
                      <a:pt x="156" y="786"/>
                    </a:lnTo>
                    <a:lnTo>
                      <a:pt x="174" y="786"/>
                    </a:lnTo>
                    <a:lnTo>
                      <a:pt x="180" y="792"/>
                    </a:lnTo>
                    <a:lnTo>
                      <a:pt x="186" y="804"/>
                    </a:lnTo>
                    <a:lnTo>
                      <a:pt x="192" y="822"/>
                    </a:lnTo>
                    <a:lnTo>
                      <a:pt x="192" y="834"/>
                    </a:lnTo>
                    <a:lnTo>
                      <a:pt x="186" y="840"/>
                    </a:lnTo>
                    <a:lnTo>
                      <a:pt x="180" y="840"/>
                    </a:lnTo>
                    <a:lnTo>
                      <a:pt x="180" y="834"/>
                    </a:lnTo>
                    <a:lnTo>
                      <a:pt x="150" y="834"/>
                    </a:lnTo>
                    <a:lnTo>
                      <a:pt x="138" y="840"/>
                    </a:lnTo>
                    <a:lnTo>
                      <a:pt x="132" y="846"/>
                    </a:lnTo>
                    <a:lnTo>
                      <a:pt x="132" y="852"/>
                    </a:lnTo>
                    <a:lnTo>
                      <a:pt x="126" y="852"/>
                    </a:lnTo>
                    <a:lnTo>
                      <a:pt x="126" y="858"/>
                    </a:lnTo>
                    <a:lnTo>
                      <a:pt x="120" y="864"/>
                    </a:lnTo>
                    <a:lnTo>
                      <a:pt x="108" y="864"/>
                    </a:lnTo>
                    <a:lnTo>
                      <a:pt x="102" y="882"/>
                    </a:lnTo>
                    <a:lnTo>
                      <a:pt x="96" y="888"/>
                    </a:lnTo>
                    <a:lnTo>
                      <a:pt x="96" y="894"/>
                    </a:lnTo>
                    <a:lnTo>
                      <a:pt x="84" y="906"/>
                    </a:lnTo>
                    <a:lnTo>
                      <a:pt x="84" y="936"/>
                    </a:lnTo>
                    <a:lnTo>
                      <a:pt x="90" y="948"/>
                    </a:lnTo>
                    <a:lnTo>
                      <a:pt x="90" y="954"/>
                    </a:lnTo>
                    <a:lnTo>
                      <a:pt x="96" y="948"/>
                    </a:lnTo>
                    <a:lnTo>
                      <a:pt x="108" y="948"/>
                    </a:lnTo>
                    <a:lnTo>
                      <a:pt x="114" y="942"/>
                    </a:lnTo>
                    <a:lnTo>
                      <a:pt x="120" y="942"/>
                    </a:lnTo>
                    <a:lnTo>
                      <a:pt x="126" y="948"/>
                    </a:lnTo>
                    <a:lnTo>
                      <a:pt x="138" y="948"/>
                    </a:lnTo>
                    <a:lnTo>
                      <a:pt x="150" y="954"/>
                    </a:lnTo>
                    <a:lnTo>
                      <a:pt x="174" y="954"/>
                    </a:lnTo>
                    <a:lnTo>
                      <a:pt x="210" y="936"/>
                    </a:lnTo>
                    <a:lnTo>
                      <a:pt x="216" y="930"/>
                    </a:lnTo>
                    <a:lnTo>
                      <a:pt x="222" y="930"/>
                    </a:lnTo>
                    <a:lnTo>
                      <a:pt x="234" y="936"/>
                    </a:lnTo>
                    <a:lnTo>
                      <a:pt x="276" y="936"/>
                    </a:lnTo>
                    <a:lnTo>
                      <a:pt x="288" y="930"/>
                    </a:lnTo>
                    <a:lnTo>
                      <a:pt x="300" y="930"/>
                    </a:lnTo>
                    <a:lnTo>
                      <a:pt x="306" y="924"/>
                    </a:lnTo>
                    <a:lnTo>
                      <a:pt x="312" y="924"/>
                    </a:lnTo>
                    <a:lnTo>
                      <a:pt x="348" y="930"/>
                    </a:lnTo>
                    <a:lnTo>
                      <a:pt x="354" y="924"/>
                    </a:lnTo>
                    <a:lnTo>
                      <a:pt x="366" y="918"/>
                    </a:lnTo>
                    <a:lnTo>
                      <a:pt x="372" y="912"/>
                    </a:lnTo>
                    <a:lnTo>
                      <a:pt x="384" y="912"/>
                    </a:lnTo>
                    <a:lnTo>
                      <a:pt x="396" y="918"/>
                    </a:lnTo>
                    <a:lnTo>
                      <a:pt x="408" y="930"/>
                    </a:lnTo>
                    <a:lnTo>
                      <a:pt x="432" y="978"/>
                    </a:lnTo>
                    <a:lnTo>
                      <a:pt x="444" y="984"/>
                    </a:lnTo>
                    <a:lnTo>
                      <a:pt x="450" y="990"/>
                    </a:lnTo>
                    <a:lnTo>
                      <a:pt x="468" y="996"/>
                    </a:lnTo>
                    <a:lnTo>
                      <a:pt x="486" y="996"/>
                    </a:lnTo>
                    <a:lnTo>
                      <a:pt x="522" y="1008"/>
                    </a:lnTo>
                    <a:lnTo>
                      <a:pt x="540" y="1044"/>
                    </a:lnTo>
                    <a:lnTo>
                      <a:pt x="552" y="1056"/>
                    </a:lnTo>
                    <a:lnTo>
                      <a:pt x="570" y="1056"/>
                    </a:lnTo>
                    <a:lnTo>
                      <a:pt x="588" y="1050"/>
                    </a:lnTo>
                    <a:lnTo>
                      <a:pt x="582" y="1044"/>
                    </a:lnTo>
                    <a:lnTo>
                      <a:pt x="582" y="1032"/>
                    </a:lnTo>
                    <a:lnTo>
                      <a:pt x="594" y="1020"/>
                    </a:lnTo>
                    <a:lnTo>
                      <a:pt x="606" y="1020"/>
                    </a:lnTo>
                    <a:lnTo>
                      <a:pt x="618" y="1026"/>
                    </a:lnTo>
                    <a:lnTo>
                      <a:pt x="624" y="1032"/>
                    </a:lnTo>
                    <a:lnTo>
                      <a:pt x="648" y="1020"/>
                    </a:lnTo>
                    <a:lnTo>
                      <a:pt x="648" y="1026"/>
                    </a:lnTo>
                    <a:lnTo>
                      <a:pt x="654" y="1032"/>
                    </a:lnTo>
                    <a:lnTo>
                      <a:pt x="678" y="1032"/>
                    </a:lnTo>
                    <a:lnTo>
                      <a:pt x="690" y="1020"/>
                    </a:lnTo>
                    <a:lnTo>
                      <a:pt x="702" y="1014"/>
                    </a:lnTo>
                    <a:lnTo>
                      <a:pt x="708" y="1014"/>
                    </a:lnTo>
                    <a:lnTo>
                      <a:pt x="708" y="1026"/>
                    </a:lnTo>
                    <a:lnTo>
                      <a:pt x="714" y="1032"/>
                    </a:lnTo>
                    <a:lnTo>
                      <a:pt x="732" y="1032"/>
                    </a:lnTo>
                    <a:lnTo>
                      <a:pt x="738" y="1026"/>
                    </a:lnTo>
                    <a:lnTo>
                      <a:pt x="750" y="1020"/>
                    </a:lnTo>
                    <a:lnTo>
                      <a:pt x="750" y="996"/>
                    </a:lnTo>
                    <a:lnTo>
                      <a:pt x="744" y="990"/>
                    </a:lnTo>
                    <a:lnTo>
                      <a:pt x="738" y="978"/>
                    </a:lnTo>
                    <a:lnTo>
                      <a:pt x="714" y="936"/>
                    </a:lnTo>
                    <a:lnTo>
                      <a:pt x="714" y="912"/>
                    </a:lnTo>
                    <a:lnTo>
                      <a:pt x="690" y="912"/>
                    </a:lnTo>
                    <a:lnTo>
                      <a:pt x="678" y="900"/>
                    </a:lnTo>
                    <a:lnTo>
                      <a:pt x="672" y="888"/>
                    </a:lnTo>
                    <a:lnTo>
                      <a:pt x="666" y="882"/>
                    </a:lnTo>
                    <a:lnTo>
                      <a:pt x="672" y="852"/>
                    </a:lnTo>
                    <a:lnTo>
                      <a:pt x="672" y="834"/>
                    </a:lnTo>
                    <a:lnTo>
                      <a:pt x="642" y="840"/>
                    </a:lnTo>
                    <a:lnTo>
                      <a:pt x="636" y="840"/>
                    </a:lnTo>
                    <a:lnTo>
                      <a:pt x="624" y="834"/>
                    </a:lnTo>
                    <a:lnTo>
                      <a:pt x="618" y="828"/>
                    </a:lnTo>
                    <a:lnTo>
                      <a:pt x="618" y="804"/>
                    </a:lnTo>
                    <a:lnTo>
                      <a:pt x="624" y="792"/>
                    </a:lnTo>
                    <a:lnTo>
                      <a:pt x="636" y="780"/>
                    </a:lnTo>
                    <a:lnTo>
                      <a:pt x="642" y="768"/>
                    </a:lnTo>
                    <a:lnTo>
                      <a:pt x="648" y="762"/>
                    </a:lnTo>
                    <a:lnTo>
                      <a:pt x="654" y="750"/>
                    </a:lnTo>
                    <a:lnTo>
                      <a:pt x="654" y="744"/>
                    </a:lnTo>
                    <a:lnTo>
                      <a:pt x="666" y="732"/>
                    </a:lnTo>
                    <a:lnTo>
                      <a:pt x="678" y="726"/>
                    </a:lnTo>
                    <a:lnTo>
                      <a:pt x="684" y="726"/>
                    </a:lnTo>
                    <a:lnTo>
                      <a:pt x="690" y="732"/>
                    </a:lnTo>
                    <a:lnTo>
                      <a:pt x="690" y="744"/>
                    </a:lnTo>
                    <a:lnTo>
                      <a:pt x="696" y="750"/>
                    </a:lnTo>
                    <a:lnTo>
                      <a:pt x="702" y="750"/>
                    </a:lnTo>
                    <a:lnTo>
                      <a:pt x="726" y="738"/>
                    </a:lnTo>
                    <a:lnTo>
                      <a:pt x="732" y="732"/>
                    </a:lnTo>
                    <a:lnTo>
                      <a:pt x="738" y="738"/>
                    </a:lnTo>
                    <a:lnTo>
                      <a:pt x="756" y="738"/>
                    </a:lnTo>
                    <a:lnTo>
                      <a:pt x="762" y="732"/>
                    </a:lnTo>
                    <a:lnTo>
                      <a:pt x="768" y="720"/>
                    </a:lnTo>
                    <a:lnTo>
                      <a:pt x="774" y="714"/>
                    </a:lnTo>
                    <a:lnTo>
                      <a:pt x="774" y="708"/>
                    </a:lnTo>
                    <a:lnTo>
                      <a:pt x="792" y="696"/>
                    </a:lnTo>
                    <a:lnTo>
                      <a:pt x="792" y="678"/>
                    </a:lnTo>
                    <a:lnTo>
                      <a:pt x="798" y="672"/>
                    </a:lnTo>
                    <a:lnTo>
                      <a:pt x="798" y="666"/>
                    </a:lnTo>
                    <a:lnTo>
                      <a:pt x="804" y="660"/>
                    </a:lnTo>
                    <a:lnTo>
                      <a:pt x="828" y="648"/>
                    </a:lnTo>
                    <a:lnTo>
                      <a:pt x="840" y="636"/>
                    </a:lnTo>
                    <a:lnTo>
                      <a:pt x="846" y="618"/>
                    </a:lnTo>
                    <a:lnTo>
                      <a:pt x="846" y="606"/>
                    </a:lnTo>
                    <a:lnTo>
                      <a:pt x="852" y="588"/>
                    </a:lnTo>
                    <a:lnTo>
                      <a:pt x="852" y="576"/>
                    </a:lnTo>
                    <a:lnTo>
                      <a:pt x="858" y="570"/>
                    </a:lnTo>
                    <a:lnTo>
                      <a:pt x="870" y="564"/>
                    </a:lnTo>
                    <a:lnTo>
                      <a:pt x="876" y="558"/>
                    </a:lnTo>
                    <a:lnTo>
                      <a:pt x="888" y="558"/>
                    </a:lnTo>
                    <a:lnTo>
                      <a:pt x="870" y="534"/>
                    </a:lnTo>
                    <a:lnTo>
                      <a:pt x="894" y="498"/>
                    </a:lnTo>
                    <a:lnTo>
                      <a:pt x="924" y="480"/>
                    </a:lnTo>
                    <a:lnTo>
                      <a:pt x="924" y="474"/>
                    </a:lnTo>
                    <a:lnTo>
                      <a:pt x="912" y="462"/>
                    </a:lnTo>
                    <a:lnTo>
                      <a:pt x="906" y="450"/>
                    </a:lnTo>
                    <a:lnTo>
                      <a:pt x="906" y="414"/>
                    </a:lnTo>
                    <a:lnTo>
                      <a:pt x="912" y="408"/>
                    </a:lnTo>
                    <a:lnTo>
                      <a:pt x="924" y="408"/>
                    </a:lnTo>
                    <a:lnTo>
                      <a:pt x="948" y="396"/>
                    </a:lnTo>
                    <a:lnTo>
                      <a:pt x="954" y="390"/>
                    </a:lnTo>
                    <a:lnTo>
                      <a:pt x="954" y="384"/>
                    </a:lnTo>
                    <a:lnTo>
                      <a:pt x="948" y="378"/>
                    </a:lnTo>
                    <a:lnTo>
                      <a:pt x="936" y="372"/>
                    </a:lnTo>
                    <a:lnTo>
                      <a:pt x="900" y="372"/>
                    </a:lnTo>
                    <a:lnTo>
                      <a:pt x="894" y="336"/>
                    </a:lnTo>
                    <a:lnTo>
                      <a:pt x="876" y="336"/>
                    </a:lnTo>
                    <a:lnTo>
                      <a:pt x="864" y="318"/>
                    </a:lnTo>
                    <a:lnTo>
                      <a:pt x="846" y="318"/>
                    </a:lnTo>
                    <a:lnTo>
                      <a:pt x="846" y="306"/>
                    </a:lnTo>
                    <a:lnTo>
                      <a:pt x="852" y="294"/>
                    </a:lnTo>
                    <a:lnTo>
                      <a:pt x="852" y="288"/>
                    </a:lnTo>
                    <a:lnTo>
                      <a:pt x="846" y="288"/>
                    </a:lnTo>
                    <a:lnTo>
                      <a:pt x="834" y="276"/>
                    </a:lnTo>
                    <a:lnTo>
                      <a:pt x="834" y="270"/>
                    </a:lnTo>
                    <a:lnTo>
                      <a:pt x="840" y="264"/>
                    </a:lnTo>
                    <a:lnTo>
                      <a:pt x="846" y="252"/>
                    </a:lnTo>
                    <a:lnTo>
                      <a:pt x="852" y="246"/>
                    </a:lnTo>
                    <a:lnTo>
                      <a:pt x="822" y="240"/>
                    </a:lnTo>
                    <a:lnTo>
                      <a:pt x="828" y="228"/>
                    </a:lnTo>
                    <a:lnTo>
                      <a:pt x="804" y="210"/>
                    </a:lnTo>
                    <a:lnTo>
                      <a:pt x="804" y="204"/>
                    </a:lnTo>
                    <a:lnTo>
                      <a:pt x="810" y="192"/>
                    </a:lnTo>
                    <a:lnTo>
                      <a:pt x="834" y="180"/>
                    </a:lnTo>
                    <a:lnTo>
                      <a:pt x="876" y="180"/>
                    </a:lnTo>
                    <a:lnTo>
                      <a:pt x="894" y="186"/>
                    </a:lnTo>
                    <a:lnTo>
                      <a:pt x="912" y="186"/>
                    </a:lnTo>
                    <a:lnTo>
                      <a:pt x="918" y="192"/>
                    </a:lnTo>
                    <a:lnTo>
                      <a:pt x="918" y="204"/>
                    </a:lnTo>
                    <a:lnTo>
                      <a:pt x="930" y="204"/>
                    </a:lnTo>
                    <a:lnTo>
                      <a:pt x="942" y="198"/>
                    </a:lnTo>
                    <a:lnTo>
                      <a:pt x="948" y="192"/>
                    </a:lnTo>
                    <a:lnTo>
                      <a:pt x="960" y="186"/>
                    </a:lnTo>
                    <a:lnTo>
                      <a:pt x="966" y="180"/>
                    </a:lnTo>
                    <a:lnTo>
                      <a:pt x="972" y="186"/>
                    </a:lnTo>
                    <a:lnTo>
                      <a:pt x="978" y="180"/>
                    </a:lnTo>
                    <a:lnTo>
                      <a:pt x="1002" y="180"/>
                    </a:lnTo>
                    <a:lnTo>
                      <a:pt x="1002" y="162"/>
                    </a:lnTo>
                    <a:lnTo>
                      <a:pt x="1026" y="156"/>
                    </a:lnTo>
                    <a:lnTo>
                      <a:pt x="1050" y="120"/>
                    </a:lnTo>
                    <a:lnTo>
                      <a:pt x="1008" y="12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65" name="Parcel Islands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2D95B5FA-33B9-4C69-9C9A-88539679923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8073324" y="-1372782"/>
                <a:ext cx="18398" cy="12105"/>
              </a:xfrm>
              <a:custGeom>
                <a:avLst/>
                <a:gdLst>
                  <a:gd name="T0" fmla="*/ 2147483647 w 96"/>
                  <a:gd name="T1" fmla="*/ 2147483647 h 66"/>
                  <a:gd name="T2" fmla="*/ 2147483647 w 96"/>
                  <a:gd name="T3" fmla="*/ 2147483647 h 66"/>
                  <a:gd name="T4" fmla="*/ 0 w 96"/>
                  <a:gd name="T5" fmla="*/ 2147483647 h 66"/>
                  <a:gd name="T6" fmla="*/ 0 w 96"/>
                  <a:gd name="T7" fmla="*/ 2147483647 h 66"/>
                  <a:gd name="T8" fmla="*/ 2147483647 w 96"/>
                  <a:gd name="T9" fmla="*/ 2147483647 h 66"/>
                  <a:gd name="T10" fmla="*/ 2147483647 w 96"/>
                  <a:gd name="T11" fmla="*/ 2147483647 h 66"/>
                  <a:gd name="T12" fmla="*/ 2147483647 w 96"/>
                  <a:gd name="T13" fmla="*/ 2147483647 h 66"/>
                  <a:gd name="T14" fmla="*/ 2147483647 w 96"/>
                  <a:gd name="T15" fmla="*/ 2147483647 h 66"/>
                  <a:gd name="T16" fmla="*/ 2147483647 w 96"/>
                  <a:gd name="T17" fmla="*/ 2147483647 h 66"/>
                  <a:gd name="T18" fmla="*/ 2147483647 w 96"/>
                  <a:gd name="T19" fmla="*/ 0 h 66"/>
                  <a:gd name="T20" fmla="*/ 2147483647 w 96"/>
                  <a:gd name="T21" fmla="*/ 2147483647 h 66"/>
                  <a:gd name="T22" fmla="*/ 2147483647 w 96"/>
                  <a:gd name="T23" fmla="*/ 2147483647 h 66"/>
                  <a:gd name="T24" fmla="*/ 2147483647 w 96"/>
                  <a:gd name="T25" fmla="*/ 2147483647 h 66"/>
                  <a:gd name="T26" fmla="*/ 2147483647 w 96"/>
                  <a:gd name="T27" fmla="*/ 2147483647 h 66"/>
                  <a:gd name="T28" fmla="*/ 2147483647 w 96"/>
                  <a:gd name="T29" fmla="*/ 0 h 66"/>
                  <a:gd name="T30" fmla="*/ 2147483647 w 96"/>
                  <a:gd name="T31" fmla="*/ 0 h 66"/>
                  <a:gd name="T32" fmla="*/ 2147483647 w 96"/>
                  <a:gd name="T33" fmla="*/ 2147483647 h 66"/>
                  <a:gd name="T34" fmla="*/ 2147483647 w 96"/>
                  <a:gd name="T35" fmla="*/ 2147483647 h 66"/>
                  <a:gd name="T36" fmla="*/ 2147483647 w 96"/>
                  <a:gd name="T37" fmla="*/ 2147483647 h 66"/>
                  <a:gd name="T38" fmla="*/ 2147483647 w 96"/>
                  <a:gd name="T39" fmla="*/ 2147483647 h 66"/>
                  <a:gd name="T40" fmla="*/ 2147483647 w 96"/>
                  <a:gd name="T41" fmla="*/ 2147483647 h 66"/>
                  <a:gd name="T42" fmla="*/ 2147483647 w 96"/>
                  <a:gd name="T43" fmla="*/ 2147483647 h 66"/>
                  <a:gd name="T44" fmla="*/ 2147483647 w 96"/>
                  <a:gd name="T45" fmla="*/ 2147483647 h 6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96"/>
                  <a:gd name="T70" fmla="*/ 0 h 66"/>
                  <a:gd name="T71" fmla="*/ 96 w 96"/>
                  <a:gd name="T72" fmla="*/ 66 h 6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96" h="66">
                    <a:moveTo>
                      <a:pt x="12" y="42"/>
                    </a:moveTo>
                    <a:lnTo>
                      <a:pt x="6" y="42"/>
                    </a:lnTo>
                    <a:lnTo>
                      <a:pt x="0" y="48"/>
                    </a:lnTo>
                    <a:lnTo>
                      <a:pt x="0" y="60"/>
                    </a:lnTo>
                    <a:lnTo>
                      <a:pt x="6" y="66"/>
                    </a:lnTo>
                    <a:lnTo>
                      <a:pt x="12" y="66"/>
                    </a:lnTo>
                    <a:lnTo>
                      <a:pt x="24" y="54"/>
                    </a:lnTo>
                    <a:lnTo>
                      <a:pt x="24" y="42"/>
                    </a:lnTo>
                    <a:lnTo>
                      <a:pt x="12" y="42"/>
                    </a:lnTo>
                    <a:close/>
                    <a:moveTo>
                      <a:pt x="42" y="0"/>
                    </a:moveTo>
                    <a:lnTo>
                      <a:pt x="42" y="18"/>
                    </a:lnTo>
                    <a:lnTo>
                      <a:pt x="54" y="30"/>
                    </a:lnTo>
                    <a:lnTo>
                      <a:pt x="60" y="30"/>
                    </a:lnTo>
                    <a:lnTo>
                      <a:pt x="72" y="24"/>
                    </a:lnTo>
                    <a:lnTo>
                      <a:pt x="48" y="0"/>
                    </a:lnTo>
                    <a:lnTo>
                      <a:pt x="42" y="0"/>
                    </a:lnTo>
                    <a:close/>
                    <a:moveTo>
                      <a:pt x="96" y="36"/>
                    </a:moveTo>
                    <a:lnTo>
                      <a:pt x="78" y="36"/>
                    </a:lnTo>
                    <a:lnTo>
                      <a:pt x="72" y="42"/>
                    </a:lnTo>
                    <a:lnTo>
                      <a:pt x="72" y="54"/>
                    </a:lnTo>
                    <a:lnTo>
                      <a:pt x="84" y="60"/>
                    </a:lnTo>
                    <a:lnTo>
                      <a:pt x="96" y="48"/>
                    </a:lnTo>
                    <a:lnTo>
                      <a:pt x="96" y="36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66" name="Oma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12EF0D22-8573-4751-B40B-C787A613ADB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261524" y="-1501089"/>
                <a:ext cx="105020" cy="137184"/>
              </a:xfrm>
              <a:custGeom>
                <a:avLst/>
                <a:gdLst>
                  <a:gd name="T0" fmla="*/ 2147483647 w 540"/>
                  <a:gd name="T1" fmla="*/ 2147483647 h 672"/>
                  <a:gd name="T2" fmla="*/ 2147483647 w 540"/>
                  <a:gd name="T3" fmla="*/ 2147483647 h 672"/>
                  <a:gd name="T4" fmla="*/ 2147483647 w 540"/>
                  <a:gd name="T5" fmla="*/ 2147483647 h 672"/>
                  <a:gd name="T6" fmla="*/ 2147483647 w 540"/>
                  <a:gd name="T7" fmla="*/ 2147483647 h 672"/>
                  <a:gd name="T8" fmla="*/ 2147483647 w 540"/>
                  <a:gd name="T9" fmla="*/ 2147483647 h 672"/>
                  <a:gd name="T10" fmla="*/ 2147483647 w 540"/>
                  <a:gd name="T11" fmla="*/ 2147483647 h 672"/>
                  <a:gd name="T12" fmla="*/ 2147483647 w 540"/>
                  <a:gd name="T13" fmla="*/ 2147483647 h 672"/>
                  <a:gd name="T14" fmla="*/ 2147483647 w 540"/>
                  <a:gd name="T15" fmla="*/ 2147483647 h 672"/>
                  <a:gd name="T16" fmla="*/ 2147483647 w 540"/>
                  <a:gd name="T17" fmla="*/ 2147483647 h 672"/>
                  <a:gd name="T18" fmla="*/ 2147483647 w 540"/>
                  <a:gd name="T19" fmla="*/ 2147483647 h 672"/>
                  <a:gd name="T20" fmla="*/ 2147483647 w 540"/>
                  <a:gd name="T21" fmla="*/ 2147483647 h 672"/>
                  <a:gd name="T22" fmla="*/ 2147483647 w 540"/>
                  <a:gd name="T23" fmla="*/ 2147483647 h 672"/>
                  <a:gd name="T24" fmla="*/ 2147483647 w 540"/>
                  <a:gd name="T25" fmla="*/ 2147483647 h 672"/>
                  <a:gd name="T26" fmla="*/ 2147483647 w 540"/>
                  <a:gd name="T27" fmla="*/ 2147483647 h 672"/>
                  <a:gd name="T28" fmla="*/ 2147483647 w 540"/>
                  <a:gd name="T29" fmla="*/ 2147483647 h 672"/>
                  <a:gd name="T30" fmla="*/ 2147483647 w 540"/>
                  <a:gd name="T31" fmla="*/ 2147483647 h 672"/>
                  <a:gd name="T32" fmla="*/ 2147483647 w 540"/>
                  <a:gd name="T33" fmla="*/ 2147483647 h 672"/>
                  <a:gd name="T34" fmla="*/ 2147483647 w 540"/>
                  <a:gd name="T35" fmla="*/ 2147483647 h 672"/>
                  <a:gd name="T36" fmla="*/ 2147483647 w 540"/>
                  <a:gd name="T37" fmla="*/ 2147483647 h 672"/>
                  <a:gd name="T38" fmla="*/ 2147483647 w 540"/>
                  <a:gd name="T39" fmla="*/ 2147483647 h 672"/>
                  <a:gd name="T40" fmla="*/ 2147483647 w 540"/>
                  <a:gd name="T41" fmla="*/ 2147483647 h 672"/>
                  <a:gd name="T42" fmla="*/ 2147483647 w 540"/>
                  <a:gd name="T43" fmla="*/ 2147483647 h 672"/>
                  <a:gd name="T44" fmla="*/ 2147483647 w 540"/>
                  <a:gd name="T45" fmla="*/ 2147483647 h 672"/>
                  <a:gd name="T46" fmla="*/ 2147483647 w 540"/>
                  <a:gd name="T47" fmla="*/ 2147483647 h 672"/>
                  <a:gd name="T48" fmla="*/ 2147483647 w 540"/>
                  <a:gd name="T49" fmla="*/ 2147483647 h 672"/>
                  <a:gd name="T50" fmla="*/ 2147483647 w 540"/>
                  <a:gd name="T51" fmla="*/ 0 h 672"/>
                  <a:gd name="T52" fmla="*/ 2147483647 w 540"/>
                  <a:gd name="T53" fmla="*/ 2147483647 h 672"/>
                  <a:gd name="T54" fmla="*/ 2147483647 w 540"/>
                  <a:gd name="T55" fmla="*/ 2147483647 h 672"/>
                  <a:gd name="T56" fmla="*/ 2147483647 w 540"/>
                  <a:gd name="T57" fmla="*/ 2147483647 h 672"/>
                  <a:gd name="T58" fmla="*/ 2147483647 w 540"/>
                  <a:gd name="T59" fmla="*/ 2147483647 h 672"/>
                  <a:gd name="T60" fmla="*/ 2147483647 w 540"/>
                  <a:gd name="T61" fmla="*/ 2147483647 h 672"/>
                  <a:gd name="T62" fmla="*/ 2147483647 w 540"/>
                  <a:gd name="T63" fmla="*/ 2147483647 h 672"/>
                  <a:gd name="T64" fmla="*/ 2147483647 w 540"/>
                  <a:gd name="T65" fmla="*/ 2147483647 h 672"/>
                  <a:gd name="T66" fmla="*/ 2147483647 w 540"/>
                  <a:gd name="T67" fmla="*/ 2147483647 h 672"/>
                  <a:gd name="T68" fmla="*/ 2147483647 w 540"/>
                  <a:gd name="T69" fmla="*/ 2147483647 h 672"/>
                  <a:gd name="T70" fmla="*/ 2147483647 w 540"/>
                  <a:gd name="T71" fmla="*/ 2147483647 h 672"/>
                  <a:gd name="T72" fmla="*/ 2147483647 w 540"/>
                  <a:gd name="T73" fmla="*/ 2147483647 h 672"/>
                  <a:gd name="T74" fmla="*/ 2147483647 w 540"/>
                  <a:gd name="T75" fmla="*/ 2147483647 h 672"/>
                  <a:gd name="T76" fmla="*/ 2147483647 w 540"/>
                  <a:gd name="T77" fmla="*/ 2147483647 h 672"/>
                  <a:gd name="T78" fmla="*/ 2147483647 w 540"/>
                  <a:gd name="T79" fmla="*/ 2147483647 h 672"/>
                  <a:gd name="T80" fmla="*/ 2147483647 w 540"/>
                  <a:gd name="T81" fmla="*/ 2147483647 h 672"/>
                  <a:gd name="T82" fmla="*/ 2147483647 w 540"/>
                  <a:gd name="T83" fmla="*/ 2147483647 h 672"/>
                  <a:gd name="T84" fmla="*/ 2147483647 w 540"/>
                  <a:gd name="T85" fmla="*/ 2147483647 h 672"/>
                  <a:gd name="T86" fmla="*/ 2147483647 w 540"/>
                  <a:gd name="T87" fmla="*/ 2147483647 h 67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540"/>
                  <a:gd name="T133" fmla="*/ 0 h 672"/>
                  <a:gd name="T134" fmla="*/ 540 w 540"/>
                  <a:gd name="T135" fmla="*/ 672 h 672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540" h="672">
                    <a:moveTo>
                      <a:pt x="258" y="564"/>
                    </a:moveTo>
                    <a:lnTo>
                      <a:pt x="276" y="564"/>
                    </a:lnTo>
                    <a:lnTo>
                      <a:pt x="288" y="558"/>
                    </a:lnTo>
                    <a:lnTo>
                      <a:pt x="306" y="552"/>
                    </a:lnTo>
                    <a:lnTo>
                      <a:pt x="330" y="540"/>
                    </a:lnTo>
                    <a:lnTo>
                      <a:pt x="336" y="528"/>
                    </a:lnTo>
                    <a:lnTo>
                      <a:pt x="342" y="510"/>
                    </a:lnTo>
                    <a:lnTo>
                      <a:pt x="342" y="498"/>
                    </a:lnTo>
                    <a:lnTo>
                      <a:pt x="348" y="498"/>
                    </a:lnTo>
                    <a:lnTo>
                      <a:pt x="354" y="492"/>
                    </a:lnTo>
                    <a:lnTo>
                      <a:pt x="366" y="486"/>
                    </a:lnTo>
                    <a:lnTo>
                      <a:pt x="384" y="480"/>
                    </a:lnTo>
                    <a:lnTo>
                      <a:pt x="408" y="456"/>
                    </a:lnTo>
                    <a:lnTo>
                      <a:pt x="414" y="444"/>
                    </a:lnTo>
                    <a:lnTo>
                      <a:pt x="414" y="426"/>
                    </a:lnTo>
                    <a:lnTo>
                      <a:pt x="420" y="408"/>
                    </a:lnTo>
                    <a:lnTo>
                      <a:pt x="420" y="378"/>
                    </a:lnTo>
                    <a:lnTo>
                      <a:pt x="426" y="372"/>
                    </a:lnTo>
                    <a:lnTo>
                      <a:pt x="432" y="372"/>
                    </a:lnTo>
                    <a:lnTo>
                      <a:pt x="444" y="378"/>
                    </a:lnTo>
                    <a:lnTo>
                      <a:pt x="450" y="384"/>
                    </a:lnTo>
                    <a:lnTo>
                      <a:pt x="462" y="384"/>
                    </a:lnTo>
                    <a:lnTo>
                      <a:pt x="468" y="378"/>
                    </a:lnTo>
                    <a:lnTo>
                      <a:pt x="480" y="354"/>
                    </a:lnTo>
                    <a:lnTo>
                      <a:pt x="480" y="330"/>
                    </a:lnTo>
                    <a:lnTo>
                      <a:pt x="534" y="276"/>
                    </a:lnTo>
                    <a:lnTo>
                      <a:pt x="534" y="264"/>
                    </a:lnTo>
                    <a:lnTo>
                      <a:pt x="540" y="252"/>
                    </a:lnTo>
                    <a:lnTo>
                      <a:pt x="540" y="204"/>
                    </a:lnTo>
                    <a:lnTo>
                      <a:pt x="528" y="192"/>
                    </a:lnTo>
                    <a:lnTo>
                      <a:pt x="510" y="192"/>
                    </a:lnTo>
                    <a:lnTo>
                      <a:pt x="510" y="186"/>
                    </a:lnTo>
                    <a:lnTo>
                      <a:pt x="492" y="168"/>
                    </a:lnTo>
                    <a:lnTo>
                      <a:pt x="486" y="150"/>
                    </a:lnTo>
                    <a:lnTo>
                      <a:pt x="462" y="126"/>
                    </a:lnTo>
                    <a:lnTo>
                      <a:pt x="456" y="114"/>
                    </a:lnTo>
                    <a:lnTo>
                      <a:pt x="432" y="96"/>
                    </a:lnTo>
                    <a:lnTo>
                      <a:pt x="396" y="84"/>
                    </a:lnTo>
                    <a:lnTo>
                      <a:pt x="366" y="78"/>
                    </a:lnTo>
                    <a:lnTo>
                      <a:pt x="348" y="78"/>
                    </a:lnTo>
                    <a:lnTo>
                      <a:pt x="342" y="72"/>
                    </a:lnTo>
                    <a:lnTo>
                      <a:pt x="330" y="72"/>
                    </a:lnTo>
                    <a:lnTo>
                      <a:pt x="318" y="60"/>
                    </a:lnTo>
                    <a:lnTo>
                      <a:pt x="294" y="48"/>
                    </a:lnTo>
                    <a:lnTo>
                      <a:pt x="288" y="36"/>
                    </a:lnTo>
                    <a:lnTo>
                      <a:pt x="288" y="30"/>
                    </a:lnTo>
                    <a:lnTo>
                      <a:pt x="282" y="18"/>
                    </a:lnTo>
                    <a:lnTo>
                      <a:pt x="276" y="12"/>
                    </a:lnTo>
                    <a:lnTo>
                      <a:pt x="252" y="18"/>
                    </a:lnTo>
                    <a:lnTo>
                      <a:pt x="246" y="6"/>
                    </a:lnTo>
                    <a:lnTo>
                      <a:pt x="246" y="0"/>
                    </a:lnTo>
                    <a:lnTo>
                      <a:pt x="240" y="0"/>
                    </a:lnTo>
                    <a:lnTo>
                      <a:pt x="234" y="6"/>
                    </a:lnTo>
                    <a:lnTo>
                      <a:pt x="234" y="12"/>
                    </a:lnTo>
                    <a:lnTo>
                      <a:pt x="228" y="24"/>
                    </a:lnTo>
                    <a:lnTo>
                      <a:pt x="228" y="54"/>
                    </a:lnTo>
                    <a:lnTo>
                      <a:pt x="246" y="72"/>
                    </a:lnTo>
                    <a:lnTo>
                      <a:pt x="246" y="78"/>
                    </a:lnTo>
                    <a:lnTo>
                      <a:pt x="240" y="78"/>
                    </a:lnTo>
                    <a:lnTo>
                      <a:pt x="240" y="72"/>
                    </a:lnTo>
                    <a:lnTo>
                      <a:pt x="228" y="72"/>
                    </a:lnTo>
                    <a:lnTo>
                      <a:pt x="228" y="78"/>
                    </a:lnTo>
                    <a:lnTo>
                      <a:pt x="222" y="84"/>
                    </a:lnTo>
                    <a:lnTo>
                      <a:pt x="222" y="96"/>
                    </a:lnTo>
                    <a:lnTo>
                      <a:pt x="216" y="108"/>
                    </a:lnTo>
                    <a:lnTo>
                      <a:pt x="216" y="120"/>
                    </a:lnTo>
                    <a:lnTo>
                      <a:pt x="210" y="132"/>
                    </a:lnTo>
                    <a:lnTo>
                      <a:pt x="204" y="138"/>
                    </a:lnTo>
                    <a:lnTo>
                      <a:pt x="198" y="150"/>
                    </a:lnTo>
                    <a:lnTo>
                      <a:pt x="192" y="156"/>
                    </a:lnTo>
                    <a:lnTo>
                      <a:pt x="192" y="168"/>
                    </a:lnTo>
                    <a:lnTo>
                      <a:pt x="210" y="204"/>
                    </a:lnTo>
                    <a:lnTo>
                      <a:pt x="216" y="210"/>
                    </a:lnTo>
                    <a:lnTo>
                      <a:pt x="216" y="222"/>
                    </a:lnTo>
                    <a:lnTo>
                      <a:pt x="222" y="228"/>
                    </a:lnTo>
                    <a:lnTo>
                      <a:pt x="234" y="234"/>
                    </a:lnTo>
                    <a:lnTo>
                      <a:pt x="240" y="240"/>
                    </a:lnTo>
                    <a:lnTo>
                      <a:pt x="204" y="414"/>
                    </a:lnTo>
                    <a:lnTo>
                      <a:pt x="0" y="486"/>
                    </a:lnTo>
                    <a:lnTo>
                      <a:pt x="84" y="672"/>
                    </a:lnTo>
                    <a:lnTo>
                      <a:pt x="114" y="660"/>
                    </a:lnTo>
                    <a:lnTo>
                      <a:pt x="198" y="636"/>
                    </a:lnTo>
                    <a:lnTo>
                      <a:pt x="228" y="624"/>
                    </a:lnTo>
                    <a:lnTo>
                      <a:pt x="246" y="618"/>
                    </a:lnTo>
                    <a:lnTo>
                      <a:pt x="252" y="606"/>
                    </a:lnTo>
                    <a:lnTo>
                      <a:pt x="252" y="594"/>
                    </a:lnTo>
                    <a:lnTo>
                      <a:pt x="258" y="582"/>
                    </a:lnTo>
                    <a:lnTo>
                      <a:pt x="258" y="56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67" name="Norway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6E1FB180-2DC2-4B04-8FA5-64CB7501129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6636001" y="-2341939"/>
                <a:ext cx="263701" cy="305836"/>
              </a:xfrm>
              <a:custGeom>
                <a:avLst/>
                <a:gdLst>
                  <a:gd name="T0" fmla="*/ 2147483647 w 1362"/>
                  <a:gd name="T1" fmla="*/ 2147483647 h 1500"/>
                  <a:gd name="T2" fmla="*/ 2147483647 w 1362"/>
                  <a:gd name="T3" fmla="*/ 2147483647 h 1500"/>
                  <a:gd name="T4" fmla="*/ 2147483647 w 1362"/>
                  <a:gd name="T5" fmla="*/ 2147483647 h 1500"/>
                  <a:gd name="T6" fmla="*/ 2147483647 w 1362"/>
                  <a:gd name="T7" fmla="*/ 2147483647 h 1500"/>
                  <a:gd name="T8" fmla="*/ 2147483647 w 1362"/>
                  <a:gd name="T9" fmla="*/ 0 h 1500"/>
                  <a:gd name="T10" fmla="*/ 2147483647 w 1362"/>
                  <a:gd name="T11" fmla="*/ 2147483647 h 1500"/>
                  <a:gd name="T12" fmla="*/ 2147483647 w 1362"/>
                  <a:gd name="T13" fmla="*/ 2147483647 h 1500"/>
                  <a:gd name="T14" fmla="*/ 2147483647 w 1362"/>
                  <a:gd name="T15" fmla="*/ 2147483647 h 1500"/>
                  <a:gd name="T16" fmla="*/ 2147483647 w 1362"/>
                  <a:gd name="T17" fmla="*/ 2147483647 h 1500"/>
                  <a:gd name="T18" fmla="*/ 2147483647 w 1362"/>
                  <a:gd name="T19" fmla="*/ 2147483647 h 1500"/>
                  <a:gd name="T20" fmla="*/ 2147483647 w 1362"/>
                  <a:gd name="T21" fmla="*/ 2147483647 h 1500"/>
                  <a:gd name="T22" fmla="*/ 2147483647 w 1362"/>
                  <a:gd name="T23" fmla="*/ 2147483647 h 1500"/>
                  <a:gd name="T24" fmla="*/ 2147483647 w 1362"/>
                  <a:gd name="T25" fmla="*/ 2147483647 h 1500"/>
                  <a:gd name="T26" fmla="*/ 2147483647 w 1362"/>
                  <a:gd name="T27" fmla="*/ 2147483647 h 1500"/>
                  <a:gd name="T28" fmla="*/ 2147483647 w 1362"/>
                  <a:gd name="T29" fmla="*/ 2147483647 h 1500"/>
                  <a:gd name="T30" fmla="*/ 2147483647 w 1362"/>
                  <a:gd name="T31" fmla="*/ 2147483647 h 1500"/>
                  <a:gd name="T32" fmla="*/ 2147483647 w 1362"/>
                  <a:gd name="T33" fmla="*/ 2147483647 h 1500"/>
                  <a:gd name="T34" fmla="*/ 2147483647 w 1362"/>
                  <a:gd name="T35" fmla="*/ 2147483647 h 1500"/>
                  <a:gd name="T36" fmla="*/ 2147483647 w 1362"/>
                  <a:gd name="T37" fmla="*/ 2147483647 h 1500"/>
                  <a:gd name="T38" fmla="*/ 2147483647 w 1362"/>
                  <a:gd name="T39" fmla="*/ 2147483647 h 1500"/>
                  <a:gd name="T40" fmla="*/ 2147483647 w 1362"/>
                  <a:gd name="T41" fmla="*/ 2147483647 h 1500"/>
                  <a:gd name="T42" fmla="*/ 2147483647 w 1362"/>
                  <a:gd name="T43" fmla="*/ 2147483647 h 1500"/>
                  <a:gd name="T44" fmla="*/ 2147483647 w 1362"/>
                  <a:gd name="T45" fmla="*/ 2147483647 h 1500"/>
                  <a:gd name="T46" fmla="*/ 2147483647 w 1362"/>
                  <a:gd name="T47" fmla="*/ 2147483647 h 1500"/>
                  <a:gd name="T48" fmla="*/ 2147483647 w 1362"/>
                  <a:gd name="T49" fmla="*/ 2147483647 h 1500"/>
                  <a:gd name="T50" fmla="*/ 2147483647 w 1362"/>
                  <a:gd name="T51" fmla="*/ 2147483647 h 1500"/>
                  <a:gd name="T52" fmla="*/ 2147483647 w 1362"/>
                  <a:gd name="T53" fmla="*/ 2147483647 h 1500"/>
                  <a:gd name="T54" fmla="*/ 2147483647 w 1362"/>
                  <a:gd name="T55" fmla="*/ 2147483647 h 1500"/>
                  <a:gd name="T56" fmla="*/ 2147483647 w 1362"/>
                  <a:gd name="T57" fmla="*/ 2147483647 h 1500"/>
                  <a:gd name="T58" fmla="*/ 2147483647 w 1362"/>
                  <a:gd name="T59" fmla="*/ 2147483647 h 1500"/>
                  <a:gd name="T60" fmla="*/ 2147483647 w 1362"/>
                  <a:gd name="T61" fmla="*/ 2147483647 h 1500"/>
                  <a:gd name="T62" fmla="*/ 2147483647 w 1362"/>
                  <a:gd name="T63" fmla="*/ 2147483647 h 1500"/>
                  <a:gd name="T64" fmla="*/ 2147483647 w 1362"/>
                  <a:gd name="T65" fmla="*/ 2147483647 h 1500"/>
                  <a:gd name="T66" fmla="*/ 2147483647 w 1362"/>
                  <a:gd name="T67" fmla="*/ 2147483647 h 1500"/>
                  <a:gd name="T68" fmla="*/ 2147483647 w 1362"/>
                  <a:gd name="T69" fmla="*/ 2147483647 h 1500"/>
                  <a:gd name="T70" fmla="*/ 2147483647 w 1362"/>
                  <a:gd name="T71" fmla="*/ 2147483647 h 1500"/>
                  <a:gd name="T72" fmla="*/ 2147483647 w 1362"/>
                  <a:gd name="T73" fmla="*/ 2147483647 h 1500"/>
                  <a:gd name="T74" fmla="*/ 2147483647 w 1362"/>
                  <a:gd name="T75" fmla="*/ 2147483647 h 1500"/>
                  <a:gd name="T76" fmla="*/ 2147483647 w 1362"/>
                  <a:gd name="T77" fmla="*/ 2147483647 h 1500"/>
                  <a:gd name="T78" fmla="*/ 2147483647 w 1362"/>
                  <a:gd name="T79" fmla="*/ 2147483647 h 1500"/>
                  <a:gd name="T80" fmla="*/ 2147483647 w 1362"/>
                  <a:gd name="T81" fmla="*/ 2147483647 h 1500"/>
                  <a:gd name="T82" fmla="*/ 2147483647 w 1362"/>
                  <a:gd name="T83" fmla="*/ 2147483647 h 1500"/>
                  <a:gd name="T84" fmla="*/ 2147483647 w 1362"/>
                  <a:gd name="T85" fmla="*/ 2147483647 h 1500"/>
                  <a:gd name="T86" fmla="*/ 2147483647 w 1362"/>
                  <a:gd name="T87" fmla="*/ 2147483647 h 1500"/>
                  <a:gd name="T88" fmla="*/ 2147483647 w 1362"/>
                  <a:gd name="T89" fmla="*/ 2147483647 h 1500"/>
                  <a:gd name="T90" fmla="*/ 2147483647 w 1362"/>
                  <a:gd name="T91" fmla="*/ 2147483647 h 1500"/>
                  <a:gd name="T92" fmla="*/ 2147483647 w 1362"/>
                  <a:gd name="T93" fmla="*/ 2147483647 h 1500"/>
                  <a:gd name="T94" fmla="*/ 2147483647 w 1362"/>
                  <a:gd name="T95" fmla="*/ 2147483647 h 1500"/>
                  <a:gd name="T96" fmla="*/ 2147483647 w 1362"/>
                  <a:gd name="T97" fmla="*/ 2147483647 h 1500"/>
                  <a:gd name="T98" fmla="*/ 2147483647 w 1362"/>
                  <a:gd name="T99" fmla="*/ 2147483647 h 1500"/>
                  <a:gd name="T100" fmla="*/ 2147483647 w 1362"/>
                  <a:gd name="T101" fmla="*/ 2147483647 h 1500"/>
                  <a:gd name="T102" fmla="*/ 2147483647 w 1362"/>
                  <a:gd name="T103" fmla="*/ 2147483647 h 1500"/>
                  <a:gd name="T104" fmla="*/ 2147483647 w 1362"/>
                  <a:gd name="T105" fmla="*/ 2147483647 h 1500"/>
                  <a:gd name="T106" fmla="*/ 2147483647 w 1362"/>
                  <a:gd name="T107" fmla="*/ 2147483647 h 1500"/>
                  <a:gd name="T108" fmla="*/ 2147483647 w 1362"/>
                  <a:gd name="T109" fmla="*/ 2147483647 h 1500"/>
                  <a:gd name="T110" fmla="*/ 2147483647 w 1362"/>
                  <a:gd name="T111" fmla="*/ 2147483647 h 1500"/>
                  <a:gd name="T112" fmla="*/ 2147483647 w 1362"/>
                  <a:gd name="T113" fmla="*/ 2147483647 h 1500"/>
                  <a:gd name="T114" fmla="*/ 2147483647 w 1362"/>
                  <a:gd name="T115" fmla="*/ 2147483647 h 150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362"/>
                  <a:gd name="T175" fmla="*/ 0 h 1500"/>
                  <a:gd name="T176" fmla="*/ 1362 w 1362"/>
                  <a:gd name="T177" fmla="*/ 1500 h 150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362" h="1500">
                    <a:moveTo>
                      <a:pt x="324" y="120"/>
                    </a:moveTo>
                    <a:lnTo>
                      <a:pt x="336" y="126"/>
                    </a:lnTo>
                    <a:lnTo>
                      <a:pt x="354" y="132"/>
                    </a:lnTo>
                    <a:lnTo>
                      <a:pt x="378" y="132"/>
                    </a:lnTo>
                    <a:lnTo>
                      <a:pt x="294" y="90"/>
                    </a:lnTo>
                    <a:lnTo>
                      <a:pt x="294" y="102"/>
                    </a:lnTo>
                    <a:lnTo>
                      <a:pt x="306" y="108"/>
                    </a:lnTo>
                    <a:lnTo>
                      <a:pt x="312" y="114"/>
                    </a:lnTo>
                    <a:lnTo>
                      <a:pt x="324" y="120"/>
                    </a:lnTo>
                    <a:close/>
                    <a:moveTo>
                      <a:pt x="684" y="48"/>
                    </a:moveTo>
                    <a:lnTo>
                      <a:pt x="732" y="48"/>
                    </a:lnTo>
                    <a:lnTo>
                      <a:pt x="738" y="54"/>
                    </a:lnTo>
                    <a:lnTo>
                      <a:pt x="750" y="54"/>
                    </a:lnTo>
                    <a:lnTo>
                      <a:pt x="774" y="66"/>
                    </a:lnTo>
                    <a:lnTo>
                      <a:pt x="786" y="66"/>
                    </a:lnTo>
                    <a:lnTo>
                      <a:pt x="798" y="60"/>
                    </a:lnTo>
                    <a:lnTo>
                      <a:pt x="804" y="60"/>
                    </a:lnTo>
                    <a:lnTo>
                      <a:pt x="816" y="54"/>
                    </a:lnTo>
                    <a:lnTo>
                      <a:pt x="828" y="54"/>
                    </a:lnTo>
                    <a:lnTo>
                      <a:pt x="840" y="60"/>
                    </a:lnTo>
                    <a:lnTo>
                      <a:pt x="876" y="72"/>
                    </a:lnTo>
                    <a:lnTo>
                      <a:pt x="888" y="78"/>
                    </a:lnTo>
                    <a:lnTo>
                      <a:pt x="894" y="84"/>
                    </a:lnTo>
                    <a:lnTo>
                      <a:pt x="900" y="84"/>
                    </a:lnTo>
                    <a:lnTo>
                      <a:pt x="924" y="60"/>
                    </a:lnTo>
                    <a:lnTo>
                      <a:pt x="984" y="66"/>
                    </a:lnTo>
                    <a:lnTo>
                      <a:pt x="984" y="42"/>
                    </a:lnTo>
                    <a:lnTo>
                      <a:pt x="1014" y="42"/>
                    </a:lnTo>
                    <a:lnTo>
                      <a:pt x="1026" y="36"/>
                    </a:lnTo>
                    <a:lnTo>
                      <a:pt x="1032" y="24"/>
                    </a:lnTo>
                    <a:lnTo>
                      <a:pt x="1038" y="18"/>
                    </a:lnTo>
                    <a:lnTo>
                      <a:pt x="1032" y="12"/>
                    </a:lnTo>
                    <a:lnTo>
                      <a:pt x="1002" y="12"/>
                    </a:lnTo>
                    <a:lnTo>
                      <a:pt x="990" y="18"/>
                    </a:lnTo>
                    <a:lnTo>
                      <a:pt x="984" y="18"/>
                    </a:lnTo>
                    <a:lnTo>
                      <a:pt x="972" y="6"/>
                    </a:lnTo>
                    <a:lnTo>
                      <a:pt x="960" y="0"/>
                    </a:lnTo>
                    <a:lnTo>
                      <a:pt x="918" y="0"/>
                    </a:lnTo>
                    <a:lnTo>
                      <a:pt x="900" y="6"/>
                    </a:lnTo>
                    <a:lnTo>
                      <a:pt x="882" y="18"/>
                    </a:lnTo>
                    <a:lnTo>
                      <a:pt x="870" y="18"/>
                    </a:lnTo>
                    <a:lnTo>
                      <a:pt x="864" y="12"/>
                    </a:lnTo>
                    <a:lnTo>
                      <a:pt x="864" y="6"/>
                    </a:lnTo>
                    <a:lnTo>
                      <a:pt x="858" y="6"/>
                    </a:lnTo>
                    <a:lnTo>
                      <a:pt x="852" y="0"/>
                    </a:lnTo>
                    <a:lnTo>
                      <a:pt x="822" y="0"/>
                    </a:lnTo>
                    <a:lnTo>
                      <a:pt x="804" y="18"/>
                    </a:lnTo>
                    <a:lnTo>
                      <a:pt x="738" y="0"/>
                    </a:lnTo>
                    <a:lnTo>
                      <a:pt x="726" y="0"/>
                    </a:lnTo>
                    <a:lnTo>
                      <a:pt x="708" y="6"/>
                    </a:lnTo>
                    <a:lnTo>
                      <a:pt x="690" y="6"/>
                    </a:lnTo>
                    <a:lnTo>
                      <a:pt x="672" y="12"/>
                    </a:lnTo>
                    <a:lnTo>
                      <a:pt x="660" y="12"/>
                    </a:lnTo>
                    <a:lnTo>
                      <a:pt x="660" y="6"/>
                    </a:lnTo>
                    <a:lnTo>
                      <a:pt x="666" y="0"/>
                    </a:lnTo>
                    <a:lnTo>
                      <a:pt x="630" y="12"/>
                    </a:lnTo>
                    <a:lnTo>
                      <a:pt x="648" y="36"/>
                    </a:lnTo>
                    <a:lnTo>
                      <a:pt x="684" y="48"/>
                    </a:lnTo>
                    <a:close/>
                    <a:moveTo>
                      <a:pt x="324" y="66"/>
                    </a:moveTo>
                    <a:lnTo>
                      <a:pt x="342" y="66"/>
                    </a:lnTo>
                    <a:lnTo>
                      <a:pt x="348" y="72"/>
                    </a:lnTo>
                    <a:lnTo>
                      <a:pt x="360" y="72"/>
                    </a:lnTo>
                    <a:lnTo>
                      <a:pt x="360" y="78"/>
                    </a:lnTo>
                    <a:lnTo>
                      <a:pt x="342" y="96"/>
                    </a:lnTo>
                    <a:lnTo>
                      <a:pt x="336" y="96"/>
                    </a:lnTo>
                    <a:lnTo>
                      <a:pt x="378" y="114"/>
                    </a:lnTo>
                    <a:lnTo>
                      <a:pt x="390" y="120"/>
                    </a:lnTo>
                    <a:lnTo>
                      <a:pt x="396" y="126"/>
                    </a:lnTo>
                    <a:lnTo>
                      <a:pt x="414" y="126"/>
                    </a:lnTo>
                    <a:lnTo>
                      <a:pt x="426" y="132"/>
                    </a:lnTo>
                    <a:lnTo>
                      <a:pt x="438" y="132"/>
                    </a:lnTo>
                    <a:lnTo>
                      <a:pt x="462" y="108"/>
                    </a:lnTo>
                    <a:lnTo>
                      <a:pt x="504" y="96"/>
                    </a:lnTo>
                    <a:lnTo>
                      <a:pt x="534" y="120"/>
                    </a:lnTo>
                    <a:lnTo>
                      <a:pt x="528" y="120"/>
                    </a:lnTo>
                    <a:lnTo>
                      <a:pt x="516" y="126"/>
                    </a:lnTo>
                    <a:lnTo>
                      <a:pt x="504" y="126"/>
                    </a:lnTo>
                    <a:lnTo>
                      <a:pt x="480" y="132"/>
                    </a:lnTo>
                    <a:lnTo>
                      <a:pt x="468" y="138"/>
                    </a:lnTo>
                    <a:lnTo>
                      <a:pt x="456" y="150"/>
                    </a:lnTo>
                    <a:lnTo>
                      <a:pt x="486" y="150"/>
                    </a:lnTo>
                    <a:lnTo>
                      <a:pt x="498" y="156"/>
                    </a:lnTo>
                    <a:lnTo>
                      <a:pt x="522" y="156"/>
                    </a:lnTo>
                    <a:lnTo>
                      <a:pt x="516" y="162"/>
                    </a:lnTo>
                    <a:lnTo>
                      <a:pt x="504" y="162"/>
                    </a:lnTo>
                    <a:lnTo>
                      <a:pt x="486" y="168"/>
                    </a:lnTo>
                    <a:lnTo>
                      <a:pt x="474" y="174"/>
                    </a:lnTo>
                    <a:lnTo>
                      <a:pt x="468" y="180"/>
                    </a:lnTo>
                    <a:lnTo>
                      <a:pt x="462" y="180"/>
                    </a:lnTo>
                    <a:lnTo>
                      <a:pt x="516" y="198"/>
                    </a:lnTo>
                    <a:lnTo>
                      <a:pt x="522" y="198"/>
                    </a:lnTo>
                    <a:lnTo>
                      <a:pt x="528" y="204"/>
                    </a:lnTo>
                    <a:lnTo>
                      <a:pt x="540" y="210"/>
                    </a:lnTo>
                    <a:lnTo>
                      <a:pt x="558" y="210"/>
                    </a:lnTo>
                    <a:lnTo>
                      <a:pt x="576" y="216"/>
                    </a:lnTo>
                    <a:lnTo>
                      <a:pt x="594" y="210"/>
                    </a:lnTo>
                    <a:lnTo>
                      <a:pt x="606" y="204"/>
                    </a:lnTo>
                    <a:lnTo>
                      <a:pt x="612" y="204"/>
                    </a:lnTo>
                    <a:lnTo>
                      <a:pt x="618" y="198"/>
                    </a:lnTo>
                    <a:lnTo>
                      <a:pt x="612" y="192"/>
                    </a:lnTo>
                    <a:lnTo>
                      <a:pt x="612" y="186"/>
                    </a:lnTo>
                    <a:lnTo>
                      <a:pt x="606" y="180"/>
                    </a:lnTo>
                    <a:lnTo>
                      <a:pt x="606" y="174"/>
                    </a:lnTo>
                    <a:lnTo>
                      <a:pt x="612" y="168"/>
                    </a:lnTo>
                    <a:lnTo>
                      <a:pt x="618" y="168"/>
                    </a:lnTo>
                    <a:lnTo>
                      <a:pt x="630" y="162"/>
                    </a:lnTo>
                    <a:lnTo>
                      <a:pt x="648" y="162"/>
                    </a:lnTo>
                    <a:lnTo>
                      <a:pt x="648" y="144"/>
                    </a:lnTo>
                    <a:lnTo>
                      <a:pt x="678" y="132"/>
                    </a:lnTo>
                    <a:lnTo>
                      <a:pt x="690" y="102"/>
                    </a:lnTo>
                    <a:lnTo>
                      <a:pt x="714" y="114"/>
                    </a:lnTo>
                    <a:lnTo>
                      <a:pt x="738" y="102"/>
                    </a:lnTo>
                    <a:lnTo>
                      <a:pt x="750" y="114"/>
                    </a:lnTo>
                    <a:lnTo>
                      <a:pt x="762" y="120"/>
                    </a:lnTo>
                    <a:lnTo>
                      <a:pt x="780" y="126"/>
                    </a:lnTo>
                    <a:lnTo>
                      <a:pt x="792" y="138"/>
                    </a:lnTo>
                    <a:lnTo>
                      <a:pt x="792" y="144"/>
                    </a:lnTo>
                    <a:lnTo>
                      <a:pt x="786" y="150"/>
                    </a:lnTo>
                    <a:lnTo>
                      <a:pt x="786" y="162"/>
                    </a:lnTo>
                    <a:lnTo>
                      <a:pt x="774" y="174"/>
                    </a:lnTo>
                    <a:lnTo>
                      <a:pt x="828" y="174"/>
                    </a:lnTo>
                    <a:lnTo>
                      <a:pt x="834" y="180"/>
                    </a:lnTo>
                    <a:lnTo>
                      <a:pt x="846" y="186"/>
                    </a:lnTo>
                    <a:lnTo>
                      <a:pt x="852" y="192"/>
                    </a:lnTo>
                    <a:lnTo>
                      <a:pt x="858" y="192"/>
                    </a:lnTo>
                    <a:lnTo>
                      <a:pt x="864" y="186"/>
                    </a:lnTo>
                    <a:lnTo>
                      <a:pt x="876" y="186"/>
                    </a:lnTo>
                    <a:lnTo>
                      <a:pt x="894" y="174"/>
                    </a:lnTo>
                    <a:lnTo>
                      <a:pt x="906" y="168"/>
                    </a:lnTo>
                    <a:lnTo>
                      <a:pt x="924" y="162"/>
                    </a:lnTo>
                    <a:lnTo>
                      <a:pt x="936" y="156"/>
                    </a:lnTo>
                    <a:lnTo>
                      <a:pt x="942" y="150"/>
                    </a:lnTo>
                    <a:lnTo>
                      <a:pt x="942" y="144"/>
                    </a:lnTo>
                    <a:lnTo>
                      <a:pt x="936" y="144"/>
                    </a:lnTo>
                    <a:lnTo>
                      <a:pt x="924" y="138"/>
                    </a:lnTo>
                    <a:lnTo>
                      <a:pt x="888" y="138"/>
                    </a:lnTo>
                    <a:lnTo>
                      <a:pt x="882" y="120"/>
                    </a:lnTo>
                    <a:lnTo>
                      <a:pt x="828" y="114"/>
                    </a:lnTo>
                    <a:lnTo>
                      <a:pt x="828" y="96"/>
                    </a:lnTo>
                    <a:lnTo>
                      <a:pt x="798" y="102"/>
                    </a:lnTo>
                    <a:lnTo>
                      <a:pt x="798" y="84"/>
                    </a:lnTo>
                    <a:lnTo>
                      <a:pt x="726" y="84"/>
                    </a:lnTo>
                    <a:lnTo>
                      <a:pt x="720" y="72"/>
                    </a:lnTo>
                    <a:lnTo>
                      <a:pt x="684" y="72"/>
                    </a:lnTo>
                    <a:lnTo>
                      <a:pt x="678" y="60"/>
                    </a:lnTo>
                    <a:lnTo>
                      <a:pt x="654" y="48"/>
                    </a:lnTo>
                    <a:lnTo>
                      <a:pt x="624" y="48"/>
                    </a:lnTo>
                    <a:lnTo>
                      <a:pt x="624" y="30"/>
                    </a:lnTo>
                    <a:lnTo>
                      <a:pt x="618" y="30"/>
                    </a:lnTo>
                    <a:lnTo>
                      <a:pt x="612" y="24"/>
                    </a:lnTo>
                    <a:lnTo>
                      <a:pt x="540" y="24"/>
                    </a:lnTo>
                    <a:lnTo>
                      <a:pt x="534" y="30"/>
                    </a:lnTo>
                    <a:lnTo>
                      <a:pt x="534" y="36"/>
                    </a:lnTo>
                    <a:lnTo>
                      <a:pt x="540" y="42"/>
                    </a:lnTo>
                    <a:lnTo>
                      <a:pt x="546" y="54"/>
                    </a:lnTo>
                    <a:lnTo>
                      <a:pt x="564" y="72"/>
                    </a:lnTo>
                    <a:lnTo>
                      <a:pt x="552" y="66"/>
                    </a:lnTo>
                    <a:lnTo>
                      <a:pt x="546" y="60"/>
                    </a:lnTo>
                    <a:lnTo>
                      <a:pt x="528" y="48"/>
                    </a:lnTo>
                    <a:lnTo>
                      <a:pt x="492" y="30"/>
                    </a:lnTo>
                    <a:lnTo>
                      <a:pt x="480" y="30"/>
                    </a:lnTo>
                    <a:lnTo>
                      <a:pt x="474" y="36"/>
                    </a:lnTo>
                    <a:lnTo>
                      <a:pt x="468" y="48"/>
                    </a:lnTo>
                    <a:lnTo>
                      <a:pt x="462" y="54"/>
                    </a:lnTo>
                    <a:lnTo>
                      <a:pt x="450" y="54"/>
                    </a:lnTo>
                    <a:lnTo>
                      <a:pt x="438" y="48"/>
                    </a:lnTo>
                    <a:lnTo>
                      <a:pt x="420" y="48"/>
                    </a:lnTo>
                    <a:lnTo>
                      <a:pt x="420" y="42"/>
                    </a:lnTo>
                    <a:lnTo>
                      <a:pt x="426" y="42"/>
                    </a:lnTo>
                    <a:lnTo>
                      <a:pt x="438" y="30"/>
                    </a:lnTo>
                    <a:lnTo>
                      <a:pt x="384" y="30"/>
                    </a:lnTo>
                    <a:lnTo>
                      <a:pt x="372" y="42"/>
                    </a:lnTo>
                    <a:lnTo>
                      <a:pt x="366" y="30"/>
                    </a:lnTo>
                    <a:lnTo>
                      <a:pt x="354" y="30"/>
                    </a:lnTo>
                    <a:lnTo>
                      <a:pt x="318" y="48"/>
                    </a:lnTo>
                    <a:lnTo>
                      <a:pt x="318" y="60"/>
                    </a:lnTo>
                    <a:lnTo>
                      <a:pt x="324" y="66"/>
                    </a:lnTo>
                    <a:close/>
                    <a:moveTo>
                      <a:pt x="642" y="708"/>
                    </a:moveTo>
                    <a:lnTo>
                      <a:pt x="666" y="696"/>
                    </a:lnTo>
                    <a:lnTo>
                      <a:pt x="666" y="690"/>
                    </a:lnTo>
                    <a:lnTo>
                      <a:pt x="678" y="690"/>
                    </a:lnTo>
                    <a:lnTo>
                      <a:pt x="678" y="678"/>
                    </a:lnTo>
                    <a:lnTo>
                      <a:pt x="672" y="672"/>
                    </a:lnTo>
                    <a:lnTo>
                      <a:pt x="630" y="690"/>
                    </a:lnTo>
                    <a:lnTo>
                      <a:pt x="642" y="708"/>
                    </a:lnTo>
                    <a:close/>
                    <a:moveTo>
                      <a:pt x="774" y="648"/>
                    </a:moveTo>
                    <a:lnTo>
                      <a:pt x="780" y="642"/>
                    </a:lnTo>
                    <a:lnTo>
                      <a:pt x="786" y="642"/>
                    </a:lnTo>
                    <a:lnTo>
                      <a:pt x="792" y="636"/>
                    </a:lnTo>
                    <a:lnTo>
                      <a:pt x="792" y="630"/>
                    </a:lnTo>
                    <a:lnTo>
                      <a:pt x="786" y="624"/>
                    </a:lnTo>
                    <a:lnTo>
                      <a:pt x="774" y="624"/>
                    </a:lnTo>
                    <a:lnTo>
                      <a:pt x="768" y="630"/>
                    </a:lnTo>
                    <a:lnTo>
                      <a:pt x="768" y="642"/>
                    </a:lnTo>
                    <a:lnTo>
                      <a:pt x="774" y="648"/>
                    </a:lnTo>
                    <a:close/>
                    <a:moveTo>
                      <a:pt x="594" y="696"/>
                    </a:moveTo>
                    <a:lnTo>
                      <a:pt x="576" y="696"/>
                    </a:lnTo>
                    <a:lnTo>
                      <a:pt x="552" y="708"/>
                    </a:lnTo>
                    <a:lnTo>
                      <a:pt x="546" y="714"/>
                    </a:lnTo>
                    <a:lnTo>
                      <a:pt x="570" y="720"/>
                    </a:lnTo>
                    <a:lnTo>
                      <a:pt x="576" y="714"/>
                    </a:lnTo>
                    <a:lnTo>
                      <a:pt x="588" y="714"/>
                    </a:lnTo>
                    <a:lnTo>
                      <a:pt x="600" y="702"/>
                    </a:lnTo>
                    <a:lnTo>
                      <a:pt x="594" y="696"/>
                    </a:lnTo>
                    <a:close/>
                    <a:moveTo>
                      <a:pt x="918" y="612"/>
                    </a:moveTo>
                    <a:lnTo>
                      <a:pt x="936" y="618"/>
                    </a:lnTo>
                    <a:lnTo>
                      <a:pt x="942" y="606"/>
                    </a:lnTo>
                    <a:lnTo>
                      <a:pt x="948" y="600"/>
                    </a:lnTo>
                    <a:lnTo>
                      <a:pt x="948" y="594"/>
                    </a:lnTo>
                    <a:lnTo>
                      <a:pt x="918" y="594"/>
                    </a:lnTo>
                    <a:lnTo>
                      <a:pt x="918" y="612"/>
                    </a:lnTo>
                    <a:close/>
                    <a:moveTo>
                      <a:pt x="486" y="756"/>
                    </a:moveTo>
                    <a:lnTo>
                      <a:pt x="474" y="756"/>
                    </a:lnTo>
                    <a:lnTo>
                      <a:pt x="438" y="774"/>
                    </a:lnTo>
                    <a:lnTo>
                      <a:pt x="432" y="780"/>
                    </a:lnTo>
                    <a:lnTo>
                      <a:pt x="432" y="786"/>
                    </a:lnTo>
                    <a:lnTo>
                      <a:pt x="444" y="786"/>
                    </a:lnTo>
                    <a:lnTo>
                      <a:pt x="456" y="780"/>
                    </a:lnTo>
                    <a:lnTo>
                      <a:pt x="462" y="774"/>
                    </a:lnTo>
                    <a:lnTo>
                      <a:pt x="474" y="768"/>
                    </a:lnTo>
                    <a:lnTo>
                      <a:pt x="510" y="768"/>
                    </a:lnTo>
                    <a:lnTo>
                      <a:pt x="510" y="762"/>
                    </a:lnTo>
                    <a:lnTo>
                      <a:pt x="504" y="762"/>
                    </a:lnTo>
                    <a:lnTo>
                      <a:pt x="504" y="756"/>
                    </a:lnTo>
                    <a:lnTo>
                      <a:pt x="486" y="756"/>
                    </a:lnTo>
                    <a:close/>
                    <a:moveTo>
                      <a:pt x="1356" y="660"/>
                    </a:moveTo>
                    <a:lnTo>
                      <a:pt x="1326" y="666"/>
                    </a:lnTo>
                    <a:lnTo>
                      <a:pt x="1290" y="654"/>
                    </a:lnTo>
                    <a:lnTo>
                      <a:pt x="1260" y="642"/>
                    </a:lnTo>
                    <a:lnTo>
                      <a:pt x="1302" y="642"/>
                    </a:lnTo>
                    <a:lnTo>
                      <a:pt x="1326" y="630"/>
                    </a:lnTo>
                    <a:lnTo>
                      <a:pt x="1344" y="630"/>
                    </a:lnTo>
                    <a:lnTo>
                      <a:pt x="1350" y="624"/>
                    </a:lnTo>
                    <a:lnTo>
                      <a:pt x="1356" y="624"/>
                    </a:lnTo>
                    <a:lnTo>
                      <a:pt x="1344" y="618"/>
                    </a:lnTo>
                    <a:lnTo>
                      <a:pt x="1338" y="612"/>
                    </a:lnTo>
                    <a:lnTo>
                      <a:pt x="1320" y="606"/>
                    </a:lnTo>
                    <a:lnTo>
                      <a:pt x="1308" y="600"/>
                    </a:lnTo>
                    <a:lnTo>
                      <a:pt x="1284" y="600"/>
                    </a:lnTo>
                    <a:lnTo>
                      <a:pt x="1260" y="588"/>
                    </a:lnTo>
                    <a:lnTo>
                      <a:pt x="1254" y="588"/>
                    </a:lnTo>
                    <a:lnTo>
                      <a:pt x="1242" y="582"/>
                    </a:lnTo>
                    <a:lnTo>
                      <a:pt x="1242" y="588"/>
                    </a:lnTo>
                    <a:lnTo>
                      <a:pt x="1236" y="594"/>
                    </a:lnTo>
                    <a:lnTo>
                      <a:pt x="1236" y="600"/>
                    </a:lnTo>
                    <a:lnTo>
                      <a:pt x="1218" y="618"/>
                    </a:lnTo>
                    <a:lnTo>
                      <a:pt x="1206" y="618"/>
                    </a:lnTo>
                    <a:lnTo>
                      <a:pt x="1200" y="612"/>
                    </a:lnTo>
                    <a:lnTo>
                      <a:pt x="1224" y="588"/>
                    </a:lnTo>
                    <a:lnTo>
                      <a:pt x="1158" y="564"/>
                    </a:lnTo>
                    <a:lnTo>
                      <a:pt x="1158" y="576"/>
                    </a:lnTo>
                    <a:lnTo>
                      <a:pt x="1152" y="594"/>
                    </a:lnTo>
                    <a:lnTo>
                      <a:pt x="1134" y="630"/>
                    </a:lnTo>
                    <a:lnTo>
                      <a:pt x="1128" y="630"/>
                    </a:lnTo>
                    <a:lnTo>
                      <a:pt x="1122" y="624"/>
                    </a:lnTo>
                    <a:lnTo>
                      <a:pt x="1116" y="612"/>
                    </a:lnTo>
                    <a:lnTo>
                      <a:pt x="1116" y="594"/>
                    </a:lnTo>
                    <a:lnTo>
                      <a:pt x="1122" y="582"/>
                    </a:lnTo>
                    <a:lnTo>
                      <a:pt x="1116" y="594"/>
                    </a:lnTo>
                    <a:lnTo>
                      <a:pt x="1104" y="600"/>
                    </a:lnTo>
                    <a:lnTo>
                      <a:pt x="1080" y="624"/>
                    </a:lnTo>
                    <a:lnTo>
                      <a:pt x="1056" y="636"/>
                    </a:lnTo>
                    <a:lnTo>
                      <a:pt x="1050" y="636"/>
                    </a:lnTo>
                    <a:lnTo>
                      <a:pt x="1050" y="630"/>
                    </a:lnTo>
                    <a:lnTo>
                      <a:pt x="1056" y="618"/>
                    </a:lnTo>
                    <a:lnTo>
                      <a:pt x="1086" y="588"/>
                    </a:lnTo>
                    <a:lnTo>
                      <a:pt x="1092" y="576"/>
                    </a:lnTo>
                    <a:lnTo>
                      <a:pt x="1104" y="570"/>
                    </a:lnTo>
                    <a:lnTo>
                      <a:pt x="1068" y="570"/>
                    </a:lnTo>
                    <a:lnTo>
                      <a:pt x="1050" y="582"/>
                    </a:lnTo>
                    <a:lnTo>
                      <a:pt x="1026" y="582"/>
                    </a:lnTo>
                    <a:lnTo>
                      <a:pt x="984" y="606"/>
                    </a:lnTo>
                    <a:lnTo>
                      <a:pt x="960" y="606"/>
                    </a:lnTo>
                    <a:lnTo>
                      <a:pt x="954" y="636"/>
                    </a:lnTo>
                    <a:lnTo>
                      <a:pt x="918" y="624"/>
                    </a:lnTo>
                    <a:lnTo>
                      <a:pt x="882" y="630"/>
                    </a:lnTo>
                    <a:lnTo>
                      <a:pt x="894" y="660"/>
                    </a:lnTo>
                    <a:lnTo>
                      <a:pt x="846" y="648"/>
                    </a:lnTo>
                    <a:lnTo>
                      <a:pt x="828" y="654"/>
                    </a:lnTo>
                    <a:lnTo>
                      <a:pt x="834" y="678"/>
                    </a:lnTo>
                    <a:lnTo>
                      <a:pt x="792" y="690"/>
                    </a:lnTo>
                    <a:lnTo>
                      <a:pt x="792" y="654"/>
                    </a:lnTo>
                    <a:lnTo>
                      <a:pt x="762" y="654"/>
                    </a:lnTo>
                    <a:lnTo>
                      <a:pt x="774" y="678"/>
                    </a:lnTo>
                    <a:lnTo>
                      <a:pt x="750" y="660"/>
                    </a:lnTo>
                    <a:lnTo>
                      <a:pt x="750" y="690"/>
                    </a:lnTo>
                    <a:lnTo>
                      <a:pt x="726" y="690"/>
                    </a:lnTo>
                    <a:lnTo>
                      <a:pt x="726" y="660"/>
                    </a:lnTo>
                    <a:lnTo>
                      <a:pt x="738" y="654"/>
                    </a:lnTo>
                    <a:lnTo>
                      <a:pt x="744" y="648"/>
                    </a:lnTo>
                    <a:lnTo>
                      <a:pt x="708" y="642"/>
                    </a:lnTo>
                    <a:lnTo>
                      <a:pt x="708" y="684"/>
                    </a:lnTo>
                    <a:lnTo>
                      <a:pt x="678" y="696"/>
                    </a:lnTo>
                    <a:lnTo>
                      <a:pt x="696" y="708"/>
                    </a:lnTo>
                    <a:lnTo>
                      <a:pt x="660" y="714"/>
                    </a:lnTo>
                    <a:lnTo>
                      <a:pt x="672" y="726"/>
                    </a:lnTo>
                    <a:lnTo>
                      <a:pt x="630" y="726"/>
                    </a:lnTo>
                    <a:lnTo>
                      <a:pt x="630" y="738"/>
                    </a:lnTo>
                    <a:lnTo>
                      <a:pt x="660" y="750"/>
                    </a:lnTo>
                    <a:lnTo>
                      <a:pt x="654" y="762"/>
                    </a:lnTo>
                    <a:lnTo>
                      <a:pt x="618" y="744"/>
                    </a:lnTo>
                    <a:lnTo>
                      <a:pt x="600" y="750"/>
                    </a:lnTo>
                    <a:lnTo>
                      <a:pt x="624" y="762"/>
                    </a:lnTo>
                    <a:lnTo>
                      <a:pt x="606" y="780"/>
                    </a:lnTo>
                    <a:lnTo>
                      <a:pt x="594" y="762"/>
                    </a:lnTo>
                    <a:lnTo>
                      <a:pt x="576" y="768"/>
                    </a:lnTo>
                    <a:lnTo>
                      <a:pt x="576" y="780"/>
                    </a:lnTo>
                    <a:lnTo>
                      <a:pt x="546" y="780"/>
                    </a:lnTo>
                    <a:lnTo>
                      <a:pt x="540" y="792"/>
                    </a:lnTo>
                    <a:lnTo>
                      <a:pt x="564" y="804"/>
                    </a:lnTo>
                    <a:lnTo>
                      <a:pt x="564" y="822"/>
                    </a:lnTo>
                    <a:lnTo>
                      <a:pt x="528" y="810"/>
                    </a:lnTo>
                    <a:lnTo>
                      <a:pt x="522" y="822"/>
                    </a:lnTo>
                    <a:lnTo>
                      <a:pt x="552" y="834"/>
                    </a:lnTo>
                    <a:lnTo>
                      <a:pt x="504" y="834"/>
                    </a:lnTo>
                    <a:lnTo>
                      <a:pt x="504" y="852"/>
                    </a:lnTo>
                    <a:lnTo>
                      <a:pt x="492" y="846"/>
                    </a:lnTo>
                    <a:lnTo>
                      <a:pt x="486" y="846"/>
                    </a:lnTo>
                    <a:lnTo>
                      <a:pt x="474" y="852"/>
                    </a:lnTo>
                    <a:lnTo>
                      <a:pt x="468" y="858"/>
                    </a:lnTo>
                    <a:lnTo>
                      <a:pt x="456" y="858"/>
                    </a:lnTo>
                    <a:lnTo>
                      <a:pt x="456" y="870"/>
                    </a:lnTo>
                    <a:lnTo>
                      <a:pt x="462" y="876"/>
                    </a:lnTo>
                    <a:lnTo>
                      <a:pt x="456" y="876"/>
                    </a:lnTo>
                    <a:lnTo>
                      <a:pt x="450" y="882"/>
                    </a:lnTo>
                    <a:lnTo>
                      <a:pt x="444" y="882"/>
                    </a:lnTo>
                    <a:lnTo>
                      <a:pt x="444" y="900"/>
                    </a:lnTo>
                    <a:lnTo>
                      <a:pt x="480" y="900"/>
                    </a:lnTo>
                    <a:lnTo>
                      <a:pt x="468" y="912"/>
                    </a:lnTo>
                    <a:lnTo>
                      <a:pt x="432" y="906"/>
                    </a:lnTo>
                    <a:lnTo>
                      <a:pt x="420" y="912"/>
                    </a:lnTo>
                    <a:lnTo>
                      <a:pt x="414" y="918"/>
                    </a:lnTo>
                    <a:lnTo>
                      <a:pt x="414" y="930"/>
                    </a:lnTo>
                    <a:lnTo>
                      <a:pt x="420" y="936"/>
                    </a:lnTo>
                    <a:lnTo>
                      <a:pt x="420" y="948"/>
                    </a:lnTo>
                    <a:lnTo>
                      <a:pt x="408" y="954"/>
                    </a:lnTo>
                    <a:lnTo>
                      <a:pt x="390" y="954"/>
                    </a:lnTo>
                    <a:lnTo>
                      <a:pt x="390" y="972"/>
                    </a:lnTo>
                    <a:lnTo>
                      <a:pt x="408" y="990"/>
                    </a:lnTo>
                    <a:lnTo>
                      <a:pt x="408" y="996"/>
                    </a:lnTo>
                    <a:lnTo>
                      <a:pt x="402" y="1002"/>
                    </a:lnTo>
                    <a:lnTo>
                      <a:pt x="366" y="1002"/>
                    </a:lnTo>
                    <a:lnTo>
                      <a:pt x="360" y="1008"/>
                    </a:lnTo>
                    <a:lnTo>
                      <a:pt x="360" y="1026"/>
                    </a:lnTo>
                    <a:lnTo>
                      <a:pt x="354" y="1032"/>
                    </a:lnTo>
                    <a:lnTo>
                      <a:pt x="342" y="1032"/>
                    </a:lnTo>
                    <a:lnTo>
                      <a:pt x="336" y="1026"/>
                    </a:lnTo>
                    <a:lnTo>
                      <a:pt x="318" y="1026"/>
                    </a:lnTo>
                    <a:lnTo>
                      <a:pt x="294" y="1050"/>
                    </a:lnTo>
                    <a:lnTo>
                      <a:pt x="282" y="1050"/>
                    </a:lnTo>
                    <a:lnTo>
                      <a:pt x="270" y="1062"/>
                    </a:lnTo>
                    <a:lnTo>
                      <a:pt x="270" y="1068"/>
                    </a:lnTo>
                    <a:lnTo>
                      <a:pt x="276" y="1074"/>
                    </a:lnTo>
                    <a:lnTo>
                      <a:pt x="276" y="1080"/>
                    </a:lnTo>
                    <a:lnTo>
                      <a:pt x="264" y="1092"/>
                    </a:lnTo>
                    <a:lnTo>
                      <a:pt x="252" y="1092"/>
                    </a:lnTo>
                    <a:lnTo>
                      <a:pt x="246" y="1086"/>
                    </a:lnTo>
                    <a:lnTo>
                      <a:pt x="234" y="1080"/>
                    </a:lnTo>
                    <a:lnTo>
                      <a:pt x="234" y="1074"/>
                    </a:lnTo>
                    <a:lnTo>
                      <a:pt x="228" y="1074"/>
                    </a:lnTo>
                    <a:lnTo>
                      <a:pt x="204" y="1086"/>
                    </a:lnTo>
                    <a:lnTo>
                      <a:pt x="198" y="1092"/>
                    </a:lnTo>
                    <a:lnTo>
                      <a:pt x="180" y="1092"/>
                    </a:lnTo>
                    <a:lnTo>
                      <a:pt x="180" y="1110"/>
                    </a:lnTo>
                    <a:lnTo>
                      <a:pt x="186" y="1116"/>
                    </a:lnTo>
                    <a:lnTo>
                      <a:pt x="192" y="1116"/>
                    </a:lnTo>
                    <a:lnTo>
                      <a:pt x="192" y="1128"/>
                    </a:lnTo>
                    <a:lnTo>
                      <a:pt x="186" y="1128"/>
                    </a:lnTo>
                    <a:lnTo>
                      <a:pt x="174" y="1116"/>
                    </a:lnTo>
                    <a:lnTo>
                      <a:pt x="162" y="1116"/>
                    </a:lnTo>
                    <a:lnTo>
                      <a:pt x="156" y="1122"/>
                    </a:lnTo>
                    <a:lnTo>
                      <a:pt x="156" y="1134"/>
                    </a:lnTo>
                    <a:lnTo>
                      <a:pt x="168" y="1134"/>
                    </a:lnTo>
                    <a:lnTo>
                      <a:pt x="174" y="1140"/>
                    </a:lnTo>
                    <a:lnTo>
                      <a:pt x="180" y="1140"/>
                    </a:lnTo>
                    <a:lnTo>
                      <a:pt x="180" y="1152"/>
                    </a:lnTo>
                    <a:lnTo>
                      <a:pt x="138" y="1152"/>
                    </a:lnTo>
                    <a:lnTo>
                      <a:pt x="138" y="1146"/>
                    </a:lnTo>
                    <a:lnTo>
                      <a:pt x="132" y="1146"/>
                    </a:lnTo>
                    <a:lnTo>
                      <a:pt x="126" y="1158"/>
                    </a:lnTo>
                    <a:lnTo>
                      <a:pt x="126" y="1170"/>
                    </a:lnTo>
                    <a:lnTo>
                      <a:pt x="120" y="1164"/>
                    </a:lnTo>
                    <a:lnTo>
                      <a:pt x="102" y="1164"/>
                    </a:lnTo>
                    <a:lnTo>
                      <a:pt x="96" y="1158"/>
                    </a:lnTo>
                    <a:lnTo>
                      <a:pt x="90" y="1158"/>
                    </a:lnTo>
                    <a:lnTo>
                      <a:pt x="90" y="1164"/>
                    </a:lnTo>
                    <a:lnTo>
                      <a:pt x="96" y="1170"/>
                    </a:lnTo>
                    <a:lnTo>
                      <a:pt x="120" y="1182"/>
                    </a:lnTo>
                    <a:lnTo>
                      <a:pt x="132" y="1182"/>
                    </a:lnTo>
                    <a:lnTo>
                      <a:pt x="108" y="1200"/>
                    </a:lnTo>
                    <a:lnTo>
                      <a:pt x="108" y="1188"/>
                    </a:lnTo>
                    <a:lnTo>
                      <a:pt x="90" y="1188"/>
                    </a:lnTo>
                    <a:lnTo>
                      <a:pt x="84" y="1194"/>
                    </a:lnTo>
                    <a:lnTo>
                      <a:pt x="60" y="1182"/>
                    </a:lnTo>
                    <a:lnTo>
                      <a:pt x="54" y="1194"/>
                    </a:lnTo>
                    <a:lnTo>
                      <a:pt x="66" y="1200"/>
                    </a:lnTo>
                    <a:lnTo>
                      <a:pt x="30" y="1194"/>
                    </a:lnTo>
                    <a:lnTo>
                      <a:pt x="30" y="1212"/>
                    </a:lnTo>
                    <a:lnTo>
                      <a:pt x="78" y="1212"/>
                    </a:lnTo>
                    <a:lnTo>
                      <a:pt x="54" y="1218"/>
                    </a:lnTo>
                    <a:lnTo>
                      <a:pt x="18" y="1212"/>
                    </a:lnTo>
                    <a:lnTo>
                      <a:pt x="6" y="1224"/>
                    </a:lnTo>
                    <a:lnTo>
                      <a:pt x="6" y="1230"/>
                    </a:lnTo>
                    <a:lnTo>
                      <a:pt x="18" y="1242"/>
                    </a:lnTo>
                    <a:lnTo>
                      <a:pt x="36" y="1242"/>
                    </a:lnTo>
                    <a:lnTo>
                      <a:pt x="18" y="1248"/>
                    </a:lnTo>
                    <a:lnTo>
                      <a:pt x="12" y="1254"/>
                    </a:lnTo>
                    <a:lnTo>
                      <a:pt x="12" y="1260"/>
                    </a:lnTo>
                    <a:lnTo>
                      <a:pt x="66" y="1260"/>
                    </a:lnTo>
                    <a:lnTo>
                      <a:pt x="78" y="1272"/>
                    </a:lnTo>
                    <a:lnTo>
                      <a:pt x="96" y="1260"/>
                    </a:lnTo>
                    <a:lnTo>
                      <a:pt x="108" y="1272"/>
                    </a:lnTo>
                    <a:lnTo>
                      <a:pt x="138" y="1260"/>
                    </a:lnTo>
                    <a:lnTo>
                      <a:pt x="132" y="1266"/>
                    </a:lnTo>
                    <a:lnTo>
                      <a:pt x="126" y="1278"/>
                    </a:lnTo>
                    <a:lnTo>
                      <a:pt x="60" y="1278"/>
                    </a:lnTo>
                    <a:lnTo>
                      <a:pt x="54" y="1272"/>
                    </a:lnTo>
                    <a:lnTo>
                      <a:pt x="24" y="1272"/>
                    </a:lnTo>
                    <a:lnTo>
                      <a:pt x="12" y="1278"/>
                    </a:lnTo>
                    <a:lnTo>
                      <a:pt x="0" y="1278"/>
                    </a:lnTo>
                    <a:lnTo>
                      <a:pt x="6" y="1284"/>
                    </a:lnTo>
                    <a:lnTo>
                      <a:pt x="6" y="1296"/>
                    </a:lnTo>
                    <a:lnTo>
                      <a:pt x="12" y="1296"/>
                    </a:lnTo>
                    <a:lnTo>
                      <a:pt x="18" y="1302"/>
                    </a:lnTo>
                    <a:lnTo>
                      <a:pt x="30" y="1302"/>
                    </a:lnTo>
                    <a:lnTo>
                      <a:pt x="24" y="1308"/>
                    </a:lnTo>
                    <a:lnTo>
                      <a:pt x="18" y="1320"/>
                    </a:lnTo>
                    <a:lnTo>
                      <a:pt x="36" y="1338"/>
                    </a:lnTo>
                    <a:lnTo>
                      <a:pt x="48" y="1338"/>
                    </a:lnTo>
                    <a:lnTo>
                      <a:pt x="72" y="1320"/>
                    </a:lnTo>
                    <a:lnTo>
                      <a:pt x="102" y="1314"/>
                    </a:lnTo>
                    <a:lnTo>
                      <a:pt x="90" y="1338"/>
                    </a:lnTo>
                    <a:lnTo>
                      <a:pt x="78" y="1332"/>
                    </a:lnTo>
                    <a:lnTo>
                      <a:pt x="66" y="1350"/>
                    </a:lnTo>
                    <a:lnTo>
                      <a:pt x="30" y="1350"/>
                    </a:lnTo>
                    <a:lnTo>
                      <a:pt x="48" y="1368"/>
                    </a:lnTo>
                    <a:lnTo>
                      <a:pt x="24" y="1380"/>
                    </a:lnTo>
                    <a:lnTo>
                      <a:pt x="6" y="1380"/>
                    </a:lnTo>
                    <a:lnTo>
                      <a:pt x="6" y="1398"/>
                    </a:lnTo>
                    <a:lnTo>
                      <a:pt x="66" y="1398"/>
                    </a:lnTo>
                    <a:lnTo>
                      <a:pt x="54" y="1422"/>
                    </a:lnTo>
                    <a:lnTo>
                      <a:pt x="66" y="1422"/>
                    </a:lnTo>
                    <a:lnTo>
                      <a:pt x="54" y="1440"/>
                    </a:lnTo>
                    <a:lnTo>
                      <a:pt x="42" y="1434"/>
                    </a:lnTo>
                    <a:lnTo>
                      <a:pt x="36" y="1434"/>
                    </a:lnTo>
                    <a:lnTo>
                      <a:pt x="30" y="1428"/>
                    </a:lnTo>
                    <a:lnTo>
                      <a:pt x="18" y="1428"/>
                    </a:lnTo>
                    <a:lnTo>
                      <a:pt x="18" y="1440"/>
                    </a:lnTo>
                    <a:lnTo>
                      <a:pt x="24" y="1452"/>
                    </a:lnTo>
                    <a:lnTo>
                      <a:pt x="36" y="1464"/>
                    </a:lnTo>
                    <a:lnTo>
                      <a:pt x="84" y="1482"/>
                    </a:lnTo>
                    <a:lnTo>
                      <a:pt x="78" y="1488"/>
                    </a:lnTo>
                    <a:lnTo>
                      <a:pt x="84" y="1494"/>
                    </a:lnTo>
                    <a:lnTo>
                      <a:pt x="126" y="1494"/>
                    </a:lnTo>
                    <a:lnTo>
                      <a:pt x="132" y="1500"/>
                    </a:lnTo>
                    <a:lnTo>
                      <a:pt x="144" y="1500"/>
                    </a:lnTo>
                    <a:lnTo>
                      <a:pt x="192" y="1476"/>
                    </a:lnTo>
                    <a:lnTo>
                      <a:pt x="204" y="1464"/>
                    </a:lnTo>
                    <a:lnTo>
                      <a:pt x="216" y="1458"/>
                    </a:lnTo>
                    <a:lnTo>
                      <a:pt x="222" y="1452"/>
                    </a:lnTo>
                    <a:lnTo>
                      <a:pt x="258" y="1422"/>
                    </a:lnTo>
                    <a:lnTo>
                      <a:pt x="282" y="1422"/>
                    </a:lnTo>
                    <a:lnTo>
                      <a:pt x="294" y="1416"/>
                    </a:lnTo>
                    <a:lnTo>
                      <a:pt x="300" y="1410"/>
                    </a:lnTo>
                    <a:lnTo>
                      <a:pt x="300" y="1386"/>
                    </a:lnTo>
                    <a:lnTo>
                      <a:pt x="294" y="1380"/>
                    </a:lnTo>
                    <a:lnTo>
                      <a:pt x="294" y="1374"/>
                    </a:lnTo>
                    <a:lnTo>
                      <a:pt x="312" y="1368"/>
                    </a:lnTo>
                    <a:lnTo>
                      <a:pt x="306" y="1374"/>
                    </a:lnTo>
                    <a:lnTo>
                      <a:pt x="306" y="1380"/>
                    </a:lnTo>
                    <a:lnTo>
                      <a:pt x="300" y="1386"/>
                    </a:lnTo>
                    <a:lnTo>
                      <a:pt x="300" y="1392"/>
                    </a:lnTo>
                    <a:lnTo>
                      <a:pt x="312" y="1404"/>
                    </a:lnTo>
                    <a:lnTo>
                      <a:pt x="330" y="1410"/>
                    </a:lnTo>
                    <a:lnTo>
                      <a:pt x="342" y="1410"/>
                    </a:lnTo>
                    <a:lnTo>
                      <a:pt x="348" y="1416"/>
                    </a:lnTo>
                    <a:lnTo>
                      <a:pt x="354" y="1416"/>
                    </a:lnTo>
                    <a:lnTo>
                      <a:pt x="372" y="1434"/>
                    </a:lnTo>
                    <a:lnTo>
                      <a:pt x="378" y="1422"/>
                    </a:lnTo>
                    <a:lnTo>
                      <a:pt x="384" y="1416"/>
                    </a:lnTo>
                    <a:lnTo>
                      <a:pt x="384" y="1398"/>
                    </a:lnTo>
                    <a:lnTo>
                      <a:pt x="372" y="1386"/>
                    </a:lnTo>
                    <a:lnTo>
                      <a:pt x="372" y="1380"/>
                    </a:lnTo>
                    <a:lnTo>
                      <a:pt x="378" y="1374"/>
                    </a:lnTo>
                    <a:lnTo>
                      <a:pt x="384" y="1374"/>
                    </a:lnTo>
                    <a:lnTo>
                      <a:pt x="384" y="1368"/>
                    </a:lnTo>
                    <a:lnTo>
                      <a:pt x="378" y="1356"/>
                    </a:lnTo>
                    <a:lnTo>
                      <a:pt x="414" y="1356"/>
                    </a:lnTo>
                    <a:lnTo>
                      <a:pt x="420" y="1350"/>
                    </a:lnTo>
                    <a:lnTo>
                      <a:pt x="420" y="1326"/>
                    </a:lnTo>
                    <a:lnTo>
                      <a:pt x="426" y="1326"/>
                    </a:lnTo>
                    <a:lnTo>
                      <a:pt x="420" y="1314"/>
                    </a:lnTo>
                    <a:lnTo>
                      <a:pt x="420" y="1308"/>
                    </a:lnTo>
                    <a:lnTo>
                      <a:pt x="414" y="1302"/>
                    </a:lnTo>
                    <a:lnTo>
                      <a:pt x="414" y="1296"/>
                    </a:lnTo>
                    <a:lnTo>
                      <a:pt x="408" y="1284"/>
                    </a:lnTo>
                    <a:lnTo>
                      <a:pt x="402" y="1278"/>
                    </a:lnTo>
                    <a:lnTo>
                      <a:pt x="426" y="1272"/>
                    </a:lnTo>
                    <a:lnTo>
                      <a:pt x="438" y="1260"/>
                    </a:lnTo>
                    <a:lnTo>
                      <a:pt x="438" y="1248"/>
                    </a:lnTo>
                    <a:lnTo>
                      <a:pt x="420" y="1230"/>
                    </a:lnTo>
                    <a:lnTo>
                      <a:pt x="414" y="1230"/>
                    </a:lnTo>
                    <a:lnTo>
                      <a:pt x="402" y="1218"/>
                    </a:lnTo>
                    <a:lnTo>
                      <a:pt x="402" y="1200"/>
                    </a:lnTo>
                    <a:lnTo>
                      <a:pt x="408" y="1188"/>
                    </a:lnTo>
                    <a:lnTo>
                      <a:pt x="408" y="1176"/>
                    </a:lnTo>
                    <a:lnTo>
                      <a:pt x="384" y="1152"/>
                    </a:lnTo>
                    <a:lnTo>
                      <a:pt x="384" y="1140"/>
                    </a:lnTo>
                    <a:lnTo>
                      <a:pt x="390" y="1134"/>
                    </a:lnTo>
                    <a:lnTo>
                      <a:pt x="396" y="1134"/>
                    </a:lnTo>
                    <a:lnTo>
                      <a:pt x="402" y="1128"/>
                    </a:lnTo>
                    <a:lnTo>
                      <a:pt x="402" y="1122"/>
                    </a:lnTo>
                    <a:lnTo>
                      <a:pt x="396" y="1116"/>
                    </a:lnTo>
                    <a:lnTo>
                      <a:pt x="390" y="1116"/>
                    </a:lnTo>
                    <a:lnTo>
                      <a:pt x="384" y="1110"/>
                    </a:lnTo>
                    <a:lnTo>
                      <a:pt x="426" y="1068"/>
                    </a:lnTo>
                    <a:lnTo>
                      <a:pt x="438" y="1062"/>
                    </a:lnTo>
                    <a:lnTo>
                      <a:pt x="444" y="1056"/>
                    </a:lnTo>
                    <a:lnTo>
                      <a:pt x="456" y="1050"/>
                    </a:lnTo>
                    <a:lnTo>
                      <a:pt x="498" y="1050"/>
                    </a:lnTo>
                    <a:lnTo>
                      <a:pt x="504" y="1044"/>
                    </a:lnTo>
                    <a:lnTo>
                      <a:pt x="504" y="1038"/>
                    </a:lnTo>
                    <a:lnTo>
                      <a:pt x="486" y="1020"/>
                    </a:lnTo>
                    <a:lnTo>
                      <a:pt x="474" y="1014"/>
                    </a:lnTo>
                    <a:lnTo>
                      <a:pt x="486" y="1008"/>
                    </a:lnTo>
                    <a:lnTo>
                      <a:pt x="492" y="1008"/>
                    </a:lnTo>
                    <a:lnTo>
                      <a:pt x="522" y="978"/>
                    </a:lnTo>
                    <a:lnTo>
                      <a:pt x="528" y="936"/>
                    </a:lnTo>
                    <a:lnTo>
                      <a:pt x="528" y="900"/>
                    </a:lnTo>
                    <a:lnTo>
                      <a:pt x="546" y="912"/>
                    </a:lnTo>
                    <a:lnTo>
                      <a:pt x="558" y="906"/>
                    </a:lnTo>
                    <a:lnTo>
                      <a:pt x="564" y="906"/>
                    </a:lnTo>
                    <a:lnTo>
                      <a:pt x="570" y="900"/>
                    </a:lnTo>
                    <a:lnTo>
                      <a:pt x="576" y="900"/>
                    </a:lnTo>
                    <a:lnTo>
                      <a:pt x="576" y="894"/>
                    </a:lnTo>
                    <a:lnTo>
                      <a:pt x="570" y="888"/>
                    </a:lnTo>
                    <a:lnTo>
                      <a:pt x="570" y="882"/>
                    </a:lnTo>
                    <a:lnTo>
                      <a:pt x="564" y="876"/>
                    </a:lnTo>
                    <a:lnTo>
                      <a:pt x="582" y="876"/>
                    </a:lnTo>
                    <a:lnTo>
                      <a:pt x="588" y="870"/>
                    </a:lnTo>
                    <a:lnTo>
                      <a:pt x="588" y="864"/>
                    </a:lnTo>
                    <a:lnTo>
                      <a:pt x="594" y="858"/>
                    </a:lnTo>
                    <a:lnTo>
                      <a:pt x="606" y="852"/>
                    </a:lnTo>
                    <a:lnTo>
                      <a:pt x="612" y="852"/>
                    </a:lnTo>
                    <a:lnTo>
                      <a:pt x="618" y="834"/>
                    </a:lnTo>
                    <a:lnTo>
                      <a:pt x="612" y="828"/>
                    </a:lnTo>
                    <a:lnTo>
                      <a:pt x="600" y="822"/>
                    </a:lnTo>
                    <a:lnTo>
                      <a:pt x="600" y="810"/>
                    </a:lnTo>
                    <a:lnTo>
                      <a:pt x="606" y="810"/>
                    </a:lnTo>
                    <a:lnTo>
                      <a:pt x="618" y="804"/>
                    </a:lnTo>
                    <a:lnTo>
                      <a:pt x="636" y="786"/>
                    </a:lnTo>
                    <a:lnTo>
                      <a:pt x="678" y="780"/>
                    </a:lnTo>
                    <a:lnTo>
                      <a:pt x="696" y="780"/>
                    </a:lnTo>
                    <a:lnTo>
                      <a:pt x="702" y="774"/>
                    </a:lnTo>
                    <a:lnTo>
                      <a:pt x="702" y="744"/>
                    </a:lnTo>
                    <a:lnTo>
                      <a:pt x="714" y="732"/>
                    </a:lnTo>
                    <a:lnTo>
                      <a:pt x="720" y="738"/>
                    </a:lnTo>
                    <a:lnTo>
                      <a:pt x="720" y="750"/>
                    </a:lnTo>
                    <a:lnTo>
                      <a:pt x="744" y="744"/>
                    </a:lnTo>
                    <a:lnTo>
                      <a:pt x="768" y="750"/>
                    </a:lnTo>
                    <a:lnTo>
                      <a:pt x="792" y="750"/>
                    </a:lnTo>
                    <a:lnTo>
                      <a:pt x="798" y="756"/>
                    </a:lnTo>
                    <a:lnTo>
                      <a:pt x="810" y="756"/>
                    </a:lnTo>
                    <a:lnTo>
                      <a:pt x="816" y="750"/>
                    </a:lnTo>
                    <a:lnTo>
                      <a:pt x="810" y="750"/>
                    </a:lnTo>
                    <a:lnTo>
                      <a:pt x="798" y="738"/>
                    </a:lnTo>
                    <a:lnTo>
                      <a:pt x="798" y="732"/>
                    </a:lnTo>
                    <a:lnTo>
                      <a:pt x="810" y="732"/>
                    </a:lnTo>
                    <a:lnTo>
                      <a:pt x="810" y="708"/>
                    </a:lnTo>
                    <a:lnTo>
                      <a:pt x="840" y="714"/>
                    </a:lnTo>
                    <a:lnTo>
                      <a:pt x="834" y="708"/>
                    </a:lnTo>
                    <a:lnTo>
                      <a:pt x="840" y="702"/>
                    </a:lnTo>
                    <a:lnTo>
                      <a:pt x="858" y="708"/>
                    </a:lnTo>
                    <a:lnTo>
                      <a:pt x="858" y="696"/>
                    </a:lnTo>
                    <a:lnTo>
                      <a:pt x="864" y="690"/>
                    </a:lnTo>
                    <a:lnTo>
                      <a:pt x="882" y="690"/>
                    </a:lnTo>
                    <a:lnTo>
                      <a:pt x="888" y="696"/>
                    </a:lnTo>
                    <a:lnTo>
                      <a:pt x="894" y="708"/>
                    </a:lnTo>
                    <a:lnTo>
                      <a:pt x="906" y="714"/>
                    </a:lnTo>
                    <a:lnTo>
                      <a:pt x="918" y="726"/>
                    </a:lnTo>
                    <a:lnTo>
                      <a:pt x="930" y="726"/>
                    </a:lnTo>
                    <a:lnTo>
                      <a:pt x="942" y="732"/>
                    </a:lnTo>
                    <a:lnTo>
                      <a:pt x="960" y="732"/>
                    </a:lnTo>
                    <a:lnTo>
                      <a:pt x="966" y="738"/>
                    </a:lnTo>
                    <a:lnTo>
                      <a:pt x="978" y="738"/>
                    </a:lnTo>
                    <a:lnTo>
                      <a:pt x="990" y="732"/>
                    </a:lnTo>
                    <a:lnTo>
                      <a:pt x="996" y="726"/>
                    </a:lnTo>
                    <a:lnTo>
                      <a:pt x="1026" y="726"/>
                    </a:lnTo>
                    <a:lnTo>
                      <a:pt x="1038" y="732"/>
                    </a:lnTo>
                    <a:lnTo>
                      <a:pt x="1044" y="738"/>
                    </a:lnTo>
                    <a:lnTo>
                      <a:pt x="1062" y="738"/>
                    </a:lnTo>
                    <a:lnTo>
                      <a:pt x="1062" y="726"/>
                    </a:lnTo>
                    <a:lnTo>
                      <a:pt x="1068" y="720"/>
                    </a:lnTo>
                    <a:lnTo>
                      <a:pt x="1068" y="714"/>
                    </a:lnTo>
                    <a:lnTo>
                      <a:pt x="1092" y="714"/>
                    </a:lnTo>
                    <a:lnTo>
                      <a:pt x="1092" y="678"/>
                    </a:lnTo>
                    <a:lnTo>
                      <a:pt x="1098" y="672"/>
                    </a:lnTo>
                    <a:lnTo>
                      <a:pt x="1098" y="660"/>
                    </a:lnTo>
                    <a:lnTo>
                      <a:pt x="1110" y="654"/>
                    </a:lnTo>
                    <a:lnTo>
                      <a:pt x="1116" y="654"/>
                    </a:lnTo>
                    <a:lnTo>
                      <a:pt x="1128" y="648"/>
                    </a:lnTo>
                    <a:lnTo>
                      <a:pt x="1158" y="648"/>
                    </a:lnTo>
                    <a:lnTo>
                      <a:pt x="1170" y="642"/>
                    </a:lnTo>
                    <a:lnTo>
                      <a:pt x="1206" y="642"/>
                    </a:lnTo>
                    <a:lnTo>
                      <a:pt x="1206" y="654"/>
                    </a:lnTo>
                    <a:lnTo>
                      <a:pt x="1242" y="660"/>
                    </a:lnTo>
                    <a:lnTo>
                      <a:pt x="1248" y="660"/>
                    </a:lnTo>
                    <a:lnTo>
                      <a:pt x="1260" y="672"/>
                    </a:lnTo>
                    <a:lnTo>
                      <a:pt x="1266" y="684"/>
                    </a:lnTo>
                    <a:lnTo>
                      <a:pt x="1266" y="702"/>
                    </a:lnTo>
                    <a:lnTo>
                      <a:pt x="1260" y="702"/>
                    </a:lnTo>
                    <a:lnTo>
                      <a:pt x="1260" y="696"/>
                    </a:lnTo>
                    <a:lnTo>
                      <a:pt x="1254" y="696"/>
                    </a:lnTo>
                    <a:lnTo>
                      <a:pt x="1254" y="708"/>
                    </a:lnTo>
                    <a:lnTo>
                      <a:pt x="1278" y="708"/>
                    </a:lnTo>
                    <a:lnTo>
                      <a:pt x="1284" y="696"/>
                    </a:lnTo>
                    <a:lnTo>
                      <a:pt x="1284" y="690"/>
                    </a:lnTo>
                    <a:lnTo>
                      <a:pt x="1308" y="684"/>
                    </a:lnTo>
                    <a:lnTo>
                      <a:pt x="1314" y="672"/>
                    </a:lnTo>
                    <a:lnTo>
                      <a:pt x="1350" y="672"/>
                    </a:lnTo>
                    <a:lnTo>
                      <a:pt x="1362" y="660"/>
                    </a:lnTo>
                    <a:lnTo>
                      <a:pt x="1356" y="660"/>
                    </a:lnTo>
                    <a:close/>
                    <a:moveTo>
                      <a:pt x="564" y="726"/>
                    </a:moveTo>
                    <a:lnTo>
                      <a:pt x="540" y="738"/>
                    </a:lnTo>
                    <a:lnTo>
                      <a:pt x="546" y="756"/>
                    </a:lnTo>
                    <a:lnTo>
                      <a:pt x="576" y="756"/>
                    </a:lnTo>
                    <a:lnTo>
                      <a:pt x="570" y="738"/>
                    </a:lnTo>
                    <a:lnTo>
                      <a:pt x="564" y="726"/>
                    </a:lnTo>
                    <a:close/>
                    <a:moveTo>
                      <a:pt x="522" y="714"/>
                    </a:moveTo>
                    <a:lnTo>
                      <a:pt x="516" y="720"/>
                    </a:lnTo>
                    <a:lnTo>
                      <a:pt x="510" y="732"/>
                    </a:lnTo>
                    <a:lnTo>
                      <a:pt x="510" y="750"/>
                    </a:lnTo>
                    <a:lnTo>
                      <a:pt x="528" y="768"/>
                    </a:lnTo>
                    <a:lnTo>
                      <a:pt x="528" y="756"/>
                    </a:lnTo>
                    <a:lnTo>
                      <a:pt x="534" y="744"/>
                    </a:lnTo>
                    <a:lnTo>
                      <a:pt x="534" y="720"/>
                    </a:lnTo>
                    <a:lnTo>
                      <a:pt x="528" y="714"/>
                    </a:lnTo>
                    <a:lnTo>
                      <a:pt x="522" y="714"/>
                    </a:lnTo>
                    <a:close/>
                    <a:moveTo>
                      <a:pt x="606" y="738"/>
                    </a:moveTo>
                    <a:lnTo>
                      <a:pt x="618" y="732"/>
                    </a:lnTo>
                    <a:lnTo>
                      <a:pt x="624" y="732"/>
                    </a:lnTo>
                    <a:lnTo>
                      <a:pt x="630" y="726"/>
                    </a:lnTo>
                    <a:lnTo>
                      <a:pt x="618" y="720"/>
                    </a:lnTo>
                    <a:lnTo>
                      <a:pt x="588" y="720"/>
                    </a:lnTo>
                    <a:lnTo>
                      <a:pt x="576" y="732"/>
                    </a:lnTo>
                    <a:lnTo>
                      <a:pt x="582" y="744"/>
                    </a:lnTo>
                    <a:lnTo>
                      <a:pt x="606" y="73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68" name="Niger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09F8A07A-1228-4C6A-9506-8A157C760D3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589239" y="-1317102"/>
                <a:ext cx="162513" cy="157357"/>
              </a:xfrm>
              <a:custGeom>
                <a:avLst/>
                <a:gdLst>
                  <a:gd name="T0" fmla="*/ 2147483647 w 840"/>
                  <a:gd name="T1" fmla="*/ 2147483647 h 768"/>
                  <a:gd name="T2" fmla="*/ 2147483647 w 840"/>
                  <a:gd name="T3" fmla="*/ 2147483647 h 768"/>
                  <a:gd name="T4" fmla="*/ 2147483647 w 840"/>
                  <a:gd name="T5" fmla="*/ 2147483647 h 768"/>
                  <a:gd name="T6" fmla="*/ 2147483647 w 840"/>
                  <a:gd name="T7" fmla="*/ 2147483647 h 768"/>
                  <a:gd name="T8" fmla="*/ 2147483647 w 840"/>
                  <a:gd name="T9" fmla="*/ 2147483647 h 768"/>
                  <a:gd name="T10" fmla="*/ 2147483647 w 840"/>
                  <a:gd name="T11" fmla="*/ 2147483647 h 768"/>
                  <a:gd name="T12" fmla="*/ 2147483647 w 840"/>
                  <a:gd name="T13" fmla="*/ 2147483647 h 768"/>
                  <a:gd name="T14" fmla="*/ 2147483647 w 840"/>
                  <a:gd name="T15" fmla="*/ 2147483647 h 768"/>
                  <a:gd name="T16" fmla="*/ 2147483647 w 840"/>
                  <a:gd name="T17" fmla="*/ 2147483647 h 768"/>
                  <a:gd name="T18" fmla="*/ 2147483647 w 840"/>
                  <a:gd name="T19" fmla="*/ 2147483647 h 768"/>
                  <a:gd name="T20" fmla="*/ 2147483647 w 840"/>
                  <a:gd name="T21" fmla="*/ 2147483647 h 768"/>
                  <a:gd name="T22" fmla="*/ 2147483647 w 840"/>
                  <a:gd name="T23" fmla="*/ 2147483647 h 768"/>
                  <a:gd name="T24" fmla="*/ 2147483647 w 840"/>
                  <a:gd name="T25" fmla="*/ 2147483647 h 768"/>
                  <a:gd name="T26" fmla="*/ 2147483647 w 840"/>
                  <a:gd name="T27" fmla="*/ 2147483647 h 768"/>
                  <a:gd name="T28" fmla="*/ 2147483647 w 840"/>
                  <a:gd name="T29" fmla="*/ 2147483647 h 768"/>
                  <a:gd name="T30" fmla="*/ 2147483647 w 840"/>
                  <a:gd name="T31" fmla="*/ 2147483647 h 768"/>
                  <a:gd name="T32" fmla="*/ 2147483647 w 840"/>
                  <a:gd name="T33" fmla="*/ 2147483647 h 768"/>
                  <a:gd name="T34" fmla="*/ 2147483647 w 840"/>
                  <a:gd name="T35" fmla="*/ 2147483647 h 768"/>
                  <a:gd name="T36" fmla="*/ 2147483647 w 840"/>
                  <a:gd name="T37" fmla="*/ 2147483647 h 768"/>
                  <a:gd name="T38" fmla="*/ 2147483647 w 840"/>
                  <a:gd name="T39" fmla="*/ 2147483647 h 768"/>
                  <a:gd name="T40" fmla="*/ 2147483647 w 840"/>
                  <a:gd name="T41" fmla="*/ 2147483647 h 768"/>
                  <a:gd name="T42" fmla="*/ 2147483647 w 840"/>
                  <a:gd name="T43" fmla="*/ 2147483647 h 768"/>
                  <a:gd name="T44" fmla="*/ 2147483647 w 840"/>
                  <a:gd name="T45" fmla="*/ 2147483647 h 768"/>
                  <a:gd name="T46" fmla="*/ 2147483647 w 840"/>
                  <a:gd name="T47" fmla="*/ 2147483647 h 768"/>
                  <a:gd name="T48" fmla="*/ 2147483647 w 840"/>
                  <a:gd name="T49" fmla="*/ 2147483647 h 768"/>
                  <a:gd name="T50" fmla="*/ 2147483647 w 840"/>
                  <a:gd name="T51" fmla="*/ 2147483647 h 768"/>
                  <a:gd name="T52" fmla="*/ 2147483647 w 840"/>
                  <a:gd name="T53" fmla="*/ 2147483647 h 768"/>
                  <a:gd name="T54" fmla="*/ 2147483647 w 840"/>
                  <a:gd name="T55" fmla="*/ 2147483647 h 768"/>
                  <a:gd name="T56" fmla="*/ 2147483647 w 840"/>
                  <a:gd name="T57" fmla="*/ 2147483647 h 768"/>
                  <a:gd name="T58" fmla="*/ 2147483647 w 840"/>
                  <a:gd name="T59" fmla="*/ 2147483647 h 768"/>
                  <a:gd name="T60" fmla="*/ 2147483647 w 840"/>
                  <a:gd name="T61" fmla="*/ 2147483647 h 768"/>
                  <a:gd name="T62" fmla="*/ 2147483647 w 840"/>
                  <a:gd name="T63" fmla="*/ 2147483647 h 768"/>
                  <a:gd name="T64" fmla="*/ 2147483647 w 840"/>
                  <a:gd name="T65" fmla="*/ 2147483647 h 768"/>
                  <a:gd name="T66" fmla="*/ 2147483647 w 840"/>
                  <a:gd name="T67" fmla="*/ 2147483647 h 768"/>
                  <a:gd name="T68" fmla="*/ 2147483647 w 840"/>
                  <a:gd name="T69" fmla="*/ 2147483647 h 768"/>
                  <a:gd name="T70" fmla="*/ 2147483647 w 840"/>
                  <a:gd name="T71" fmla="*/ 2147483647 h 768"/>
                  <a:gd name="T72" fmla="*/ 2147483647 w 840"/>
                  <a:gd name="T73" fmla="*/ 2147483647 h 768"/>
                  <a:gd name="T74" fmla="*/ 2147483647 w 840"/>
                  <a:gd name="T75" fmla="*/ 2147483647 h 768"/>
                  <a:gd name="T76" fmla="*/ 2147483647 w 840"/>
                  <a:gd name="T77" fmla="*/ 2147483647 h 768"/>
                  <a:gd name="T78" fmla="*/ 2147483647 w 840"/>
                  <a:gd name="T79" fmla="*/ 2147483647 h 768"/>
                  <a:gd name="T80" fmla="*/ 2147483647 w 840"/>
                  <a:gd name="T81" fmla="*/ 2147483647 h 768"/>
                  <a:gd name="T82" fmla="*/ 2147483647 w 840"/>
                  <a:gd name="T83" fmla="*/ 2147483647 h 768"/>
                  <a:gd name="T84" fmla="*/ 2147483647 w 840"/>
                  <a:gd name="T85" fmla="*/ 2147483647 h 768"/>
                  <a:gd name="T86" fmla="*/ 2147483647 w 840"/>
                  <a:gd name="T87" fmla="*/ 2147483647 h 768"/>
                  <a:gd name="T88" fmla="*/ 2147483647 w 840"/>
                  <a:gd name="T89" fmla="*/ 2147483647 h 768"/>
                  <a:gd name="T90" fmla="*/ 2147483647 w 840"/>
                  <a:gd name="T91" fmla="*/ 2147483647 h 768"/>
                  <a:gd name="T92" fmla="*/ 2147483647 w 840"/>
                  <a:gd name="T93" fmla="*/ 2147483647 h 768"/>
                  <a:gd name="T94" fmla="*/ 2147483647 w 840"/>
                  <a:gd name="T95" fmla="*/ 2147483647 h 768"/>
                  <a:gd name="T96" fmla="*/ 2147483647 w 840"/>
                  <a:gd name="T97" fmla="*/ 2147483647 h 768"/>
                  <a:gd name="T98" fmla="*/ 2147483647 w 840"/>
                  <a:gd name="T99" fmla="*/ 2147483647 h 768"/>
                  <a:gd name="T100" fmla="*/ 2147483647 w 840"/>
                  <a:gd name="T101" fmla="*/ 2147483647 h 768"/>
                  <a:gd name="T102" fmla="*/ 2147483647 w 840"/>
                  <a:gd name="T103" fmla="*/ 2147483647 h 768"/>
                  <a:gd name="T104" fmla="*/ 2147483647 w 840"/>
                  <a:gd name="T105" fmla="*/ 2147483647 h 768"/>
                  <a:gd name="T106" fmla="*/ 2147483647 w 840"/>
                  <a:gd name="T107" fmla="*/ 2147483647 h 768"/>
                  <a:gd name="T108" fmla="*/ 2147483647 w 840"/>
                  <a:gd name="T109" fmla="*/ 2147483647 h 768"/>
                  <a:gd name="T110" fmla="*/ 2147483647 w 840"/>
                  <a:gd name="T111" fmla="*/ 2147483647 h 768"/>
                  <a:gd name="T112" fmla="*/ 2147483647 w 840"/>
                  <a:gd name="T113" fmla="*/ 2147483647 h 768"/>
                  <a:gd name="T114" fmla="*/ 2147483647 w 840"/>
                  <a:gd name="T115" fmla="*/ 2147483647 h 768"/>
                  <a:gd name="T116" fmla="*/ 2147483647 w 840"/>
                  <a:gd name="T117" fmla="*/ 2147483647 h 768"/>
                  <a:gd name="T118" fmla="*/ 2147483647 w 840"/>
                  <a:gd name="T119" fmla="*/ 2147483647 h 76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840"/>
                  <a:gd name="T181" fmla="*/ 0 h 768"/>
                  <a:gd name="T182" fmla="*/ 840 w 840"/>
                  <a:gd name="T183" fmla="*/ 768 h 76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840" h="768">
                    <a:moveTo>
                      <a:pt x="420" y="738"/>
                    </a:moveTo>
                    <a:lnTo>
                      <a:pt x="420" y="732"/>
                    </a:lnTo>
                    <a:lnTo>
                      <a:pt x="426" y="726"/>
                    </a:lnTo>
                    <a:lnTo>
                      <a:pt x="426" y="714"/>
                    </a:lnTo>
                    <a:lnTo>
                      <a:pt x="432" y="702"/>
                    </a:lnTo>
                    <a:lnTo>
                      <a:pt x="432" y="648"/>
                    </a:lnTo>
                    <a:lnTo>
                      <a:pt x="498" y="594"/>
                    </a:lnTo>
                    <a:lnTo>
                      <a:pt x="498" y="588"/>
                    </a:lnTo>
                    <a:lnTo>
                      <a:pt x="504" y="582"/>
                    </a:lnTo>
                    <a:lnTo>
                      <a:pt x="516" y="558"/>
                    </a:lnTo>
                    <a:lnTo>
                      <a:pt x="522" y="552"/>
                    </a:lnTo>
                    <a:lnTo>
                      <a:pt x="528" y="552"/>
                    </a:lnTo>
                    <a:lnTo>
                      <a:pt x="534" y="558"/>
                    </a:lnTo>
                    <a:lnTo>
                      <a:pt x="546" y="564"/>
                    </a:lnTo>
                    <a:lnTo>
                      <a:pt x="552" y="564"/>
                    </a:lnTo>
                    <a:lnTo>
                      <a:pt x="558" y="558"/>
                    </a:lnTo>
                    <a:lnTo>
                      <a:pt x="558" y="546"/>
                    </a:lnTo>
                    <a:lnTo>
                      <a:pt x="552" y="540"/>
                    </a:lnTo>
                    <a:lnTo>
                      <a:pt x="564" y="540"/>
                    </a:lnTo>
                    <a:lnTo>
                      <a:pt x="570" y="552"/>
                    </a:lnTo>
                    <a:lnTo>
                      <a:pt x="582" y="564"/>
                    </a:lnTo>
                    <a:lnTo>
                      <a:pt x="588" y="576"/>
                    </a:lnTo>
                    <a:lnTo>
                      <a:pt x="588" y="582"/>
                    </a:lnTo>
                    <a:lnTo>
                      <a:pt x="594" y="594"/>
                    </a:lnTo>
                    <a:lnTo>
                      <a:pt x="600" y="600"/>
                    </a:lnTo>
                    <a:lnTo>
                      <a:pt x="606" y="600"/>
                    </a:lnTo>
                    <a:lnTo>
                      <a:pt x="624" y="582"/>
                    </a:lnTo>
                    <a:lnTo>
                      <a:pt x="624" y="570"/>
                    </a:lnTo>
                    <a:lnTo>
                      <a:pt x="630" y="558"/>
                    </a:lnTo>
                    <a:lnTo>
                      <a:pt x="642" y="552"/>
                    </a:lnTo>
                    <a:lnTo>
                      <a:pt x="648" y="546"/>
                    </a:lnTo>
                    <a:lnTo>
                      <a:pt x="648" y="516"/>
                    </a:lnTo>
                    <a:lnTo>
                      <a:pt x="672" y="486"/>
                    </a:lnTo>
                    <a:lnTo>
                      <a:pt x="684" y="438"/>
                    </a:lnTo>
                    <a:lnTo>
                      <a:pt x="696" y="432"/>
                    </a:lnTo>
                    <a:lnTo>
                      <a:pt x="702" y="426"/>
                    </a:lnTo>
                    <a:lnTo>
                      <a:pt x="714" y="420"/>
                    </a:lnTo>
                    <a:lnTo>
                      <a:pt x="720" y="414"/>
                    </a:lnTo>
                    <a:lnTo>
                      <a:pt x="720" y="402"/>
                    </a:lnTo>
                    <a:lnTo>
                      <a:pt x="726" y="384"/>
                    </a:lnTo>
                    <a:lnTo>
                      <a:pt x="726" y="354"/>
                    </a:lnTo>
                    <a:lnTo>
                      <a:pt x="744" y="354"/>
                    </a:lnTo>
                    <a:lnTo>
                      <a:pt x="750" y="348"/>
                    </a:lnTo>
                    <a:lnTo>
                      <a:pt x="756" y="330"/>
                    </a:lnTo>
                    <a:lnTo>
                      <a:pt x="756" y="300"/>
                    </a:lnTo>
                    <a:lnTo>
                      <a:pt x="762" y="294"/>
                    </a:lnTo>
                    <a:lnTo>
                      <a:pt x="768" y="264"/>
                    </a:lnTo>
                    <a:lnTo>
                      <a:pt x="774" y="252"/>
                    </a:lnTo>
                    <a:lnTo>
                      <a:pt x="786" y="240"/>
                    </a:lnTo>
                    <a:lnTo>
                      <a:pt x="786" y="234"/>
                    </a:lnTo>
                    <a:lnTo>
                      <a:pt x="792" y="228"/>
                    </a:lnTo>
                    <a:lnTo>
                      <a:pt x="792" y="222"/>
                    </a:lnTo>
                    <a:lnTo>
                      <a:pt x="798" y="216"/>
                    </a:lnTo>
                    <a:lnTo>
                      <a:pt x="798" y="210"/>
                    </a:lnTo>
                    <a:lnTo>
                      <a:pt x="810" y="210"/>
                    </a:lnTo>
                    <a:lnTo>
                      <a:pt x="822" y="204"/>
                    </a:lnTo>
                    <a:lnTo>
                      <a:pt x="840" y="186"/>
                    </a:lnTo>
                    <a:lnTo>
                      <a:pt x="840" y="174"/>
                    </a:lnTo>
                    <a:lnTo>
                      <a:pt x="834" y="168"/>
                    </a:lnTo>
                    <a:lnTo>
                      <a:pt x="834" y="162"/>
                    </a:lnTo>
                    <a:lnTo>
                      <a:pt x="840" y="156"/>
                    </a:lnTo>
                    <a:lnTo>
                      <a:pt x="840" y="126"/>
                    </a:lnTo>
                    <a:lnTo>
                      <a:pt x="810" y="126"/>
                    </a:lnTo>
                    <a:lnTo>
                      <a:pt x="810" y="120"/>
                    </a:lnTo>
                    <a:lnTo>
                      <a:pt x="804" y="108"/>
                    </a:lnTo>
                    <a:lnTo>
                      <a:pt x="804" y="60"/>
                    </a:lnTo>
                    <a:lnTo>
                      <a:pt x="774" y="12"/>
                    </a:lnTo>
                    <a:lnTo>
                      <a:pt x="756" y="12"/>
                    </a:lnTo>
                    <a:lnTo>
                      <a:pt x="750" y="18"/>
                    </a:lnTo>
                    <a:lnTo>
                      <a:pt x="750" y="24"/>
                    </a:lnTo>
                    <a:lnTo>
                      <a:pt x="744" y="30"/>
                    </a:lnTo>
                    <a:lnTo>
                      <a:pt x="744" y="36"/>
                    </a:lnTo>
                    <a:lnTo>
                      <a:pt x="720" y="36"/>
                    </a:lnTo>
                    <a:lnTo>
                      <a:pt x="714" y="42"/>
                    </a:lnTo>
                    <a:lnTo>
                      <a:pt x="702" y="48"/>
                    </a:lnTo>
                    <a:lnTo>
                      <a:pt x="696" y="54"/>
                    </a:lnTo>
                    <a:lnTo>
                      <a:pt x="684" y="60"/>
                    </a:lnTo>
                    <a:lnTo>
                      <a:pt x="654" y="60"/>
                    </a:lnTo>
                    <a:lnTo>
                      <a:pt x="648" y="54"/>
                    </a:lnTo>
                    <a:lnTo>
                      <a:pt x="636" y="48"/>
                    </a:lnTo>
                    <a:lnTo>
                      <a:pt x="600" y="36"/>
                    </a:lnTo>
                    <a:lnTo>
                      <a:pt x="546" y="36"/>
                    </a:lnTo>
                    <a:lnTo>
                      <a:pt x="528" y="42"/>
                    </a:lnTo>
                    <a:lnTo>
                      <a:pt x="516" y="54"/>
                    </a:lnTo>
                    <a:lnTo>
                      <a:pt x="504" y="60"/>
                    </a:lnTo>
                    <a:lnTo>
                      <a:pt x="492" y="84"/>
                    </a:lnTo>
                    <a:lnTo>
                      <a:pt x="486" y="90"/>
                    </a:lnTo>
                    <a:lnTo>
                      <a:pt x="480" y="90"/>
                    </a:lnTo>
                    <a:lnTo>
                      <a:pt x="468" y="84"/>
                    </a:lnTo>
                    <a:lnTo>
                      <a:pt x="438" y="84"/>
                    </a:lnTo>
                    <a:lnTo>
                      <a:pt x="414" y="72"/>
                    </a:lnTo>
                    <a:lnTo>
                      <a:pt x="402" y="60"/>
                    </a:lnTo>
                    <a:lnTo>
                      <a:pt x="390" y="54"/>
                    </a:lnTo>
                    <a:lnTo>
                      <a:pt x="384" y="48"/>
                    </a:lnTo>
                    <a:lnTo>
                      <a:pt x="372" y="42"/>
                    </a:lnTo>
                    <a:lnTo>
                      <a:pt x="360" y="42"/>
                    </a:lnTo>
                    <a:lnTo>
                      <a:pt x="336" y="54"/>
                    </a:lnTo>
                    <a:lnTo>
                      <a:pt x="324" y="66"/>
                    </a:lnTo>
                    <a:lnTo>
                      <a:pt x="312" y="72"/>
                    </a:lnTo>
                    <a:lnTo>
                      <a:pt x="306" y="72"/>
                    </a:lnTo>
                    <a:lnTo>
                      <a:pt x="294" y="66"/>
                    </a:lnTo>
                    <a:lnTo>
                      <a:pt x="288" y="60"/>
                    </a:lnTo>
                    <a:lnTo>
                      <a:pt x="288" y="54"/>
                    </a:lnTo>
                    <a:lnTo>
                      <a:pt x="282" y="48"/>
                    </a:lnTo>
                    <a:lnTo>
                      <a:pt x="282" y="42"/>
                    </a:lnTo>
                    <a:lnTo>
                      <a:pt x="258" y="18"/>
                    </a:lnTo>
                    <a:lnTo>
                      <a:pt x="222" y="18"/>
                    </a:lnTo>
                    <a:lnTo>
                      <a:pt x="222" y="12"/>
                    </a:lnTo>
                    <a:lnTo>
                      <a:pt x="210" y="0"/>
                    </a:lnTo>
                    <a:lnTo>
                      <a:pt x="198" y="0"/>
                    </a:lnTo>
                    <a:lnTo>
                      <a:pt x="186" y="6"/>
                    </a:lnTo>
                    <a:lnTo>
                      <a:pt x="180" y="6"/>
                    </a:lnTo>
                    <a:lnTo>
                      <a:pt x="180" y="12"/>
                    </a:lnTo>
                    <a:lnTo>
                      <a:pt x="126" y="12"/>
                    </a:lnTo>
                    <a:lnTo>
                      <a:pt x="102" y="36"/>
                    </a:lnTo>
                    <a:lnTo>
                      <a:pt x="102" y="60"/>
                    </a:lnTo>
                    <a:lnTo>
                      <a:pt x="96" y="78"/>
                    </a:lnTo>
                    <a:lnTo>
                      <a:pt x="90" y="90"/>
                    </a:lnTo>
                    <a:lnTo>
                      <a:pt x="84" y="96"/>
                    </a:lnTo>
                    <a:lnTo>
                      <a:pt x="78" y="108"/>
                    </a:lnTo>
                    <a:lnTo>
                      <a:pt x="72" y="114"/>
                    </a:lnTo>
                    <a:lnTo>
                      <a:pt x="66" y="114"/>
                    </a:lnTo>
                    <a:lnTo>
                      <a:pt x="66" y="168"/>
                    </a:lnTo>
                    <a:lnTo>
                      <a:pt x="60" y="180"/>
                    </a:lnTo>
                    <a:lnTo>
                      <a:pt x="60" y="186"/>
                    </a:lnTo>
                    <a:lnTo>
                      <a:pt x="54" y="192"/>
                    </a:lnTo>
                    <a:lnTo>
                      <a:pt x="66" y="216"/>
                    </a:lnTo>
                    <a:lnTo>
                      <a:pt x="72" y="222"/>
                    </a:lnTo>
                    <a:lnTo>
                      <a:pt x="78" y="234"/>
                    </a:lnTo>
                    <a:lnTo>
                      <a:pt x="78" y="246"/>
                    </a:lnTo>
                    <a:lnTo>
                      <a:pt x="84" y="252"/>
                    </a:lnTo>
                    <a:lnTo>
                      <a:pt x="84" y="264"/>
                    </a:lnTo>
                    <a:lnTo>
                      <a:pt x="78" y="270"/>
                    </a:lnTo>
                    <a:lnTo>
                      <a:pt x="72" y="270"/>
                    </a:lnTo>
                    <a:lnTo>
                      <a:pt x="60" y="276"/>
                    </a:lnTo>
                    <a:lnTo>
                      <a:pt x="60" y="318"/>
                    </a:lnTo>
                    <a:lnTo>
                      <a:pt x="48" y="324"/>
                    </a:lnTo>
                    <a:lnTo>
                      <a:pt x="42" y="336"/>
                    </a:lnTo>
                    <a:lnTo>
                      <a:pt x="36" y="342"/>
                    </a:lnTo>
                    <a:lnTo>
                      <a:pt x="36" y="372"/>
                    </a:lnTo>
                    <a:lnTo>
                      <a:pt x="24" y="396"/>
                    </a:lnTo>
                    <a:lnTo>
                      <a:pt x="6" y="396"/>
                    </a:lnTo>
                    <a:lnTo>
                      <a:pt x="0" y="426"/>
                    </a:lnTo>
                    <a:lnTo>
                      <a:pt x="6" y="462"/>
                    </a:lnTo>
                    <a:lnTo>
                      <a:pt x="0" y="492"/>
                    </a:lnTo>
                    <a:lnTo>
                      <a:pt x="0" y="606"/>
                    </a:lnTo>
                    <a:lnTo>
                      <a:pt x="6" y="612"/>
                    </a:lnTo>
                    <a:lnTo>
                      <a:pt x="30" y="612"/>
                    </a:lnTo>
                    <a:lnTo>
                      <a:pt x="54" y="600"/>
                    </a:lnTo>
                    <a:lnTo>
                      <a:pt x="60" y="594"/>
                    </a:lnTo>
                    <a:lnTo>
                      <a:pt x="66" y="600"/>
                    </a:lnTo>
                    <a:lnTo>
                      <a:pt x="108" y="600"/>
                    </a:lnTo>
                    <a:lnTo>
                      <a:pt x="126" y="606"/>
                    </a:lnTo>
                    <a:lnTo>
                      <a:pt x="138" y="618"/>
                    </a:lnTo>
                    <a:lnTo>
                      <a:pt x="150" y="636"/>
                    </a:lnTo>
                    <a:lnTo>
                      <a:pt x="156" y="648"/>
                    </a:lnTo>
                    <a:lnTo>
                      <a:pt x="168" y="660"/>
                    </a:lnTo>
                    <a:lnTo>
                      <a:pt x="186" y="660"/>
                    </a:lnTo>
                    <a:lnTo>
                      <a:pt x="180" y="666"/>
                    </a:lnTo>
                    <a:lnTo>
                      <a:pt x="180" y="678"/>
                    </a:lnTo>
                    <a:lnTo>
                      <a:pt x="174" y="684"/>
                    </a:lnTo>
                    <a:lnTo>
                      <a:pt x="186" y="684"/>
                    </a:lnTo>
                    <a:lnTo>
                      <a:pt x="198" y="678"/>
                    </a:lnTo>
                    <a:lnTo>
                      <a:pt x="198" y="684"/>
                    </a:lnTo>
                    <a:lnTo>
                      <a:pt x="192" y="690"/>
                    </a:lnTo>
                    <a:lnTo>
                      <a:pt x="186" y="702"/>
                    </a:lnTo>
                    <a:lnTo>
                      <a:pt x="186" y="714"/>
                    </a:lnTo>
                    <a:lnTo>
                      <a:pt x="204" y="750"/>
                    </a:lnTo>
                    <a:lnTo>
                      <a:pt x="216" y="762"/>
                    </a:lnTo>
                    <a:lnTo>
                      <a:pt x="234" y="768"/>
                    </a:lnTo>
                    <a:lnTo>
                      <a:pt x="270" y="768"/>
                    </a:lnTo>
                    <a:lnTo>
                      <a:pt x="276" y="762"/>
                    </a:lnTo>
                    <a:lnTo>
                      <a:pt x="282" y="762"/>
                    </a:lnTo>
                    <a:lnTo>
                      <a:pt x="288" y="738"/>
                    </a:lnTo>
                    <a:lnTo>
                      <a:pt x="312" y="750"/>
                    </a:lnTo>
                    <a:lnTo>
                      <a:pt x="336" y="744"/>
                    </a:lnTo>
                    <a:lnTo>
                      <a:pt x="354" y="756"/>
                    </a:lnTo>
                    <a:lnTo>
                      <a:pt x="396" y="756"/>
                    </a:lnTo>
                    <a:lnTo>
                      <a:pt x="396" y="732"/>
                    </a:lnTo>
                    <a:lnTo>
                      <a:pt x="420" y="732"/>
                    </a:lnTo>
                    <a:lnTo>
                      <a:pt x="420" y="73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69" name="Niger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8A9BB522-8CE8-493A-8138-B1E98C982E1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554743" y="-1475265"/>
                <a:ext cx="216173" cy="192864"/>
              </a:xfrm>
              <a:custGeom>
                <a:avLst/>
                <a:gdLst>
                  <a:gd name="T0" fmla="*/ 2147483647 w 1110"/>
                  <a:gd name="T1" fmla="*/ 2147483647 h 942"/>
                  <a:gd name="T2" fmla="*/ 2147483647 w 1110"/>
                  <a:gd name="T3" fmla="*/ 2147483647 h 942"/>
                  <a:gd name="T4" fmla="*/ 2147483647 w 1110"/>
                  <a:gd name="T5" fmla="*/ 2147483647 h 942"/>
                  <a:gd name="T6" fmla="*/ 2147483647 w 1110"/>
                  <a:gd name="T7" fmla="*/ 2147483647 h 942"/>
                  <a:gd name="T8" fmla="*/ 2147483647 w 1110"/>
                  <a:gd name="T9" fmla="*/ 2147483647 h 942"/>
                  <a:gd name="T10" fmla="*/ 2147483647 w 1110"/>
                  <a:gd name="T11" fmla="*/ 2147483647 h 942"/>
                  <a:gd name="T12" fmla="*/ 2147483647 w 1110"/>
                  <a:gd name="T13" fmla="*/ 2147483647 h 942"/>
                  <a:gd name="T14" fmla="*/ 2147483647 w 1110"/>
                  <a:gd name="T15" fmla="*/ 2147483647 h 942"/>
                  <a:gd name="T16" fmla="*/ 2147483647 w 1110"/>
                  <a:gd name="T17" fmla="*/ 2147483647 h 942"/>
                  <a:gd name="T18" fmla="*/ 2147483647 w 1110"/>
                  <a:gd name="T19" fmla="*/ 2147483647 h 942"/>
                  <a:gd name="T20" fmla="*/ 2147483647 w 1110"/>
                  <a:gd name="T21" fmla="*/ 2147483647 h 942"/>
                  <a:gd name="T22" fmla="*/ 2147483647 w 1110"/>
                  <a:gd name="T23" fmla="*/ 2147483647 h 942"/>
                  <a:gd name="T24" fmla="*/ 2147483647 w 1110"/>
                  <a:gd name="T25" fmla="*/ 2147483647 h 942"/>
                  <a:gd name="T26" fmla="*/ 2147483647 w 1110"/>
                  <a:gd name="T27" fmla="*/ 2147483647 h 942"/>
                  <a:gd name="T28" fmla="*/ 2147483647 w 1110"/>
                  <a:gd name="T29" fmla="*/ 2147483647 h 942"/>
                  <a:gd name="T30" fmla="*/ 2147483647 w 1110"/>
                  <a:gd name="T31" fmla="*/ 2147483647 h 942"/>
                  <a:gd name="T32" fmla="*/ 2147483647 w 1110"/>
                  <a:gd name="T33" fmla="*/ 2147483647 h 942"/>
                  <a:gd name="T34" fmla="*/ 2147483647 w 1110"/>
                  <a:gd name="T35" fmla="*/ 2147483647 h 942"/>
                  <a:gd name="T36" fmla="*/ 2147483647 w 1110"/>
                  <a:gd name="T37" fmla="*/ 2147483647 h 942"/>
                  <a:gd name="T38" fmla="*/ 2147483647 w 1110"/>
                  <a:gd name="T39" fmla="*/ 2147483647 h 942"/>
                  <a:gd name="T40" fmla="*/ 2147483647 w 1110"/>
                  <a:gd name="T41" fmla="*/ 2147483647 h 942"/>
                  <a:gd name="T42" fmla="*/ 2147483647 w 1110"/>
                  <a:gd name="T43" fmla="*/ 2147483647 h 942"/>
                  <a:gd name="T44" fmla="*/ 2147483647 w 1110"/>
                  <a:gd name="T45" fmla="*/ 2147483647 h 942"/>
                  <a:gd name="T46" fmla="*/ 2147483647 w 1110"/>
                  <a:gd name="T47" fmla="*/ 2147483647 h 942"/>
                  <a:gd name="T48" fmla="*/ 2147483647 w 1110"/>
                  <a:gd name="T49" fmla="*/ 2147483647 h 942"/>
                  <a:gd name="T50" fmla="*/ 2147483647 w 1110"/>
                  <a:gd name="T51" fmla="*/ 2147483647 h 942"/>
                  <a:gd name="T52" fmla="*/ 2147483647 w 1110"/>
                  <a:gd name="T53" fmla="*/ 2147483647 h 942"/>
                  <a:gd name="T54" fmla="*/ 2147483647 w 1110"/>
                  <a:gd name="T55" fmla="*/ 2147483647 h 942"/>
                  <a:gd name="T56" fmla="*/ 2147483647 w 1110"/>
                  <a:gd name="T57" fmla="*/ 2147483647 h 942"/>
                  <a:gd name="T58" fmla="*/ 2147483647 w 1110"/>
                  <a:gd name="T59" fmla="*/ 2147483647 h 942"/>
                  <a:gd name="T60" fmla="*/ 2147483647 w 1110"/>
                  <a:gd name="T61" fmla="*/ 2147483647 h 942"/>
                  <a:gd name="T62" fmla="*/ 2147483647 w 1110"/>
                  <a:gd name="T63" fmla="*/ 2147483647 h 942"/>
                  <a:gd name="T64" fmla="*/ 2147483647 w 1110"/>
                  <a:gd name="T65" fmla="*/ 2147483647 h 942"/>
                  <a:gd name="T66" fmla="*/ 2147483647 w 1110"/>
                  <a:gd name="T67" fmla="*/ 2147483647 h 942"/>
                  <a:gd name="T68" fmla="*/ 2147483647 w 1110"/>
                  <a:gd name="T69" fmla="*/ 2147483647 h 942"/>
                  <a:gd name="T70" fmla="*/ 2147483647 w 1110"/>
                  <a:gd name="T71" fmla="*/ 2147483647 h 942"/>
                  <a:gd name="T72" fmla="*/ 2147483647 w 1110"/>
                  <a:gd name="T73" fmla="*/ 2147483647 h 942"/>
                  <a:gd name="T74" fmla="*/ 2147483647 w 1110"/>
                  <a:gd name="T75" fmla="*/ 2147483647 h 942"/>
                  <a:gd name="T76" fmla="*/ 2147483647 w 1110"/>
                  <a:gd name="T77" fmla="*/ 2147483647 h 942"/>
                  <a:gd name="T78" fmla="*/ 2147483647 w 1110"/>
                  <a:gd name="T79" fmla="*/ 2147483647 h 942"/>
                  <a:gd name="T80" fmla="*/ 2147483647 w 1110"/>
                  <a:gd name="T81" fmla="*/ 2147483647 h 942"/>
                  <a:gd name="T82" fmla="*/ 2147483647 w 1110"/>
                  <a:gd name="T83" fmla="*/ 2147483647 h 942"/>
                  <a:gd name="T84" fmla="*/ 2147483647 w 1110"/>
                  <a:gd name="T85" fmla="*/ 2147483647 h 942"/>
                  <a:gd name="T86" fmla="*/ 2147483647 w 1110"/>
                  <a:gd name="T87" fmla="*/ 2147483647 h 942"/>
                  <a:gd name="T88" fmla="*/ 2147483647 w 1110"/>
                  <a:gd name="T89" fmla="*/ 2147483647 h 942"/>
                  <a:gd name="T90" fmla="*/ 2147483647 w 1110"/>
                  <a:gd name="T91" fmla="*/ 2147483647 h 942"/>
                  <a:gd name="T92" fmla="*/ 2147483647 w 1110"/>
                  <a:gd name="T93" fmla="*/ 2147483647 h 942"/>
                  <a:gd name="T94" fmla="*/ 2147483647 w 1110"/>
                  <a:gd name="T95" fmla="*/ 2147483647 h 942"/>
                  <a:gd name="T96" fmla="*/ 2147483647 w 1110"/>
                  <a:gd name="T97" fmla="*/ 2147483647 h 942"/>
                  <a:gd name="T98" fmla="*/ 0 w 1110"/>
                  <a:gd name="T99" fmla="*/ 2147483647 h 942"/>
                  <a:gd name="T100" fmla="*/ 2147483647 w 1110"/>
                  <a:gd name="T101" fmla="*/ 2147483647 h 94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110"/>
                  <a:gd name="T154" fmla="*/ 0 h 942"/>
                  <a:gd name="T155" fmla="*/ 1110 w 1110"/>
                  <a:gd name="T156" fmla="*/ 942 h 94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110" h="942">
                    <a:moveTo>
                      <a:pt x="54" y="792"/>
                    </a:moveTo>
                    <a:lnTo>
                      <a:pt x="54" y="810"/>
                    </a:lnTo>
                    <a:lnTo>
                      <a:pt x="66" y="810"/>
                    </a:lnTo>
                    <a:lnTo>
                      <a:pt x="48" y="828"/>
                    </a:lnTo>
                    <a:lnTo>
                      <a:pt x="48" y="834"/>
                    </a:lnTo>
                    <a:lnTo>
                      <a:pt x="72" y="858"/>
                    </a:lnTo>
                    <a:lnTo>
                      <a:pt x="84" y="864"/>
                    </a:lnTo>
                    <a:lnTo>
                      <a:pt x="90" y="876"/>
                    </a:lnTo>
                    <a:lnTo>
                      <a:pt x="108" y="876"/>
                    </a:lnTo>
                    <a:lnTo>
                      <a:pt x="120" y="864"/>
                    </a:lnTo>
                    <a:lnTo>
                      <a:pt x="132" y="864"/>
                    </a:lnTo>
                    <a:lnTo>
                      <a:pt x="144" y="876"/>
                    </a:lnTo>
                    <a:lnTo>
                      <a:pt x="150" y="888"/>
                    </a:lnTo>
                    <a:lnTo>
                      <a:pt x="126" y="894"/>
                    </a:lnTo>
                    <a:lnTo>
                      <a:pt x="150" y="930"/>
                    </a:lnTo>
                    <a:lnTo>
                      <a:pt x="150" y="906"/>
                    </a:lnTo>
                    <a:lnTo>
                      <a:pt x="180" y="894"/>
                    </a:lnTo>
                    <a:lnTo>
                      <a:pt x="192" y="906"/>
                    </a:lnTo>
                    <a:lnTo>
                      <a:pt x="198" y="918"/>
                    </a:lnTo>
                    <a:lnTo>
                      <a:pt x="204" y="924"/>
                    </a:lnTo>
                    <a:lnTo>
                      <a:pt x="210" y="924"/>
                    </a:lnTo>
                    <a:lnTo>
                      <a:pt x="216" y="930"/>
                    </a:lnTo>
                    <a:lnTo>
                      <a:pt x="222" y="930"/>
                    </a:lnTo>
                    <a:lnTo>
                      <a:pt x="234" y="936"/>
                    </a:lnTo>
                    <a:lnTo>
                      <a:pt x="240" y="942"/>
                    </a:lnTo>
                    <a:lnTo>
                      <a:pt x="240" y="888"/>
                    </a:lnTo>
                    <a:lnTo>
                      <a:pt x="246" y="888"/>
                    </a:lnTo>
                    <a:lnTo>
                      <a:pt x="252" y="882"/>
                    </a:lnTo>
                    <a:lnTo>
                      <a:pt x="258" y="870"/>
                    </a:lnTo>
                    <a:lnTo>
                      <a:pt x="264" y="864"/>
                    </a:lnTo>
                    <a:lnTo>
                      <a:pt x="270" y="852"/>
                    </a:lnTo>
                    <a:lnTo>
                      <a:pt x="276" y="834"/>
                    </a:lnTo>
                    <a:lnTo>
                      <a:pt x="276" y="810"/>
                    </a:lnTo>
                    <a:lnTo>
                      <a:pt x="300" y="786"/>
                    </a:lnTo>
                    <a:lnTo>
                      <a:pt x="354" y="786"/>
                    </a:lnTo>
                    <a:lnTo>
                      <a:pt x="354" y="780"/>
                    </a:lnTo>
                    <a:lnTo>
                      <a:pt x="360" y="780"/>
                    </a:lnTo>
                    <a:lnTo>
                      <a:pt x="372" y="774"/>
                    </a:lnTo>
                    <a:lnTo>
                      <a:pt x="384" y="774"/>
                    </a:lnTo>
                    <a:lnTo>
                      <a:pt x="396" y="786"/>
                    </a:lnTo>
                    <a:lnTo>
                      <a:pt x="396" y="792"/>
                    </a:lnTo>
                    <a:lnTo>
                      <a:pt x="432" y="792"/>
                    </a:lnTo>
                    <a:lnTo>
                      <a:pt x="456" y="816"/>
                    </a:lnTo>
                    <a:lnTo>
                      <a:pt x="456" y="822"/>
                    </a:lnTo>
                    <a:lnTo>
                      <a:pt x="462" y="828"/>
                    </a:lnTo>
                    <a:lnTo>
                      <a:pt x="462" y="834"/>
                    </a:lnTo>
                    <a:lnTo>
                      <a:pt x="468" y="840"/>
                    </a:lnTo>
                    <a:lnTo>
                      <a:pt x="480" y="846"/>
                    </a:lnTo>
                    <a:lnTo>
                      <a:pt x="486" y="846"/>
                    </a:lnTo>
                    <a:lnTo>
                      <a:pt x="498" y="840"/>
                    </a:lnTo>
                    <a:lnTo>
                      <a:pt x="510" y="828"/>
                    </a:lnTo>
                    <a:lnTo>
                      <a:pt x="534" y="816"/>
                    </a:lnTo>
                    <a:lnTo>
                      <a:pt x="546" y="816"/>
                    </a:lnTo>
                    <a:lnTo>
                      <a:pt x="558" y="822"/>
                    </a:lnTo>
                    <a:lnTo>
                      <a:pt x="564" y="828"/>
                    </a:lnTo>
                    <a:lnTo>
                      <a:pt x="576" y="834"/>
                    </a:lnTo>
                    <a:lnTo>
                      <a:pt x="588" y="846"/>
                    </a:lnTo>
                    <a:lnTo>
                      <a:pt x="612" y="858"/>
                    </a:lnTo>
                    <a:lnTo>
                      <a:pt x="642" y="858"/>
                    </a:lnTo>
                    <a:lnTo>
                      <a:pt x="654" y="864"/>
                    </a:lnTo>
                    <a:lnTo>
                      <a:pt x="660" y="864"/>
                    </a:lnTo>
                    <a:lnTo>
                      <a:pt x="666" y="858"/>
                    </a:lnTo>
                    <a:lnTo>
                      <a:pt x="678" y="834"/>
                    </a:lnTo>
                    <a:lnTo>
                      <a:pt x="690" y="828"/>
                    </a:lnTo>
                    <a:lnTo>
                      <a:pt x="702" y="816"/>
                    </a:lnTo>
                    <a:lnTo>
                      <a:pt x="720" y="810"/>
                    </a:lnTo>
                    <a:lnTo>
                      <a:pt x="774" y="810"/>
                    </a:lnTo>
                    <a:lnTo>
                      <a:pt x="810" y="822"/>
                    </a:lnTo>
                    <a:lnTo>
                      <a:pt x="822" y="828"/>
                    </a:lnTo>
                    <a:lnTo>
                      <a:pt x="828" y="834"/>
                    </a:lnTo>
                    <a:lnTo>
                      <a:pt x="858" y="834"/>
                    </a:lnTo>
                    <a:lnTo>
                      <a:pt x="870" y="828"/>
                    </a:lnTo>
                    <a:lnTo>
                      <a:pt x="876" y="822"/>
                    </a:lnTo>
                    <a:lnTo>
                      <a:pt x="888" y="816"/>
                    </a:lnTo>
                    <a:lnTo>
                      <a:pt x="894" y="810"/>
                    </a:lnTo>
                    <a:lnTo>
                      <a:pt x="918" y="810"/>
                    </a:lnTo>
                    <a:lnTo>
                      <a:pt x="918" y="804"/>
                    </a:lnTo>
                    <a:lnTo>
                      <a:pt x="924" y="798"/>
                    </a:lnTo>
                    <a:lnTo>
                      <a:pt x="924" y="792"/>
                    </a:lnTo>
                    <a:lnTo>
                      <a:pt x="930" y="786"/>
                    </a:lnTo>
                    <a:lnTo>
                      <a:pt x="936" y="786"/>
                    </a:lnTo>
                    <a:lnTo>
                      <a:pt x="930" y="726"/>
                    </a:lnTo>
                    <a:lnTo>
                      <a:pt x="948" y="720"/>
                    </a:lnTo>
                    <a:lnTo>
                      <a:pt x="948" y="714"/>
                    </a:lnTo>
                    <a:lnTo>
                      <a:pt x="954" y="708"/>
                    </a:lnTo>
                    <a:lnTo>
                      <a:pt x="954" y="696"/>
                    </a:lnTo>
                    <a:lnTo>
                      <a:pt x="960" y="678"/>
                    </a:lnTo>
                    <a:lnTo>
                      <a:pt x="966" y="666"/>
                    </a:lnTo>
                    <a:lnTo>
                      <a:pt x="978" y="648"/>
                    </a:lnTo>
                    <a:lnTo>
                      <a:pt x="984" y="636"/>
                    </a:lnTo>
                    <a:lnTo>
                      <a:pt x="1002" y="618"/>
                    </a:lnTo>
                    <a:lnTo>
                      <a:pt x="1026" y="588"/>
                    </a:lnTo>
                    <a:lnTo>
                      <a:pt x="1050" y="564"/>
                    </a:lnTo>
                    <a:lnTo>
                      <a:pt x="1068" y="540"/>
                    </a:lnTo>
                    <a:lnTo>
                      <a:pt x="1074" y="534"/>
                    </a:lnTo>
                    <a:lnTo>
                      <a:pt x="1092" y="288"/>
                    </a:lnTo>
                    <a:lnTo>
                      <a:pt x="1110" y="252"/>
                    </a:lnTo>
                    <a:lnTo>
                      <a:pt x="1080" y="216"/>
                    </a:lnTo>
                    <a:lnTo>
                      <a:pt x="1074" y="192"/>
                    </a:lnTo>
                    <a:lnTo>
                      <a:pt x="1044" y="156"/>
                    </a:lnTo>
                    <a:lnTo>
                      <a:pt x="1056" y="108"/>
                    </a:lnTo>
                    <a:lnTo>
                      <a:pt x="1038" y="42"/>
                    </a:lnTo>
                    <a:lnTo>
                      <a:pt x="1020" y="48"/>
                    </a:lnTo>
                    <a:lnTo>
                      <a:pt x="1002" y="60"/>
                    </a:lnTo>
                    <a:lnTo>
                      <a:pt x="990" y="66"/>
                    </a:lnTo>
                    <a:lnTo>
                      <a:pt x="984" y="66"/>
                    </a:lnTo>
                    <a:lnTo>
                      <a:pt x="978" y="60"/>
                    </a:lnTo>
                    <a:lnTo>
                      <a:pt x="966" y="54"/>
                    </a:lnTo>
                    <a:lnTo>
                      <a:pt x="960" y="42"/>
                    </a:lnTo>
                    <a:lnTo>
                      <a:pt x="954" y="36"/>
                    </a:lnTo>
                    <a:lnTo>
                      <a:pt x="942" y="30"/>
                    </a:lnTo>
                    <a:lnTo>
                      <a:pt x="936" y="24"/>
                    </a:lnTo>
                    <a:lnTo>
                      <a:pt x="930" y="24"/>
                    </a:lnTo>
                    <a:lnTo>
                      <a:pt x="918" y="18"/>
                    </a:lnTo>
                    <a:lnTo>
                      <a:pt x="900" y="12"/>
                    </a:lnTo>
                    <a:lnTo>
                      <a:pt x="888" y="12"/>
                    </a:lnTo>
                    <a:lnTo>
                      <a:pt x="876" y="6"/>
                    </a:lnTo>
                    <a:lnTo>
                      <a:pt x="864" y="6"/>
                    </a:lnTo>
                    <a:lnTo>
                      <a:pt x="828" y="0"/>
                    </a:lnTo>
                    <a:lnTo>
                      <a:pt x="816" y="6"/>
                    </a:lnTo>
                    <a:lnTo>
                      <a:pt x="786" y="30"/>
                    </a:lnTo>
                    <a:lnTo>
                      <a:pt x="738" y="66"/>
                    </a:lnTo>
                    <a:lnTo>
                      <a:pt x="684" y="102"/>
                    </a:lnTo>
                    <a:lnTo>
                      <a:pt x="624" y="144"/>
                    </a:lnTo>
                    <a:lnTo>
                      <a:pt x="576" y="180"/>
                    </a:lnTo>
                    <a:lnTo>
                      <a:pt x="534" y="210"/>
                    </a:lnTo>
                    <a:lnTo>
                      <a:pt x="510" y="222"/>
                    </a:lnTo>
                    <a:lnTo>
                      <a:pt x="480" y="246"/>
                    </a:lnTo>
                    <a:lnTo>
                      <a:pt x="450" y="282"/>
                    </a:lnTo>
                    <a:lnTo>
                      <a:pt x="414" y="312"/>
                    </a:lnTo>
                    <a:lnTo>
                      <a:pt x="390" y="330"/>
                    </a:lnTo>
                    <a:lnTo>
                      <a:pt x="366" y="336"/>
                    </a:lnTo>
                    <a:lnTo>
                      <a:pt x="324" y="342"/>
                    </a:lnTo>
                    <a:lnTo>
                      <a:pt x="282" y="354"/>
                    </a:lnTo>
                    <a:lnTo>
                      <a:pt x="282" y="558"/>
                    </a:lnTo>
                    <a:lnTo>
                      <a:pt x="264" y="582"/>
                    </a:lnTo>
                    <a:lnTo>
                      <a:pt x="264" y="594"/>
                    </a:lnTo>
                    <a:lnTo>
                      <a:pt x="258" y="606"/>
                    </a:lnTo>
                    <a:lnTo>
                      <a:pt x="258" y="624"/>
                    </a:lnTo>
                    <a:lnTo>
                      <a:pt x="252" y="636"/>
                    </a:lnTo>
                    <a:lnTo>
                      <a:pt x="240" y="642"/>
                    </a:lnTo>
                    <a:lnTo>
                      <a:pt x="222" y="648"/>
                    </a:lnTo>
                    <a:lnTo>
                      <a:pt x="198" y="648"/>
                    </a:lnTo>
                    <a:lnTo>
                      <a:pt x="186" y="654"/>
                    </a:lnTo>
                    <a:lnTo>
                      <a:pt x="138" y="648"/>
                    </a:lnTo>
                    <a:lnTo>
                      <a:pt x="138" y="666"/>
                    </a:lnTo>
                    <a:lnTo>
                      <a:pt x="72" y="660"/>
                    </a:lnTo>
                    <a:lnTo>
                      <a:pt x="48" y="678"/>
                    </a:lnTo>
                    <a:lnTo>
                      <a:pt x="0" y="690"/>
                    </a:lnTo>
                    <a:lnTo>
                      <a:pt x="0" y="726"/>
                    </a:lnTo>
                    <a:lnTo>
                      <a:pt x="6" y="738"/>
                    </a:lnTo>
                    <a:lnTo>
                      <a:pt x="6" y="762"/>
                    </a:lnTo>
                    <a:lnTo>
                      <a:pt x="18" y="786"/>
                    </a:lnTo>
                    <a:lnTo>
                      <a:pt x="30" y="792"/>
                    </a:lnTo>
                    <a:lnTo>
                      <a:pt x="54" y="79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70" name="Nicaragu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97F93BC5-6EE0-4FD3-9734-4BAC60FD538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348159" y="-1333241"/>
                <a:ext cx="63625" cy="67785"/>
              </a:xfrm>
              <a:custGeom>
                <a:avLst/>
                <a:gdLst>
                  <a:gd name="T0" fmla="*/ 2147483647 w 324"/>
                  <a:gd name="T1" fmla="*/ 2147483647 h 330"/>
                  <a:gd name="T2" fmla="*/ 2147483647 w 324"/>
                  <a:gd name="T3" fmla="*/ 0 h 330"/>
                  <a:gd name="T4" fmla="*/ 2147483647 w 324"/>
                  <a:gd name="T5" fmla="*/ 2147483647 h 330"/>
                  <a:gd name="T6" fmla="*/ 2147483647 w 324"/>
                  <a:gd name="T7" fmla="*/ 2147483647 h 330"/>
                  <a:gd name="T8" fmla="*/ 2147483647 w 324"/>
                  <a:gd name="T9" fmla="*/ 0 h 330"/>
                  <a:gd name="T10" fmla="*/ 2147483647 w 324"/>
                  <a:gd name="T11" fmla="*/ 2147483647 h 330"/>
                  <a:gd name="T12" fmla="*/ 2147483647 w 324"/>
                  <a:gd name="T13" fmla="*/ 2147483647 h 330"/>
                  <a:gd name="T14" fmla="*/ 2147483647 w 324"/>
                  <a:gd name="T15" fmla="*/ 2147483647 h 330"/>
                  <a:gd name="T16" fmla="*/ 2147483647 w 324"/>
                  <a:gd name="T17" fmla="*/ 2147483647 h 330"/>
                  <a:gd name="T18" fmla="*/ 2147483647 w 324"/>
                  <a:gd name="T19" fmla="*/ 2147483647 h 330"/>
                  <a:gd name="T20" fmla="*/ 2147483647 w 324"/>
                  <a:gd name="T21" fmla="*/ 2147483647 h 330"/>
                  <a:gd name="T22" fmla="*/ 2147483647 w 324"/>
                  <a:gd name="T23" fmla="*/ 2147483647 h 330"/>
                  <a:gd name="T24" fmla="*/ 2147483647 w 324"/>
                  <a:gd name="T25" fmla="*/ 2147483647 h 330"/>
                  <a:gd name="T26" fmla="*/ 2147483647 w 324"/>
                  <a:gd name="T27" fmla="*/ 2147483647 h 330"/>
                  <a:gd name="T28" fmla="*/ 2147483647 w 324"/>
                  <a:gd name="T29" fmla="*/ 2147483647 h 330"/>
                  <a:gd name="T30" fmla="*/ 2147483647 w 324"/>
                  <a:gd name="T31" fmla="*/ 2147483647 h 330"/>
                  <a:gd name="T32" fmla="*/ 2147483647 w 324"/>
                  <a:gd name="T33" fmla="*/ 2147483647 h 330"/>
                  <a:gd name="T34" fmla="*/ 2147483647 w 324"/>
                  <a:gd name="T35" fmla="*/ 2147483647 h 330"/>
                  <a:gd name="T36" fmla="*/ 2147483647 w 324"/>
                  <a:gd name="T37" fmla="*/ 2147483647 h 330"/>
                  <a:gd name="T38" fmla="*/ 2147483647 w 324"/>
                  <a:gd name="T39" fmla="*/ 2147483647 h 330"/>
                  <a:gd name="T40" fmla="*/ 2147483647 w 324"/>
                  <a:gd name="T41" fmla="*/ 2147483647 h 330"/>
                  <a:gd name="T42" fmla="*/ 2147483647 w 324"/>
                  <a:gd name="T43" fmla="*/ 2147483647 h 330"/>
                  <a:gd name="T44" fmla="*/ 2147483647 w 324"/>
                  <a:gd name="T45" fmla="*/ 2147483647 h 330"/>
                  <a:gd name="T46" fmla="*/ 2147483647 w 324"/>
                  <a:gd name="T47" fmla="*/ 2147483647 h 330"/>
                  <a:gd name="T48" fmla="*/ 2147483647 w 324"/>
                  <a:gd name="T49" fmla="*/ 2147483647 h 330"/>
                  <a:gd name="T50" fmla="*/ 2147483647 w 324"/>
                  <a:gd name="T51" fmla="*/ 2147483647 h 330"/>
                  <a:gd name="T52" fmla="*/ 2147483647 w 324"/>
                  <a:gd name="T53" fmla="*/ 2147483647 h 330"/>
                  <a:gd name="T54" fmla="*/ 2147483647 w 324"/>
                  <a:gd name="T55" fmla="*/ 2147483647 h 330"/>
                  <a:gd name="T56" fmla="*/ 2147483647 w 324"/>
                  <a:gd name="T57" fmla="*/ 2147483647 h 330"/>
                  <a:gd name="T58" fmla="*/ 2147483647 w 324"/>
                  <a:gd name="T59" fmla="*/ 2147483647 h 330"/>
                  <a:gd name="T60" fmla="*/ 2147483647 w 324"/>
                  <a:gd name="T61" fmla="*/ 2147483647 h 330"/>
                  <a:gd name="T62" fmla="*/ 2147483647 w 324"/>
                  <a:gd name="T63" fmla="*/ 2147483647 h 330"/>
                  <a:gd name="T64" fmla="*/ 2147483647 w 324"/>
                  <a:gd name="T65" fmla="*/ 2147483647 h 330"/>
                  <a:gd name="T66" fmla="*/ 2147483647 w 324"/>
                  <a:gd name="T67" fmla="*/ 2147483647 h 330"/>
                  <a:gd name="T68" fmla="*/ 2147483647 w 324"/>
                  <a:gd name="T69" fmla="*/ 2147483647 h 330"/>
                  <a:gd name="T70" fmla="*/ 2147483647 w 324"/>
                  <a:gd name="T71" fmla="*/ 2147483647 h 330"/>
                  <a:gd name="T72" fmla="*/ 2147483647 w 324"/>
                  <a:gd name="T73" fmla="*/ 2147483647 h 330"/>
                  <a:gd name="T74" fmla="*/ 2147483647 w 324"/>
                  <a:gd name="T75" fmla="*/ 2147483647 h 330"/>
                  <a:gd name="T76" fmla="*/ 2147483647 w 324"/>
                  <a:gd name="T77" fmla="*/ 2147483647 h 330"/>
                  <a:gd name="T78" fmla="*/ 2147483647 w 324"/>
                  <a:gd name="T79" fmla="*/ 2147483647 h 330"/>
                  <a:gd name="T80" fmla="*/ 2147483647 w 324"/>
                  <a:gd name="T81" fmla="*/ 2147483647 h 33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24"/>
                  <a:gd name="T124" fmla="*/ 0 h 330"/>
                  <a:gd name="T125" fmla="*/ 324 w 324"/>
                  <a:gd name="T126" fmla="*/ 330 h 330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24" h="330">
                    <a:moveTo>
                      <a:pt x="324" y="18"/>
                    </a:moveTo>
                    <a:lnTo>
                      <a:pt x="318" y="12"/>
                    </a:lnTo>
                    <a:lnTo>
                      <a:pt x="318" y="6"/>
                    </a:lnTo>
                    <a:lnTo>
                      <a:pt x="312" y="0"/>
                    </a:lnTo>
                    <a:lnTo>
                      <a:pt x="264" y="0"/>
                    </a:lnTo>
                    <a:lnTo>
                      <a:pt x="264" y="6"/>
                    </a:lnTo>
                    <a:lnTo>
                      <a:pt x="252" y="18"/>
                    </a:lnTo>
                    <a:lnTo>
                      <a:pt x="240" y="18"/>
                    </a:lnTo>
                    <a:lnTo>
                      <a:pt x="222" y="0"/>
                    </a:lnTo>
                    <a:lnTo>
                      <a:pt x="210" y="0"/>
                    </a:lnTo>
                    <a:lnTo>
                      <a:pt x="198" y="12"/>
                    </a:lnTo>
                    <a:lnTo>
                      <a:pt x="198" y="30"/>
                    </a:lnTo>
                    <a:lnTo>
                      <a:pt x="180" y="30"/>
                    </a:lnTo>
                    <a:lnTo>
                      <a:pt x="168" y="54"/>
                    </a:lnTo>
                    <a:lnTo>
                      <a:pt x="144" y="78"/>
                    </a:lnTo>
                    <a:lnTo>
                      <a:pt x="126" y="78"/>
                    </a:lnTo>
                    <a:lnTo>
                      <a:pt x="120" y="72"/>
                    </a:lnTo>
                    <a:lnTo>
                      <a:pt x="120" y="66"/>
                    </a:lnTo>
                    <a:lnTo>
                      <a:pt x="108" y="66"/>
                    </a:lnTo>
                    <a:lnTo>
                      <a:pt x="102" y="72"/>
                    </a:lnTo>
                    <a:lnTo>
                      <a:pt x="96" y="84"/>
                    </a:lnTo>
                    <a:lnTo>
                      <a:pt x="60" y="84"/>
                    </a:lnTo>
                    <a:lnTo>
                      <a:pt x="54" y="90"/>
                    </a:lnTo>
                    <a:lnTo>
                      <a:pt x="54" y="102"/>
                    </a:lnTo>
                    <a:lnTo>
                      <a:pt x="60" y="108"/>
                    </a:lnTo>
                    <a:lnTo>
                      <a:pt x="60" y="120"/>
                    </a:lnTo>
                    <a:lnTo>
                      <a:pt x="66" y="126"/>
                    </a:lnTo>
                    <a:lnTo>
                      <a:pt x="48" y="126"/>
                    </a:lnTo>
                    <a:lnTo>
                      <a:pt x="48" y="144"/>
                    </a:lnTo>
                    <a:lnTo>
                      <a:pt x="36" y="150"/>
                    </a:lnTo>
                    <a:lnTo>
                      <a:pt x="0" y="150"/>
                    </a:lnTo>
                    <a:lnTo>
                      <a:pt x="48" y="204"/>
                    </a:lnTo>
                    <a:lnTo>
                      <a:pt x="48" y="210"/>
                    </a:lnTo>
                    <a:lnTo>
                      <a:pt x="54" y="216"/>
                    </a:lnTo>
                    <a:lnTo>
                      <a:pt x="54" y="228"/>
                    </a:lnTo>
                    <a:lnTo>
                      <a:pt x="66" y="252"/>
                    </a:lnTo>
                    <a:lnTo>
                      <a:pt x="72" y="258"/>
                    </a:lnTo>
                    <a:lnTo>
                      <a:pt x="96" y="270"/>
                    </a:lnTo>
                    <a:lnTo>
                      <a:pt x="108" y="282"/>
                    </a:lnTo>
                    <a:lnTo>
                      <a:pt x="114" y="294"/>
                    </a:lnTo>
                    <a:lnTo>
                      <a:pt x="138" y="294"/>
                    </a:lnTo>
                    <a:lnTo>
                      <a:pt x="132" y="294"/>
                    </a:lnTo>
                    <a:lnTo>
                      <a:pt x="120" y="282"/>
                    </a:lnTo>
                    <a:lnTo>
                      <a:pt x="120" y="276"/>
                    </a:lnTo>
                    <a:lnTo>
                      <a:pt x="126" y="270"/>
                    </a:lnTo>
                    <a:lnTo>
                      <a:pt x="138" y="270"/>
                    </a:lnTo>
                    <a:lnTo>
                      <a:pt x="138" y="264"/>
                    </a:lnTo>
                    <a:lnTo>
                      <a:pt x="132" y="258"/>
                    </a:lnTo>
                    <a:lnTo>
                      <a:pt x="126" y="258"/>
                    </a:lnTo>
                    <a:lnTo>
                      <a:pt x="120" y="264"/>
                    </a:lnTo>
                    <a:lnTo>
                      <a:pt x="114" y="264"/>
                    </a:lnTo>
                    <a:lnTo>
                      <a:pt x="114" y="222"/>
                    </a:lnTo>
                    <a:lnTo>
                      <a:pt x="120" y="222"/>
                    </a:lnTo>
                    <a:lnTo>
                      <a:pt x="132" y="228"/>
                    </a:lnTo>
                    <a:lnTo>
                      <a:pt x="144" y="240"/>
                    </a:lnTo>
                    <a:lnTo>
                      <a:pt x="156" y="246"/>
                    </a:lnTo>
                    <a:lnTo>
                      <a:pt x="180" y="270"/>
                    </a:lnTo>
                    <a:lnTo>
                      <a:pt x="192" y="306"/>
                    </a:lnTo>
                    <a:lnTo>
                      <a:pt x="210" y="306"/>
                    </a:lnTo>
                    <a:lnTo>
                      <a:pt x="216" y="312"/>
                    </a:lnTo>
                    <a:lnTo>
                      <a:pt x="222" y="312"/>
                    </a:lnTo>
                    <a:lnTo>
                      <a:pt x="222" y="318"/>
                    </a:lnTo>
                    <a:lnTo>
                      <a:pt x="234" y="330"/>
                    </a:lnTo>
                    <a:lnTo>
                      <a:pt x="270" y="330"/>
                    </a:lnTo>
                    <a:lnTo>
                      <a:pt x="270" y="324"/>
                    </a:lnTo>
                    <a:lnTo>
                      <a:pt x="258" y="312"/>
                    </a:lnTo>
                    <a:lnTo>
                      <a:pt x="252" y="300"/>
                    </a:lnTo>
                    <a:lnTo>
                      <a:pt x="252" y="276"/>
                    </a:lnTo>
                    <a:lnTo>
                      <a:pt x="264" y="264"/>
                    </a:lnTo>
                    <a:lnTo>
                      <a:pt x="270" y="264"/>
                    </a:lnTo>
                    <a:lnTo>
                      <a:pt x="270" y="246"/>
                    </a:lnTo>
                    <a:lnTo>
                      <a:pt x="264" y="234"/>
                    </a:lnTo>
                    <a:lnTo>
                      <a:pt x="264" y="222"/>
                    </a:lnTo>
                    <a:lnTo>
                      <a:pt x="270" y="174"/>
                    </a:lnTo>
                    <a:lnTo>
                      <a:pt x="282" y="192"/>
                    </a:lnTo>
                    <a:lnTo>
                      <a:pt x="288" y="108"/>
                    </a:lnTo>
                    <a:lnTo>
                      <a:pt x="288" y="102"/>
                    </a:lnTo>
                    <a:lnTo>
                      <a:pt x="294" y="96"/>
                    </a:lnTo>
                    <a:lnTo>
                      <a:pt x="306" y="72"/>
                    </a:lnTo>
                    <a:lnTo>
                      <a:pt x="312" y="66"/>
                    </a:lnTo>
                    <a:lnTo>
                      <a:pt x="324" y="42"/>
                    </a:lnTo>
                    <a:lnTo>
                      <a:pt x="324" y="1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71" name="New Zealand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299B793A-32CC-4EE3-A619-5F939B5CEA27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8614524" y="-522248"/>
                <a:ext cx="246836" cy="200933"/>
              </a:xfrm>
              <a:custGeom>
                <a:avLst/>
                <a:gdLst>
                  <a:gd name="T0" fmla="*/ 2147483647 w 1272"/>
                  <a:gd name="T1" fmla="*/ 2147483647 h 984"/>
                  <a:gd name="T2" fmla="*/ 2147483647 w 1272"/>
                  <a:gd name="T3" fmla="*/ 2147483647 h 984"/>
                  <a:gd name="T4" fmla="*/ 2147483647 w 1272"/>
                  <a:gd name="T5" fmla="*/ 2147483647 h 984"/>
                  <a:gd name="T6" fmla="*/ 2147483647 w 1272"/>
                  <a:gd name="T7" fmla="*/ 2147483647 h 984"/>
                  <a:gd name="T8" fmla="*/ 2147483647 w 1272"/>
                  <a:gd name="T9" fmla="*/ 2147483647 h 984"/>
                  <a:gd name="T10" fmla="*/ 2147483647 w 1272"/>
                  <a:gd name="T11" fmla="*/ 2147483647 h 984"/>
                  <a:gd name="T12" fmla="*/ 2147483647 w 1272"/>
                  <a:gd name="T13" fmla="*/ 2147483647 h 984"/>
                  <a:gd name="T14" fmla="*/ 2147483647 w 1272"/>
                  <a:gd name="T15" fmla="*/ 2147483647 h 984"/>
                  <a:gd name="T16" fmla="*/ 2147483647 w 1272"/>
                  <a:gd name="T17" fmla="*/ 2147483647 h 984"/>
                  <a:gd name="T18" fmla="*/ 2147483647 w 1272"/>
                  <a:gd name="T19" fmla="*/ 2147483647 h 984"/>
                  <a:gd name="T20" fmla="*/ 2147483647 w 1272"/>
                  <a:gd name="T21" fmla="*/ 2147483647 h 984"/>
                  <a:gd name="T22" fmla="*/ 2147483647 w 1272"/>
                  <a:gd name="T23" fmla="*/ 2147483647 h 984"/>
                  <a:gd name="T24" fmla="*/ 2147483647 w 1272"/>
                  <a:gd name="T25" fmla="*/ 2147483647 h 984"/>
                  <a:gd name="T26" fmla="*/ 2147483647 w 1272"/>
                  <a:gd name="T27" fmla="*/ 2147483647 h 984"/>
                  <a:gd name="T28" fmla="*/ 2147483647 w 1272"/>
                  <a:gd name="T29" fmla="*/ 2147483647 h 984"/>
                  <a:gd name="T30" fmla="*/ 2147483647 w 1272"/>
                  <a:gd name="T31" fmla="*/ 2147483647 h 984"/>
                  <a:gd name="T32" fmla="*/ 2147483647 w 1272"/>
                  <a:gd name="T33" fmla="*/ 2147483647 h 984"/>
                  <a:gd name="T34" fmla="*/ 2147483647 w 1272"/>
                  <a:gd name="T35" fmla="*/ 2147483647 h 984"/>
                  <a:gd name="T36" fmla="*/ 2147483647 w 1272"/>
                  <a:gd name="T37" fmla="*/ 2147483647 h 984"/>
                  <a:gd name="T38" fmla="*/ 2147483647 w 1272"/>
                  <a:gd name="T39" fmla="*/ 2147483647 h 984"/>
                  <a:gd name="T40" fmla="*/ 2147483647 w 1272"/>
                  <a:gd name="T41" fmla="*/ 2147483647 h 984"/>
                  <a:gd name="T42" fmla="*/ 2147483647 w 1272"/>
                  <a:gd name="T43" fmla="*/ 2147483647 h 984"/>
                  <a:gd name="T44" fmla="*/ 2147483647 w 1272"/>
                  <a:gd name="T45" fmla="*/ 2147483647 h 984"/>
                  <a:gd name="T46" fmla="*/ 2147483647 w 1272"/>
                  <a:gd name="T47" fmla="*/ 2147483647 h 984"/>
                  <a:gd name="T48" fmla="*/ 2147483647 w 1272"/>
                  <a:gd name="T49" fmla="*/ 2147483647 h 984"/>
                  <a:gd name="T50" fmla="*/ 2147483647 w 1272"/>
                  <a:gd name="T51" fmla="*/ 2147483647 h 984"/>
                  <a:gd name="T52" fmla="*/ 2147483647 w 1272"/>
                  <a:gd name="T53" fmla="*/ 2147483647 h 984"/>
                  <a:gd name="T54" fmla="*/ 2147483647 w 1272"/>
                  <a:gd name="T55" fmla="*/ 2147483647 h 984"/>
                  <a:gd name="T56" fmla="*/ 2147483647 w 1272"/>
                  <a:gd name="T57" fmla="*/ 2147483647 h 984"/>
                  <a:gd name="T58" fmla="*/ 2147483647 w 1272"/>
                  <a:gd name="T59" fmla="*/ 2147483647 h 984"/>
                  <a:gd name="T60" fmla="*/ 2147483647 w 1272"/>
                  <a:gd name="T61" fmla="*/ 2147483647 h 984"/>
                  <a:gd name="T62" fmla="*/ 2147483647 w 1272"/>
                  <a:gd name="T63" fmla="*/ 2147483647 h 984"/>
                  <a:gd name="T64" fmla="*/ 2147483647 w 1272"/>
                  <a:gd name="T65" fmla="*/ 2147483647 h 984"/>
                  <a:gd name="T66" fmla="*/ 2147483647 w 1272"/>
                  <a:gd name="T67" fmla="*/ 2147483647 h 984"/>
                  <a:gd name="T68" fmla="*/ 2147483647 w 1272"/>
                  <a:gd name="T69" fmla="*/ 2147483647 h 984"/>
                  <a:gd name="T70" fmla="*/ 2147483647 w 1272"/>
                  <a:gd name="T71" fmla="*/ 2147483647 h 984"/>
                  <a:gd name="T72" fmla="*/ 2147483647 w 1272"/>
                  <a:gd name="T73" fmla="*/ 2147483647 h 984"/>
                  <a:gd name="T74" fmla="*/ 2147483647 w 1272"/>
                  <a:gd name="T75" fmla="*/ 2147483647 h 984"/>
                  <a:gd name="T76" fmla="*/ 2147483647 w 1272"/>
                  <a:gd name="T77" fmla="*/ 2147483647 h 984"/>
                  <a:gd name="T78" fmla="*/ 2147483647 w 1272"/>
                  <a:gd name="T79" fmla="*/ 2147483647 h 984"/>
                  <a:gd name="T80" fmla="*/ 2147483647 w 1272"/>
                  <a:gd name="T81" fmla="*/ 2147483647 h 984"/>
                  <a:gd name="T82" fmla="*/ 2147483647 w 1272"/>
                  <a:gd name="T83" fmla="*/ 2147483647 h 984"/>
                  <a:gd name="T84" fmla="*/ 2147483647 w 1272"/>
                  <a:gd name="T85" fmla="*/ 2147483647 h 984"/>
                  <a:gd name="T86" fmla="*/ 2147483647 w 1272"/>
                  <a:gd name="T87" fmla="*/ 2147483647 h 984"/>
                  <a:gd name="T88" fmla="*/ 2147483647 w 1272"/>
                  <a:gd name="T89" fmla="*/ 2147483647 h 984"/>
                  <a:gd name="T90" fmla="*/ 2147483647 w 1272"/>
                  <a:gd name="T91" fmla="*/ 2147483647 h 984"/>
                  <a:gd name="T92" fmla="*/ 2147483647 w 1272"/>
                  <a:gd name="T93" fmla="*/ 2147483647 h 984"/>
                  <a:gd name="T94" fmla="*/ 2147483647 w 1272"/>
                  <a:gd name="T95" fmla="*/ 2147483647 h 984"/>
                  <a:gd name="T96" fmla="*/ 2147483647 w 1272"/>
                  <a:gd name="T97" fmla="*/ 2147483647 h 984"/>
                  <a:gd name="T98" fmla="*/ 2147483647 w 1272"/>
                  <a:gd name="T99" fmla="*/ 2147483647 h 984"/>
                  <a:gd name="T100" fmla="*/ 2147483647 w 1272"/>
                  <a:gd name="T101" fmla="*/ 2147483647 h 984"/>
                  <a:gd name="T102" fmla="*/ 2147483647 w 1272"/>
                  <a:gd name="T103" fmla="*/ 2147483647 h 984"/>
                  <a:gd name="T104" fmla="*/ 2147483647 w 1272"/>
                  <a:gd name="T105" fmla="*/ 2147483647 h 984"/>
                  <a:gd name="T106" fmla="*/ 2147483647 w 1272"/>
                  <a:gd name="T107" fmla="*/ 2147483647 h 984"/>
                  <a:gd name="T108" fmla="*/ 2147483647 w 1272"/>
                  <a:gd name="T109" fmla="*/ 2147483647 h 984"/>
                  <a:gd name="T110" fmla="*/ 2147483647 w 1272"/>
                  <a:gd name="T111" fmla="*/ 2147483647 h 984"/>
                  <a:gd name="T112" fmla="*/ 2147483647 w 1272"/>
                  <a:gd name="T113" fmla="*/ 2147483647 h 984"/>
                  <a:gd name="T114" fmla="*/ 2147483647 w 1272"/>
                  <a:gd name="T115" fmla="*/ 2147483647 h 984"/>
                  <a:gd name="T116" fmla="*/ 2147483647 w 1272"/>
                  <a:gd name="T117" fmla="*/ 2147483647 h 984"/>
                  <a:gd name="T118" fmla="*/ 2147483647 w 1272"/>
                  <a:gd name="T119" fmla="*/ 2147483647 h 984"/>
                  <a:gd name="T120" fmla="*/ 2147483647 w 1272"/>
                  <a:gd name="T121" fmla="*/ 2147483647 h 98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272"/>
                  <a:gd name="T184" fmla="*/ 0 h 984"/>
                  <a:gd name="T185" fmla="*/ 1272 w 1272"/>
                  <a:gd name="T186" fmla="*/ 984 h 98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272" h="984">
                    <a:moveTo>
                      <a:pt x="750" y="564"/>
                    </a:moveTo>
                    <a:lnTo>
                      <a:pt x="738" y="564"/>
                    </a:lnTo>
                    <a:lnTo>
                      <a:pt x="744" y="528"/>
                    </a:lnTo>
                    <a:lnTo>
                      <a:pt x="720" y="546"/>
                    </a:lnTo>
                    <a:lnTo>
                      <a:pt x="726" y="540"/>
                    </a:lnTo>
                    <a:lnTo>
                      <a:pt x="726" y="504"/>
                    </a:lnTo>
                    <a:lnTo>
                      <a:pt x="708" y="504"/>
                    </a:lnTo>
                    <a:lnTo>
                      <a:pt x="702" y="510"/>
                    </a:lnTo>
                    <a:lnTo>
                      <a:pt x="696" y="522"/>
                    </a:lnTo>
                    <a:lnTo>
                      <a:pt x="690" y="528"/>
                    </a:lnTo>
                    <a:lnTo>
                      <a:pt x="672" y="540"/>
                    </a:lnTo>
                    <a:lnTo>
                      <a:pt x="660" y="546"/>
                    </a:lnTo>
                    <a:lnTo>
                      <a:pt x="654" y="558"/>
                    </a:lnTo>
                    <a:lnTo>
                      <a:pt x="642" y="570"/>
                    </a:lnTo>
                    <a:lnTo>
                      <a:pt x="630" y="576"/>
                    </a:lnTo>
                    <a:lnTo>
                      <a:pt x="618" y="588"/>
                    </a:lnTo>
                    <a:lnTo>
                      <a:pt x="606" y="588"/>
                    </a:lnTo>
                    <a:lnTo>
                      <a:pt x="588" y="600"/>
                    </a:lnTo>
                    <a:lnTo>
                      <a:pt x="576" y="606"/>
                    </a:lnTo>
                    <a:lnTo>
                      <a:pt x="546" y="636"/>
                    </a:lnTo>
                    <a:lnTo>
                      <a:pt x="540" y="648"/>
                    </a:lnTo>
                    <a:lnTo>
                      <a:pt x="534" y="648"/>
                    </a:lnTo>
                    <a:lnTo>
                      <a:pt x="528" y="654"/>
                    </a:lnTo>
                    <a:lnTo>
                      <a:pt x="510" y="660"/>
                    </a:lnTo>
                    <a:lnTo>
                      <a:pt x="498" y="666"/>
                    </a:lnTo>
                    <a:lnTo>
                      <a:pt x="462" y="678"/>
                    </a:lnTo>
                    <a:lnTo>
                      <a:pt x="438" y="690"/>
                    </a:lnTo>
                    <a:lnTo>
                      <a:pt x="426" y="702"/>
                    </a:lnTo>
                    <a:lnTo>
                      <a:pt x="414" y="708"/>
                    </a:lnTo>
                    <a:lnTo>
                      <a:pt x="408" y="720"/>
                    </a:lnTo>
                    <a:lnTo>
                      <a:pt x="396" y="726"/>
                    </a:lnTo>
                    <a:lnTo>
                      <a:pt x="378" y="726"/>
                    </a:lnTo>
                    <a:lnTo>
                      <a:pt x="366" y="732"/>
                    </a:lnTo>
                    <a:lnTo>
                      <a:pt x="312" y="750"/>
                    </a:lnTo>
                    <a:lnTo>
                      <a:pt x="288" y="762"/>
                    </a:lnTo>
                    <a:lnTo>
                      <a:pt x="270" y="774"/>
                    </a:lnTo>
                    <a:lnTo>
                      <a:pt x="246" y="786"/>
                    </a:lnTo>
                    <a:lnTo>
                      <a:pt x="222" y="792"/>
                    </a:lnTo>
                    <a:lnTo>
                      <a:pt x="198" y="804"/>
                    </a:lnTo>
                    <a:lnTo>
                      <a:pt x="180" y="810"/>
                    </a:lnTo>
                    <a:lnTo>
                      <a:pt x="174" y="816"/>
                    </a:lnTo>
                    <a:lnTo>
                      <a:pt x="168" y="828"/>
                    </a:lnTo>
                    <a:lnTo>
                      <a:pt x="168" y="846"/>
                    </a:lnTo>
                    <a:lnTo>
                      <a:pt x="156" y="834"/>
                    </a:lnTo>
                    <a:lnTo>
                      <a:pt x="150" y="834"/>
                    </a:lnTo>
                    <a:lnTo>
                      <a:pt x="144" y="840"/>
                    </a:lnTo>
                    <a:lnTo>
                      <a:pt x="120" y="852"/>
                    </a:lnTo>
                    <a:lnTo>
                      <a:pt x="108" y="864"/>
                    </a:lnTo>
                    <a:lnTo>
                      <a:pt x="72" y="882"/>
                    </a:lnTo>
                    <a:lnTo>
                      <a:pt x="66" y="882"/>
                    </a:lnTo>
                    <a:lnTo>
                      <a:pt x="54" y="888"/>
                    </a:lnTo>
                    <a:lnTo>
                      <a:pt x="36" y="888"/>
                    </a:lnTo>
                    <a:lnTo>
                      <a:pt x="18" y="894"/>
                    </a:lnTo>
                    <a:lnTo>
                      <a:pt x="12" y="906"/>
                    </a:lnTo>
                    <a:lnTo>
                      <a:pt x="0" y="912"/>
                    </a:lnTo>
                    <a:lnTo>
                      <a:pt x="18" y="912"/>
                    </a:lnTo>
                    <a:lnTo>
                      <a:pt x="24" y="918"/>
                    </a:lnTo>
                    <a:lnTo>
                      <a:pt x="30" y="918"/>
                    </a:lnTo>
                    <a:lnTo>
                      <a:pt x="24" y="924"/>
                    </a:lnTo>
                    <a:lnTo>
                      <a:pt x="24" y="942"/>
                    </a:lnTo>
                    <a:lnTo>
                      <a:pt x="30" y="948"/>
                    </a:lnTo>
                    <a:lnTo>
                      <a:pt x="42" y="948"/>
                    </a:lnTo>
                    <a:lnTo>
                      <a:pt x="54" y="942"/>
                    </a:lnTo>
                    <a:lnTo>
                      <a:pt x="60" y="936"/>
                    </a:lnTo>
                    <a:lnTo>
                      <a:pt x="72" y="948"/>
                    </a:lnTo>
                    <a:lnTo>
                      <a:pt x="96" y="948"/>
                    </a:lnTo>
                    <a:lnTo>
                      <a:pt x="102" y="954"/>
                    </a:lnTo>
                    <a:lnTo>
                      <a:pt x="132" y="954"/>
                    </a:lnTo>
                    <a:lnTo>
                      <a:pt x="150" y="972"/>
                    </a:lnTo>
                    <a:lnTo>
                      <a:pt x="180" y="966"/>
                    </a:lnTo>
                    <a:lnTo>
                      <a:pt x="192" y="972"/>
                    </a:lnTo>
                    <a:lnTo>
                      <a:pt x="198" y="978"/>
                    </a:lnTo>
                    <a:lnTo>
                      <a:pt x="216" y="984"/>
                    </a:lnTo>
                    <a:lnTo>
                      <a:pt x="228" y="984"/>
                    </a:lnTo>
                    <a:lnTo>
                      <a:pt x="252" y="972"/>
                    </a:lnTo>
                    <a:lnTo>
                      <a:pt x="264" y="948"/>
                    </a:lnTo>
                    <a:lnTo>
                      <a:pt x="288" y="936"/>
                    </a:lnTo>
                    <a:lnTo>
                      <a:pt x="312" y="936"/>
                    </a:lnTo>
                    <a:lnTo>
                      <a:pt x="336" y="924"/>
                    </a:lnTo>
                    <a:lnTo>
                      <a:pt x="342" y="912"/>
                    </a:lnTo>
                    <a:lnTo>
                      <a:pt x="342" y="894"/>
                    </a:lnTo>
                    <a:lnTo>
                      <a:pt x="348" y="882"/>
                    </a:lnTo>
                    <a:lnTo>
                      <a:pt x="372" y="870"/>
                    </a:lnTo>
                    <a:lnTo>
                      <a:pt x="396" y="870"/>
                    </a:lnTo>
                    <a:lnTo>
                      <a:pt x="408" y="858"/>
                    </a:lnTo>
                    <a:lnTo>
                      <a:pt x="408" y="846"/>
                    </a:lnTo>
                    <a:lnTo>
                      <a:pt x="402" y="840"/>
                    </a:lnTo>
                    <a:lnTo>
                      <a:pt x="420" y="840"/>
                    </a:lnTo>
                    <a:lnTo>
                      <a:pt x="480" y="792"/>
                    </a:lnTo>
                    <a:lnTo>
                      <a:pt x="462" y="774"/>
                    </a:lnTo>
                    <a:lnTo>
                      <a:pt x="504" y="792"/>
                    </a:lnTo>
                    <a:lnTo>
                      <a:pt x="504" y="774"/>
                    </a:lnTo>
                    <a:lnTo>
                      <a:pt x="510" y="768"/>
                    </a:lnTo>
                    <a:lnTo>
                      <a:pt x="540" y="768"/>
                    </a:lnTo>
                    <a:lnTo>
                      <a:pt x="546" y="774"/>
                    </a:lnTo>
                    <a:lnTo>
                      <a:pt x="558" y="780"/>
                    </a:lnTo>
                    <a:lnTo>
                      <a:pt x="570" y="780"/>
                    </a:lnTo>
                    <a:lnTo>
                      <a:pt x="576" y="774"/>
                    </a:lnTo>
                    <a:lnTo>
                      <a:pt x="576" y="768"/>
                    </a:lnTo>
                    <a:lnTo>
                      <a:pt x="582" y="762"/>
                    </a:lnTo>
                    <a:lnTo>
                      <a:pt x="582" y="756"/>
                    </a:lnTo>
                    <a:lnTo>
                      <a:pt x="570" y="744"/>
                    </a:lnTo>
                    <a:lnTo>
                      <a:pt x="612" y="702"/>
                    </a:lnTo>
                    <a:lnTo>
                      <a:pt x="618" y="702"/>
                    </a:lnTo>
                    <a:lnTo>
                      <a:pt x="624" y="696"/>
                    </a:lnTo>
                    <a:lnTo>
                      <a:pt x="660" y="678"/>
                    </a:lnTo>
                    <a:lnTo>
                      <a:pt x="666" y="666"/>
                    </a:lnTo>
                    <a:lnTo>
                      <a:pt x="672" y="660"/>
                    </a:lnTo>
                    <a:lnTo>
                      <a:pt x="672" y="654"/>
                    </a:lnTo>
                    <a:lnTo>
                      <a:pt x="696" y="654"/>
                    </a:lnTo>
                    <a:lnTo>
                      <a:pt x="708" y="648"/>
                    </a:lnTo>
                    <a:lnTo>
                      <a:pt x="738" y="618"/>
                    </a:lnTo>
                    <a:lnTo>
                      <a:pt x="738" y="612"/>
                    </a:lnTo>
                    <a:lnTo>
                      <a:pt x="744" y="612"/>
                    </a:lnTo>
                    <a:lnTo>
                      <a:pt x="750" y="606"/>
                    </a:lnTo>
                    <a:lnTo>
                      <a:pt x="768" y="594"/>
                    </a:lnTo>
                    <a:lnTo>
                      <a:pt x="780" y="582"/>
                    </a:lnTo>
                    <a:lnTo>
                      <a:pt x="786" y="570"/>
                    </a:lnTo>
                    <a:lnTo>
                      <a:pt x="786" y="546"/>
                    </a:lnTo>
                    <a:lnTo>
                      <a:pt x="780" y="540"/>
                    </a:lnTo>
                    <a:lnTo>
                      <a:pt x="780" y="534"/>
                    </a:lnTo>
                    <a:lnTo>
                      <a:pt x="750" y="564"/>
                    </a:lnTo>
                    <a:close/>
                    <a:moveTo>
                      <a:pt x="1224" y="324"/>
                    </a:moveTo>
                    <a:lnTo>
                      <a:pt x="1236" y="318"/>
                    </a:lnTo>
                    <a:lnTo>
                      <a:pt x="1242" y="318"/>
                    </a:lnTo>
                    <a:lnTo>
                      <a:pt x="1266" y="306"/>
                    </a:lnTo>
                    <a:lnTo>
                      <a:pt x="1272" y="300"/>
                    </a:lnTo>
                    <a:lnTo>
                      <a:pt x="1272" y="282"/>
                    </a:lnTo>
                    <a:lnTo>
                      <a:pt x="1266" y="270"/>
                    </a:lnTo>
                    <a:lnTo>
                      <a:pt x="1260" y="264"/>
                    </a:lnTo>
                    <a:lnTo>
                      <a:pt x="1248" y="264"/>
                    </a:lnTo>
                    <a:lnTo>
                      <a:pt x="1236" y="276"/>
                    </a:lnTo>
                    <a:lnTo>
                      <a:pt x="1236" y="282"/>
                    </a:lnTo>
                    <a:lnTo>
                      <a:pt x="1224" y="282"/>
                    </a:lnTo>
                    <a:lnTo>
                      <a:pt x="1212" y="276"/>
                    </a:lnTo>
                    <a:lnTo>
                      <a:pt x="1200" y="276"/>
                    </a:lnTo>
                    <a:lnTo>
                      <a:pt x="1194" y="282"/>
                    </a:lnTo>
                    <a:lnTo>
                      <a:pt x="1176" y="288"/>
                    </a:lnTo>
                    <a:lnTo>
                      <a:pt x="1158" y="288"/>
                    </a:lnTo>
                    <a:lnTo>
                      <a:pt x="1146" y="276"/>
                    </a:lnTo>
                    <a:lnTo>
                      <a:pt x="1146" y="222"/>
                    </a:lnTo>
                    <a:lnTo>
                      <a:pt x="1170" y="180"/>
                    </a:lnTo>
                    <a:lnTo>
                      <a:pt x="1170" y="174"/>
                    </a:lnTo>
                    <a:lnTo>
                      <a:pt x="1164" y="162"/>
                    </a:lnTo>
                    <a:lnTo>
                      <a:pt x="1158" y="156"/>
                    </a:lnTo>
                    <a:lnTo>
                      <a:pt x="1146" y="156"/>
                    </a:lnTo>
                    <a:lnTo>
                      <a:pt x="1140" y="168"/>
                    </a:lnTo>
                    <a:lnTo>
                      <a:pt x="1134" y="174"/>
                    </a:lnTo>
                    <a:lnTo>
                      <a:pt x="1134" y="204"/>
                    </a:lnTo>
                    <a:lnTo>
                      <a:pt x="1128" y="216"/>
                    </a:lnTo>
                    <a:lnTo>
                      <a:pt x="1116" y="222"/>
                    </a:lnTo>
                    <a:lnTo>
                      <a:pt x="1116" y="192"/>
                    </a:lnTo>
                    <a:lnTo>
                      <a:pt x="1092" y="174"/>
                    </a:lnTo>
                    <a:lnTo>
                      <a:pt x="1104" y="150"/>
                    </a:lnTo>
                    <a:lnTo>
                      <a:pt x="1116" y="138"/>
                    </a:lnTo>
                    <a:lnTo>
                      <a:pt x="1122" y="126"/>
                    </a:lnTo>
                    <a:lnTo>
                      <a:pt x="1128" y="108"/>
                    </a:lnTo>
                    <a:lnTo>
                      <a:pt x="1128" y="84"/>
                    </a:lnTo>
                    <a:lnTo>
                      <a:pt x="1116" y="78"/>
                    </a:lnTo>
                    <a:lnTo>
                      <a:pt x="1110" y="72"/>
                    </a:lnTo>
                    <a:lnTo>
                      <a:pt x="1098" y="66"/>
                    </a:lnTo>
                    <a:lnTo>
                      <a:pt x="1092" y="60"/>
                    </a:lnTo>
                    <a:lnTo>
                      <a:pt x="1080" y="60"/>
                    </a:lnTo>
                    <a:lnTo>
                      <a:pt x="1086" y="42"/>
                    </a:lnTo>
                    <a:lnTo>
                      <a:pt x="1062" y="42"/>
                    </a:lnTo>
                    <a:lnTo>
                      <a:pt x="1044" y="18"/>
                    </a:lnTo>
                    <a:lnTo>
                      <a:pt x="1050" y="0"/>
                    </a:lnTo>
                    <a:lnTo>
                      <a:pt x="1020" y="18"/>
                    </a:lnTo>
                    <a:lnTo>
                      <a:pt x="1044" y="54"/>
                    </a:lnTo>
                    <a:lnTo>
                      <a:pt x="1032" y="90"/>
                    </a:lnTo>
                    <a:lnTo>
                      <a:pt x="1056" y="102"/>
                    </a:lnTo>
                    <a:lnTo>
                      <a:pt x="1044" y="108"/>
                    </a:lnTo>
                    <a:lnTo>
                      <a:pt x="1044" y="126"/>
                    </a:lnTo>
                    <a:lnTo>
                      <a:pt x="1068" y="132"/>
                    </a:lnTo>
                    <a:lnTo>
                      <a:pt x="1044" y="150"/>
                    </a:lnTo>
                    <a:lnTo>
                      <a:pt x="1062" y="156"/>
                    </a:lnTo>
                    <a:lnTo>
                      <a:pt x="1062" y="168"/>
                    </a:lnTo>
                    <a:lnTo>
                      <a:pt x="1056" y="174"/>
                    </a:lnTo>
                    <a:lnTo>
                      <a:pt x="1056" y="192"/>
                    </a:lnTo>
                    <a:lnTo>
                      <a:pt x="1068" y="198"/>
                    </a:lnTo>
                    <a:lnTo>
                      <a:pt x="1074" y="204"/>
                    </a:lnTo>
                    <a:lnTo>
                      <a:pt x="1056" y="210"/>
                    </a:lnTo>
                    <a:lnTo>
                      <a:pt x="1044" y="222"/>
                    </a:lnTo>
                    <a:lnTo>
                      <a:pt x="1062" y="234"/>
                    </a:lnTo>
                    <a:lnTo>
                      <a:pt x="1038" y="258"/>
                    </a:lnTo>
                    <a:lnTo>
                      <a:pt x="1032" y="270"/>
                    </a:lnTo>
                    <a:lnTo>
                      <a:pt x="1026" y="276"/>
                    </a:lnTo>
                    <a:lnTo>
                      <a:pt x="1026" y="288"/>
                    </a:lnTo>
                    <a:lnTo>
                      <a:pt x="1038" y="300"/>
                    </a:lnTo>
                    <a:lnTo>
                      <a:pt x="1026" y="300"/>
                    </a:lnTo>
                    <a:lnTo>
                      <a:pt x="1014" y="306"/>
                    </a:lnTo>
                    <a:lnTo>
                      <a:pt x="1002" y="306"/>
                    </a:lnTo>
                    <a:lnTo>
                      <a:pt x="978" y="318"/>
                    </a:lnTo>
                    <a:lnTo>
                      <a:pt x="948" y="348"/>
                    </a:lnTo>
                    <a:lnTo>
                      <a:pt x="930" y="360"/>
                    </a:lnTo>
                    <a:lnTo>
                      <a:pt x="894" y="372"/>
                    </a:lnTo>
                    <a:lnTo>
                      <a:pt x="870" y="384"/>
                    </a:lnTo>
                    <a:lnTo>
                      <a:pt x="858" y="396"/>
                    </a:lnTo>
                    <a:lnTo>
                      <a:pt x="858" y="432"/>
                    </a:lnTo>
                    <a:lnTo>
                      <a:pt x="864" y="444"/>
                    </a:lnTo>
                    <a:lnTo>
                      <a:pt x="870" y="450"/>
                    </a:lnTo>
                    <a:lnTo>
                      <a:pt x="870" y="456"/>
                    </a:lnTo>
                    <a:lnTo>
                      <a:pt x="924" y="456"/>
                    </a:lnTo>
                    <a:lnTo>
                      <a:pt x="924" y="474"/>
                    </a:lnTo>
                    <a:lnTo>
                      <a:pt x="918" y="486"/>
                    </a:lnTo>
                    <a:lnTo>
                      <a:pt x="918" y="522"/>
                    </a:lnTo>
                    <a:lnTo>
                      <a:pt x="894" y="534"/>
                    </a:lnTo>
                    <a:lnTo>
                      <a:pt x="882" y="534"/>
                    </a:lnTo>
                    <a:lnTo>
                      <a:pt x="864" y="540"/>
                    </a:lnTo>
                    <a:lnTo>
                      <a:pt x="852" y="546"/>
                    </a:lnTo>
                    <a:lnTo>
                      <a:pt x="852" y="558"/>
                    </a:lnTo>
                    <a:lnTo>
                      <a:pt x="840" y="570"/>
                    </a:lnTo>
                    <a:lnTo>
                      <a:pt x="852" y="576"/>
                    </a:lnTo>
                    <a:lnTo>
                      <a:pt x="858" y="582"/>
                    </a:lnTo>
                    <a:lnTo>
                      <a:pt x="876" y="588"/>
                    </a:lnTo>
                    <a:lnTo>
                      <a:pt x="888" y="588"/>
                    </a:lnTo>
                    <a:lnTo>
                      <a:pt x="912" y="576"/>
                    </a:lnTo>
                    <a:lnTo>
                      <a:pt x="924" y="558"/>
                    </a:lnTo>
                    <a:lnTo>
                      <a:pt x="972" y="510"/>
                    </a:lnTo>
                    <a:lnTo>
                      <a:pt x="996" y="498"/>
                    </a:lnTo>
                    <a:lnTo>
                      <a:pt x="1014" y="492"/>
                    </a:lnTo>
                    <a:lnTo>
                      <a:pt x="1026" y="486"/>
                    </a:lnTo>
                    <a:lnTo>
                      <a:pt x="1032" y="480"/>
                    </a:lnTo>
                    <a:lnTo>
                      <a:pt x="1038" y="480"/>
                    </a:lnTo>
                    <a:lnTo>
                      <a:pt x="1044" y="474"/>
                    </a:lnTo>
                    <a:lnTo>
                      <a:pt x="1050" y="462"/>
                    </a:lnTo>
                    <a:lnTo>
                      <a:pt x="1056" y="462"/>
                    </a:lnTo>
                    <a:lnTo>
                      <a:pt x="1062" y="456"/>
                    </a:lnTo>
                    <a:lnTo>
                      <a:pt x="1074" y="450"/>
                    </a:lnTo>
                    <a:lnTo>
                      <a:pt x="1080" y="444"/>
                    </a:lnTo>
                    <a:lnTo>
                      <a:pt x="1080" y="420"/>
                    </a:lnTo>
                    <a:lnTo>
                      <a:pt x="1074" y="414"/>
                    </a:lnTo>
                    <a:lnTo>
                      <a:pt x="1080" y="414"/>
                    </a:lnTo>
                    <a:lnTo>
                      <a:pt x="1086" y="408"/>
                    </a:lnTo>
                    <a:lnTo>
                      <a:pt x="1110" y="396"/>
                    </a:lnTo>
                    <a:lnTo>
                      <a:pt x="1140" y="396"/>
                    </a:lnTo>
                    <a:lnTo>
                      <a:pt x="1152" y="402"/>
                    </a:lnTo>
                    <a:lnTo>
                      <a:pt x="1164" y="402"/>
                    </a:lnTo>
                    <a:lnTo>
                      <a:pt x="1176" y="390"/>
                    </a:lnTo>
                    <a:lnTo>
                      <a:pt x="1176" y="360"/>
                    </a:lnTo>
                    <a:lnTo>
                      <a:pt x="1200" y="360"/>
                    </a:lnTo>
                    <a:lnTo>
                      <a:pt x="1212" y="354"/>
                    </a:lnTo>
                    <a:lnTo>
                      <a:pt x="1218" y="354"/>
                    </a:lnTo>
                    <a:lnTo>
                      <a:pt x="1224" y="348"/>
                    </a:lnTo>
                    <a:lnTo>
                      <a:pt x="1224" y="32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72" name="Newfoundland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2D5B6406-32FE-4C48-BDC1-A6ACB2CC7D8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844131" y="-1933618"/>
                <a:ext cx="82790" cy="79082"/>
              </a:xfrm>
              <a:custGeom>
                <a:avLst/>
                <a:gdLst>
                  <a:gd name="T0" fmla="*/ 2147483647 w 426"/>
                  <a:gd name="T1" fmla="*/ 2147483647 h 384"/>
                  <a:gd name="T2" fmla="*/ 2147483647 w 426"/>
                  <a:gd name="T3" fmla="*/ 2147483647 h 384"/>
                  <a:gd name="T4" fmla="*/ 2147483647 w 426"/>
                  <a:gd name="T5" fmla="*/ 0 h 384"/>
                  <a:gd name="T6" fmla="*/ 2147483647 w 426"/>
                  <a:gd name="T7" fmla="*/ 2147483647 h 384"/>
                  <a:gd name="T8" fmla="*/ 2147483647 w 426"/>
                  <a:gd name="T9" fmla="*/ 2147483647 h 384"/>
                  <a:gd name="T10" fmla="*/ 2147483647 w 426"/>
                  <a:gd name="T11" fmla="*/ 2147483647 h 384"/>
                  <a:gd name="T12" fmla="*/ 2147483647 w 426"/>
                  <a:gd name="T13" fmla="*/ 2147483647 h 384"/>
                  <a:gd name="T14" fmla="*/ 2147483647 w 426"/>
                  <a:gd name="T15" fmla="*/ 2147483647 h 384"/>
                  <a:gd name="T16" fmla="*/ 2147483647 w 426"/>
                  <a:gd name="T17" fmla="*/ 2147483647 h 384"/>
                  <a:gd name="T18" fmla="*/ 2147483647 w 426"/>
                  <a:gd name="T19" fmla="*/ 2147483647 h 384"/>
                  <a:gd name="T20" fmla="*/ 2147483647 w 426"/>
                  <a:gd name="T21" fmla="*/ 2147483647 h 384"/>
                  <a:gd name="T22" fmla="*/ 2147483647 w 426"/>
                  <a:gd name="T23" fmla="*/ 2147483647 h 384"/>
                  <a:gd name="T24" fmla="*/ 2147483647 w 426"/>
                  <a:gd name="T25" fmla="*/ 2147483647 h 384"/>
                  <a:gd name="T26" fmla="*/ 2147483647 w 426"/>
                  <a:gd name="T27" fmla="*/ 2147483647 h 384"/>
                  <a:gd name="T28" fmla="*/ 2147483647 w 426"/>
                  <a:gd name="T29" fmla="*/ 2147483647 h 384"/>
                  <a:gd name="T30" fmla="*/ 2147483647 w 426"/>
                  <a:gd name="T31" fmla="*/ 2147483647 h 384"/>
                  <a:gd name="T32" fmla="*/ 2147483647 w 426"/>
                  <a:gd name="T33" fmla="*/ 2147483647 h 384"/>
                  <a:gd name="T34" fmla="*/ 2147483647 w 426"/>
                  <a:gd name="T35" fmla="*/ 2147483647 h 384"/>
                  <a:gd name="T36" fmla="*/ 2147483647 w 426"/>
                  <a:gd name="T37" fmla="*/ 2147483647 h 384"/>
                  <a:gd name="T38" fmla="*/ 2147483647 w 426"/>
                  <a:gd name="T39" fmla="*/ 2147483647 h 384"/>
                  <a:gd name="T40" fmla="*/ 2147483647 w 426"/>
                  <a:gd name="T41" fmla="*/ 2147483647 h 384"/>
                  <a:gd name="T42" fmla="*/ 2147483647 w 426"/>
                  <a:gd name="T43" fmla="*/ 2147483647 h 384"/>
                  <a:gd name="T44" fmla="*/ 2147483647 w 426"/>
                  <a:gd name="T45" fmla="*/ 2147483647 h 384"/>
                  <a:gd name="T46" fmla="*/ 2147483647 w 426"/>
                  <a:gd name="T47" fmla="*/ 2147483647 h 384"/>
                  <a:gd name="T48" fmla="*/ 2147483647 w 426"/>
                  <a:gd name="T49" fmla="*/ 2147483647 h 384"/>
                  <a:gd name="T50" fmla="*/ 2147483647 w 426"/>
                  <a:gd name="T51" fmla="*/ 2147483647 h 384"/>
                  <a:gd name="T52" fmla="*/ 2147483647 w 426"/>
                  <a:gd name="T53" fmla="*/ 2147483647 h 384"/>
                  <a:gd name="T54" fmla="*/ 2147483647 w 426"/>
                  <a:gd name="T55" fmla="*/ 2147483647 h 384"/>
                  <a:gd name="T56" fmla="*/ 2147483647 w 426"/>
                  <a:gd name="T57" fmla="*/ 2147483647 h 384"/>
                  <a:gd name="T58" fmla="*/ 2147483647 w 426"/>
                  <a:gd name="T59" fmla="*/ 2147483647 h 384"/>
                  <a:gd name="T60" fmla="*/ 2147483647 w 426"/>
                  <a:gd name="T61" fmla="*/ 2147483647 h 384"/>
                  <a:gd name="T62" fmla="*/ 2147483647 w 426"/>
                  <a:gd name="T63" fmla="*/ 2147483647 h 384"/>
                  <a:gd name="T64" fmla="*/ 2147483647 w 426"/>
                  <a:gd name="T65" fmla="*/ 2147483647 h 384"/>
                  <a:gd name="T66" fmla="*/ 2147483647 w 426"/>
                  <a:gd name="T67" fmla="*/ 2147483647 h 384"/>
                  <a:gd name="T68" fmla="*/ 2147483647 w 426"/>
                  <a:gd name="T69" fmla="*/ 2147483647 h 384"/>
                  <a:gd name="T70" fmla="*/ 2147483647 w 426"/>
                  <a:gd name="T71" fmla="*/ 2147483647 h 384"/>
                  <a:gd name="T72" fmla="*/ 2147483647 w 426"/>
                  <a:gd name="T73" fmla="*/ 2147483647 h 384"/>
                  <a:gd name="T74" fmla="*/ 2147483647 w 426"/>
                  <a:gd name="T75" fmla="*/ 2147483647 h 384"/>
                  <a:gd name="T76" fmla="*/ 2147483647 w 426"/>
                  <a:gd name="T77" fmla="*/ 2147483647 h 384"/>
                  <a:gd name="T78" fmla="*/ 2147483647 w 426"/>
                  <a:gd name="T79" fmla="*/ 2147483647 h 384"/>
                  <a:gd name="T80" fmla="*/ 2147483647 w 426"/>
                  <a:gd name="T81" fmla="*/ 2147483647 h 384"/>
                  <a:gd name="T82" fmla="*/ 2147483647 w 426"/>
                  <a:gd name="T83" fmla="*/ 2147483647 h 38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26"/>
                  <a:gd name="T127" fmla="*/ 0 h 384"/>
                  <a:gd name="T128" fmla="*/ 426 w 426"/>
                  <a:gd name="T129" fmla="*/ 384 h 38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26" h="384">
                    <a:moveTo>
                      <a:pt x="258" y="18"/>
                    </a:moveTo>
                    <a:lnTo>
                      <a:pt x="270" y="12"/>
                    </a:lnTo>
                    <a:lnTo>
                      <a:pt x="276" y="12"/>
                    </a:lnTo>
                    <a:lnTo>
                      <a:pt x="294" y="6"/>
                    </a:lnTo>
                    <a:lnTo>
                      <a:pt x="306" y="0"/>
                    </a:lnTo>
                    <a:lnTo>
                      <a:pt x="330" y="0"/>
                    </a:lnTo>
                    <a:lnTo>
                      <a:pt x="342" y="6"/>
                    </a:lnTo>
                    <a:lnTo>
                      <a:pt x="342" y="18"/>
                    </a:lnTo>
                    <a:lnTo>
                      <a:pt x="336" y="24"/>
                    </a:lnTo>
                    <a:lnTo>
                      <a:pt x="312" y="42"/>
                    </a:lnTo>
                    <a:lnTo>
                      <a:pt x="312" y="48"/>
                    </a:lnTo>
                    <a:lnTo>
                      <a:pt x="306" y="54"/>
                    </a:lnTo>
                    <a:lnTo>
                      <a:pt x="300" y="72"/>
                    </a:lnTo>
                    <a:lnTo>
                      <a:pt x="276" y="96"/>
                    </a:lnTo>
                    <a:lnTo>
                      <a:pt x="258" y="102"/>
                    </a:lnTo>
                    <a:lnTo>
                      <a:pt x="246" y="102"/>
                    </a:lnTo>
                    <a:lnTo>
                      <a:pt x="210" y="150"/>
                    </a:lnTo>
                    <a:lnTo>
                      <a:pt x="210" y="174"/>
                    </a:lnTo>
                    <a:lnTo>
                      <a:pt x="234" y="156"/>
                    </a:lnTo>
                    <a:lnTo>
                      <a:pt x="264" y="108"/>
                    </a:lnTo>
                    <a:lnTo>
                      <a:pt x="282" y="126"/>
                    </a:lnTo>
                    <a:lnTo>
                      <a:pt x="306" y="138"/>
                    </a:lnTo>
                    <a:lnTo>
                      <a:pt x="294" y="168"/>
                    </a:lnTo>
                    <a:lnTo>
                      <a:pt x="324" y="168"/>
                    </a:lnTo>
                    <a:lnTo>
                      <a:pt x="330" y="192"/>
                    </a:lnTo>
                    <a:lnTo>
                      <a:pt x="384" y="162"/>
                    </a:lnTo>
                    <a:lnTo>
                      <a:pt x="402" y="174"/>
                    </a:lnTo>
                    <a:lnTo>
                      <a:pt x="396" y="180"/>
                    </a:lnTo>
                    <a:lnTo>
                      <a:pt x="390" y="192"/>
                    </a:lnTo>
                    <a:lnTo>
                      <a:pt x="378" y="204"/>
                    </a:lnTo>
                    <a:lnTo>
                      <a:pt x="372" y="204"/>
                    </a:lnTo>
                    <a:lnTo>
                      <a:pt x="384" y="204"/>
                    </a:lnTo>
                    <a:lnTo>
                      <a:pt x="396" y="210"/>
                    </a:lnTo>
                    <a:lnTo>
                      <a:pt x="408" y="210"/>
                    </a:lnTo>
                    <a:lnTo>
                      <a:pt x="408" y="216"/>
                    </a:lnTo>
                    <a:lnTo>
                      <a:pt x="396" y="240"/>
                    </a:lnTo>
                    <a:lnTo>
                      <a:pt x="384" y="252"/>
                    </a:lnTo>
                    <a:lnTo>
                      <a:pt x="378" y="264"/>
                    </a:lnTo>
                    <a:lnTo>
                      <a:pt x="366" y="276"/>
                    </a:lnTo>
                    <a:lnTo>
                      <a:pt x="360" y="288"/>
                    </a:lnTo>
                    <a:lnTo>
                      <a:pt x="354" y="294"/>
                    </a:lnTo>
                    <a:lnTo>
                      <a:pt x="390" y="294"/>
                    </a:lnTo>
                    <a:lnTo>
                      <a:pt x="354" y="312"/>
                    </a:lnTo>
                    <a:lnTo>
                      <a:pt x="384" y="312"/>
                    </a:lnTo>
                    <a:lnTo>
                      <a:pt x="420" y="300"/>
                    </a:lnTo>
                    <a:lnTo>
                      <a:pt x="426" y="324"/>
                    </a:lnTo>
                    <a:lnTo>
                      <a:pt x="360" y="384"/>
                    </a:lnTo>
                    <a:lnTo>
                      <a:pt x="318" y="378"/>
                    </a:lnTo>
                    <a:lnTo>
                      <a:pt x="336" y="354"/>
                    </a:lnTo>
                    <a:lnTo>
                      <a:pt x="306" y="360"/>
                    </a:lnTo>
                    <a:lnTo>
                      <a:pt x="300" y="348"/>
                    </a:lnTo>
                    <a:lnTo>
                      <a:pt x="228" y="360"/>
                    </a:lnTo>
                    <a:lnTo>
                      <a:pt x="192" y="354"/>
                    </a:lnTo>
                    <a:lnTo>
                      <a:pt x="186" y="348"/>
                    </a:lnTo>
                    <a:lnTo>
                      <a:pt x="228" y="336"/>
                    </a:lnTo>
                    <a:lnTo>
                      <a:pt x="234" y="330"/>
                    </a:lnTo>
                    <a:lnTo>
                      <a:pt x="234" y="324"/>
                    </a:lnTo>
                    <a:lnTo>
                      <a:pt x="228" y="324"/>
                    </a:lnTo>
                    <a:lnTo>
                      <a:pt x="222" y="318"/>
                    </a:lnTo>
                    <a:lnTo>
                      <a:pt x="198" y="318"/>
                    </a:lnTo>
                    <a:lnTo>
                      <a:pt x="162" y="312"/>
                    </a:lnTo>
                    <a:lnTo>
                      <a:pt x="126" y="300"/>
                    </a:lnTo>
                    <a:lnTo>
                      <a:pt x="96" y="294"/>
                    </a:lnTo>
                    <a:lnTo>
                      <a:pt x="78" y="294"/>
                    </a:lnTo>
                    <a:lnTo>
                      <a:pt x="72" y="300"/>
                    </a:lnTo>
                    <a:lnTo>
                      <a:pt x="48" y="300"/>
                    </a:lnTo>
                    <a:lnTo>
                      <a:pt x="36" y="306"/>
                    </a:lnTo>
                    <a:lnTo>
                      <a:pt x="24" y="306"/>
                    </a:lnTo>
                    <a:lnTo>
                      <a:pt x="12" y="300"/>
                    </a:lnTo>
                    <a:lnTo>
                      <a:pt x="6" y="294"/>
                    </a:lnTo>
                    <a:lnTo>
                      <a:pt x="18" y="282"/>
                    </a:lnTo>
                    <a:lnTo>
                      <a:pt x="24" y="282"/>
                    </a:lnTo>
                    <a:lnTo>
                      <a:pt x="30" y="276"/>
                    </a:lnTo>
                    <a:lnTo>
                      <a:pt x="42" y="276"/>
                    </a:lnTo>
                    <a:lnTo>
                      <a:pt x="30" y="276"/>
                    </a:lnTo>
                    <a:lnTo>
                      <a:pt x="12" y="270"/>
                    </a:lnTo>
                    <a:lnTo>
                      <a:pt x="0" y="258"/>
                    </a:lnTo>
                    <a:lnTo>
                      <a:pt x="6" y="252"/>
                    </a:lnTo>
                    <a:lnTo>
                      <a:pt x="18" y="252"/>
                    </a:lnTo>
                    <a:lnTo>
                      <a:pt x="54" y="234"/>
                    </a:lnTo>
                    <a:lnTo>
                      <a:pt x="60" y="228"/>
                    </a:lnTo>
                    <a:lnTo>
                      <a:pt x="66" y="228"/>
                    </a:lnTo>
                    <a:lnTo>
                      <a:pt x="204" y="90"/>
                    </a:lnTo>
                    <a:lnTo>
                      <a:pt x="258" y="1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73" name="Netherlands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01B1DBD2-D4FE-4C26-9BB1-125DCC910A2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605338" y="-1964283"/>
                <a:ext cx="52127" cy="42769"/>
              </a:xfrm>
              <a:custGeom>
                <a:avLst/>
                <a:gdLst>
                  <a:gd name="T0" fmla="*/ 0 w 270"/>
                  <a:gd name="T1" fmla="*/ 2147483647 h 210"/>
                  <a:gd name="T2" fmla="*/ 2147483647 w 270"/>
                  <a:gd name="T3" fmla="*/ 2147483647 h 210"/>
                  <a:gd name="T4" fmla="*/ 2147483647 w 270"/>
                  <a:gd name="T5" fmla="*/ 2147483647 h 210"/>
                  <a:gd name="T6" fmla="*/ 2147483647 w 270"/>
                  <a:gd name="T7" fmla="*/ 2147483647 h 210"/>
                  <a:gd name="T8" fmla="*/ 2147483647 w 270"/>
                  <a:gd name="T9" fmla="*/ 2147483647 h 210"/>
                  <a:gd name="T10" fmla="*/ 2147483647 w 270"/>
                  <a:gd name="T11" fmla="*/ 2147483647 h 210"/>
                  <a:gd name="T12" fmla="*/ 2147483647 w 270"/>
                  <a:gd name="T13" fmla="*/ 2147483647 h 210"/>
                  <a:gd name="T14" fmla="*/ 2147483647 w 270"/>
                  <a:gd name="T15" fmla="*/ 2147483647 h 210"/>
                  <a:gd name="T16" fmla="*/ 2147483647 w 270"/>
                  <a:gd name="T17" fmla="*/ 2147483647 h 210"/>
                  <a:gd name="T18" fmla="*/ 2147483647 w 270"/>
                  <a:gd name="T19" fmla="*/ 2147483647 h 210"/>
                  <a:gd name="T20" fmla="*/ 2147483647 w 270"/>
                  <a:gd name="T21" fmla="*/ 2147483647 h 210"/>
                  <a:gd name="T22" fmla="*/ 2147483647 w 270"/>
                  <a:gd name="T23" fmla="*/ 2147483647 h 210"/>
                  <a:gd name="T24" fmla="*/ 2147483647 w 270"/>
                  <a:gd name="T25" fmla="*/ 2147483647 h 210"/>
                  <a:gd name="T26" fmla="*/ 2147483647 w 270"/>
                  <a:gd name="T27" fmla="*/ 2147483647 h 210"/>
                  <a:gd name="T28" fmla="*/ 2147483647 w 270"/>
                  <a:gd name="T29" fmla="*/ 2147483647 h 210"/>
                  <a:gd name="T30" fmla="*/ 2147483647 w 270"/>
                  <a:gd name="T31" fmla="*/ 2147483647 h 210"/>
                  <a:gd name="T32" fmla="*/ 2147483647 w 270"/>
                  <a:gd name="T33" fmla="*/ 2147483647 h 210"/>
                  <a:gd name="T34" fmla="*/ 2147483647 w 270"/>
                  <a:gd name="T35" fmla="*/ 2147483647 h 210"/>
                  <a:gd name="T36" fmla="*/ 2147483647 w 270"/>
                  <a:gd name="T37" fmla="*/ 2147483647 h 210"/>
                  <a:gd name="T38" fmla="*/ 2147483647 w 270"/>
                  <a:gd name="T39" fmla="*/ 2147483647 h 210"/>
                  <a:gd name="T40" fmla="*/ 2147483647 w 270"/>
                  <a:gd name="T41" fmla="*/ 2147483647 h 210"/>
                  <a:gd name="T42" fmla="*/ 2147483647 w 270"/>
                  <a:gd name="T43" fmla="*/ 2147483647 h 210"/>
                  <a:gd name="T44" fmla="*/ 2147483647 w 270"/>
                  <a:gd name="T45" fmla="*/ 2147483647 h 210"/>
                  <a:gd name="T46" fmla="*/ 2147483647 w 270"/>
                  <a:gd name="T47" fmla="*/ 2147483647 h 210"/>
                  <a:gd name="T48" fmla="*/ 2147483647 w 270"/>
                  <a:gd name="T49" fmla="*/ 2147483647 h 210"/>
                  <a:gd name="T50" fmla="*/ 2147483647 w 270"/>
                  <a:gd name="T51" fmla="*/ 2147483647 h 210"/>
                  <a:gd name="T52" fmla="*/ 2147483647 w 270"/>
                  <a:gd name="T53" fmla="*/ 2147483647 h 210"/>
                  <a:gd name="T54" fmla="*/ 2147483647 w 270"/>
                  <a:gd name="T55" fmla="*/ 2147483647 h 210"/>
                  <a:gd name="T56" fmla="*/ 2147483647 w 270"/>
                  <a:gd name="T57" fmla="*/ 2147483647 h 210"/>
                  <a:gd name="T58" fmla="*/ 2147483647 w 270"/>
                  <a:gd name="T59" fmla="*/ 0 h 210"/>
                  <a:gd name="T60" fmla="*/ 2147483647 w 270"/>
                  <a:gd name="T61" fmla="*/ 2147483647 h 210"/>
                  <a:gd name="T62" fmla="*/ 2147483647 w 270"/>
                  <a:gd name="T63" fmla="*/ 2147483647 h 210"/>
                  <a:gd name="T64" fmla="*/ 2147483647 w 270"/>
                  <a:gd name="T65" fmla="*/ 2147483647 h 210"/>
                  <a:gd name="T66" fmla="*/ 2147483647 w 270"/>
                  <a:gd name="T67" fmla="*/ 2147483647 h 210"/>
                  <a:gd name="T68" fmla="*/ 2147483647 w 270"/>
                  <a:gd name="T69" fmla="*/ 2147483647 h 210"/>
                  <a:gd name="T70" fmla="*/ 2147483647 w 270"/>
                  <a:gd name="T71" fmla="*/ 2147483647 h 210"/>
                  <a:gd name="T72" fmla="*/ 2147483647 w 270"/>
                  <a:gd name="T73" fmla="*/ 2147483647 h 210"/>
                  <a:gd name="T74" fmla="*/ 2147483647 w 270"/>
                  <a:gd name="T75" fmla="*/ 2147483647 h 210"/>
                  <a:gd name="T76" fmla="*/ 2147483647 w 270"/>
                  <a:gd name="T77" fmla="*/ 2147483647 h 210"/>
                  <a:gd name="T78" fmla="*/ 2147483647 w 270"/>
                  <a:gd name="T79" fmla="*/ 2147483647 h 210"/>
                  <a:gd name="T80" fmla="*/ 2147483647 w 270"/>
                  <a:gd name="T81" fmla="*/ 2147483647 h 210"/>
                  <a:gd name="T82" fmla="*/ 2147483647 w 270"/>
                  <a:gd name="T83" fmla="*/ 2147483647 h 210"/>
                  <a:gd name="T84" fmla="*/ 2147483647 w 270"/>
                  <a:gd name="T85" fmla="*/ 2147483647 h 210"/>
                  <a:gd name="T86" fmla="*/ 2147483647 w 270"/>
                  <a:gd name="T87" fmla="*/ 2147483647 h 210"/>
                  <a:gd name="T88" fmla="*/ 2147483647 w 270"/>
                  <a:gd name="T89" fmla="*/ 2147483647 h 21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70"/>
                  <a:gd name="T136" fmla="*/ 0 h 210"/>
                  <a:gd name="T137" fmla="*/ 270 w 270"/>
                  <a:gd name="T138" fmla="*/ 210 h 21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70" h="210">
                    <a:moveTo>
                      <a:pt x="18" y="156"/>
                    </a:moveTo>
                    <a:lnTo>
                      <a:pt x="0" y="174"/>
                    </a:lnTo>
                    <a:lnTo>
                      <a:pt x="12" y="162"/>
                    </a:lnTo>
                    <a:lnTo>
                      <a:pt x="24" y="162"/>
                    </a:lnTo>
                    <a:lnTo>
                      <a:pt x="30" y="168"/>
                    </a:lnTo>
                    <a:lnTo>
                      <a:pt x="54" y="168"/>
                    </a:lnTo>
                    <a:lnTo>
                      <a:pt x="60" y="174"/>
                    </a:lnTo>
                    <a:lnTo>
                      <a:pt x="66" y="162"/>
                    </a:lnTo>
                    <a:lnTo>
                      <a:pt x="84" y="168"/>
                    </a:lnTo>
                    <a:lnTo>
                      <a:pt x="84" y="156"/>
                    </a:lnTo>
                    <a:lnTo>
                      <a:pt x="96" y="162"/>
                    </a:lnTo>
                    <a:lnTo>
                      <a:pt x="96" y="156"/>
                    </a:lnTo>
                    <a:lnTo>
                      <a:pt x="132" y="156"/>
                    </a:lnTo>
                    <a:lnTo>
                      <a:pt x="132" y="168"/>
                    </a:lnTo>
                    <a:lnTo>
                      <a:pt x="138" y="174"/>
                    </a:lnTo>
                    <a:lnTo>
                      <a:pt x="150" y="174"/>
                    </a:lnTo>
                    <a:lnTo>
                      <a:pt x="162" y="168"/>
                    </a:lnTo>
                    <a:lnTo>
                      <a:pt x="168" y="168"/>
                    </a:lnTo>
                    <a:lnTo>
                      <a:pt x="174" y="174"/>
                    </a:lnTo>
                    <a:lnTo>
                      <a:pt x="174" y="192"/>
                    </a:lnTo>
                    <a:lnTo>
                      <a:pt x="168" y="198"/>
                    </a:lnTo>
                    <a:lnTo>
                      <a:pt x="168" y="210"/>
                    </a:lnTo>
                    <a:lnTo>
                      <a:pt x="180" y="210"/>
                    </a:lnTo>
                    <a:lnTo>
                      <a:pt x="180" y="198"/>
                    </a:lnTo>
                    <a:lnTo>
                      <a:pt x="186" y="192"/>
                    </a:lnTo>
                    <a:lnTo>
                      <a:pt x="186" y="180"/>
                    </a:lnTo>
                    <a:lnTo>
                      <a:pt x="180" y="174"/>
                    </a:lnTo>
                    <a:lnTo>
                      <a:pt x="186" y="168"/>
                    </a:lnTo>
                    <a:lnTo>
                      <a:pt x="198" y="162"/>
                    </a:lnTo>
                    <a:lnTo>
                      <a:pt x="198" y="156"/>
                    </a:lnTo>
                    <a:lnTo>
                      <a:pt x="192" y="150"/>
                    </a:lnTo>
                    <a:lnTo>
                      <a:pt x="192" y="144"/>
                    </a:lnTo>
                    <a:lnTo>
                      <a:pt x="186" y="120"/>
                    </a:lnTo>
                    <a:lnTo>
                      <a:pt x="192" y="120"/>
                    </a:lnTo>
                    <a:lnTo>
                      <a:pt x="198" y="126"/>
                    </a:lnTo>
                    <a:lnTo>
                      <a:pt x="222" y="126"/>
                    </a:lnTo>
                    <a:lnTo>
                      <a:pt x="222" y="120"/>
                    </a:lnTo>
                    <a:lnTo>
                      <a:pt x="228" y="114"/>
                    </a:lnTo>
                    <a:lnTo>
                      <a:pt x="234" y="114"/>
                    </a:lnTo>
                    <a:lnTo>
                      <a:pt x="240" y="102"/>
                    </a:lnTo>
                    <a:lnTo>
                      <a:pt x="246" y="96"/>
                    </a:lnTo>
                    <a:lnTo>
                      <a:pt x="252" y="96"/>
                    </a:lnTo>
                    <a:lnTo>
                      <a:pt x="252" y="90"/>
                    </a:lnTo>
                    <a:lnTo>
                      <a:pt x="240" y="78"/>
                    </a:lnTo>
                    <a:lnTo>
                      <a:pt x="234" y="78"/>
                    </a:lnTo>
                    <a:lnTo>
                      <a:pt x="228" y="72"/>
                    </a:lnTo>
                    <a:lnTo>
                      <a:pt x="228" y="66"/>
                    </a:lnTo>
                    <a:lnTo>
                      <a:pt x="234" y="66"/>
                    </a:lnTo>
                    <a:lnTo>
                      <a:pt x="246" y="60"/>
                    </a:lnTo>
                    <a:lnTo>
                      <a:pt x="258" y="60"/>
                    </a:lnTo>
                    <a:lnTo>
                      <a:pt x="252" y="54"/>
                    </a:lnTo>
                    <a:lnTo>
                      <a:pt x="252" y="36"/>
                    </a:lnTo>
                    <a:lnTo>
                      <a:pt x="258" y="36"/>
                    </a:lnTo>
                    <a:lnTo>
                      <a:pt x="270" y="30"/>
                    </a:lnTo>
                    <a:lnTo>
                      <a:pt x="264" y="18"/>
                    </a:lnTo>
                    <a:lnTo>
                      <a:pt x="270" y="12"/>
                    </a:lnTo>
                    <a:lnTo>
                      <a:pt x="264" y="12"/>
                    </a:lnTo>
                    <a:lnTo>
                      <a:pt x="252" y="6"/>
                    </a:lnTo>
                    <a:lnTo>
                      <a:pt x="246" y="6"/>
                    </a:lnTo>
                    <a:lnTo>
                      <a:pt x="234" y="0"/>
                    </a:lnTo>
                    <a:lnTo>
                      <a:pt x="180" y="0"/>
                    </a:lnTo>
                    <a:lnTo>
                      <a:pt x="168" y="12"/>
                    </a:lnTo>
                    <a:lnTo>
                      <a:pt x="156" y="18"/>
                    </a:lnTo>
                    <a:lnTo>
                      <a:pt x="156" y="30"/>
                    </a:lnTo>
                    <a:lnTo>
                      <a:pt x="162" y="36"/>
                    </a:lnTo>
                    <a:lnTo>
                      <a:pt x="162" y="54"/>
                    </a:lnTo>
                    <a:lnTo>
                      <a:pt x="168" y="60"/>
                    </a:lnTo>
                    <a:lnTo>
                      <a:pt x="174" y="60"/>
                    </a:lnTo>
                    <a:lnTo>
                      <a:pt x="180" y="66"/>
                    </a:lnTo>
                    <a:lnTo>
                      <a:pt x="180" y="78"/>
                    </a:lnTo>
                    <a:lnTo>
                      <a:pt x="168" y="84"/>
                    </a:lnTo>
                    <a:lnTo>
                      <a:pt x="162" y="90"/>
                    </a:lnTo>
                    <a:lnTo>
                      <a:pt x="144" y="90"/>
                    </a:lnTo>
                    <a:lnTo>
                      <a:pt x="138" y="84"/>
                    </a:lnTo>
                    <a:lnTo>
                      <a:pt x="138" y="66"/>
                    </a:lnTo>
                    <a:lnTo>
                      <a:pt x="150" y="54"/>
                    </a:lnTo>
                    <a:lnTo>
                      <a:pt x="150" y="36"/>
                    </a:lnTo>
                    <a:lnTo>
                      <a:pt x="144" y="30"/>
                    </a:lnTo>
                    <a:lnTo>
                      <a:pt x="144" y="24"/>
                    </a:lnTo>
                    <a:lnTo>
                      <a:pt x="132" y="36"/>
                    </a:lnTo>
                    <a:lnTo>
                      <a:pt x="120" y="42"/>
                    </a:lnTo>
                    <a:lnTo>
                      <a:pt x="114" y="48"/>
                    </a:lnTo>
                    <a:lnTo>
                      <a:pt x="102" y="54"/>
                    </a:lnTo>
                    <a:lnTo>
                      <a:pt x="96" y="66"/>
                    </a:lnTo>
                    <a:lnTo>
                      <a:pt x="96" y="84"/>
                    </a:lnTo>
                    <a:lnTo>
                      <a:pt x="90" y="90"/>
                    </a:lnTo>
                    <a:lnTo>
                      <a:pt x="90" y="102"/>
                    </a:lnTo>
                    <a:lnTo>
                      <a:pt x="60" y="132"/>
                    </a:lnTo>
                    <a:lnTo>
                      <a:pt x="72" y="144"/>
                    </a:lnTo>
                    <a:lnTo>
                      <a:pt x="42" y="144"/>
                    </a:lnTo>
                    <a:lnTo>
                      <a:pt x="18" y="156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74" name="Nepal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0AD4BA2B-7A78-4969-8201-BAAD500C9EC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623345" y="-1590661"/>
                <a:ext cx="114219" cy="66977"/>
              </a:xfrm>
              <a:custGeom>
                <a:avLst/>
                <a:gdLst>
                  <a:gd name="T0" fmla="*/ 2147483647 w 588"/>
                  <a:gd name="T1" fmla="*/ 2147483647 h 330"/>
                  <a:gd name="T2" fmla="*/ 2147483647 w 588"/>
                  <a:gd name="T3" fmla="*/ 2147483647 h 330"/>
                  <a:gd name="T4" fmla="*/ 2147483647 w 588"/>
                  <a:gd name="T5" fmla="*/ 2147483647 h 330"/>
                  <a:gd name="T6" fmla="*/ 2147483647 w 588"/>
                  <a:gd name="T7" fmla="*/ 2147483647 h 330"/>
                  <a:gd name="T8" fmla="*/ 2147483647 w 588"/>
                  <a:gd name="T9" fmla="*/ 2147483647 h 330"/>
                  <a:gd name="T10" fmla="*/ 2147483647 w 588"/>
                  <a:gd name="T11" fmla="*/ 2147483647 h 330"/>
                  <a:gd name="T12" fmla="*/ 2147483647 w 588"/>
                  <a:gd name="T13" fmla="*/ 2147483647 h 330"/>
                  <a:gd name="T14" fmla="*/ 2147483647 w 588"/>
                  <a:gd name="T15" fmla="*/ 2147483647 h 330"/>
                  <a:gd name="T16" fmla="*/ 2147483647 w 588"/>
                  <a:gd name="T17" fmla="*/ 2147483647 h 330"/>
                  <a:gd name="T18" fmla="*/ 2147483647 w 588"/>
                  <a:gd name="T19" fmla="*/ 2147483647 h 330"/>
                  <a:gd name="T20" fmla="*/ 2147483647 w 588"/>
                  <a:gd name="T21" fmla="*/ 2147483647 h 330"/>
                  <a:gd name="T22" fmla="*/ 2147483647 w 588"/>
                  <a:gd name="T23" fmla="*/ 2147483647 h 330"/>
                  <a:gd name="T24" fmla="*/ 2147483647 w 588"/>
                  <a:gd name="T25" fmla="*/ 2147483647 h 330"/>
                  <a:gd name="T26" fmla="*/ 2147483647 w 588"/>
                  <a:gd name="T27" fmla="*/ 2147483647 h 330"/>
                  <a:gd name="T28" fmla="*/ 2147483647 w 588"/>
                  <a:gd name="T29" fmla="*/ 2147483647 h 330"/>
                  <a:gd name="T30" fmla="*/ 2147483647 w 588"/>
                  <a:gd name="T31" fmla="*/ 2147483647 h 330"/>
                  <a:gd name="T32" fmla="*/ 2147483647 w 588"/>
                  <a:gd name="T33" fmla="*/ 2147483647 h 330"/>
                  <a:gd name="T34" fmla="*/ 2147483647 w 588"/>
                  <a:gd name="T35" fmla="*/ 2147483647 h 330"/>
                  <a:gd name="T36" fmla="*/ 2147483647 w 588"/>
                  <a:gd name="T37" fmla="*/ 2147483647 h 330"/>
                  <a:gd name="T38" fmla="*/ 2147483647 w 588"/>
                  <a:gd name="T39" fmla="*/ 2147483647 h 330"/>
                  <a:gd name="T40" fmla="*/ 2147483647 w 588"/>
                  <a:gd name="T41" fmla="*/ 2147483647 h 330"/>
                  <a:gd name="T42" fmla="*/ 2147483647 w 588"/>
                  <a:gd name="T43" fmla="*/ 2147483647 h 330"/>
                  <a:gd name="T44" fmla="*/ 2147483647 w 588"/>
                  <a:gd name="T45" fmla="*/ 2147483647 h 330"/>
                  <a:gd name="T46" fmla="*/ 2147483647 w 588"/>
                  <a:gd name="T47" fmla="*/ 2147483647 h 330"/>
                  <a:gd name="T48" fmla="*/ 2147483647 w 588"/>
                  <a:gd name="T49" fmla="*/ 2147483647 h 330"/>
                  <a:gd name="T50" fmla="*/ 2147483647 w 588"/>
                  <a:gd name="T51" fmla="*/ 2147483647 h 330"/>
                  <a:gd name="T52" fmla="*/ 2147483647 w 588"/>
                  <a:gd name="T53" fmla="*/ 2147483647 h 330"/>
                  <a:gd name="T54" fmla="*/ 2147483647 w 588"/>
                  <a:gd name="T55" fmla="*/ 2147483647 h 330"/>
                  <a:gd name="T56" fmla="*/ 2147483647 w 588"/>
                  <a:gd name="T57" fmla="*/ 2147483647 h 330"/>
                  <a:gd name="T58" fmla="*/ 2147483647 w 588"/>
                  <a:gd name="T59" fmla="*/ 2147483647 h 330"/>
                  <a:gd name="T60" fmla="*/ 2147483647 w 588"/>
                  <a:gd name="T61" fmla="*/ 2147483647 h 330"/>
                  <a:gd name="T62" fmla="*/ 2147483647 w 588"/>
                  <a:gd name="T63" fmla="*/ 2147483647 h 330"/>
                  <a:gd name="T64" fmla="*/ 2147483647 w 588"/>
                  <a:gd name="T65" fmla="*/ 2147483647 h 330"/>
                  <a:gd name="T66" fmla="*/ 2147483647 w 588"/>
                  <a:gd name="T67" fmla="*/ 2147483647 h 330"/>
                  <a:gd name="T68" fmla="*/ 2147483647 w 588"/>
                  <a:gd name="T69" fmla="*/ 2147483647 h 330"/>
                  <a:gd name="T70" fmla="*/ 2147483647 w 588"/>
                  <a:gd name="T71" fmla="*/ 0 h 330"/>
                  <a:gd name="T72" fmla="*/ 2147483647 w 588"/>
                  <a:gd name="T73" fmla="*/ 2147483647 h 330"/>
                  <a:gd name="T74" fmla="*/ 2147483647 w 588"/>
                  <a:gd name="T75" fmla="*/ 2147483647 h 330"/>
                  <a:gd name="T76" fmla="*/ 2147483647 w 588"/>
                  <a:gd name="T77" fmla="*/ 2147483647 h 330"/>
                  <a:gd name="T78" fmla="*/ 2147483647 w 588"/>
                  <a:gd name="T79" fmla="*/ 2147483647 h 330"/>
                  <a:gd name="T80" fmla="*/ 2147483647 w 588"/>
                  <a:gd name="T81" fmla="*/ 2147483647 h 330"/>
                  <a:gd name="T82" fmla="*/ 2147483647 w 588"/>
                  <a:gd name="T83" fmla="*/ 2147483647 h 330"/>
                  <a:gd name="T84" fmla="*/ 0 w 588"/>
                  <a:gd name="T85" fmla="*/ 2147483647 h 330"/>
                  <a:gd name="T86" fmla="*/ 2147483647 w 588"/>
                  <a:gd name="T87" fmla="*/ 2147483647 h 330"/>
                  <a:gd name="T88" fmla="*/ 2147483647 w 588"/>
                  <a:gd name="T89" fmla="*/ 2147483647 h 330"/>
                  <a:gd name="T90" fmla="*/ 2147483647 w 588"/>
                  <a:gd name="T91" fmla="*/ 2147483647 h 330"/>
                  <a:gd name="T92" fmla="*/ 2147483647 w 588"/>
                  <a:gd name="T93" fmla="*/ 2147483647 h 330"/>
                  <a:gd name="T94" fmla="*/ 2147483647 w 588"/>
                  <a:gd name="T95" fmla="*/ 2147483647 h 330"/>
                  <a:gd name="T96" fmla="*/ 2147483647 w 588"/>
                  <a:gd name="T97" fmla="*/ 2147483647 h 330"/>
                  <a:gd name="T98" fmla="*/ 2147483647 w 588"/>
                  <a:gd name="T99" fmla="*/ 2147483647 h 330"/>
                  <a:gd name="T100" fmla="*/ 2147483647 w 588"/>
                  <a:gd name="T101" fmla="*/ 2147483647 h 330"/>
                  <a:gd name="T102" fmla="*/ 2147483647 w 588"/>
                  <a:gd name="T103" fmla="*/ 2147483647 h 330"/>
                  <a:gd name="T104" fmla="*/ 2147483647 w 588"/>
                  <a:gd name="T105" fmla="*/ 2147483647 h 330"/>
                  <a:gd name="T106" fmla="*/ 2147483647 w 588"/>
                  <a:gd name="T107" fmla="*/ 2147483647 h 330"/>
                  <a:gd name="T108" fmla="*/ 2147483647 w 588"/>
                  <a:gd name="T109" fmla="*/ 2147483647 h 33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588"/>
                  <a:gd name="T166" fmla="*/ 0 h 330"/>
                  <a:gd name="T167" fmla="*/ 588 w 588"/>
                  <a:gd name="T168" fmla="*/ 330 h 330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588" h="330">
                    <a:moveTo>
                      <a:pt x="294" y="234"/>
                    </a:moveTo>
                    <a:lnTo>
                      <a:pt x="306" y="246"/>
                    </a:lnTo>
                    <a:lnTo>
                      <a:pt x="306" y="252"/>
                    </a:lnTo>
                    <a:lnTo>
                      <a:pt x="330" y="252"/>
                    </a:lnTo>
                    <a:lnTo>
                      <a:pt x="384" y="306"/>
                    </a:lnTo>
                    <a:lnTo>
                      <a:pt x="402" y="294"/>
                    </a:lnTo>
                    <a:lnTo>
                      <a:pt x="432" y="312"/>
                    </a:lnTo>
                    <a:lnTo>
                      <a:pt x="438" y="306"/>
                    </a:lnTo>
                    <a:lnTo>
                      <a:pt x="456" y="306"/>
                    </a:lnTo>
                    <a:lnTo>
                      <a:pt x="474" y="312"/>
                    </a:lnTo>
                    <a:lnTo>
                      <a:pt x="486" y="318"/>
                    </a:lnTo>
                    <a:lnTo>
                      <a:pt x="492" y="330"/>
                    </a:lnTo>
                    <a:lnTo>
                      <a:pt x="498" y="318"/>
                    </a:lnTo>
                    <a:lnTo>
                      <a:pt x="510" y="312"/>
                    </a:lnTo>
                    <a:lnTo>
                      <a:pt x="516" y="312"/>
                    </a:lnTo>
                    <a:lnTo>
                      <a:pt x="522" y="318"/>
                    </a:lnTo>
                    <a:lnTo>
                      <a:pt x="522" y="330"/>
                    </a:lnTo>
                    <a:lnTo>
                      <a:pt x="588" y="330"/>
                    </a:lnTo>
                    <a:lnTo>
                      <a:pt x="588" y="294"/>
                    </a:lnTo>
                    <a:lnTo>
                      <a:pt x="576" y="270"/>
                    </a:lnTo>
                    <a:lnTo>
                      <a:pt x="576" y="222"/>
                    </a:lnTo>
                    <a:lnTo>
                      <a:pt x="564" y="204"/>
                    </a:lnTo>
                    <a:lnTo>
                      <a:pt x="540" y="216"/>
                    </a:lnTo>
                    <a:lnTo>
                      <a:pt x="522" y="216"/>
                    </a:lnTo>
                    <a:lnTo>
                      <a:pt x="498" y="204"/>
                    </a:lnTo>
                    <a:lnTo>
                      <a:pt x="480" y="198"/>
                    </a:lnTo>
                    <a:lnTo>
                      <a:pt x="474" y="192"/>
                    </a:lnTo>
                    <a:lnTo>
                      <a:pt x="462" y="186"/>
                    </a:lnTo>
                    <a:lnTo>
                      <a:pt x="462" y="192"/>
                    </a:lnTo>
                    <a:lnTo>
                      <a:pt x="456" y="198"/>
                    </a:lnTo>
                    <a:lnTo>
                      <a:pt x="438" y="198"/>
                    </a:lnTo>
                    <a:lnTo>
                      <a:pt x="432" y="192"/>
                    </a:lnTo>
                    <a:lnTo>
                      <a:pt x="432" y="180"/>
                    </a:lnTo>
                    <a:lnTo>
                      <a:pt x="432" y="186"/>
                    </a:lnTo>
                    <a:lnTo>
                      <a:pt x="420" y="198"/>
                    </a:lnTo>
                    <a:lnTo>
                      <a:pt x="408" y="198"/>
                    </a:lnTo>
                    <a:lnTo>
                      <a:pt x="402" y="192"/>
                    </a:lnTo>
                    <a:lnTo>
                      <a:pt x="402" y="174"/>
                    </a:lnTo>
                    <a:lnTo>
                      <a:pt x="396" y="174"/>
                    </a:lnTo>
                    <a:lnTo>
                      <a:pt x="390" y="180"/>
                    </a:lnTo>
                    <a:lnTo>
                      <a:pt x="378" y="180"/>
                    </a:lnTo>
                    <a:lnTo>
                      <a:pt x="360" y="174"/>
                    </a:lnTo>
                    <a:lnTo>
                      <a:pt x="354" y="168"/>
                    </a:lnTo>
                    <a:lnTo>
                      <a:pt x="348" y="168"/>
                    </a:lnTo>
                    <a:lnTo>
                      <a:pt x="348" y="162"/>
                    </a:lnTo>
                    <a:lnTo>
                      <a:pt x="354" y="156"/>
                    </a:lnTo>
                    <a:lnTo>
                      <a:pt x="354" y="150"/>
                    </a:lnTo>
                    <a:lnTo>
                      <a:pt x="348" y="144"/>
                    </a:lnTo>
                    <a:lnTo>
                      <a:pt x="342" y="144"/>
                    </a:lnTo>
                    <a:lnTo>
                      <a:pt x="330" y="150"/>
                    </a:lnTo>
                    <a:lnTo>
                      <a:pt x="324" y="156"/>
                    </a:lnTo>
                    <a:lnTo>
                      <a:pt x="312" y="150"/>
                    </a:lnTo>
                    <a:lnTo>
                      <a:pt x="282" y="120"/>
                    </a:lnTo>
                    <a:lnTo>
                      <a:pt x="282" y="102"/>
                    </a:lnTo>
                    <a:lnTo>
                      <a:pt x="276" y="90"/>
                    </a:lnTo>
                    <a:lnTo>
                      <a:pt x="270" y="84"/>
                    </a:lnTo>
                    <a:lnTo>
                      <a:pt x="258" y="84"/>
                    </a:lnTo>
                    <a:lnTo>
                      <a:pt x="252" y="96"/>
                    </a:lnTo>
                    <a:lnTo>
                      <a:pt x="246" y="102"/>
                    </a:lnTo>
                    <a:lnTo>
                      <a:pt x="246" y="108"/>
                    </a:lnTo>
                    <a:lnTo>
                      <a:pt x="234" y="108"/>
                    </a:lnTo>
                    <a:lnTo>
                      <a:pt x="234" y="96"/>
                    </a:lnTo>
                    <a:lnTo>
                      <a:pt x="228" y="90"/>
                    </a:lnTo>
                    <a:lnTo>
                      <a:pt x="222" y="78"/>
                    </a:lnTo>
                    <a:lnTo>
                      <a:pt x="216" y="72"/>
                    </a:lnTo>
                    <a:lnTo>
                      <a:pt x="210" y="60"/>
                    </a:lnTo>
                    <a:lnTo>
                      <a:pt x="168" y="54"/>
                    </a:lnTo>
                    <a:lnTo>
                      <a:pt x="150" y="36"/>
                    </a:lnTo>
                    <a:lnTo>
                      <a:pt x="138" y="30"/>
                    </a:lnTo>
                    <a:lnTo>
                      <a:pt x="132" y="18"/>
                    </a:lnTo>
                    <a:lnTo>
                      <a:pt x="120" y="6"/>
                    </a:lnTo>
                    <a:lnTo>
                      <a:pt x="108" y="0"/>
                    </a:lnTo>
                    <a:lnTo>
                      <a:pt x="96" y="0"/>
                    </a:lnTo>
                    <a:lnTo>
                      <a:pt x="84" y="6"/>
                    </a:lnTo>
                    <a:lnTo>
                      <a:pt x="78" y="12"/>
                    </a:lnTo>
                    <a:lnTo>
                      <a:pt x="54" y="30"/>
                    </a:lnTo>
                    <a:lnTo>
                      <a:pt x="36" y="12"/>
                    </a:lnTo>
                    <a:lnTo>
                      <a:pt x="30" y="36"/>
                    </a:lnTo>
                    <a:lnTo>
                      <a:pt x="6" y="60"/>
                    </a:lnTo>
                    <a:lnTo>
                      <a:pt x="12" y="72"/>
                    </a:lnTo>
                    <a:lnTo>
                      <a:pt x="6" y="78"/>
                    </a:lnTo>
                    <a:lnTo>
                      <a:pt x="6" y="84"/>
                    </a:lnTo>
                    <a:lnTo>
                      <a:pt x="18" y="96"/>
                    </a:lnTo>
                    <a:lnTo>
                      <a:pt x="12" y="96"/>
                    </a:lnTo>
                    <a:lnTo>
                      <a:pt x="0" y="108"/>
                    </a:lnTo>
                    <a:lnTo>
                      <a:pt x="0" y="120"/>
                    </a:lnTo>
                    <a:lnTo>
                      <a:pt x="30" y="150"/>
                    </a:lnTo>
                    <a:lnTo>
                      <a:pt x="42" y="144"/>
                    </a:lnTo>
                    <a:lnTo>
                      <a:pt x="60" y="168"/>
                    </a:lnTo>
                    <a:lnTo>
                      <a:pt x="84" y="168"/>
                    </a:lnTo>
                    <a:lnTo>
                      <a:pt x="96" y="186"/>
                    </a:lnTo>
                    <a:lnTo>
                      <a:pt x="138" y="204"/>
                    </a:lnTo>
                    <a:lnTo>
                      <a:pt x="150" y="204"/>
                    </a:lnTo>
                    <a:lnTo>
                      <a:pt x="156" y="210"/>
                    </a:lnTo>
                    <a:lnTo>
                      <a:pt x="162" y="222"/>
                    </a:lnTo>
                    <a:lnTo>
                      <a:pt x="168" y="228"/>
                    </a:lnTo>
                    <a:lnTo>
                      <a:pt x="186" y="228"/>
                    </a:lnTo>
                    <a:lnTo>
                      <a:pt x="192" y="222"/>
                    </a:lnTo>
                    <a:lnTo>
                      <a:pt x="204" y="222"/>
                    </a:lnTo>
                    <a:lnTo>
                      <a:pt x="204" y="234"/>
                    </a:lnTo>
                    <a:lnTo>
                      <a:pt x="210" y="240"/>
                    </a:lnTo>
                    <a:lnTo>
                      <a:pt x="234" y="240"/>
                    </a:lnTo>
                    <a:lnTo>
                      <a:pt x="240" y="246"/>
                    </a:lnTo>
                    <a:lnTo>
                      <a:pt x="246" y="258"/>
                    </a:lnTo>
                    <a:lnTo>
                      <a:pt x="258" y="246"/>
                    </a:lnTo>
                    <a:lnTo>
                      <a:pt x="276" y="246"/>
                    </a:lnTo>
                    <a:lnTo>
                      <a:pt x="282" y="252"/>
                    </a:lnTo>
                    <a:lnTo>
                      <a:pt x="282" y="258"/>
                    </a:lnTo>
                    <a:lnTo>
                      <a:pt x="282" y="240"/>
                    </a:lnTo>
                    <a:lnTo>
                      <a:pt x="288" y="234"/>
                    </a:lnTo>
                    <a:lnTo>
                      <a:pt x="294" y="23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75" name="Namib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959C6B31-116D-46AD-8FD7-216CFB60E53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711891" y="-808718"/>
                <a:ext cx="185510" cy="199319"/>
              </a:xfrm>
              <a:custGeom>
                <a:avLst/>
                <a:gdLst>
                  <a:gd name="T0" fmla="*/ 2147483647 w 954"/>
                  <a:gd name="T1" fmla="*/ 2147483647 h 972"/>
                  <a:gd name="T2" fmla="*/ 2147483647 w 954"/>
                  <a:gd name="T3" fmla="*/ 2147483647 h 972"/>
                  <a:gd name="T4" fmla="*/ 2147483647 w 954"/>
                  <a:gd name="T5" fmla="*/ 2147483647 h 972"/>
                  <a:gd name="T6" fmla="*/ 2147483647 w 954"/>
                  <a:gd name="T7" fmla="*/ 2147483647 h 972"/>
                  <a:gd name="T8" fmla="*/ 2147483647 w 954"/>
                  <a:gd name="T9" fmla="*/ 2147483647 h 972"/>
                  <a:gd name="T10" fmla="*/ 2147483647 w 954"/>
                  <a:gd name="T11" fmla="*/ 2147483647 h 972"/>
                  <a:gd name="T12" fmla="*/ 2147483647 w 954"/>
                  <a:gd name="T13" fmla="*/ 2147483647 h 972"/>
                  <a:gd name="T14" fmla="*/ 2147483647 w 954"/>
                  <a:gd name="T15" fmla="*/ 2147483647 h 972"/>
                  <a:gd name="T16" fmla="*/ 2147483647 w 954"/>
                  <a:gd name="T17" fmla="*/ 2147483647 h 972"/>
                  <a:gd name="T18" fmla="*/ 2147483647 w 954"/>
                  <a:gd name="T19" fmla="*/ 2147483647 h 972"/>
                  <a:gd name="T20" fmla="*/ 2147483647 w 954"/>
                  <a:gd name="T21" fmla="*/ 2147483647 h 972"/>
                  <a:gd name="T22" fmla="*/ 2147483647 w 954"/>
                  <a:gd name="T23" fmla="*/ 2147483647 h 972"/>
                  <a:gd name="T24" fmla="*/ 2147483647 w 954"/>
                  <a:gd name="T25" fmla="*/ 2147483647 h 972"/>
                  <a:gd name="T26" fmla="*/ 2147483647 w 954"/>
                  <a:gd name="T27" fmla="*/ 2147483647 h 972"/>
                  <a:gd name="T28" fmla="*/ 2147483647 w 954"/>
                  <a:gd name="T29" fmla="*/ 2147483647 h 972"/>
                  <a:gd name="T30" fmla="*/ 2147483647 w 954"/>
                  <a:gd name="T31" fmla="*/ 2147483647 h 972"/>
                  <a:gd name="T32" fmla="*/ 2147483647 w 954"/>
                  <a:gd name="T33" fmla="*/ 2147483647 h 972"/>
                  <a:gd name="T34" fmla="*/ 2147483647 w 954"/>
                  <a:gd name="T35" fmla="*/ 2147483647 h 972"/>
                  <a:gd name="T36" fmla="*/ 2147483647 w 954"/>
                  <a:gd name="T37" fmla="*/ 2147483647 h 972"/>
                  <a:gd name="T38" fmla="*/ 2147483647 w 954"/>
                  <a:gd name="T39" fmla="*/ 2147483647 h 972"/>
                  <a:gd name="T40" fmla="*/ 2147483647 w 954"/>
                  <a:gd name="T41" fmla="*/ 2147483647 h 972"/>
                  <a:gd name="T42" fmla="*/ 2147483647 w 954"/>
                  <a:gd name="T43" fmla="*/ 2147483647 h 972"/>
                  <a:gd name="T44" fmla="*/ 2147483647 w 954"/>
                  <a:gd name="T45" fmla="*/ 2147483647 h 972"/>
                  <a:gd name="T46" fmla="*/ 2147483647 w 954"/>
                  <a:gd name="T47" fmla="*/ 2147483647 h 972"/>
                  <a:gd name="T48" fmla="*/ 2147483647 w 954"/>
                  <a:gd name="T49" fmla="*/ 2147483647 h 972"/>
                  <a:gd name="T50" fmla="*/ 2147483647 w 954"/>
                  <a:gd name="T51" fmla="*/ 2147483647 h 972"/>
                  <a:gd name="T52" fmla="*/ 2147483647 w 954"/>
                  <a:gd name="T53" fmla="*/ 2147483647 h 972"/>
                  <a:gd name="T54" fmla="*/ 2147483647 w 954"/>
                  <a:gd name="T55" fmla="*/ 2147483647 h 972"/>
                  <a:gd name="T56" fmla="*/ 2147483647 w 954"/>
                  <a:gd name="T57" fmla="*/ 2147483647 h 972"/>
                  <a:gd name="T58" fmla="*/ 2147483647 w 954"/>
                  <a:gd name="T59" fmla="*/ 2147483647 h 972"/>
                  <a:gd name="T60" fmla="*/ 2147483647 w 954"/>
                  <a:gd name="T61" fmla="*/ 2147483647 h 972"/>
                  <a:gd name="T62" fmla="*/ 2147483647 w 954"/>
                  <a:gd name="T63" fmla="*/ 2147483647 h 972"/>
                  <a:gd name="T64" fmla="*/ 2147483647 w 954"/>
                  <a:gd name="T65" fmla="*/ 2147483647 h 972"/>
                  <a:gd name="T66" fmla="*/ 2147483647 w 954"/>
                  <a:gd name="T67" fmla="*/ 0 h 972"/>
                  <a:gd name="T68" fmla="*/ 2147483647 w 954"/>
                  <a:gd name="T69" fmla="*/ 2147483647 h 972"/>
                  <a:gd name="T70" fmla="*/ 2147483647 w 954"/>
                  <a:gd name="T71" fmla="*/ 2147483647 h 972"/>
                  <a:gd name="T72" fmla="*/ 0 w 954"/>
                  <a:gd name="T73" fmla="*/ 2147483647 h 972"/>
                  <a:gd name="T74" fmla="*/ 2147483647 w 954"/>
                  <a:gd name="T75" fmla="*/ 2147483647 h 972"/>
                  <a:gd name="T76" fmla="*/ 2147483647 w 954"/>
                  <a:gd name="T77" fmla="*/ 2147483647 h 972"/>
                  <a:gd name="T78" fmla="*/ 2147483647 w 954"/>
                  <a:gd name="T79" fmla="*/ 2147483647 h 972"/>
                  <a:gd name="T80" fmla="*/ 2147483647 w 954"/>
                  <a:gd name="T81" fmla="*/ 2147483647 h 972"/>
                  <a:gd name="T82" fmla="*/ 2147483647 w 954"/>
                  <a:gd name="T83" fmla="*/ 2147483647 h 972"/>
                  <a:gd name="T84" fmla="*/ 2147483647 w 954"/>
                  <a:gd name="T85" fmla="*/ 2147483647 h 972"/>
                  <a:gd name="T86" fmla="*/ 2147483647 w 954"/>
                  <a:gd name="T87" fmla="*/ 2147483647 h 972"/>
                  <a:gd name="T88" fmla="*/ 2147483647 w 954"/>
                  <a:gd name="T89" fmla="*/ 2147483647 h 972"/>
                  <a:gd name="T90" fmla="*/ 2147483647 w 954"/>
                  <a:gd name="T91" fmla="*/ 2147483647 h 972"/>
                  <a:gd name="T92" fmla="*/ 2147483647 w 954"/>
                  <a:gd name="T93" fmla="*/ 2147483647 h 972"/>
                  <a:gd name="T94" fmla="*/ 2147483647 w 954"/>
                  <a:gd name="T95" fmla="*/ 2147483647 h 972"/>
                  <a:gd name="T96" fmla="*/ 2147483647 w 954"/>
                  <a:gd name="T97" fmla="*/ 2147483647 h 972"/>
                  <a:gd name="T98" fmla="*/ 2147483647 w 954"/>
                  <a:gd name="T99" fmla="*/ 2147483647 h 972"/>
                  <a:gd name="T100" fmla="*/ 2147483647 w 954"/>
                  <a:gd name="T101" fmla="*/ 2147483647 h 972"/>
                  <a:gd name="T102" fmla="*/ 2147483647 w 954"/>
                  <a:gd name="T103" fmla="*/ 2147483647 h 972"/>
                  <a:gd name="T104" fmla="*/ 2147483647 w 954"/>
                  <a:gd name="T105" fmla="*/ 2147483647 h 972"/>
                  <a:gd name="T106" fmla="*/ 2147483647 w 954"/>
                  <a:gd name="T107" fmla="*/ 2147483647 h 972"/>
                  <a:gd name="T108" fmla="*/ 2147483647 w 954"/>
                  <a:gd name="T109" fmla="*/ 2147483647 h 972"/>
                  <a:gd name="T110" fmla="*/ 2147483647 w 954"/>
                  <a:gd name="T111" fmla="*/ 2147483647 h 972"/>
                  <a:gd name="T112" fmla="*/ 2147483647 w 954"/>
                  <a:gd name="T113" fmla="*/ 2147483647 h 972"/>
                  <a:gd name="T114" fmla="*/ 2147483647 w 954"/>
                  <a:gd name="T115" fmla="*/ 2147483647 h 972"/>
                  <a:gd name="T116" fmla="*/ 2147483647 w 954"/>
                  <a:gd name="T117" fmla="*/ 2147483647 h 972"/>
                  <a:gd name="T118" fmla="*/ 2147483647 w 954"/>
                  <a:gd name="T119" fmla="*/ 2147483647 h 97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954"/>
                  <a:gd name="T181" fmla="*/ 0 h 972"/>
                  <a:gd name="T182" fmla="*/ 954 w 954"/>
                  <a:gd name="T183" fmla="*/ 972 h 97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954" h="972">
                    <a:moveTo>
                      <a:pt x="366" y="894"/>
                    </a:moveTo>
                    <a:lnTo>
                      <a:pt x="372" y="894"/>
                    </a:lnTo>
                    <a:lnTo>
                      <a:pt x="390" y="912"/>
                    </a:lnTo>
                    <a:lnTo>
                      <a:pt x="390" y="936"/>
                    </a:lnTo>
                    <a:lnTo>
                      <a:pt x="396" y="948"/>
                    </a:lnTo>
                    <a:lnTo>
                      <a:pt x="402" y="954"/>
                    </a:lnTo>
                    <a:lnTo>
                      <a:pt x="426" y="954"/>
                    </a:lnTo>
                    <a:lnTo>
                      <a:pt x="432" y="960"/>
                    </a:lnTo>
                    <a:lnTo>
                      <a:pt x="432" y="966"/>
                    </a:lnTo>
                    <a:lnTo>
                      <a:pt x="438" y="972"/>
                    </a:lnTo>
                    <a:lnTo>
                      <a:pt x="462" y="972"/>
                    </a:lnTo>
                    <a:lnTo>
                      <a:pt x="474" y="960"/>
                    </a:lnTo>
                    <a:lnTo>
                      <a:pt x="486" y="960"/>
                    </a:lnTo>
                    <a:lnTo>
                      <a:pt x="498" y="972"/>
                    </a:lnTo>
                    <a:lnTo>
                      <a:pt x="522" y="972"/>
                    </a:lnTo>
                    <a:lnTo>
                      <a:pt x="522" y="948"/>
                    </a:lnTo>
                    <a:lnTo>
                      <a:pt x="534" y="948"/>
                    </a:lnTo>
                    <a:lnTo>
                      <a:pt x="534" y="942"/>
                    </a:lnTo>
                    <a:lnTo>
                      <a:pt x="540" y="936"/>
                    </a:lnTo>
                    <a:lnTo>
                      <a:pt x="552" y="930"/>
                    </a:lnTo>
                    <a:lnTo>
                      <a:pt x="570" y="930"/>
                    </a:lnTo>
                    <a:lnTo>
                      <a:pt x="582" y="414"/>
                    </a:lnTo>
                    <a:lnTo>
                      <a:pt x="654" y="414"/>
                    </a:lnTo>
                    <a:lnTo>
                      <a:pt x="648" y="288"/>
                    </a:lnTo>
                    <a:lnTo>
                      <a:pt x="654" y="282"/>
                    </a:lnTo>
                    <a:lnTo>
                      <a:pt x="654" y="108"/>
                    </a:lnTo>
                    <a:lnTo>
                      <a:pt x="690" y="108"/>
                    </a:lnTo>
                    <a:lnTo>
                      <a:pt x="708" y="102"/>
                    </a:lnTo>
                    <a:lnTo>
                      <a:pt x="744" y="102"/>
                    </a:lnTo>
                    <a:lnTo>
                      <a:pt x="792" y="90"/>
                    </a:lnTo>
                    <a:lnTo>
                      <a:pt x="804" y="84"/>
                    </a:lnTo>
                    <a:lnTo>
                      <a:pt x="822" y="84"/>
                    </a:lnTo>
                    <a:lnTo>
                      <a:pt x="828" y="90"/>
                    </a:lnTo>
                    <a:lnTo>
                      <a:pt x="828" y="108"/>
                    </a:lnTo>
                    <a:lnTo>
                      <a:pt x="834" y="108"/>
                    </a:lnTo>
                    <a:lnTo>
                      <a:pt x="834" y="126"/>
                    </a:lnTo>
                    <a:lnTo>
                      <a:pt x="840" y="126"/>
                    </a:lnTo>
                    <a:lnTo>
                      <a:pt x="882" y="84"/>
                    </a:lnTo>
                    <a:lnTo>
                      <a:pt x="906" y="84"/>
                    </a:lnTo>
                    <a:lnTo>
                      <a:pt x="918" y="72"/>
                    </a:lnTo>
                    <a:lnTo>
                      <a:pt x="954" y="66"/>
                    </a:lnTo>
                    <a:lnTo>
                      <a:pt x="936" y="48"/>
                    </a:lnTo>
                    <a:lnTo>
                      <a:pt x="906" y="54"/>
                    </a:lnTo>
                    <a:lnTo>
                      <a:pt x="906" y="48"/>
                    </a:lnTo>
                    <a:lnTo>
                      <a:pt x="900" y="42"/>
                    </a:lnTo>
                    <a:lnTo>
                      <a:pt x="882" y="42"/>
                    </a:lnTo>
                    <a:lnTo>
                      <a:pt x="876" y="48"/>
                    </a:lnTo>
                    <a:lnTo>
                      <a:pt x="870" y="48"/>
                    </a:lnTo>
                    <a:lnTo>
                      <a:pt x="846" y="60"/>
                    </a:lnTo>
                    <a:lnTo>
                      <a:pt x="828" y="54"/>
                    </a:lnTo>
                    <a:lnTo>
                      <a:pt x="816" y="60"/>
                    </a:lnTo>
                    <a:lnTo>
                      <a:pt x="780" y="72"/>
                    </a:lnTo>
                    <a:lnTo>
                      <a:pt x="732" y="78"/>
                    </a:lnTo>
                    <a:lnTo>
                      <a:pt x="696" y="84"/>
                    </a:lnTo>
                    <a:lnTo>
                      <a:pt x="624" y="84"/>
                    </a:lnTo>
                    <a:lnTo>
                      <a:pt x="618" y="72"/>
                    </a:lnTo>
                    <a:lnTo>
                      <a:pt x="546" y="78"/>
                    </a:lnTo>
                    <a:lnTo>
                      <a:pt x="540" y="66"/>
                    </a:lnTo>
                    <a:lnTo>
                      <a:pt x="504" y="66"/>
                    </a:lnTo>
                    <a:lnTo>
                      <a:pt x="480" y="42"/>
                    </a:lnTo>
                    <a:lnTo>
                      <a:pt x="480" y="36"/>
                    </a:lnTo>
                    <a:lnTo>
                      <a:pt x="174" y="36"/>
                    </a:lnTo>
                    <a:lnTo>
                      <a:pt x="168" y="30"/>
                    </a:lnTo>
                    <a:lnTo>
                      <a:pt x="156" y="30"/>
                    </a:lnTo>
                    <a:lnTo>
                      <a:pt x="132" y="18"/>
                    </a:lnTo>
                    <a:lnTo>
                      <a:pt x="126" y="6"/>
                    </a:lnTo>
                    <a:lnTo>
                      <a:pt x="120" y="0"/>
                    </a:lnTo>
                    <a:lnTo>
                      <a:pt x="90" y="0"/>
                    </a:lnTo>
                    <a:lnTo>
                      <a:pt x="90" y="6"/>
                    </a:lnTo>
                    <a:lnTo>
                      <a:pt x="72" y="24"/>
                    </a:lnTo>
                    <a:lnTo>
                      <a:pt x="42" y="24"/>
                    </a:lnTo>
                    <a:lnTo>
                      <a:pt x="36" y="18"/>
                    </a:lnTo>
                    <a:lnTo>
                      <a:pt x="18" y="24"/>
                    </a:lnTo>
                    <a:lnTo>
                      <a:pt x="0" y="24"/>
                    </a:lnTo>
                    <a:lnTo>
                      <a:pt x="6" y="96"/>
                    </a:lnTo>
                    <a:lnTo>
                      <a:pt x="12" y="108"/>
                    </a:lnTo>
                    <a:lnTo>
                      <a:pt x="30" y="126"/>
                    </a:lnTo>
                    <a:lnTo>
                      <a:pt x="36" y="138"/>
                    </a:lnTo>
                    <a:lnTo>
                      <a:pt x="54" y="162"/>
                    </a:lnTo>
                    <a:lnTo>
                      <a:pt x="72" y="192"/>
                    </a:lnTo>
                    <a:lnTo>
                      <a:pt x="96" y="228"/>
                    </a:lnTo>
                    <a:lnTo>
                      <a:pt x="102" y="258"/>
                    </a:lnTo>
                    <a:lnTo>
                      <a:pt x="102" y="276"/>
                    </a:lnTo>
                    <a:lnTo>
                      <a:pt x="114" y="294"/>
                    </a:lnTo>
                    <a:lnTo>
                      <a:pt x="120" y="312"/>
                    </a:lnTo>
                    <a:lnTo>
                      <a:pt x="138" y="348"/>
                    </a:lnTo>
                    <a:lnTo>
                      <a:pt x="156" y="366"/>
                    </a:lnTo>
                    <a:lnTo>
                      <a:pt x="156" y="390"/>
                    </a:lnTo>
                    <a:lnTo>
                      <a:pt x="162" y="396"/>
                    </a:lnTo>
                    <a:lnTo>
                      <a:pt x="174" y="402"/>
                    </a:lnTo>
                    <a:lnTo>
                      <a:pt x="180" y="414"/>
                    </a:lnTo>
                    <a:lnTo>
                      <a:pt x="192" y="420"/>
                    </a:lnTo>
                    <a:lnTo>
                      <a:pt x="198" y="432"/>
                    </a:lnTo>
                    <a:lnTo>
                      <a:pt x="198" y="582"/>
                    </a:lnTo>
                    <a:lnTo>
                      <a:pt x="222" y="630"/>
                    </a:lnTo>
                    <a:lnTo>
                      <a:pt x="222" y="678"/>
                    </a:lnTo>
                    <a:lnTo>
                      <a:pt x="216" y="678"/>
                    </a:lnTo>
                    <a:lnTo>
                      <a:pt x="228" y="726"/>
                    </a:lnTo>
                    <a:lnTo>
                      <a:pt x="228" y="762"/>
                    </a:lnTo>
                    <a:lnTo>
                      <a:pt x="240" y="762"/>
                    </a:lnTo>
                    <a:lnTo>
                      <a:pt x="240" y="804"/>
                    </a:lnTo>
                    <a:lnTo>
                      <a:pt x="252" y="810"/>
                    </a:lnTo>
                    <a:lnTo>
                      <a:pt x="258" y="816"/>
                    </a:lnTo>
                    <a:lnTo>
                      <a:pt x="258" y="846"/>
                    </a:lnTo>
                    <a:lnTo>
                      <a:pt x="264" y="858"/>
                    </a:lnTo>
                    <a:lnTo>
                      <a:pt x="270" y="864"/>
                    </a:lnTo>
                    <a:lnTo>
                      <a:pt x="276" y="876"/>
                    </a:lnTo>
                    <a:lnTo>
                      <a:pt x="282" y="894"/>
                    </a:lnTo>
                    <a:lnTo>
                      <a:pt x="282" y="900"/>
                    </a:lnTo>
                    <a:lnTo>
                      <a:pt x="288" y="912"/>
                    </a:lnTo>
                    <a:lnTo>
                      <a:pt x="294" y="918"/>
                    </a:lnTo>
                    <a:lnTo>
                      <a:pt x="318" y="930"/>
                    </a:lnTo>
                    <a:lnTo>
                      <a:pt x="324" y="936"/>
                    </a:lnTo>
                    <a:lnTo>
                      <a:pt x="330" y="936"/>
                    </a:lnTo>
                    <a:lnTo>
                      <a:pt x="330" y="942"/>
                    </a:lnTo>
                    <a:lnTo>
                      <a:pt x="348" y="930"/>
                    </a:lnTo>
                    <a:lnTo>
                      <a:pt x="348" y="924"/>
                    </a:lnTo>
                    <a:lnTo>
                      <a:pt x="354" y="918"/>
                    </a:lnTo>
                    <a:lnTo>
                      <a:pt x="360" y="906"/>
                    </a:lnTo>
                    <a:lnTo>
                      <a:pt x="360" y="900"/>
                    </a:lnTo>
                    <a:lnTo>
                      <a:pt x="366" y="89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76" name="Myanmar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4000779E-FAC3-4D8D-9E33-3D355770FA9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802724" y="-1559190"/>
                <a:ext cx="124185" cy="306644"/>
              </a:xfrm>
              <a:custGeom>
                <a:avLst/>
                <a:gdLst>
                  <a:gd name="T0" fmla="*/ 2147483647 w 636"/>
                  <a:gd name="T1" fmla="*/ 2147483647 h 1500"/>
                  <a:gd name="T2" fmla="*/ 2147483647 w 636"/>
                  <a:gd name="T3" fmla="*/ 2147483647 h 1500"/>
                  <a:gd name="T4" fmla="*/ 2147483647 w 636"/>
                  <a:gd name="T5" fmla="*/ 2147483647 h 1500"/>
                  <a:gd name="T6" fmla="*/ 2147483647 w 636"/>
                  <a:gd name="T7" fmla="*/ 2147483647 h 1500"/>
                  <a:gd name="T8" fmla="*/ 2147483647 w 636"/>
                  <a:gd name="T9" fmla="*/ 2147483647 h 1500"/>
                  <a:gd name="T10" fmla="*/ 2147483647 w 636"/>
                  <a:gd name="T11" fmla="*/ 2147483647 h 1500"/>
                  <a:gd name="T12" fmla="*/ 2147483647 w 636"/>
                  <a:gd name="T13" fmla="*/ 2147483647 h 1500"/>
                  <a:gd name="T14" fmla="*/ 2147483647 w 636"/>
                  <a:gd name="T15" fmla="*/ 2147483647 h 1500"/>
                  <a:gd name="T16" fmla="*/ 2147483647 w 636"/>
                  <a:gd name="T17" fmla="*/ 2147483647 h 1500"/>
                  <a:gd name="T18" fmla="*/ 2147483647 w 636"/>
                  <a:gd name="T19" fmla="*/ 2147483647 h 1500"/>
                  <a:gd name="T20" fmla="*/ 2147483647 w 636"/>
                  <a:gd name="T21" fmla="*/ 2147483647 h 1500"/>
                  <a:gd name="T22" fmla="*/ 2147483647 w 636"/>
                  <a:gd name="T23" fmla="*/ 2147483647 h 1500"/>
                  <a:gd name="T24" fmla="*/ 2147483647 w 636"/>
                  <a:gd name="T25" fmla="*/ 2147483647 h 1500"/>
                  <a:gd name="T26" fmla="*/ 2147483647 w 636"/>
                  <a:gd name="T27" fmla="*/ 2147483647 h 1500"/>
                  <a:gd name="T28" fmla="*/ 2147483647 w 636"/>
                  <a:gd name="T29" fmla="*/ 2147483647 h 1500"/>
                  <a:gd name="T30" fmla="*/ 2147483647 w 636"/>
                  <a:gd name="T31" fmla="*/ 2147483647 h 1500"/>
                  <a:gd name="T32" fmla="*/ 2147483647 w 636"/>
                  <a:gd name="T33" fmla="*/ 2147483647 h 1500"/>
                  <a:gd name="T34" fmla="*/ 2147483647 w 636"/>
                  <a:gd name="T35" fmla="*/ 2147483647 h 1500"/>
                  <a:gd name="T36" fmla="*/ 2147483647 w 636"/>
                  <a:gd name="T37" fmla="*/ 2147483647 h 1500"/>
                  <a:gd name="T38" fmla="*/ 2147483647 w 636"/>
                  <a:gd name="T39" fmla="*/ 2147483647 h 1500"/>
                  <a:gd name="T40" fmla="*/ 2147483647 w 636"/>
                  <a:gd name="T41" fmla="*/ 2147483647 h 1500"/>
                  <a:gd name="T42" fmla="*/ 2147483647 w 636"/>
                  <a:gd name="T43" fmla="*/ 2147483647 h 1500"/>
                  <a:gd name="T44" fmla="*/ 2147483647 w 636"/>
                  <a:gd name="T45" fmla="*/ 2147483647 h 1500"/>
                  <a:gd name="T46" fmla="*/ 2147483647 w 636"/>
                  <a:gd name="T47" fmla="*/ 2147483647 h 1500"/>
                  <a:gd name="T48" fmla="*/ 2147483647 w 636"/>
                  <a:gd name="T49" fmla="*/ 2147483647 h 1500"/>
                  <a:gd name="T50" fmla="*/ 2147483647 w 636"/>
                  <a:gd name="T51" fmla="*/ 2147483647 h 1500"/>
                  <a:gd name="T52" fmla="*/ 2147483647 w 636"/>
                  <a:gd name="T53" fmla="*/ 2147483647 h 1500"/>
                  <a:gd name="T54" fmla="*/ 2147483647 w 636"/>
                  <a:gd name="T55" fmla="*/ 2147483647 h 1500"/>
                  <a:gd name="T56" fmla="*/ 2147483647 w 636"/>
                  <a:gd name="T57" fmla="*/ 2147483647 h 1500"/>
                  <a:gd name="T58" fmla="*/ 2147483647 w 636"/>
                  <a:gd name="T59" fmla="*/ 2147483647 h 1500"/>
                  <a:gd name="T60" fmla="*/ 2147483647 w 636"/>
                  <a:gd name="T61" fmla="*/ 2147483647 h 1500"/>
                  <a:gd name="T62" fmla="*/ 2147483647 w 636"/>
                  <a:gd name="T63" fmla="*/ 2147483647 h 1500"/>
                  <a:gd name="T64" fmla="*/ 2147483647 w 636"/>
                  <a:gd name="T65" fmla="*/ 2147483647 h 1500"/>
                  <a:gd name="T66" fmla="*/ 2147483647 w 636"/>
                  <a:gd name="T67" fmla="*/ 2147483647 h 1500"/>
                  <a:gd name="T68" fmla="*/ 2147483647 w 636"/>
                  <a:gd name="T69" fmla="*/ 2147483647 h 1500"/>
                  <a:gd name="T70" fmla="*/ 2147483647 w 636"/>
                  <a:gd name="T71" fmla="*/ 2147483647 h 1500"/>
                  <a:gd name="T72" fmla="*/ 2147483647 w 636"/>
                  <a:gd name="T73" fmla="*/ 2147483647 h 1500"/>
                  <a:gd name="T74" fmla="*/ 2147483647 w 636"/>
                  <a:gd name="T75" fmla="*/ 2147483647 h 1500"/>
                  <a:gd name="T76" fmla="*/ 2147483647 w 636"/>
                  <a:gd name="T77" fmla="*/ 2147483647 h 1500"/>
                  <a:gd name="T78" fmla="*/ 2147483647 w 636"/>
                  <a:gd name="T79" fmla="*/ 2147483647 h 1500"/>
                  <a:gd name="T80" fmla="*/ 2147483647 w 636"/>
                  <a:gd name="T81" fmla="*/ 2147483647 h 1500"/>
                  <a:gd name="T82" fmla="*/ 2147483647 w 636"/>
                  <a:gd name="T83" fmla="*/ 2147483647 h 1500"/>
                  <a:gd name="T84" fmla="*/ 2147483647 w 636"/>
                  <a:gd name="T85" fmla="*/ 2147483647 h 1500"/>
                  <a:gd name="T86" fmla="*/ 2147483647 w 636"/>
                  <a:gd name="T87" fmla="*/ 0 h 1500"/>
                  <a:gd name="T88" fmla="*/ 2147483647 w 636"/>
                  <a:gd name="T89" fmla="*/ 2147483647 h 1500"/>
                  <a:gd name="T90" fmla="*/ 2147483647 w 636"/>
                  <a:gd name="T91" fmla="*/ 2147483647 h 1500"/>
                  <a:gd name="T92" fmla="*/ 2147483647 w 636"/>
                  <a:gd name="T93" fmla="*/ 2147483647 h 1500"/>
                  <a:gd name="T94" fmla="*/ 2147483647 w 636"/>
                  <a:gd name="T95" fmla="*/ 2147483647 h 1500"/>
                  <a:gd name="T96" fmla="*/ 2147483647 w 636"/>
                  <a:gd name="T97" fmla="*/ 2147483647 h 1500"/>
                  <a:gd name="T98" fmla="*/ 2147483647 w 636"/>
                  <a:gd name="T99" fmla="*/ 2147483647 h 1500"/>
                  <a:gd name="T100" fmla="*/ 2147483647 w 636"/>
                  <a:gd name="T101" fmla="*/ 2147483647 h 1500"/>
                  <a:gd name="T102" fmla="*/ 2147483647 w 636"/>
                  <a:gd name="T103" fmla="*/ 2147483647 h 1500"/>
                  <a:gd name="T104" fmla="*/ 2147483647 w 636"/>
                  <a:gd name="T105" fmla="*/ 2147483647 h 1500"/>
                  <a:gd name="T106" fmla="*/ 2147483647 w 636"/>
                  <a:gd name="T107" fmla="*/ 2147483647 h 1500"/>
                  <a:gd name="T108" fmla="*/ 2147483647 w 636"/>
                  <a:gd name="T109" fmla="*/ 2147483647 h 150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636"/>
                  <a:gd name="T166" fmla="*/ 0 h 1500"/>
                  <a:gd name="T167" fmla="*/ 636 w 636"/>
                  <a:gd name="T168" fmla="*/ 1500 h 1500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636" h="1500">
                    <a:moveTo>
                      <a:pt x="0" y="588"/>
                    </a:moveTo>
                    <a:lnTo>
                      <a:pt x="18" y="588"/>
                    </a:lnTo>
                    <a:lnTo>
                      <a:pt x="12" y="630"/>
                    </a:lnTo>
                    <a:lnTo>
                      <a:pt x="18" y="630"/>
                    </a:lnTo>
                    <a:lnTo>
                      <a:pt x="24" y="636"/>
                    </a:lnTo>
                    <a:lnTo>
                      <a:pt x="42" y="642"/>
                    </a:lnTo>
                    <a:lnTo>
                      <a:pt x="54" y="648"/>
                    </a:lnTo>
                    <a:lnTo>
                      <a:pt x="72" y="666"/>
                    </a:lnTo>
                    <a:lnTo>
                      <a:pt x="84" y="690"/>
                    </a:lnTo>
                    <a:lnTo>
                      <a:pt x="90" y="696"/>
                    </a:lnTo>
                    <a:lnTo>
                      <a:pt x="90" y="702"/>
                    </a:lnTo>
                    <a:lnTo>
                      <a:pt x="126" y="696"/>
                    </a:lnTo>
                    <a:lnTo>
                      <a:pt x="102" y="738"/>
                    </a:lnTo>
                    <a:lnTo>
                      <a:pt x="108" y="738"/>
                    </a:lnTo>
                    <a:lnTo>
                      <a:pt x="114" y="744"/>
                    </a:lnTo>
                    <a:lnTo>
                      <a:pt x="126" y="744"/>
                    </a:lnTo>
                    <a:lnTo>
                      <a:pt x="144" y="750"/>
                    </a:lnTo>
                    <a:lnTo>
                      <a:pt x="156" y="762"/>
                    </a:lnTo>
                    <a:lnTo>
                      <a:pt x="168" y="768"/>
                    </a:lnTo>
                    <a:lnTo>
                      <a:pt x="174" y="780"/>
                    </a:lnTo>
                    <a:lnTo>
                      <a:pt x="186" y="792"/>
                    </a:lnTo>
                    <a:lnTo>
                      <a:pt x="192" y="804"/>
                    </a:lnTo>
                    <a:lnTo>
                      <a:pt x="192" y="822"/>
                    </a:lnTo>
                    <a:lnTo>
                      <a:pt x="198" y="834"/>
                    </a:lnTo>
                    <a:lnTo>
                      <a:pt x="198" y="840"/>
                    </a:lnTo>
                    <a:lnTo>
                      <a:pt x="204" y="846"/>
                    </a:lnTo>
                    <a:lnTo>
                      <a:pt x="210" y="858"/>
                    </a:lnTo>
                    <a:lnTo>
                      <a:pt x="222" y="870"/>
                    </a:lnTo>
                    <a:lnTo>
                      <a:pt x="210" y="888"/>
                    </a:lnTo>
                    <a:lnTo>
                      <a:pt x="216" y="978"/>
                    </a:lnTo>
                    <a:lnTo>
                      <a:pt x="204" y="990"/>
                    </a:lnTo>
                    <a:lnTo>
                      <a:pt x="204" y="1002"/>
                    </a:lnTo>
                    <a:lnTo>
                      <a:pt x="222" y="1020"/>
                    </a:lnTo>
                    <a:lnTo>
                      <a:pt x="234" y="1020"/>
                    </a:lnTo>
                    <a:lnTo>
                      <a:pt x="246" y="1014"/>
                    </a:lnTo>
                    <a:lnTo>
                      <a:pt x="252" y="1008"/>
                    </a:lnTo>
                    <a:lnTo>
                      <a:pt x="258" y="1014"/>
                    </a:lnTo>
                    <a:lnTo>
                      <a:pt x="258" y="1020"/>
                    </a:lnTo>
                    <a:lnTo>
                      <a:pt x="276" y="1020"/>
                    </a:lnTo>
                    <a:lnTo>
                      <a:pt x="282" y="1014"/>
                    </a:lnTo>
                    <a:lnTo>
                      <a:pt x="294" y="1008"/>
                    </a:lnTo>
                    <a:lnTo>
                      <a:pt x="300" y="996"/>
                    </a:lnTo>
                    <a:lnTo>
                      <a:pt x="306" y="990"/>
                    </a:lnTo>
                    <a:lnTo>
                      <a:pt x="312" y="978"/>
                    </a:lnTo>
                    <a:lnTo>
                      <a:pt x="324" y="978"/>
                    </a:lnTo>
                    <a:lnTo>
                      <a:pt x="360" y="960"/>
                    </a:lnTo>
                    <a:lnTo>
                      <a:pt x="366" y="954"/>
                    </a:lnTo>
                    <a:lnTo>
                      <a:pt x="366" y="900"/>
                    </a:lnTo>
                    <a:lnTo>
                      <a:pt x="372" y="894"/>
                    </a:lnTo>
                    <a:lnTo>
                      <a:pt x="378" y="894"/>
                    </a:lnTo>
                    <a:lnTo>
                      <a:pt x="396" y="912"/>
                    </a:lnTo>
                    <a:lnTo>
                      <a:pt x="402" y="924"/>
                    </a:lnTo>
                    <a:lnTo>
                      <a:pt x="402" y="954"/>
                    </a:lnTo>
                    <a:lnTo>
                      <a:pt x="408" y="954"/>
                    </a:lnTo>
                    <a:lnTo>
                      <a:pt x="426" y="972"/>
                    </a:lnTo>
                    <a:lnTo>
                      <a:pt x="432" y="984"/>
                    </a:lnTo>
                    <a:lnTo>
                      <a:pt x="444" y="1014"/>
                    </a:lnTo>
                    <a:lnTo>
                      <a:pt x="450" y="1050"/>
                    </a:lnTo>
                    <a:lnTo>
                      <a:pt x="450" y="1074"/>
                    </a:lnTo>
                    <a:lnTo>
                      <a:pt x="456" y="1092"/>
                    </a:lnTo>
                    <a:lnTo>
                      <a:pt x="456" y="1128"/>
                    </a:lnTo>
                    <a:lnTo>
                      <a:pt x="462" y="1134"/>
                    </a:lnTo>
                    <a:lnTo>
                      <a:pt x="480" y="1170"/>
                    </a:lnTo>
                    <a:lnTo>
                      <a:pt x="486" y="1176"/>
                    </a:lnTo>
                    <a:lnTo>
                      <a:pt x="486" y="1182"/>
                    </a:lnTo>
                    <a:lnTo>
                      <a:pt x="528" y="1272"/>
                    </a:lnTo>
                    <a:lnTo>
                      <a:pt x="540" y="1320"/>
                    </a:lnTo>
                    <a:lnTo>
                      <a:pt x="522" y="1320"/>
                    </a:lnTo>
                    <a:lnTo>
                      <a:pt x="516" y="1326"/>
                    </a:lnTo>
                    <a:lnTo>
                      <a:pt x="516" y="1350"/>
                    </a:lnTo>
                    <a:lnTo>
                      <a:pt x="510" y="1362"/>
                    </a:lnTo>
                    <a:lnTo>
                      <a:pt x="510" y="1374"/>
                    </a:lnTo>
                    <a:lnTo>
                      <a:pt x="552" y="1362"/>
                    </a:lnTo>
                    <a:lnTo>
                      <a:pt x="540" y="1416"/>
                    </a:lnTo>
                    <a:lnTo>
                      <a:pt x="540" y="1428"/>
                    </a:lnTo>
                    <a:lnTo>
                      <a:pt x="534" y="1440"/>
                    </a:lnTo>
                    <a:lnTo>
                      <a:pt x="534" y="1464"/>
                    </a:lnTo>
                    <a:lnTo>
                      <a:pt x="540" y="1482"/>
                    </a:lnTo>
                    <a:lnTo>
                      <a:pt x="540" y="1488"/>
                    </a:lnTo>
                    <a:lnTo>
                      <a:pt x="546" y="1500"/>
                    </a:lnTo>
                    <a:lnTo>
                      <a:pt x="552" y="1488"/>
                    </a:lnTo>
                    <a:lnTo>
                      <a:pt x="558" y="1482"/>
                    </a:lnTo>
                    <a:lnTo>
                      <a:pt x="564" y="1470"/>
                    </a:lnTo>
                    <a:lnTo>
                      <a:pt x="564" y="1458"/>
                    </a:lnTo>
                    <a:lnTo>
                      <a:pt x="558" y="1452"/>
                    </a:lnTo>
                    <a:lnTo>
                      <a:pt x="558" y="1440"/>
                    </a:lnTo>
                    <a:lnTo>
                      <a:pt x="576" y="1422"/>
                    </a:lnTo>
                    <a:lnTo>
                      <a:pt x="594" y="1386"/>
                    </a:lnTo>
                    <a:lnTo>
                      <a:pt x="594" y="1368"/>
                    </a:lnTo>
                    <a:lnTo>
                      <a:pt x="600" y="1356"/>
                    </a:lnTo>
                    <a:lnTo>
                      <a:pt x="600" y="1326"/>
                    </a:lnTo>
                    <a:lnTo>
                      <a:pt x="594" y="1314"/>
                    </a:lnTo>
                    <a:lnTo>
                      <a:pt x="594" y="1290"/>
                    </a:lnTo>
                    <a:lnTo>
                      <a:pt x="570" y="1266"/>
                    </a:lnTo>
                    <a:lnTo>
                      <a:pt x="570" y="1242"/>
                    </a:lnTo>
                    <a:lnTo>
                      <a:pt x="564" y="1224"/>
                    </a:lnTo>
                    <a:lnTo>
                      <a:pt x="564" y="1194"/>
                    </a:lnTo>
                    <a:lnTo>
                      <a:pt x="558" y="1182"/>
                    </a:lnTo>
                    <a:lnTo>
                      <a:pt x="516" y="1140"/>
                    </a:lnTo>
                    <a:lnTo>
                      <a:pt x="510" y="1128"/>
                    </a:lnTo>
                    <a:lnTo>
                      <a:pt x="504" y="1122"/>
                    </a:lnTo>
                    <a:lnTo>
                      <a:pt x="498" y="1110"/>
                    </a:lnTo>
                    <a:lnTo>
                      <a:pt x="492" y="1104"/>
                    </a:lnTo>
                    <a:lnTo>
                      <a:pt x="492" y="1098"/>
                    </a:lnTo>
                    <a:lnTo>
                      <a:pt x="486" y="1092"/>
                    </a:lnTo>
                    <a:lnTo>
                      <a:pt x="504" y="1056"/>
                    </a:lnTo>
                    <a:lnTo>
                      <a:pt x="510" y="1050"/>
                    </a:lnTo>
                    <a:lnTo>
                      <a:pt x="516" y="1038"/>
                    </a:lnTo>
                    <a:lnTo>
                      <a:pt x="516" y="1014"/>
                    </a:lnTo>
                    <a:lnTo>
                      <a:pt x="510" y="1002"/>
                    </a:lnTo>
                    <a:lnTo>
                      <a:pt x="522" y="1002"/>
                    </a:lnTo>
                    <a:lnTo>
                      <a:pt x="528" y="996"/>
                    </a:lnTo>
                    <a:lnTo>
                      <a:pt x="528" y="978"/>
                    </a:lnTo>
                    <a:lnTo>
                      <a:pt x="522" y="972"/>
                    </a:lnTo>
                    <a:lnTo>
                      <a:pt x="516" y="978"/>
                    </a:lnTo>
                    <a:lnTo>
                      <a:pt x="510" y="978"/>
                    </a:lnTo>
                    <a:lnTo>
                      <a:pt x="504" y="972"/>
                    </a:lnTo>
                    <a:lnTo>
                      <a:pt x="498" y="960"/>
                    </a:lnTo>
                    <a:lnTo>
                      <a:pt x="498" y="942"/>
                    </a:lnTo>
                    <a:lnTo>
                      <a:pt x="504" y="942"/>
                    </a:lnTo>
                    <a:lnTo>
                      <a:pt x="504" y="936"/>
                    </a:lnTo>
                    <a:lnTo>
                      <a:pt x="498" y="930"/>
                    </a:lnTo>
                    <a:lnTo>
                      <a:pt x="486" y="924"/>
                    </a:lnTo>
                    <a:lnTo>
                      <a:pt x="474" y="912"/>
                    </a:lnTo>
                    <a:lnTo>
                      <a:pt x="462" y="906"/>
                    </a:lnTo>
                    <a:lnTo>
                      <a:pt x="444" y="888"/>
                    </a:lnTo>
                    <a:lnTo>
                      <a:pt x="438" y="876"/>
                    </a:lnTo>
                    <a:lnTo>
                      <a:pt x="438" y="870"/>
                    </a:lnTo>
                    <a:lnTo>
                      <a:pt x="432" y="870"/>
                    </a:lnTo>
                    <a:lnTo>
                      <a:pt x="438" y="846"/>
                    </a:lnTo>
                    <a:lnTo>
                      <a:pt x="426" y="840"/>
                    </a:lnTo>
                    <a:lnTo>
                      <a:pt x="402" y="816"/>
                    </a:lnTo>
                    <a:lnTo>
                      <a:pt x="402" y="810"/>
                    </a:lnTo>
                    <a:lnTo>
                      <a:pt x="426" y="810"/>
                    </a:lnTo>
                    <a:lnTo>
                      <a:pt x="426" y="792"/>
                    </a:lnTo>
                    <a:lnTo>
                      <a:pt x="408" y="774"/>
                    </a:lnTo>
                    <a:lnTo>
                      <a:pt x="408" y="768"/>
                    </a:lnTo>
                    <a:lnTo>
                      <a:pt x="414" y="762"/>
                    </a:lnTo>
                    <a:lnTo>
                      <a:pt x="420" y="762"/>
                    </a:lnTo>
                    <a:lnTo>
                      <a:pt x="426" y="756"/>
                    </a:lnTo>
                    <a:lnTo>
                      <a:pt x="426" y="708"/>
                    </a:lnTo>
                    <a:lnTo>
                      <a:pt x="456" y="708"/>
                    </a:lnTo>
                    <a:lnTo>
                      <a:pt x="468" y="714"/>
                    </a:lnTo>
                    <a:lnTo>
                      <a:pt x="480" y="714"/>
                    </a:lnTo>
                    <a:lnTo>
                      <a:pt x="486" y="708"/>
                    </a:lnTo>
                    <a:lnTo>
                      <a:pt x="492" y="696"/>
                    </a:lnTo>
                    <a:lnTo>
                      <a:pt x="498" y="690"/>
                    </a:lnTo>
                    <a:lnTo>
                      <a:pt x="498" y="684"/>
                    </a:lnTo>
                    <a:lnTo>
                      <a:pt x="522" y="684"/>
                    </a:lnTo>
                    <a:lnTo>
                      <a:pt x="528" y="660"/>
                    </a:lnTo>
                    <a:lnTo>
                      <a:pt x="534" y="660"/>
                    </a:lnTo>
                    <a:lnTo>
                      <a:pt x="540" y="654"/>
                    </a:lnTo>
                    <a:lnTo>
                      <a:pt x="564" y="654"/>
                    </a:lnTo>
                    <a:lnTo>
                      <a:pt x="564" y="642"/>
                    </a:lnTo>
                    <a:lnTo>
                      <a:pt x="582" y="624"/>
                    </a:lnTo>
                    <a:lnTo>
                      <a:pt x="594" y="624"/>
                    </a:lnTo>
                    <a:lnTo>
                      <a:pt x="600" y="618"/>
                    </a:lnTo>
                    <a:lnTo>
                      <a:pt x="594" y="612"/>
                    </a:lnTo>
                    <a:lnTo>
                      <a:pt x="600" y="600"/>
                    </a:lnTo>
                    <a:lnTo>
                      <a:pt x="600" y="588"/>
                    </a:lnTo>
                    <a:lnTo>
                      <a:pt x="636" y="570"/>
                    </a:lnTo>
                    <a:lnTo>
                      <a:pt x="636" y="552"/>
                    </a:lnTo>
                    <a:lnTo>
                      <a:pt x="630" y="546"/>
                    </a:lnTo>
                    <a:lnTo>
                      <a:pt x="618" y="546"/>
                    </a:lnTo>
                    <a:lnTo>
                      <a:pt x="600" y="564"/>
                    </a:lnTo>
                    <a:lnTo>
                      <a:pt x="600" y="570"/>
                    </a:lnTo>
                    <a:lnTo>
                      <a:pt x="558" y="570"/>
                    </a:lnTo>
                    <a:lnTo>
                      <a:pt x="558" y="552"/>
                    </a:lnTo>
                    <a:lnTo>
                      <a:pt x="546" y="552"/>
                    </a:lnTo>
                    <a:lnTo>
                      <a:pt x="534" y="522"/>
                    </a:lnTo>
                    <a:lnTo>
                      <a:pt x="480" y="516"/>
                    </a:lnTo>
                    <a:lnTo>
                      <a:pt x="486" y="504"/>
                    </a:lnTo>
                    <a:lnTo>
                      <a:pt x="486" y="498"/>
                    </a:lnTo>
                    <a:lnTo>
                      <a:pt x="492" y="492"/>
                    </a:lnTo>
                    <a:lnTo>
                      <a:pt x="492" y="480"/>
                    </a:lnTo>
                    <a:lnTo>
                      <a:pt x="480" y="468"/>
                    </a:lnTo>
                    <a:lnTo>
                      <a:pt x="486" y="462"/>
                    </a:lnTo>
                    <a:lnTo>
                      <a:pt x="498" y="462"/>
                    </a:lnTo>
                    <a:lnTo>
                      <a:pt x="504" y="456"/>
                    </a:lnTo>
                    <a:lnTo>
                      <a:pt x="504" y="450"/>
                    </a:lnTo>
                    <a:lnTo>
                      <a:pt x="498" y="444"/>
                    </a:lnTo>
                    <a:lnTo>
                      <a:pt x="486" y="438"/>
                    </a:lnTo>
                    <a:lnTo>
                      <a:pt x="456" y="438"/>
                    </a:lnTo>
                    <a:lnTo>
                      <a:pt x="444" y="396"/>
                    </a:lnTo>
                    <a:lnTo>
                      <a:pt x="420" y="378"/>
                    </a:lnTo>
                    <a:lnTo>
                      <a:pt x="450" y="354"/>
                    </a:lnTo>
                    <a:lnTo>
                      <a:pt x="390" y="354"/>
                    </a:lnTo>
                    <a:lnTo>
                      <a:pt x="384" y="360"/>
                    </a:lnTo>
                    <a:lnTo>
                      <a:pt x="372" y="360"/>
                    </a:lnTo>
                    <a:lnTo>
                      <a:pt x="366" y="366"/>
                    </a:lnTo>
                    <a:lnTo>
                      <a:pt x="354" y="372"/>
                    </a:lnTo>
                    <a:lnTo>
                      <a:pt x="366" y="354"/>
                    </a:lnTo>
                    <a:lnTo>
                      <a:pt x="360" y="342"/>
                    </a:lnTo>
                    <a:lnTo>
                      <a:pt x="342" y="324"/>
                    </a:lnTo>
                    <a:lnTo>
                      <a:pt x="342" y="306"/>
                    </a:lnTo>
                    <a:lnTo>
                      <a:pt x="354" y="306"/>
                    </a:lnTo>
                    <a:lnTo>
                      <a:pt x="348" y="276"/>
                    </a:lnTo>
                    <a:lnTo>
                      <a:pt x="360" y="276"/>
                    </a:lnTo>
                    <a:lnTo>
                      <a:pt x="366" y="270"/>
                    </a:lnTo>
                    <a:lnTo>
                      <a:pt x="366" y="234"/>
                    </a:lnTo>
                    <a:lnTo>
                      <a:pt x="372" y="240"/>
                    </a:lnTo>
                    <a:lnTo>
                      <a:pt x="384" y="240"/>
                    </a:lnTo>
                    <a:lnTo>
                      <a:pt x="390" y="234"/>
                    </a:lnTo>
                    <a:lnTo>
                      <a:pt x="396" y="222"/>
                    </a:lnTo>
                    <a:lnTo>
                      <a:pt x="396" y="216"/>
                    </a:lnTo>
                    <a:lnTo>
                      <a:pt x="378" y="198"/>
                    </a:lnTo>
                    <a:lnTo>
                      <a:pt x="390" y="198"/>
                    </a:lnTo>
                    <a:lnTo>
                      <a:pt x="396" y="192"/>
                    </a:lnTo>
                    <a:lnTo>
                      <a:pt x="408" y="192"/>
                    </a:lnTo>
                    <a:lnTo>
                      <a:pt x="396" y="132"/>
                    </a:lnTo>
                    <a:lnTo>
                      <a:pt x="384" y="108"/>
                    </a:lnTo>
                    <a:lnTo>
                      <a:pt x="384" y="78"/>
                    </a:lnTo>
                    <a:lnTo>
                      <a:pt x="378" y="72"/>
                    </a:lnTo>
                    <a:lnTo>
                      <a:pt x="342" y="72"/>
                    </a:lnTo>
                    <a:lnTo>
                      <a:pt x="342" y="66"/>
                    </a:lnTo>
                    <a:lnTo>
                      <a:pt x="336" y="60"/>
                    </a:lnTo>
                    <a:lnTo>
                      <a:pt x="318" y="24"/>
                    </a:lnTo>
                    <a:lnTo>
                      <a:pt x="306" y="18"/>
                    </a:lnTo>
                    <a:lnTo>
                      <a:pt x="300" y="6"/>
                    </a:lnTo>
                    <a:lnTo>
                      <a:pt x="294" y="0"/>
                    </a:lnTo>
                    <a:lnTo>
                      <a:pt x="288" y="0"/>
                    </a:lnTo>
                    <a:lnTo>
                      <a:pt x="282" y="18"/>
                    </a:lnTo>
                    <a:lnTo>
                      <a:pt x="282" y="48"/>
                    </a:lnTo>
                    <a:lnTo>
                      <a:pt x="276" y="48"/>
                    </a:lnTo>
                    <a:lnTo>
                      <a:pt x="270" y="54"/>
                    </a:lnTo>
                    <a:lnTo>
                      <a:pt x="258" y="60"/>
                    </a:lnTo>
                    <a:lnTo>
                      <a:pt x="246" y="72"/>
                    </a:lnTo>
                    <a:lnTo>
                      <a:pt x="252" y="84"/>
                    </a:lnTo>
                    <a:lnTo>
                      <a:pt x="258" y="90"/>
                    </a:lnTo>
                    <a:lnTo>
                      <a:pt x="270" y="96"/>
                    </a:lnTo>
                    <a:lnTo>
                      <a:pt x="276" y="102"/>
                    </a:lnTo>
                    <a:lnTo>
                      <a:pt x="276" y="108"/>
                    </a:lnTo>
                    <a:lnTo>
                      <a:pt x="258" y="108"/>
                    </a:lnTo>
                    <a:lnTo>
                      <a:pt x="252" y="102"/>
                    </a:lnTo>
                    <a:lnTo>
                      <a:pt x="216" y="102"/>
                    </a:lnTo>
                    <a:lnTo>
                      <a:pt x="204" y="108"/>
                    </a:lnTo>
                    <a:lnTo>
                      <a:pt x="198" y="108"/>
                    </a:lnTo>
                    <a:lnTo>
                      <a:pt x="198" y="126"/>
                    </a:lnTo>
                    <a:lnTo>
                      <a:pt x="186" y="138"/>
                    </a:lnTo>
                    <a:lnTo>
                      <a:pt x="174" y="144"/>
                    </a:lnTo>
                    <a:lnTo>
                      <a:pt x="162" y="144"/>
                    </a:lnTo>
                    <a:lnTo>
                      <a:pt x="156" y="150"/>
                    </a:lnTo>
                    <a:lnTo>
                      <a:pt x="150" y="150"/>
                    </a:lnTo>
                    <a:lnTo>
                      <a:pt x="150" y="174"/>
                    </a:lnTo>
                    <a:lnTo>
                      <a:pt x="156" y="180"/>
                    </a:lnTo>
                    <a:lnTo>
                      <a:pt x="156" y="186"/>
                    </a:lnTo>
                    <a:lnTo>
                      <a:pt x="162" y="192"/>
                    </a:lnTo>
                    <a:lnTo>
                      <a:pt x="162" y="204"/>
                    </a:lnTo>
                    <a:lnTo>
                      <a:pt x="144" y="234"/>
                    </a:lnTo>
                    <a:lnTo>
                      <a:pt x="138" y="240"/>
                    </a:lnTo>
                    <a:lnTo>
                      <a:pt x="126" y="246"/>
                    </a:lnTo>
                    <a:lnTo>
                      <a:pt x="126" y="264"/>
                    </a:lnTo>
                    <a:lnTo>
                      <a:pt x="132" y="276"/>
                    </a:lnTo>
                    <a:lnTo>
                      <a:pt x="138" y="282"/>
                    </a:lnTo>
                    <a:lnTo>
                      <a:pt x="120" y="336"/>
                    </a:lnTo>
                    <a:lnTo>
                      <a:pt x="120" y="372"/>
                    </a:lnTo>
                    <a:lnTo>
                      <a:pt x="108" y="372"/>
                    </a:lnTo>
                    <a:lnTo>
                      <a:pt x="96" y="366"/>
                    </a:lnTo>
                    <a:lnTo>
                      <a:pt x="42" y="366"/>
                    </a:lnTo>
                    <a:lnTo>
                      <a:pt x="48" y="366"/>
                    </a:lnTo>
                    <a:lnTo>
                      <a:pt x="66" y="384"/>
                    </a:lnTo>
                    <a:lnTo>
                      <a:pt x="72" y="432"/>
                    </a:lnTo>
                    <a:lnTo>
                      <a:pt x="66" y="432"/>
                    </a:lnTo>
                    <a:lnTo>
                      <a:pt x="48" y="450"/>
                    </a:lnTo>
                    <a:lnTo>
                      <a:pt x="54" y="462"/>
                    </a:lnTo>
                    <a:lnTo>
                      <a:pt x="54" y="486"/>
                    </a:lnTo>
                    <a:lnTo>
                      <a:pt x="72" y="504"/>
                    </a:lnTo>
                    <a:lnTo>
                      <a:pt x="72" y="516"/>
                    </a:lnTo>
                    <a:lnTo>
                      <a:pt x="60" y="516"/>
                    </a:lnTo>
                    <a:lnTo>
                      <a:pt x="54" y="510"/>
                    </a:lnTo>
                    <a:lnTo>
                      <a:pt x="48" y="510"/>
                    </a:lnTo>
                    <a:lnTo>
                      <a:pt x="48" y="534"/>
                    </a:lnTo>
                    <a:lnTo>
                      <a:pt x="30" y="516"/>
                    </a:lnTo>
                    <a:lnTo>
                      <a:pt x="42" y="576"/>
                    </a:lnTo>
                    <a:lnTo>
                      <a:pt x="6" y="570"/>
                    </a:lnTo>
                    <a:lnTo>
                      <a:pt x="6" y="576"/>
                    </a:lnTo>
                    <a:lnTo>
                      <a:pt x="0" y="58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77" name="Mozambique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B4FD21F5-A819-4ABC-8B2B-7480AA27657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964859" y="-915237"/>
                <a:ext cx="147948" cy="273559"/>
              </a:xfrm>
              <a:custGeom>
                <a:avLst/>
                <a:gdLst>
                  <a:gd name="T0" fmla="*/ 2147483647 w 762"/>
                  <a:gd name="T1" fmla="*/ 2147483647 h 1338"/>
                  <a:gd name="T2" fmla="*/ 2147483647 w 762"/>
                  <a:gd name="T3" fmla="*/ 2147483647 h 1338"/>
                  <a:gd name="T4" fmla="*/ 2147483647 w 762"/>
                  <a:gd name="T5" fmla="*/ 2147483647 h 1338"/>
                  <a:gd name="T6" fmla="*/ 2147483647 w 762"/>
                  <a:gd name="T7" fmla="*/ 2147483647 h 1338"/>
                  <a:gd name="T8" fmla="*/ 2147483647 w 762"/>
                  <a:gd name="T9" fmla="*/ 2147483647 h 1338"/>
                  <a:gd name="T10" fmla="*/ 2147483647 w 762"/>
                  <a:gd name="T11" fmla="*/ 2147483647 h 1338"/>
                  <a:gd name="T12" fmla="*/ 2147483647 w 762"/>
                  <a:gd name="T13" fmla="*/ 2147483647 h 1338"/>
                  <a:gd name="T14" fmla="*/ 2147483647 w 762"/>
                  <a:gd name="T15" fmla="*/ 2147483647 h 1338"/>
                  <a:gd name="T16" fmla="*/ 2147483647 w 762"/>
                  <a:gd name="T17" fmla="*/ 2147483647 h 1338"/>
                  <a:gd name="T18" fmla="*/ 2147483647 w 762"/>
                  <a:gd name="T19" fmla="*/ 2147483647 h 1338"/>
                  <a:gd name="T20" fmla="*/ 2147483647 w 762"/>
                  <a:gd name="T21" fmla="*/ 2147483647 h 1338"/>
                  <a:gd name="T22" fmla="*/ 2147483647 w 762"/>
                  <a:gd name="T23" fmla="*/ 2147483647 h 1338"/>
                  <a:gd name="T24" fmla="*/ 2147483647 w 762"/>
                  <a:gd name="T25" fmla="*/ 2147483647 h 1338"/>
                  <a:gd name="T26" fmla="*/ 2147483647 w 762"/>
                  <a:gd name="T27" fmla="*/ 2147483647 h 1338"/>
                  <a:gd name="T28" fmla="*/ 2147483647 w 762"/>
                  <a:gd name="T29" fmla="*/ 2147483647 h 1338"/>
                  <a:gd name="T30" fmla="*/ 2147483647 w 762"/>
                  <a:gd name="T31" fmla="*/ 2147483647 h 1338"/>
                  <a:gd name="T32" fmla="*/ 2147483647 w 762"/>
                  <a:gd name="T33" fmla="*/ 2147483647 h 1338"/>
                  <a:gd name="T34" fmla="*/ 2147483647 w 762"/>
                  <a:gd name="T35" fmla="*/ 2147483647 h 1338"/>
                  <a:gd name="T36" fmla="*/ 2147483647 w 762"/>
                  <a:gd name="T37" fmla="*/ 2147483647 h 1338"/>
                  <a:gd name="T38" fmla="*/ 2147483647 w 762"/>
                  <a:gd name="T39" fmla="*/ 2147483647 h 1338"/>
                  <a:gd name="T40" fmla="*/ 2147483647 w 762"/>
                  <a:gd name="T41" fmla="*/ 2147483647 h 1338"/>
                  <a:gd name="T42" fmla="*/ 2147483647 w 762"/>
                  <a:gd name="T43" fmla="*/ 2147483647 h 1338"/>
                  <a:gd name="T44" fmla="*/ 2147483647 w 762"/>
                  <a:gd name="T45" fmla="*/ 2147483647 h 1338"/>
                  <a:gd name="T46" fmla="*/ 2147483647 w 762"/>
                  <a:gd name="T47" fmla="*/ 2147483647 h 1338"/>
                  <a:gd name="T48" fmla="*/ 2147483647 w 762"/>
                  <a:gd name="T49" fmla="*/ 2147483647 h 1338"/>
                  <a:gd name="T50" fmla="*/ 2147483647 w 762"/>
                  <a:gd name="T51" fmla="*/ 2147483647 h 1338"/>
                  <a:gd name="T52" fmla="*/ 2147483647 w 762"/>
                  <a:gd name="T53" fmla="*/ 2147483647 h 1338"/>
                  <a:gd name="T54" fmla="*/ 2147483647 w 762"/>
                  <a:gd name="T55" fmla="*/ 2147483647 h 1338"/>
                  <a:gd name="T56" fmla="*/ 0 w 762"/>
                  <a:gd name="T57" fmla="*/ 2147483647 h 1338"/>
                  <a:gd name="T58" fmla="*/ 2147483647 w 762"/>
                  <a:gd name="T59" fmla="*/ 2147483647 h 1338"/>
                  <a:gd name="T60" fmla="*/ 2147483647 w 762"/>
                  <a:gd name="T61" fmla="*/ 2147483647 h 1338"/>
                  <a:gd name="T62" fmla="*/ 2147483647 w 762"/>
                  <a:gd name="T63" fmla="*/ 2147483647 h 1338"/>
                  <a:gd name="T64" fmla="*/ 2147483647 w 762"/>
                  <a:gd name="T65" fmla="*/ 2147483647 h 1338"/>
                  <a:gd name="T66" fmla="*/ 2147483647 w 762"/>
                  <a:gd name="T67" fmla="*/ 2147483647 h 1338"/>
                  <a:gd name="T68" fmla="*/ 2147483647 w 762"/>
                  <a:gd name="T69" fmla="*/ 2147483647 h 1338"/>
                  <a:gd name="T70" fmla="*/ 2147483647 w 762"/>
                  <a:gd name="T71" fmla="*/ 2147483647 h 1338"/>
                  <a:gd name="T72" fmla="*/ 2147483647 w 762"/>
                  <a:gd name="T73" fmla="*/ 2147483647 h 1338"/>
                  <a:gd name="T74" fmla="*/ 2147483647 w 762"/>
                  <a:gd name="T75" fmla="*/ 2147483647 h 1338"/>
                  <a:gd name="T76" fmla="*/ 2147483647 w 762"/>
                  <a:gd name="T77" fmla="*/ 2147483647 h 1338"/>
                  <a:gd name="T78" fmla="*/ 2147483647 w 762"/>
                  <a:gd name="T79" fmla="*/ 2147483647 h 1338"/>
                  <a:gd name="T80" fmla="*/ 2147483647 w 762"/>
                  <a:gd name="T81" fmla="*/ 2147483647 h 1338"/>
                  <a:gd name="T82" fmla="*/ 2147483647 w 762"/>
                  <a:gd name="T83" fmla="*/ 2147483647 h 1338"/>
                  <a:gd name="T84" fmla="*/ 2147483647 w 762"/>
                  <a:gd name="T85" fmla="*/ 2147483647 h 1338"/>
                  <a:gd name="T86" fmla="*/ 2147483647 w 762"/>
                  <a:gd name="T87" fmla="*/ 2147483647 h 1338"/>
                  <a:gd name="T88" fmla="*/ 2147483647 w 762"/>
                  <a:gd name="T89" fmla="*/ 2147483647 h 1338"/>
                  <a:gd name="T90" fmla="*/ 2147483647 w 762"/>
                  <a:gd name="T91" fmla="*/ 2147483647 h 1338"/>
                  <a:gd name="T92" fmla="*/ 2147483647 w 762"/>
                  <a:gd name="T93" fmla="*/ 2147483647 h 1338"/>
                  <a:gd name="T94" fmla="*/ 2147483647 w 762"/>
                  <a:gd name="T95" fmla="*/ 2147483647 h 1338"/>
                  <a:gd name="T96" fmla="*/ 2147483647 w 762"/>
                  <a:gd name="T97" fmla="*/ 2147483647 h 1338"/>
                  <a:gd name="T98" fmla="*/ 2147483647 w 762"/>
                  <a:gd name="T99" fmla="*/ 2147483647 h 1338"/>
                  <a:gd name="T100" fmla="*/ 2147483647 w 762"/>
                  <a:gd name="T101" fmla="*/ 2147483647 h 1338"/>
                  <a:gd name="T102" fmla="*/ 2147483647 w 762"/>
                  <a:gd name="T103" fmla="*/ 2147483647 h 1338"/>
                  <a:gd name="T104" fmla="*/ 2147483647 w 762"/>
                  <a:gd name="T105" fmla="*/ 2147483647 h 1338"/>
                  <a:gd name="T106" fmla="*/ 2147483647 w 762"/>
                  <a:gd name="T107" fmla="*/ 2147483647 h 1338"/>
                  <a:gd name="T108" fmla="*/ 2147483647 w 762"/>
                  <a:gd name="T109" fmla="*/ 2147483647 h 1338"/>
                  <a:gd name="T110" fmla="*/ 2147483647 w 762"/>
                  <a:gd name="T111" fmla="*/ 2147483647 h 1338"/>
                  <a:gd name="T112" fmla="*/ 2147483647 w 762"/>
                  <a:gd name="T113" fmla="*/ 2147483647 h 1338"/>
                  <a:gd name="T114" fmla="*/ 2147483647 w 762"/>
                  <a:gd name="T115" fmla="*/ 2147483647 h 1338"/>
                  <a:gd name="T116" fmla="*/ 2147483647 w 762"/>
                  <a:gd name="T117" fmla="*/ 2147483647 h 1338"/>
                  <a:gd name="T118" fmla="*/ 2147483647 w 762"/>
                  <a:gd name="T119" fmla="*/ 2147483647 h 1338"/>
                  <a:gd name="T120" fmla="*/ 2147483647 w 762"/>
                  <a:gd name="T121" fmla="*/ 2147483647 h 1338"/>
                  <a:gd name="T122" fmla="*/ 2147483647 w 762"/>
                  <a:gd name="T123" fmla="*/ 2147483647 h 133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762"/>
                  <a:gd name="T187" fmla="*/ 0 h 1338"/>
                  <a:gd name="T188" fmla="*/ 762 w 762"/>
                  <a:gd name="T189" fmla="*/ 1338 h 1338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762" h="1338">
                    <a:moveTo>
                      <a:pt x="762" y="342"/>
                    </a:moveTo>
                    <a:lnTo>
                      <a:pt x="762" y="324"/>
                    </a:lnTo>
                    <a:lnTo>
                      <a:pt x="756" y="318"/>
                    </a:lnTo>
                    <a:lnTo>
                      <a:pt x="744" y="318"/>
                    </a:lnTo>
                    <a:lnTo>
                      <a:pt x="744" y="258"/>
                    </a:lnTo>
                    <a:lnTo>
                      <a:pt x="732" y="246"/>
                    </a:lnTo>
                    <a:lnTo>
                      <a:pt x="750" y="234"/>
                    </a:lnTo>
                    <a:lnTo>
                      <a:pt x="738" y="186"/>
                    </a:lnTo>
                    <a:lnTo>
                      <a:pt x="750" y="156"/>
                    </a:lnTo>
                    <a:lnTo>
                      <a:pt x="738" y="120"/>
                    </a:lnTo>
                    <a:lnTo>
                      <a:pt x="738" y="108"/>
                    </a:lnTo>
                    <a:lnTo>
                      <a:pt x="750" y="72"/>
                    </a:lnTo>
                    <a:lnTo>
                      <a:pt x="756" y="42"/>
                    </a:lnTo>
                    <a:lnTo>
                      <a:pt x="756" y="12"/>
                    </a:lnTo>
                    <a:lnTo>
                      <a:pt x="744" y="0"/>
                    </a:lnTo>
                    <a:lnTo>
                      <a:pt x="666" y="54"/>
                    </a:lnTo>
                    <a:lnTo>
                      <a:pt x="636" y="60"/>
                    </a:lnTo>
                    <a:lnTo>
                      <a:pt x="630" y="60"/>
                    </a:lnTo>
                    <a:lnTo>
                      <a:pt x="618" y="72"/>
                    </a:lnTo>
                    <a:lnTo>
                      <a:pt x="606" y="78"/>
                    </a:lnTo>
                    <a:lnTo>
                      <a:pt x="594" y="78"/>
                    </a:lnTo>
                    <a:lnTo>
                      <a:pt x="594" y="72"/>
                    </a:lnTo>
                    <a:lnTo>
                      <a:pt x="588" y="66"/>
                    </a:lnTo>
                    <a:lnTo>
                      <a:pt x="564" y="66"/>
                    </a:lnTo>
                    <a:lnTo>
                      <a:pt x="558" y="72"/>
                    </a:lnTo>
                    <a:lnTo>
                      <a:pt x="552" y="84"/>
                    </a:lnTo>
                    <a:lnTo>
                      <a:pt x="540" y="90"/>
                    </a:lnTo>
                    <a:lnTo>
                      <a:pt x="528" y="102"/>
                    </a:lnTo>
                    <a:lnTo>
                      <a:pt x="510" y="102"/>
                    </a:lnTo>
                    <a:lnTo>
                      <a:pt x="498" y="96"/>
                    </a:lnTo>
                    <a:lnTo>
                      <a:pt x="492" y="90"/>
                    </a:lnTo>
                    <a:lnTo>
                      <a:pt x="486" y="90"/>
                    </a:lnTo>
                    <a:lnTo>
                      <a:pt x="468" y="108"/>
                    </a:lnTo>
                    <a:lnTo>
                      <a:pt x="456" y="108"/>
                    </a:lnTo>
                    <a:lnTo>
                      <a:pt x="450" y="102"/>
                    </a:lnTo>
                    <a:lnTo>
                      <a:pt x="438" y="96"/>
                    </a:lnTo>
                    <a:lnTo>
                      <a:pt x="432" y="84"/>
                    </a:lnTo>
                    <a:lnTo>
                      <a:pt x="420" y="78"/>
                    </a:lnTo>
                    <a:lnTo>
                      <a:pt x="408" y="78"/>
                    </a:lnTo>
                    <a:lnTo>
                      <a:pt x="396" y="90"/>
                    </a:lnTo>
                    <a:lnTo>
                      <a:pt x="390" y="90"/>
                    </a:lnTo>
                    <a:lnTo>
                      <a:pt x="384" y="96"/>
                    </a:lnTo>
                    <a:lnTo>
                      <a:pt x="354" y="96"/>
                    </a:lnTo>
                    <a:lnTo>
                      <a:pt x="354" y="114"/>
                    </a:lnTo>
                    <a:lnTo>
                      <a:pt x="330" y="138"/>
                    </a:lnTo>
                    <a:lnTo>
                      <a:pt x="330" y="150"/>
                    </a:lnTo>
                    <a:lnTo>
                      <a:pt x="342" y="162"/>
                    </a:lnTo>
                    <a:lnTo>
                      <a:pt x="348" y="174"/>
                    </a:lnTo>
                    <a:lnTo>
                      <a:pt x="348" y="204"/>
                    </a:lnTo>
                    <a:lnTo>
                      <a:pt x="342" y="216"/>
                    </a:lnTo>
                    <a:lnTo>
                      <a:pt x="336" y="234"/>
                    </a:lnTo>
                    <a:lnTo>
                      <a:pt x="336" y="246"/>
                    </a:lnTo>
                    <a:lnTo>
                      <a:pt x="342" y="246"/>
                    </a:lnTo>
                    <a:lnTo>
                      <a:pt x="342" y="252"/>
                    </a:lnTo>
                    <a:lnTo>
                      <a:pt x="348" y="252"/>
                    </a:lnTo>
                    <a:lnTo>
                      <a:pt x="372" y="276"/>
                    </a:lnTo>
                    <a:lnTo>
                      <a:pt x="384" y="300"/>
                    </a:lnTo>
                    <a:lnTo>
                      <a:pt x="390" y="306"/>
                    </a:lnTo>
                    <a:lnTo>
                      <a:pt x="396" y="318"/>
                    </a:lnTo>
                    <a:lnTo>
                      <a:pt x="408" y="336"/>
                    </a:lnTo>
                    <a:lnTo>
                      <a:pt x="420" y="348"/>
                    </a:lnTo>
                    <a:lnTo>
                      <a:pt x="420" y="366"/>
                    </a:lnTo>
                    <a:lnTo>
                      <a:pt x="414" y="372"/>
                    </a:lnTo>
                    <a:lnTo>
                      <a:pt x="408" y="384"/>
                    </a:lnTo>
                    <a:lnTo>
                      <a:pt x="402" y="390"/>
                    </a:lnTo>
                    <a:lnTo>
                      <a:pt x="402" y="450"/>
                    </a:lnTo>
                    <a:lnTo>
                      <a:pt x="396" y="456"/>
                    </a:lnTo>
                    <a:lnTo>
                      <a:pt x="372" y="456"/>
                    </a:lnTo>
                    <a:lnTo>
                      <a:pt x="360" y="462"/>
                    </a:lnTo>
                    <a:lnTo>
                      <a:pt x="354" y="474"/>
                    </a:lnTo>
                    <a:lnTo>
                      <a:pt x="354" y="492"/>
                    </a:lnTo>
                    <a:lnTo>
                      <a:pt x="360" y="492"/>
                    </a:lnTo>
                    <a:lnTo>
                      <a:pt x="366" y="498"/>
                    </a:lnTo>
                    <a:lnTo>
                      <a:pt x="366" y="528"/>
                    </a:lnTo>
                    <a:lnTo>
                      <a:pt x="354" y="534"/>
                    </a:lnTo>
                    <a:lnTo>
                      <a:pt x="348" y="540"/>
                    </a:lnTo>
                    <a:lnTo>
                      <a:pt x="342" y="534"/>
                    </a:lnTo>
                    <a:lnTo>
                      <a:pt x="342" y="522"/>
                    </a:lnTo>
                    <a:lnTo>
                      <a:pt x="348" y="516"/>
                    </a:lnTo>
                    <a:lnTo>
                      <a:pt x="348" y="504"/>
                    </a:lnTo>
                    <a:lnTo>
                      <a:pt x="336" y="498"/>
                    </a:lnTo>
                    <a:lnTo>
                      <a:pt x="330" y="492"/>
                    </a:lnTo>
                    <a:lnTo>
                      <a:pt x="318" y="486"/>
                    </a:lnTo>
                    <a:lnTo>
                      <a:pt x="312" y="480"/>
                    </a:lnTo>
                    <a:lnTo>
                      <a:pt x="300" y="474"/>
                    </a:lnTo>
                    <a:lnTo>
                      <a:pt x="300" y="444"/>
                    </a:lnTo>
                    <a:lnTo>
                      <a:pt x="288" y="444"/>
                    </a:lnTo>
                    <a:lnTo>
                      <a:pt x="288" y="438"/>
                    </a:lnTo>
                    <a:lnTo>
                      <a:pt x="294" y="432"/>
                    </a:lnTo>
                    <a:lnTo>
                      <a:pt x="306" y="426"/>
                    </a:lnTo>
                    <a:lnTo>
                      <a:pt x="312" y="420"/>
                    </a:lnTo>
                    <a:lnTo>
                      <a:pt x="300" y="402"/>
                    </a:lnTo>
                    <a:lnTo>
                      <a:pt x="312" y="396"/>
                    </a:lnTo>
                    <a:lnTo>
                      <a:pt x="318" y="366"/>
                    </a:lnTo>
                    <a:lnTo>
                      <a:pt x="312" y="366"/>
                    </a:lnTo>
                    <a:lnTo>
                      <a:pt x="312" y="330"/>
                    </a:lnTo>
                    <a:lnTo>
                      <a:pt x="306" y="324"/>
                    </a:lnTo>
                    <a:lnTo>
                      <a:pt x="288" y="324"/>
                    </a:lnTo>
                    <a:lnTo>
                      <a:pt x="282" y="330"/>
                    </a:lnTo>
                    <a:lnTo>
                      <a:pt x="252" y="330"/>
                    </a:lnTo>
                    <a:lnTo>
                      <a:pt x="222" y="282"/>
                    </a:lnTo>
                    <a:lnTo>
                      <a:pt x="216" y="282"/>
                    </a:lnTo>
                    <a:lnTo>
                      <a:pt x="210" y="288"/>
                    </a:lnTo>
                    <a:lnTo>
                      <a:pt x="192" y="294"/>
                    </a:lnTo>
                    <a:lnTo>
                      <a:pt x="180" y="300"/>
                    </a:lnTo>
                    <a:lnTo>
                      <a:pt x="162" y="312"/>
                    </a:lnTo>
                    <a:lnTo>
                      <a:pt x="138" y="324"/>
                    </a:lnTo>
                    <a:lnTo>
                      <a:pt x="132" y="324"/>
                    </a:lnTo>
                    <a:lnTo>
                      <a:pt x="120" y="330"/>
                    </a:lnTo>
                    <a:lnTo>
                      <a:pt x="102" y="336"/>
                    </a:lnTo>
                    <a:lnTo>
                      <a:pt x="84" y="336"/>
                    </a:lnTo>
                    <a:lnTo>
                      <a:pt x="72" y="342"/>
                    </a:lnTo>
                    <a:lnTo>
                      <a:pt x="60" y="342"/>
                    </a:lnTo>
                    <a:lnTo>
                      <a:pt x="42" y="360"/>
                    </a:lnTo>
                    <a:lnTo>
                      <a:pt x="12" y="360"/>
                    </a:lnTo>
                    <a:lnTo>
                      <a:pt x="0" y="372"/>
                    </a:lnTo>
                    <a:lnTo>
                      <a:pt x="18" y="390"/>
                    </a:lnTo>
                    <a:lnTo>
                      <a:pt x="24" y="444"/>
                    </a:lnTo>
                    <a:lnTo>
                      <a:pt x="84" y="444"/>
                    </a:lnTo>
                    <a:lnTo>
                      <a:pt x="96" y="462"/>
                    </a:lnTo>
                    <a:lnTo>
                      <a:pt x="114" y="462"/>
                    </a:lnTo>
                    <a:lnTo>
                      <a:pt x="132" y="486"/>
                    </a:lnTo>
                    <a:lnTo>
                      <a:pt x="138" y="486"/>
                    </a:lnTo>
                    <a:lnTo>
                      <a:pt x="150" y="480"/>
                    </a:lnTo>
                    <a:lnTo>
                      <a:pt x="162" y="480"/>
                    </a:lnTo>
                    <a:lnTo>
                      <a:pt x="180" y="498"/>
                    </a:lnTo>
                    <a:lnTo>
                      <a:pt x="192" y="498"/>
                    </a:lnTo>
                    <a:lnTo>
                      <a:pt x="204" y="510"/>
                    </a:lnTo>
                    <a:lnTo>
                      <a:pt x="204" y="516"/>
                    </a:lnTo>
                    <a:lnTo>
                      <a:pt x="198" y="528"/>
                    </a:lnTo>
                    <a:lnTo>
                      <a:pt x="192" y="534"/>
                    </a:lnTo>
                    <a:lnTo>
                      <a:pt x="204" y="552"/>
                    </a:lnTo>
                    <a:lnTo>
                      <a:pt x="192" y="564"/>
                    </a:lnTo>
                    <a:lnTo>
                      <a:pt x="204" y="576"/>
                    </a:lnTo>
                    <a:lnTo>
                      <a:pt x="198" y="582"/>
                    </a:lnTo>
                    <a:lnTo>
                      <a:pt x="198" y="588"/>
                    </a:lnTo>
                    <a:lnTo>
                      <a:pt x="192" y="594"/>
                    </a:lnTo>
                    <a:lnTo>
                      <a:pt x="192" y="606"/>
                    </a:lnTo>
                    <a:lnTo>
                      <a:pt x="204" y="630"/>
                    </a:lnTo>
                    <a:lnTo>
                      <a:pt x="204" y="642"/>
                    </a:lnTo>
                    <a:lnTo>
                      <a:pt x="198" y="648"/>
                    </a:lnTo>
                    <a:lnTo>
                      <a:pt x="198" y="654"/>
                    </a:lnTo>
                    <a:lnTo>
                      <a:pt x="192" y="654"/>
                    </a:lnTo>
                    <a:lnTo>
                      <a:pt x="192" y="666"/>
                    </a:lnTo>
                    <a:lnTo>
                      <a:pt x="174" y="678"/>
                    </a:lnTo>
                    <a:lnTo>
                      <a:pt x="192" y="702"/>
                    </a:lnTo>
                    <a:lnTo>
                      <a:pt x="174" y="720"/>
                    </a:lnTo>
                    <a:lnTo>
                      <a:pt x="174" y="732"/>
                    </a:lnTo>
                    <a:lnTo>
                      <a:pt x="198" y="756"/>
                    </a:lnTo>
                    <a:lnTo>
                      <a:pt x="198" y="762"/>
                    </a:lnTo>
                    <a:lnTo>
                      <a:pt x="192" y="774"/>
                    </a:lnTo>
                    <a:lnTo>
                      <a:pt x="180" y="786"/>
                    </a:lnTo>
                    <a:lnTo>
                      <a:pt x="180" y="798"/>
                    </a:lnTo>
                    <a:lnTo>
                      <a:pt x="168" y="810"/>
                    </a:lnTo>
                    <a:lnTo>
                      <a:pt x="156" y="816"/>
                    </a:lnTo>
                    <a:lnTo>
                      <a:pt x="156" y="846"/>
                    </a:lnTo>
                    <a:lnTo>
                      <a:pt x="144" y="858"/>
                    </a:lnTo>
                    <a:lnTo>
                      <a:pt x="156" y="876"/>
                    </a:lnTo>
                    <a:lnTo>
                      <a:pt x="138" y="882"/>
                    </a:lnTo>
                    <a:lnTo>
                      <a:pt x="72" y="966"/>
                    </a:lnTo>
                    <a:lnTo>
                      <a:pt x="72" y="996"/>
                    </a:lnTo>
                    <a:lnTo>
                      <a:pt x="78" y="1014"/>
                    </a:lnTo>
                    <a:lnTo>
                      <a:pt x="78" y="1032"/>
                    </a:lnTo>
                    <a:lnTo>
                      <a:pt x="84" y="1044"/>
                    </a:lnTo>
                    <a:lnTo>
                      <a:pt x="84" y="1062"/>
                    </a:lnTo>
                    <a:lnTo>
                      <a:pt x="114" y="1122"/>
                    </a:lnTo>
                    <a:lnTo>
                      <a:pt x="114" y="1212"/>
                    </a:lnTo>
                    <a:lnTo>
                      <a:pt x="90" y="1248"/>
                    </a:lnTo>
                    <a:lnTo>
                      <a:pt x="114" y="1248"/>
                    </a:lnTo>
                    <a:lnTo>
                      <a:pt x="108" y="1260"/>
                    </a:lnTo>
                    <a:lnTo>
                      <a:pt x="108" y="1284"/>
                    </a:lnTo>
                    <a:lnTo>
                      <a:pt x="114" y="1290"/>
                    </a:lnTo>
                    <a:lnTo>
                      <a:pt x="120" y="1290"/>
                    </a:lnTo>
                    <a:lnTo>
                      <a:pt x="126" y="1314"/>
                    </a:lnTo>
                    <a:lnTo>
                      <a:pt x="144" y="1314"/>
                    </a:lnTo>
                    <a:lnTo>
                      <a:pt x="156" y="1326"/>
                    </a:lnTo>
                    <a:lnTo>
                      <a:pt x="162" y="1338"/>
                    </a:lnTo>
                    <a:lnTo>
                      <a:pt x="168" y="1320"/>
                    </a:lnTo>
                    <a:lnTo>
                      <a:pt x="168" y="1284"/>
                    </a:lnTo>
                    <a:lnTo>
                      <a:pt x="162" y="1272"/>
                    </a:lnTo>
                    <a:lnTo>
                      <a:pt x="156" y="1266"/>
                    </a:lnTo>
                    <a:lnTo>
                      <a:pt x="150" y="1266"/>
                    </a:lnTo>
                    <a:lnTo>
                      <a:pt x="150" y="1242"/>
                    </a:lnTo>
                    <a:lnTo>
                      <a:pt x="162" y="1230"/>
                    </a:lnTo>
                    <a:lnTo>
                      <a:pt x="222" y="1188"/>
                    </a:lnTo>
                    <a:lnTo>
                      <a:pt x="276" y="1158"/>
                    </a:lnTo>
                    <a:lnTo>
                      <a:pt x="294" y="1146"/>
                    </a:lnTo>
                    <a:lnTo>
                      <a:pt x="312" y="1140"/>
                    </a:lnTo>
                    <a:lnTo>
                      <a:pt x="330" y="1128"/>
                    </a:lnTo>
                    <a:lnTo>
                      <a:pt x="342" y="1122"/>
                    </a:lnTo>
                    <a:lnTo>
                      <a:pt x="360" y="1104"/>
                    </a:lnTo>
                    <a:lnTo>
                      <a:pt x="360" y="1080"/>
                    </a:lnTo>
                    <a:lnTo>
                      <a:pt x="354" y="1080"/>
                    </a:lnTo>
                    <a:lnTo>
                      <a:pt x="354" y="1086"/>
                    </a:lnTo>
                    <a:lnTo>
                      <a:pt x="348" y="1080"/>
                    </a:lnTo>
                    <a:lnTo>
                      <a:pt x="342" y="1080"/>
                    </a:lnTo>
                    <a:lnTo>
                      <a:pt x="342" y="1068"/>
                    </a:lnTo>
                    <a:lnTo>
                      <a:pt x="366" y="1020"/>
                    </a:lnTo>
                    <a:lnTo>
                      <a:pt x="366" y="990"/>
                    </a:lnTo>
                    <a:lnTo>
                      <a:pt x="360" y="984"/>
                    </a:lnTo>
                    <a:lnTo>
                      <a:pt x="360" y="978"/>
                    </a:lnTo>
                    <a:lnTo>
                      <a:pt x="372" y="948"/>
                    </a:lnTo>
                    <a:lnTo>
                      <a:pt x="366" y="942"/>
                    </a:lnTo>
                    <a:lnTo>
                      <a:pt x="348" y="960"/>
                    </a:lnTo>
                    <a:lnTo>
                      <a:pt x="354" y="918"/>
                    </a:lnTo>
                    <a:lnTo>
                      <a:pt x="348" y="906"/>
                    </a:lnTo>
                    <a:lnTo>
                      <a:pt x="336" y="900"/>
                    </a:lnTo>
                    <a:lnTo>
                      <a:pt x="330" y="888"/>
                    </a:lnTo>
                    <a:lnTo>
                      <a:pt x="330" y="870"/>
                    </a:lnTo>
                    <a:lnTo>
                      <a:pt x="336" y="858"/>
                    </a:lnTo>
                    <a:lnTo>
                      <a:pt x="336" y="834"/>
                    </a:lnTo>
                    <a:lnTo>
                      <a:pt x="324" y="822"/>
                    </a:lnTo>
                    <a:lnTo>
                      <a:pt x="318" y="822"/>
                    </a:lnTo>
                    <a:lnTo>
                      <a:pt x="312" y="816"/>
                    </a:lnTo>
                    <a:lnTo>
                      <a:pt x="312" y="792"/>
                    </a:lnTo>
                    <a:lnTo>
                      <a:pt x="318" y="780"/>
                    </a:lnTo>
                    <a:lnTo>
                      <a:pt x="324" y="762"/>
                    </a:lnTo>
                    <a:lnTo>
                      <a:pt x="336" y="750"/>
                    </a:lnTo>
                    <a:lnTo>
                      <a:pt x="372" y="732"/>
                    </a:lnTo>
                    <a:lnTo>
                      <a:pt x="378" y="726"/>
                    </a:lnTo>
                    <a:lnTo>
                      <a:pt x="378" y="714"/>
                    </a:lnTo>
                    <a:lnTo>
                      <a:pt x="390" y="690"/>
                    </a:lnTo>
                    <a:lnTo>
                      <a:pt x="396" y="684"/>
                    </a:lnTo>
                    <a:lnTo>
                      <a:pt x="402" y="684"/>
                    </a:lnTo>
                    <a:lnTo>
                      <a:pt x="414" y="678"/>
                    </a:lnTo>
                    <a:lnTo>
                      <a:pt x="420" y="678"/>
                    </a:lnTo>
                    <a:lnTo>
                      <a:pt x="426" y="672"/>
                    </a:lnTo>
                    <a:lnTo>
                      <a:pt x="450" y="660"/>
                    </a:lnTo>
                    <a:lnTo>
                      <a:pt x="462" y="648"/>
                    </a:lnTo>
                    <a:lnTo>
                      <a:pt x="474" y="612"/>
                    </a:lnTo>
                    <a:lnTo>
                      <a:pt x="498" y="576"/>
                    </a:lnTo>
                    <a:lnTo>
                      <a:pt x="522" y="564"/>
                    </a:lnTo>
                    <a:lnTo>
                      <a:pt x="558" y="552"/>
                    </a:lnTo>
                    <a:lnTo>
                      <a:pt x="600" y="534"/>
                    </a:lnTo>
                    <a:lnTo>
                      <a:pt x="624" y="522"/>
                    </a:lnTo>
                    <a:lnTo>
                      <a:pt x="630" y="516"/>
                    </a:lnTo>
                    <a:lnTo>
                      <a:pt x="666" y="498"/>
                    </a:lnTo>
                    <a:lnTo>
                      <a:pt x="672" y="492"/>
                    </a:lnTo>
                    <a:lnTo>
                      <a:pt x="684" y="486"/>
                    </a:lnTo>
                    <a:lnTo>
                      <a:pt x="684" y="474"/>
                    </a:lnTo>
                    <a:lnTo>
                      <a:pt x="714" y="444"/>
                    </a:lnTo>
                    <a:lnTo>
                      <a:pt x="714" y="432"/>
                    </a:lnTo>
                    <a:lnTo>
                      <a:pt x="720" y="420"/>
                    </a:lnTo>
                    <a:lnTo>
                      <a:pt x="732" y="414"/>
                    </a:lnTo>
                    <a:lnTo>
                      <a:pt x="738" y="402"/>
                    </a:lnTo>
                    <a:lnTo>
                      <a:pt x="744" y="396"/>
                    </a:lnTo>
                    <a:lnTo>
                      <a:pt x="744" y="378"/>
                    </a:lnTo>
                    <a:lnTo>
                      <a:pt x="750" y="372"/>
                    </a:lnTo>
                    <a:lnTo>
                      <a:pt x="762" y="348"/>
                    </a:lnTo>
                    <a:lnTo>
                      <a:pt x="762" y="34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78" name="Morocco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F81806F1-E2FA-45AB-A389-920B9E2DD0D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378431" y="-1679427"/>
                <a:ext cx="165580" cy="134762"/>
              </a:xfrm>
              <a:custGeom>
                <a:avLst/>
                <a:gdLst>
                  <a:gd name="T0" fmla="*/ 2147483647 w 846"/>
                  <a:gd name="T1" fmla="*/ 2147483647 h 660"/>
                  <a:gd name="T2" fmla="*/ 2147483647 w 846"/>
                  <a:gd name="T3" fmla="*/ 2147483647 h 660"/>
                  <a:gd name="T4" fmla="*/ 2147483647 w 846"/>
                  <a:gd name="T5" fmla="*/ 2147483647 h 660"/>
                  <a:gd name="T6" fmla="*/ 2147483647 w 846"/>
                  <a:gd name="T7" fmla="*/ 2147483647 h 660"/>
                  <a:gd name="T8" fmla="*/ 2147483647 w 846"/>
                  <a:gd name="T9" fmla="*/ 2147483647 h 660"/>
                  <a:gd name="T10" fmla="*/ 2147483647 w 846"/>
                  <a:gd name="T11" fmla="*/ 2147483647 h 660"/>
                  <a:gd name="T12" fmla="*/ 2147483647 w 846"/>
                  <a:gd name="T13" fmla="*/ 2147483647 h 660"/>
                  <a:gd name="T14" fmla="*/ 2147483647 w 846"/>
                  <a:gd name="T15" fmla="*/ 2147483647 h 660"/>
                  <a:gd name="T16" fmla="*/ 2147483647 w 846"/>
                  <a:gd name="T17" fmla="*/ 2147483647 h 660"/>
                  <a:gd name="T18" fmla="*/ 2147483647 w 846"/>
                  <a:gd name="T19" fmla="*/ 0 h 660"/>
                  <a:gd name="T20" fmla="*/ 2147483647 w 846"/>
                  <a:gd name="T21" fmla="*/ 2147483647 h 660"/>
                  <a:gd name="T22" fmla="*/ 2147483647 w 846"/>
                  <a:gd name="T23" fmla="*/ 2147483647 h 660"/>
                  <a:gd name="T24" fmla="*/ 2147483647 w 846"/>
                  <a:gd name="T25" fmla="*/ 2147483647 h 660"/>
                  <a:gd name="T26" fmla="*/ 2147483647 w 846"/>
                  <a:gd name="T27" fmla="*/ 2147483647 h 660"/>
                  <a:gd name="T28" fmla="*/ 2147483647 w 846"/>
                  <a:gd name="T29" fmla="*/ 2147483647 h 660"/>
                  <a:gd name="T30" fmla="*/ 2147483647 w 846"/>
                  <a:gd name="T31" fmla="*/ 2147483647 h 660"/>
                  <a:gd name="T32" fmla="*/ 2147483647 w 846"/>
                  <a:gd name="T33" fmla="*/ 2147483647 h 660"/>
                  <a:gd name="T34" fmla="*/ 2147483647 w 846"/>
                  <a:gd name="T35" fmla="*/ 2147483647 h 660"/>
                  <a:gd name="T36" fmla="*/ 2147483647 w 846"/>
                  <a:gd name="T37" fmla="*/ 2147483647 h 660"/>
                  <a:gd name="T38" fmla="*/ 2147483647 w 846"/>
                  <a:gd name="T39" fmla="*/ 2147483647 h 660"/>
                  <a:gd name="T40" fmla="*/ 2147483647 w 846"/>
                  <a:gd name="T41" fmla="*/ 2147483647 h 660"/>
                  <a:gd name="T42" fmla="*/ 2147483647 w 846"/>
                  <a:gd name="T43" fmla="*/ 2147483647 h 660"/>
                  <a:gd name="T44" fmla="*/ 2147483647 w 846"/>
                  <a:gd name="T45" fmla="*/ 2147483647 h 660"/>
                  <a:gd name="T46" fmla="*/ 2147483647 w 846"/>
                  <a:gd name="T47" fmla="*/ 2147483647 h 660"/>
                  <a:gd name="T48" fmla="*/ 2147483647 w 846"/>
                  <a:gd name="T49" fmla="*/ 2147483647 h 660"/>
                  <a:gd name="T50" fmla="*/ 2147483647 w 846"/>
                  <a:gd name="T51" fmla="*/ 2147483647 h 660"/>
                  <a:gd name="T52" fmla="*/ 2147483647 w 846"/>
                  <a:gd name="T53" fmla="*/ 2147483647 h 660"/>
                  <a:gd name="T54" fmla="*/ 2147483647 w 846"/>
                  <a:gd name="T55" fmla="*/ 2147483647 h 660"/>
                  <a:gd name="T56" fmla="*/ 2147483647 w 846"/>
                  <a:gd name="T57" fmla="*/ 2147483647 h 660"/>
                  <a:gd name="T58" fmla="*/ 2147483647 w 846"/>
                  <a:gd name="T59" fmla="*/ 2147483647 h 660"/>
                  <a:gd name="T60" fmla="*/ 2147483647 w 846"/>
                  <a:gd name="T61" fmla="*/ 2147483647 h 660"/>
                  <a:gd name="T62" fmla="*/ 2147483647 w 846"/>
                  <a:gd name="T63" fmla="*/ 2147483647 h 660"/>
                  <a:gd name="T64" fmla="*/ 2147483647 w 846"/>
                  <a:gd name="T65" fmla="*/ 2147483647 h 660"/>
                  <a:gd name="T66" fmla="*/ 2147483647 w 846"/>
                  <a:gd name="T67" fmla="*/ 2147483647 h 660"/>
                  <a:gd name="T68" fmla="*/ 2147483647 w 846"/>
                  <a:gd name="T69" fmla="*/ 2147483647 h 660"/>
                  <a:gd name="T70" fmla="*/ 2147483647 w 846"/>
                  <a:gd name="T71" fmla="*/ 2147483647 h 660"/>
                  <a:gd name="T72" fmla="*/ 2147483647 w 846"/>
                  <a:gd name="T73" fmla="*/ 2147483647 h 660"/>
                  <a:gd name="T74" fmla="*/ 2147483647 w 846"/>
                  <a:gd name="T75" fmla="*/ 2147483647 h 660"/>
                  <a:gd name="T76" fmla="*/ 2147483647 w 846"/>
                  <a:gd name="T77" fmla="*/ 2147483647 h 660"/>
                  <a:gd name="T78" fmla="*/ 2147483647 w 846"/>
                  <a:gd name="T79" fmla="*/ 2147483647 h 660"/>
                  <a:gd name="T80" fmla="*/ 2147483647 w 846"/>
                  <a:gd name="T81" fmla="*/ 2147483647 h 660"/>
                  <a:gd name="T82" fmla="*/ 2147483647 w 846"/>
                  <a:gd name="T83" fmla="*/ 2147483647 h 660"/>
                  <a:gd name="T84" fmla="*/ 2147483647 w 846"/>
                  <a:gd name="T85" fmla="*/ 2147483647 h 660"/>
                  <a:gd name="T86" fmla="*/ 2147483647 w 846"/>
                  <a:gd name="T87" fmla="*/ 2147483647 h 660"/>
                  <a:gd name="T88" fmla="*/ 2147483647 w 846"/>
                  <a:gd name="T89" fmla="*/ 2147483647 h 66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846"/>
                  <a:gd name="T136" fmla="*/ 0 h 660"/>
                  <a:gd name="T137" fmla="*/ 846 w 846"/>
                  <a:gd name="T138" fmla="*/ 660 h 66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846" h="660">
                    <a:moveTo>
                      <a:pt x="822" y="246"/>
                    </a:moveTo>
                    <a:lnTo>
                      <a:pt x="822" y="216"/>
                    </a:lnTo>
                    <a:lnTo>
                      <a:pt x="804" y="216"/>
                    </a:lnTo>
                    <a:lnTo>
                      <a:pt x="816" y="186"/>
                    </a:lnTo>
                    <a:lnTo>
                      <a:pt x="804" y="168"/>
                    </a:lnTo>
                    <a:lnTo>
                      <a:pt x="810" y="102"/>
                    </a:lnTo>
                    <a:lnTo>
                      <a:pt x="798" y="102"/>
                    </a:lnTo>
                    <a:lnTo>
                      <a:pt x="798" y="90"/>
                    </a:lnTo>
                    <a:lnTo>
                      <a:pt x="804" y="84"/>
                    </a:lnTo>
                    <a:lnTo>
                      <a:pt x="792" y="78"/>
                    </a:lnTo>
                    <a:lnTo>
                      <a:pt x="786" y="66"/>
                    </a:lnTo>
                    <a:lnTo>
                      <a:pt x="780" y="60"/>
                    </a:lnTo>
                    <a:lnTo>
                      <a:pt x="744" y="42"/>
                    </a:lnTo>
                    <a:lnTo>
                      <a:pt x="720" y="42"/>
                    </a:lnTo>
                    <a:lnTo>
                      <a:pt x="708" y="48"/>
                    </a:lnTo>
                    <a:lnTo>
                      <a:pt x="702" y="54"/>
                    </a:lnTo>
                    <a:lnTo>
                      <a:pt x="696" y="54"/>
                    </a:lnTo>
                    <a:lnTo>
                      <a:pt x="690" y="48"/>
                    </a:lnTo>
                    <a:lnTo>
                      <a:pt x="678" y="48"/>
                    </a:lnTo>
                    <a:lnTo>
                      <a:pt x="666" y="42"/>
                    </a:lnTo>
                    <a:lnTo>
                      <a:pt x="654" y="42"/>
                    </a:lnTo>
                    <a:lnTo>
                      <a:pt x="642" y="48"/>
                    </a:lnTo>
                    <a:lnTo>
                      <a:pt x="636" y="54"/>
                    </a:lnTo>
                    <a:lnTo>
                      <a:pt x="624" y="54"/>
                    </a:lnTo>
                    <a:lnTo>
                      <a:pt x="588" y="36"/>
                    </a:lnTo>
                    <a:lnTo>
                      <a:pt x="570" y="18"/>
                    </a:lnTo>
                    <a:lnTo>
                      <a:pt x="564" y="6"/>
                    </a:lnTo>
                    <a:lnTo>
                      <a:pt x="558" y="6"/>
                    </a:lnTo>
                    <a:lnTo>
                      <a:pt x="552" y="0"/>
                    </a:lnTo>
                    <a:lnTo>
                      <a:pt x="528" y="0"/>
                    </a:lnTo>
                    <a:lnTo>
                      <a:pt x="528" y="6"/>
                    </a:lnTo>
                    <a:lnTo>
                      <a:pt x="522" y="12"/>
                    </a:lnTo>
                    <a:lnTo>
                      <a:pt x="522" y="30"/>
                    </a:lnTo>
                    <a:lnTo>
                      <a:pt x="516" y="48"/>
                    </a:lnTo>
                    <a:lnTo>
                      <a:pt x="498" y="84"/>
                    </a:lnTo>
                    <a:lnTo>
                      <a:pt x="492" y="102"/>
                    </a:lnTo>
                    <a:lnTo>
                      <a:pt x="468" y="138"/>
                    </a:lnTo>
                    <a:lnTo>
                      <a:pt x="462" y="150"/>
                    </a:lnTo>
                    <a:lnTo>
                      <a:pt x="450" y="162"/>
                    </a:lnTo>
                    <a:lnTo>
                      <a:pt x="438" y="168"/>
                    </a:lnTo>
                    <a:lnTo>
                      <a:pt x="420" y="168"/>
                    </a:lnTo>
                    <a:lnTo>
                      <a:pt x="408" y="174"/>
                    </a:lnTo>
                    <a:lnTo>
                      <a:pt x="402" y="174"/>
                    </a:lnTo>
                    <a:lnTo>
                      <a:pt x="396" y="180"/>
                    </a:lnTo>
                    <a:lnTo>
                      <a:pt x="384" y="186"/>
                    </a:lnTo>
                    <a:lnTo>
                      <a:pt x="378" y="198"/>
                    </a:lnTo>
                    <a:lnTo>
                      <a:pt x="360" y="192"/>
                    </a:lnTo>
                    <a:lnTo>
                      <a:pt x="330" y="204"/>
                    </a:lnTo>
                    <a:lnTo>
                      <a:pt x="330" y="210"/>
                    </a:lnTo>
                    <a:lnTo>
                      <a:pt x="324" y="216"/>
                    </a:lnTo>
                    <a:lnTo>
                      <a:pt x="324" y="228"/>
                    </a:lnTo>
                    <a:lnTo>
                      <a:pt x="318" y="240"/>
                    </a:lnTo>
                    <a:lnTo>
                      <a:pt x="312" y="240"/>
                    </a:lnTo>
                    <a:lnTo>
                      <a:pt x="288" y="264"/>
                    </a:lnTo>
                    <a:lnTo>
                      <a:pt x="288" y="288"/>
                    </a:lnTo>
                    <a:lnTo>
                      <a:pt x="276" y="312"/>
                    </a:lnTo>
                    <a:lnTo>
                      <a:pt x="264" y="324"/>
                    </a:lnTo>
                    <a:lnTo>
                      <a:pt x="258" y="336"/>
                    </a:lnTo>
                    <a:lnTo>
                      <a:pt x="246" y="354"/>
                    </a:lnTo>
                    <a:lnTo>
                      <a:pt x="246" y="402"/>
                    </a:lnTo>
                    <a:lnTo>
                      <a:pt x="240" y="408"/>
                    </a:lnTo>
                    <a:lnTo>
                      <a:pt x="234" y="408"/>
                    </a:lnTo>
                    <a:lnTo>
                      <a:pt x="234" y="414"/>
                    </a:lnTo>
                    <a:lnTo>
                      <a:pt x="240" y="420"/>
                    </a:lnTo>
                    <a:lnTo>
                      <a:pt x="252" y="420"/>
                    </a:lnTo>
                    <a:lnTo>
                      <a:pt x="252" y="474"/>
                    </a:lnTo>
                    <a:lnTo>
                      <a:pt x="240" y="474"/>
                    </a:lnTo>
                    <a:lnTo>
                      <a:pt x="228" y="480"/>
                    </a:lnTo>
                    <a:lnTo>
                      <a:pt x="192" y="540"/>
                    </a:lnTo>
                    <a:lnTo>
                      <a:pt x="180" y="552"/>
                    </a:lnTo>
                    <a:lnTo>
                      <a:pt x="168" y="552"/>
                    </a:lnTo>
                    <a:lnTo>
                      <a:pt x="162" y="558"/>
                    </a:lnTo>
                    <a:lnTo>
                      <a:pt x="150" y="564"/>
                    </a:lnTo>
                    <a:lnTo>
                      <a:pt x="144" y="576"/>
                    </a:lnTo>
                    <a:lnTo>
                      <a:pt x="132" y="588"/>
                    </a:lnTo>
                    <a:lnTo>
                      <a:pt x="126" y="600"/>
                    </a:lnTo>
                    <a:lnTo>
                      <a:pt x="120" y="606"/>
                    </a:lnTo>
                    <a:lnTo>
                      <a:pt x="84" y="624"/>
                    </a:lnTo>
                    <a:lnTo>
                      <a:pt x="66" y="624"/>
                    </a:lnTo>
                    <a:lnTo>
                      <a:pt x="54" y="630"/>
                    </a:lnTo>
                    <a:lnTo>
                      <a:pt x="48" y="630"/>
                    </a:lnTo>
                    <a:lnTo>
                      <a:pt x="42" y="636"/>
                    </a:lnTo>
                    <a:lnTo>
                      <a:pt x="12" y="636"/>
                    </a:lnTo>
                    <a:lnTo>
                      <a:pt x="6" y="642"/>
                    </a:lnTo>
                    <a:lnTo>
                      <a:pt x="6" y="654"/>
                    </a:lnTo>
                    <a:lnTo>
                      <a:pt x="0" y="660"/>
                    </a:lnTo>
                    <a:lnTo>
                      <a:pt x="312" y="660"/>
                    </a:lnTo>
                    <a:lnTo>
                      <a:pt x="312" y="600"/>
                    </a:lnTo>
                    <a:lnTo>
                      <a:pt x="318" y="570"/>
                    </a:lnTo>
                    <a:lnTo>
                      <a:pt x="330" y="564"/>
                    </a:lnTo>
                    <a:lnTo>
                      <a:pt x="336" y="558"/>
                    </a:lnTo>
                    <a:lnTo>
                      <a:pt x="348" y="552"/>
                    </a:lnTo>
                    <a:lnTo>
                      <a:pt x="378" y="522"/>
                    </a:lnTo>
                    <a:lnTo>
                      <a:pt x="378" y="516"/>
                    </a:lnTo>
                    <a:lnTo>
                      <a:pt x="396" y="516"/>
                    </a:lnTo>
                    <a:lnTo>
                      <a:pt x="426" y="498"/>
                    </a:lnTo>
                    <a:lnTo>
                      <a:pt x="438" y="504"/>
                    </a:lnTo>
                    <a:lnTo>
                      <a:pt x="444" y="510"/>
                    </a:lnTo>
                    <a:lnTo>
                      <a:pt x="456" y="510"/>
                    </a:lnTo>
                    <a:lnTo>
                      <a:pt x="462" y="498"/>
                    </a:lnTo>
                    <a:lnTo>
                      <a:pt x="462" y="492"/>
                    </a:lnTo>
                    <a:lnTo>
                      <a:pt x="486" y="486"/>
                    </a:lnTo>
                    <a:lnTo>
                      <a:pt x="492" y="474"/>
                    </a:lnTo>
                    <a:lnTo>
                      <a:pt x="504" y="474"/>
                    </a:lnTo>
                    <a:lnTo>
                      <a:pt x="516" y="480"/>
                    </a:lnTo>
                    <a:lnTo>
                      <a:pt x="540" y="480"/>
                    </a:lnTo>
                    <a:lnTo>
                      <a:pt x="552" y="468"/>
                    </a:lnTo>
                    <a:lnTo>
                      <a:pt x="564" y="444"/>
                    </a:lnTo>
                    <a:lnTo>
                      <a:pt x="570" y="438"/>
                    </a:lnTo>
                    <a:lnTo>
                      <a:pt x="576" y="426"/>
                    </a:lnTo>
                    <a:lnTo>
                      <a:pt x="618" y="426"/>
                    </a:lnTo>
                    <a:lnTo>
                      <a:pt x="624" y="420"/>
                    </a:lnTo>
                    <a:lnTo>
                      <a:pt x="636" y="414"/>
                    </a:lnTo>
                    <a:lnTo>
                      <a:pt x="648" y="402"/>
                    </a:lnTo>
                    <a:lnTo>
                      <a:pt x="648" y="396"/>
                    </a:lnTo>
                    <a:lnTo>
                      <a:pt x="672" y="384"/>
                    </a:lnTo>
                    <a:lnTo>
                      <a:pt x="660" y="366"/>
                    </a:lnTo>
                    <a:lnTo>
                      <a:pt x="654" y="354"/>
                    </a:lnTo>
                    <a:lnTo>
                      <a:pt x="648" y="348"/>
                    </a:lnTo>
                    <a:lnTo>
                      <a:pt x="648" y="336"/>
                    </a:lnTo>
                    <a:lnTo>
                      <a:pt x="654" y="330"/>
                    </a:lnTo>
                    <a:lnTo>
                      <a:pt x="678" y="330"/>
                    </a:lnTo>
                    <a:lnTo>
                      <a:pt x="690" y="324"/>
                    </a:lnTo>
                    <a:lnTo>
                      <a:pt x="714" y="324"/>
                    </a:lnTo>
                    <a:lnTo>
                      <a:pt x="714" y="312"/>
                    </a:lnTo>
                    <a:lnTo>
                      <a:pt x="720" y="306"/>
                    </a:lnTo>
                    <a:lnTo>
                      <a:pt x="720" y="300"/>
                    </a:lnTo>
                    <a:lnTo>
                      <a:pt x="732" y="300"/>
                    </a:lnTo>
                    <a:lnTo>
                      <a:pt x="738" y="306"/>
                    </a:lnTo>
                    <a:lnTo>
                      <a:pt x="744" y="300"/>
                    </a:lnTo>
                    <a:lnTo>
                      <a:pt x="744" y="294"/>
                    </a:lnTo>
                    <a:lnTo>
                      <a:pt x="762" y="294"/>
                    </a:lnTo>
                    <a:lnTo>
                      <a:pt x="774" y="300"/>
                    </a:lnTo>
                    <a:lnTo>
                      <a:pt x="828" y="294"/>
                    </a:lnTo>
                    <a:lnTo>
                      <a:pt x="828" y="282"/>
                    </a:lnTo>
                    <a:lnTo>
                      <a:pt x="846" y="264"/>
                    </a:lnTo>
                    <a:lnTo>
                      <a:pt x="822" y="246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79" name="Montenegro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41B2B018-80F1-4267-B4D2-ED846053CDE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794680" y="-1806925"/>
                <a:ext cx="21464" cy="28243"/>
              </a:xfrm>
              <a:custGeom>
                <a:avLst/>
                <a:gdLst>
                  <a:gd name="T0" fmla="*/ 2147483647 w 114"/>
                  <a:gd name="T1" fmla="*/ 2147483647 h 138"/>
                  <a:gd name="T2" fmla="*/ 2147483647 w 114"/>
                  <a:gd name="T3" fmla="*/ 2147483647 h 138"/>
                  <a:gd name="T4" fmla="*/ 2147483647 w 114"/>
                  <a:gd name="T5" fmla="*/ 2147483647 h 138"/>
                  <a:gd name="T6" fmla="*/ 2147483647 w 114"/>
                  <a:gd name="T7" fmla="*/ 2147483647 h 138"/>
                  <a:gd name="T8" fmla="*/ 2147483647 w 114"/>
                  <a:gd name="T9" fmla="*/ 2147483647 h 138"/>
                  <a:gd name="T10" fmla="*/ 2147483647 w 114"/>
                  <a:gd name="T11" fmla="*/ 2147483647 h 138"/>
                  <a:gd name="T12" fmla="*/ 2147483647 w 114"/>
                  <a:gd name="T13" fmla="*/ 0 h 138"/>
                  <a:gd name="T14" fmla="*/ 2147483647 w 114"/>
                  <a:gd name="T15" fmla="*/ 0 h 138"/>
                  <a:gd name="T16" fmla="*/ 2147483647 w 114"/>
                  <a:gd name="T17" fmla="*/ 2147483647 h 138"/>
                  <a:gd name="T18" fmla="*/ 2147483647 w 114"/>
                  <a:gd name="T19" fmla="*/ 2147483647 h 138"/>
                  <a:gd name="T20" fmla="*/ 2147483647 w 114"/>
                  <a:gd name="T21" fmla="*/ 2147483647 h 138"/>
                  <a:gd name="T22" fmla="*/ 2147483647 w 114"/>
                  <a:gd name="T23" fmla="*/ 2147483647 h 138"/>
                  <a:gd name="T24" fmla="*/ 2147483647 w 114"/>
                  <a:gd name="T25" fmla="*/ 2147483647 h 138"/>
                  <a:gd name="T26" fmla="*/ 2147483647 w 114"/>
                  <a:gd name="T27" fmla="*/ 2147483647 h 138"/>
                  <a:gd name="T28" fmla="*/ 0 w 114"/>
                  <a:gd name="T29" fmla="*/ 2147483647 h 138"/>
                  <a:gd name="T30" fmla="*/ 0 w 114"/>
                  <a:gd name="T31" fmla="*/ 2147483647 h 138"/>
                  <a:gd name="T32" fmla="*/ 2147483647 w 114"/>
                  <a:gd name="T33" fmla="*/ 2147483647 h 138"/>
                  <a:gd name="T34" fmla="*/ 2147483647 w 114"/>
                  <a:gd name="T35" fmla="*/ 2147483647 h 138"/>
                  <a:gd name="T36" fmla="*/ 2147483647 w 114"/>
                  <a:gd name="T37" fmla="*/ 2147483647 h 138"/>
                  <a:gd name="T38" fmla="*/ 2147483647 w 114"/>
                  <a:gd name="T39" fmla="*/ 2147483647 h 138"/>
                  <a:gd name="T40" fmla="*/ 2147483647 w 114"/>
                  <a:gd name="T41" fmla="*/ 2147483647 h 138"/>
                  <a:gd name="T42" fmla="*/ 2147483647 w 114"/>
                  <a:gd name="T43" fmla="*/ 2147483647 h 138"/>
                  <a:gd name="T44" fmla="*/ 2147483647 w 114"/>
                  <a:gd name="T45" fmla="*/ 2147483647 h 138"/>
                  <a:gd name="T46" fmla="*/ 2147483647 w 114"/>
                  <a:gd name="T47" fmla="*/ 2147483647 h 138"/>
                  <a:gd name="T48" fmla="*/ 2147483647 w 114"/>
                  <a:gd name="T49" fmla="*/ 2147483647 h 138"/>
                  <a:gd name="T50" fmla="*/ 2147483647 w 114"/>
                  <a:gd name="T51" fmla="*/ 2147483647 h 138"/>
                  <a:gd name="T52" fmla="*/ 2147483647 w 114"/>
                  <a:gd name="T53" fmla="*/ 2147483647 h 138"/>
                  <a:gd name="T54" fmla="*/ 2147483647 w 114"/>
                  <a:gd name="T55" fmla="*/ 2147483647 h 138"/>
                  <a:gd name="T56" fmla="*/ 2147483647 w 114"/>
                  <a:gd name="T57" fmla="*/ 2147483647 h 138"/>
                  <a:gd name="T58" fmla="*/ 2147483647 w 114"/>
                  <a:gd name="T59" fmla="*/ 2147483647 h 138"/>
                  <a:gd name="T60" fmla="*/ 2147483647 w 114"/>
                  <a:gd name="T61" fmla="*/ 2147483647 h 138"/>
                  <a:gd name="T62" fmla="*/ 2147483647 w 114"/>
                  <a:gd name="T63" fmla="*/ 2147483647 h 138"/>
                  <a:gd name="T64" fmla="*/ 2147483647 w 114"/>
                  <a:gd name="T65" fmla="*/ 2147483647 h 138"/>
                  <a:gd name="T66" fmla="*/ 2147483647 w 114"/>
                  <a:gd name="T67" fmla="*/ 2147483647 h 138"/>
                  <a:gd name="T68" fmla="*/ 2147483647 w 114"/>
                  <a:gd name="T69" fmla="*/ 2147483647 h 138"/>
                  <a:gd name="T70" fmla="*/ 2147483647 w 114"/>
                  <a:gd name="T71" fmla="*/ 2147483647 h 13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14"/>
                  <a:gd name="T109" fmla="*/ 0 h 138"/>
                  <a:gd name="T110" fmla="*/ 114 w 114"/>
                  <a:gd name="T111" fmla="*/ 138 h 13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14" h="138">
                    <a:moveTo>
                      <a:pt x="114" y="42"/>
                    </a:moveTo>
                    <a:lnTo>
                      <a:pt x="108" y="48"/>
                    </a:lnTo>
                    <a:lnTo>
                      <a:pt x="96" y="30"/>
                    </a:lnTo>
                    <a:lnTo>
                      <a:pt x="84" y="18"/>
                    </a:lnTo>
                    <a:lnTo>
                      <a:pt x="66" y="6"/>
                    </a:lnTo>
                    <a:lnTo>
                      <a:pt x="60" y="6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42" y="24"/>
                    </a:lnTo>
                    <a:lnTo>
                      <a:pt x="24" y="24"/>
                    </a:lnTo>
                    <a:lnTo>
                      <a:pt x="18" y="30"/>
                    </a:lnTo>
                    <a:lnTo>
                      <a:pt x="18" y="36"/>
                    </a:lnTo>
                    <a:lnTo>
                      <a:pt x="12" y="48"/>
                    </a:lnTo>
                    <a:lnTo>
                      <a:pt x="6" y="48"/>
                    </a:lnTo>
                    <a:lnTo>
                      <a:pt x="0" y="54"/>
                    </a:lnTo>
                    <a:lnTo>
                      <a:pt x="0" y="60"/>
                    </a:lnTo>
                    <a:lnTo>
                      <a:pt x="6" y="66"/>
                    </a:lnTo>
                    <a:lnTo>
                      <a:pt x="12" y="66"/>
                    </a:lnTo>
                    <a:lnTo>
                      <a:pt x="24" y="72"/>
                    </a:lnTo>
                    <a:lnTo>
                      <a:pt x="6" y="102"/>
                    </a:lnTo>
                    <a:lnTo>
                      <a:pt x="18" y="102"/>
                    </a:lnTo>
                    <a:lnTo>
                      <a:pt x="24" y="96"/>
                    </a:lnTo>
                    <a:lnTo>
                      <a:pt x="36" y="96"/>
                    </a:lnTo>
                    <a:lnTo>
                      <a:pt x="36" y="114"/>
                    </a:lnTo>
                    <a:lnTo>
                      <a:pt x="60" y="138"/>
                    </a:lnTo>
                    <a:lnTo>
                      <a:pt x="72" y="126"/>
                    </a:lnTo>
                    <a:lnTo>
                      <a:pt x="66" y="108"/>
                    </a:lnTo>
                    <a:lnTo>
                      <a:pt x="60" y="114"/>
                    </a:lnTo>
                    <a:lnTo>
                      <a:pt x="42" y="102"/>
                    </a:lnTo>
                    <a:lnTo>
                      <a:pt x="66" y="102"/>
                    </a:lnTo>
                    <a:lnTo>
                      <a:pt x="78" y="96"/>
                    </a:lnTo>
                    <a:lnTo>
                      <a:pt x="78" y="78"/>
                    </a:lnTo>
                    <a:lnTo>
                      <a:pt x="108" y="90"/>
                    </a:lnTo>
                    <a:lnTo>
                      <a:pt x="114" y="84"/>
                    </a:lnTo>
                    <a:lnTo>
                      <a:pt x="114" y="90"/>
                    </a:lnTo>
                    <a:lnTo>
                      <a:pt x="114" y="4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80" name="Mongol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5DBA72F8-F33E-43E7-816C-F071A2CEE68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630244" y="-1944915"/>
                <a:ext cx="407816" cy="171075"/>
              </a:xfrm>
              <a:custGeom>
                <a:avLst/>
                <a:gdLst>
                  <a:gd name="T0" fmla="*/ 2147483647 w 2100"/>
                  <a:gd name="T1" fmla="*/ 2147483647 h 834"/>
                  <a:gd name="T2" fmla="*/ 2147483647 w 2100"/>
                  <a:gd name="T3" fmla="*/ 2147483647 h 834"/>
                  <a:gd name="T4" fmla="*/ 2147483647 w 2100"/>
                  <a:gd name="T5" fmla="*/ 2147483647 h 834"/>
                  <a:gd name="T6" fmla="*/ 2147483647 w 2100"/>
                  <a:gd name="T7" fmla="*/ 2147483647 h 834"/>
                  <a:gd name="T8" fmla="*/ 2147483647 w 2100"/>
                  <a:gd name="T9" fmla="*/ 2147483647 h 834"/>
                  <a:gd name="T10" fmla="*/ 2147483647 w 2100"/>
                  <a:gd name="T11" fmla="*/ 2147483647 h 834"/>
                  <a:gd name="T12" fmla="*/ 2147483647 w 2100"/>
                  <a:gd name="T13" fmla="*/ 2147483647 h 834"/>
                  <a:gd name="T14" fmla="*/ 2147483647 w 2100"/>
                  <a:gd name="T15" fmla="*/ 2147483647 h 834"/>
                  <a:gd name="T16" fmla="*/ 2147483647 w 2100"/>
                  <a:gd name="T17" fmla="*/ 2147483647 h 834"/>
                  <a:gd name="T18" fmla="*/ 2147483647 w 2100"/>
                  <a:gd name="T19" fmla="*/ 2147483647 h 834"/>
                  <a:gd name="T20" fmla="*/ 2147483647 w 2100"/>
                  <a:gd name="T21" fmla="*/ 2147483647 h 834"/>
                  <a:gd name="T22" fmla="*/ 2147483647 w 2100"/>
                  <a:gd name="T23" fmla="*/ 2147483647 h 834"/>
                  <a:gd name="T24" fmla="*/ 2147483647 w 2100"/>
                  <a:gd name="T25" fmla="*/ 2147483647 h 834"/>
                  <a:gd name="T26" fmla="*/ 2147483647 w 2100"/>
                  <a:gd name="T27" fmla="*/ 2147483647 h 834"/>
                  <a:gd name="T28" fmla="*/ 2147483647 w 2100"/>
                  <a:gd name="T29" fmla="*/ 2147483647 h 834"/>
                  <a:gd name="T30" fmla="*/ 2147483647 w 2100"/>
                  <a:gd name="T31" fmla="*/ 2147483647 h 834"/>
                  <a:gd name="T32" fmla="*/ 2147483647 w 2100"/>
                  <a:gd name="T33" fmla="*/ 2147483647 h 834"/>
                  <a:gd name="T34" fmla="*/ 2147483647 w 2100"/>
                  <a:gd name="T35" fmla="*/ 2147483647 h 834"/>
                  <a:gd name="T36" fmla="*/ 2147483647 w 2100"/>
                  <a:gd name="T37" fmla="*/ 2147483647 h 834"/>
                  <a:gd name="T38" fmla="*/ 2147483647 w 2100"/>
                  <a:gd name="T39" fmla="*/ 2147483647 h 834"/>
                  <a:gd name="T40" fmla="*/ 2147483647 w 2100"/>
                  <a:gd name="T41" fmla="*/ 2147483647 h 834"/>
                  <a:gd name="T42" fmla="*/ 2147483647 w 2100"/>
                  <a:gd name="T43" fmla="*/ 2147483647 h 834"/>
                  <a:gd name="T44" fmla="*/ 2147483647 w 2100"/>
                  <a:gd name="T45" fmla="*/ 2147483647 h 834"/>
                  <a:gd name="T46" fmla="*/ 2147483647 w 2100"/>
                  <a:gd name="T47" fmla="*/ 2147483647 h 834"/>
                  <a:gd name="T48" fmla="*/ 2147483647 w 2100"/>
                  <a:gd name="T49" fmla="*/ 2147483647 h 834"/>
                  <a:gd name="T50" fmla="*/ 2147483647 w 2100"/>
                  <a:gd name="T51" fmla="*/ 2147483647 h 834"/>
                  <a:gd name="T52" fmla="*/ 2147483647 w 2100"/>
                  <a:gd name="T53" fmla="*/ 2147483647 h 834"/>
                  <a:gd name="T54" fmla="*/ 2147483647 w 2100"/>
                  <a:gd name="T55" fmla="*/ 2147483647 h 834"/>
                  <a:gd name="T56" fmla="*/ 2147483647 w 2100"/>
                  <a:gd name="T57" fmla="*/ 2147483647 h 834"/>
                  <a:gd name="T58" fmla="*/ 2147483647 w 2100"/>
                  <a:gd name="T59" fmla="*/ 2147483647 h 834"/>
                  <a:gd name="T60" fmla="*/ 2147483647 w 2100"/>
                  <a:gd name="T61" fmla="*/ 2147483647 h 834"/>
                  <a:gd name="T62" fmla="*/ 0 w 2100"/>
                  <a:gd name="T63" fmla="*/ 2147483647 h 834"/>
                  <a:gd name="T64" fmla="*/ 2147483647 w 2100"/>
                  <a:gd name="T65" fmla="*/ 2147483647 h 834"/>
                  <a:gd name="T66" fmla="*/ 2147483647 w 2100"/>
                  <a:gd name="T67" fmla="*/ 2147483647 h 834"/>
                  <a:gd name="T68" fmla="*/ 2147483647 w 2100"/>
                  <a:gd name="T69" fmla="*/ 2147483647 h 834"/>
                  <a:gd name="T70" fmla="*/ 2147483647 w 2100"/>
                  <a:gd name="T71" fmla="*/ 2147483647 h 834"/>
                  <a:gd name="T72" fmla="*/ 2147483647 w 2100"/>
                  <a:gd name="T73" fmla="*/ 2147483647 h 834"/>
                  <a:gd name="T74" fmla="*/ 2147483647 w 2100"/>
                  <a:gd name="T75" fmla="*/ 2147483647 h 834"/>
                  <a:gd name="T76" fmla="*/ 2147483647 w 2100"/>
                  <a:gd name="T77" fmla="*/ 2147483647 h 834"/>
                  <a:gd name="T78" fmla="*/ 2147483647 w 2100"/>
                  <a:gd name="T79" fmla="*/ 2147483647 h 834"/>
                  <a:gd name="T80" fmla="*/ 2147483647 w 2100"/>
                  <a:gd name="T81" fmla="*/ 2147483647 h 834"/>
                  <a:gd name="T82" fmla="*/ 2147483647 w 2100"/>
                  <a:gd name="T83" fmla="*/ 2147483647 h 834"/>
                  <a:gd name="T84" fmla="*/ 2147483647 w 2100"/>
                  <a:gd name="T85" fmla="*/ 2147483647 h 834"/>
                  <a:gd name="T86" fmla="*/ 2147483647 w 2100"/>
                  <a:gd name="T87" fmla="*/ 2147483647 h 834"/>
                  <a:gd name="T88" fmla="*/ 2147483647 w 2100"/>
                  <a:gd name="T89" fmla="*/ 2147483647 h 834"/>
                  <a:gd name="T90" fmla="*/ 2147483647 w 2100"/>
                  <a:gd name="T91" fmla="*/ 2147483647 h 834"/>
                  <a:gd name="T92" fmla="*/ 2147483647 w 2100"/>
                  <a:gd name="T93" fmla="*/ 2147483647 h 834"/>
                  <a:gd name="T94" fmla="*/ 2147483647 w 2100"/>
                  <a:gd name="T95" fmla="*/ 2147483647 h 834"/>
                  <a:gd name="T96" fmla="*/ 2147483647 w 2100"/>
                  <a:gd name="T97" fmla="*/ 2147483647 h 834"/>
                  <a:gd name="T98" fmla="*/ 2147483647 w 2100"/>
                  <a:gd name="T99" fmla="*/ 2147483647 h 834"/>
                  <a:gd name="T100" fmla="*/ 2147483647 w 2100"/>
                  <a:gd name="T101" fmla="*/ 2147483647 h 834"/>
                  <a:gd name="T102" fmla="*/ 2147483647 w 2100"/>
                  <a:gd name="T103" fmla="*/ 2147483647 h 834"/>
                  <a:gd name="T104" fmla="*/ 2147483647 w 2100"/>
                  <a:gd name="T105" fmla="*/ 2147483647 h 834"/>
                  <a:gd name="T106" fmla="*/ 2147483647 w 2100"/>
                  <a:gd name="T107" fmla="*/ 2147483647 h 834"/>
                  <a:gd name="T108" fmla="*/ 2147483647 w 2100"/>
                  <a:gd name="T109" fmla="*/ 2147483647 h 834"/>
                  <a:gd name="T110" fmla="*/ 2147483647 w 2100"/>
                  <a:gd name="T111" fmla="*/ 2147483647 h 834"/>
                  <a:gd name="T112" fmla="*/ 2147483647 w 2100"/>
                  <a:gd name="T113" fmla="*/ 2147483647 h 834"/>
                  <a:gd name="T114" fmla="*/ 2147483647 w 2100"/>
                  <a:gd name="T115" fmla="*/ 2147483647 h 834"/>
                  <a:gd name="T116" fmla="*/ 2147483647 w 2100"/>
                  <a:gd name="T117" fmla="*/ 2147483647 h 834"/>
                  <a:gd name="T118" fmla="*/ 2147483647 w 2100"/>
                  <a:gd name="T119" fmla="*/ 2147483647 h 834"/>
                  <a:gd name="T120" fmla="*/ 2147483647 w 2100"/>
                  <a:gd name="T121" fmla="*/ 2147483647 h 834"/>
                  <a:gd name="T122" fmla="*/ 2147483647 w 2100"/>
                  <a:gd name="T123" fmla="*/ 2147483647 h 83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100"/>
                  <a:gd name="T187" fmla="*/ 0 h 834"/>
                  <a:gd name="T188" fmla="*/ 2100 w 2100"/>
                  <a:gd name="T189" fmla="*/ 834 h 834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100" h="834">
                    <a:moveTo>
                      <a:pt x="2088" y="408"/>
                    </a:moveTo>
                    <a:lnTo>
                      <a:pt x="2076" y="396"/>
                    </a:lnTo>
                    <a:lnTo>
                      <a:pt x="2070" y="384"/>
                    </a:lnTo>
                    <a:lnTo>
                      <a:pt x="2058" y="384"/>
                    </a:lnTo>
                    <a:lnTo>
                      <a:pt x="2034" y="372"/>
                    </a:lnTo>
                    <a:lnTo>
                      <a:pt x="2022" y="360"/>
                    </a:lnTo>
                    <a:lnTo>
                      <a:pt x="2010" y="354"/>
                    </a:lnTo>
                    <a:lnTo>
                      <a:pt x="2004" y="348"/>
                    </a:lnTo>
                    <a:lnTo>
                      <a:pt x="1986" y="348"/>
                    </a:lnTo>
                    <a:lnTo>
                      <a:pt x="1974" y="342"/>
                    </a:lnTo>
                    <a:lnTo>
                      <a:pt x="1968" y="336"/>
                    </a:lnTo>
                    <a:lnTo>
                      <a:pt x="1968" y="324"/>
                    </a:lnTo>
                    <a:lnTo>
                      <a:pt x="1902" y="324"/>
                    </a:lnTo>
                    <a:lnTo>
                      <a:pt x="1902" y="348"/>
                    </a:lnTo>
                    <a:lnTo>
                      <a:pt x="1896" y="354"/>
                    </a:lnTo>
                    <a:lnTo>
                      <a:pt x="1890" y="354"/>
                    </a:lnTo>
                    <a:lnTo>
                      <a:pt x="1878" y="348"/>
                    </a:lnTo>
                    <a:lnTo>
                      <a:pt x="1866" y="336"/>
                    </a:lnTo>
                    <a:lnTo>
                      <a:pt x="1812" y="336"/>
                    </a:lnTo>
                    <a:lnTo>
                      <a:pt x="1806" y="342"/>
                    </a:lnTo>
                    <a:lnTo>
                      <a:pt x="1812" y="342"/>
                    </a:lnTo>
                    <a:lnTo>
                      <a:pt x="1812" y="348"/>
                    </a:lnTo>
                    <a:lnTo>
                      <a:pt x="1794" y="348"/>
                    </a:lnTo>
                    <a:lnTo>
                      <a:pt x="1788" y="342"/>
                    </a:lnTo>
                    <a:lnTo>
                      <a:pt x="1776" y="336"/>
                    </a:lnTo>
                    <a:lnTo>
                      <a:pt x="1770" y="324"/>
                    </a:lnTo>
                    <a:lnTo>
                      <a:pt x="1770" y="306"/>
                    </a:lnTo>
                    <a:lnTo>
                      <a:pt x="1776" y="306"/>
                    </a:lnTo>
                    <a:lnTo>
                      <a:pt x="1770" y="294"/>
                    </a:lnTo>
                    <a:lnTo>
                      <a:pt x="1764" y="270"/>
                    </a:lnTo>
                    <a:lnTo>
                      <a:pt x="1758" y="258"/>
                    </a:lnTo>
                    <a:lnTo>
                      <a:pt x="1758" y="174"/>
                    </a:lnTo>
                    <a:lnTo>
                      <a:pt x="1740" y="174"/>
                    </a:lnTo>
                    <a:lnTo>
                      <a:pt x="1716" y="168"/>
                    </a:lnTo>
                    <a:lnTo>
                      <a:pt x="1710" y="174"/>
                    </a:lnTo>
                    <a:lnTo>
                      <a:pt x="1698" y="180"/>
                    </a:lnTo>
                    <a:lnTo>
                      <a:pt x="1674" y="180"/>
                    </a:lnTo>
                    <a:lnTo>
                      <a:pt x="1662" y="174"/>
                    </a:lnTo>
                    <a:lnTo>
                      <a:pt x="1644" y="156"/>
                    </a:lnTo>
                    <a:lnTo>
                      <a:pt x="1608" y="156"/>
                    </a:lnTo>
                    <a:lnTo>
                      <a:pt x="1596" y="150"/>
                    </a:lnTo>
                    <a:lnTo>
                      <a:pt x="1578" y="150"/>
                    </a:lnTo>
                    <a:lnTo>
                      <a:pt x="1548" y="180"/>
                    </a:lnTo>
                    <a:lnTo>
                      <a:pt x="1548" y="192"/>
                    </a:lnTo>
                    <a:lnTo>
                      <a:pt x="1536" y="204"/>
                    </a:lnTo>
                    <a:lnTo>
                      <a:pt x="1500" y="204"/>
                    </a:lnTo>
                    <a:lnTo>
                      <a:pt x="1488" y="216"/>
                    </a:lnTo>
                    <a:lnTo>
                      <a:pt x="1440" y="216"/>
                    </a:lnTo>
                    <a:lnTo>
                      <a:pt x="1440" y="222"/>
                    </a:lnTo>
                    <a:lnTo>
                      <a:pt x="1422" y="240"/>
                    </a:lnTo>
                    <a:lnTo>
                      <a:pt x="1416" y="240"/>
                    </a:lnTo>
                    <a:lnTo>
                      <a:pt x="1416" y="234"/>
                    </a:lnTo>
                    <a:lnTo>
                      <a:pt x="1410" y="228"/>
                    </a:lnTo>
                    <a:lnTo>
                      <a:pt x="1392" y="228"/>
                    </a:lnTo>
                    <a:lnTo>
                      <a:pt x="1380" y="234"/>
                    </a:lnTo>
                    <a:lnTo>
                      <a:pt x="1356" y="234"/>
                    </a:lnTo>
                    <a:lnTo>
                      <a:pt x="1344" y="228"/>
                    </a:lnTo>
                    <a:lnTo>
                      <a:pt x="1338" y="228"/>
                    </a:lnTo>
                    <a:lnTo>
                      <a:pt x="1332" y="222"/>
                    </a:lnTo>
                    <a:lnTo>
                      <a:pt x="1266" y="222"/>
                    </a:lnTo>
                    <a:lnTo>
                      <a:pt x="1260" y="216"/>
                    </a:lnTo>
                    <a:lnTo>
                      <a:pt x="1260" y="204"/>
                    </a:lnTo>
                    <a:lnTo>
                      <a:pt x="1248" y="198"/>
                    </a:lnTo>
                    <a:lnTo>
                      <a:pt x="1230" y="198"/>
                    </a:lnTo>
                    <a:lnTo>
                      <a:pt x="1230" y="192"/>
                    </a:lnTo>
                    <a:lnTo>
                      <a:pt x="1218" y="180"/>
                    </a:lnTo>
                    <a:lnTo>
                      <a:pt x="1218" y="174"/>
                    </a:lnTo>
                    <a:lnTo>
                      <a:pt x="1212" y="168"/>
                    </a:lnTo>
                    <a:lnTo>
                      <a:pt x="1152" y="168"/>
                    </a:lnTo>
                    <a:lnTo>
                      <a:pt x="1128" y="144"/>
                    </a:lnTo>
                    <a:lnTo>
                      <a:pt x="1092" y="144"/>
                    </a:lnTo>
                    <a:lnTo>
                      <a:pt x="1086" y="138"/>
                    </a:lnTo>
                    <a:lnTo>
                      <a:pt x="1080" y="138"/>
                    </a:lnTo>
                    <a:lnTo>
                      <a:pt x="1068" y="132"/>
                    </a:lnTo>
                    <a:lnTo>
                      <a:pt x="1020" y="132"/>
                    </a:lnTo>
                    <a:lnTo>
                      <a:pt x="966" y="150"/>
                    </a:lnTo>
                    <a:lnTo>
                      <a:pt x="954" y="156"/>
                    </a:lnTo>
                    <a:lnTo>
                      <a:pt x="942" y="156"/>
                    </a:lnTo>
                    <a:lnTo>
                      <a:pt x="930" y="150"/>
                    </a:lnTo>
                    <a:lnTo>
                      <a:pt x="918" y="150"/>
                    </a:lnTo>
                    <a:lnTo>
                      <a:pt x="912" y="144"/>
                    </a:lnTo>
                    <a:lnTo>
                      <a:pt x="882" y="144"/>
                    </a:lnTo>
                    <a:lnTo>
                      <a:pt x="864" y="126"/>
                    </a:lnTo>
                    <a:lnTo>
                      <a:pt x="864" y="120"/>
                    </a:lnTo>
                    <a:lnTo>
                      <a:pt x="840" y="126"/>
                    </a:lnTo>
                    <a:lnTo>
                      <a:pt x="840" y="120"/>
                    </a:lnTo>
                    <a:lnTo>
                      <a:pt x="834" y="114"/>
                    </a:lnTo>
                    <a:lnTo>
                      <a:pt x="822" y="90"/>
                    </a:lnTo>
                    <a:lnTo>
                      <a:pt x="810" y="78"/>
                    </a:lnTo>
                    <a:lnTo>
                      <a:pt x="804" y="66"/>
                    </a:lnTo>
                    <a:lnTo>
                      <a:pt x="798" y="60"/>
                    </a:lnTo>
                    <a:lnTo>
                      <a:pt x="786" y="54"/>
                    </a:lnTo>
                    <a:lnTo>
                      <a:pt x="768" y="54"/>
                    </a:lnTo>
                    <a:lnTo>
                      <a:pt x="756" y="60"/>
                    </a:lnTo>
                    <a:lnTo>
                      <a:pt x="750" y="60"/>
                    </a:lnTo>
                    <a:lnTo>
                      <a:pt x="726" y="48"/>
                    </a:lnTo>
                    <a:lnTo>
                      <a:pt x="720" y="42"/>
                    </a:lnTo>
                    <a:lnTo>
                      <a:pt x="708" y="36"/>
                    </a:lnTo>
                    <a:lnTo>
                      <a:pt x="672" y="36"/>
                    </a:lnTo>
                    <a:lnTo>
                      <a:pt x="648" y="30"/>
                    </a:lnTo>
                    <a:lnTo>
                      <a:pt x="636" y="30"/>
                    </a:lnTo>
                    <a:lnTo>
                      <a:pt x="576" y="0"/>
                    </a:lnTo>
                    <a:lnTo>
                      <a:pt x="576" y="18"/>
                    </a:lnTo>
                    <a:lnTo>
                      <a:pt x="570" y="30"/>
                    </a:lnTo>
                    <a:lnTo>
                      <a:pt x="558" y="36"/>
                    </a:lnTo>
                    <a:lnTo>
                      <a:pt x="552" y="36"/>
                    </a:lnTo>
                    <a:lnTo>
                      <a:pt x="558" y="48"/>
                    </a:lnTo>
                    <a:lnTo>
                      <a:pt x="540" y="48"/>
                    </a:lnTo>
                    <a:lnTo>
                      <a:pt x="540" y="60"/>
                    </a:lnTo>
                    <a:lnTo>
                      <a:pt x="552" y="72"/>
                    </a:lnTo>
                    <a:lnTo>
                      <a:pt x="558" y="90"/>
                    </a:lnTo>
                    <a:lnTo>
                      <a:pt x="582" y="126"/>
                    </a:lnTo>
                    <a:lnTo>
                      <a:pt x="588" y="126"/>
                    </a:lnTo>
                    <a:lnTo>
                      <a:pt x="594" y="132"/>
                    </a:lnTo>
                    <a:lnTo>
                      <a:pt x="600" y="144"/>
                    </a:lnTo>
                    <a:lnTo>
                      <a:pt x="600" y="168"/>
                    </a:lnTo>
                    <a:lnTo>
                      <a:pt x="582" y="168"/>
                    </a:lnTo>
                    <a:lnTo>
                      <a:pt x="582" y="174"/>
                    </a:lnTo>
                    <a:lnTo>
                      <a:pt x="576" y="180"/>
                    </a:lnTo>
                    <a:lnTo>
                      <a:pt x="552" y="192"/>
                    </a:lnTo>
                    <a:lnTo>
                      <a:pt x="546" y="186"/>
                    </a:lnTo>
                    <a:lnTo>
                      <a:pt x="546" y="174"/>
                    </a:lnTo>
                    <a:lnTo>
                      <a:pt x="498" y="180"/>
                    </a:lnTo>
                    <a:lnTo>
                      <a:pt x="498" y="168"/>
                    </a:lnTo>
                    <a:lnTo>
                      <a:pt x="456" y="168"/>
                    </a:lnTo>
                    <a:lnTo>
                      <a:pt x="450" y="174"/>
                    </a:lnTo>
                    <a:lnTo>
                      <a:pt x="450" y="180"/>
                    </a:lnTo>
                    <a:lnTo>
                      <a:pt x="444" y="168"/>
                    </a:lnTo>
                    <a:lnTo>
                      <a:pt x="420" y="174"/>
                    </a:lnTo>
                    <a:lnTo>
                      <a:pt x="414" y="162"/>
                    </a:lnTo>
                    <a:lnTo>
                      <a:pt x="384" y="162"/>
                    </a:lnTo>
                    <a:lnTo>
                      <a:pt x="366" y="156"/>
                    </a:lnTo>
                    <a:lnTo>
                      <a:pt x="360" y="150"/>
                    </a:lnTo>
                    <a:lnTo>
                      <a:pt x="360" y="138"/>
                    </a:lnTo>
                    <a:lnTo>
                      <a:pt x="354" y="132"/>
                    </a:lnTo>
                    <a:lnTo>
                      <a:pt x="354" y="126"/>
                    </a:lnTo>
                    <a:lnTo>
                      <a:pt x="312" y="126"/>
                    </a:lnTo>
                    <a:lnTo>
                      <a:pt x="294" y="132"/>
                    </a:lnTo>
                    <a:lnTo>
                      <a:pt x="270" y="132"/>
                    </a:lnTo>
                    <a:lnTo>
                      <a:pt x="264" y="114"/>
                    </a:lnTo>
                    <a:lnTo>
                      <a:pt x="228" y="114"/>
                    </a:lnTo>
                    <a:lnTo>
                      <a:pt x="228" y="108"/>
                    </a:lnTo>
                    <a:lnTo>
                      <a:pt x="210" y="114"/>
                    </a:lnTo>
                    <a:lnTo>
                      <a:pt x="204" y="108"/>
                    </a:lnTo>
                    <a:lnTo>
                      <a:pt x="186" y="108"/>
                    </a:lnTo>
                    <a:lnTo>
                      <a:pt x="180" y="114"/>
                    </a:lnTo>
                    <a:lnTo>
                      <a:pt x="180" y="120"/>
                    </a:lnTo>
                    <a:lnTo>
                      <a:pt x="174" y="126"/>
                    </a:lnTo>
                    <a:lnTo>
                      <a:pt x="174" y="132"/>
                    </a:lnTo>
                    <a:lnTo>
                      <a:pt x="150" y="132"/>
                    </a:lnTo>
                    <a:lnTo>
                      <a:pt x="138" y="150"/>
                    </a:lnTo>
                    <a:lnTo>
                      <a:pt x="120" y="150"/>
                    </a:lnTo>
                    <a:lnTo>
                      <a:pt x="84" y="186"/>
                    </a:lnTo>
                    <a:lnTo>
                      <a:pt x="84" y="192"/>
                    </a:lnTo>
                    <a:lnTo>
                      <a:pt x="90" y="198"/>
                    </a:lnTo>
                    <a:lnTo>
                      <a:pt x="66" y="198"/>
                    </a:lnTo>
                    <a:lnTo>
                      <a:pt x="72" y="210"/>
                    </a:lnTo>
                    <a:lnTo>
                      <a:pt x="12" y="210"/>
                    </a:lnTo>
                    <a:lnTo>
                      <a:pt x="12" y="228"/>
                    </a:lnTo>
                    <a:lnTo>
                      <a:pt x="0" y="240"/>
                    </a:lnTo>
                    <a:lnTo>
                      <a:pt x="6" y="246"/>
                    </a:lnTo>
                    <a:lnTo>
                      <a:pt x="6" y="258"/>
                    </a:lnTo>
                    <a:lnTo>
                      <a:pt x="0" y="264"/>
                    </a:lnTo>
                    <a:lnTo>
                      <a:pt x="24" y="264"/>
                    </a:lnTo>
                    <a:lnTo>
                      <a:pt x="24" y="282"/>
                    </a:lnTo>
                    <a:lnTo>
                      <a:pt x="36" y="288"/>
                    </a:lnTo>
                    <a:lnTo>
                      <a:pt x="48" y="288"/>
                    </a:lnTo>
                    <a:lnTo>
                      <a:pt x="60" y="294"/>
                    </a:lnTo>
                    <a:lnTo>
                      <a:pt x="72" y="294"/>
                    </a:lnTo>
                    <a:lnTo>
                      <a:pt x="78" y="306"/>
                    </a:lnTo>
                    <a:lnTo>
                      <a:pt x="102" y="330"/>
                    </a:lnTo>
                    <a:lnTo>
                      <a:pt x="138" y="318"/>
                    </a:lnTo>
                    <a:lnTo>
                      <a:pt x="156" y="330"/>
                    </a:lnTo>
                    <a:lnTo>
                      <a:pt x="162" y="336"/>
                    </a:lnTo>
                    <a:lnTo>
                      <a:pt x="174" y="336"/>
                    </a:lnTo>
                    <a:lnTo>
                      <a:pt x="186" y="342"/>
                    </a:lnTo>
                    <a:lnTo>
                      <a:pt x="204" y="348"/>
                    </a:lnTo>
                    <a:lnTo>
                      <a:pt x="222" y="366"/>
                    </a:lnTo>
                    <a:lnTo>
                      <a:pt x="228" y="378"/>
                    </a:lnTo>
                    <a:lnTo>
                      <a:pt x="240" y="396"/>
                    </a:lnTo>
                    <a:lnTo>
                      <a:pt x="264" y="414"/>
                    </a:lnTo>
                    <a:lnTo>
                      <a:pt x="276" y="426"/>
                    </a:lnTo>
                    <a:lnTo>
                      <a:pt x="282" y="438"/>
                    </a:lnTo>
                    <a:lnTo>
                      <a:pt x="282" y="450"/>
                    </a:lnTo>
                    <a:lnTo>
                      <a:pt x="288" y="456"/>
                    </a:lnTo>
                    <a:lnTo>
                      <a:pt x="294" y="468"/>
                    </a:lnTo>
                    <a:lnTo>
                      <a:pt x="300" y="474"/>
                    </a:lnTo>
                    <a:lnTo>
                      <a:pt x="300" y="480"/>
                    </a:lnTo>
                    <a:lnTo>
                      <a:pt x="288" y="492"/>
                    </a:lnTo>
                    <a:lnTo>
                      <a:pt x="288" y="504"/>
                    </a:lnTo>
                    <a:lnTo>
                      <a:pt x="294" y="522"/>
                    </a:lnTo>
                    <a:lnTo>
                      <a:pt x="300" y="534"/>
                    </a:lnTo>
                    <a:lnTo>
                      <a:pt x="306" y="540"/>
                    </a:lnTo>
                    <a:lnTo>
                      <a:pt x="318" y="546"/>
                    </a:lnTo>
                    <a:lnTo>
                      <a:pt x="330" y="546"/>
                    </a:lnTo>
                    <a:lnTo>
                      <a:pt x="342" y="552"/>
                    </a:lnTo>
                    <a:lnTo>
                      <a:pt x="348" y="552"/>
                    </a:lnTo>
                    <a:lnTo>
                      <a:pt x="366" y="558"/>
                    </a:lnTo>
                    <a:lnTo>
                      <a:pt x="390" y="564"/>
                    </a:lnTo>
                    <a:lnTo>
                      <a:pt x="486" y="564"/>
                    </a:lnTo>
                    <a:lnTo>
                      <a:pt x="492" y="570"/>
                    </a:lnTo>
                    <a:lnTo>
                      <a:pt x="498" y="570"/>
                    </a:lnTo>
                    <a:lnTo>
                      <a:pt x="510" y="576"/>
                    </a:lnTo>
                    <a:lnTo>
                      <a:pt x="516" y="576"/>
                    </a:lnTo>
                    <a:lnTo>
                      <a:pt x="528" y="582"/>
                    </a:lnTo>
                    <a:lnTo>
                      <a:pt x="534" y="594"/>
                    </a:lnTo>
                    <a:lnTo>
                      <a:pt x="540" y="594"/>
                    </a:lnTo>
                    <a:lnTo>
                      <a:pt x="546" y="600"/>
                    </a:lnTo>
                    <a:lnTo>
                      <a:pt x="552" y="600"/>
                    </a:lnTo>
                    <a:lnTo>
                      <a:pt x="576" y="612"/>
                    </a:lnTo>
                    <a:lnTo>
                      <a:pt x="588" y="612"/>
                    </a:lnTo>
                    <a:lnTo>
                      <a:pt x="594" y="618"/>
                    </a:lnTo>
                    <a:lnTo>
                      <a:pt x="630" y="618"/>
                    </a:lnTo>
                    <a:lnTo>
                      <a:pt x="642" y="642"/>
                    </a:lnTo>
                    <a:lnTo>
                      <a:pt x="684" y="684"/>
                    </a:lnTo>
                    <a:lnTo>
                      <a:pt x="690" y="696"/>
                    </a:lnTo>
                    <a:lnTo>
                      <a:pt x="720" y="726"/>
                    </a:lnTo>
                    <a:lnTo>
                      <a:pt x="732" y="732"/>
                    </a:lnTo>
                    <a:lnTo>
                      <a:pt x="738" y="744"/>
                    </a:lnTo>
                    <a:lnTo>
                      <a:pt x="750" y="750"/>
                    </a:lnTo>
                    <a:lnTo>
                      <a:pt x="810" y="744"/>
                    </a:lnTo>
                    <a:lnTo>
                      <a:pt x="864" y="750"/>
                    </a:lnTo>
                    <a:lnTo>
                      <a:pt x="912" y="750"/>
                    </a:lnTo>
                    <a:lnTo>
                      <a:pt x="948" y="756"/>
                    </a:lnTo>
                    <a:lnTo>
                      <a:pt x="954" y="750"/>
                    </a:lnTo>
                    <a:lnTo>
                      <a:pt x="966" y="744"/>
                    </a:lnTo>
                    <a:lnTo>
                      <a:pt x="972" y="738"/>
                    </a:lnTo>
                    <a:lnTo>
                      <a:pt x="984" y="738"/>
                    </a:lnTo>
                    <a:lnTo>
                      <a:pt x="996" y="744"/>
                    </a:lnTo>
                    <a:lnTo>
                      <a:pt x="1002" y="744"/>
                    </a:lnTo>
                    <a:lnTo>
                      <a:pt x="1008" y="750"/>
                    </a:lnTo>
                    <a:lnTo>
                      <a:pt x="1062" y="750"/>
                    </a:lnTo>
                    <a:lnTo>
                      <a:pt x="1080" y="756"/>
                    </a:lnTo>
                    <a:lnTo>
                      <a:pt x="1092" y="756"/>
                    </a:lnTo>
                    <a:lnTo>
                      <a:pt x="1110" y="774"/>
                    </a:lnTo>
                    <a:lnTo>
                      <a:pt x="1116" y="786"/>
                    </a:lnTo>
                    <a:lnTo>
                      <a:pt x="1128" y="792"/>
                    </a:lnTo>
                    <a:lnTo>
                      <a:pt x="1152" y="798"/>
                    </a:lnTo>
                    <a:lnTo>
                      <a:pt x="1200" y="798"/>
                    </a:lnTo>
                    <a:lnTo>
                      <a:pt x="1218" y="804"/>
                    </a:lnTo>
                    <a:lnTo>
                      <a:pt x="1242" y="816"/>
                    </a:lnTo>
                    <a:lnTo>
                      <a:pt x="1248" y="822"/>
                    </a:lnTo>
                    <a:lnTo>
                      <a:pt x="1260" y="822"/>
                    </a:lnTo>
                    <a:lnTo>
                      <a:pt x="1266" y="816"/>
                    </a:lnTo>
                    <a:lnTo>
                      <a:pt x="1278" y="816"/>
                    </a:lnTo>
                    <a:lnTo>
                      <a:pt x="1290" y="810"/>
                    </a:lnTo>
                    <a:lnTo>
                      <a:pt x="1302" y="810"/>
                    </a:lnTo>
                    <a:lnTo>
                      <a:pt x="1302" y="816"/>
                    </a:lnTo>
                    <a:lnTo>
                      <a:pt x="1308" y="828"/>
                    </a:lnTo>
                    <a:lnTo>
                      <a:pt x="1314" y="828"/>
                    </a:lnTo>
                    <a:lnTo>
                      <a:pt x="1320" y="834"/>
                    </a:lnTo>
                    <a:lnTo>
                      <a:pt x="1338" y="834"/>
                    </a:lnTo>
                    <a:lnTo>
                      <a:pt x="1344" y="828"/>
                    </a:lnTo>
                    <a:lnTo>
                      <a:pt x="1362" y="816"/>
                    </a:lnTo>
                    <a:lnTo>
                      <a:pt x="1422" y="780"/>
                    </a:lnTo>
                    <a:lnTo>
                      <a:pt x="1440" y="768"/>
                    </a:lnTo>
                    <a:lnTo>
                      <a:pt x="1596" y="768"/>
                    </a:lnTo>
                    <a:lnTo>
                      <a:pt x="1614" y="744"/>
                    </a:lnTo>
                    <a:lnTo>
                      <a:pt x="1638" y="744"/>
                    </a:lnTo>
                    <a:lnTo>
                      <a:pt x="1650" y="738"/>
                    </a:lnTo>
                    <a:lnTo>
                      <a:pt x="1662" y="714"/>
                    </a:lnTo>
                    <a:lnTo>
                      <a:pt x="1662" y="708"/>
                    </a:lnTo>
                    <a:lnTo>
                      <a:pt x="1668" y="696"/>
                    </a:lnTo>
                    <a:lnTo>
                      <a:pt x="1668" y="690"/>
                    </a:lnTo>
                    <a:lnTo>
                      <a:pt x="1692" y="690"/>
                    </a:lnTo>
                    <a:lnTo>
                      <a:pt x="1704" y="678"/>
                    </a:lnTo>
                    <a:lnTo>
                      <a:pt x="1710" y="666"/>
                    </a:lnTo>
                    <a:lnTo>
                      <a:pt x="1716" y="660"/>
                    </a:lnTo>
                    <a:lnTo>
                      <a:pt x="1716" y="654"/>
                    </a:lnTo>
                    <a:lnTo>
                      <a:pt x="1704" y="648"/>
                    </a:lnTo>
                    <a:lnTo>
                      <a:pt x="1686" y="630"/>
                    </a:lnTo>
                    <a:lnTo>
                      <a:pt x="1674" y="624"/>
                    </a:lnTo>
                    <a:lnTo>
                      <a:pt x="1656" y="606"/>
                    </a:lnTo>
                    <a:lnTo>
                      <a:pt x="1650" y="594"/>
                    </a:lnTo>
                    <a:lnTo>
                      <a:pt x="1650" y="582"/>
                    </a:lnTo>
                    <a:lnTo>
                      <a:pt x="1656" y="570"/>
                    </a:lnTo>
                    <a:lnTo>
                      <a:pt x="1656" y="558"/>
                    </a:lnTo>
                    <a:lnTo>
                      <a:pt x="1668" y="552"/>
                    </a:lnTo>
                    <a:lnTo>
                      <a:pt x="1692" y="552"/>
                    </a:lnTo>
                    <a:lnTo>
                      <a:pt x="1698" y="558"/>
                    </a:lnTo>
                    <a:lnTo>
                      <a:pt x="1704" y="558"/>
                    </a:lnTo>
                    <a:lnTo>
                      <a:pt x="1710" y="564"/>
                    </a:lnTo>
                    <a:lnTo>
                      <a:pt x="1722" y="570"/>
                    </a:lnTo>
                    <a:lnTo>
                      <a:pt x="1728" y="576"/>
                    </a:lnTo>
                    <a:lnTo>
                      <a:pt x="1740" y="582"/>
                    </a:lnTo>
                    <a:lnTo>
                      <a:pt x="1764" y="582"/>
                    </a:lnTo>
                    <a:lnTo>
                      <a:pt x="1776" y="576"/>
                    </a:lnTo>
                    <a:lnTo>
                      <a:pt x="1794" y="576"/>
                    </a:lnTo>
                    <a:lnTo>
                      <a:pt x="1806" y="570"/>
                    </a:lnTo>
                    <a:lnTo>
                      <a:pt x="1812" y="558"/>
                    </a:lnTo>
                    <a:lnTo>
                      <a:pt x="1818" y="552"/>
                    </a:lnTo>
                    <a:lnTo>
                      <a:pt x="1818" y="528"/>
                    </a:lnTo>
                    <a:lnTo>
                      <a:pt x="1890" y="528"/>
                    </a:lnTo>
                    <a:lnTo>
                      <a:pt x="1914" y="504"/>
                    </a:lnTo>
                    <a:lnTo>
                      <a:pt x="1902" y="492"/>
                    </a:lnTo>
                    <a:lnTo>
                      <a:pt x="1896" y="480"/>
                    </a:lnTo>
                    <a:lnTo>
                      <a:pt x="1902" y="474"/>
                    </a:lnTo>
                    <a:lnTo>
                      <a:pt x="1938" y="456"/>
                    </a:lnTo>
                    <a:lnTo>
                      <a:pt x="1950" y="456"/>
                    </a:lnTo>
                    <a:lnTo>
                      <a:pt x="1950" y="438"/>
                    </a:lnTo>
                    <a:lnTo>
                      <a:pt x="1980" y="444"/>
                    </a:lnTo>
                    <a:lnTo>
                      <a:pt x="1998" y="426"/>
                    </a:lnTo>
                    <a:lnTo>
                      <a:pt x="2004" y="426"/>
                    </a:lnTo>
                    <a:lnTo>
                      <a:pt x="2010" y="420"/>
                    </a:lnTo>
                    <a:lnTo>
                      <a:pt x="2040" y="420"/>
                    </a:lnTo>
                    <a:lnTo>
                      <a:pt x="2052" y="426"/>
                    </a:lnTo>
                    <a:lnTo>
                      <a:pt x="2058" y="432"/>
                    </a:lnTo>
                    <a:lnTo>
                      <a:pt x="2094" y="432"/>
                    </a:lnTo>
                    <a:lnTo>
                      <a:pt x="2100" y="426"/>
                    </a:lnTo>
                    <a:lnTo>
                      <a:pt x="2100" y="420"/>
                    </a:lnTo>
                    <a:lnTo>
                      <a:pt x="2088" y="40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81" name="Moldov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6C5AC92A-AA0E-4E0E-8982-8FE9C899059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92802" y="-1885201"/>
                <a:ext cx="41395" cy="48417"/>
              </a:xfrm>
              <a:custGeom>
                <a:avLst/>
                <a:gdLst>
                  <a:gd name="T0" fmla="*/ 2147483647 w 216"/>
                  <a:gd name="T1" fmla="*/ 2147483647 h 240"/>
                  <a:gd name="T2" fmla="*/ 2147483647 w 216"/>
                  <a:gd name="T3" fmla="*/ 2147483647 h 240"/>
                  <a:gd name="T4" fmla="*/ 2147483647 w 216"/>
                  <a:gd name="T5" fmla="*/ 2147483647 h 240"/>
                  <a:gd name="T6" fmla="*/ 2147483647 w 216"/>
                  <a:gd name="T7" fmla="*/ 2147483647 h 240"/>
                  <a:gd name="T8" fmla="*/ 2147483647 w 216"/>
                  <a:gd name="T9" fmla="*/ 2147483647 h 240"/>
                  <a:gd name="T10" fmla="*/ 2147483647 w 216"/>
                  <a:gd name="T11" fmla="*/ 2147483647 h 240"/>
                  <a:gd name="T12" fmla="*/ 2147483647 w 216"/>
                  <a:gd name="T13" fmla="*/ 2147483647 h 240"/>
                  <a:gd name="T14" fmla="*/ 2147483647 w 216"/>
                  <a:gd name="T15" fmla="*/ 2147483647 h 240"/>
                  <a:gd name="T16" fmla="*/ 2147483647 w 216"/>
                  <a:gd name="T17" fmla="*/ 2147483647 h 240"/>
                  <a:gd name="T18" fmla="*/ 2147483647 w 216"/>
                  <a:gd name="T19" fmla="*/ 2147483647 h 240"/>
                  <a:gd name="T20" fmla="*/ 2147483647 w 216"/>
                  <a:gd name="T21" fmla="*/ 2147483647 h 240"/>
                  <a:gd name="T22" fmla="*/ 2147483647 w 216"/>
                  <a:gd name="T23" fmla="*/ 2147483647 h 240"/>
                  <a:gd name="T24" fmla="*/ 2147483647 w 216"/>
                  <a:gd name="T25" fmla="*/ 2147483647 h 240"/>
                  <a:gd name="T26" fmla="*/ 2147483647 w 216"/>
                  <a:gd name="T27" fmla="*/ 2147483647 h 240"/>
                  <a:gd name="T28" fmla="*/ 2147483647 w 216"/>
                  <a:gd name="T29" fmla="*/ 2147483647 h 240"/>
                  <a:gd name="T30" fmla="*/ 2147483647 w 216"/>
                  <a:gd name="T31" fmla="*/ 2147483647 h 240"/>
                  <a:gd name="T32" fmla="*/ 2147483647 w 216"/>
                  <a:gd name="T33" fmla="*/ 2147483647 h 240"/>
                  <a:gd name="T34" fmla="*/ 2147483647 w 216"/>
                  <a:gd name="T35" fmla="*/ 2147483647 h 240"/>
                  <a:gd name="T36" fmla="*/ 2147483647 w 216"/>
                  <a:gd name="T37" fmla="*/ 2147483647 h 240"/>
                  <a:gd name="T38" fmla="*/ 2147483647 w 216"/>
                  <a:gd name="T39" fmla="*/ 2147483647 h 240"/>
                  <a:gd name="T40" fmla="*/ 2147483647 w 216"/>
                  <a:gd name="T41" fmla="*/ 2147483647 h 240"/>
                  <a:gd name="T42" fmla="*/ 2147483647 w 216"/>
                  <a:gd name="T43" fmla="*/ 2147483647 h 240"/>
                  <a:gd name="T44" fmla="*/ 2147483647 w 216"/>
                  <a:gd name="T45" fmla="*/ 2147483647 h 240"/>
                  <a:gd name="T46" fmla="*/ 2147483647 w 216"/>
                  <a:gd name="T47" fmla="*/ 2147483647 h 240"/>
                  <a:gd name="T48" fmla="*/ 2147483647 w 216"/>
                  <a:gd name="T49" fmla="*/ 2147483647 h 240"/>
                  <a:gd name="T50" fmla="*/ 2147483647 w 216"/>
                  <a:gd name="T51" fmla="*/ 2147483647 h 240"/>
                  <a:gd name="T52" fmla="*/ 2147483647 w 216"/>
                  <a:gd name="T53" fmla="*/ 2147483647 h 240"/>
                  <a:gd name="T54" fmla="*/ 2147483647 w 216"/>
                  <a:gd name="T55" fmla="*/ 2147483647 h 240"/>
                  <a:gd name="T56" fmla="*/ 2147483647 w 216"/>
                  <a:gd name="T57" fmla="*/ 2147483647 h 240"/>
                  <a:gd name="T58" fmla="*/ 2147483647 w 216"/>
                  <a:gd name="T59" fmla="*/ 2147483647 h 240"/>
                  <a:gd name="T60" fmla="*/ 2147483647 w 216"/>
                  <a:gd name="T61" fmla="*/ 0 h 240"/>
                  <a:gd name="T62" fmla="*/ 2147483647 w 216"/>
                  <a:gd name="T63" fmla="*/ 2147483647 h 240"/>
                  <a:gd name="T64" fmla="*/ 2147483647 w 216"/>
                  <a:gd name="T65" fmla="*/ 2147483647 h 240"/>
                  <a:gd name="T66" fmla="*/ 2147483647 w 216"/>
                  <a:gd name="T67" fmla="*/ 2147483647 h 24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16"/>
                  <a:gd name="T103" fmla="*/ 0 h 240"/>
                  <a:gd name="T104" fmla="*/ 216 w 216"/>
                  <a:gd name="T105" fmla="*/ 240 h 24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16" h="240">
                    <a:moveTo>
                      <a:pt x="0" y="18"/>
                    </a:moveTo>
                    <a:lnTo>
                      <a:pt x="18" y="24"/>
                    </a:lnTo>
                    <a:lnTo>
                      <a:pt x="24" y="30"/>
                    </a:lnTo>
                    <a:lnTo>
                      <a:pt x="30" y="42"/>
                    </a:lnTo>
                    <a:lnTo>
                      <a:pt x="36" y="48"/>
                    </a:lnTo>
                    <a:lnTo>
                      <a:pt x="36" y="60"/>
                    </a:lnTo>
                    <a:lnTo>
                      <a:pt x="60" y="72"/>
                    </a:lnTo>
                    <a:lnTo>
                      <a:pt x="66" y="96"/>
                    </a:lnTo>
                    <a:lnTo>
                      <a:pt x="78" y="96"/>
                    </a:lnTo>
                    <a:lnTo>
                      <a:pt x="84" y="114"/>
                    </a:lnTo>
                    <a:lnTo>
                      <a:pt x="102" y="114"/>
                    </a:lnTo>
                    <a:lnTo>
                      <a:pt x="108" y="120"/>
                    </a:lnTo>
                    <a:lnTo>
                      <a:pt x="108" y="162"/>
                    </a:lnTo>
                    <a:lnTo>
                      <a:pt x="114" y="162"/>
                    </a:lnTo>
                    <a:lnTo>
                      <a:pt x="108" y="168"/>
                    </a:lnTo>
                    <a:lnTo>
                      <a:pt x="108" y="180"/>
                    </a:lnTo>
                    <a:lnTo>
                      <a:pt x="102" y="186"/>
                    </a:lnTo>
                    <a:lnTo>
                      <a:pt x="102" y="198"/>
                    </a:lnTo>
                    <a:lnTo>
                      <a:pt x="108" y="210"/>
                    </a:lnTo>
                    <a:lnTo>
                      <a:pt x="114" y="216"/>
                    </a:lnTo>
                    <a:lnTo>
                      <a:pt x="114" y="240"/>
                    </a:lnTo>
                    <a:lnTo>
                      <a:pt x="138" y="234"/>
                    </a:lnTo>
                    <a:lnTo>
                      <a:pt x="138" y="222"/>
                    </a:lnTo>
                    <a:lnTo>
                      <a:pt x="132" y="216"/>
                    </a:lnTo>
                    <a:lnTo>
                      <a:pt x="132" y="204"/>
                    </a:lnTo>
                    <a:lnTo>
                      <a:pt x="138" y="204"/>
                    </a:lnTo>
                    <a:lnTo>
                      <a:pt x="150" y="198"/>
                    </a:lnTo>
                    <a:lnTo>
                      <a:pt x="156" y="192"/>
                    </a:lnTo>
                    <a:lnTo>
                      <a:pt x="174" y="180"/>
                    </a:lnTo>
                    <a:lnTo>
                      <a:pt x="168" y="174"/>
                    </a:lnTo>
                    <a:lnTo>
                      <a:pt x="156" y="168"/>
                    </a:lnTo>
                    <a:lnTo>
                      <a:pt x="150" y="168"/>
                    </a:lnTo>
                    <a:lnTo>
                      <a:pt x="150" y="162"/>
                    </a:lnTo>
                    <a:lnTo>
                      <a:pt x="156" y="156"/>
                    </a:lnTo>
                    <a:lnTo>
                      <a:pt x="174" y="156"/>
                    </a:lnTo>
                    <a:lnTo>
                      <a:pt x="180" y="162"/>
                    </a:lnTo>
                    <a:lnTo>
                      <a:pt x="198" y="162"/>
                    </a:lnTo>
                    <a:lnTo>
                      <a:pt x="210" y="156"/>
                    </a:lnTo>
                    <a:lnTo>
                      <a:pt x="216" y="156"/>
                    </a:lnTo>
                    <a:lnTo>
                      <a:pt x="216" y="126"/>
                    </a:lnTo>
                    <a:lnTo>
                      <a:pt x="210" y="120"/>
                    </a:lnTo>
                    <a:lnTo>
                      <a:pt x="198" y="120"/>
                    </a:lnTo>
                    <a:lnTo>
                      <a:pt x="192" y="114"/>
                    </a:lnTo>
                    <a:lnTo>
                      <a:pt x="180" y="114"/>
                    </a:lnTo>
                    <a:lnTo>
                      <a:pt x="180" y="96"/>
                    </a:lnTo>
                    <a:lnTo>
                      <a:pt x="186" y="90"/>
                    </a:lnTo>
                    <a:lnTo>
                      <a:pt x="180" y="84"/>
                    </a:lnTo>
                    <a:lnTo>
                      <a:pt x="174" y="84"/>
                    </a:lnTo>
                    <a:lnTo>
                      <a:pt x="162" y="90"/>
                    </a:lnTo>
                    <a:lnTo>
                      <a:pt x="162" y="66"/>
                    </a:lnTo>
                    <a:lnTo>
                      <a:pt x="168" y="60"/>
                    </a:lnTo>
                    <a:lnTo>
                      <a:pt x="162" y="48"/>
                    </a:lnTo>
                    <a:lnTo>
                      <a:pt x="156" y="42"/>
                    </a:lnTo>
                    <a:lnTo>
                      <a:pt x="144" y="36"/>
                    </a:lnTo>
                    <a:lnTo>
                      <a:pt x="126" y="36"/>
                    </a:lnTo>
                    <a:lnTo>
                      <a:pt x="126" y="24"/>
                    </a:lnTo>
                    <a:lnTo>
                      <a:pt x="120" y="18"/>
                    </a:lnTo>
                    <a:lnTo>
                      <a:pt x="78" y="18"/>
                    </a:lnTo>
                    <a:lnTo>
                      <a:pt x="78" y="12"/>
                    </a:lnTo>
                    <a:lnTo>
                      <a:pt x="72" y="12"/>
                    </a:lnTo>
                    <a:lnTo>
                      <a:pt x="60" y="0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36" y="6"/>
                    </a:lnTo>
                    <a:lnTo>
                      <a:pt x="36" y="12"/>
                    </a:lnTo>
                    <a:lnTo>
                      <a:pt x="24" y="12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82" name="Mexico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E3B2D15E-C4D1-4C65-9E6B-A5892092F65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014700" y="-1626973"/>
                <a:ext cx="361822" cy="298575"/>
              </a:xfrm>
              <a:custGeom>
                <a:avLst/>
                <a:gdLst>
                  <a:gd name="T0" fmla="*/ 2147483647 w 1860"/>
                  <a:gd name="T1" fmla="*/ 2147483647 h 1458"/>
                  <a:gd name="T2" fmla="*/ 2147483647 w 1860"/>
                  <a:gd name="T3" fmla="*/ 2147483647 h 1458"/>
                  <a:gd name="T4" fmla="*/ 2147483647 w 1860"/>
                  <a:gd name="T5" fmla="*/ 2147483647 h 1458"/>
                  <a:gd name="T6" fmla="*/ 2147483647 w 1860"/>
                  <a:gd name="T7" fmla="*/ 2147483647 h 1458"/>
                  <a:gd name="T8" fmla="*/ 2147483647 w 1860"/>
                  <a:gd name="T9" fmla="*/ 2147483647 h 1458"/>
                  <a:gd name="T10" fmla="*/ 2147483647 w 1860"/>
                  <a:gd name="T11" fmla="*/ 2147483647 h 1458"/>
                  <a:gd name="T12" fmla="*/ 2147483647 w 1860"/>
                  <a:gd name="T13" fmla="*/ 2147483647 h 1458"/>
                  <a:gd name="T14" fmla="*/ 2147483647 w 1860"/>
                  <a:gd name="T15" fmla="*/ 2147483647 h 1458"/>
                  <a:gd name="T16" fmla="*/ 2147483647 w 1860"/>
                  <a:gd name="T17" fmla="*/ 2147483647 h 1458"/>
                  <a:gd name="T18" fmla="*/ 2147483647 w 1860"/>
                  <a:gd name="T19" fmla="*/ 2147483647 h 1458"/>
                  <a:gd name="T20" fmla="*/ 2147483647 w 1860"/>
                  <a:gd name="T21" fmla="*/ 2147483647 h 1458"/>
                  <a:gd name="T22" fmla="*/ 2147483647 w 1860"/>
                  <a:gd name="T23" fmla="*/ 2147483647 h 1458"/>
                  <a:gd name="T24" fmla="*/ 2147483647 w 1860"/>
                  <a:gd name="T25" fmla="*/ 2147483647 h 1458"/>
                  <a:gd name="T26" fmla="*/ 2147483647 w 1860"/>
                  <a:gd name="T27" fmla="*/ 2147483647 h 1458"/>
                  <a:gd name="T28" fmla="*/ 2147483647 w 1860"/>
                  <a:gd name="T29" fmla="*/ 2147483647 h 1458"/>
                  <a:gd name="T30" fmla="*/ 2147483647 w 1860"/>
                  <a:gd name="T31" fmla="*/ 2147483647 h 1458"/>
                  <a:gd name="T32" fmla="*/ 2147483647 w 1860"/>
                  <a:gd name="T33" fmla="*/ 2147483647 h 1458"/>
                  <a:gd name="T34" fmla="*/ 2147483647 w 1860"/>
                  <a:gd name="T35" fmla="*/ 2147483647 h 1458"/>
                  <a:gd name="T36" fmla="*/ 2147483647 w 1860"/>
                  <a:gd name="T37" fmla="*/ 2147483647 h 1458"/>
                  <a:gd name="T38" fmla="*/ 2147483647 w 1860"/>
                  <a:gd name="T39" fmla="*/ 2147483647 h 1458"/>
                  <a:gd name="T40" fmla="*/ 2147483647 w 1860"/>
                  <a:gd name="T41" fmla="*/ 2147483647 h 1458"/>
                  <a:gd name="T42" fmla="*/ 2147483647 w 1860"/>
                  <a:gd name="T43" fmla="*/ 2147483647 h 1458"/>
                  <a:gd name="T44" fmla="*/ 2147483647 w 1860"/>
                  <a:gd name="T45" fmla="*/ 2147483647 h 1458"/>
                  <a:gd name="T46" fmla="*/ 2147483647 w 1860"/>
                  <a:gd name="T47" fmla="*/ 2147483647 h 1458"/>
                  <a:gd name="T48" fmla="*/ 2147483647 w 1860"/>
                  <a:gd name="T49" fmla="*/ 2147483647 h 1458"/>
                  <a:gd name="T50" fmla="*/ 2147483647 w 1860"/>
                  <a:gd name="T51" fmla="*/ 2147483647 h 1458"/>
                  <a:gd name="T52" fmla="*/ 2147483647 w 1860"/>
                  <a:gd name="T53" fmla="*/ 2147483647 h 1458"/>
                  <a:gd name="T54" fmla="*/ 2147483647 w 1860"/>
                  <a:gd name="T55" fmla="*/ 2147483647 h 1458"/>
                  <a:gd name="T56" fmla="*/ 0 w 1860"/>
                  <a:gd name="T57" fmla="*/ 2147483647 h 1458"/>
                  <a:gd name="T58" fmla="*/ 2147483647 w 1860"/>
                  <a:gd name="T59" fmla="*/ 2147483647 h 1458"/>
                  <a:gd name="T60" fmla="*/ 2147483647 w 1860"/>
                  <a:gd name="T61" fmla="*/ 2147483647 h 1458"/>
                  <a:gd name="T62" fmla="*/ 2147483647 w 1860"/>
                  <a:gd name="T63" fmla="*/ 2147483647 h 1458"/>
                  <a:gd name="T64" fmla="*/ 2147483647 w 1860"/>
                  <a:gd name="T65" fmla="*/ 2147483647 h 1458"/>
                  <a:gd name="T66" fmla="*/ 2147483647 w 1860"/>
                  <a:gd name="T67" fmla="*/ 2147483647 h 1458"/>
                  <a:gd name="T68" fmla="*/ 2147483647 w 1860"/>
                  <a:gd name="T69" fmla="*/ 2147483647 h 1458"/>
                  <a:gd name="T70" fmla="*/ 2147483647 w 1860"/>
                  <a:gd name="T71" fmla="*/ 2147483647 h 1458"/>
                  <a:gd name="T72" fmla="*/ 2147483647 w 1860"/>
                  <a:gd name="T73" fmla="*/ 2147483647 h 1458"/>
                  <a:gd name="T74" fmla="*/ 2147483647 w 1860"/>
                  <a:gd name="T75" fmla="*/ 2147483647 h 1458"/>
                  <a:gd name="T76" fmla="*/ 2147483647 w 1860"/>
                  <a:gd name="T77" fmla="*/ 2147483647 h 1458"/>
                  <a:gd name="T78" fmla="*/ 2147483647 w 1860"/>
                  <a:gd name="T79" fmla="*/ 2147483647 h 1458"/>
                  <a:gd name="T80" fmla="*/ 2147483647 w 1860"/>
                  <a:gd name="T81" fmla="*/ 2147483647 h 1458"/>
                  <a:gd name="T82" fmla="*/ 2147483647 w 1860"/>
                  <a:gd name="T83" fmla="*/ 2147483647 h 1458"/>
                  <a:gd name="T84" fmla="*/ 2147483647 w 1860"/>
                  <a:gd name="T85" fmla="*/ 2147483647 h 1458"/>
                  <a:gd name="T86" fmla="*/ 2147483647 w 1860"/>
                  <a:gd name="T87" fmla="*/ 2147483647 h 1458"/>
                  <a:gd name="T88" fmla="*/ 2147483647 w 1860"/>
                  <a:gd name="T89" fmla="*/ 2147483647 h 1458"/>
                  <a:gd name="T90" fmla="*/ 2147483647 w 1860"/>
                  <a:gd name="T91" fmla="*/ 2147483647 h 1458"/>
                  <a:gd name="T92" fmla="*/ 2147483647 w 1860"/>
                  <a:gd name="T93" fmla="*/ 2147483647 h 1458"/>
                  <a:gd name="T94" fmla="*/ 2147483647 w 1860"/>
                  <a:gd name="T95" fmla="*/ 2147483647 h 1458"/>
                  <a:gd name="T96" fmla="*/ 2147483647 w 1860"/>
                  <a:gd name="T97" fmla="*/ 2147483647 h 1458"/>
                  <a:gd name="T98" fmla="*/ 2147483647 w 1860"/>
                  <a:gd name="T99" fmla="*/ 2147483647 h 1458"/>
                  <a:gd name="T100" fmla="*/ 2147483647 w 1860"/>
                  <a:gd name="T101" fmla="*/ 2147483647 h 1458"/>
                  <a:gd name="T102" fmla="*/ 2147483647 w 1860"/>
                  <a:gd name="T103" fmla="*/ 2147483647 h 1458"/>
                  <a:gd name="T104" fmla="*/ 2147483647 w 1860"/>
                  <a:gd name="T105" fmla="*/ 2147483647 h 1458"/>
                  <a:gd name="T106" fmla="*/ 2147483647 w 1860"/>
                  <a:gd name="T107" fmla="*/ 2147483647 h 1458"/>
                  <a:gd name="T108" fmla="*/ 2147483647 w 1860"/>
                  <a:gd name="T109" fmla="*/ 2147483647 h 1458"/>
                  <a:gd name="T110" fmla="*/ 2147483647 w 1860"/>
                  <a:gd name="T111" fmla="*/ 2147483647 h 1458"/>
                  <a:gd name="T112" fmla="*/ 2147483647 w 1860"/>
                  <a:gd name="T113" fmla="*/ 2147483647 h 1458"/>
                  <a:gd name="T114" fmla="*/ 2147483647 w 1860"/>
                  <a:gd name="T115" fmla="*/ 2147483647 h 1458"/>
                  <a:gd name="T116" fmla="*/ 2147483647 w 1860"/>
                  <a:gd name="T117" fmla="*/ 2147483647 h 1458"/>
                  <a:gd name="T118" fmla="*/ 2147483647 w 1860"/>
                  <a:gd name="T119" fmla="*/ 2147483647 h 1458"/>
                  <a:gd name="T120" fmla="*/ 2147483647 w 1860"/>
                  <a:gd name="T121" fmla="*/ 2147483647 h 145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860"/>
                  <a:gd name="T184" fmla="*/ 0 h 1458"/>
                  <a:gd name="T185" fmla="*/ 1860 w 1860"/>
                  <a:gd name="T186" fmla="*/ 1458 h 145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860" h="1458">
                    <a:moveTo>
                      <a:pt x="1422" y="1440"/>
                    </a:moveTo>
                    <a:lnTo>
                      <a:pt x="1422" y="1380"/>
                    </a:lnTo>
                    <a:lnTo>
                      <a:pt x="1452" y="1332"/>
                    </a:lnTo>
                    <a:lnTo>
                      <a:pt x="1542" y="1338"/>
                    </a:lnTo>
                    <a:lnTo>
                      <a:pt x="1542" y="1320"/>
                    </a:lnTo>
                    <a:lnTo>
                      <a:pt x="1548" y="1320"/>
                    </a:lnTo>
                    <a:lnTo>
                      <a:pt x="1554" y="1314"/>
                    </a:lnTo>
                    <a:lnTo>
                      <a:pt x="1554" y="1302"/>
                    </a:lnTo>
                    <a:lnTo>
                      <a:pt x="1536" y="1302"/>
                    </a:lnTo>
                    <a:lnTo>
                      <a:pt x="1530" y="1278"/>
                    </a:lnTo>
                    <a:lnTo>
                      <a:pt x="1524" y="1278"/>
                    </a:lnTo>
                    <a:lnTo>
                      <a:pt x="1512" y="1272"/>
                    </a:lnTo>
                    <a:lnTo>
                      <a:pt x="1506" y="1272"/>
                    </a:lnTo>
                    <a:lnTo>
                      <a:pt x="1500" y="1266"/>
                    </a:lnTo>
                    <a:lnTo>
                      <a:pt x="1494" y="1254"/>
                    </a:lnTo>
                    <a:lnTo>
                      <a:pt x="1494" y="1248"/>
                    </a:lnTo>
                    <a:lnTo>
                      <a:pt x="1482" y="1242"/>
                    </a:lnTo>
                    <a:lnTo>
                      <a:pt x="1506" y="1242"/>
                    </a:lnTo>
                    <a:lnTo>
                      <a:pt x="1518" y="1236"/>
                    </a:lnTo>
                    <a:lnTo>
                      <a:pt x="1524" y="1236"/>
                    </a:lnTo>
                    <a:lnTo>
                      <a:pt x="1524" y="1212"/>
                    </a:lnTo>
                    <a:lnTo>
                      <a:pt x="1518" y="1200"/>
                    </a:lnTo>
                    <a:lnTo>
                      <a:pt x="1518" y="1188"/>
                    </a:lnTo>
                    <a:lnTo>
                      <a:pt x="1650" y="1194"/>
                    </a:lnTo>
                    <a:lnTo>
                      <a:pt x="1656" y="1182"/>
                    </a:lnTo>
                    <a:lnTo>
                      <a:pt x="1656" y="1176"/>
                    </a:lnTo>
                    <a:lnTo>
                      <a:pt x="1662" y="1176"/>
                    </a:lnTo>
                    <a:lnTo>
                      <a:pt x="1668" y="1182"/>
                    </a:lnTo>
                    <a:lnTo>
                      <a:pt x="1668" y="1188"/>
                    </a:lnTo>
                    <a:lnTo>
                      <a:pt x="1674" y="1188"/>
                    </a:lnTo>
                    <a:lnTo>
                      <a:pt x="1680" y="1182"/>
                    </a:lnTo>
                    <a:lnTo>
                      <a:pt x="1692" y="1176"/>
                    </a:lnTo>
                    <a:lnTo>
                      <a:pt x="1698" y="1164"/>
                    </a:lnTo>
                    <a:lnTo>
                      <a:pt x="1698" y="1152"/>
                    </a:lnTo>
                    <a:lnTo>
                      <a:pt x="1704" y="1146"/>
                    </a:lnTo>
                    <a:lnTo>
                      <a:pt x="1704" y="1140"/>
                    </a:lnTo>
                    <a:lnTo>
                      <a:pt x="1710" y="1152"/>
                    </a:lnTo>
                    <a:lnTo>
                      <a:pt x="1746" y="1116"/>
                    </a:lnTo>
                    <a:lnTo>
                      <a:pt x="1746" y="1122"/>
                    </a:lnTo>
                    <a:lnTo>
                      <a:pt x="1740" y="1128"/>
                    </a:lnTo>
                    <a:lnTo>
                      <a:pt x="1740" y="1146"/>
                    </a:lnTo>
                    <a:lnTo>
                      <a:pt x="1746" y="1152"/>
                    </a:lnTo>
                    <a:lnTo>
                      <a:pt x="1758" y="1152"/>
                    </a:lnTo>
                    <a:lnTo>
                      <a:pt x="1782" y="1086"/>
                    </a:lnTo>
                    <a:lnTo>
                      <a:pt x="1770" y="1074"/>
                    </a:lnTo>
                    <a:lnTo>
                      <a:pt x="1794" y="1068"/>
                    </a:lnTo>
                    <a:lnTo>
                      <a:pt x="1794" y="1056"/>
                    </a:lnTo>
                    <a:lnTo>
                      <a:pt x="1776" y="1050"/>
                    </a:lnTo>
                    <a:lnTo>
                      <a:pt x="1794" y="1032"/>
                    </a:lnTo>
                    <a:lnTo>
                      <a:pt x="1800" y="1008"/>
                    </a:lnTo>
                    <a:lnTo>
                      <a:pt x="1806" y="996"/>
                    </a:lnTo>
                    <a:lnTo>
                      <a:pt x="1818" y="990"/>
                    </a:lnTo>
                    <a:lnTo>
                      <a:pt x="1824" y="978"/>
                    </a:lnTo>
                    <a:lnTo>
                      <a:pt x="1836" y="966"/>
                    </a:lnTo>
                    <a:lnTo>
                      <a:pt x="1842" y="954"/>
                    </a:lnTo>
                    <a:lnTo>
                      <a:pt x="1848" y="948"/>
                    </a:lnTo>
                    <a:lnTo>
                      <a:pt x="1854" y="936"/>
                    </a:lnTo>
                    <a:lnTo>
                      <a:pt x="1854" y="930"/>
                    </a:lnTo>
                    <a:lnTo>
                      <a:pt x="1860" y="918"/>
                    </a:lnTo>
                    <a:lnTo>
                      <a:pt x="1860" y="900"/>
                    </a:lnTo>
                    <a:lnTo>
                      <a:pt x="1854" y="894"/>
                    </a:lnTo>
                    <a:lnTo>
                      <a:pt x="1818" y="894"/>
                    </a:lnTo>
                    <a:lnTo>
                      <a:pt x="1812" y="900"/>
                    </a:lnTo>
                    <a:lnTo>
                      <a:pt x="1800" y="900"/>
                    </a:lnTo>
                    <a:lnTo>
                      <a:pt x="1794" y="894"/>
                    </a:lnTo>
                    <a:lnTo>
                      <a:pt x="1782" y="894"/>
                    </a:lnTo>
                    <a:lnTo>
                      <a:pt x="1770" y="888"/>
                    </a:lnTo>
                    <a:lnTo>
                      <a:pt x="1746" y="888"/>
                    </a:lnTo>
                    <a:lnTo>
                      <a:pt x="1734" y="894"/>
                    </a:lnTo>
                    <a:lnTo>
                      <a:pt x="1716" y="900"/>
                    </a:lnTo>
                    <a:lnTo>
                      <a:pt x="1698" y="900"/>
                    </a:lnTo>
                    <a:lnTo>
                      <a:pt x="1686" y="906"/>
                    </a:lnTo>
                    <a:lnTo>
                      <a:pt x="1668" y="906"/>
                    </a:lnTo>
                    <a:lnTo>
                      <a:pt x="1656" y="912"/>
                    </a:lnTo>
                    <a:lnTo>
                      <a:pt x="1626" y="912"/>
                    </a:lnTo>
                    <a:lnTo>
                      <a:pt x="1614" y="918"/>
                    </a:lnTo>
                    <a:lnTo>
                      <a:pt x="1608" y="924"/>
                    </a:lnTo>
                    <a:lnTo>
                      <a:pt x="1596" y="948"/>
                    </a:lnTo>
                    <a:lnTo>
                      <a:pt x="1590" y="966"/>
                    </a:lnTo>
                    <a:lnTo>
                      <a:pt x="1590" y="1026"/>
                    </a:lnTo>
                    <a:lnTo>
                      <a:pt x="1572" y="1032"/>
                    </a:lnTo>
                    <a:lnTo>
                      <a:pt x="1572" y="1062"/>
                    </a:lnTo>
                    <a:lnTo>
                      <a:pt x="1566" y="1074"/>
                    </a:lnTo>
                    <a:lnTo>
                      <a:pt x="1542" y="1086"/>
                    </a:lnTo>
                    <a:lnTo>
                      <a:pt x="1524" y="1098"/>
                    </a:lnTo>
                    <a:lnTo>
                      <a:pt x="1512" y="1110"/>
                    </a:lnTo>
                    <a:lnTo>
                      <a:pt x="1512" y="1122"/>
                    </a:lnTo>
                    <a:lnTo>
                      <a:pt x="1506" y="1128"/>
                    </a:lnTo>
                    <a:lnTo>
                      <a:pt x="1506" y="1140"/>
                    </a:lnTo>
                    <a:lnTo>
                      <a:pt x="1500" y="1146"/>
                    </a:lnTo>
                    <a:lnTo>
                      <a:pt x="1488" y="1146"/>
                    </a:lnTo>
                    <a:lnTo>
                      <a:pt x="1476" y="1134"/>
                    </a:lnTo>
                    <a:lnTo>
                      <a:pt x="1476" y="1128"/>
                    </a:lnTo>
                    <a:lnTo>
                      <a:pt x="1470" y="1122"/>
                    </a:lnTo>
                    <a:lnTo>
                      <a:pt x="1440" y="1122"/>
                    </a:lnTo>
                    <a:lnTo>
                      <a:pt x="1416" y="1128"/>
                    </a:lnTo>
                    <a:lnTo>
                      <a:pt x="1392" y="1140"/>
                    </a:lnTo>
                    <a:lnTo>
                      <a:pt x="1356" y="1140"/>
                    </a:lnTo>
                    <a:lnTo>
                      <a:pt x="1338" y="1146"/>
                    </a:lnTo>
                    <a:lnTo>
                      <a:pt x="1290" y="1170"/>
                    </a:lnTo>
                    <a:lnTo>
                      <a:pt x="1284" y="1170"/>
                    </a:lnTo>
                    <a:lnTo>
                      <a:pt x="1272" y="1158"/>
                    </a:lnTo>
                    <a:lnTo>
                      <a:pt x="1266" y="1146"/>
                    </a:lnTo>
                    <a:lnTo>
                      <a:pt x="1266" y="1140"/>
                    </a:lnTo>
                    <a:lnTo>
                      <a:pt x="1260" y="1128"/>
                    </a:lnTo>
                    <a:lnTo>
                      <a:pt x="1242" y="1128"/>
                    </a:lnTo>
                    <a:lnTo>
                      <a:pt x="1224" y="1122"/>
                    </a:lnTo>
                    <a:lnTo>
                      <a:pt x="1194" y="1122"/>
                    </a:lnTo>
                    <a:lnTo>
                      <a:pt x="1194" y="1104"/>
                    </a:lnTo>
                    <a:lnTo>
                      <a:pt x="1188" y="1092"/>
                    </a:lnTo>
                    <a:lnTo>
                      <a:pt x="1176" y="1080"/>
                    </a:lnTo>
                    <a:lnTo>
                      <a:pt x="1170" y="1068"/>
                    </a:lnTo>
                    <a:lnTo>
                      <a:pt x="1164" y="1062"/>
                    </a:lnTo>
                    <a:lnTo>
                      <a:pt x="1164" y="1026"/>
                    </a:lnTo>
                    <a:lnTo>
                      <a:pt x="1128" y="966"/>
                    </a:lnTo>
                    <a:lnTo>
                      <a:pt x="1122" y="924"/>
                    </a:lnTo>
                    <a:lnTo>
                      <a:pt x="1110" y="894"/>
                    </a:lnTo>
                    <a:lnTo>
                      <a:pt x="1104" y="804"/>
                    </a:lnTo>
                    <a:lnTo>
                      <a:pt x="1110" y="798"/>
                    </a:lnTo>
                    <a:lnTo>
                      <a:pt x="1122" y="774"/>
                    </a:lnTo>
                    <a:lnTo>
                      <a:pt x="1128" y="768"/>
                    </a:lnTo>
                    <a:lnTo>
                      <a:pt x="1128" y="654"/>
                    </a:lnTo>
                    <a:lnTo>
                      <a:pt x="1152" y="648"/>
                    </a:lnTo>
                    <a:lnTo>
                      <a:pt x="1152" y="612"/>
                    </a:lnTo>
                    <a:lnTo>
                      <a:pt x="1158" y="600"/>
                    </a:lnTo>
                    <a:lnTo>
                      <a:pt x="1158" y="594"/>
                    </a:lnTo>
                    <a:lnTo>
                      <a:pt x="1164" y="588"/>
                    </a:lnTo>
                    <a:lnTo>
                      <a:pt x="1176" y="588"/>
                    </a:lnTo>
                    <a:lnTo>
                      <a:pt x="1182" y="594"/>
                    </a:lnTo>
                    <a:lnTo>
                      <a:pt x="1188" y="594"/>
                    </a:lnTo>
                    <a:lnTo>
                      <a:pt x="1188" y="588"/>
                    </a:lnTo>
                    <a:lnTo>
                      <a:pt x="1194" y="576"/>
                    </a:lnTo>
                    <a:lnTo>
                      <a:pt x="1194" y="564"/>
                    </a:lnTo>
                    <a:lnTo>
                      <a:pt x="1200" y="558"/>
                    </a:lnTo>
                    <a:lnTo>
                      <a:pt x="1206" y="546"/>
                    </a:lnTo>
                    <a:lnTo>
                      <a:pt x="1206" y="540"/>
                    </a:lnTo>
                    <a:lnTo>
                      <a:pt x="1206" y="546"/>
                    </a:lnTo>
                    <a:lnTo>
                      <a:pt x="1182" y="546"/>
                    </a:lnTo>
                    <a:lnTo>
                      <a:pt x="1176" y="534"/>
                    </a:lnTo>
                    <a:lnTo>
                      <a:pt x="1176" y="528"/>
                    </a:lnTo>
                    <a:lnTo>
                      <a:pt x="1134" y="528"/>
                    </a:lnTo>
                    <a:lnTo>
                      <a:pt x="1122" y="516"/>
                    </a:lnTo>
                    <a:lnTo>
                      <a:pt x="1110" y="516"/>
                    </a:lnTo>
                    <a:lnTo>
                      <a:pt x="1092" y="510"/>
                    </a:lnTo>
                    <a:lnTo>
                      <a:pt x="1080" y="498"/>
                    </a:lnTo>
                    <a:lnTo>
                      <a:pt x="1080" y="468"/>
                    </a:lnTo>
                    <a:lnTo>
                      <a:pt x="1068" y="456"/>
                    </a:lnTo>
                    <a:lnTo>
                      <a:pt x="1068" y="420"/>
                    </a:lnTo>
                    <a:lnTo>
                      <a:pt x="1074" y="420"/>
                    </a:lnTo>
                    <a:lnTo>
                      <a:pt x="1080" y="414"/>
                    </a:lnTo>
                    <a:lnTo>
                      <a:pt x="1080" y="408"/>
                    </a:lnTo>
                    <a:lnTo>
                      <a:pt x="1068" y="396"/>
                    </a:lnTo>
                    <a:lnTo>
                      <a:pt x="1056" y="390"/>
                    </a:lnTo>
                    <a:lnTo>
                      <a:pt x="1050" y="384"/>
                    </a:lnTo>
                    <a:lnTo>
                      <a:pt x="1050" y="360"/>
                    </a:lnTo>
                    <a:lnTo>
                      <a:pt x="1038" y="354"/>
                    </a:lnTo>
                    <a:lnTo>
                      <a:pt x="1032" y="342"/>
                    </a:lnTo>
                    <a:lnTo>
                      <a:pt x="1032" y="330"/>
                    </a:lnTo>
                    <a:lnTo>
                      <a:pt x="1038" y="318"/>
                    </a:lnTo>
                    <a:lnTo>
                      <a:pt x="1038" y="294"/>
                    </a:lnTo>
                    <a:lnTo>
                      <a:pt x="1026" y="282"/>
                    </a:lnTo>
                    <a:lnTo>
                      <a:pt x="1020" y="270"/>
                    </a:lnTo>
                    <a:lnTo>
                      <a:pt x="1008" y="258"/>
                    </a:lnTo>
                    <a:lnTo>
                      <a:pt x="1002" y="246"/>
                    </a:lnTo>
                    <a:lnTo>
                      <a:pt x="996" y="240"/>
                    </a:lnTo>
                    <a:lnTo>
                      <a:pt x="990" y="228"/>
                    </a:lnTo>
                    <a:lnTo>
                      <a:pt x="948" y="228"/>
                    </a:lnTo>
                    <a:lnTo>
                      <a:pt x="930" y="222"/>
                    </a:lnTo>
                    <a:lnTo>
                      <a:pt x="930" y="228"/>
                    </a:lnTo>
                    <a:lnTo>
                      <a:pt x="912" y="228"/>
                    </a:lnTo>
                    <a:lnTo>
                      <a:pt x="900" y="240"/>
                    </a:lnTo>
                    <a:lnTo>
                      <a:pt x="888" y="264"/>
                    </a:lnTo>
                    <a:lnTo>
                      <a:pt x="876" y="276"/>
                    </a:lnTo>
                    <a:lnTo>
                      <a:pt x="852" y="288"/>
                    </a:lnTo>
                    <a:lnTo>
                      <a:pt x="840" y="288"/>
                    </a:lnTo>
                    <a:lnTo>
                      <a:pt x="822" y="276"/>
                    </a:lnTo>
                    <a:lnTo>
                      <a:pt x="810" y="270"/>
                    </a:lnTo>
                    <a:lnTo>
                      <a:pt x="780" y="240"/>
                    </a:lnTo>
                    <a:lnTo>
                      <a:pt x="780" y="228"/>
                    </a:lnTo>
                    <a:lnTo>
                      <a:pt x="786" y="216"/>
                    </a:lnTo>
                    <a:lnTo>
                      <a:pt x="786" y="174"/>
                    </a:lnTo>
                    <a:lnTo>
                      <a:pt x="780" y="162"/>
                    </a:lnTo>
                    <a:lnTo>
                      <a:pt x="768" y="150"/>
                    </a:lnTo>
                    <a:lnTo>
                      <a:pt x="756" y="144"/>
                    </a:lnTo>
                    <a:lnTo>
                      <a:pt x="744" y="144"/>
                    </a:lnTo>
                    <a:lnTo>
                      <a:pt x="738" y="114"/>
                    </a:lnTo>
                    <a:lnTo>
                      <a:pt x="708" y="102"/>
                    </a:lnTo>
                    <a:lnTo>
                      <a:pt x="708" y="78"/>
                    </a:lnTo>
                    <a:lnTo>
                      <a:pt x="696" y="66"/>
                    </a:lnTo>
                    <a:lnTo>
                      <a:pt x="582" y="66"/>
                    </a:lnTo>
                    <a:lnTo>
                      <a:pt x="576" y="72"/>
                    </a:lnTo>
                    <a:lnTo>
                      <a:pt x="576" y="90"/>
                    </a:lnTo>
                    <a:lnTo>
                      <a:pt x="570" y="102"/>
                    </a:lnTo>
                    <a:lnTo>
                      <a:pt x="570" y="108"/>
                    </a:lnTo>
                    <a:lnTo>
                      <a:pt x="366" y="108"/>
                    </a:lnTo>
                    <a:lnTo>
                      <a:pt x="156" y="12"/>
                    </a:lnTo>
                    <a:lnTo>
                      <a:pt x="150" y="12"/>
                    </a:lnTo>
                    <a:lnTo>
                      <a:pt x="150" y="6"/>
                    </a:lnTo>
                    <a:lnTo>
                      <a:pt x="156" y="0"/>
                    </a:lnTo>
                    <a:lnTo>
                      <a:pt x="12" y="6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0" y="48"/>
                    </a:lnTo>
                    <a:lnTo>
                      <a:pt x="6" y="60"/>
                    </a:lnTo>
                    <a:lnTo>
                      <a:pt x="12" y="66"/>
                    </a:lnTo>
                    <a:lnTo>
                      <a:pt x="18" y="78"/>
                    </a:lnTo>
                    <a:lnTo>
                      <a:pt x="0" y="90"/>
                    </a:lnTo>
                    <a:lnTo>
                      <a:pt x="12" y="114"/>
                    </a:lnTo>
                    <a:lnTo>
                      <a:pt x="6" y="126"/>
                    </a:lnTo>
                    <a:lnTo>
                      <a:pt x="24" y="144"/>
                    </a:lnTo>
                    <a:lnTo>
                      <a:pt x="6" y="174"/>
                    </a:lnTo>
                    <a:lnTo>
                      <a:pt x="18" y="180"/>
                    </a:lnTo>
                    <a:lnTo>
                      <a:pt x="18" y="210"/>
                    </a:lnTo>
                    <a:lnTo>
                      <a:pt x="24" y="228"/>
                    </a:lnTo>
                    <a:lnTo>
                      <a:pt x="24" y="240"/>
                    </a:lnTo>
                    <a:lnTo>
                      <a:pt x="30" y="252"/>
                    </a:lnTo>
                    <a:lnTo>
                      <a:pt x="42" y="264"/>
                    </a:lnTo>
                    <a:lnTo>
                      <a:pt x="60" y="264"/>
                    </a:lnTo>
                    <a:lnTo>
                      <a:pt x="60" y="270"/>
                    </a:lnTo>
                    <a:lnTo>
                      <a:pt x="66" y="276"/>
                    </a:lnTo>
                    <a:lnTo>
                      <a:pt x="72" y="288"/>
                    </a:lnTo>
                    <a:lnTo>
                      <a:pt x="84" y="300"/>
                    </a:lnTo>
                    <a:lnTo>
                      <a:pt x="90" y="318"/>
                    </a:lnTo>
                    <a:lnTo>
                      <a:pt x="96" y="330"/>
                    </a:lnTo>
                    <a:lnTo>
                      <a:pt x="96" y="342"/>
                    </a:lnTo>
                    <a:lnTo>
                      <a:pt x="78" y="378"/>
                    </a:lnTo>
                    <a:lnTo>
                      <a:pt x="72" y="384"/>
                    </a:lnTo>
                    <a:lnTo>
                      <a:pt x="72" y="390"/>
                    </a:lnTo>
                    <a:lnTo>
                      <a:pt x="84" y="396"/>
                    </a:lnTo>
                    <a:lnTo>
                      <a:pt x="72" y="414"/>
                    </a:lnTo>
                    <a:lnTo>
                      <a:pt x="60" y="396"/>
                    </a:lnTo>
                    <a:lnTo>
                      <a:pt x="12" y="390"/>
                    </a:lnTo>
                    <a:lnTo>
                      <a:pt x="36" y="414"/>
                    </a:lnTo>
                    <a:lnTo>
                      <a:pt x="42" y="438"/>
                    </a:lnTo>
                    <a:lnTo>
                      <a:pt x="66" y="444"/>
                    </a:lnTo>
                    <a:lnTo>
                      <a:pt x="78" y="456"/>
                    </a:lnTo>
                    <a:lnTo>
                      <a:pt x="84" y="468"/>
                    </a:lnTo>
                    <a:lnTo>
                      <a:pt x="90" y="474"/>
                    </a:lnTo>
                    <a:lnTo>
                      <a:pt x="96" y="474"/>
                    </a:lnTo>
                    <a:lnTo>
                      <a:pt x="102" y="468"/>
                    </a:lnTo>
                    <a:lnTo>
                      <a:pt x="108" y="468"/>
                    </a:lnTo>
                    <a:lnTo>
                      <a:pt x="120" y="462"/>
                    </a:lnTo>
                    <a:lnTo>
                      <a:pt x="126" y="456"/>
                    </a:lnTo>
                    <a:lnTo>
                      <a:pt x="126" y="480"/>
                    </a:lnTo>
                    <a:lnTo>
                      <a:pt x="144" y="516"/>
                    </a:lnTo>
                    <a:lnTo>
                      <a:pt x="156" y="528"/>
                    </a:lnTo>
                    <a:lnTo>
                      <a:pt x="168" y="552"/>
                    </a:lnTo>
                    <a:lnTo>
                      <a:pt x="168" y="564"/>
                    </a:lnTo>
                    <a:lnTo>
                      <a:pt x="156" y="588"/>
                    </a:lnTo>
                    <a:lnTo>
                      <a:pt x="150" y="606"/>
                    </a:lnTo>
                    <a:lnTo>
                      <a:pt x="150" y="618"/>
                    </a:lnTo>
                    <a:lnTo>
                      <a:pt x="180" y="648"/>
                    </a:lnTo>
                    <a:lnTo>
                      <a:pt x="192" y="666"/>
                    </a:lnTo>
                    <a:lnTo>
                      <a:pt x="222" y="696"/>
                    </a:lnTo>
                    <a:lnTo>
                      <a:pt x="234" y="714"/>
                    </a:lnTo>
                    <a:lnTo>
                      <a:pt x="264" y="744"/>
                    </a:lnTo>
                    <a:lnTo>
                      <a:pt x="258" y="750"/>
                    </a:lnTo>
                    <a:lnTo>
                      <a:pt x="258" y="762"/>
                    </a:lnTo>
                    <a:lnTo>
                      <a:pt x="252" y="768"/>
                    </a:lnTo>
                    <a:lnTo>
                      <a:pt x="252" y="780"/>
                    </a:lnTo>
                    <a:lnTo>
                      <a:pt x="258" y="786"/>
                    </a:lnTo>
                    <a:lnTo>
                      <a:pt x="276" y="786"/>
                    </a:lnTo>
                    <a:lnTo>
                      <a:pt x="288" y="780"/>
                    </a:lnTo>
                    <a:lnTo>
                      <a:pt x="294" y="768"/>
                    </a:lnTo>
                    <a:lnTo>
                      <a:pt x="306" y="762"/>
                    </a:lnTo>
                    <a:lnTo>
                      <a:pt x="312" y="756"/>
                    </a:lnTo>
                    <a:lnTo>
                      <a:pt x="306" y="738"/>
                    </a:lnTo>
                    <a:lnTo>
                      <a:pt x="306" y="732"/>
                    </a:lnTo>
                    <a:lnTo>
                      <a:pt x="300" y="726"/>
                    </a:lnTo>
                    <a:lnTo>
                      <a:pt x="300" y="708"/>
                    </a:lnTo>
                    <a:lnTo>
                      <a:pt x="288" y="684"/>
                    </a:lnTo>
                    <a:lnTo>
                      <a:pt x="282" y="678"/>
                    </a:lnTo>
                    <a:lnTo>
                      <a:pt x="258" y="678"/>
                    </a:lnTo>
                    <a:lnTo>
                      <a:pt x="240" y="648"/>
                    </a:lnTo>
                    <a:lnTo>
                      <a:pt x="240" y="576"/>
                    </a:lnTo>
                    <a:lnTo>
                      <a:pt x="222" y="546"/>
                    </a:lnTo>
                    <a:lnTo>
                      <a:pt x="228" y="534"/>
                    </a:lnTo>
                    <a:lnTo>
                      <a:pt x="228" y="528"/>
                    </a:lnTo>
                    <a:lnTo>
                      <a:pt x="234" y="516"/>
                    </a:lnTo>
                    <a:lnTo>
                      <a:pt x="234" y="492"/>
                    </a:lnTo>
                    <a:lnTo>
                      <a:pt x="228" y="486"/>
                    </a:lnTo>
                    <a:lnTo>
                      <a:pt x="216" y="480"/>
                    </a:lnTo>
                    <a:lnTo>
                      <a:pt x="210" y="474"/>
                    </a:lnTo>
                    <a:lnTo>
                      <a:pt x="198" y="474"/>
                    </a:lnTo>
                    <a:lnTo>
                      <a:pt x="198" y="432"/>
                    </a:lnTo>
                    <a:lnTo>
                      <a:pt x="168" y="396"/>
                    </a:lnTo>
                    <a:lnTo>
                      <a:pt x="174" y="336"/>
                    </a:lnTo>
                    <a:lnTo>
                      <a:pt x="168" y="330"/>
                    </a:lnTo>
                    <a:lnTo>
                      <a:pt x="162" y="318"/>
                    </a:lnTo>
                    <a:lnTo>
                      <a:pt x="144" y="300"/>
                    </a:lnTo>
                    <a:lnTo>
                      <a:pt x="138" y="288"/>
                    </a:lnTo>
                    <a:lnTo>
                      <a:pt x="138" y="276"/>
                    </a:lnTo>
                    <a:lnTo>
                      <a:pt x="132" y="264"/>
                    </a:lnTo>
                    <a:lnTo>
                      <a:pt x="132" y="246"/>
                    </a:lnTo>
                    <a:lnTo>
                      <a:pt x="126" y="240"/>
                    </a:lnTo>
                    <a:lnTo>
                      <a:pt x="120" y="228"/>
                    </a:lnTo>
                    <a:lnTo>
                      <a:pt x="108" y="216"/>
                    </a:lnTo>
                    <a:lnTo>
                      <a:pt x="102" y="204"/>
                    </a:lnTo>
                    <a:lnTo>
                      <a:pt x="96" y="198"/>
                    </a:lnTo>
                    <a:lnTo>
                      <a:pt x="96" y="192"/>
                    </a:lnTo>
                    <a:lnTo>
                      <a:pt x="102" y="186"/>
                    </a:lnTo>
                    <a:lnTo>
                      <a:pt x="114" y="162"/>
                    </a:lnTo>
                    <a:lnTo>
                      <a:pt x="114" y="114"/>
                    </a:lnTo>
                    <a:lnTo>
                      <a:pt x="120" y="108"/>
                    </a:lnTo>
                    <a:lnTo>
                      <a:pt x="126" y="96"/>
                    </a:lnTo>
                    <a:lnTo>
                      <a:pt x="126" y="60"/>
                    </a:lnTo>
                    <a:lnTo>
                      <a:pt x="132" y="66"/>
                    </a:lnTo>
                    <a:lnTo>
                      <a:pt x="144" y="72"/>
                    </a:lnTo>
                    <a:lnTo>
                      <a:pt x="150" y="84"/>
                    </a:lnTo>
                    <a:lnTo>
                      <a:pt x="162" y="90"/>
                    </a:lnTo>
                    <a:lnTo>
                      <a:pt x="180" y="90"/>
                    </a:lnTo>
                    <a:lnTo>
                      <a:pt x="186" y="84"/>
                    </a:lnTo>
                    <a:lnTo>
                      <a:pt x="198" y="84"/>
                    </a:lnTo>
                    <a:lnTo>
                      <a:pt x="198" y="102"/>
                    </a:lnTo>
                    <a:lnTo>
                      <a:pt x="204" y="108"/>
                    </a:lnTo>
                    <a:lnTo>
                      <a:pt x="216" y="114"/>
                    </a:lnTo>
                    <a:lnTo>
                      <a:pt x="234" y="114"/>
                    </a:lnTo>
                    <a:lnTo>
                      <a:pt x="234" y="120"/>
                    </a:lnTo>
                    <a:lnTo>
                      <a:pt x="228" y="126"/>
                    </a:lnTo>
                    <a:lnTo>
                      <a:pt x="228" y="186"/>
                    </a:lnTo>
                    <a:lnTo>
                      <a:pt x="240" y="258"/>
                    </a:lnTo>
                    <a:lnTo>
                      <a:pt x="240" y="270"/>
                    </a:lnTo>
                    <a:lnTo>
                      <a:pt x="246" y="282"/>
                    </a:lnTo>
                    <a:lnTo>
                      <a:pt x="252" y="306"/>
                    </a:lnTo>
                    <a:lnTo>
                      <a:pt x="264" y="342"/>
                    </a:lnTo>
                    <a:lnTo>
                      <a:pt x="276" y="372"/>
                    </a:lnTo>
                    <a:lnTo>
                      <a:pt x="282" y="384"/>
                    </a:lnTo>
                    <a:lnTo>
                      <a:pt x="324" y="384"/>
                    </a:lnTo>
                    <a:lnTo>
                      <a:pt x="318" y="390"/>
                    </a:lnTo>
                    <a:lnTo>
                      <a:pt x="306" y="414"/>
                    </a:lnTo>
                    <a:lnTo>
                      <a:pt x="318" y="438"/>
                    </a:lnTo>
                    <a:lnTo>
                      <a:pt x="330" y="444"/>
                    </a:lnTo>
                    <a:lnTo>
                      <a:pt x="336" y="450"/>
                    </a:lnTo>
                    <a:lnTo>
                      <a:pt x="348" y="450"/>
                    </a:lnTo>
                    <a:lnTo>
                      <a:pt x="354" y="474"/>
                    </a:lnTo>
                    <a:lnTo>
                      <a:pt x="384" y="474"/>
                    </a:lnTo>
                    <a:lnTo>
                      <a:pt x="390" y="516"/>
                    </a:lnTo>
                    <a:lnTo>
                      <a:pt x="384" y="516"/>
                    </a:lnTo>
                    <a:lnTo>
                      <a:pt x="378" y="522"/>
                    </a:lnTo>
                    <a:lnTo>
                      <a:pt x="366" y="528"/>
                    </a:lnTo>
                    <a:lnTo>
                      <a:pt x="360" y="534"/>
                    </a:lnTo>
                    <a:lnTo>
                      <a:pt x="354" y="546"/>
                    </a:lnTo>
                    <a:lnTo>
                      <a:pt x="354" y="558"/>
                    </a:lnTo>
                    <a:lnTo>
                      <a:pt x="360" y="564"/>
                    </a:lnTo>
                    <a:lnTo>
                      <a:pt x="372" y="570"/>
                    </a:lnTo>
                    <a:lnTo>
                      <a:pt x="384" y="558"/>
                    </a:lnTo>
                    <a:lnTo>
                      <a:pt x="384" y="564"/>
                    </a:lnTo>
                    <a:lnTo>
                      <a:pt x="396" y="576"/>
                    </a:lnTo>
                    <a:lnTo>
                      <a:pt x="396" y="588"/>
                    </a:lnTo>
                    <a:lnTo>
                      <a:pt x="402" y="594"/>
                    </a:lnTo>
                    <a:lnTo>
                      <a:pt x="414" y="594"/>
                    </a:lnTo>
                    <a:lnTo>
                      <a:pt x="426" y="600"/>
                    </a:lnTo>
                    <a:lnTo>
                      <a:pt x="432" y="600"/>
                    </a:lnTo>
                    <a:lnTo>
                      <a:pt x="438" y="606"/>
                    </a:lnTo>
                    <a:lnTo>
                      <a:pt x="438" y="624"/>
                    </a:lnTo>
                    <a:lnTo>
                      <a:pt x="432" y="630"/>
                    </a:lnTo>
                    <a:lnTo>
                      <a:pt x="432" y="636"/>
                    </a:lnTo>
                    <a:lnTo>
                      <a:pt x="426" y="648"/>
                    </a:lnTo>
                    <a:lnTo>
                      <a:pt x="426" y="654"/>
                    </a:lnTo>
                    <a:lnTo>
                      <a:pt x="468" y="654"/>
                    </a:lnTo>
                    <a:lnTo>
                      <a:pt x="468" y="684"/>
                    </a:lnTo>
                    <a:lnTo>
                      <a:pt x="504" y="720"/>
                    </a:lnTo>
                    <a:lnTo>
                      <a:pt x="510" y="732"/>
                    </a:lnTo>
                    <a:lnTo>
                      <a:pt x="528" y="750"/>
                    </a:lnTo>
                    <a:lnTo>
                      <a:pt x="534" y="768"/>
                    </a:lnTo>
                    <a:lnTo>
                      <a:pt x="546" y="780"/>
                    </a:lnTo>
                    <a:lnTo>
                      <a:pt x="552" y="798"/>
                    </a:lnTo>
                    <a:lnTo>
                      <a:pt x="558" y="810"/>
                    </a:lnTo>
                    <a:lnTo>
                      <a:pt x="558" y="870"/>
                    </a:lnTo>
                    <a:lnTo>
                      <a:pt x="564" y="882"/>
                    </a:lnTo>
                    <a:lnTo>
                      <a:pt x="576" y="894"/>
                    </a:lnTo>
                    <a:lnTo>
                      <a:pt x="576" y="906"/>
                    </a:lnTo>
                    <a:lnTo>
                      <a:pt x="570" y="918"/>
                    </a:lnTo>
                    <a:lnTo>
                      <a:pt x="552" y="936"/>
                    </a:lnTo>
                    <a:lnTo>
                      <a:pt x="546" y="948"/>
                    </a:lnTo>
                    <a:lnTo>
                      <a:pt x="546" y="954"/>
                    </a:lnTo>
                    <a:lnTo>
                      <a:pt x="552" y="960"/>
                    </a:lnTo>
                    <a:lnTo>
                      <a:pt x="564" y="966"/>
                    </a:lnTo>
                    <a:lnTo>
                      <a:pt x="540" y="966"/>
                    </a:lnTo>
                    <a:lnTo>
                      <a:pt x="528" y="972"/>
                    </a:lnTo>
                    <a:lnTo>
                      <a:pt x="528" y="1038"/>
                    </a:lnTo>
                    <a:lnTo>
                      <a:pt x="534" y="1056"/>
                    </a:lnTo>
                    <a:lnTo>
                      <a:pt x="540" y="1062"/>
                    </a:lnTo>
                    <a:lnTo>
                      <a:pt x="546" y="1074"/>
                    </a:lnTo>
                    <a:lnTo>
                      <a:pt x="558" y="1074"/>
                    </a:lnTo>
                    <a:lnTo>
                      <a:pt x="576" y="1080"/>
                    </a:lnTo>
                    <a:lnTo>
                      <a:pt x="600" y="1080"/>
                    </a:lnTo>
                    <a:lnTo>
                      <a:pt x="612" y="1086"/>
                    </a:lnTo>
                    <a:lnTo>
                      <a:pt x="636" y="1110"/>
                    </a:lnTo>
                    <a:lnTo>
                      <a:pt x="642" y="1122"/>
                    </a:lnTo>
                    <a:lnTo>
                      <a:pt x="648" y="1140"/>
                    </a:lnTo>
                    <a:lnTo>
                      <a:pt x="654" y="1152"/>
                    </a:lnTo>
                    <a:lnTo>
                      <a:pt x="666" y="1164"/>
                    </a:lnTo>
                    <a:lnTo>
                      <a:pt x="678" y="1170"/>
                    </a:lnTo>
                    <a:lnTo>
                      <a:pt x="732" y="1170"/>
                    </a:lnTo>
                    <a:lnTo>
                      <a:pt x="750" y="1176"/>
                    </a:lnTo>
                    <a:lnTo>
                      <a:pt x="762" y="1182"/>
                    </a:lnTo>
                    <a:lnTo>
                      <a:pt x="768" y="1188"/>
                    </a:lnTo>
                    <a:lnTo>
                      <a:pt x="774" y="1200"/>
                    </a:lnTo>
                    <a:lnTo>
                      <a:pt x="786" y="1218"/>
                    </a:lnTo>
                    <a:lnTo>
                      <a:pt x="810" y="1242"/>
                    </a:lnTo>
                    <a:lnTo>
                      <a:pt x="834" y="1254"/>
                    </a:lnTo>
                    <a:lnTo>
                      <a:pt x="870" y="1266"/>
                    </a:lnTo>
                    <a:lnTo>
                      <a:pt x="912" y="1272"/>
                    </a:lnTo>
                    <a:lnTo>
                      <a:pt x="942" y="1278"/>
                    </a:lnTo>
                    <a:lnTo>
                      <a:pt x="960" y="1290"/>
                    </a:lnTo>
                    <a:lnTo>
                      <a:pt x="966" y="1302"/>
                    </a:lnTo>
                    <a:lnTo>
                      <a:pt x="978" y="1314"/>
                    </a:lnTo>
                    <a:lnTo>
                      <a:pt x="990" y="1320"/>
                    </a:lnTo>
                    <a:lnTo>
                      <a:pt x="996" y="1320"/>
                    </a:lnTo>
                    <a:lnTo>
                      <a:pt x="1002" y="1326"/>
                    </a:lnTo>
                    <a:lnTo>
                      <a:pt x="1008" y="1338"/>
                    </a:lnTo>
                    <a:lnTo>
                      <a:pt x="1014" y="1344"/>
                    </a:lnTo>
                    <a:lnTo>
                      <a:pt x="1080" y="1344"/>
                    </a:lnTo>
                    <a:lnTo>
                      <a:pt x="1092" y="1356"/>
                    </a:lnTo>
                    <a:lnTo>
                      <a:pt x="1098" y="1368"/>
                    </a:lnTo>
                    <a:lnTo>
                      <a:pt x="1104" y="1374"/>
                    </a:lnTo>
                    <a:lnTo>
                      <a:pt x="1116" y="1374"/>
                    </a:lnTo>
                    <a:lnTo>
                      <a:pt x="1140" y="1362"/>
                    </a:lnTo>
                    <a:lnTo>
                      <a:pt x="1170" y="1350"/>
                    </a:lnTo>
                    <a:lnTo>
                      <a:pt x="1206" y="1332"/>
                    </a:lnTo>
                    <a:lnTo>
                      <a:pt x="1260" y="1314"/>
                    </a:lnTo>
                    <a:lnTo>
                      <a:pt x="1278" y="1326"/>
                    </a:lnTo>
                    <a:lnTo>
                      <a:pt x="1308" y="1350"/>
                    </a:lnTo>
                    <a:lnTo>
                      <a:pt x="1344" y="1374"/>
                    </a:lnTo>
                    <a:lnTo>
                      <a:pt x="1386" y="1416"/>
                    </a:lnTo>
                    <a:lnTo>
                      <a:pt x="1386" y="1428"/>
                    </a:lnTo>
                    <a:lnTo>
                      <a:pt x="1392" y="1446"/>
                    </a:lnTo>
                    <a:lnTo>
                      <a:pt x="1398" y="1458"/>
                    </a:lnTo>
                    <a:lnTo>
                      <a:pt x="1416" y="1458"/>
                    </a:lnTo>
                    <a:lnTo>
                      <a:pt x="1422" y="1452"/>
                    </a:lnTo>
                    <a:lnTo>
                      <a:pt x="1422" y="144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83" name="Malt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F2167999-3BA3-4DC3-8747-1FCCA0EE584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742555" y="-1685074"/>
                <a:ext cx="6133" cy="5648"/>
              </a:xfrm>
              <a:custGeom>
                <a:avLst/>
                <a:gdLst>
                  <a:gd name="T0" fmla="*/ 2147483647 w 30"/>
                  <a:gd name="T1" fmla="*/ 2147483647 h 30"/>
                  <a:gd name="T2" fmla="*/ 2147483647 w 30"/>
                  <a:gd name="T3" fmla="*/ 2147483647 h 30"/>
                  <a:gd name="T4" fmla="*/ 2147483647 w 30"/>
                  <a:gd name="T5" fmla="*/ 2147483647 h 30"/>
                  <a:gd name="T6" fmla="*/ 2147483647 w 30"/>
                  <a:gd name="T7" fmla="*/ 0 h 30"/>
                  <a:gd name="T8" fmla="*/ 2147483647 w 30"/>
                  <a:gd name="T9" fmla="*/ 0 h 30"/>
                  <a:gd name="T10" fmla="*/ 0 w 30"/>
                  <a:gd name="T11" fmla="*/ 2147483647 h 30"/>
                  <a:gd name="T12" fmla="*/ 0 w 30"/>
                  <a:gd name="T13" fmla="*/ 2147483647 h 30"/>
                  <a:gd name="T14" fmla="*/ 2147483647 w 30"/>
                  <a:gd name="T15" fmla="*/ 2147483647 h 30"/>
                  <a:gd name="T16" fmla="*/ 2147483647 w 30"/>
                  <a:gd name="T17" fmla="*/ 2147483647 h 30"/>
                  <a:gd name="T18" fmla="*/ 2147483647 w 30"/>
                  <a:gd name="T19" fmla="*/ 2147483647 h 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0"/>
                  <a:gd name="T31" fmla="*/ 0 h 30"/>
                  <a:gd name="T32" fmla="*/ 30 w 30"/>
                  <a:gd name="T33" fmla="*/ 30 h 3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0" h="30">
                    <a:moveTo>
                      <a:pt x="24" y="30"/>
                    </a:moveTo>
                    <a:lnTo>
                      <a:pt x="30" y="24"/>
                    </a:lnTo>
                    <a:lnTo>
                      <a:pt x="30" y="12"/>
                    </a:lnTo>
                    <a:lnTo>
                      <a:pt x="18" y="0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18"/>
                    </a:lnTo>
                    <a:lnTo>
                      <a:pt x="6" y="24"/>
                    </a:lnTo>
                    <a:lnTo>
                      <a:pt x="18" y="30"/>
                    </a:lnTo>
                    <a:lnTo>
                      <a:pt x="24" y="3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84" name="Mauritan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61EDAD1B-A44B-468C-B3BC-C6D33AE6D02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323239" y="-1537402"/>
                <a:ext cx="166346" cy="205774"/>
              </a:xfrm>
              <a:custGeom>
                <a:avLst/>
                <a:gdLst>
                  <a:gd name="T0" fmla="*/ 2147483647 w 858"/>
                  <a:gd name="T1" fmla="*/ 2147483647 h 1002"/>
                  <a:gd name="T2" fmla="*/ 2147483647 w 858"/>
                  <a:gd name="T3" fmla="*/ 2147483647 h 1002"/>
                  <a:gd name="T4" fmla="*/ 2147483647 w 858"/>
                  <a:gd name="T5" fmla="*/ 2147483647 h 1002"/>
                  <a:gd name="T6" fmla="*/ 2147483647 w 858"/>
                  <a:gd name="T7" fmla="*/ 2147483647 h 1002"/>
                  <a:gd name="T8" fmla="*/ 2147483647 w 858"/>
                  <a:gd name="T9" fmla="*/ 2147483647 h 1002"/>
                  <a:gd name="T10" fmla="*/ 2147483647 w 858"/>
                  <a:gd name="T11" fmla="*/ 2147483647 h 1002"/>
                  <a:gd name="T12" fmla="*/ 2147483647 w 858"/>
                  <a:gd name="T13" fmla="*/ 2147483647 h 1002"/>
                  <a:gd name="T14" fmla="*/ 2147483647 w 858"/>
                  <a:gd name="T15" fmla="*/ 2147483647 h 1002"/>
                  <a:gd name="T16" fmla="*/ 2147483647 w 858"/>
                  <a:gd name="T17" fmla="*/ 2147483647 h 1002"/>
                  <a:gd name="T18" fmla="*/ 2147483647 w 858"/>
                  <a:gd name="T19" fmla="*/ 2147483647 h 1002"/>
                  <a:gd name="T20" fmla="*/ 2147483647 w 858"/>
                  <a:gd name="T21" fmla="*/ 2147483647 h 1002"/>
                  <a:gd name="T22" fmla="*/ 2147483647 w 858"/>
                  <a:gd name="T23" fmla="*/ 2147483647 h 1002"/>
                  <a:gd name="T24" fmla="*/ 2147483647 w 858"/>
                  <a:gd name="T25" fmla="*/ 2147483647 h 1002"/>
                  <a:gd name="T26" fmla="*/ 2147483647 w 858"/>
                  <a:gd name="T27" fmla="*/ 2147483647 h 1002"/>
                  <a:gd name="T28" fmla="*/ 2147483647 w 858"/>
                  <a:gd name="T29" fmla="*/ 2147483647 h 1002"/>
                  <a:gd name="T30" fmla="*/ 2147483647 w 858"/>
                  <a:gd name="T31" fmla="*/ 2147483647 h 1002"/>
                  <a:gd name="T32" fmla="*/ 2147483647 w 858"/>
                  <a:gd name="T33" fmla="*/ 2147483647 h 1002"/>
                  <a:gd name="T34" fmla="*/ 2147483647 w 858"/>
                  <a:gd name="T35" fmla="*/ 2147483647 h 1002"/>
                  <a:gd name="T36" fmla="*/ 2147483647 w 858"/>
                  <a:gd name="T37" fmla="*/ 2147483647 h 1002"/>
                  <a:gd name="T38" fmla="*/ 2147483647 w 858"/>
                  <a:gd name="T39" fmla="*/ 2147483647 h 1002"/>
                  <a:gd name="T40" fmla="*/ 2147483647 w 858"/>
                  <a:gd name="T41" fmla="*/ 2147483647 h 1002"/>
                  <a:gd name="T42" fmla="*/ 2147483647 w 858"/>
                  <a:gd name="T43" fmla="*/ 2147483647 h 1002"/>
                  <a:gd name="T44" fmla="*/ 2147483647 w 858"/>
                  <a:gd name="T45" fmla="*/ 2147483647 h 1002"/>
                  <a:gd name="T46" fmla="*/ 2147483647 w 858"/>
                  <a:gd name="T47" fmla="*/ 2147483647 h 1002"/>
                  <a:gd name="T48" fmla="*/ 2147483647 w 858"/>
                  <a:gd name="T49" fmla="*/ 2147483647 h 1002"/>
                  <a:gd name="T50" fmla="*/ 2147483647 w 858"/>
                  <a:gd name="T51" fmla="*/ 2147483647 h 1002"/>
                  <a:gd name="T52" fmla="*/ 2147483647 w 858"/>
                  <a:gd name="T53" fmla="*/ 2147483647 h 1002"/>
                  <a:gd name="T54" fmla="*/ 2147483647 w 858"/>
                  <a:gd name="T55" fmla="*/ 2147483647 h 1002"/>
                  <a:gd name="T56" fmla="*/ 2147483647 w 858"/>
                  <a:gd name="T57" fmla="*/ 2147483647 h 1002"/>
                  <a:gd name="T58" fmla="*/ 2147483647 w 858"/>
                  <a:gd name="T59" fmla="*/ 2147483647 h 1002"/>
                  <a:gd name="T60" fmla="*/ 2147483647 w 858"/>
                  <a:gd name="T61" fmla="*/ 2147483647 h 1002"/>
                  <a:gd name="T62" fmla="*/ 2147483647 w 858"/>
                  <a:gd name="T63" fmla="*/ 2147483647 h 1002"/>
                  <a:gd name="T64" fmla="*/ 2147483647 w 858"/>
                  <a:gd name="T65" fmla="*/ 2147483647 h 1002"/>
                  <a:gd name="T66" fmla="*/ 2147483647 w 858"/>
                  <a:gd name="T67" fmla="*/ 2147483647 h 1002"/>
                  <a:gd name="T68" fmla="*/ 2147483647 w 858"/>
                  <a:gd name="T69" fmla="*/ 2147483647 h 1002"/>
                  <a:gd name="T70" fmla="*/ 2147483647 w 858"/>
                  <a:gd name="T71" fmla="*/ 2147483647 h 1002"/>
                  <a:gd name="T72" fmla="*/ 2147483647 w 858"/>
                  <a:gd name="T73" fmla="*/ 2147483647 h 1002"/>
                  <a:gd name="T74" fmla="*/ 2147483647 w 858"/>
                  <a:gd name="T75" fmla="*/ 2147483647 h 1002"/>
                  <a:gd name="T76" fmla="*/ 2147483647 w 858"/>
                  <a:gd name="T77" fmla="*/ 2147483647 h 1002"/>
                  <a:gd name="T78" fmla="*/ 2147483647 w 858"/>
                  <a:gd name="T79" fmla="*/ 2147483647 h 1002"/>
                  <a:gd name="T80" fmla="*/ 2147483647 w 858"/>
                  <a:gd name="T81" fmla="*/ 2147483647 h 1002"/>
                  <a:gd name="T82" fmla="*/ 2147483647 w 858"/>
                  <a:gd name="T83" fmla="*/ 2147483647 h 1002"/>
                  <a:gd name="T84" fmla="*/ 2147483647 w 858"/>
                  <a:gd name="T85" fmla="*/ 2147483647 h 1002"/>
                  <a:gd name="T86" fmla="*/ 2147483647 w 858"/>
                  <a:gd name="T87" fmla="*/ 2147483647 h 1002"/>
                  <a:gd name="T88" fmla="*/ 2147483647 w 858"/>
                  <a:gd name="T89" fmla="*/ 2147483647 h 1002"/>
                  <a:gd name="T90" fmla="*/ 2147483647 w 858"/>
                  <a:gd name="T91" fmla="*/ 2147483647 h 1002"/>
                  <a:gd name="T92" fmla="*/ 2147483647 w 858"/>
                  <a:gd name="T93" fmla="*/ 2147483647 h 1002"/>
                  <a:gd name="T94" fmla="*/ 2147483647 w 858"/>
                  <a:gd name="T95" fmla="*/ 2147483647 h 1002"/>
                  <a:gd name="T96" fmla="*/ 2147483647 w 858"/>
                  <a:gd name="T97" fmla="*/ 2147483647 h 1002"/>
                  <a:gd name="T98" fmla="*/ 0 w 858"/>
                  <a:gd name="T99" fmla="*/ 2147483647 h 100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858"/>
                  <a:gd name="T151" fmla="*/ 0 h 1002"/>
                  <a:gd name="T152" fmla="*/ 858 w 858"/>
                  <a:gd name="T153" fmla="*/ 1002 h 100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858" h="1002">
                    <a:moveTo>
                      <a:pt x="0" y="498"/>
                    </a:moveTo>
                    <a:lnTo>
                      <a:pt x="18" y="498"/>
                    </a:lnTo>
                    <a:lnTo>
                      <a:pt x="18" y="528"/>
                    </a:lnTo>
                    <a:lnTo>
                      <a:pt x="24" y="534"/>
                    </a:lnTo>
                    <a:lnTo>
                      <a:pt x="30" y="534"/>
                    </a:lnTo>
                    <a:lnTo>
                      <a:pt x="30" y="528"/>
                    </a:lnTo>
                    <a:lnTo>
                      <a:pt x="36" y="522"/>
                    </a:lnTo>
                    <a:lnTo>
                      <a:pt x="48" y="558"/>
                    </a:lnTo>
                    <a:lnTo>
                      <a:pt x="42" y="600"/>
                    </a:lnTo>
                    <a:lnTo>
                      <a:pt x="30" y="600"/>
                    </a:lnTo>
                    <a:lnTo>
                      <a:pt x="36" y="624"/>
                    </a:lnTo>
                    <a:lnTo>
                      <a:pt x="24" y="630"/>
                    </a:lnTo>
                    <a:lnTo>
                      <a:pt x="30" y="642"/>
                    </a:lnTo>
                    <a:lnTo>
                      <a:pt x="36" y="648"/>
                    </a:lnTo>
                    <a:lnTo>
                      <a:pt x="48" y="666"/>
                    </a:lnTo>
                    <a:lnTo>
                      <a:pt x="60" y="690"/>
                    </a:lnTo>
                    <a:lnTo>
                      <a:pt x="60" y="720"/>
                    </a:lnTo>
                    <a:lnTo>
                      <a:pt x="54" y="738"/>
                    </a:lnTo>
                    <a:lnTo>
                      <a:pt x="54" y="750"/>
                    </a:lnTo>
                    <a:lnTo>
                      <a:pt x="48" y="756"/>
                    </a:lnTo>
                    <a:lnTo>
                      <a:pt x="48" y="804"/>
                    </a:lnTo>
                    <a:lnTo>
                      <a:pt x="42" y="816"/>
                    </a:lnTo>
                    <a:lnTo>
                      <a:pt x="30" y="822"/>
                    </a:lnTo>
                    <a:lnTo>
                      <a:pt x="24" y="840"/>
                    </a:lnTo>
                    <a:lnTo>
                      <a:pt x="18" y="852"/>
                    </a:lnTo>
                    <a:lnTo>
                      <a:pt x="18" y="864"/>
                    </a:lnTo>
                    <a:lnTo>
                      <a:pt x="12" y="876"/>
                    </a:lnTo>
                    <a:lnTo>
                      <a:pt x="12" y="906"/>
                    </a:lnTo>
                    <a:lnTo>
                      <a:pt x="18" y="900"/>
                    </a:lnTo>
                    <a:lnTo>
                      <a:pt x="36" y="864"/>
                    </a:lnTo>
                    <a:lnTo>
                      <a:pt x="42" y="858"/>
                    </a:lnTo>
                    <a:lnTo>
                      <a:pt x="54" y="852"/>
                    </a:lnTo>
                    <a:lnTo>
                      <a:pt x="60" y="852"/>
                    </a:lnTo>
                    <a:lnTo>
                      <a:pt x="66" y="858"/>
                    </a:lnTo>
                    <a:lnTo>
                      <a:pt x="72" y="858"/>
                    </a:lnTo>
                    <a:lnTo>
                      <a:pt x="84" y="852"/>
                    </a:lnTo>
                    <a:lnTo>
                      <a:pt x="114" y="858"/>
                    </a:lnTo>
                    <a:lnTo>
                      <a:pt x="114" y="840"/>
                    </a:lnTo>
                    <a:lnTo>
                      <a:pt x="138" y="852"/>
                    </a:lnTo>
                    <a:lnTo>
                      <a:pt x="162" y="852"/>
                    </a:lnTo>
                    <a:lnTo>
                      <a:pt x="174" y="858"/>
                    </a:lnTo>
                    <a:lnTo>
                      <a:pt x="180" y="858"/>
                    </a:lnTo>
                    <a:lnTo>
                      <a:pt x="186" y="870"/>
                    </a:lnTo>
                    <a:lnTo>
                      <a:pt x="198" y="882"/>
                    </a:lnTo>
                    <a:lnTo>
                      <a:pt x="204" y="894"/>
                    </a:lnTo>
                    <a:lnTo>
                      <a:pt x="216" y="888"/>
                    </a:lnTo>
                    <a:lnTo>
                      <a:pt x="234" y="888"/>
                    </a:lnTo>
                    <a:lnTo>
                      <a:pt x="240" y="894"/>
                    </a:lnTo>
                    <a:lnTo>
                      <a:pt x="240" y="900"/>
                    </a:lnTo>
                    <a:lnTo>
                      <a:pt x="246" y="912"/>
                    </a:lnTo>
                    <a:lnTo>
                      <a:pt x="246" y="942"/>
                    </a:lnTo>
                    <a:lnTo>
                      <a:pt x="264" y="942"/>
                    </a:lnTo>
                    <a:lnTo>
                      <a:pt x="270" y="948"/>
                    </a:lnTo>
                    <a:lnTo>
                      <a:pt x="270" y="972"/>
                    </a:lnTo>
                    <a:lnTo>
                      <a:pt x="300" y="978"/>
                    </a:lnTo>
                    <a:lnTo>
                      <a:pt x="312" y="1002"/>
                    </a:lnTo>
                    <a:lnTo>
                      <a:pt x="330" y="1002"/>
                    </a:lnTo>
                    <a:lnTo>
                      <a:pt x="342" y="996"/>
                    </a:lnTo>
                    <a:lnTo>
                      <a:pt x="348" y="996"/>
                    </a:lnTo>
                    <a:lnTo>
                      <a:pt x="348" y="948"/>
                    </a:lnTo>
                    <a:lnTo>
                      <a:pt x="360" y="936"/>
                    </a:lnTo>
                    <a:lnTo>
                      <a:pt x="378" y="936"/>
                    </a:lnTo>
                    <a:lnTo>
                      <a:pt x="402" y="960"/>
                    </a:lnTo>
                    <a:lnTo>
                      <a:pt x="408" y="972"/>
                    </a:lnTo>
                    <a:lnTo>
                      <a:pt x="420" y="948"/>
                    </a:lnTo>
                    <a:lnTo>
                      <a:pt x="456" y="948"/>
                    </a:lnTo>
                    <a:lnTo>
                      <a:pt x="462" y="954"/>
                    </a:lnTo>
                    <a:lnTo>
                      <a:pt x="492" y="954"/>
                    </a:lnTo>
                    <a:lnTo>
                      <a:pt x="504" y="948"/>
                    </a:lnTo>
                    <a:lnTo>
                      <a:pt x="510" y="948"/>
                    </a:lnTo>
                    <a:lnTo>
                      <a:pt x="510" y="936"/>
                    </a:lnTo>
                    <a:lnTo>
                      <a:pt x="516" y="930"/>
                    </a:lnTo>
                    <a:lnTo>
                      <a:pt x="522" y="930"/>
                    </a:lnTo>
                    <a:lnTo>
                      <a:pt x="522" y="942"/>
                    </a:lnTo>
                    <a:lnTo>
                      <a:pt x="786" y="942"/>
                    </a:lnTo>
                    <a:lnTo>
                      <a:pt x="798" y="900"/>
                    </a:lnTo>
                    <a:lnTo>
                      <a:pt x="804" y="894"/>
                    </a:lnTo>
                    <a:lnTo>
                      <a:pt x="804" y="882"/>
                    </a:lnTo>
                    <a:lnTo>
                      <a:pt x="786" y="864"/>
                    </a:lnTo>
                    <a:lnTo>
                      <a:pt x="780" y="864"/>
                    </a:lnTo>
                    <a:lnTo>
                      <a:pt x="738" y="174"/>
                    </a:lnTo>
                    <a:lnTo>
                      <a:pt x="858" y="180"/>
                    </a:lnTo>
                    <a:lnTo>
                      <a:pt x="600" y="0"/>
                    </a:lnTo>
                    <a:lnTo>
                      <a:pt x="594" y="48"/>
                    </a:lnTo>
                    <a:lnTo>
                      <a:pt x="588" y="54"/>
                    </a:lnTo>
                    <a:lnTo>
                      <a:pt x="588" y="90"/>
                    </a:lnTo>
                    <a:lnTo>
                      <a:pt x="366" y="96"/>
                    </a:lnTo>
                    <a:lnTo>
                      <a:pt x="366" y="108"/>
                    </a:lnTo>
                    <a:lnTo>
                      <a:pt x="354" y="114"/>
                    </a:lnTo>
                    <a:lnTo>
                      <a:pt x="354" y="306"/>
                    </a:lnTo>
                    <a:lnTo>
                      <a:pt x="348" y="312"/>
                    </a:lnTo>
                    <a:lnTo>
                      <a:pt x="336" y="318"/>
                    </a:lnTo>
                    <a:lnTo>
                      <a:pt x="306" y="318"/>
                    </a:lnTo>
                    <a:lnTo>
                      <a:pt x="282" y="330"/>
                    </a:lnTo>
                    <a:lnTo>
                      <a:pt x="276" y="342"/>
                    </a:lnTo>
                    <a:lnTo>
                      <a:pt x="276" y="360"/>
                    </a:lnTo>
                    <a:lnTo>
                      <a:pt x="282" y="372"/>
                    </a:lnTo>
                    <a:lnTo>
                      <a:pt x="276" y="474"/>
                    </a:lnTo>
                    <a:lnTo>
                      <a:pt x="0" y="474"/>
                    </a:lnTo>
                    <a:lnTo>
                      <a:pt x="0" y="49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85" name="Mali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53E64BCC-648A-488E-B6C7-E538C700781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383798" y="-1501089"/>
                <a:ext cx="226139" cy="245315"/>
              </a:xfrm>
              <a:custGeom>
                <a:avLst/>
                <a:gdLst>
                  <a:gd name="T0" fmla="*/ 2147483647 w 1164"/>
                  <a:gd name="T1" fmla="*/ 2147483647 h 1200"/>
                  <a:gd name="T2" fmla="*/ 2147483647 w 1164"/>
                  <a:gd name="T3" fmla="*/ 2147483647 h 1200"/>
                  <a:gd name="T4" fmla="*/ 2147483647 w 1164"/>
                  <a:gd name="T5" fmla="*/ 2147483647 h 1200"/>
                  <a:gd name="T6" fmla="*/ 2147483647 w 1164"/>
                  <a:gd name="T7" fmla="*/ 2147483647 h 1200"/>
                  <a:gd name="T8" fmla="*/ 2147483647 w 1164"/>
                  <a:gd name="T9" fmla="*/ 2147483647 h 1200"/>
                  <a:gd name="T10" fmla="*/ 2147483647 w 1164"/>
                  <a:gd name="T11" fmla="*/ 2147483647 h 1200"/>
                  <a:gd name="T12" fmla="*/ 2147483647 w 1164"/>
                  <a:gd name="T13" fmla="*/ 2147483647 h 1200"/>
                  <a:gd name="T14" fmla="*/ 2147483647 w 1164"/>
                  <a:gd name="T15" fmla="*/ 2147483647 h 1200"/>
                  <a:gd name="T16" fmla="*/ 2147483647 w 1164"/>
                  <a:gd name="T17" fmla="*/ 2147483647 h 1200"/>
                  <a:gd name="T18" fmla="*/ 2147483647 w 1164"/>
                  <a:gd name="T19" fmla="*/ 2147483647 h 1200"/>
                  <a:gd name="T20" fmla="*/ 2147483647 w 1164"/>
                  <a:gd name="T21" fmla="*/ 2147483647 h 1200"/>
                  <a:gd name="T22" fmla="*/ 2147483647 w 1164"/>
                  <a:gd name="T23" fmla="*/ 2147483647 h 1200"/>
                  <a:gd name="T24" fmla="*/ 2147483647 w 1164"/>
                  <a:gd name="T25" fmla="*/ 2147483647 h 1200"/>
                  <a:gd name="T26" fmla="*/ 2147483647 w 1164"/>
                  <a:gd name="T27" fmla="*/ 2147483647 h 1200"/>
                  <a:gd name="T28" fmla="*/ 2147483647 w 1164"/>
                  <a:gd name="T29" fmla="*/ 2147483647 h 1200"/>
                  <a:gd name="T30" fmla="*/ 2147483647 w 1164"/>
                  <a:gd name="T31" fmla="*/ 2147483647 h 1200"/>
                  <a:gd name="T32" fmla="*/ 2147483647 w 1164"/>
                  <a:gd name="T33" fmla="*/ 2147483647 h 1200"/>
                  <a:gd name="T34" fmla="*/ 2147483647 w 1164"/>
                  <a:gd name="T35" fmla="*/ 2147483647 h 1200"/>
                  <a:gd name="T36" fmla="*/ 2147483647 w 1164"/>
                  <a:gd name="T37" fmla="*/ 2147483647 h 1200"/>
                  <a:gd name="T38" fmla="*/ 2147483647 w 1164"/>
                  <a:gd name="T39" fmla="*/ 2147483647 h 1200"/>
                  <a:gd name="T40" fmla="*/ 2147483647 w 1164"/>
                  <a:gd name="T41" fmla="*/ 2147483647 h 1200"/>
                  <a:gd name="T42" fmla="*/ 2147483647 w 1164"/>
                  <a:gd name="T43" fmla="*/ 2147483647 h 1200"/>
                  <a:gd name="T44" fmla="*/ 2147483647 w 1164"/>
                  <a:gd name="T45" fmla="*/ 2147483647 h 1200"/>
                  <a:gd name="T46" fmla="*/ 2147483647 w 1164"/>
                  <a:gd name="T47" fmla="*/ 2147483647 h 1200"/>
                  <a:gd name="T48" fmla="*/ 2147483647 w 1164"/>
                  <a:gd name="T49" fmla="*/ 2147483647 h 1200"/>
                  <a:gd name="T50" fmla="*/ 2147483647 w 1164"/>
                  <a:gd name="T51" fmla="*/ 2147483647 h 1200"/>
                  <a:gd name="T52" fmla="*/ 2147483647 w 1164"/>
                  <a:gd name="T53" fmla="*/ 2147483647 h 1200"/>
                  <a:gd name="T54" fmla="*/ 0 w 1164"/>
                  <a:gd name="T55" fmla="*/ 2147483647 h 1200"/>
                  <a:gd name="T56" fmla="*/ 2147483647 w 1164"/>
                  <a:gd name="T57" fmla="*/ 2147483647 h 1200"/>
                  <a:gd name="T58" fmla="*/ 2147483647 w 1164"/>
                  <a:gd name="T59" fmla="*/ 2147483647 h 1200"/>
                  <a:gd name="T60" fmla="*/ 2147483647 w 1164"/>
                  <a:gd name="T61" fmla="*/ 2147483647 h 1200"/>
                  <a:gd name="T62" fmla="*/ 2147483647 w 1164"/>
                  <a:gd name="T63" fmla="*/ 2147483647 h 1200"/>
                  <a:gd name="T64" fmla="*/ 2147483647 w 1164"/>
                  <a:gd name="T65" fmla="*/ 2147483647 h 1200"/>
                  <a:gd name="T66" fmla="*/ 2147483647 w 1164"/>
                  <a:gd name="T67" fmla="*/ 2147483647 h 1200"/>
                  <a:gd name="T68" fmla="*/ 2147483647 w 1164"/>
                  <a:gd name="T69" fmla="*/ 2147483647 h 1200"/>
                  <a:gd name="T70" fmla="*/ 2147483647 w 1164"/>
                  <a:gd name="T71" fmla="*/ 2147483647 h 1200"/>
                  <a:gd name="T72" fmla="*/ 2147483647 w 1164"/>
                  <a:gd name="T73" fmla="*/ 2147483647 h 1200"/>
                  <a:gd name="T74" fmla="*/ 2147483647 w 1164"/>
                  <a:gd name="T75" fmla="*/ 2147483647 h 1200"/>
                  <a:gd name="T76" fmla="*/ 2147483647 w 1164"/>
                  <a:gd name="T77" fmla="*/ 2147483647 h 1200"/>
                  <a:gd name="T78" fmla="*/ 2147483647 w 1164"/>
                  <a:gd name="T79" fmla="*/ 2147483647 h 1200"/>
                  <a:gd name="T80" fmla="*/ 2147483647 w 1164"/>
                  <a:gd name="T81" fmla="*/ 2147483647 h 1200"/>
                  <a:gd name="T82" fmla="*/ 2147483647 w 1164"/>
                  <a:gd name="T83" fmla="*/ 2147483647 h 1200"/>
                  <a:gd name="T84" fmla="*/ 2147483647 w 1164"/>
                  <a:gd name="T85" fmla="*/ 2147483647 h 1200"/>
                  <a:gd name="T86" fmla="*/ 2147483647 w 1164"/>
                  <a:gd name="T87" fmla="*/ 2147483647 h 1200"/>
                  <a:gd name="T88" fmla="*/ 2147483647 w 1164"/>
                  <a:gd name="T89" fmla="*/ 2147483647 h 1200"/>
                  <a:gd name="T90" fmla="*/ 2147483647 w 1164"/>
                  <a:gd name="T91" fmla="*/ 2147483647 h 1200"/>
                  <a:gd name="T92" fmla="*/ 2147483647 w 1164"/>
                  <a:gd name="T93" fmla="*/ 2147483647 h 1200"/>
                  <a:gd name="T94" fmla="*/ 2147483647 w 1164"/>
                  <a:gd name="T95" fmla="*/ 2147483647 h 1200"/>
                  <a:gd name="T96" fmla="*/ 2147483647 w 1164"/>
                  <a:gd name="T97" fmla="*/ 2147483647 h 1200"/>
                  <a:gd name="T98" fmla="*/ 2147483647 w 1164"/>
                  <a:gd name="T99" fmla="*/ 2147483647 h 1200"/>
                  <a:gd name="T100" fmla="*/ 2147483647 w 1164"/>
                  <a:gd name="T101" fmla="*/ 2147483647 h 1200"/>
                  <a:gd name="T102" fmla="*/ 2147483647 w 1164"/>
                  <a:gd name="T103" fmla="*/ 2147483647 h 1200"/>
                  <a:gd name="T104" fmla="*/ 2147483647 w 1164"/>
                  <a:gd name="T105" fmla="*/ 2147483647 h 1200"/>
                  <a:gd name="T106" fmla="*/ 2147483647 w 1164"/>
                  <a:gd name="T107" fmla="*/ 2147483647 h 120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164"/>
                  <a:gd name="T163" fmla="*/ 0 h 1200"/>
                  <a:gd name="T164" fmla="*/ 1164 w 1164"/>
                  <a:gd name="T165" fmla="*/ 1200 h 120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164" h="1200">
                    <a:moveTo>
                      <a:pt x="612" y="954"/>
                    </a:moveTo>
                    <a:lnTo>
                      <a:pt x="636" y="948"/>
                    </a:lnTo>
                    <a:lnTo>
                      <a:pt x="636" y="912"/>
                    </a:lnTo>
                    <a:lnTo>
                      <a:pt x="654" y="912"/>
                    </a:lnTo>
                    <a:lnTo>
                      <a:pt x="654" y="906"/>
                    </a:lnTo>
                    <a:lnTo>
                      <a:pt x="660" y="900"/>
                    </a:lnTo>
                    <a:lnTo>
                      <a:pt x="666" y="888"/>
                    </a:lnTo>
                    <a:lnTo>
                      <a:pt x="678" y="882"/>
                    </a:lnTo>
                    <a:lnTo>
                      <a:pt x="684" y="870"/>
                    </a:lnTo>
                    <a:lnTo>
                      <a:pt x="690" y="864"/>
                    </a:lnTo>
                    <a:lnTo>
                      <a:pt x="696" y="864"/>
                    </a:lnTo>
                    <a:lnTo>
                      <a:pt x="708" y="876"/>
                    </a:lnTo>
                    <a:lnTo>
                      <a:pt x="720" y="876"/>
                    </a:lnTo>
                    <a:lnTo>
                      <a:pt x="720" y="870"/>
                    </a:lnTo>
                    <a:lnTo>
                      <a:pt x="726" y="864"/>
                    </a:lnTo>
                    <a:lnTo>
                      <a:pt x="726" y="846"/>
                    </a:lnTo>
                    <a:lnTo>
                      <a:pt x="750" y="846"/>
                    </a:lnTo>
                    <a:lnTo>
                      <a:pt x="768" y="822"/>
                    </a:lnTo>
                    <a:lnTo>
                      <a:pt x="792" y="822"/>
                    </a:lnTo>
                    <a:lnTo>
                      <a:pt x="810" y="804"/>
                    </a:lnTo>
                    <a:lnTo>
                      <a:pt x="858" y="804"/>
                    </a:lnTo>
                    <a:lnTo>
                      <a:pt x="882" y="816"/>
                    </a:lnTo>
                    <a:lnTo>
                      <a:pt x="930" y="804"/>
                    </a:lnTo>
                    <a:lnTo>
                      <a:pt x="954" y="786"/>
                    </a:lnTo>
                    <a:lnTo>
                      <a:pt x="1020" y="792"/>
                    </a:lnTo>
                    <a:lnTo>
                      <a:pt x="1020" y="774"/>
                    </a:lnTo>
                    <a:lnTo>
                      <a:pt x="1068" y="780"/>
                    </a:lnTo>
                    <a:lnTo>
                      <a:pt x="1080" y="774"/>
                    </a:lnTo>
                    <a:lnTo>
                      <a:pt x="1104" y="774"/>
                    </a:lnTo>
                    <a:lnTo>
                      <a:pt x="1122" y="768"/>
                    </a:lnTo>
                    <a:lnTo>
                      <a:pt x="1134" y="762"/>
                    </a:lnTo>
                    <a:lnTo>
                      <a:pt x="1140" y="750"/>
                    </a:lnTo>
                    <a:lnTo>
                      <a:pt x="1140" y="732"/>
                    </a:lnTo>
                    <a:lnTo>
                      <a:pt x="1146" y="720"/>
                    </a:lnTo>
                    <a:lnTo>
                      <a:pt x="1146" y="708"/>
                    </a:lnTo>
                    <a:lnTo>
                      <a:pt x="1164" y="684"/>
                    </a:lnTo>
                    <a:lnTo>
                      <a:pt x="1164" y="480"/>
                    </a:lnTo>
                    <a:lnTo>
                      <a:pt x="1140" y="480"/>
                    </a:lnTo>
                    <a:lnTo>
                      <a:pt x="1134" y="486"/>
                    </a:lnTo>
                    <a:lnTo>
                      <a:pt x="1104" y="486"/>
                    </a:lnTo>
                    <a:lnTo>
                      <a:pt x="1092" y="480"/>
                    </a:lnTo>
                    <a:lnTo>
                      <a:pt x="1086" y="474"/>
                    </a:lnTo>
                    <a:lnTo>
                      <a:pt x="1086" y="468"/>
                    </a:lnTo>
                    <a:lnTo>
                      <a:pt x="1104" y="450"/>
                    </a:lnTo>
                    <a:lnTo>
                      <a:pt x="1104" y="432"/>
                    </a:lnTo>
                    <a:lnTo>
                      <a:pt x="1092" y="408"/>
                    </a:lnTo>
                    <a:lnTo>
                      <a:pt x="1080" y="402"/>
                    </a:lnTo>
                    <a:lnTo>
                      <a:pt x="1050" y="402"/>
                    </a:lnTo>
                    <a:lnTo>
                      <a:pt x="1044" y="408"/>
                    </a:lnTo>
                    <a:lnTo>
                      <a:pt x="1038" y="408"/>
                    </a:lnTo>
                    <a:lnTo>
                      <a:pt x="1032" y="378"/>
                    </a:lnTo>
                    <a:lnTo>
                      <a:pt x="996" y="378"/>
                    </a:lnTo>
                    <a:lnTo>
                      <a:pt x="984" y="366"/>
                    </a:lnTo>
                    <a:lnTo>
                      <a:pt x="984" y="348"/>
                    </a:lnTo>
                    <a:lnTo>
                      <a:pt x="978" y="342"/>
                    </a:lnTo>
                    <a:lnTo>
                      <a:pt x="954" y="342"/>
                    </a:lnTo>
                    <a:lnTo>
                      <a:pt x="954" y="318"/>
                    </a:lnTo>
                    <a:lnTo>
                      <a:pt x="546" y="6"/>
                    </a:lnTo>
                    <a:lnTo>
                      <a:pt x="426" y="0"/>
                    </a:lnTo>
                    <a:lnTo>
                      <a:pt x="468" y="690"/>
                    </a:lnTo>
                    <a:lnTo>
                      <a:pt x="474" y="690"/>
                    </a:lnTo>
                    <a:lnTo>
                      <a:pt x="492" y="708"/>
                    </a:lnTo>
                    <a:lnTo>
                      <a:pt x="492" y="720"/>
                    </a:lnTo>
                    <a:lnTo>
                      <a:pt x="486" y="726"/>
                    </a:lnTo>
                    <a:lnTo>
                      <a:pt x="474" y="768"/>
                    </a:lnTo>
                    <a:lnTo>
                      <a:pt x="210" y="768"/>
                    </a:lnTo>
                    <a:lnTo>
                      <a:pt x="210" y="756"/>
                    </a:lnTo>
                    <a:lnTo>
                      <a:pt x="204" y="756"/>
                    </a:lnTo>
                    <a:lnTo>
                      <a:pt x="198" y="762"/>
                    </a:lnTo>
                    <a:lnTo>
                      <a:pt x="198" y="774"/>
                    </a:lnTo>
                    <a:lnTo>
                      <a:pt x="192" y="774"/>
                    </a:lnTo>
                    <a:lnTo>
                      <a:pt x="180" y="780"/>
                    </a:lnTo>
                    <a:lnTo>
                      <a:pt x="150" y="780"/>
                    </a:lnTo>
                    <a:lnTo>
                      <a:pt x="144" y="774"/>
                    </a:lnTo>
                    <a:lnTo>
                      <a:pt x="108" y="774"/>
                    </a:lnTo>
                    <a:lnTo>
                      <a:pt x="96" y="798"/>
                    </a:lnTo>
                    <a:lnTo>
                      <a:pt x="90" y="786"/>
                    </a:lnTo>
                    <a:lnTo>
                      <a:pt x="66" y="762"/>
                    </a:lnTo>
                    <a:lnTo>
                      <a:pt x="48" y="762"/>
                    </a:lnTo>
                    <a:lnTo>
                      <a:pt x="36" y="774"/>
                    </a:lnTo>
                    <a:lnTo>
                      <a:pt x="36" y="822"/>
                    </a:lnTo>
                    <a:lnTo>
                      <a:pt x="30" y="822"/>
                    </a:lnTo>
                    <a:lnTo>
                      <a:pt x="18" y="828"/>
                    </a:lnTo>
                    <a:lnTo>
                      <a:pt x="0" y="828"/>
                    </a:lnTo>
                    <a:lnTo>
                      <a:pt x="0" y="852"/>
                    </a:lnTo>
                    <a:lnTo>
                      <a:pt x="12" y="870"/>
                    </a:lnTo>
                    <a:lnTo>
                      <a:pt x="12" y="876"/>
                    </a:lnTo>
                    <a:lnTo>
                      <a:pt x="24" y="888"/>
                    </a:lnTo>
                    <a:lnTo>
                      <a:pt x="24" y="906"/>
                    </a:lnTo>
                    <a:lnTo>
                      <a:pt x="18" y="912"/>
                    </a:lnTo>
                    <a:lnTo>
                      <a:pt x="18" y="936"/>
                    </a:lnTo>
                    <a:lnTo>
                      <a:pt x="24" y="942"/>
                    </a:lnTo>
                    <a:lnTo>
                      <a:pt x="36" y="942"/>
                    </a:lnTo>
                    <a:lnTo>
                      <a:pt x="36" y="936"/>
                    </a:lnTo>
                    <a:lnTo>
                      <a:pt x="42" y="936"/>
                    </a:lnTo>
                    <a:lnTo>
                      <a:pt x="48" y="942"/>
                    </a:lnTo>
                    <a:lnTo>
                      <a:pt x="54" y="954"/>
                    </a:lnTo>
                    <a:lnTo>
                      <a:pt x="54" y="1032"/>
                    </a:lnTo>
                    <a:lnTo>
                      <a:pt x="60" y="1044"/>
                    </a:lnTo>
                    <a:lnTo>
                      <a:pt x="60" y="1050"/>
                    </a:lnTo>
                    <a:lnTo>
                      <a:pt x="66" y="1056"/>
                    </a:lnTo>
                    <a:lnTo>
                      <a:pt x="72" y="1050"/>
                    </a:lnTo>
                    <a:lnTo>
                      <a:pt x="78" y="1038"/>
                    </a:lnTo>
                    <a:lnTo>
                      <a:pt x="90" y="1026"/>
                    </a:lnTo>
                    <a:lnTo>
                      <a:pt x="102" y="1038"/>
                    </a:lnTo>
                    <a:lnTo>
                      <a:pt x="108" y="1050"/>
                    </a:lnTo>
                    <a:lnTo>
                      <a:pt x="108" y="1062"/>
                    </a:lnTo>
                    <a:lnTo>
                      <a:pt x="114" y="1050"/>
                    </a:lnTo>
                    <a:lnTo>
                      <a:pt x="126" y="1038"/>
                    </a:lnTo>
                    <a:lnTo>
                      <a:pt x="132" y="1026"/>
                    </a:lnTo>
                    <a:lnTo>
                      <a:pt x="138" y="1026"/>
                    </a:lnTo>
                    <a:lnTo>
                      <a:pt x="144" y="1032"/>
                    </a:lnTo>
                    <a:lnTo>
                      <a:pt x="150" y="1032"/>
                    </a:lnTo>
                    <a:lnTo>
                      <a:pt x="162" y="1038"/>
                    </a:lnTo>
                    <a:lnTo>
                      <a:pt x="168" y="1044"/>
                    </a:lnTo>
                    <a:lnTo>
                      <a:pt x="180" y="1050"/>
                    </a:lnTo>
                    <a:lnTo>
                      <a:pt x="198" y="1032"/>
                    </a:lnTo>
                    <a:lnTo>
                      <a:pt x="198" y="1014"/>
                    </a:lnTo>
                    <a:lnTo>
                      <a:pt x="204" y="1008"/>
                    </a:lnTo>
                    <a:lnTo>
                      <a:pt x="216" y="1008"/>
                    </a:lnTo>
                    <a:lnTo>
                      <a:pt x="228" y="1014"/>
                    </a:lnTo>
                    <a:lnTo>
                      <a:pt x="228" y="1032"/>
                    </a:lnTo>
                    <a:lnTo>
                      <a:pt x="246" y="1044"/>
                    </a:lnTo>
                    <a:lnTo>
                      <a:pt x="234" y="1074"/>
                    </a:lnTo>
                    <a:lnTo>
                      <a:pt x="270" y="1092"/>
                    </a:lnTo>
                    <a:lnTo>
                      <a:pt x="246" y="1128"/>
                    </a:lnTo>
                    <a:lnTo>
                      <a:pt x="270" y="1128"/>
                    </a:lnTo>
                    <a:lnTo>
                      <a:pt x="270" y="1164"/>
                    </a:lnTo>
                    <a:lnTo>
                      <a:pt x="300" y="1194"/>
                    </a:lnTo>
                    <a:lnTo>
                      <a:pt x="312" y="1200"/>
                    </a:lnTo>
                    <a:lnTo>
                      <a:pt x="312" y="1182"/>
                    </a:lnTo>
                    <a:lnTo>
                      <a:pt x="318" y="1176"/>
                    </a:lnTo>
                    <a:lnTo>
                      <a:pt x="330" y="1176"/>
                    </a:lnTo>
                    <a:lnTo>
                      <a:pt x="348" y="1182"/>
                    </a:lnTo>
                    <a:lnTo>
                      <a:pt x="366" y="1200"/>
                    </a:lnTo>
                    <a:lnTo>
                      <a:pt x="372" y="1182"/>
                    </a:lnTo>
                    <a:lnTo>
                      <a:pt x="390" y="1182"/>
                    </a:lnTo>
                    <a:lnTo>
                      <a:pt x="396" y="1158"/>
                    </a:lnTo>
                    <a:lnTo>
                      <a:pt x="408" y="1176"/>
                    </a:lnTo>
                    <a:lnTo>
                      <a:pt x="420" y="1152"/>
                    </a:lnTo>
                    <a:lnTo>
                      <a:pt x="420" y="1188"/>
                    </a:lnTo>
                    <a:lnTo>
                      <a:pt x="444" y="1194"/>
                    </a:lnTo>
                    <a:lnTo>
                      <a:pt x="450" y="1188"/>
                    </a:lnTo>
                    <a:lnTo>
                      <a:pt x="456" y="1176"/>
                    </a:lnTo>
                    <a:lnTo>
                      <a:pt x="462" y="1170"/>
                    </a:lnTo>
                    <a:lnTo>
                      <a:pt x="474" y="1170"/>
                    </a:lnTo>
                    <a:lnTo>
                      <a:pt x="468" y="1116"/>
                    </a:lnTo>
                    <a:lnTo>
                      <a:pt x="492" y="1116"/>
                    </a:lnTo>
                    <a:lnTo>
                      <a:pt x="504" y="1092"/>
                    </a:lnTo>
                    <a:lnTo>
                      <a:pt x="480" y="1062"/>
                    </a:lnTo>
                    <a:lnTo>
                      <a:pt x="498" y="1050"/>
                    </a:lnTo>
                    <a:lnTo>
                      <a:pt x="504" y="1050"/>
                    </a:lnTo>
                    <a:lnTo>
                      <a:pt x="510" y="1044"/>
                    </a:lnTo>
                    <a:lnTo>
                      <a:pt x="546" y="1044"/>
                    </a:lnTo>
                    <a:lnTo>
                      <a:pt x="546" y="1032"/>
                    </a:lnTo>
                    <a:lnTo>
                      <a:pt x="540" y="1026"/>
                    </a:lnTo>
                    <a:lnTo>
                      <a:pt x="546" y="1026"/>
                    </a:lnTo>
                    <a:lnTo>
                      <a:pt x="552" y="1020"/>
                    </a:lnTo>
                    <a:lnTo>
                      <a:pt x="552" y="990"/>
                    </a:lnTo>
                    <a:lnTo>
                      <a:pt x="570" y="990"/>
                    </a:lnTo>
                    <a:lnTo>
                      <a:pt x="570" y="960"/>
                    </a:lnTo>
                    <a:lnTo>
                      <a:pt x="564" y="954"/>
                    </a:lnTo>
                    <a:lnTo>
                      <a:pt x="582" y="924"/>
                    </a:lnTo>
                    <a:lnTo>
                      <a:pt x="612" y="95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86" name="Malays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66020D75-1286-4F89-908B-35FB94EC221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932274" y="-1199286"/>
                <a:ext cx="59027" cy="89573"/>
              </a:xfrm>
              <a:custGeom>
                <a:avLst/>
                <a:gdLst>
                  <a:gd name="T0" fmla="*/ 2147483647 w 306"/>
                  <a:gd name="T1" fmla="*/ 2147483647 h 438"/>
                  <a:gd name="T2" fmla="*/ 2147483647 w 306"/>
                  <a:gd name="T3" fmla="*/ 2147483647 h 438"/>
                  <a:gd name="T4" fmla="*/ 2147483647 w 306"/>
                  <a:gd name="T5" fmla="*/ 2147483647 h 438"/>
                  <a:gd name="T6" fmla="*/ 2147483647 w 306"/>
                  <a:gd name="T7" fmla="*/ 2147483647 h 438"/>
                  <a:gd name="T8" fmla="*/ 2147483647 w 306"/>
                  <a:gd name="T9" fmla="*/ 2147483647 h 438"/>
                  <a:gd name="T10" fmla="*/ 2147483647 w 306"/>
                  <a:gd name="T11" fmla="*/ 2147483647 h 438"/>
                  <a:gd name="T12" fmla="*/ 2147483647 w 306"/>
                  <a:gd name="T13" fmla="*/ 2147483647 h 438"/>
                  <a:gd name="T14" fmla="*/ 2147483647 w 306"/>
                  <a:gd name="T15" fmla="*/ 2147483647 h 438"/>
                  <a:gd name="T16" fmla="*/ 2147483647 w 306"/>
                  <a:gd name="T17" fmla="*/ 2147483647 h 438"/>
                  <a:gd name="T18" fmla="*/ 2147483647 w 306"/>
                  <a:gd name="T19" fmla="*/ 2147483647 h 438"/>
                  <a:gd name="T20" fmla="*/ 2147483647 w 306"/>
                  <a:gd name="T21" fmla="*/ 2147483647 h 438"/>
                  <a:gd name="T22" fmla="*/ 2147483647 w 306"/>
                  <a:gd name="T23" fmla="*/ 2147483647 h 438"/>
                  <a:gd name="T24" fmla="*/ 2147483647 w 306"/>
                  <a:gd name="T25" fmla="*/ 2147483647 h 438"/>
                  <a:gd name="T26" fmla="*/ 2147483647 w 306"/>
                  <a:gd name="T27" fmla="*/ 2147483647 h 438"/>
                  <a:gd name="T28" fmla="*/ 2147483647 w 306"/>
                  <a:gd name="T29" fmla="*/ 2147483647 h 438"/>
                  <a:gd name="T30" fmla="*/ 2147483647 w 306"/>
                  <a:gd name="T31" fmla="*/ 2147483647 h 438"/>
                  <a:gd name="T32" fmla="*/ 2147483647 w 306"/>
                  <a:gd name="T33" fmla="*/ 2147483647 h 438"/>
                  <a:gd name="T34" fmla="*/ 2147483647 w 306"/>
                  <a:gd name="T35" fmla="*/ 2147483647 h 438"/>
                  <a:gd name="T36" fmla="*/ 2147483647 w 306"/>
                  <a:gd name="T37" fmla="*/ 2147483647 h 438"/>
                  <a:gd name="T38" fmla="*/ 2147483647 w 306"/>
                  <a:gd name="T39" fmla="*/ 2147483647 h 438"/>
                  <a:gd name="T40" fmla="*/ 2147483647 w 306"/>
                  <a:gd name="T41" fmla="*/ 2147483647 h 438"/>
                  <a:gd name="T42" fmla="*/ 2147483647 w 306"/>
                  <a:gd name="T43" fmla="*/ 2147483647 h 438"/>
                  <a:gd name="T44" fmla="*/ 2147483647 w 306"/>
                  <a:gd name="T45" fmla="*/ 2147483647 h 438"/>
                  <a:gd name="T46" fmla="*/ 2147483647 w 306"/>
                  <a:gd name="T47" fmla="*/ 2147483647 h 438"/>
                  <a:gd name="T48" fmla="*/ 2147483647 w 306"/>
                  <a:gd name="T49" fmla="*/ 2147483647 h 438"/>
                  <a:gd name="T50" fmla="*/ 2147483647 w 306"/>
                  <a:gd name="T51" fmla="*/ 2147483647 h 438"/>
                  <a:gd name="T52" fmla="*/ 2147483647 w 306"/>
                  <a:gd name="T53" fmla="*/ 2147483647 h 438"/>
                  <a:gd name="T54" fmla="*/ 2147483647 w 306"/>
                  <a:gd name="T55" fmla="*/ 2147483647 h 438"/>
                  <a:gd name="T56" fmla="*/ 2147483647 w 306"/>
                  <a:gd name="T57" fmla="*/ 2147483647 h 438"/>
                  <a:gd name="T58" fmla="*/ 2147483647 w 306"/>
                  <a:gd name="T59" fmla="*/ 2147483647 h 438"/>
                  <a:gd name="T60" fmla="*/ 2147483647 w 306"/>
                  <a:gd name="T61" fmla="*/ 2147483647 h 438"/>
                  <a:gd name="T62" fmla="*/ 2147483647 w 306"/>
                  <a:gd name="T63" fmla="*/ 2147483647 h 438"/>
                  <a:gd name="T64" fmla="*/ 2147483647 w 306"/>
                  <a:gd name="T65" fmla="*/ 2147483647 h 438"/>
                  <a:gd name="T66" fmla="*/ 2147483647 w 306"/>
                  <a:gd name="T67" fmla="*/ 2147483647 h 438"/>
                  <a:gd name="T68" fmla="*/ 2147483647 w 306"/>
                  <a:gd name="T69" fmla="*/ 2147483647 h 438"/>
                  <a:gd name="T70" fmla="*/ 2147483647 w 306"/>
                  <a:gd name="T71" fmla="*/ 2147483647 h 438"/>
                  <a:gd name="T72" fmla="*/ 2147483647 w 306"/>
                  <a:gd name="T73" fmla="*/ 2147483647 h 438"/>
                  <a:gd name="T74" fmla="*/ 2147483647 w 306"/>
                  <a:gd name="T75" fmla="*/ 2147483647 h 438"/>
                  <a:gd name="T76" fmla="*/ 2147483647 w 306"/>
                  <a:gd name="T77" fmla="*/ 0 h 438"/>
                  <a:gd name="T78" fmla="*/ 2147483647 w 306"/>
                  <a:gd name="T79" fmla="*/ 2147483647 h 438"/>
                  <a:gd name="T80" fmla="*/ 2147483647 w 306"/>
                  <a:gd name="T81" fmla="*/ 2147483647 h 43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06"/>
                  <a:gd name="T124" fmla="*/ 0 h 438"/>
                  <a:gd name="T125" fmla="*/ 306 w 306"/>
                  <a:gd name="T126" fmla="*/ 438 h 43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06" h="438">
                    <a:moveTo>
                      <a:pt x="0" y="42"/>
                    </a:moveTo>
                    <a:lnTo>
                      <a:pt x="6" y="138"/>
                    </a:lnTo>
                    <a:lnTo>
                      <a:pt x="18" y="138"/>
                    </a:lnTo>
                    <a:lnTo>
                      <a:pt x="24" y="132"/>
                    </a:lnTo>
                    <a:lnTo>
                      <a:pt x="42" y="132"/>
                    </a:lnTo>
                    <a:lnTo>
                      <a:pt x="54" y="138"/>
                    </a:lnTo>
                    <a:lnTo>
                      <a:pt x="54" y="168"/>
                    </a:lnTo>
                    <a:lnTo>
                      <a:pt x="48" y="180"/>
                    </a:lnTo>
                    <a:lnTo>
                      <a:pt x="48" y="198"/>
                    </a:lnTo>
                    <a:lnTo>
                      <a:pt x="54" y="216"/>
                    </a:lnTo>
                    <a:lnTo>
                      <a:pt x="60" y="228"/>
                    </a:lnTo>
                    <a:lnTo>
                      <a:pt x="66" y="234"/>
                    </a:lnTo>
                    <a:lnTo>
                      <a:pt x="84" y="234"/>
                    </a:lnTo>
                    <a:lnTo>
                      <a:pt x="90" y="228"/>
                    </a:lnTo>
                    <a:lnTo>
                      <a:pt x="90" y="240"/>
                    </a:lnTo>
                    <a:lnTo>
                      <a:pt x="84" y="252"/>
                    </a:lnTo>
                    <a:lnTo>
                      <a:pt x="84" y="282"/>
                    </a:lnTo>
                    <a:lnTo>
                      <a:pt x="96" y="306"/>
                    </a:lnTo>
                    <a:lnTo>
                      <a:pt x="102" y="312"/>
                    </a:lnTo>
                    <a:lnTo>
                      <a:pt x="114" y="318"/>
                    </a:lnTo>
                    <a:lnTo>
                      <a:pt x="132" y="330"/>
                    </a:lnTo>
                    <a:lnTo>
                      <a:pt x="144" y="336"/>
                    </a:lnTo>
                    <a:lnTo>
                      <a:pt x="162" y="354"/>
                    </a:lnTo>
                    <a:lnTo>
                      <a:pt x="168" y="354"/>
                    </a:lnTo>
                    <a:lnTo>
                      <a:pt x="168" y="366"/>
                    </a:lnTo>
                    <a:lnTo>
                      <a:pt x="174" y="372"/>
                    </a:lnTo>
                    <a:lnTo>
                      <a:pt x="174" y="378"/>
                    </a:lnTo>
                    <a:lnTo>
                      <a:pt x="180" y="384"/>
                    </a:lnTo>
                    <a:lnTo>
                      <a:pt x="186" y="384"/>
                    </a:lnTo>
                    <a:lnTo>
                      <a:pt x="198" y="390"/>
                    </a:lnTo>
                    <a:lnTo>
                      <a:pt x="204" y="396"/>
                    </a:lnTo>
                    <a:lnTo>
                      <a:pt x="216" y="396"/>
                    </a:lnTo>
                    <a:lnTo>
                      <a:pt x="222" y="402"/>
                    </a:lnTo>
                    <a:lnTo>
                      <a:pt x="228" y="402"/>
                    </a:lnTo>
                    <a:lnTo>
                      <a:pt x="252" y="438"/>
                    </a:lnTo>
                    <a:lnTo>
                      <a:pt x="300" y="432"/>
                    </a:lnTo>
                    <a:lnTo>
                      <a:pt x="300" y="420"/>
                    </a:lnTo>
                    <a:lnTo>
                      <a:pt x="306" y="408"/>
                    </a:lnTo>
                    <a:lnTo>
                      <a:pt x="306" y="378"/>
                    </a:lnTo>
                    <a:lnTo>
                      <a:pt x="294" y="354"/>
                    </a:lnTo>
                    <a:lnTo>
                      <a:pt x="270" y="330"/>
                    </a:lnTo>
                    <a:lnTo>
                      <a:pt x="264" y="318"/>
                    </a:lnTo>
                    <a:lnTo>
                      <a:pt x="258" y="312"/>
                    </a:lnTo>
                    <a:lnTo>
                      <a:pt x="258" y="288"/>
                    </a:lnTo>
                    <a:lnTo>
                      <a:pt x="252" y="276"/>
                    </a:lnTo>
                    <a:lnTo>
                      <a:pt x="246" y="270"/>
                    </a:lnTo>
                    <a:lnTo>
                      <a:pt x="246" y="258"/>
                    </a:lnTo>
                    <a:lnTo>
                      <a:pt x="252" y="252"/>
                    </a:lnTo>
                    <a:lnTo>
                      <a:pt x="252" y="126"/>
                    </a:lnTo>
                    <a:lnTo>
                      <a:pt x="246" y="114"/>
                    </a:lnTo>
                    <a:lnTo>
                      <a:pt x="222" y="90"/>
                    </a:lnTo>
                    <a:lnTo>
                      <a:pt x="204" y="84"/>
                    </a:lnTo>
                    <a:lnTo>
                      <a:pt x="192" y="72"/>
                    </a:lnTo>
                    <a:lnTo>
                      <a:pt x="180" y="66"/>
                    </a:lnTo>
                    <a:lnTo>
                      <a:pt x="156" y="42"/>
                    </a:lnTo>
                    <a:lnTo>
                      <a:pt x="150" y="54"/>
                    </a:lnTo>
                    <a:lnTo>
                      <a:pt x="144" y="60"/>
                    </a:lnTo>
                    <a:lnTo>
                      <a:pt x="138" y="72"/>
                    </a:lnTo>
                    <a:lnTo>
                      <a:pt x="138" y="78"/>
                    </a:lnTo>
                    <a:lnTo>
                      <a:pt x="132" y="84"/>
                    </a:lnTo>
                    <a:lnTo>
                      <a:pt x="114" y="66"/>
                    </a:lnTo>
                    <a:lnTo>
                      <a:pt x="108" y="66"/>
                    </a:lnTo>
                    <a:lnTo>
                      <a:pt x="102" y="72"/>
                    </a:lnTo>
                    <a:lnTo>
                      <a:pt x="90" y="72"/>
                    </a:lnTo>
                    <a:lnTo>
                      <a:pt x="90" y="78"/>
                    </a:lnTo>
                    <a:lnTo>
                      <a:pt x="72" y="78"/>
                    </a:lnTo>
                    <a:lnTo>
                      <a:pt x="66" y="72"/>
                    </a:lnTo>
                    <a:lnTo>
                      <a:pt x="66" y="66"/>
                    </a:lnTo>
                    <a:lnTo>
                      <a:pt x="78" y="54"/>
                    </a:lnTo>
                    <a:lnTo>
                      <a:pt x="78" y="42"/>
                    </a:lnTo>
                    <a:lnTo>
                      <a:pt x="66" y="42"/>
                    </a:lnTo>
                    <a:lnTo>
                      <a:pt x="66" y="30"/>
                    </a:lnTo>
                    <a:lnTo>
                      <a:pt x="60" y="24"/>
                    </a:lnTo>
                    <a:lnTo>
                      <a:pt x="48" y="18"/>
                    </a:lnTo>
                    <a:lnTo>
                      <a:pt x="30" y="18"/>
                    </a:lnTo>
                    <a:lnTo>
                      <a:pt x="30" y="12"/>
                    </a:lnTo>
                    <a:lnTo>
                      <a:pt x="24" y="0"/>
                    </a:lnTo>
                    <a:lnTo>
                      <a:pt x="12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12" y="24"/>
                    </a:lnTo>
                    <a:lnTo>
                      <a:pt x="6" y="36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87" name="AutoShape 80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34283B37-E901-4A13-9F5E-E3FF1F71686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071024" y="-1209776"/>
                <a:ext cx="134150" cy="108132"/>
              </a:xfrm>
              <a:custGeom>
                <a:avLst/>
                <a:gdLst>
                  <a:gd name="T0" fmla="*/ 2147483647 w 690"/>
                  <a:gd name="T1" fmla="*/ 2147483647 h 528"/>
                  <a:gd name="T2" fmla="*/ 2147483647 w 690"/>
                  <a:gd name="T3" fmla="*/ 2147483647 h 528"/>
                  <a:gd name="T4" fmla="*/ 2147483647 w 690"/>
                  <a:gd name="T5" fmla="*/ 2147483647 h 528"/>
                  <a:gd name="T6" fmla="*/ 2147483647 w 690"/>
                  <a:gd name="T7" fmla="*/ 2147483647 h 528"/>
                  <a:gd name="T8" fmla="*/ 2147483647 w 690"/>
                  <a:gd name="T9" fmla="*/ 2147483647 h 528"/>
                  <a:gd name="T10" fmla="*/ 2147483647 w 690"/>
                  <a:gd name="T11" fmla="*/ 2147483647 h 528"/>
                  <a:gd name="T12" fmla="*/ 2147483647 w 690"/>
                  <a:gd name="T13" fmla="*/ 2147483647 h 528"/>
                  <a:gd name="T14" fmla="*/ 2147483647 w 690"/>
                  <a:gd name="T15" fmla="*/ 2147483647 h 528"/>
                  <a:gd name="T16" fmla="*/ 2147483647 w 690"/>
                  <a:gd name="T17" fmla="*/ 2147483647 h 528"/>
                  <a:gd name="T18" fmla="*/ 2147483647 w 690"/>
                  <a:gd name="T19" fmla="*/ 2147483647 h 528"/>
                  <a:gd name="T20" fmla="*/ 2147483647 w 690"/>
                  <a:gd name="T21" fmla="*/ 2147483647 h 528"/>
                  <a:gd name="T22" fmla="*/ 2147483647 w 690"/>
                  <a:gd name="T23" fmla="*/ 2147483647 h 528"/>
                  <a:gd name="T24" fmla="*/ 2147483647 w 690"/>
                  <a:gd name="T25" fmla="*/ 2147483647 h 528"/>
                  <a:gd name="T26" fmla="*/ 2147483647 w 690"/>
                  <a:gd name="T27" fmla="*/ 2147483647 h 528"/>
                  <a:gd name="T28" fmla="*/ 2147483647 w 690"/>
                  <a:gd name="T29" fmla="*/ 2147483647 h 528"/>
                  <a:gd name="T30" fmla="*/ 2147483647 w 690"/>
                  <a:gd name="T31" fmla="*/ 2147483647 h 528"/>
                  <a:gd name="T32" fmla="*/ 2147483647 w 690"/>
                  <a:gd name="T33" fmla="*/ 2147483647 h 528"/>
                  <a:gd name="T34" fmla="*/ 2147483647 w 690"/>
                  <a:gd name="T35" fmla="*/ 2147483647 h 528"/>
                  <a:gd name="T36" fmla="*/ 2147483647 w 690"/>
                  <a:gd name="T37" fmla="*/ 2147483647 h 528"/>
                  <a:gd name="T38" fmla="*/ 2147483647 w 690"/>
                  <a:gd name="T39" fmla="*/ 2147483647 h 528"/>
                  <a:gd name="T40" fmla="*/ 2147483647 w 690"/>
                  <a:gd name="T41" fmla="*/ 2147483647 h 528"/>
                  <a:gd name="T42" fmla="*/ 2147483647 w 690"/>
                  <a:gd name="T43" fmla="*/ 2147483647 h 528"/>
                  <a:gd name="T44" fmla="*/ 2147483647 w 690"/>
                  <a:gd name="T45" fmla="*/ 2147483647 h 528"/>
                  <a:gd name="T46" fmla="*/ 2147483647 w 690"/>
                  <a:gd name="T47" fmla="*/ 2147483647 h 528"/>
                  <a:gd name="T48" fmla="*/ 2147483647 w 690"/>
                  <a:gd name="T49" fmla="*/ 2147483647 h 528"/>
                  <a:gd name="T50" fmla="*/ 2147483647 w 690"/>
                  <a:gd name="T51" fmla="*/ 2147483647 h 528"/>
                  <a:gd name="T52" fmla="*/ 2147483647 w 690"/>
                  <a:gd name="T53" fmla="*/ 2147483647 h 528"/>
                  <a:gd name="T54" fmla="*/ 2147483647 w 690"/>
                  <a:gd name="T55" fmla="*/ 2147483647 h 528"/>
                  <a:gd name="T56" fmla="*/ 2147483647 w 690"/>
                  <a:gd name="T57" fmla="*/ 2147483647 h 528"/>
                  <a:gd name="T58" fmla="*/ 2147483647 w 690"/>
                  <a:gd name="T59" fmla="*/ 2147483647 h 528"/>
                  <a:gd name="T60" fmla="*/ 2147483647 w 690"/>
                  <a:gd name="T61" fmla="*/ 2147483647 h 528"/>
                  <a:gd name="T62" fmla="*/ 2147483647 w 690"/>
                  <a:gd name="T63" fmla="*/ 2147483647 h 528"/>
                  <a:gd name="T64" fmla="*/ 2147483647 w 690"/>
                  <a:gd name="T65" fmla="*/ 2147483647 h 528"/>
                  <a:gd name="T66" fmla="*/ 2147483647 w 690"/>
                  <a:gd name="T67" fmla="*/ 2147483647 h 528"/>
                  <a:gd name="T68" fmla="*/ 2147483647 w 690"/>
                  <a:gd name="T69" fmla="*/ 2147483647 h 528"/>
                  <a:gd name="T70" fmla="*/ 2147483647 w 690"/>
                  <a:gd name="T71" fmla="*/ 0 h 528"/>
                  <a:gd name="T72" fmla="*/ 2147483647 w 690"/>
                  <a:gd name="T73" fmla="*/ 0 h 528"/>
                  <a:gd name="T74" fmla="*/ 2147483647 w 690"/>
                  <a:gd name="T75" fmla="*/ 2147483647 h 528"/>
                  <a:gd name="T76" fmla="*/ 2147483647 w 690"/>
                  <a:gd name="T77" fmla="*/ 2147483647 h 528"/>
                  <a:gd name="T78" fmla="*/ 2147483647 w 690"/>
                  <a:gd name="T79" fmla="*/ 2147483647 h 528"/>
                  <a:gd name="T80" fmla="*/ 2147483647 w 690"/>
                  <a:gd name="T81" fmla="*/ 2147483647 h 528"/>
                  <a:gd name="T82" fmla="*/ 2147483647 w 690"/>
                  <a:gd name="T83" fmla="*/ 2147483647 h 528"/>
                  <a:gd name="T84" fmla="*/ 2147483647 w 690"/>
                  <a:gd name="T85" fmla="*/ 2147483647 h 528"/>
                  <a:gd name="T86" fmla="*/ 2147483647 w 690"/>
                  <a:gd name="T87" fmla="*/ 2147483647 h 528"/>
                  <a:gd name="T88" fmla="*/ 2147483647 w 690"/>
                  <a:gd name="T89" fmla="*/ 2147483647 h 528"/>
                  <a:gd name="T90" fmla="*/ 2147483647 w 690"/>
                  <a:gd name="T91" fmla="*/ 2147483647 h 528"/>
                  <a:gd name="T92" fmla="*/ 2147483647 w 690"/>
                  <a:gd name="T93" fmla="*/ 2147483647 h 528"/>
                  <a:gd name="T94" fmla="*/ 2147483647 w 690"/>
                  <a:gd name="T95" fmla="*/ 2147483647 h 528"/>
                  <a:gd name="T96" fmla="*/ 2147483647 w 690"/>
                  <a:gd name="T97" fmla="*/ 2147483647 h 528"/>
                  <a:gd name="T98" fmla="*/ 2147483647 w 690"/>
                  <a:gd name="T99" fmla="*/ 2147483647 h 528"/>
                  <a:gd name="T100" fmla="*/ 2147483647 w 690"/>
                  <a:gd name="T101" fmla="*/ 2147483647 h 528"/>
                  <a:gd name="T102" fmla="*/ 2147483647 w 690"/>
                  <a:gd name="T103" fmla="*/ 2147483647 h 528"/>
                  <a:gd name="T104" fmla="*/ 2147483647 w 690"/>
                  <a:gd name="T105" fmla="*/ 2147483647 h 528"/>
                  <a:gd name="T106" fmla="*/ 2147483647 w 690"/>
                  <a:gd name="T107" fmla="*/ 2147483647 h 528"/>
                  <a:gd name="T108" fmla="*/ 2147483647 w 690"/>
                  <a:gd name="T109" fmla="*/ 2147483647 h 528"/>
                  <a:gd name="T110" fmla="*/ 2147483647 w 690"/>
                  <a:gd name="T111" fmla="*/ 2147483647 h 528"/>
                  <a:gd name="T112" fmla="*/ 2147483647 w 690"/>
                  <a:gd name="T113" fmla="*/ 2147483647 h 528"/>
                  <a:gd name="T114" fmla="*/ 0 w 690"/>
                  <a:gd name="T115" fmla="*/ 2147483647 h 52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90"/>
                  <a:gd name="T175" fmla="*/ 0 h 528"/>
                  <a:gd name="T176" fmla="*/ 690 w 690"/>
                  <a:gd name="T177" fmla="*/ 528 h 528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90" h="528">
                    <a:moveTo>
                      <a:pt x="12" y="504"/>
                    </a:moveTo>
                    <a:lnTo>
                      <a:pt x="24" y="510"/>
                    </a:lnTo>
                    <a:lnTo>
                      <a:pt x="30" y="516"/>
                    </a:lnTo>
                    <a:lnTo>
                      <a:pt x="54" y="528"/>
                    </a:lnTo>
                    <a:lnTo>
                      <a:pt x="60" y="528"/>
                    </a:lnTo>
                    <a:lnTo>
                      <a:pt x="78" y="510"/>
                    </a:lnTo>
                    <a:lnTo>
                      <a:pt x="102" y="510"/>
                    </a:lnTo>
                    <a:lnTo>
                      <a:pt x="120" y="516"/>
                    </a:lnTo>
                    <a:lnTo>
                      <a:pt x="144" y="516"/>
                    </a:lnTo>
                    <a:lnTo>
                      <a:pt x="174" y="486"/>
                    </a:lnTo>
                    <a:lnTo>
                      <a:pt x="180" y="474"/>
                    </a:lnTo>
                    <a:lnTo>
                      <a:pt x="222" y="474"/>
                    </a:lnTo>
                    <a:lnTo>
                      <a:pt x="234" y="486"/>
                    </a:lnTo>
                    <a:lnTo>
                      <a:pt x="258" y="498"/>
                    </a:lnTo>
                    <a:lnTo>
                      <a:pt x="264" y="504"/>
                    </a:lnTo>
                    <a:lnTo>
                      <a:pt x="270" y="504"/>
                    </a:lnTo>
                    <a:lnTo>
                      <a:pt x="282" y="492"/>
                    </a:lnTo>
                    <a:lnTo>
                      <a:pt x="294" y="486"/>
                    </a:lnTo>
                    <a:lnTo>
                      <a:pt x="300" y="480"/>
                    </a:lnTo>
                    <a:lnTo>
                      <a:pt x="324" y="480"/>
                    </a:lnTo>
                    <a:lnTo>
                      <a:pt x="354" y="444"/>
                    </a:lnTo>
                    <a:lnTo>
                      <a:pt x="348" y="432"/>
                    </a:lnTo>
                    <a:lnTo>
                      <a:pt x="384" y="402"/>
                    </a:lnTo>
                    <a:lnTo>
                      <a:pt x="378" y="390"/>
                    </a:lnTo>
                    <a:lnTo>
                      <a:pt x="372" y="384"/>
                    </a:lnTo>
                    <a:lnTo>
                      <a:pt x="372" y="360"/>
                    </a:lnTo>
                    <a:lnTo>
                      <a:pt x="378" y="354"/>
                    </a:lnTo>
                    <a:lnTo>
                      <a:pt x="396" y="354"/>
                    </a:lnTo>
                    <a:lnTo>
                      <a:pt x="402" y="342"/>
                    </a:lnTo>
                    <a:lnTo>
                      <a:pt x="402" y="336"/>
                    </a:lnTo>
                    <a:lnTo>
                      <a:pt x="408" y="318"/>
                    </a:lnTo>
                    <a:lnTo>
                      <a:pt x="408" y="264"/>
                    </a:lnTo>
                    <a:lnTo>
                      <a:pt x="414" y="252"/>
                    </a:lnTo>
                    <a:lnTo>
                      <a:pt x="420" y="246"/>
                    </a:lnTo>
                    <a:lnTo>
                      <a:pt x="516" y="246"/>
                    </a:lnTo>
                    <a:lnTo>
                      <a:pt x="540" y="270"/>
                    </a:lnTo>
                    <a:lnTo>
                      <a:pt x="552" y="276"/>
                    </a:lnTo>
                    <a:lnTo>
                      <a:pt x="558" y="282"/>
                    </a:lnTo>
                    <a:lnTo>
                      <a:pt x="576" y="276"/>
                    </a:lnTo>
                    <a:lnTo>
                      <a:pt x="564" y="216"/>
                    </a:lnTo>
                    <a:lnTo>
                      <a:pt x="576" y="222"/>
                    </a:lnTo>
                    <a:lnTo>
                      <a:pt x="582" y="234"/>
                    </a:lnTo>
                    <a:lnTo>
                      <a:pt x="594" y="240"/>
                    </a:lnTo>
                    <a:lnTo>
                      <a:pt x="636" y="240"/>
                    </a:lnTo>
                    <a:lnTo>
                      <a:pt x="630" y="234"/>
                    </a:lnTo>
                    <a:lnTo>
                      <a:pt x="624" y="222"/>
                    </a:lnTo>
                    <a:lnTo>
                      <a:pt x="618" y="216"/>
                    </a:lnTo>
                    <a:lnTo>
                      <a:pt x="606" y="192"/>
                    </a:lnTo>
                    <a:lnTo>
                      <a:pt x="606" y="186"/>
                    </a:lnTo>
                    <a:lnTo>
                      <a:pt x="612" y="180"/>
                    </a:lnTo>
                    <a:lnTo>
                      <a:pt x="624" y="180"/>
                    </a:lnTo>
                    <a:lnTo>
                      <a:pt x="642" y="186"/>
                    </a:lnTo>
                    <a:lnTo>
                      <a:pt x="654" y="186"/>
                    </a:lnTo>
                    <a:lnTo>
                      <a:pt x="660" y="192"/>
                    </a:lnTo>
                    <a:lnTo>
                      <a:pt x="666" y="192"/>
                    </a:lnTo>
                    <a:lnTo>
                      <a:pt x="690" y="162"/>
                    </a:lnTo>
                    <a:lnTo>
                      <a:pt x="666" y="156"/>
                    </a:lnTo>
                    <a:lnTo>
                      <a:pt x="660" y="144"/>
                    </a:lnTo>
                    <a:lnTo>
                      <a:pt x="642" y="126"/>
                    </a:lnTo>
                    <a:lnTo>
                      <a:pt x="630" y="120"/>
                    </a:lnTo>
                    <a:lnTo>
                      <a:pt x="612" y="120"/>
                    </a:lnTo>
                    <a:lnTo>
                      <a:pt x="600" y="114"/>
                    </a:lnTo>
                    <a:lnTo>
                      <a:pt x="588" y="114"/>
                    </a:lnTo>
                    <a:lnTo>
                      <a:pt x="588" y="108"/>
                    </a:lnTo>
                    <a:lnTo>
                      <a:pt x="582" y="102"/>
                    </a:lnTo>
                    <a:lnTo>
                      <a:pt x="582" y="90"/>
                    </a:lnTo>
                    <a:lnTo>
                      <a:pt x="576" y="78"/>
                    </a:lnTo>
                    <a:lnTo>
                      <a:pt x="564" y="66"/>
                    </a:lnTo>
                    <a:lnTo>
                      <a:pt x="540" y="54"/>
                    </a:lnTo>
                    <a:lnTo>
                      <a:pt x="534" y="60"/>
                    </a:lnTo>
                    <a:lnTo>
                      <a:pt x="528" y="60"/>
                    </a:lnTo>
                    <a:lnTo>
                      <a:pt x="510" y="0"/>
                    </a:lnTo>
                    <a:lnTo>
                      <a:pt x="504" y="18"/>
                    </a:lnTo>
                    <a:lnTo>
                      <a:pt x="492" y="0"/>
                    </a:lnTo>
                    <a:lnTo>
                      <a:pt x="480" y="60"/>
                    </a:lnTo>
                    <a:lnTo>
                      <a:pt x="468" y="66"/>
                    </a:lnTo>
                    <a:lnTo>
                      <a:pt x="462" y="66"/>
                    </a:lnTo>
                    <a:lnTo>
                      <a:pt x="450" y="72"/>
                    </a:lnTo>
                    <a:lnTo>
                      <a:pt x="438" y="96"/>
                    </a:lnTo>
                    <a:lnTo>
                      <a:pt x="438" y="114"/>
                    </a:lnTo>
                    <a:lnTo>
                      <a:pt x="408" y="126"/>
                    </a:lnTo>
                    <a:lnTo>
                      <a:pt x="420" y="162"/>
                    </a:lnTo>
                    <a:lnTo>
                      <a:pt x="408" y="162"/>
                    </a:lnTo>
                    <a:lnTo>
                      <a:pt x="390" y="156"/>
                    </a:lnTo>
                    <a:lnTo>
                      <a:pt x="378" y="156"/>
                    </a:lnTo>
                    <a:lnTo>
                      <a:pt x="360" y="150"/>
                    </a:lnTo>
                    <a:lnTo>
                      <a:pt x="354" y="150"/>
                    </a:lnTo>
                    <a:lnTo>
                      <a:pt x="342" y="156"/>
                    </a:lnTo>
                    <a:lnTo>
                      <a:pt x="342" y="168"/>
                    </a:lnTo>
                    <a:lnTo>
                      <a:pt x="336" y="180"/>
                    </a:lnTo>
                    <a:lnTo>
                      <a:pt x="336" y="204"/>
                    </a:lnTo>
                    <a:lnTo>
                      <a:pt x="294" y="246"/>
                    </a:lnTo>
                    <a:lnTo>
                      <a:pt x="294" y="258"/>
                    </a:lnTo>
                    <a:lnTo>
                      <a:pt x="282" y="294"/>
                    </a:lnTo>
                    <a:lnTo>
                      <a:pt x="276" y="306"/>
                    </a:lnTo>
                    <a:lnTo>
                      <a:pt x="264" y="318"/>
                    </a:lnTo>
                    <a:lnTo>
                      <a:pt x="228" y="336"/>
                    </a:lnTo>
                    <a:lnTo>
                      <a:pt x="186" y="342"/>
                    </a:lnTo>
                    <a:lnTo>
                      <a:pt x="162" y="348"/>
                    </a:lnTo>
                    <a:lnTo>
                      <a:pt x="156" y="354"/>
                    </a:lnTo>
                    <a:lnTo>
                      <a:pt x="132" y="366"/>
                    </a:lnTo>
                    <a:lnTo>
                      <a:pt x="114" y="384"/>
                    </a:lnTo>
                    <a:lnTo>
                      <a:pt x="102" y="390"/>
                    </a:lnTo>
                    <a:lnTo>
                      <a:pt x="84" y="426"/>
                    </a:lnTo>
                    <a:lnTo>
                      <a:pt x="102" y="444"/>
                    </a:lnTo>
                    <a:lnTo>
                      <a:pt x="102" y="462"/>
                    </a:lnTo>
                    <a:lnTo>
                      <a:pt x="96" y="474"/>
                    </a:lnTo>
                    <a:lnTo>
                      <a:pt x="84" y="480"/>
                    </a:lnTo>
                    <a:lnTo>
                      <a:pt x="72" y="480"/>
                    </a:lnTo>
                    <a:lnTo>
                      <a:pt x="48" y="468"/>
                    </a:lnTo>
                    <a:lnTo>
                      <a:pt x="42" y="462"/>
                    </a:lnTo>
                    <a:lnTo>
                      <a:pt x="30" y="456"/>
                    </a:lnTo>
                    <a:lnTo>
                      <a:pt x="24" y="456"/>
                    </a:lnTo>
                    <a:lnTo>
                      <a:pt x="12" y="462"/>
                    </a:lnTo>
                    <a:lnTo>
                      <a:pt x="0" y="474"/>
                    </a:lnTo>
                    <a:lnTo>
                      <a:pt x="0" y="492"/>
                    </a:lnTo>
                    <a:lnTo>
                      <a:pt x="12" y="50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88" name="Malawi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03E4A200-0D36-46CB-B116-FF8433B4F97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00122" y="-932990"/>
                <a:ext cx="45994" cy="128306"/>
              </a:xfrm>
              <a:custGeom>
                <a:avLst/>
                <a:gdLst>
                  <a:gd name="T0" fmla="*/ 2147483647 w 234"/>
                  <a:gd name="T1" fmla="*/ 2147483647 h 624"/>
                  <a:gd name="T2" fmla="*/ 2147483647 w 234"/>
                  <a:gd name="T3" fmla="*/ 2147483647 h 624"/>
                  <a:gd name="T4" fmla="*/ 2147483647 w 234"/>
                  <a:gd name="T5" fmla="*/ 2147483647 h 624"/>
                  <a:gd name="T6" fmla="*/ 2147483647 w 234"/>
                  <a:gd name="T7" fmla="*/ 2147483647 h 624"/>
                  <a:gd name="T8" fmla="*/ 2147483647 w 234"/>
                  <a:gd name="T9" fmla="*/ 2147483647 h 624"/>
                  <a:gd name="T10" fmla="*/ 2147483647 w 234"/>
                  <a:gd name="T11" fmla="*/ 2147483647 h 624"/>
                  <a:gd name="T12" fmla="*/ 2147483647 w 234"/>
                  <a:gd name="T13" fmla="*/ 2147483647 h 624"/>
                  <a:gd name="T14" fmla="*/ 2147483647 w 234"/>
                  <a:gd name="T15" fmla="*/ 2147483647 h 624"/>
                  <a:gd name="T16" fmla="*/ 2147483647 w 234"/>
                  <a:gd name="T17" fmla="*/ 2147483647 h 624"/>
                  <a:gd name="T18" fmla="*/ 2147483647 w 234"/>
                  <a:gd name="T19" fmla="*/ 2147483647 h 624"/>
                  <a:gd name="T20" fmla="*/ 2147483647 w 234"/>
                  <a:gd name="T21" fmla="*/ 2147483647 h 624"/>
                  <a:gd name="T22" fmla="*/ 2147483647 w 234"/>
                  <a:gd name="T23" fmla="*/ 2147483647 h 624"/>
                  <a:gd name="T24" fmla="*/ 2147483647 w 234"/>
                  <a:gd name="T25" fmla="*/ 2147483647 h 624"/>
                  <a:gd name="T26" fmla="*/ 2147483647 w 234"/>
                  <a:gd name="T27" fmla="*/ 2147483647 h 624"/>
                  <a:gd name="T28" fmla="*/ 2147483647 w 234"/>
                  <a:gd name="T29" fmla="*/ 2147483647 h 624"/>
                  <a:gd name="T30" fmla="*/ 2147483647 w 234"/>
                  <a:gd name="T31" fmla="*/ 2147483647 h 624"/>
                  <a:gd name="T32" fmla="*/ 2147483647 w 234"/>
                  <a:gd name="T33" fmla="*/ 2147483647 h 624"/>
                  <a:gd name="T34" fmla="*/ 2147483647 w 234"/>
                  <a:gd name="T35" fmla="*/ 2147483647 h 624"/>
                  <a:gd name="T36" fmla="*/ 2147483647 w 234"/>
                  <a:gd name="T37" fmla="*/ 2147483647 h 624"/>
                  <a:gd name="T38" fmla="*/ 2147483647 w 234"/>
                  <a:gd name="T39" fmla="*/ 2147483647 h 624"/>
                  <a:gd name="T40" fmla="*/ 2147483647 w 234"/>
                  <a:gd name="T41" fmla="*/ 2147483647 h 624"/>
                  <a:gd name="T42" fmla="*/ 2147483647 w 234"/>
                  <a:gd name="T43" fmla="*/ 2147483647 h 624"/>
                  <a:gd name="T44" fmla="*/ 2147483647 w 234"/>
                  <a:gd name="T45" fmla="*/ 2147483647 h 624"/>
                  <a:gd name="T46" fmla="*/ 2147483647 w 234"/>
                  <a:gd name="T47" fmla="*/ 0 h 624"/>
                  <a:gd name="T48" fmla="*/ 2147483647 w 234"/>
                  <a:gd name="T49" fmla="*/ 2147483647 h 624"/>
                  <a:gd name="T50" fmla="*/ 2147483647 w 234"/>
                  <a:gd name="T51" fmla="*/ 2147483647 h 624"/>
                  <a:gd name="T52" fmla="*/ 2147483647 w 234"/>
                  <a:gd name="T53" fmla="*/ 2147483647 h 624"/>
                  <a:gd name="T54" fmla="*/ 2147483647 w 234"/>
                  <a:gd name="T55" fmla="*/ 2147483647 h 624"/>
                  <a:gd name="T56" fmla="*/ 2147483647 w 234"/>
                  <a:gd name="T57" fmla="*/ 2147483647 h 624"/>
                  <a:gd name="T58" fmla="*/ 2147483647 w 234"/>
                  <a:gd name="T59" fmla="*/ 2147483647 h 624"/>
                  <a:gd name="T60" fmla="*/ 2147483647 w 234"/>
                  <a:gd name="T61" fmla="*/ 2147483647 h 624"/>
                  <a:gd name="T62" fmla="*/ 2147483647 w 234"/>
                  <a:gd name="T63" fmla="*/ 2147483647 h 624"/>
                  <a:gd name="T64" fmla="*/ 2147483647 w 234"/>
                  <a:gd name="T65" fmla="*/ 2147483647 h 624"/>
                  <a:gd name="T66" fmla="*/ 2147483647 w 234"/>
                  <a:gd name="T67" fmla="*/ 2147483647 h 624"/>
                  <a:gd name="T68" fmla="*/ 2147483647 w 234"/>
                  <a:gd name="T69" fmla="*/ 2147483647 h 624"/>
                  <a:gd name="T70" fmla="*/ 2147483647 w 234"/>
                  <a:gd name="T71" fmla="*/ 2147483647 h 624"/>
                  <a:gd name="T72" fmla="*/ 2147483647 w 234"/>
                  <a:gd name="T73" fmla="*/ 2147483647 h 624"/>
                  <a:gd name="T74" fmla="*/ 0 w 234"/>
                  <a:gd name="T75" fmla="*/ 2147483647 h 624"/>
                  <a:gd name="T76" fmla="*/ 2147483647 w 234"/>
                  <a:gd name="T77" fmla="*/ 2147483647 h 624"/>
                  <a:gd name="T78" fmla="*/ 2147483647 w 234"/>
                  <a:gd name="T79" fmla="*/ 2147483647 h 624"/>
                  <a:gd name="T80" fmla="*/ 2147483647 w 234"/>
                  <a:gd name="T81" fmla="*/ 2147483647 h 624"/>
                  <a:gd name="T82" fmla="*/ 2147483647 w 234"/>
                  <a:gd name="T83" fmla="*/ 2147483647 h 624"/>
                  <a:gd name="T84" fmla="*/ 2147483647 w 234"/>
                  <a:gd name="T85" fmla="*/ 2147483647 h 624"/>
                  <a:gd name="T86" fmla="*/ 2147483647 w 234"/>
                  <a:gd name="T87" fmla="*/ 2147483647 h 624"/>
                  <a:gd name="T88" fmla="*/ 2147483647 w 234"/>
                  <a:gd name="T89" fmla="*/ 2147483647 h 624"/>
                  <a:gd name="T90" fmla="*/ 2147483647 w 234"/>
                  <a:gd name="T91" fmla="*/ 2147483647 h 624"/>
                  <a:gd name="T92" fmla="*/ 2147483647 w 234"/>
                  <a:gd name="T93" fmla="*/ 2147483647 h 624"/>
                  <a:gd name="T94" fmla="*/ 2147483647 w 234"/>
                  <a:gd name="T95" fmla="*/ 2147483647 h 624"/>
                  <a:gd name="T96" fmla="*/ 2147483647 w 234"/>
                  <a:gd name="T97" fmla="*/ 2147483647 h 624"/>
                  <a:gd name="T98" fmla="*/ 2147483647 w 234"/>
                  <a:gd name="T99" fmla="*/ 2147483647 h 624"/>
                  <a:gd name="T100" fmla="*/ 2147483647 w 234"/>
                  <a:gd name="T101" fmla="*/ 2147483647 h 624"/>
                  <a:gd name="T102" fmla="*/ 2147483647 w 234"/>
                  <a:gd name="T103" fmla="*/ 2147483647 h 624"/>
                  <a:gd name="T104" fmla="*/ 2147483647 w 234"/>
                  <a:gd name="T105" fmla="*/ 2147483647 h 624"/>
                  <a:gd name="T106" fmla="*/ 2147483647 w 234"/>
                  <a:gd name="T107" fmla="*/ 2147483647 h 624"/>
                  <a:gd name="T108" fmla="*/ 2147483647 w 234"/>
                  <a:gd name="T109" fmla="*/ 2147483647 h 624"/>
                  <a:gd name="T110" fmla="*/ 2147483647 w 234"/>
                  <a:gd name="T111" fmla="*/ 2147483647 h 624"/>
                  <a:gd name="T112" fmla="*/ 2147483647 w 234"/>
                  <a:gd name="T113" fmla="*/ 2147483647 h 624"/>
                  <a:gd name="T114" fmla="*/ 2147483647 w 234"/>
                  <a:gd name="T115" fmla="*/ 2147483647 h 624"/>
                  <a:gd name="T116" fmla="*/ 2147483647 w 234"/>
                  <a:gd name="T117" fmla="*/ 2147483647 h 62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34"/>
                  <a:gd name="T178" fmla="*/ 0 h 624"/>
                  <a:gd name="T179" fmla="*/ 234 w 234"/>
                  <a:gd name="T180" fmla="*/ 624 h 62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34" h="624">
                    <a:moveTo>
                      <a:pt x="234" y="432"/>
                    </a:moveTo>
                    <a:lnTo>
                      <a:pt x="222" y="420"/>
                    </a:lnTo>
                    <a:lnTo>
                      <a:pt x="210" y="402"/>
                    </a:lnTo>
                    <a:lnTo>
                      <a:pt x="204" y="390"/>
                    </a:lnTo>
                    <a:lnTo>
                      <a:pt x="198" y="384"/>
                    </a:lnTo>
                    <a:lnTo>
                      <a:pt x="186" y="360"/>
                    </a:lnTo>
                    <a:lnTo>
                      <a:pt x="162" y="336"/>
                    </a:lnTo>
                    <a:lnTo>
                      <a:pt x="156" y="336"/>
                    </a:lnTo>
                    <a:lnTo>
                      <a:pt x="156" y="330"/>
                    </a:lnTo>
                    <a:lnTo>
                      <a:pt x="150" y="330"/>
                    </a:lnTo>
                    <a:lnTo>
                      <a:pt x="150" y="342"/>
                    </a:lnTo>
                    <a:lnTo>
                      <a:pt x="156" y="342"/>
                    </a:lnTo>
                    <a:lnTo>
                      <a:pt x="168" y="354"/>
                    </a:lnTo>
                    <a:lnTo>
                      <a:pt x="168" y="366"/>
                    </a:lnTo>
                    <a:lnTo>
                      <a:pt x="174" y="378"/>
                    </a:lnTo>
                    <a:lnTo>
                      <a:pt x="174" y="390"/>
                    </a:lnTo>
                    <a:lnTo>
                      <a:pt x="168" y="396"/>
                    </a:lnTo>
                    <a:lnTo>
                      <a:pt x="162" y="396"/>
                    </a:lnTo>
                    <a:lnTo>
                      <a:pt x="162" y="390"/>
                    </a:lnTo>
                    <a:lnTo>
                      <a:pt x="156" y="384"/>
                    </a:lnTo>
                    <a:lnTo>
                      <a:pt x="156" y="378"/>
                    </a:lnTo>
                    <a:lnTo>
                      <a:pt x="144" y="384"/>
                    </a:lnTo>
                    <a:lnTo>
                      <a:pt x="132" y="384"/>
                    </a:lnTo>
                    <a:lnTo>
                      <a:pt x="132" y="360"/>
                    </a:lnTo>
                    <a:lnTo>
                      <a:pt x="126" y="354"/>
                    </a:lnTo>
                    <a:lnTo>
                      <a:pt x="126" y="342"/>
                    </a:lnTo>
                    <a:lnTo>
                      <a:pt x="120" y="330"/>
                    </a:lnTo>
                    <a:lnTo>
                      <a:pt x="120" y="282"/>
                    </a:lnTo>
                    <a:lnTo>
                      <a:pt x="84" y="246"/>
                    </a:lnTo>
                    <a:lnTo>
                      <a:pt x="90" y="240"/>
                    </a:lnTo>
                    <a:lnTo>
                      <a:pt x="90" y="222"/>
                    </a:lnTo>
                    <a:lnTo>
                      <a:pt x="96" y="210"/>
                    </a:lnTo>
                    <a:lnTo>
                      <a:pt x="114" y="192"/>
                    </a:lnTo>
                    <a:lnTo>
                      <a:pt x="120" y="180"/>
                    </a:lnTo>
                    <a:lnTo>
                      <a:pt x="126" y="174"/>
                    </a:lnTo>
                    <a:lnTo>
                      <a:pt x="126" y="156"/>
                    </a:lnTo>
                    <a:lnTo>
                      <a:pt x="120" y="150"/>
                    </a:lnTo>
                    <a:lnTo>
                      <a:pt x="120" y="102"/>
                    </a:lnTo>
                    <a:lnTo>
                      <a:pt x="114" y="78"/>
                    </a:lnTo>
                    <a:lnTo>
                      <a:pt x="114" y="60"/>
                    </a:lnTo>
                    <a:lnTo>
                      <a:pt x="102" y="60"/>
                    </a:lnTo>
                    <a:lnTo>
                      <a:pt x="84" y="42"/>
                    </a:lnTo>
                    <a:lnTo>
                      <a:pt x="84" y="36"/>
                    </a:lnTo>
                    <a:lnTo>
                      <a:pt x="90" y="24"/>
                    </a:lnTo>
                    <a:lnTo>
                      <a:pt x="90" y="18"/>
                    </a:lnTo>
                    <a:lnTo>
                      <a:pt x="60" y="18"/>
                    </a:lnTo>
                    <a:lnTo>
                      <a:pt x="54" y="0"/>
                    </a:lnTo>
                    <a:lnTo>
                      <a:pt x="30" y="0"/>
                    </a:lnTo>
                    <a:lnTo>
                      <a:pt x="30" y="12"/>
                    </a:lnTo>
                    <a:lnTo>
                      <a:pt x="42" y="12"/>
                    </a:lnTo>
                    <a:lnTo>
                      <a:pt x="54" y="24"/>
                    </a:lnTo>
                    <a:lnTo>
                      <a:pt x="54" y="66"/>
                    </a:lnTo>
                    <a:lnTo>
                      <a:pt x="60" y="66"/>
                    </a:lnTo>
                    <a:lnTo>
                      <a:pt x="66" y="60"/>
                    </a:lnTo>
                    <a:lnTo>
                      <a:pt x="66" y="84"/>
                    </a:lnTo>
                    <a:lnTo>
                      <a:pt x="78" y="84"/>
                    </a:lnTo>
                    <a:lnTo>
                      <a:pt x="78" y="96"/>
                    </a:lnTo>
                    <a:lnTo>
                      <a:pt x="54" y="108"/>
                    </a:lnTo>
                    <a:lnTo>
                      <a:pt x="48" y="114"/>
                    </a:lnTo>
                    <a:lnTo>
                      <a:pt x="42" y="114"/>
                    </a:lnTo>
                    <a:lnTo>
                      <a:pt x="42" y="132"/>
                    </a:lnTo>
                    <a:lnTo>
                      <a:pt x="54" y="138"/>
                    </a:lnTo>
                    <a:lnTo>
                      <a:pt x="48" y="156"/>
                    </a:lnTo>
                    <a:lnTo>
                      <a:pt x="48" y="228"/>
                    </a:lnTo>
                    <a:lnTo>
                      <a:pt x="60" y="228"/>
                    </a:lnTo>
                    <a:lnTo>
                      <a:pt x="60" y="234"/>
                    </a:lnTo>
                    <a:lnTo>
                      <a:pt x="42" y="252"/>
                    </a:lnTo>
                    <a:lnTo>
                      <a:pt x="30" y="258"/>
                    </a:lnTo>
                    <a:lnTo>
                      <a:pt x="24" y="264"/>
                    </a:lnTo>
                    <a:lnTo>
                      <a:pt x="18" y="264"/>
                    </a:lnTo>
                    <a:lnTo>
                      <a:pt x="24" y="300"/>
                    </a:lnTo>
                    <a:lnTo>
                      <a:pt x="18" y="312"/>
                    </a:lnTo>
                    <a:lnTo>
                      <a:pt x="12" y="318"/>
                    </a:lnTo>
                    <a:lnTo>
                      <a:pt x="6" y="330"/>
                    </a:lnTo>
                    <a:lnTo>
                      <a:pt x="0" y="336"/>
                    </a:lnTo>
                    <a:lnTo>
                      <a:pt x="0" y="342"/>
                    </a:lnTo>
                    <a:lnTo>
                      <a:pt x="12" y="348"/>
                    </a:lnTo>
                    <a:lnTo>
                      <a:pt x="24" y="360"/>
                    </a:lnTo>
                    <a:lnTo>
                      <a:pt x="36" y="366"/>
                    </a:lnTo>
                    <a:lnTo>
                      <a:pt x="66" y="414"/>
                    </a:lnTo>
                    <a:lnTo>
                      <a:pt x="96" y="414"/>
                    </a:lnTo>
                    <a:lnTo>
                      <a:pt x="102" y="408"/>
                    </a:lnTo>
                    <a:lnTo>
                      <a:pt x="120" y="408"/>
                    </a:lnTo>
                    <a:lnTo>
                      <a:pt x="126" y="414"/>
                    </a:lnTo>
                    <a:lnTo>
                      <a:pt x="126" y="450"/>
                    </a:lnTo>
                    <a:lnTo>
                      <a:pt x="132" y="450"/>
                    </a:lnTo>
                    <a:lnTo>
                      <a:pt x="126" y="480"/>
                    </a:lnTo>
                    <a:lnTo>
                      <a:pt x="114" y="486"/>
                    </a:lnTo>
                    <a:lnTo>
                      <a:pt x="126" y="504"/>
                    </a:lnTo>
                    <a:lnTo>
                      <a:pt x="120" y="510"/>
                    </a:lnTo>
                    <a:lnTo>
                      <a:pt x="108" y="516"/>
                    </a:lnTo>
                    <a:lnTo>
                      <a:pt x="102" y="522"/>
                    </a:lnTo>
                    <a:lnTo>
                      <a:pt x="102" y="528"/>
                    </a:lnTo>
                    <a:lnTo>
                      <a:pt x="114" y="528"/>
                    </a:lnTo>
                    <a:lnTo>
                      <a:pt x="114" y="558"/>
                    </a:lnTo>
                    <a:lnTo>
                      <a:pt x="126" y="564"/>
                    </a:lnTo>
                    <a:lnTo>
                      <a:pt x="132" y="570"/>
                    </a:lnTo>
                    <a:lnTo>
                      <a:pt x="144" y="576"/>
                    </a:lnTo>
                    <a:lnTo>
                      <a:pt x="150" y="582"/>
                    </a:lnTo>
                    <a:lnTo>
                      <a:pt x="162" y="588"/>
                    </a:lnTo>
                    <a:lnTo>
                      <a:pt x="162" y="600"/>
                    </a:lnTo>
                    <a:lnTo>
                      <a:pt x="156" y="606"/>
                    </a:lnTo>
                    <a:lnTo>
                      <a:pt x="156" y="618"/>
                    </a:lnTo>
                    <a:lnTo>
                      <a:pt x="162" y="624"/>
                    </a:lnTo>
                    <a:lnTo>
                      <a:pt x="168" y="618"/>
                    </a:lnTo>
                    <a:lnTo>
                      <a:pt x="180" y="612"/>
                    </a:lnTo>
                    <a:lnTo>
                      <a:pt x="180" y="582"/>
                    </a:lnTo>
                    <a:lnTo>
                      <a:pt x="174" y="576"/>
                    </a:lnTo>
                    <a:lnTo>
                      <a:pt x="168" y="576"/>
                    </a:lnTo>
                    <a:lnTo>
                      <a:pt x="168" y="558"/>
                    </a:lnTo>
                    <a:lnTo>
                      <a:pt x="174" y="546"/>
                    </a:lnTo>
                    <a:lnTo>
                      <a:pt x="186" y="540"/>
                    </a:lnTo>
                    <a:lnTo>
                      <a:pt x="210" y="540"/>
                    </a:lnTo>
                    <a:lnTo>
                      <a:pt x="216" y="534"/>
                    </a:lnTo>
                    <a:lnTo>
                      <a:pt x="216" y="474"/>
                    </a:lnTo>
                    <a:lnTo>
                      <a:pt x="222" y="468"/>
                    </a:lnTo>
                    <a:lnTo>
                      <a:pt x="228" y="456"/>
                    </a:lnTo>
                    <a:lnTo>
                      <a:pt x="234" y="450"/>
                    </a:lnTo>
                    <a:lnTo>
                      <a:pt x="234" y="43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89" name="Madagascar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D09518C3-C9CB-43E0-ADDA-FC4C935F136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33506" y="-886186"/>
                <a:ext cx="114986" cy="223527"/>
              </a:xfrm>
              <a:custGeom>
                <a:avLst/>
                <a:gdLst>
                  <a:gd name="T0" fmla="*/ 2147483647 w 594"/>
                  <a:gd name="T1" fmla="*/ 2147483647 h 1092"/>
                  <a:gd name="T2" fmla="*/ 2147483647 w 594"/>
                  <a:gd name="T3" fmla="*/ 2147483647 h 1092"/>
                  <a:gd name="T4" fmla="*/ 2147483647 w 594"/>
                  <a:gd name="T5" fmla="*/ 2147483647 h 1092"/>
                  <a:gd name="T6" fmla="*/ 2147483647 w 594"/>
                  <a:gd name="T7" fmla="*/ 2147483647 h 1092"/>
                  <a:gd name="T8" fmla="*/ 2147483647 w 594"/>
                  <a:gd name="T9" fmla="*/ 2147483647 h 1092"/>
                  <a:gd name="T10" fmla="*/ 2147483647 w 594"/>
                  <a:gd name="T11" fmla="*/ 2147483647 h 1092"/>
                  <a:gd name="T12" fmla="*/ 2147483647 w 594"/>
                  <a:gd name="T13" fmla="*/ 2147483647 h 1092"/>
                  <a:gd name="T14" fmla="*/ 2147483647 w 594"/>
                  <a:gd name="T15" fmla="*/ 2147483647 h 1092"/>
                  <a:gd name="T16" fmla="*/ 2147483647 w 594"/>
                  <a:gd name="T17" fmla="*/ 2147483647 h 1092"/>
                  <a:gd name="T18" fmla="*/ 2147483647 w 594"/>
                  <a:gd name="T19" fmla="*/ 2147483647 h 1092"/>
                  <a:gd name="T20" fmla="*/ 2147483647 w 594"/>
                  <a:gd name="T21" fmla="*/ 2147483647 h 1092"/>
                  <a:gd name="T22" fmla="*/ 2147483647 w 594"/>
                  <a:gd name="T23" fmla="*/ 2147483647 h 1092"/>
                  <a:gd name="T24" fmla="*/ 2147483647 w 594"/>
                  <a:gd name="T25" fmla="*/ 2147483647 h 1092"/>
                  <a:gd name="T26" fmla="*/ 2147483647 w 594"/>
                  <a:gd name="T27" fmla="*/ 2147483647 h 1092"/>
                  <a:gd name="T28" fmla="*/ 2147483647 w 594"/>
                  <a:gd name="T29" fmla="*/ 2147483647 h 1092"/>
                  <a:gd name="T30" fmla="*/ 2147483647 w 594"/>
                  <a:gd name="T31" fmla="*/ 2147483647 h 1092"/>
                  <a:gd name="T32" fmla="*/ 2147483647 w 594"/>
                  <a:gd name="T33" fmla="*/ 0 h 1092"/>
                  <a:gd name="T34" fmla="*/ 2147483647 w 594"/>
                  <a:gd name="T35" fmla="*/ 2147483647 h 1092"/>
                  <a:gd name="T36" fmla="*/ 2147483647 w 594"/>
                  <a:gd name="T37" fmla="*/ 2147483647 h 1092"/>
                  <a:gd name="T38" fmla="*/ 2147483647 w 594"/>
                  <a:gd name="T39" fmla="*/ 2147483647 h 1092"/>
                  <a:gd name="T40" fmla="*/ 2147483647 w 594"/>
                  <a:gd name="T41" fmla="*/ 2147483647 h 1092"/>
                  <a:gd name="T42" fmla="*/ 2147483647 w 594"/>
                  <a:gd name="T43" fmla="*/ 2147483647 h 1092"/>
                  <a:gd name="T44" fmla="*/ 2147483647 w 594"/>
                  <a:gd name="T45" fmla="*/ 2147483647 h 1092"/>
                  <a:gd name="T46" fmla="*/ 2147483647 w 594"/>
                  <a:gd name="T47" fmla="*/ 2147483647 h 1092"/>
                  <a:gd name="T48" fmla="*/ 2147483647 w 594"/>
                  <a:gd name="T49" fmla="*/ 2147483647 h 1092"/>
                  <a:gd name="T50" fmla="*/ 2147483647 w 594"/>
                  <a:gd name="T51" fmla="*/ 2147483647 h 1092"/>
                  <a:gd name="T52" fmla="*/ 2147483647 w 594"/>
                  <a:gd name="T53" fmla="*/ 2147483647 h 1092"/>
                  <a:gd name="T54" fmla="*/ 2147483647 w 594"/>
                  <a:gd name="T55" fmla="*/ 2147483647 h 1092"/>
                  <a:gd name="T56" fmla="*/ 2147483647 w 594"/>
                  <a:gd name="T57" fmla="*/ 2147483647 h 1092"/>
                  <a:gd name="T58" fmla="*/ 2147483647 w 594"/>
                  <a:gd name="T59" fmla="*/ 2147483647 h 1092"/>
                  <a:gd name="T60" fmla="*/ 2147483647 w 594"/>
                  <a:gd name="T61" fmla="*/ 2147483647 h 1092"/>
                  <a:gd name="T62" fmla="*/ 2147483647 w 594"/>
                  <a:gd name="T63" fmla="*/ 2147483647 h 1092"/>
                  <a:gd name="T64" fmla="*/ 2147483647 w 594"/>
                  <a:gd name="T65" fmla="*/ 2147483647 h 1092"/>
                  <a:gd name="T66" fmla="*/ 2147483647 w 594"/>
                  <a:gd name="T67" fmla="*/ 2147483647 h 1092"/>
                  <a:gd name="T68" fmla="*/ 2147483647 w 594"/>
                  <a:gd name="T69" fmla="*/ 2147483647 h 1092"/>
                  <a:gd name="T70" fmla="*/ 2147483647 w 594"/>
                  <a:gd name="T71" fmla="*/ 2147483647 h 1092"/>
                  <a:gd name="T72" fmla="*/ 2147483647 w 594"/>
                  <a:gd name="T73" fmla="*/ 2147483647 h 1092"/>
                  <a:gd name="T74" fmla="*/ 2147483647 w 594"/>
                  <a:gd name="T75" fmla="*/ 2147483647 h 1092"/>
                  <a:gd name="T76" fmla="*/ 2147483647 w 594"/>
                  <a:gd name="T77" fmla="*/ 2147483647 h 1092"/>
                  <a:gd name="T78" fmla="*/ 2147483647 w 594"/>
                  <a:gd name="T79" fmla="*/ 2147483647 h 1092"/>
                  <a:gd name="T80" fmla="*/ 2147483647 w 594"/>
                  <a:gd name="T81" fmla="*/ 2147483647 h 1092"/>
                  <a:gd name="T82" fmla="*/ 2147483647 w 594"/>
                  <a:gd name="T83" fmla="*/ 2147483647 h 1092"/>
                  <a:gd name="T84" fmla="*/ 2147483647 w 594"/>
                  <a:gd name="T85" fmla="*/ 2147483647 h 1092"/>
                  <a:gd name="T86" fmla="*/ 0 w 594"/>
                  <a:gd name="T87" fmla="*/ 2147483647 h 1092"/>
                  <a:gd name="T88" fmla="*/ 2147483647 w 594"/>
                  <a:gd name="T89" fmla="*/ 2147483647 h 1092"/>
                  <a:gd name="T90" fmla="*/ 2147483647 w 594"/>
                  <a:gd name="T91" fmla="*/ 2147483647 h 1092"/>
                  <a:gd name="T92" fmla="*/ 2147483647 w 594"/>
                  <a:gd name="T93" fmla="*/ 2147483647 h 1092"/>
                  <a:gd name="T94" fmla="*/ 2147483647 w 594"/>
                  <a:gd name="T95" fmla="*/ 2147483647 h 1092"/>
                  <a:gd name="T96" fmla="*/ 2147483647 w 594"/>
                  <a:gd name="T97" fmla="*/ 2147483647 h 1092"/>
                  <a:gd name="T98" fmla="*/ 2147483647 w 594"/>
                  <a:gd name="T99" fmla="*/ 2147483647 h 1092"/>
                  <a:gd name="T100" fmla="*/ 2147483647 w 594"/>
                  <a:gd name="T101" fmla="*/ 2147483647 h 1092"/>
                  <a:gd name="T102" fmla="*/ 2147483647 w 594"/>
                  <a:gd name="T103" fmla="*/ 2147483647 h 109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94"/>
                  <a:gd name="T157" fmla="*/ 0 h 1092"/>
                  <a:gd name="T158" fmla="*/ 594 w 594"/>
                  <a:gd name="T159" fmla="*/ 1092 h 109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94" h="1092">
                    <a:moveTo>
                      <a:pt x="120" y="330"/>
                    </a:moveTo>
                    <a:lnTo>
                      <a:pt x="144" y="324"/>
                    </a:lnTo>
                    <a:lnTo>
                      <a:pt x="192" y="324"/>
                    </a:lnTo>
                    <a:lnTo>
                      <a:pt x="192" y="300"/>
                    </a:lnTo>
                    <a:lnTo>
                      <a:pt x="252" y="312"/>
                    </a:lnTo>
                    <a:lnTo>
                      <a:pt x="270" y="282"/>
                    </a:lnTo>
                    <a:lnTo>
                      <a:pt x="312" y="288"/>
                    </a:lnTo>
                    <a:lnTo>
                      <a:pt x="312" y="258"/>
                    </a:lnTo>
                    <a:lnTo>
                      <a:pt x="324" y="228"/>
                    </a:lnTo>
                    <a:lnTo>
                      <a:pt x="324" y="258"/>
                    </a:lnTo>
                    <a:lnTo>
                      <a:pt x="336" y="276"/>
                    </a:lnTo>
                    <a:lnTo>
                      <a:pt x="348" y="240"/>
                    </a:lnTo>
                    <a:lnTo>
                      <a:pt x="348" y="210"/>
                    </a:lnTo>
                    <a:lnTo>
                      <a:pt x="354" y="192"/>
                    </a:lnTo>
                    <a:lnTo>
                      <a:pt x="354" y="186"/>
                    </a:lnTo>
                    <a:lnTo>
                      <a:pt x="360" y="186"/>
                    </a:lnTo>
                    <a:lnTo>
                      <a:pt x="372" y="198"/>
                    </a:lnTo>
                    <a:lnTo>
                      <a:pt x="372" y="204"/>
                    </a:lnTo>
                    <a:lnTo>
                      <a:pt x="378" y="204"/>
                    </a:lnTo>
                    <a:lnTo>
                      <a:pt x="402" y="180"/>
                    </a:lnTo>
                    <a:lnTo>
                      <a:pt x="396" y="168"/>
                    </a:lnTo>
                    <a:lnTo>
                      <a:pt x="396" y="150"/>
                    </a:lnTo>
                    <a:lnTo>
                      <a:pt x="390" y="138"/>
                    </a:lnTo>
                    <a:lnTo>
                      <a:pt x="402" y="126"/>
                    </a:lnTo>
                    <a:lnTo>
                      <a:pt x="414" y="126"/>
                    </a:lnTo>
                    <a:lnTo>
                      <a:pt x="420" y="132"/>
                    </a:lnTo>
                    <a:lnTo>
                      <a:pt x="426" y="132"/>
                    </a:lnTo>
                    <a:lnTo>
                      <a:pt x="432" y="126"/>
                    </a:lnTo>
                    <a:lnTo>
                      <a:pt x="438" y="114"/>
                    </a:lnTo>
                    <a:lnTo>
                      <a:pt x="450" y="102"/>
                    </a:lnTo>
                    <a:lnTo>
                      <a:pt x="456" y="90"/>
                    </a:lnTo>
                    <a:lnTo>
                      <a:pt x="462" y="72"/>
                    </a:lnTo>
                    <a:lnTo>
                      <a:pt x="462" y="42"/>
                    </a:lnTo>
                    <a:lnTo>
                      <a:pt x="492" y="0"/>
                    </a:lnTo>
                    <a:lnTo>
                      <a:pt x="546" y="60"/>
                    </a:lnTo>
                    <a:lnTo>
                      <a:pt x="546" y="90"/>
                    </a:lnTo>
                    <a:lnTo>
                      <a:pt x="552" y="96"/>
                    </a:lnTo>
                    <a:lnTo>
                      <a:pt x="558" y="114"/>
                    </a:lnTo>
                    <a:lnTo>
                      <a:pt x="576" y="150"/>
                    </a:lnTo>
                    <a:lnTo>
                      <a:pt x="582" y="156"/>
                    </a:lnTo>
                    <a:lnTo>
                      <a:pt x="582" y="162"/>
                    </a:lnTo>
                    <a:lnTo>
                      <a:pt x="564" y="216"/>
                    </a:lnTo>
                    <a:lnTo>
                      <a:pt x="594" y="276"/>
                    </a:lnTo>
                    <a:lnTo>
                      <a:pt x="594" y="288"/>
                    </a:lnTo>
                    <a:lnTo>
                      <a:pt x="588" y="294"/>
                    </a:lnTo>
                    <a:lnTo>
                      <a:pt x="576" y="294"/>
                    </a:lnTo>
                    <a:lnTo>
                      <a:pt x="564" y="288"/>
                    </a:lnTo>
                    <a:lnTo>
                      <a:pt x="558" y="282"/>
                    </a:lnTo>
                    <a:lnTo>
                      <a:pt x="552" y="282"/>
                    </a:lnTo>
                    <a:lnTo>
                      <a:pt x="522" y="288"/>
                    </a:lnTo>
                    <a:lnTo>
                      <a:pt x="528" y="330"/>
                    </a:lnTo>
                    <a:lnTo>
                      <a:pt x="522" y="336"/>
                    </a:lnTo>
                    <a:lnTo>
                      <a:pt x="516" y="348"/>
                    </a:lnTo>
                    <a:lnTo>
                      <a:pt x="504" y="354"/>
                    </a:lnTo>
                    <a:lnTo>
                      <a:pt x="486" y="390"/>
                    </a:lnTo>
                    <a:lnTo>
                      <a:pt x="486" y="402"/>
                    </a:lnTo>
                    <a:lnTo>
                      <a:pt x="492" y="414"/>
                    </a:lnTo>
                    <a:lnTo>
                      <a:pt x="504" y="450"/>
                    </a:lnTo>
                    <a:lnTo>
                      <a:pt x="498" y="468"/>
                    </a:lnTo>
                    <a:lnTo>
                      <a:pt x="486" y="510"/>
                    </a:lnTo>
                    <a:lnTo>
                      <a:pt x="462" y="570"/>
                    </a:lnTo>
                    <a:lnTo>
                      <a:pt x="432" y="642"/>
                    </a:lnTo>
                    <a:lnTo>
                      <a:pt x="390" y="720"/>
                    </a:lnTo>
                    <a:lnTo>
                      <a:pt x="324" y="852"/>
                    </a:lnTo>
                    <a:lnTo>
                      <a:pt x="312" y="894"/>
                    </a:lnTo>
                    <a:lnTo>
                      <a:pt x="306" y="912"/>
                    </a:lnTo>
                    <a:lnTo>
                      <a:pt x="306" y="948"/>
                    </a:lnTo>
                    <a:lnTo>
                      <a:pt x="294" y="984"/>
                    </a:lnTo>
                    <a:lnTo>
                      <a:pt x="276" y="1014"/>
                    </a:lnTo>
                    <a:lnTo>
                      <a:pt x="258" y="1032"/>
                    </a:lnTo>
                    <a:lnTo>
                      <a:pt x="240" y="1044"/>
                    </a:lnTo>
                    <a:lnTo>
                      <a:pt x="222" y="1062"/>
                    </a:lnTo>
                    <a:lnTo>
                      <a:pt x="216" y="1062"/>
                    </a:lnTo>
                    <a:lnTo>
                      <a:pt x="210" y="1068"/>
                    </a:lnTo>
                    <a:lnTo>
                      <a:pt x="186" y="1068"/>
                    </a:lnTo>
                    <a:lnTo>
                      <a:pt x="150" y="1086"/>
                    </a:lnTo>
                    <a:lnTo>
                      <a:pt x="114" y="1092"/>
                    </a:lnTo>
                    <a:lnTo>
                      <a:pt x="78" y="1074"/>
                    </a:lnTo>
                    <a:lnTo>
                      <a:pt x="60" y="1056"/>
                    </a:lnTo>
                    <a:lnTo>
                      <a:pt x="48" y="1038"/>
                    </a:lnTo>
                    <a:lnTo>
                      <a:pt x="36" y="1026"/>
                    </a:lnTo>
                    <a:lnTo>
                      <a:pt x="36" y="1020"/>
                    </a:lnTo>
                    <a:lnTo>
                      <a:pt x="30" y="1014"/>
                    </a:lnTo>
                    <a:lnTo>
                      <a:pt x="48" y="990"/>
                    </a:lnTo>
                    <a:lnTo>
                      <a:pt x="42" y="978"/>
                    </a:lnTo>
                    <a:lnTo>
                      <a:pt x="24" y="948"/>
                    </a:lnTo>
                    <a:lnTo>
                      <a:pt x="12" y="900"/>
                    </a:lnTo>
                    <a:lnTo>
                      <a:pt x="0" y="834"/>
                    </a:lnTo>
                    <a:lnTo>
                      <a:pt x="0" y="786"/>
                    </a:lnTo>
                    <a:lnTo>
                      <a:pt x="6" y="756"/>
                    </a:lnTo>
                    <a:lnTo>
                      <a:pt x="18" y="738"/>
                    </a:lnTo>
                    <a:lnTo>
                      <a:pt x="60" y="696"/>
                    </a:lnTo>
                    <a:lnTo>
                      <a:pt x="72" y="678"/>
                    </a:lnTo>
                    <a:lnTo>
                      <a:pt x="90" y="672"/>
                    </a:lnTo>
                    <a:lnTo>
                      <a:pt x="96" y="660"/>
                    </a:lnTo>
                    <a:lnTo>
                      <a:pt x="108" y="654"/>
                    </a:lnTo>
                    <a:lnTo>
                      <a:pt x="108" y="636"/>
                    </a:lnTo>
                    <a:lnTo>
                      <a:pt x="102" y="600"/>
                    </a:lnTo>
                    <a:lnTo>
                      <a:pt x="96" y="558"/>
                    </a:lnTo>
                    <a:lnTo>
                      <a:pt x="96" y="522"/>
                    </a:lnTo>
                    <a:lnTo>
                      <a:pt x="78" y="432"/>
                    </a:lnTo>
                    <a:lnTo>
                      <a:pt x="90" y="408"/>
                    </a:lnTo>
                    <a:lnTo>
                      <a:pt x="132" y="366"/>
                    </a:lnTo>
                    <a:lnTo>
                      <a:pt x="132" y="360"/>
                    </a:lnTo>
                    <a:lnTo>
                      <a:pt x="120" y="33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90" name="Macedon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1D9E1A70-85DA-4331-BBDD-80622F76843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21510" y="-1787559"/>
                <a:ext cx="32196" cy="26630"/>
              </a:xfrm>
              <a:custGeom>
                <a:avLst/>
                <a:gdLst>
                  <a:gd name="T0" fmla="*/ 2147483647 w 162"/>
                  <a:gd name="T1" fmla="*/ 2147483647 h 126"/>
                  <a:gd name="T2" fmla="*/ 2147483647 w 162"/>
                  <a:gd name="T3" fmla="*/ 2147483647 h 126"/>
                  <a:gd name="T4" fmla="*/ 2147483647 w 162"/>
                  <a:gd name="T5" fmla="*/ 2147483647 h 126"/>
                  <a:gd name="T6" fmla="*/ 2147483647 w 162"/>
                  <a:gd name="T7" fmla="*/ 2147483647 h 126"/>
                  <a:gd name="T8" fmla="*/ 2147483647 w 162"/>
                  <a:gd name="T9" fmla="*/ 0 h 126"/>
                  <a:gd name="T10" fmla="*/ 2147483647 w 162"/>
                  <a:gd name="T11" fmla="*/ 2147483647 h 126"/>
                  <a:gd name="T12" fmla="*/ 2147483647 w 162"/>
                  <a:gd name="T13" fmla="*/ 2147483647 h 126"/>
                  <a:gd name="T14" fmla="*/ 2147483647 w 162"/>
                  <a:gd name="T15" fmla="*/ 2147483647 h 126"/>
                  <a:gd name="T16" fmla="*/ 2147483647 w 162"/>
                  <a:gd name="T17" fmla="*/ 2147483647 h 126"/>
                  <a:gd name="T18" fmla="*/ 2147483647 w 162"/>
                  <a:gd name="T19" fmla="*/ 2147483647 h 126"/>
                  <a:gd name="T20" fmla="*/ 2147483647 w 162"/>
                  <a:gd name="T21" fmla="*/ 2147483647 h 126"/>
                  <a:gd name="T22" fmla="*/ 0 w 162"/>
                  <a:gd name="T23" fmla="*/ 2147483647 h 126"/>
                  <a:gd name="T24" fmla="*/ 0 w 162"/>
                  <a:gd name="T25" fmla="*/ 2147483647 h 126"/>
                  <a:gd name="T26" fmla="*/ 2147483647 w 162"/>
                  <a:gd name="T27" fmla="*/ 2147483647 h 126"/>
                  <a:gd name="T28" fmla="*/ 2147483647 w 162"/>
                  <a:gd name="T29" fmla="*/ 2147483647 h 126"/>
                  <a:gd name="T30" fmla="*/ 2147483647 w 162"/>
                  <a:gd name="T31" fmla="*/ 2147483647 h 126"/>
                  <a:gd name="T32" fmla="*/ 2147483647 w 162"/>
                  <a:gd name="T33" fmla="*/ 2147483647 h 126"/>
                  <a:gd name="T34" fmla="*/ 2147483647 w 162"/>
                  <a:gd name="T35" fmla="*/ 2147483647 h 126"/>
                  <a:gd name="T36" fmla="*/ 2147483647 w 162"/>
                  <a:gd name="T37" fmla="*/ 2147483647 h 126"/>
                  <a:gd name="T38" fmla="*/ 2147483647 w 162"/>
                  <a:gd name="T39" fmla="*/ 2147483647 h 126"/>
                  <a:gd name="T40" fmla="*/ 2147483647 w 162"/>
                  <a:gd name="T41" fmla="*/ 2147483647 h 126"/>
                  <a:gd name="T42" fmla="*/ 2147483647 w 162"/>
                  <a:gd name="T43" fmla="*/ 2147483647 h 126"/>
                  <a:gd name="T44" fmla="*/ 2147483647 w 162"/>
                  <a:gd name="T45" fmla="*/ 2147483647 h 126"/>
                  <a:gd name="T46" fmla="*/ 2147483647 w 162"/>
                  <a:gd name="T47" fmla="*/ 2147483647 h 126"/>
                  <a:gd name="T48" fmla="*/ 2147483647 w 162"/>
                  <a:gd name="T49" fmla="*/ 2147483647 h 126"/>
                  <a:gd name="T50" fmla="*/ 2147483647 w 162"/>
                  <a:gd name="T51" fmla="*/ 2147483647 h 126"/>
                  <a:gd name="T52" fmla="*/ 2147483647 w 162"/>
                  <a:gd name="T53" fmla="*/ 2147483647 h 126"/>
                  <a:gd name="T54" fmla="*/ 2147483647 w 162"/>
                  <a:gd name="T55" fmla="*/ 2147483647 h 126"/>
                  <a:gd name="T56" fmla="*/ 2147483647 w 162"/>
                  <a:gd name="T57" fmla="*/ 2147483647 h 126"/>
                  <a:gd name="T58" fmla="*/ 2147483647 w 162"/>
                  <a:gd name="T59" fmla="*/ 2147483647 h 126"/>
                  <a:gd name="T60" fmla="*/ 2147483647 w 162"/>
                  <a:gd name="T61" fmla="*/ 2147483647 h 126"/>
                  <a:gd name="T62" fmla="*/ 2147483647 w 162"/>
                  <a:gd name="T63" fmla="*/ 2147483647 h 126"/>
                  <a:gd name="T64" fmla="*/ 2147483647 w 162"/>
                  <a:gd name="T65" fmla="*/ 2147483647 h 12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2"/>
                  <a:gd name="T100" fmla="*/ 0 h 126"/>
                  <a:gd name="T101" fmla="*/ 162 w 162"/>
                  <a:gd name="T102" fmla="*/ 126 h 12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2" h="126">
                    <a:moveTo>
                      <a:pt x="150" y="42"/>
                    </a:moveTo>
                    <a:lnTo>
                      <a:pt x="132" y="30"/>
                    </a:lnTo>
                    <a:lnTo>
                      <a:pt x="132" y="18"/>
                    </a:lnTo>
                    <a:lnTo>
                      <a:pt x="126" y="18"/>
                    </a:lnTo>
                    <a:lnTo>
                      <a:pt x="114" y="0"/>
                    </a:lnTo>
                    <a:lnTo>
                      <a:pt x="72" y="6"/>
                    </a:lnTo>
                    <a:lnTo>
                      <a:pt x="66" y="12"/>
                    </a:lnTo>
                    <a:lnTo>
                      <a:pt x="48" y="12"/>
                    </a:lnTo>
                    <a:lnTo>
                      <a:pt x="48" y="24"/>
                    </a:lnTo>
                    <a:lnTo>
                      <a:pt x="24" y="24"/>
                    </a:lnTo>
                    <a:lnTo>
                      <a:pt x="18" y="36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6" y="78"/>
                    </a:lnTo>
                    <a:lnTo>
                      <a:pt x="6" y="102"/>
                    </a:lnTo>
                    <a:lnTo>
                      <a:pt x="12" y="108"/>
                    </a:lnTo>
                    <a:lnTo>
                      <a:pt x="18" y="108"/>
                    </a:lnTo>
                    <a:lnTo>
                      <a:pt x="18" y="126"/>
                    </a:lnTo>
                    <a:lnTo>
                      <a:pt x="42" y="120"/>
                    </a:lnTo>
                    <a:lnTo>
                      <a:pt x="42" y="126"/>
                    </a:lnTo>
                    <a:lnTo>
                      <a:pt x="54" y="120"/>
                    </a:lnTo>
                    <a:lnTo>
                      <a:pt x="60" y="120"/>
                    </a:lnTo>
                    <a:lnTo>
                      <a:pt x="66" y="126"/>
                    </a:lnTo>
                    <a:lnTo>
                      <a:pt x="90" y="126"/>
                    </a:lnTo>
                    <a:lnTo>
                      <a:pt x="96" y="114"/>
                    </a:lnTo>
                    <a:lnTo>
                      <a:pt x="96" y="108"/>
                    </a:lnTo>
                    <a:lnTo>
                      <a:pt x="120" y="108"/>
                    </a:lnTo>
                    <a:lnTo>
                      <a:pt x="132" y="102"/>
                    </a:lnTo>
                    <a:lnTo>
                      <a:pt x="156" y="78"/>
                    </a:lnTo>
                    <a:lnTo>
                      <a:pt x="162" y="66"/>
                    </a:lnTo>
                    <a:lnTo>
                      <a:pt x="162" y="60"/>
                    </a:lnTo>
                    <a:lnTo>
                      <a:pt x="156" y="48"/>
                    </a:lnTo>
                    <a:lnTo>
                      <a:pt x="150" y="4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91" name="Luxembourg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AAD342D3-BA1D-4A7E-BA7D-47DC39C1133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636768" y="-1911830"/>
                <a:ext cx="9966" cy="8877"/>
              </a:xfrm>
              <a:custGeom>
                <a:avLst/>
                <a:gdLst>
                  <a:gd name="T0" fmla="*/ 2147483647 w 54"/>
                  <a:gd name="T1" fmla="*/ 2147483647 h 42"/>
                  <a:gd name="T2" fmla="*/ 2147483647 w 54"/>
                  <a:gd name="T3" fmla="*/ 2147483647 h 42"/>
                  <a:gd name="T4" fmla="*/ 2147483647 w 54"/>
                  <a:gd name="T5" fmla="*/ 2147483647 h 42"/>
                  <a:gd name="T6" fmla="*/ 2147483647 w 54"/>
                  <a:gd name="T7" fmla="*/ 2147483647 h 42"/>
                  <a:gd name="T8" fmla="*/ 2147483647 w 54"/>
                  <a:gd name="T9" fmla="*/ 2147483647 h 42"/>
                  <a:gd name="T10" fmla="*/ 2147483647 w 54"/>
                  <a:gd name="T11" fmla="*/ 2147483647 h 42"/>
                  <a:gd name="T12" fmla="*/ 2147483647 w 54"/>
                  <a:gd name="T13" fmla="*/ 2147483647 h 42"/>
                  <a:gd name="T14" fmla="*/ 2147483647 w 54"/>
                  <a:gd name="T15" fmla="*/ 2147483647 h 42"/>
                  <a:gd name="T16" fmla="*/ 2147483647 w 54"/>
                  <a:gd name="T17" fmla="*/ 0 h 42"/>
                  <a:gd name="T18" fmla="*/ 2147483647 w 54"/>
                  <a:gd name="T19" fmla="*/ 0 h 42"/>
                  <a:gd name="T20" fmla="*/ 2147483647 w 54"/>
                  <a:gd name="T21" fmla="*/ 2147483647 h 42"/>
                  <a:gd name="T22" fmla="*/ 2147483647 w 54"/>
                  <a:gd name="T23" fmla="*/ 2147483647 h 42"/>
                  <a:gd name="T24" fmla="*/ 0 w 54"/>
                  <a:gd name="T25" fmla="*/ 2147483647 h 42"/>
                  <a:gd name="T26" fmla="*/ 0 w 54"/>
                  <a:gd name="T27" fmla="*/ 2147483647 h 42"/>
                  <a:gd name="T28" fmla="*/ 2147483647 w 54"/>
                  <a:gd name="T29" fmla="*/ 2147483647 h 42"/>
                  <a:gd name="T30" fmla="*/ 2147483647 w 54"/>
                  <a:gd name="T31" fmla="*/ 2147483647 h 4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4"/>
                  <a:gd name="T49" fmla="*/ 0 h 42"/>
                  <a:gd name="T50" fmla="*/ 54 w 54"/>
                  <a:gd name="T51" fmla="*/ 42 h 4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4" h="42">
                    <a:moveTo>
                      <a:pt x="18" y="42"/>
                    </a:moveTo>
                    <a:lnTo>
                      <a:pt x="30" y="36"/>
                    </a:lnTo>
                    <a:lnTo>
                      <a:pt x="48" y="42"/>
                    </a:lnTo>
                    <a:lnTo>
                      <a:pt x="54" y="36"/>
                    </a:lnTo>
                    <a:lnTo>
                      <a:pt x="54" y="24"/>
                    </a:lnTo>
                    <a:lnTo>
                      <a:pt x="42" y="18"/>
                    </a:lnTo>
                    <a:lnTo>
                      <a:pt x="36" y="18"/>
                    </a:lnTo>
                    <a:lnTo>
                      <a:pt x="30" y="12"/>
                    </a:lnTo>
                    <a:lnTo>
                      <a:pt x="30" y="0"/>
                    </a:lnTo>
                    <a:lnTo>
                      <a:pt x="24" y="0"/>
                    </a:lnTo>
                    <a:lnTo>
                      <a:pt x="18" y="6"/>
                    </a:lnTo>
                    <a:lnTo>
                      <a:pt x="6" y="12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12" y="30"/>
                    </a:lnTo>
                    <a:lnTo>
                      <a:pt x="18" y="4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92" name="Liechtenstei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A21A1D13-9D07-4C9F-AEA3-DDF3C0652CE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681227" y="-1866641"/>
                <a:ext cx="3066" cy="4843"/>
              </a:xfrm>
              <a:custGeom>
                <a:avLst/>
                <a:gdLst>
                  <a:gd name="T0" fmla="*/ 2147483647 w 18"/>
                  <a:gd name="T1" fmla="*/ 0 h 24"/>
                  <a:gd name="T2" fmla="*/ 2147483647 w 18"/>
                  <a:gd name="T3" fmla="*/ 2147483647 h 24"/>
                  <a:gd name="T4" fmla="*/ 0 w 18"/>
                  <a:gd name="T5" fmla="*/ 2147483647 h 24"/>
                  <a:gd name="T6" fmla="*/ 0 w 18"/>
                  <a:gd name="T7" fmla="*/ 2147483647 h 24"/>
                  <a:gd name="T8" fmla="*/ 2147483647 w 18"/>
                  <a:gd name="T9" fmla="*/ 2147483647 h 24"/>
                  <a:gd name="T10" fmla="*/ 2147483647 w 18"/>
                  <a:gd name="T11" fmla="*/ 0 h 24"/>
                  <a:gd name="T12" fmla="*/ 2147483647 w 18"/>
                  <a:gd name="T13" fmla="*/ 0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"/>
                  <a:gd name="T22" fmla="*/ 0 h 24"/>
                  <a:gd name="T23" fmla="*/ 18 w 18"/>
                  <a:gd name="T24" fmla="*/ 24 h 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" h="24">
                    <a:moveTo>
                      <a:pt x="12" y="0"/>
                    </a:moveTo>
                    <a:lnTo>
                      <a:pt x="6" y="6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18" y="24"/>
                    </a:lnTo>
                    <a:lnTo>
                      <a:pt x="18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93" name="Liby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31C5B527-1E4F-48FB-8898-DF7F3E94C6B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679695" y="-1636658"/>
                <a:ext cx="213873" cy="227562"/>
              </a:xfrm>
              <a:custGeom>
                <a:avLst/>
                <a:gdLst>
                  <a:gd name="T0" fmla="*/ 2147483647 w 1098"/>
                  <a:gd name="T1" fmla="*/ 2147483647 h 1110"/>
                  <a:gd name="T2" fmla="*/ 2147483647 w 1098"/>
                  <a:gd name="T3" fmla="*/ 2147483647 h 1110"/>
                  <a:gd name="T4" fmla="*/ 2147483647 w 1098"/>
                  <a:gd name="T5" fmla="*/ 2147483647 h 1110"/>
                  <a:gd name="T6" fmla="*/ 2147483647 w 1098"/>
                  <a:gd name="T7" fmla="*/ 2147483647 h 1110"/>
                  <a:gd name="T8" fmla="*/ 2147483647 w 1098"/>
                  <a:gd name="T9" fmla="*/ 2147483647 h 1110"/>
                  <a:gd name="T10" fmla="*/ 2147483647 w 1098"/>
                  <a:gd name="T11" fmla="*/ 2147483647 h 1110"/>
                  <a:gd name="T12" fmla="*/ 2147483647 w 1098"/>
                  <a:gd name="T13" fmla="*/ 2147483647 h 1110"/>
                  <a:gd name="T14" fmla="*/ 2147483647 w 1098"/>
                  <a:gd name="T15" fmla="*/ 2147483647 h 1110"/>
                  <a:gd name="T16" fmla="*/ 2147483647 w 1098"/>
                  <a:gd name="T17" fmla="*/ 2147483647 h 1110"/>
                  <a:gd name="T18" fmla="*/ 2147483647 w 1098"/>
                  <a:gd name="T19" fmla="*/ 2147483647 h 1110"/>
                  <a:gd name="T20" fmla="*/ 2147483647 w 1098"/>
                  <a:gd name="T21" fmla="*/ 2147483647 h 1110"/>
                  <a:gd name="T22" fmla="*/ 2147483647 w 1098"/>
                  <a:gd name="T23" fmla="*/ 2147483647 h 1110"/>
                  <a:gd name="T24" fmla="*/ 0 w 1098"/>
                  <a:gd name="T25" fmla="*/ 2147483647 h 1110"/>
                  <a:gd name="T26" fmla="*/ 2147483647 w 1098"/>
                  <a:gd name="T27" fmla="*/ 2147483647 h 1110"/>
                  <a:gd name="T28" fmla="*/ 2147483647 w 1098"/>
                  <a:gd name="T29" fmla="*/ 2147483647 h 1110"/>
                  <a:gd name="T30" fmla="*/ 2147483647 w 1098"/>
                  <a:gd name="T31" fmla="*/ 2147483647 h 1110"/>
                  <a:gd name="T32" fmla="*/ 2147483647 w 1098"/>
                  <a:gd name="T33" fmla="*/ 2147483647 h 1110"/>
                  <a:gd name="T34" fmla="*/ 2147483647 w 1098"/>
                  <a:gd name="T35" fmla="*/ 2147483647 h 1110"/>
                  <a:gd name="T36" fmla="*/ 2147483647 w 1098"/>
                  <a:gd name="T37" fmla="*/ 2147483647 h 1110"/>
                  <a:gd name="T38" fmla="*/ 2147483647 w 1098"/>
                  <a:gd name="T39" fmla="*/ 2147483647 h 1110"/>
                  <a:gd name="T40" fmla="*/ 2147483647 w 1098"/>
                  <a:gd name="T41" fmla="*/ 2147483647 h 1110"/>
                  <a:gd name="T42" fmla="*/ 2147483647 w 1098"/>
                  <a:gd name="T43" fmla="*/ 2147483647 h 1110"/>
                  <a:gd name="T44" fmla="*/ 2147483647 w 1098"/>
                  <a:gd name="T45" fmla="*/ 2147483647 h 1110"/>
                  <a:gd name="T46" fmla="*/ 2147483647 w 1098"/>
                  <a:gd name="T47" fmla="*/ 2147483647 h 1110"/>
                  <a:gd name="T48" fmla="*/ 2147483647 w 1098"/>
                  <a:gd name="T49" fmla="*/ 2147483647 h 1110"/>
                  <a:gd name="T50" fmla="*/ 2147483647 w 1098"/>
                  <a:gd name="T51" fmla="*/ 2147483647 h 1110"/>
                  <a:gd name="T52" fmla="*/ 2147483647 w 1098"/>
                  <a:gd name="T53" fmla="*/ 2147483647 h 1110"/>
                  <a:gd name="T54" fmla="*/ 2147483647 w 1098"/>
                  <a:gd name="T55" fmla="*/ 2147483647 h 1110"/>
                  <a:gd name="T56" fmla="*/ 2147483647 w 1098"/>
                  <a:gd name="T57" fmla="*/ 2147483647 h 1110"/>
                  <a:gd name="T58" fmla="*/ 2147483647 w 1098"/>
                  <a:gd name="T59" fmla="*/ 2147483647 h 1110"/>
                  <a:gd name="T60" fmla="*/ 2147483647 w 1098"/>
                  <a:gd name="T61" fmla="*/ 2147483647 h 1110"/>
                  <a:gd name="T62" fmla="*/ 2147483647 w 1098"/>
                  <a:gd name="T63" fmla="*/ 2147483647 h 1110"/>
                  <a:gd name="T64" fmla="*/ 2147483647 w 1098"/>
                  <a:gd name="T65" fmla="*/ 2147483647 h 1110"/>
                  <a:gd name="T66" fmla="*/ 2147483647 w 1098"/>
                  <a:gd name="T67" fmla="*/ 2147483647 h 1110"/>
                  <a:gd name="T68" fmla="*/ 2147483647 w 1098"/>
                  <a:gd name="T69" fmla="*/ 2147483647 h 1110"/>
                  <a:gd name="T70" fmla="*/ 2147483647 w 1098"/>
                  <a:gd name="T71" fmla="*/ 2147483647 h 1110"/>
                  <a:gd name="T72" fmla="*/ 2147483647 w 1098"/>
                  <a:gd name="T73" fmla="*/ 2147483647 h 1110"/>
                  <a:gd name="T74" fmla="*/ 2147483647 w 1098"/>
                  <a:gd name="T75" fmla="*/ 2147483647 h 1110"/>
                  <a:gd name="T76" fmla="*/ 2147483647 w 1098"/>
                  <a:gd name="T77" fmla="*/ 2147483647 h 1110"/>
                  <a:gd name="T78" fmla="*/ 2147483647 w 1098"/>
                  <a:gd name="T79" fmla="*/ 2147483647 h 1110"/>
                  <a:gd name="T80" fmla="*/ 2147483647 w 1098"/>
                  <a:gd name="T81" fmla="*/ 2147483647 h 1110"/>
                  <a:gd name="T82" fmla="*/ 2147483647 w 1098"/>
                  <a:gd name="T83" fmla="*/ 2147483647 h 1110"/>
                  <a:gd name="T84" fmla="*/ 2147483647 w 1098"/>
                  <a:gd name="T85" fmla="*/ 2147483647 h 1110"/>
                  <a:gd name="T86" fmla="*/ 2147483647 w 1098"/>
                  <a:gd name="T87" fmla="*/ 2147483647 h 1110"/>
                  <a:gd name="T88" fmla="*/ 2147483647 w 1098"/>
                  <a:gd name="T89" fmla="*/ 2147483647 h 1110"/>
                  <a:gd name="T90" fmla="*/ 2147483647 w 1098"/>
                  <a:gd name="T91" fmla="*/ 2147483647 h 1110"/>
                  <a:gd name="T92" fmla="*/ 2147483647 w 1098"/>
                  <a:gd name="T93" fmla="*/ 2147483647 h 1110"/>
                  <a:gd name="T94" fmla="*/ 2147483647 w 1098"/>
                  <a:gd name="T95" fmla="*/ 2147483647 h 1110"/>
                  <a:gd name="T96" fmla="*/ 2147483647 w 1098"/>
                  <a:gd name="T97" fmla="*/ 2147483647 h 1110"/>
                  <a:gd name="T98" fmla="*/ 2147483647 w 1098"/>
                  <a:gd name="T99" fmla="*/ 2147483647 h 1110"/>
                  <a:gd name="T100" fmla="*/ 2147483647 w 1098"/>
                  <a:gd name="T101" fmla="*/ 2147483647 h 1110"/>
                  <a:gd name="T102" fmla="*/ 2147483647 w 1098"/>
                  <a:gd name="T103" fmla="*/ 2147483647 h 1110"/>
                  <a:gd name="T104" fmla="*/ 2147483647 w 1098"/>
                  <a:gd name="T105" fmla="*/ 2147483647 h 1110"/>
                  <a:gd name="T106" fmla="*/ 2147483647 w 1098"/>
                  <a:gd name="T107" fmla="*/ 2147483647 h 1110"/>
                  <a:gd name="T108" fmla="*/ 2147483647 w 1098"/>
                  <a:gd name="T109" fmla="*/ 2147483647 h 1110"/>
                  <a:gd name="T110" fmla="*/ 2147483647 w 1098"/>
                  <a:gd name="T111" fmla="*/ 2147483647 h 1110"/>
                  <a:gd name="T112" fmla="*/ 2147483647 w 1098"/>
                  <a:gd name="T113" fmla="*/ 2147483647 h 111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098"/>
                  <a:gd name="T172" fmla="*/ 0 h 1110"/>
                  <a:gd name="T173" fmla="*/ 1098 w 1098"/>
                  <a:gd name="T174" fmla="*/ 1110 h 111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098" h="1110">
                    <a:moveTo>
                      <a:pt x="156" y="60"/>
                    </a:moveTo>
                    <a:lnTo>
                      <a:pt x="150" y="66"/>
                    </a:lnTo>
                    <a:lnTo>
                      <a:pt x="126" y="78"/>
                    </a:lnTo>
                    <a:lnTo>
                      <a:pt x="114" y="78"/>
                    </a:lnTo>
                    <a:lnTo>
                      <a:pt x="102" y="84"/>
                    </a:lnTo>
                    <a:lnTo>
                      <a:pt x="96" y="90"/>
                    </a:lnTo>
                    <a:lnTo>
                      <a:pt x="90" y="102"/>
                    </a:lnTo>
                    <a:lnTo>
                      <a:pt x="84" y="108"/>
                    </a:lnTo>
                    <a:lnTo>
                      <a:pt x="78" y="120"/>
                    </a:lnTo>
                    <a:lnTo>
                      <a:pt x="72" y="120"/>
                    </a:lnTo>
                    <a:lnTo>
                      <a:pt x="54" y="138"/>
                    </a:lnTo>
                    <a:lnTo>
                      <a:pt x="54" y="156"/>
                    </a:lnTo>
                    <a:lnTo>
                      <a:pt x="66" y="180"/>
                    </a:lnTo>
                    <a:lnTo>
                      <a:pt x="66" y="204"/>
                    </a:lnTo>
                    <a:lnTo>
                      <a:pt x="36" y="234"/>
                    </a:lnTo>
                    <a:lnTo>
                      <a:pt x="30" y="234"/>
                    </a:lnTo>
                    <a:lnTo>
                      <a:pt x="24" y="240"/>
                    </a:lnTo>
                    <a:lnTo>
                      <a:pt x="12" y="246"/>
                    </a:lnTo>
                    <a:lnTo>
                      <a:pt x="6" y="246"/>
                    </a:lnTo>
                    <a:lnTo>
                      <a:pt x="0" y="252"/>
                    </a:lnTo>
                    <a:lnTo>
                      <a:pt x="12" y="270"/>
                    </a:lnTo>
                    <a:lnTo>
                      <a:pt x="36" y="330"/>
                    </a:lnTo>
                    <a:lnTo>
                      <a:pt x="48" y="354"/>
                    </a:lnTo>
                    <a:lnTo>
                      <a:pt x="48" y="360"/>
                    </a:lnTo>
                    <a:lnTo>
                      <a:pt x="42" y="372"/>
                    </a:lnTo>
                    <a:lnTo>
                      <a:pt x="42" y="402"/>
                    </a:lnTo>
                    <a:lnTo>
                      <a:pt x="36" y="408"/>
                    </a:lnTo>
                    <a:lnTo>
                      <a:pt x="36" y="414"/>
                    </a:lnTo>
                    <a:lnTo>
                      <a:pt x="42" y="432"/>
                    </a:lnTo>
                    <a:lnTo>
                      <a:pt x="30" y="456"/>
                    </a:lnTo>
                    <a:lnTo>
                      <a:pt x="36" y="510"/>
                    </a:lnTo>
                    <a:lnTo>
                      <a:pt x="36" y="516"/>
                    </a:lnTo>
                    <a:lnTo>
                      <a:pt x="42" y="522"/>
                    </a:lnTo>
                    <a:lnTo>
                      <a:pt x="42" y="534"/>
                    </a:lnTo>
                    <a:lnTo>
                      <a:pt x="36" y="546"/>
                    </a:lnTo>
                    <a:lnTo>
                      <a:pt x="30" y="552"/>
                    </a:lnTo>
                    <a:lnTo>
                      <a:pt x="18" y="558"/>
                    </a:lnTo>
                    <a:lnTo>
                      <a:pt x="6" y="558"/>
                    </a:lnTo>
                    <a:lnTo>
                      <a:pt x="0" y="564"/>
                    </a:lnTo>
                    <a:lnTo>
                      <a:pt x="0" y="570"/>
                    </a:lnTo>
                    <a:lnTo>
                      <a:pt x="6" y="582"/>
                    </a:lnTo>
                    <a:lnTo>
                      <a:pt x="18" y="594"/>
                    </a:lnTo>
                    <a:lnTo>
                      <a:pt x="24" y="612"/>
                    </a:lnTo>
                    <a:lnTo>
                      <a:pt x="36" y="624"/>
                    </a:lnTo>
                    <a:lnTo>
                      <a:pt x="42" y="636"/>
                    </a:lnTo>
                    <a:lnTo>
                      <a:pt x="48" y="642"/>
                    </a:lnTo>
                    <a:lnTo>
                      <a:pt x="48" y="684"/>
                    </a:lnTo>
                    <a:lnTo>
                      <a:pt x="72" y="708"/>
                    </a:lnTo>
                    <a:lnTo>
                      <a:pt x="96" y="696"/>
                    </a:lnTo>
                    <a:lnTo>
                      <a:pt x="102" y="696"/>
                    </a:lnTo>
                    <a:lnTo>
                      <a:pt x="138" y="714"/>
                    </a:lnTo>
                    <a:lnTo>
                      <a:pt x="150" y="714"/>
                    </a:lnTo>
                    <a:lnTo>
                      <a:pt x="162" y="726"/>
                    </a:lnTo>
                    <a:lnTo>
                      <a:pt x="162" y="732"/>
                    </a:lnTo>
                    <a:lnTo>
                      <a:pt x="168" y="744"/>
                    </a:lnTo>
                    <a:lnTo>
                      <a:pt x="174" y="762"/>
                    </a:lnTo>
                    <a:lnTo>
                      <a:pt x="180" y="774"/>
                    </a:lnTo>
                    <a:lnTo>
                      <a:pt x="186" y="780"/>
                    </a:lnTo>
                    <a:lnTo>
                      <a:pt x="186" y="786"/>
                    </a:lnTo>
                    <a:lnTo>
                      <a:pt x="222" y="792"/>
                    </a:lnTo>
                    <a:lnTo>
                      <a:pt x="234" y="792"/>
                    </a:lnTo>
                    <a:lnTo>
                      <a:pt x="246" y="798"/>
                    </a:lnTo>
                    <a:lnTo>
                      <a:pt x="258" y="798"/>
                    </a:lnTo>
                    <a:lnTo>
                      <a:pt x="276" y="804"/>
                    </a:lnTo>
                    <a:lnTo>
                      <a:pt x="288" y="810"/>
                    </a:lnTo>
                    <a:lnTo>
                      <a:pt x="294" y="810"/>
                    </a:lnTo>
                    <a:lnTo>
                      <a:pt x="300" y="816"/>
                    </a:lnTo>
                    <a:lnTo>
                      <a:pt x="312" y="822"/>
                    </a:lnTo>
                    <a:lnTo>
                      <a:pt x="318" y="828"/>
                    </a:lnTo>
                    <a:lnTo>
                      <a:pt x="324" y="840"/>
                    </a:lnTo>
                    <a:lnTo>
                      <a:pt x="336" y="846"/>
                    </a:lnTo>
                    <a:lnTo>
                      <a:pt x="342" y="852"/>
                    </a:lnTo>
                    <a:lnTo>
                      <a:pt x="360" y="846"/>
                    </a:lnTo>
                    <a:lnTo>
                      <a:pt x="396" y="828"/>
                    </a:lnTo>
                    <a:lnTo>
                      <a:pt x="456" y="792"/>
                    </a:lnTo>
                    <a:lnTo>
                      <a:pt x="468" y="786"/>
                    </a:lnTo>
                    <a:lnTo>
                      <a:pt x="1026" y="1110"/>
                    </a:lnTo>
                    <a:lnTo>
                      <a:pt x="1026" y="1062"/>
                    </a:lnTo>
                    <a:lnTo>
                      <a:pt x="1098" y="1062"/>
                    </a:lnTo>
                    <a:lnTo>
                      <a:pt x="1098" y="828"/>
                    </a:lnTo>
                    <a:lnTo>
                      <a:pt x="1092" y="750"/>
                    </a:lnTo>
                    <a:lnTo>
                      <a:pt x="1092" y="660"/>
                    </a:lnTo>
                    <a:lnTo>
                      <a:pt x="1086" y="564"/>
                    </a:lnTo>
                    <a:lnTo>
                      <a:pt x="1086" y="468"/>
                    </a:lnTo>
                    <a:lnTo>
                      <a:pt x="1080" y="390"/>
                    </a:lnTo>
                    <a:lnTo>
                      <a:pt x="1080" y="306"/>
                    </a:lnTo>
                    <a:lnTo>
                      <a:pt x="1068" y="270"/>
                    </a:lnTo>
                    <a:lnTo>
                      <a:pt x="1056" y="258"/>
                    </a:lnTo>
                    <a:lnTo>
                      <a:pt x="1050" y="246"/>
                    </a:lnTo>
                    <a:lnTo>
                      <a:pt x="1050" y="240"/>
                    </a:lnTo>
                    <a:lnTo>
                      <a:pt x="1056" y="228"/>
                    </a:lnTo>
                    <a:lnTo>
                      <a:pt x="1062" y="222"/>
                    </a:lnTo>
                    <a:lnTo>
                      <a:pt x="1068" y="210"/>
                    </a:lnTo>
                    <a:lnTo>
                      <a:pt x="1074" y="204"/>
                    </a:lnTo>
                    <a:lnTo>
                      <a:pt x="1074" y="198"/>
                    </a:lnTo>
                    <a:lnTo>
                      <a:pt x="1068" y="186"/>
                    </a:lnTo>
                    <a:lnTo>
                      <a:pt x="1056" y="180"/>
                    </a:lnTo>
                    <a:lnTo>
                      <a:pt x="1056" y="150"/>
                    </a:lnTo>
                    <a:lnTo>
                      <a:pt x="1080" y="126"/>
                    </a:lnTo>
                    <a:lnTo>
                      <a:pt x="1074" y="114"/>
                    </a:lnTo>
                    <a:lnTo>
                      <a:pt x="1074" y="96"/>
                    </a:lnTo>
                    <a:lnTo>
                      <a:pt x="1056" y="102"/>
                    </a:lnTo>
                    <a:lnTo>
                      <a:pt x="1044" y="90"/>
                    </a:lnTo>
                    <a:lnTo>
                      <a:pt x="1032" y="102"/>
                    </a:lnTo>
                    <a:lnTo>
                      <a:pt x="1026" y="102"/>
                    </a:lnTo>
                    <a:lnTo>
                      <a:pt x="1020" y="96"/>
                    </a:lnTo>
                    <a:lnTo>
                      <a:pt x="1008" y="90"/>
                    </a:lnTo>
                    <a:lnTo>
                      <a:pt x="1002" y="84"/>
                    </a:lnTo>
                    <a:lnTo>
                      <a:pt x="990" y="78"/>
                    </a:lnTo>
                    <a:lnTo>
                      <a:pt x="978" y="78"/>
                    </a:lnTo>
                    <a:lnTo>
                      <a:pt x="966" y="84"/>
                    </a:lnTo>
                    <a:lnTo>
                      <a:pt x="954" y="84"/>
                    </a:lnTo>
                    <a:lnTo>
                      <a:pt x="942" y="78"/>
                    </a:lnTo>
                    <a:lnTo>
                      <a:pt x="936" y="72"/>
                    </a:lnTo>
                    <a:lnTo>
                      <a:pt x="936" y="48"/>
                    </a:lnTo>
                    <a:lnTo>
                      <a:pt x="930" y="42"/>
                    </a:lnTo>
                    <a:lnTo>
                      <a:pt x="918" y="36"/>
                    </a:lnTo>
                    <a:lnTo>
                      <a:pt x="882" y="36"/>
                    </a:lnTo>
                    <a:lnTo>
                      <a:pt x="876" y="30"/>
                    </a:lnTo>
                    <a:lnTo>
                      <a:pt x="864" y="30"/>
                    </a:lnTo>
                    <a:lnTo>
                      <a:pt x="852" y="24"/>
                    </a:lnTo>
                    <a:lnTo>
                      <a:pt x="840" y="24"/>
                    </a:lnTo>
                    <a:lnTo>
                      <a:pt x="834" y="30"/>
                    </a:lnTo>
                    <a:lnTo>
                      <a:pt x="834" y="36"/>
                    </a:lnTo>
                    <a:lnTo>
                      <a:pt x="798" y="36"/>
                    </a:lnTo>
                    <a:lnTo>
                      <a:pt x="780" y="42"/>
                    </a:lnTo>
                    <a:lnTo>
                      <a:pt x="768" y="48"/>
                    </a:lnTo>
                    <a:lnTo>
                      <a:pt x="732" y="84"/>
                    </a:lnTo>
                    <a:lnTo>
                      <a:pt x="720" y="108"/>
                    </a:lnTo>
                    <a:lnTo>
                      <a:pt x="720" y="120"/>
                    </a:lnTo>
                    <a:lnTo>
                      <a:pt x="726" y="138"/>
                    </a:lnTo>
                    <a:lnTo>
                      <a:pt x="738" y="150"/>
                    </a:lnTo>
                    <a:lnTo>
                      <a:pt x="744" y="162"/>
                    </a:lnTo>
                    <a:lnTo>
                      <a:pt x="744" y="180"/>
                    </a:lnTo>
                    <a:lnTo>
                      <a:pt x="738" y="192"/>
                    </a:lnTo>
                    <a:lnTo>
                      <a:pt x="714" y="216"/>
                    </a:lnTo>
                    <a:lnTo>
                      <a:pt x="708" y="228"/>
                    </a:lnTo>
                    <a:lnTo>
                      <a:pt x="696" y="234"/>
                    </a:lnTo>
                    <a:lnTo>
                      <a:pt x="666" y="234"/>
                    </a:lnTo>
                    <a:lnTo>
                      <a:pt x="648" y="228"/>
                    </a:lnTo>
                    <a:lnTo>
                      <a:pt x="630" y="216"/>
                    </a:lnTo>
                    <a:lnTo>
                      <a:pt x="612" y="198"/>
                    </a:lnTo>
                    <a:lnTo>
                      <a:pt x="582" y="180"/>
                    </a:lnTo>
                    <a:lnTo>
                      <a:pt x="552" y="168"/>
                    </a:lnTo>
                    <a:lnTo>
                      <a:pt x="528" y="162"/>
                    </a:lnTo>
                    <a:lnTo>
                      <a:pt x="462" y="162"/>
                    </a:lnTo>
                    <a:lnTo>
                      <a:pt x="438" y="150"/>
                    </a:lnTo>
                    <a:lnTo>
                      <a:pt x="426" y="138"/>
                    </a:lnTo>
                    <a:lnTo>
                      <a:pt x="420" y="126"/>
                    </a:lnTo>
                    <a:lnTo>
                      <a:pt x="414" y="108"/>
                    </a:lnTo>
                    <a:lnTo>
                      <a:pt x="414" y="96"/>
                    </a:lnTo>
                    <a:lnTo>
                      <a:pt x="402" y="72"/>
                    </a:lnTo>
                    <a:lnTo>
                      <a:pt x="378" y="60"/>
                    </a:lnTo>
                    <a:lnTo>
                      <a:pt x="366" y="60"/>
                    </a:lnTo>
                    <a:lnTo>
                      <a:pt x="354" y="54"/>
                    </a:lnTo>
                    <a:lnTo>
                      <a:pt x="348" y="48"/>
                    </a:lnTo>
                    <a:lnTo>
                      <a:pt x="324" y="36"/>
                    </a:lnTo>
                    <a:lnTo>
                      <a:pt x="318" y="36"/>
                    </a:lnTo>
                    <a:lnTo>
                      <a:pt x="306" y="30"/>
                    </a:lnTo>
                    <a:lnTo>
                      <a:pt x="264" y="30"/>
                    </a:lnTo>
                    <a:lnTo>
                      <a:pt x="252" y="36"/>
                    </a:lnTo>
                    <a:lnTo>
                      <a:pt x="216" y="36"/>
                    </a:lnTo>
                    <a:lnTo>
                      <a:pt x="192" y="24"/>
                    </a:lnTo>
                    <a:lnTo>
                      <a:pt x="180" y="12"/>
                    </a:lnTo>
                    <a:lnTo>
                      <a:pt x="168" y="6"/>
                    </a:lnTo>
                    <a:lnTo>
                      <a:pt x="150" y="6"/>
                    </a:lnTo>
                    <a:lnTo>
                      <a:pt x="144" y="0"/>
                    </a:lnTo>
                    <a:lnTo>
                      <a:pt x="138" y="42"/>
                    </a:lnTo>
                    <a:lnTo>
                      <a:pt x="144" y="42"/>
                    </a:lnTo>
                    <a:lnTo>
                      <a:pt x="156" y="54"/>
                    </a:lnTo>
                    <a:lnTo>
                      <a:pt x="156" y="6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94" name="Liber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D1450D15-AE45-4E66-BFC4-C03339EA6D6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388397" y="-1229950"/>
                <a:ext cx="60559" cy="70205"/>
              </a:xfrm>
              <a:custGeom>
                <a:avLst/>
                <a:gdLst>
                  <a:gd name="T0" fmla="*/ 2147483647 w 312"/>
                  <a:gd name="T1" fmla="*/ 2147483647 h 342"/>
                  <a:gd name="T2" fmla="*/ 2147483647 w 312"/>
                  <a:gd name="T3" fmla="*/ 2147483647 h 342"/>
                  <a:gd name="T4" fmla="*/ 2147483647 w 312"/>
                  <a:gd name="T5" fmla="*/ 2147483647 h 342"/>
                  <a:gd name="T6" fmla="*/ 2147483647 w 312"/>
                  <a:gd name="T7" fmla="*/ 2147483647 h 342"/>
                  <a:gd name="T8" fmla="*/ 2147483647 w 312"/>
                  <a:gd name="T9" fmla="*/ 2147483647 h 342"/>
                  <a:gd name="T10" fmla="*/ 2147483647 w 312"/>
                  <a:gd name="T11" fmla="*/ 2147483647 h 342"/>
                  <a:gd name="T12" fmla="*/ 2147483647 w 312"/>
                  <a:gd name="T13" fmla="*/ 2147483647 h 342"/>
                  <a:gd name="T14" fmla="*/ 2147483647 w 312"/>
                  <a:gd name="T15" fmla="*/ 2147483647 h 342"/>
                  <a:gd name="T16" fmla="*/ 2147483647 w 312"/>
                  <a:gd name="T17" fmla="*/ 2147483647 h 342"/>
                  <a:gd name="T18" fmla="*/ 2147483647 w 312"/>
                  <a:gd name="T19" fmla="*/ 2147483647 h 342"/>
                  <a:gd name="T20" fmla="*/ 2147483647 w 312"/>
                  <a:gd name="T21" fmla="*/ 2147483647 h 342"/>
                  <a:gd name="T22" fmla="*/ 2147483647 w 312"/>
                  <a:gd name="T23" fmla="*/ 2147483647 h 342"/>
                  <a:gd name="T24" fmla="*/ 2147483647 w 312"/>
                  <a:gd name="T25" fmla="*/ 2147483647 h 342"/>
                  <a:gd name="T26" fmla="*/ 2147483647 w 312"/>
                  <a:gd name="T27" fmla="*/ 2147483647 h 342"/>
                  <a:gd name="T28" fmla="*/ 2147483647 w 312"/>
                  <a:gd name="T29" fmla="*/ 2147483647 h 342"/>
                  <a:gd name="T30" fmla="*/ 2147483647 w 312"/>
                  <a:gd name="T31" fmla="*/ 2147483647 h 342"/>
                  <a:gd name="T32" fmla="*/ 2147483647 w 312"/>
                  <a:gd name="T33" fmla="*/ 2147483647 h 342"/>
                  <a:gd name="T34" fmla="*/ 2147483647 w 312"/>
                  <a:gd name="T35" fmla="*/ 2147483647 h 342"/>
                  <a:gd name="T36" fmla="*/ 2147483647 w 312"/>
                  <a:gd name="T37" fmla="*/ 2147483647 h 342"/>
                  <a:gd name="T38" fmla="*/ 2147483647 w 312"/>
                  <a:gd name="T39" fmla="*/ 2147483647 h 342"/>
                  <a:gd name="T40" fmla="*/ 2147483647 w 312"/>
                  <a:gd name="T41" fmla="*/ 2147483647 h 342"/>
                  <a:gd name="T42" fmla="*/ 2147483647 w 312"/>
                  <a:gd name="T43" fmla="*/ 2147483647 h 342"/>
                  <a:gd name="T44" fmla="*/ 2147483647 w 312"/>
                  <a:gd name="T45" fmla="*/ 2147483647 h 342"/>
                  <a:gd name="T46" fmla="*/ 2147483647 w 312"/>
                  <a:gd name="T47" fmla="*/ 2147483647 h 342"/>
                  <a:gd name="T48" fmla="*/ 2147483647 w 312"/>
                  <a:gd name="T49" fmla="*/ 2147483647 h 342"/>
                  <a:gd name="T50" fmla="*/ 2147483647 w 312"/>
                  <a:gd name="T51" fmla="*/ 0 h 342"/>
                  <a:gd name="T52" fmla="*/ 2147483647 w 312"/>
                  <a:gd name="T53" fmla="*/ 0 h 342"/>
                  <a:gd name="T54" fmla="*/ 2147483647 w 312"/>
                  <a:gd name="T55" fmla="*/ 2147483647 h 342"/>
                  <a:gd name="T56" fmla="*/ 2147483647 w 312"/>
                  <a:gd name="T57" fmla="*/ 2147483647 h 342"/>
                  <a:gd name="T58" fmla="*/ 2147483647 w 312"/>
                  <a:gd name="T59" fmla="*/ 2147483647 h 342"/>
                  <a:gd name="T60" fmla="*/ 2147483647 w 312"/>
                  <a:gd name="T61" fmla="*/ 2147483647 h 342"/>
                  <a:gd name="T62" fmla="*/ 2147483647 w 312"/>
                  <a:gd name="T63" fmla="*/ 2147483647 h 342"/>
                  <a:gd name="T64" fmla="*/ 2147483647 w 312"/>
                  <a:gd name="T65" fmla="*/ 2147483647 h 342"/>
                  <a:gd name="T66" fmla="*/ 2147483647 w 312"/>
                  <a:gd name="T67" fmla="*/ 2147483647 h 342"/>
                  <a:gd name="T68" fmla="*/ 2147483647 w 312"/>
                  <a:gd name="T69" fmla="*/ 2147483647 h 342"/>
                  <a:gd name="T70" fmla="*/ 2147483647 w 312"/>
                  <a:gd name="T71" fmla="*/ 2147483647 h 342"/>
                  <a:gd name="T72" fmla="*/ 2147483647 w 312"/>
                  <a:gd name="T73" fmla="*/ 2147483647 h 342"/>
                  <a:gd name="T74" fmla="*/ 2147483647 w 312"/>
                  <a:gd name="T75" fmla="*/ 2147483647 h 342"/>
                  <a:gd name="T76" fmla="*/ 2147483647 w 312"/>
                  <a:gd name="T77" fmla="*/ 2147483647 h 342"/>
                  <a:gd name="T78" fmla="*/ 0 w 312"/>
                  <a:gd name="T79" fmla="*/ 2147483647 h 342"/>
                  <a:gd name="T80" fmla="*/ 2147483647 w 312"/>
                  <a:gd name="T81" fmla="*/ 2147483647 h 342"/>
                  <a:gd name="T82" fmla="*/ 2147483647 w 312"/>
                  <a:gd name="T83" fmla="*/ 2147483647 h 342"/>
                  <a:gd name="T84" fmla="*/ 2147483647 w 312"/>
                  <a:gd name="T85" fmla="*/ 2147483647 h 342"/>
                  <a:gd name="T86" fmla="*/ 2147483647 w 312"/>
                  <a:gd name="T87" fmla="*/ 2147483647 h 342"/>
                  <a:gd name="T88" fmla="*/ 2147483647 w 312"/>
                  <a:gd name="T89" fmla="*/ 2147483647 h 342"/>
                  <a:gd name="T90" fmla="*/ 2147483647 w 312"/>
                  <a:gd name="T91" fmla="*/ 2147483647 h 342"/>
                  <a:gd name="T92" fmla="*/ 2147483647 w 312"/>
                  <a:gd name="T93" fmla="*/ 2147483647 h 342"/>
                  <a:gd name="T94" fmla="*/ 2147483647 w 312"/>
                  <a:gd name="T95" fmla="*/ 2147483647 h 342"/>
                  <a:gd name="T96" fmla="*/ 2147483647 w 312"/>
                  <a:gd name="T97" fmla="*/ 2147483647 h 342"/>
                  <a:gd name="T98" fmla="*/ 2147483647 w 312"/>
                  <a:gd name="T99" fmla="*/ 2147483647 h 342"/>
                  <a:gd name="T100" fmla="*/ 2147483647 w 312"/>
                  <a:gd name="T101" fmla="*/ 2147483647 h 342"/>
                  <a:gd name="T102" fmla="*/ 2147483647 w 312"/>
                  <a:gd name="T103" fmla="*/ 2147483647 h 342"/>
                  <a:gd name="T104" fmla="*/ 2147483647 w 312"/>
                  <a:gd name="T105" fmla="*/ 2147483647 h 342"/>
                  <a:gd name="T106" fmla="*/ 2147483647 w 312"/>
                  <a:gd name="T107" fmla="*/ 2147483647 h 342"/>
                  <a:gd name="T108" fmla="*/ 2147483647 w 312"/>
                  <a:gd name="T109" fmla="*/ 2147483647 h 342"/>
                  <a:gd name="T110" fmla="*/ 2147483647 w 312"/>
                  <a:gd name="T111" fmla="*/ 2147483647 h 342"/>
                  <a:gd name="T112" fmla="*/ 2147483647 w 312"/>
                  <a:gd name="T113" fmla="*/ 2147483647 h 342"/>
                  <a:gd name="T114" fmla="*/ 2147483647 w 312"/>
                  <a:gd name="T115" fmla="*/ 2147483647 h 342"/>
                  <a:gd name="T116" fmla="*/ 2147483647 w 312"/>
                  <a:gd name="T117" fmla="*/ 2147483647 h 342"/>
                  <a:gd name="T118" fmla="*/ 2147483647 w 312"/>
                  <a:gd name="T119" fmla="*/ 2147483647 h 342"/>
                  <a:gd name="T120" fmla="*/ 2147483647 w 312"/>
                  <a:gd name="T121" fmla="*/ 2147483647 h 34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12"/>
                  <a:gd name="T184" fmla="*/ 0 h 342"/>
                  <a:gd name="T185" fmla="*/ 312 w 312"/>
                  <a:gd name="T186" fmla="*/ 342 h 34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12" h="342">
                    <a:moveTo>
                      <a:pt x="312" y="252"/>
                    </a:moveTo>
                    <a:lnTo>
                      <a:pt x="312" y="240"/>
                    </a:lnTo>
                    <a:lnTo>
                      <a:pt x="282" y="210"/>
                    </a:lnTo>
                    <a:lnTo>
                      <a:pt x="282" y="180"/>
                    </a:lnTo>
                    <a:lnTo>
                      <a:pt x="246" y="186"/>
                    </a:lnTo>
                    <a:lnTo>
                      <a:pt x="246" y="174"/>
                    </a:lnTo>
                    <a:lnTo>
                      <a:pt x="228" y="174"/>
                    </a:lnTo>
                    <a:lnTo>
                      <a:pt x="222" y="168"/>
                    </a:lnTo>
                    <a:lnTo>
                      <a:pt x="228" y="156"/>
                    </a:lnTo>
                    <a:lnTo>
                      <a:pt x="240" y="150"/>
                    </a:lnTo>
                    <a:lnTo>
                      <a:pt x="246" y="132"/>
                    </a:lnTo>
                    <a:lnTo>
                      <a:pt x="246" y="108"/>
                    </a:lnTo>
                    <a:lnTo>
                      <a:pt x="228" y="72"/>
                    </a:lnTo>
                    <a:lnTo>
                      <a:pt x="222" y="72"/>
                    </a:lnTo>
                    <a:lnTo>
                      <a:pt x="216" y="78"/>
                    </a:lnTo>
                    <a:lnTo>
                      <a:pt x="210" y="90"/>
                    </a:lnTo>
                    <a:lnTo>
                      <a:pt x="210" y="102"/>
                    </a:lnTo>
                    <a:lnTo>
                      <a:pt x="198" y="114"/>
                    </a:lnTo>
                    <a:lnTo>
                      <a:pt x="192" y="114"/>
                    </a:lnTo>
                    <a:lnTo>
                      <a:pt x="180" y="102"/>
                    </a:lnTo>
                    <a:lnTo>
                      <a:pt x="180" y="96"/>
                    </a:lnTo>
                    <a:lnTo>
                      <a:pt x="168" y="96"/>
                    </a:lnTo>
                    <a:lnTo>
                      <a:pt x="168" y="36"/>
                    </a:lnTo>
                    <a:lnTo>
                      <a:pt x="162" y="18"/>
                    </a:lnTo>
                    <a:lnTo>
                      <a:pt x="150" y="6"/>
                    </a:lnTo>
                    <a:lnTo>
                      <a:pt x="138" y="0"/>
                    </a:lnTo>
                    <a:lnTo>
                      <a:pt x="132" y="0"/>
                    </a:lnTo>
                    <a:lnTo>
                      <a:pt x="126" y="6"/>
                    </a:lnTo>
                    <a:lnTo>
                      <a:pt x="126" y="18"/>
                    </a:lnTo>
                    <a:lnTo>
                      <a:pt x="102" y="12"/>
                    </a:lnTo>
                    <a:lnTo>
                      <a:pt x="108" y="36"/>
                    </a:lnTo>
                    <a:lnTo>
                      <a:pt x="84" y="42"/>
                    </a:lnTo>
                    <a:lnTo>
                      <a:pt x="84" y="60"/>
                    </a:lnTo>
                    <a:lnTo>
                      <a:pt x="78" y="72"/>
                    </a:lnTo>
                    <a:lnTo>
                      <a:pt x="66" y="78"/>
                    </a:lnTo>
                    <a:lnTo>
                      <a:pt x="54" y="90"/>
                    </a:lnTo>
                    <a:lnTo>
                      <a:pt x="42" y="96"/>
                    </a:lnTo>
                    <a:lnTo>
                      <a:pt x="24" y="114"/>
                    </a:lnTo>
                    <a:lnTo>
                      <a:pt x="24" y="150"/>
                    </a:lnTo>
                    <a:lnTo>
                      <a:pt x="0" y="126"/>
                    </a:lnTo>
                    <a:lnTo>
                      <a:pt x="36" y="162"/>
                    </a:lnTo>
                    <a:lnTo>
                      <a:pt x="60" y="162"/>
                    </a:lnTo>
                    <a:lnTo>
                      <a:pt x="72" y="192"/>
                    </a:lnTo>
                    <a:lnTo>
                      <a:pt x="102" y="192"/>
                    </a:lnTo>
                    <a:lnTo>
                      <a:pt x="108" y="198"/>
                    </a:lnTo>
                    <a:lnTo>
                      <a:pt x="120" y="222"/>
                    </a:lnTo>
                    <a:lnTo>
                      <a:pt x="132" y="240"/>
                    </a:lnTo>
                    <a:lnTo>
                      <a:pt x="150" y="252"/>
                    </a:lnTo>
                    <a:lnTo>
                      <a:pt x="162" y="270"/>
                    </a:lnTo>
                    <a:lnTo>
                      <a:pt x="180" y="282"/>
                    </a:lnTo>
                    <a:lnTo>
                      <a:pt x="198" y="288"/>
                    </a:lnTo>
                    <a:lnTo>
                      <a:pt x="210" y="294"/>
                    </a:lnTo>
                    <a:lnTo>
                      <a:pt x="228" y="300"/>
                    </a:lnTo>
                    <a:lnTo>
                      <a:pt x="258" y="330"/>
                    </a:lnTo>
                    <a:lnTo>
                      <a:pt x="294" y="342"/>
                    </a:lnTo>
                    <a:lnTo>
                      <a:pt x="300" y="342"/>
                    </a:lnTo>
                    <a:lnTo>
                      <a:pt x="300" y="294"/>
                    </a:lnTo>
                    <a:lnTo>
                      <a:pt x="306" y="288"/>
                    </a:lnTo>
                    <a:lnTo>
                      <a:pt x="306" y="276"/>
                    </a:lnTo>
                    <a:lnTo>
                      <a:pt x="312" y="264"/>
                    </a:lnTo>
                    <a:lnTo>
                      <a:pt x="312" y="25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95" name="Lesotho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29AB5A8C-07C2-4B59-BC24-777C1DAF43B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915032" y="-615855"/>
                <a:ext cx="32962" cy="33085"/>
              </a:xfrm>
              <a:custGeom>
                <a:avLst/>
                <a:gdLst>
                  <a:gd name="T0" fmla="*/ 0 w 168"/>
                  <a:gd name="T1" fmla="*/ 2147483647 h 162"/>
                  <a:gd name="T2" fmla="*/ 2147483647 w 168"/>
                  <a:gd name="T3" fmla="*/ 2147483647 h 162"/>
                  <a:gd name="T4" fmla="*/ 2147483647 w 168"/>
                  <a:gd name="T5" fmla="*/ 2147483647 h 162"/>
                  <a:gd name="T6" fmla="*/ 2147483647 w 168"/>
                  <a:gd name="T7" fmla="*/ 2147483647 h 162"/>
                  <a:gd name="T8" fmla="*/ 2147483647 w 168"/>
                  <a:gd name="T9" fmla="*/ 2147483647 h 162"/>
                  <a:gd name="T10" fmla="*/ 2147483647 w 168"/>
                  <a:gd name="T11" fmla="*/ 2147483647 h 162"/>
                  <a:gd name="T12" fmla="*/ 2147483647 w 168"/>
                  <a:gd name="T13" fmla="*/ 2147483647 h 162"/>
                  <a:gd name="T14" fmla="*/ 2147483647 w 168"/>
                  <a:gd name="T15" fmla="*/ 2147483647 h 162"/>
                  <a:gd name="T16" fmla="*/ 2147483647 w 168"/>
                  <a:gd name="T17" fmla="*/ 2147483647 h 162"/>
                  <a:gd name="T18" fmla="*/ 2147483647 w 168"/>
                  <a:gd name="T19" fmla="*/ 2147483647 h 162"/>
                  <a:gd name="T20" fmla="*/ 2147483647 w 168"/>
                  <a:gd name="T21" fmla="*/ 2147483647 h 162"/>
                  <a:gd name="T22" fmla="*/ 2147483647 w 168"/>
                  <a:gd name="T23" fmla="*/ 2147483647 h 162"/>
                  <a:gd name="T24" fmla="*/ 2147483647 w 168"/>
                  <a:gd name="T25" fmla="*/ 2147483647 h 162"/>
                  <a:gd name="T26" fmla="*/ 2147483647 w 168"/>
                  <a:gd name="T27" fmla="*/ 2147483647 h 162"/>
                  <a:gd name="T28" fmla="*/ 2147483647 w 168"/>
                  <a:gd name="T29" fmla="*/ 2147483647 h 162"/>
                  <a:gd name="T30" fmla="*/ 2147483647 w 168"/>
                  <a:gd name="T31" fmla="*/ 2147483647 h 162"/>
                  <a:gd name="T32" fmla="*/ 2147483647 w 168"/>
                  <a:gd name="T33" fmla="*/ 2147483647 h 162"/>
                  <a:gd name="T34" fmla="*/ 2147483647 w 168"/>
                  <a:gd name="T35" fmla="*/ 2147483647 h 162"/>
                  <a:gd name="T36" fmla="*/ 2147483647 w 168"/>
                  <a:gd name="T37" fmla="*/ 2147483647 h 162"/>
                  <a:gd name="T38" fmla="*/ 2147483647 w 168"/>
                  <a:gd name="T39" fmla="*/ 2147483647 h 162"/>
                  <a:gd name="T40" fmla="*/ 2147483647 w 168"/>
                  <a:gd name="T41" fmla="*/ 2147483647 h 162"/>
                  <a:gd name="T42" fmla="*/ 2147483647 w 168"/>
                  <a:gd name="T43" fmla="*/ 0 h 162"/>
                  <a:gd name="T44" fmla="*/ 2147483647 w 168"/>
                  <a:gd name="T45" fmla="*/ 0 h 162"/>
                  <a:gd name="T46" fmla="*/ 2147483647 w 168"/>
                  <a:gd name="T47" fmla="*/ 2147483647 h 162"/>
                  <a:gd name="T48" fmla="*/ 2147483647 w 168"/>
                  <a:gd name="T49" fmla="*/ 2147483647 h 162"/>
                  <a:gd name="T50" fmla="*/ 2147483647 w 168"/>
                  <a:gd name="T51" fmla="*/ 2147483647 h 162"/>
                  <a:gd name="T52" fmla="*/ 2147483647 w 168"/>
                  <a:gd name="T53" fmla="*/ 2147483647 h 162"/>
                  <a:gd name="T54" fmla="*/ 2147483647 w 168"/>
                  <a:gd name="T55" fmla="*/ 2147483647 h 162"/>
                  <a:gd name="T56" fmla="*/ 2147483647 w 168"/>
                  <a:gd name="T57" fmla="*/ 2147483647 h 162"/>
                  <a:gd name="T58" fmla="*/ 2147483647 w 168"/>
                  <a:gd name="T59" fmla="*/ 2147483647 h 162"/>
                  <a:gd name="T60" fmla="*/ 0 w 168"/>
                  <a:gd name="T61" fmla="*/ 2147483647 h 16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68"/>
                  <a:gd name="T94" fmla="*/ 0 h 162"/>
                  <a:gd name="T95" fmla="*/ 168 w 168"/>
                  <a:gd name="T96" fmla="*/ 162 h 16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68" h="162">
                    <a:moveTo>
                      <a:pt x="0" y="78"/>
                    </a:moveTo>
                    <a:lnTo>
                      <a:pt x="24" y="114"/>
                    </a:lnTo>
                    <a:lnTo>
                      <a:pt x="24" y="132"/>
                    </a:lnTo>
                    <a:lnTo>
                      <a:pt x="54" y="162"/>
                    </a:lnTo>
                    <a:lnTo>
                      <a:pt x="72" y="162"/>
                    </a:lnTo>
                    <a:lnTo>
                      <a:pt x="72" y="150"/>
                    </a:lnTo>
                    <a:lnTo>
                      <a:pt x="78" y="144"/>
                    </a:lnTo>
                    <a:lnTo>
                      <a:pt x="84" y="132"/>
                    </a:lnTo>
                    <a:lnTo>
                      <a:pt x="90" y="126"/>
                    </a:lnTo>
                    <a:lnTo>
                      <a:pt x="102" y="120"/>
                    </a:lnTo>
                    <a:lnTo>
                      <a:pt x="120" y="120"/>
                    </a:lnTo>
                    <a:lnTo>
                      <a:pt x="132" y="114"/>
                    </a:lnTo>
                    <a:lnTo>
                      <a:pt x="138" y="108"/>
                    </a:lnTo>
                    <a:lnTo>
                      <a:pt x="150" y="102"/>
                    </a:lnTo>
                    <a:lnTo>
                      <a:pt x="144" y="84"/>
                    </a:lnTo>
                    <a:lnTo>
                      <a:pt x="168" y="66"/>
                    </a:lnTo>
                    <a:lnTo>
                      <a:pt x="162" y="42"/>
                    </a:lnTo>
                    <a:lnTo>
                      <a:pt x="150" y="36"/>
                    </a:lnTo>
                    <a:lnTo>
                      <a:pt x="144" y="24"/>
                    </a:lnTo>
                    <a:lnTo>
                      <a:pt x="138" y="18"/>
                    </a:lnTo>
                    <a:lnTo>
                      <a:pt x="132" y="6"/>
                    </a:lnTo>
                    <a:lnTo>
                      <a:pt x="126" y="0"/>
                    </a:lnTo>
                    <a:lnTo>
                      <a:pt x="90" y="0"/>
                    </a:lnTo>
                    <a:lnTo>
                      <a:pt x="78" y="6"/>
                    </a:lnTo>
                    <a:lnTo>
                      <a:pt x="78" y="18"/>
                    </a:lnTo>
                    <a:lnTo>
                      <a:pt x="54" y="18"/>
                    </a:lnTo>
                    <a:lnTo>
                      <a:pt x="48" y="24"/>
                    </a:lnTo>
                    <a:lnTo>
                      <a:pt x="48" y="42"/>
                    </a:lnTo>
                    <a:lnTo>
                      <a:pt x="30" y="60"/>
                    </a:lnTo>
                    <a:lnTo>
                      <a:pt x="24" y="78"/>
                    </a:lnTo>
                    <a:lnTo>
                      <a:pt x="0" y="7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96" name="Lebano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3E3504A4-7658-4BA5-B63F-2A928D29699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15454" y="-1659252"/>
                <a:ext cx="21464" cy="31471"/>
              </a:xfrm>
              <a:custGeom>
                <a:avLst/>
                <a:gdLst>
                  <a:gd name="T0" fmla="*/ 2147483647 w 108"/>
                  <a:gd name="T1" fmla="*/ 2147483647 h 156"/>
                  <a:gd name="T2" fmla="*/ 2147483647 w 108"/>
                  <a:gd name="T3" fmla="*/ 2147483647 h 156"/>
                  <a:gd name="T4" fmla="*/ 2147483647 w 108"/>
                  <a:gd name="T5" fmla="*/ 2147483647 h 156"/>
                  <a:gd name="T6" fmla="*/ 2147483647 w 108"/>
                  <a:gd name="T7" fmla="*/ 2147483647 h 156"/>
                  <a:gd name="T8" fmla="*/ 2147483647 w 108"/>
                  <a:gd name="T9" fmla="*/ 2147483647 h 156"/>
                  <a:gd name="T10" fmla="*/ 2147483647 w 108"/>
                  <a:gd name="T11" fmla="*/ 2147483647 h 156"/>
                  <a:gd name="T12" fmla="*/ 2147483647 w 108"/>
                  <a:gd name="T13" fmla="*/ 2147483647 h 156"/>
                  <a:gd name="T14" fmla="*/ 2147483647 w 108"/>
                  <a:gd name="T15" fmla="*/ 2147483647 h 156"/>
                  <a:gd name="T16" fmla="*/ 2147483647 w 108"/>
                  <a:gd name="T17" fmla="*/ 2147483647 h 156"/>
                  <a:gd name="T18" fmla="*/ 2147483647 w 108"/>
                  <a:gd name="T19" fmla="*/ 2147483647 h 156"/>
                  <a:gd name="T20" fmla="*/ 2147483647 w 108"/>
                  <a:gd name="T21" fmla="*/ 0 h 156"/>
                  <a:gd name="T22" fmla="*/ 2147483647 w 108"/>
                  <a:gd name="T23" fmla="*/ 0 h 156"/>
                  <a:gd name="T24" fmla="*/ 2147483647 w 108"/>
                  <a:gd name="T25" fmla="*/ 0 h 156"/>
                  <a:gd name="T26" fmla="*/ 2147483647 w 108"/>
                  <a:gd name="T27" fmla="*/ 2147483647 h 156"/>
                  <a:gd name="T28" fmla="*/ 2147483647 w 108"/>
                  <a:gd name="T29" fmla="*/ 2147483647 h 156"/>
                  <a:gd name="T30" fmla="*/ 2147483647 w 108"/>
                  <a:gd name="T31" fmla="*/ 2147483647 h 156"/>
                  <a:gd name="T32" fmla="*/ 2147483647 w 108"/>
                  <a:gd name="T33" fmla="*/ 2147483647 h 156"/>
                  <a:gd name="T34" fmla="*/ 2147483647 w 108"/>
                  <a:gd name="T35" fmla="*/ 2147483647 h 156"/>
                  <a:gd name="T36" fmla="*/ 2147483647 w 108"/>
                  <a:gd name="T37" fmla="*/ 2147483647 h 156"/>
                  <a:gd name="T38" fmla="*/ 2147483647 w 108"/>
                  <a:gd name="T39" fmla="*/ 2147483647 h 156"/>
                  <a:gd name="T40" fmla="*/ 2147483647 w 108"/>
                  <a:gd name="T41" fmla="*/ 2147483647 h 156"/>
                  <a:gd name="T42" fmla="*/ 0 w 108"/>
                  <a:gd name="T43" fmla="*/ 2147483647 h 156"/>
                  <a:gd name="T44" fmla="*/ 0 w 108"/>
                  <a:gd name="T45" fmla="*/ 2147483647 h 156"/>
                  <a:gd name="T46" fmla="*/ 2147483647 w 108"/>
                  <a:gd name="T47" fmla="*/ 2147483647 h 156"/>
                  <a:gd name="T48" fmla="*/ 2147483647 w 108"/>
                  <a:gd name="T49" fmla="*/ 2147483647 h 156"/>
                  <a:gd name="T50" fmla="*/ 2147483647 w 108"/>
                  <a:gd name="T51" fmla="*/ 2147483647 h 156"/>
                  <a:gd name="T52" fmla="*/ 2147483647 w 108"/>
                  <a:gd name="T53" fmla="*/ 2147483647 h 156"/>
                  <a:gd name="T54" fmla="*/ 2147483647 w 108"/>
                  <a:gd name="T55" fmla="*/ 2147483647 h 156"/>
                  <a:gd name="T56" fmla="*/ 2147483647 w 108"/>
                  <a:gd name="T57" fmla="*/ 2147483647 h 156"/>
                  <a:gd name="T58" fmla="*/ 2147483647 w 108"/>
                  <a:gd name="T59" fmla="*/ 2147483647 h 156"/>
                  <a:gd name="T60" fmla="*/ 2147483647 w 108"/>
                  <a:gd name="T61" fmla="*/ 2147483647 h 15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08"/>
                  <a:gd name="T94" fmla="*/ 0 h 156"/>
                  <a:gd name="T95" fmla="*/ 108 w 108"/>
                  <a:gd name="T96" fmla="*/ 156 h 15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08" h="156">
                    <a:moveTo>
                      <a:pt x="72" y="96"/>
                    </a:moveTo>
                    <a:lnTo>
                      <a:pt x="72" y="72"/>
                    </a:lnTo>
                    <a:lnTo>
                      <a:pt x="78" y="66"/>
                    </a:lnTo>
                    <a:lnTo>
                      <a:pt x="84" y="66"/>
                    </a:lnTo>
                    <a:lnTo>
                      <a:pt x="96" y="60"/>
                    </a:lnTo>
                    <a:lnTo>
                      <a:pt x="102" y="60"/>
                    </a:lnTo>
                    <a:lnTo>
                      <a:pt x="108" y="48"/>
                    </a:lnTo>
                    <a:lnTo>
                      <a:pt x="108" y="30"/>
                    </a:lnTo>
                    <a:lnTo>
                      <a:pt x="102" y="18"/>
                    </a:lnTo>
                    <a:lnTo>
                      <a:pt x="96" y="12"/>
                    </a:lnTo>
                    <a:lnTo>
                      <a:pt x="102" y="0"/>
                    </a:lnTo>
                    <a:lnTo>
                      <a:pt x="54" y="0"/>
                    </a:lnTo>
                    <a:lnTo>
                      <a:pt x="60" y="0"/>
                    </a:lnTo>
                    <a:lnTo>
                      <a:pt x="60" y="6"/>
                    </a:lnTo>
                    <a:lnTo>
                      <a:pt x="54" y="6"/>
                    </a:lnTo>
                    <a:lnTo>
                      <a:pt x="48" y="18"/>
                    </a:lnTo>
                    <a:lnTo>
                      <a:pt x="36" y="24"/>
                    </a:lnTo>
                    <a:lnTo>
                      <a:pt x="30" y="30"/>
                    </a:lnTo>
                    <a:lnTo>
                      <a:pt x="18" y="66"/>
                    </a:lnTo>
                    <a:lnTo>
                      <a:pt x="12" y="78"/>
                    </a:lnTo>
                    <a:lnTo>
                      <a:pt x="12" y="90"/>
                    </a:lnTo>
                    <a:lnTo>
                      <a:pt x="0" y="114"/>
                    </a:lnTo>
                    <a:lnTo>
                      <a:pt x="0" y="156"/>
                    </a:lnTo>
                    <a:lnTo>
                      <a:pt x="12" y="150"/>
                    </a:lnTo>
                    <a:lnTo>
                      <a:pt x="24" y="126"/>
                    </a:lnTo>
                    <a:lnTo>
                      <a:pt x="30" y="132"/>
                    </a:lnTo>
                    <a:lnTo>
                      <a:pt x="36" y="132"/>
                    </a:lnTo>
                    <a:lnTo>
                      <a:pt x="42" y="126"/>
                    </a:lnTo>
                    <a:lnTo>
                      <a:pt x="48" y="114"/>
                    </a:lnTo>
                    <a:lnTo>
                      <a:pt x="48" y="102"/>
                    </a:lnTo>
                    <a:lnTo>
                      <a:pt x="72" y="96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97" name="Latv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917EE980-1AD6-44F7-BDB8-B3E85640B1E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14611" y="-2036909"/>
                <a:ext cx="82790" cy="37120"/>
              </a:xfrm>
              <a:custGeom>
                <a:avLst/>
                <a:gdLst>
                  <a:gd name="T0" fmla="*/ 2147483647 w 426"/>
                  <a:gd name="T1" fmla="*/ 2147483647 h 180"/>
                  <a:gd name="T2" fmla="*/ 2147483647 w 426"/>
                  <a:gd name="T3" fmla="*/ 2147483647 h 180"/>
                  <a:gd name="T4" fmla="*/ 2147483647 w 426"/>
                  <a:gd name="T5" fmla="*/ 2147483647 h 180"/>
                  <a:gd name="T6" fmla="*/ 2147483647 w 426"/>
                  <a:gd name="T7" fmla="*/ 2147483647 h 180"/>
                  <a:gd name="T8" fmla="*/ 2147483647 w 426"/>
                  <a:gd name="T9" fmla="*/ 2147483647 h 180"/>
                  <a:gd name="T10" fmla="*/ 2147483647 w 426"/>
                  <a:gd name="T11" fmla="*/ 2147483647 h 180"/>
                  <a:gd name="T12" fmla="*/ 2147483647 w 426"/>
                  <a:gd name="T13" fmla="*/ 2147483647 h 180"/>
                  <a:gd name="T14" fmla="*/ 2147483647 w 426"/>
                  <a:gd name="T15" fmla="*/ 2147483647 h 180"/>
                  <a:gd name="T16" fmla="*/ 2147483647 w 426"/>
                  <a:gd name="T17" fmla="*/ 2147483647 h 180"/>
                  <a:gd name="T18" fmla="*/ 2147483647 w 426"/>
                  <a:gd name="T19" fmla="*/ 2147483647 h 180"/>
                  <a:gd name="T20" fmla="*/ 2147483647 w 426"/>
                  <a:gd name="T21" fmla="*/ 2147483647 h 180"/>
                  <a:gd name="T22" fmla="*/ 2147483647 w 426"/>
                  <a:gd name="T23" fmla="*/ 2147483647 h 180"/>
                  <a:gd name="T24" fmla="*/ 2147483647 w 426"/>
                  <a:gd name="T25" fmla="*/ 2147483647 h 180"/>
                  <a:gd name="T26" fmla="*/ 2147483647 w 426"/>
                  <a:gd name="T27" fmla="*/ 2147483647 h 180"/>
                  <a:gd name="T28" fmla="*/ 2147483647 w 426"/>
                  <a:gd name="T29" fmla="*/ 2147483647 h 180"/>
                  <a:gd name="T30" fmla="*/ 2147483647 w 426"/>
                  <a:gd name="T31" fmla="*/ 2147483647 h 180"/>
                  <a:gd name="T32" fmla="*/ 2147483647 w 426"/>
                  <a:gd name="T33" fmla="*/ 2147483647 h 180"/>
                  <a:gd name="T34" fmla="*/ 2147483647 w 426"/>
                  <a:gd name="T35" fmla="*/ 2147483647 h 180"/>
                  <a:gd name="T36" fmla="*/ 2147483647 w 426"/>
                  <a:gd name="T37" fmla="*/ 2147483647 h 180"/>
                  <a:gd name="T38" fmla="*/ 2147483647 w 426"/>
                  <a:gd name="T39" fmla="*/ 2147483647 h 180"/>
                  <a:gd name="T40" fmla="*/ 2147483647 w 426"/>
                  <a:gd name="T41" fmla="*/ 2147483647 h 180"/>
                  <a:gd name="T42" fmla="*/ 2147483647 w 426"/>
                  <a:gd name="T43" fmla="*/ 2147483647 h 180"/>
                  <a:gd name="T44" fmla="*/ 2147483647 w 426"/>
                  <a:gd name="T45" fmla="*/ 2147483647 h 180"/>
                  <a:gd name="T46" fmla="*/ 2147483647 w 426"/>
                  <a:gd name="T47" fmla="*/ 2147483647 h 180"/>
                  <a:gd name="T48" fmla="*/ 2147483647 w 426"/>
                  <a:gd name="T49" fmla="*/ 2147483647 h 180"/>
                  <a:gd name="T50" fmla="*/ 2147483647 w 426"/>
                  <a:gd name="T51" fmla="*/ 2147483647 h 180"/>
                  <a:gd name="T52" fmla="*/ 2147483647 w 426"/>
                  <a:gd name="T53" fmla="*/ 2147483647 h 180"/>
                  <a:gd name="T54" fmla="*/ 2147483647 w 426"/>
                  <a:gd name="T55" fmla="*/ 2147483647 h 180"/>
                  <a:gd name="T56" fmla="*/ 2147483647 w 426"/>
                  <a:gd name="T57" fmla="*/ 2147483647 h 180"/>
                  <a:gd name="T58" fmla="*/ 2147483647 w 426"/>
                  <a:gd name="T59" fmla="*/ 2147483647 h 180"/>
                  <a:gd name="T60" fmla="*/ 2147483647 w 426"/>
                  <a:gd name="T61" fmla="*/ 0 h 180"/>
                  <a:gd name="T62" fmla="*/ 2147483647 w 426"/>
                  <a:gd name="T63" fmla="*/ 2147483647 h 180"/>
                  <a:gd name="T64" fmla="*/ 2147483647 w 426"/>
                  <a:gd name="T65" fmla="*/ 2147483647 h 180"/>
                  <a:gd name="T66" fmla="*/ 2147483647 w 426"/>
                  <a:gd name="T67" fmla="*/ 2147483647 h 180"/>
                  <a:gd name="T68" fmla="*/ 2147483647 w 426"/>
                  <a:gd name="T69" fmla="*/ 2147483647 h 180"/>
                  <a:gd name="T70" fmla="*/ 2147483647 w 426"/>
                  <a:gd name="T71" fmla="*/ 2147483647 h 180"/>
                  <a:gd name="T72" fmla="*/ 2147483647 w 426"/>
                  <a:gd name="T73" fmla="*/ 2147483647 h 180"/>
                  <a:gd name="T74" fmla="*/ 2147483647 w 426"/>
                  <a:gd name="T75" fmla="*/ 2147483647 h 180"/>
                  <a:gd name="T76" fmla="*/ 2147483647 w 426"/>
                  <a:gd name="T77" fmla="*/ 2147483647 h 180"/>
                  <a:gd name="T78" fmla="*/ 2147483647 w 426"/>
                  <a:gd name="T79" fmla="*/ 2147483647 h 180"/>
                  <a:gd name="T80" fmla="*/ 2147483647 w 426"/>
                  <a:gd name="T81" fmla="*/ 2147483647 h 180"/>
                  <a:gd name="T82" fmla="*/ 2147483647 w 426"/>
                  <a:gd name="T83" fmla="*/ 2147483647 h 180"/>
                  <a:gd name="T84" fmla="*/ 0 w 426"/>
                  <a:gd name="T85" fmla="*/ 2147483647 h 180"/>
                  <a:gd name="T86" fmla="*/ 2147483647 w 426"/>
                  <a:gd name="T87" fmla="*/ 2147483647 h 18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26"/>
                  <a:gd name="T133" fmla="*/ 0 h 180"/>
                  <a:gd name="T134" fmla="*/ 426 w 426"/>
                  <a:gd name="T135" fmla="*/ 180 h 18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26" h="180">
                    <a:moveTo>
                      <a:pt x="6" y="144"/>
                    </a:moveTo>
                    <a:lnTo>
                      <a:pt x="6" y="138"/>
                    </a:lnTo>
                    <a:lnTo>
                      <a:pt x="12" y="138"/>
                    </a:lnTo>
                    <a:lnTo>
                      <a:pt x="24" y="132"/>
                    </a:lnTo>
                    <a:lnTo>
                      <a:pt x="66" y="132"/>
                    </a:lnTo>
                    <a:lnTo>
                      <a:pt x="78" y="120"/>
                    </a:lnTo>
                    <a:lnTo>
                      <a:pt x="96" y="120"/>
                    </a:lnTo>
                    <a:lnTo>
                      <a:pt x="102" y="126"/>
                    </a:lnTo>
                    <a:lnTo>
                      <a:pt x="108" y="126"/>
                    </a:lnTo>
                    <a:lnTo>
                      <a:pt x="114" y="132"/>
                    </a:lnTo>
                    <a:lnTo>
                      <a:pt x="120" y="132"/>
                    </a:lnTo>
                    <a:lnTo>
                      <a:pt x="126" y="126"/>
                    </a:lnTo>
                    <a:lnTo>
                      <a:pt x="132" y="126"/>
                    </a:lnTo>
                    <a:lnTo>
                      <a:pt x="144" y="132"/>
                    </a:lnTo>
                    <a:lnTo>
                      <a:pt x="150" y="132"/>
                    </a:lnTo>
                    <a:lnTo>
                      <a:pt x="156" y="138"/>
                    </a:lnTo>
                    <a:lnTo>
                      <a:pt x="162" y="138"/>
                    </a:lnTo>
                    <a:lnTo>
                      <a:pt x="168" y="132"/>
                    </a:lnTo>
                    <a:lnTo>
                      <a:pt x="180" y="132"/>
                    </a:lnTo>
                    <a:lnTo>
                      <a:pt x="186" y="138"/>
                    </a:lnTo>
                    <a:lnTo>
                      <a:pt x="204" y="138"/>
                    </a:lnTo>
                    <a:lnTo>
                      <a:pt x="216" y="126"/>
                    </a:lnTo>
                    <a:lnTo>
                      <a:pt x="228" y="126"/>
                    </a:lnTo>
                    <a:lnTo>
                      <a:pt x="234" y="132"/>
                    </a:lnTo>
                    <a:lnTo>
                      <a:pt x="240" y="144"/>
                    </a:lnTo>
                    <a:lnTo>
                      <a:pt x="270" y="144"/>
                    </a:lnTo>
                    <a:lnTo>
                      <a:pt x="282" y="150"/>
                    </a:lnTo>
                    <a:lnTo>
                      <a:pt x="288" y="150"/>
                    </a:lnTo>
                    <a:lnTo>
                      <a:pt x="300" y="162"/>
                    </a:lnTo>
                    <a:lnTo>
                      <a:pt x="318" y="174"/>
                    </a:lnTo>
                    <a:lnTo>
                      <a:pt x="336" y="180"/>
                    </a:lnTo>
                    <a:lnTo>
                      <a:pt x="360" y="168"/>
                    </a:lnTo>
                    <a:lnTo>
                      <a:pt x="378" y="168"/>
                    </a:lnTo>
                    <a:lnTo>
                      <a:pt x="384" y="174"/>
                    </a:lnTo>
                    <a:lnTo>
                      <a:pt x="390" y="168"/>
                    </a:lnTo>
                    <a:lnTo>
                      <a:pt x="396" y="168"/>
                    </a:lnTo>
                    <a:lnTo>
                      <a:pt x="402" y="162"/>
                    </a:lnTo>
                    <a:lnTo>
                      <a:pt x="408" y="150"/>
                    </a:lnTo>
                    <a:lnTo>
                      <a:pt x="414" y="144"/>
                    </a:lnTo>
                    <a:lnTo>
                      <a:pt x="420" y="150"/>
                    </a:lnTo>
                    <a:lnTo>
                      <a:pt x="426" y="150"/>
                    </a:lnTo>
                    <a:lnTo>
                      <a:pt x="426" y="126"/>
                    </a:lnTo>
                    <a:lnTo>
                      <a:pt x="414" y="114"/>
                    </a:lnTo>
                    <a:lnTo>
                      <a:pt x="408" y="102"/>
                    </a:lnTo>
                    <a:lnTo>
                      <a:pt x="402" y="96"/>
                    </a:lnTo>
                    <a:lnTo>
                      <a:pt x="378" y="90"/>
                    </a:lnTo>
                    <a:lnTo>
                      <a:pt x="384" y="72"/>
                    </a:lnTo>
                    <a:lnTo>
                      <a:pt x="402" y="72"/>
                    </a:lnTo>
                    <a:lnTo>
                      <a:pt x="402" y="66"/>
                    </a:lnTo>
                    <a:lnTo>
                      <a:pt x="396" y="60"/>
                    </a:lnTo>
                    <a:lnTo>
                      <a:pt x="384" y="54"/>
                    </a:lnTo>
                    <a:lnTo>
                      <a:pt x="372" y="42"/>
                    </a:lnTo>
                    <a:lnTo>
                      <a:pt x="354" y="42"/>
                    </a:lnTo>
                    <a:lnTo>
                      <a:pt x="348" y="36"/>
                    </a:lnTo>
                    <a:lnTo>
                      <a:pt x="330" y="36"/>
                    </a:lnTo>
                    <a:lnTo>
                      <a:pt x="324" y="42"/>
                    </a:lnTo>
                    <a:lnTo>
                      <a:pt x="306" y="42"/>
                    </a:lnTo>
                    <a:lnTo>
                      <a:pt x="288" y="24"/>
                    </a:lnTo>
                    <a:lnTo>
                      <a:pt x="276" y="18"/>
                    </a:lnTo>
                    <a:lnTo>
                      <a:pt x="270" y="12"/>
                    </a:lnTo>
                    <a:lnTo>
                      <a:pt x="246" y="0"/>
                    </a:lnTo>
                    <a:lnTo>
                      <a:pt x="216" y="0"/>
                    </a:lnTo>
                    <a:lnTo>
                      <a:pt x="186" y="12"/>
                    </a:lnTo>
                    <a:lnTo>
                      <a:pt x="174" y="12"/>
                    </a:lnTo>
                    <a:lnTo>
                      <a:pt x="180" y="24"/>
                    </a:lnTo>
                    <a:lnTo>
                      <a:pt x="180" y="30"/>
                    </a:lnTo>
                    <a:lnTo>
                      <a:pt x="186" y="42"/>
                    </a:lnTo>
                    <a:lnTo>
                      <a:pt x="186" y="60"/>
                    </a:lnTo>
                    <a:lnTo>
                      <a:pt x="192" y="66"/>
                    </a:lnTo>
                    <a:lnTo>
                      <a:pt x="186" y="78"/>
                    </a:lnTo>
                    <a:lnTo>
                      <a:pt x="156" y="78"/>
                    </a:lnTo>
                    <a:lnTo>
                      <a:pt x="138" y="72"/>
                    </a:lnTo>
                    <a:lnTo>
                      <a:pt x="126" y="72"/>
                    </a:lnTo>
                    <a:lnTo>
                      <a:pt x="114" y="54"/>
                    </a:lnTo>
                    <a:lnTo>
                      <a:pt x="84" y="24"/>
                    </a:lnTo>
                    <a:lnTo>
                      <a:pt x="72" y="24"/>
                    </a:lnTo>
                    <a:lnTo>
                      <a:pt x="60" y="30"/>
                    </a:lnTo>
                    <a:lnTo>
                      <a:pt x="48" y="30"/>
                    </a:lnTo>
                    <a:lnTo>
                      <a:pt x="36" y="36"/>
                    </a:lnTo>
                    <a:lnTo>
                      <a:pt x="30" y="42"/>
                    </a:lnTo>
                    <a:lnTo>
                      <a:pt x="24" y="54"/>
                    </a:lnTo>
                    <a:lnTo>
                      <a:pt x="24" y="66"/>
                    </a:lnTo>
                    <a:lnTo>
                      <a:pt x="18" y="78"/>
                    </a:lnTo>
                    <a:lnTo>
                      <a:pt x="6" y="84"/>
                    </a:lnTo>
                    <a:lnTo>
                      <a:pt x="0" y="96"/>
                    </a:lnTo>
                    <a:lnTo>
                      <a:pt x="0" y="120"/>
                    </a:lnTo>
                    <a:lnTo>
                      <a:pt x="6" y="132"/>
                    </a:lnTo>
                    <a:lnTo>
                      <a:pt x="6" y="150"/>
                    </a:lnTo>
                    <a:lnTo>
                      <a:pt x="6" y="14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98" name="Laos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F3B34A70-0136-459E-8725-2B68BBF01D3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912343" y="-1459933"/>
                <a:ext cx="117285" cy="142831"/>
              </a:xfrm>
              <a:custGeom>
                <a:avLst/>
                <a:gdLst>
                  <a:gd name="T0" fmla="*/ 2147483647 w 600"/>
                  <a:gd name="T1" fmla="*/ 2147483647 h 696"/>
                  <a:gd name="T2" fmla="*/ 2147483647 w 600"/>
                  <a:gd name="T3" fmla="*/ 2147483647 h 696"/>
                  <a:gd name="T4" fmla="*/ 2147483647 w 600"/>
                  <a:gd name="T5" fmla="*/ 2147483647 h 696"/>
                  <a:gd name="T6" fmla="*/ 2147483647 w 600"/>
                  <a:gd name="T7" fmla="*/ 2147483647 h 696"/>
                  <a:gd name="T8" fmla="*/ 2147483647 w 600"/>
                  <a:gd name="T9" fmla="*/ 2147483647 h 696"/>
                  <a:gd name="T10" fmla="*/ 2147483647 w 600"/>
                  <a:gd name="T11" fmla="*/ 2147483647 h 696"/>
                  <a:gd name="T12" fmla="*/ 2147483647 w 600"/>
                  <a:gd name="T13" fmla="*/ 2147483647 h 696"/>
                  <a:gd name="T14" fmla="*/ 2147483647 w 600"/>
                  <a:gd name="T15" fmla="*/ 2147483647 h 696"/>
                  <a:gd name="T16" fmla="*/ 2147483647 w 600"/>
                  <a:gd name="T17" fmla="*/ 2147483647 h 696"/>
                  <a:gd name="T18" fmla="*/ 2147483647 w 600"/>
                  <a:gd name="T19" fmla="*/ 2147483647 h 696"/>
                  <a:gd name="T20" fmla="*/ 2147483647 w 600"/>
                  <a:gd name="T21" fmla="*/ 2147483647 h 696"/>
                  <a:gd name="T22" fmla="*/ 2147483647 w 600"/>
                  <a:gd name="T23" fmla="*/ 2147483647 h 696"/>
                  <a:gd name="T24" fmla="*/ 2147483647 w 600"/>
                  <a:gd name="T25" fmla="*/ 2147483647 h 696"/>
                  <a:gd name="T26" fmla="*/ 2147483647 w 600"/>
                  <a:gd name="T27" fmla="*/ 2147483647 h 696"/>
                  <a:gd name="T28" fmla="*/ 2147483647 w 600"/>
                  <a:gd name="T29" fmla="*/ 2147483647 h 696"/>
                  <a:gd name="T30" fmla="*/ 2147483647 w 600"/>
                  <a:gd name="T31" fmla="*/ 2147483647 h 696"/>
                  <a:gd name="T32" fmla="*/ 2147483647 w 600"/>
                  <a:gd name="T33" fmla="*/ 2147483647 h 696"/>
                  <a:gd name="T34" fmla="*/ 2147483647 w 600"/>
                  <a:gd name="T35" fmla="*/ 2147483647 h 696"/>
                  <a:gd name="T36" fmla="*/ 2147483647 w 600"/>
                  <a:gd name="T37" fmla="*/ 2147483647 h 696"/>
                  <a:gd name="T38" fmla="*/ 2147483647 w 600"/>
                  <a:gd name="T39" fmla="*/ 2147483647 h 696"/>
                  <a:gd name="T40" fmla="*/ 2147483647 w 600"/>
                  <a:gd name="T41" fmla="*/ 2147483647 h 696"/>
                  <a:gd name="T42" fmla="*/ 2147483647 w 600"/>
                  <a:gd name="T43" fmla="*/ 2147483647 h 696"/>
                  <a:gd name="T44" fmla="*/ 2147483647 w 600"/>
                  <a:gd name="T45" fmla="*/ 2147483647 h 696"/>
                  <a:gd name="T46" fmla="*/ 2147483647 w 600"/>
                  <a:gd name="T47" fmla="*/ 2147483647 h 696"/>
                  <a:gd name="T48" fmla="*/ 2147483647 w 600"/>
                  <a:gd name="T49" fmla="*/ 2147483647 h 696"/>
                  <a:gd name="T50" fmla="*/ 2147483647 w 600"/>
                  <a:gd name="T51" fmla="*/ 2147483647 h 696"/>
                  <a:gd name="T52" fmla="*/ 2147483647 w 600"/>
                  <a:gd name="T53" fmla="*/ 2147483647 h 696"/>
                  <a:gd name="T54" fmla="*/ 2147483647 w 600"/>
                  <a:gd name="T55" fmla="*/ 2147483647 h 696"/>
                  <a:gd name="T56" fmla="*/ 2147483647 w 600"/>
                  <a:gd name="T57" fmla="*/ 2147483647 h 696"/>
                  <a:gd name="T58" fmla="*/ 2147483647 w 600"/>
                  <a:gd name="T59" fmla="*/ 2147483647 h 696"/>
                  <a:gd name="T60" fmla="*/ 2147483647 w 600"/>
                  <a:gd name="T61" fmla="*/ 2147483647 h 696"/>
                  <a:gd name="T62" fmla="*/ 2147483647 w 600"/>
                  <a:gd name="T63" fmla="*/ 2147483647 h 696"/>
                  <a:gd name="T64" fmla="*/ 2147483647 w 600"/>
                  <a:gd name="T65" fmla="*/ 2147483647 h 696"/>
                  <a:gd name="T66" fmla="*/ 2147483647 w 600"/>
                  <a:gd name="T67" fmla="*/ 2147483647 h 696"/>
                  <a:gd name="T68" fmla="*/ 2147483647 w 600"/>
                  <a:gd name="T69" fmla="*/ 2147483647 h 696"/>
                  <a:gd name="T70" fmla="*/ 2147483647 w 600"/>
                  <a:gd name="T71" fmla="*/ 2147483647 h 696"/>
                  <a:gd name="T72" fmla="*/ 2147483647 w 600"/>
                  <a:gd name="T73" fmla="*/ 2147483647 h 696"/>
                  <a:gd name="T74" fmla="*/ 2147483647 w 600"/>
                  <a:gd name="T75" fmla="*/ 2147483647 h 696"/>
                  <a:gd name="T76" fmla="*/ 2147483647 w 600"/>
                  <a:gd name="T77" fmla="*/ 2147483647 h 696"/>
                  <a:gd name="T78" fmla="*/ 2147483647 w 600"/>
                  <a:gd name="T79" fmla="*/ 2147483647 h 696"/>
                  <a:gd name="T80" fmla="*/ 2147483647 w 600"/>
                  <a:gd name="T81" fmla="*/ 2147483647 h 696"/>
                  <a:gd name="T82" fmla="*/ 2147483647 w 600"/>
                  <a:gd name="T83" fmla="*/ 2147483647 h 696"/>
                  <a:gd name="T84" fmla="*/ 2147483647 w 600"/>
                  <a:gd name="T85" fmla="*/ 2147483647 h 696"/>
                  <a:gd name="T86" fmla="*/ 2147483647 w 600"/>
                  <a:gd name="T87" fmla="*/ 2147483647 h 696"/>
                  <a:gd name="T88" fmla="*/ 2147483647 w 600"/>
                  <a:gd name="T89" fmla="*/ 2147483647 h 696"/>
                  <a:gd name="T90" fmla="*/ 2147483647 w 600"/>
                  <a:gd name="T91" fmla="*/ 2147483647 h 696"/>
                  <a:gd name="T92" fmla="*/ 2147483647 w 600"/>
                  <a:gd name="T93" fmla="*/ 2147483647 h 696"/>
                  <a:gd name="T94" fmla="*/ 2147483647 w 600"/>
                  <a:gd name="T95" fmla="*/ 2147483647 h 696"/>
                  <a:gd name="T96" fmla="*/ 2147483647 w 600"/>
                  <a:gd name="T97" fmla="*/ 2147483647 h 696"/>
                  <a:gd name="T98" fmla="*/ 2147483647 w 600"/>
                  <a:gd name="T99" fmla="*/ 2147483647 h 696"/>
                  <a:gd name="T100" fmla="*/ 2147483647 w 600"/>
                  <a:gd name="T101" fmla="*/ 2147483647 h 696"/>
                  <a:gd name="T102" fmla="*/ 2147483647 w 600"/>
                  <a:gd name="T103" fmla="*/ 2147483647 h 696"/>
                  <a:gd name="T104" fmla="*/ 2147483647 w 600"/>
                  <a:gd name="T105" fmla="*/ 2147483647 h 696"/>
                  <a:gd name="T106" fmla="*/ 2147483647 w 600"/>
                  <a:gd name="T107" fmla="*/ 2147483647 h 696"/>
                  <a:gd name="T108" fmla="*/ 2147483647 w 600"/>
                  <a:gd name="T109" fmla="*/ 2147483647 h 696"/>
                  <a:gd name="T110" fmla="*/ 2147483647 w 600"/>
                  <a:gd name="T111" fmla="*/ 2147483647 h 696"/>
                  <a:gd name="T112" fmla="*/ 2147483647 w 600"/>
                  <a:gd name="T113" fmla="*/ 2147483647 h 696"/>
                  <a:gd name="T114" fmla="*/ 2147483647 w 600"/>
                  <a:gd name="T115" fmla="*/ 2147483647 h 696"/>
                  <a:gd name="T116" fmla="*/ 2147483647 w 600"/>
                  <a:gd name="T117" fmla="*/ 2147483647 h 696"/>
                  <a:gd name="T118" fmla="*/ 0 w 600"/>
                  <a:gd name="T119" fmla="*/ 2147483647 h 696"/>
                  <a:gd name="T120" fmla="*/ 2147483647 w 600"/>
                  <a:gd name="T121" fmla="*/ 2147483647 h 69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600"/>
                  <a:gd name="T184" fmla="*/ 0 h 696"/>
                  <a:gd name="T185" fmla="*/ 600 w 600"/>
                  <a:gd name="T186" fmla="*/ 696 h 69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600" h="696">
                    <a:moveTo>
                      <a:pt x="24" y="180"/>
                    </a:moveTo>
                    <a:lnTo>
                      <a:pt x="36" y="180"/>
                    </a:lnTo>
                    <a:lnTo>
                      <a:pt x="42" y="186"/>
                    </a:lnTo>
                    <a:lnTo>
                      <a:pt x="42" y="198"/>
                    </a:lnTo>
                    <a:lnTo>
                      <a:pt x="36" y="204"/>
                    </a:lnTo>
                    <a:lnTo>
                      <a:pt x="36" y="228"/>
                    </a:lnTo>
                    <a:lnTo>
                      <a:pt x="42" y="240"/>
                    </a:lnTo>
                    <a:lnTo>
                      <a:pt x="48" y="246"/>
                    </a:lnTo>
                    <a:lnTo>
                      <a:pt x="66" y="246"/>
                    </a:lnTo>
                    <a:lnTo>
                      <a:pt x="66" y="234"/>
                    </a:lnTo>
                    <a:lnTo>
                      <a:pt x="78" y="234"/>
                    </a:lnTo>
                    <a:lnTo>
                      <a:pt x="84" y="228"/>
                    </a:lnTo>
                    <a:lnTo>
                      <a:pt x="90" y="228"/>
                    </a:lnTo>
                    <a:lnTo>
                      <a:pt x="102" y="234"/>
                    </a:lnTo>
                    <a:lnTo>
                      <a:pt x="102" y="264"/>
                    </a:lnTo>
                    <a:lnTo>
                      <a:pt x="96" y="270"/>
                    </a:lnTo>
                    <a:lnTo>
                      <a:pt x="102" y="276"/>
                    </a:lnTo>
                    <a:lnTo>
                      <a:pt x="108" y="288"/>
                    </a:lnTo>
                    <a:lnTo>
                      <a:pt x="108" y="300"/>
                    </a:lnTo>
                    <a:lnTo>
                      <a:pt x="102" y="312"/>
                    </a:lnTo>
                    <a:lnTo>
                      <a:pt x="90" y="324"/>
                    </a:lnTo>
                    <a:lnTo>
                      <a:pt x="102" y="324"/>
                    </a:lnTo>
                    <a:lnTo>
                      <a:pt x="108" y="330"/>
                    </a:lnTo>
                    <a:lnTo>
                      <a:pt x="108" y="342"/>
                    </a:lnTo>
                    <a:lnTo>
                      <a:pt x="84" y="390"/>
                    </a:lnTo>
                    <a:lnTo>
                      <a:pt x="84" y="402"/>
                    </a:lnTo>
                    <a:lnTo>
                      <a:pt x="102" y="402"/>
                    </a:lnTo>
                    <a:lnTo>
                      <a:pt x="126" y="390"/>
                    </a:lnTo>
                    <a:lnTo>
                      <a:pt x="132" y="384"/>
                    </a:lnTo>
                    <a:lnTo>
                      <a:pt x="132" y="378"/>
                    </a:lnTo>
                    <a:lnTo>
                      <a:pt x="144" y="366"/>
                    </a:lnTo>
                    <a:lnTo>
                      <a:pt x="150" y="354"/>
                    </a:lnTo>
                    <a:lnTo>
                      <a:pt x="156" y="348"/>
                    </a:lnTo>
                    <a:lnTo>
                      <a:pt x="168" y="348"/>
                    </a:lnTo>
                    <a:lnTo>
                      <a:pt x="174" y="354"/>
                    </a:lnTo>
                    <a:lnTo>
                      <a:pt x="198" y="366"/>
                    </a:lnTo>
                    <a:lnTo>
                      <a:pt x="216" y="366"/>
                    </a:lnTo>
                    <a:lnTo>
                      <a:pt x="234" y="348"/>
                    </a:lnTo>
                    <a:lnTo>
                      <a:pt x="234" y="336"/>
                    </a:lnTo>
                    <a:lnTo>
                      <a:pt x="240" y="330"/>
                    </a:lnTo>
                    <a:lnTo>
                      <a:pt x="258" y="330"/>
                    </a:lnTo>
                    <a:lnTo>
                      <a:pt x="264" y="336"/>
                    </a:lnTo>
                    <a:lnTo>
                      <a:pt x="276" y="342"/>
                    </a:lnTo>
                    <a:lnTo>
                      <a:pt x="300" y="342"/>
                    </a:lnTo>
                    <a:lnTo>
                      <a:pt x="306" y="348"/>
                    </a:lnTo>
                    <a:lnTo>
                      <a:pt x="306" y="360"/>
                    </a:lnTo>
                    <a:lnTo>
                      <a:pt x="318" y="372"/>
                    </a:lnTo>
                    <a:lnTo>
                      <a:pt x="336" y="384"/>
                    </a:lnTo>
                    <a:lnTo>
                      <a:pt x="348" y="390"/>
                    </a:lnTo>
                    <a:lnTo>
                      <a:pt x="366" y="408"/>
                    </a:lnTo>
                    <a:lnTo>
                      <a:pt x="372" y="450"/>
                    </a:lnTo>
                    <a:lnTo>
                      <a:pt x="372" y="462"/>
                    </a:lnTo>
                    <a:lnTo>
                      <a:pt x="384" y="486"/>
                    </a:lnTo>
                    <a:lnTo>
                      <a:pt x="420" y="522"/>
                    </a:lnTo>
                    <a:lnTo>
                      <a:pt x="420" y="528"/>
                    </a:lnTo>
                    <a:lnTo>
                      <a:pt x="426" y="534"/>
                    </a:lnTo>
                    <a:lnTo>
                      <a:pt x="426" y="546"/>
                    </a:lnTo>
                    <a:lnTo>
                      <a:pt x="432" y="540"/>
                    </a:lnTo>
                    <a:lnTo>
                      <a:pt x="432" y="546"/>
                    </a:lnTo>
                    <a:lnTo>
                      <a:pt x="444" y="558"/>
                    </a:lnTo>
                    <a:lnTo>
                      <a:pt x="432" y="582"/>
                    </a:lnTo>
                    <a:lnTo>
                      <a:pt x="426" y="588"/>
                    </a:lnTo>
                    <a:lnTo>
                      <a:pt x="426" y="594"/>
                    </a:lnTo>
                    <a:lnTo>
                      <a:pt x="438" y="606"/>
                    </a:lnTo>
                    <a:lnTo>
                      <a:pt x="450" y="612"/>
                    </a:lnTo>
                    <a:lnTo>
                      <a:pt x="456" y="618"/>
                    </a:lnTo>
                    <a:lnTo>
                      <a:pt x="456" y="630"/>
                    </a:lnTo>
                    <a:lnTo>
                      <a:pt x="450" y="636"/>
                    </a:lnTo>
                    <a:lnTo>
                      <a:pt x="444" y="648"/>
                    </a:lnTo>
                    <a:lnTo>
                      <a:pt x="432" y="654"/>
                    </a:lnTo>
                    <a:lnTo>
                      <a:pt x="426" y="660"/>
                    </a:lnTo>
                    <a:lnTo>
                      <a:pt x="426" y="672"/>
                    </a:lnTo>
                    <a:lnTo>
                      <a:pt x="450" y="672"/>
                    </a:lnTo>
                    <a:lnTo>
                      <a:pt x="456" y="678"/>
                    </a:lnTo>
                    <a:lnTo>
                      <a:pt x="462" y="678"/>
                    </a:lnTo>
                    <a:lnTo>
                      <a:pt x="462" y="684"/>
                    </a:lnTo>
                    <a:lnTo>
                      <a:pt x="474" y="696"/>
                    </a:lnTo>
                    <a:lnTo>
                      <a:pt x="486" y="696"/>
                    </a:lnTo>
                    <a:lnTo>
                      <a:pt x="492" y="690"/>
                    </a:lnTo>
                    <a:lnTo>
                      <a:pt x="492" y="678"/>
                    </a:lnTo>
                    <a:lnTo>
                      <a:pt x="480" y="666"/>
                    </a:lnTo>
                    <a:lnTo>
                      <a:pt x="498" y="654"/>
                    </a:lnTo>
                    <a:lnTo>
                      <a:pt x="510" y="642"/>
                    </a:lnTo>
                    <a:lnTo>
                      <a:pt x="546" y="654"/>
                    </a:lnTo>
                    <a:lnTo>
                      <a:pt x="558" y="642"/>
                    </a:lnTo>
                    <a:lnTo>
                      <a:pt x="582" y="648"/>
                    </a:lnTo>
                    <a:lnTo>
                      <a:pt x="588" y="648"/>
                    </a:lnTo>
                    <a:lnTo>
                      <a:pt x="600" y="636"/>
                    </a:lnTo>
                    <a:lnTo>
                      <a:pt x="600" y="630"/>
                    </a:lnTo>
                    <a:lnTo>
                      <a:pt x="588" y="618"/>
                    </a:lnTo>
                    <a:lnTo>
                      <a:pt x="582" y="618"/>
                    </a:lnTo>
                    <a:lnTo>
                      <a:pt x="600" y="582"/>
                    </a:lnTo>
                    <a:lnTo>
                      <a:pt x="594" y="582"/>
                    </a:lnTo>
                    <a:lnTo>
                      <a:pt x="588" y="576"/>
                    </a:lnTo>
                    <a:lnTo>
                      <a:pt x="564" y="564"/>
                    </a:lnTo>
                    <a:lnTo>
                      <a:pt x="540" y="540"/>
                    </a:lnTo>
                    <a:lnTo>
                      <a:pt x="546" y="540"/>
                    </a:lnTo>
                    <a:lnTo>
                      <a:pt x="552" y="534"/>
                    </a:lnTo>
                    <a:lnTo>
                      <a:pt x="558" y="534"/>
                    </a:lnTo>
                    <a:lnTo>
                      <a:pt x="564" y="528"/>
                    </a:lnTo>
                    <a:lnTo>
                      <a:pt x="564" y="516"/>
                    </a:lnTo>
                    <a:lnTo>
                      <a:pt x="558" y="510"/>
                    </a:lnTo>
                    <a:lnTo>
                      <a:pt x="546" y="504"/>
                    </a:lnTo>
                    <a:lnTo>
                      <a:pt x="540" y="498"/>
                    </a:lnTo>
                    <a:lnTo>
                      <a:pt x="528" y="498"/>
                    </a:lnTo>
                    <a:lnTo>
                      <a:pt x="516" y="486"/>
                    </a:lnTo>
                    <a:lnTo>
                      <a:pt x="504" y="462"/>
                    </a:lnTo>
                    <a:lnTo>
                      <a:pt x="498" y="456"/>
                    </a:lnTo>
                    <a:lnTo>
                      <a:pt x="498" y="450"/>
                    </a:lnTo>
                    <a:lnTo>
                      <a:pt x="480" y="450"/>
                    </a:lnTo>
                    <a:lnTo>
                      <a:pt x="474" y="432"/>
                    </a:lnTo>
                    <a:lnTo>
                      <a:pt x="456" y="414"/>
                    </a:lnTo>
                    <a:lnTo>
                      <a:pt x="438" y="402"/>
                    </a:lnTo>
                    <a:lnTo>
                      <a:pt x="426" y="378"/>
                    </a:lnTo>
                    <a:lnTo>
                      <a:pt x="426" y="354"/>
                    </a:lnTo>
                    <a:lnTo>
                      <a:pt x="420" y="354"/>
                    </a:lnTo>
                    <a:lnTo>
                      <a:pt x="414" y="348"/>
                    </a:lnTo>
                    <a:lnTo>
                      <a:pt x="402" y="342"/>
                    </a:lnTo>
                    <a:lnTo>
                      <a:pt x="390" y="342"/>
                    </a:lnTo>
                    <a:lnTo>
                      <a:pt x="384" y="336"/>
                    </a:lnTo>
                    <a:lnTo>
                      <a:pt x="384" y="306"/>
                    </a:lnTo>
                    <a:lnTo>
                      <a:pt x="372" y="306"/>
                    </a:lnTo>
                    <a:lnTo>
                      <a:pt x="366" y="300"/>
                    </a:lnTo>
                    <a:lnTo>
                      <a:pt x="354" y="294"/>
                    </a:lnTo>
                    <a:lnTo>
                      <a:pt x="342" y="282"/>
                    </a:lnTo>
                    <a:lnTo>
                      <a:pt x="306" y="264"/>
                    </a:lnTo>
                    <a:lnTo>
                      <a:pt x="300" y="258"/>
                    </a:lnTo>
                    <a:lnTo>
                      <a:pt x="288" y="252"/>
                    </a:lnTo>
                    <a:lnTo>
                      <a:pt x="288" y="234"/>
                    </a:lnTo>
                    <a:lnTo>
                      <a:pt x="282" y="228"/>
                    </a:lnTo>
                    <a:lnTo>
                      <a:pt x="306" y="228"/>
                    </a:lnTo>
                    <a:lnTo>
                      <a:pt x="312" y="234"/>
                    </a:lnTo>
                    <a:lnTo>
                      <a:pt x="330" y="234"/>
                    </a:lnTo>
                    <a:lnTo>
                      <a:pt x="336" y="228"/>
                    </a:lnTo>
                    <a:lnTo>
                      <a:pt x="342" y="216"/>
                    </a:lnTo>
                    <a:lnTo>
                      <a:pt x="354" y="210"/>
                    </a:lnTo>
                    <a:lnTo>
                      <a:pt x="360" y="198"/>
                    </a:lnTo>
                    <a:lnTo>
                      <a:pt x="360" y="186"/>
                    </a:lnTo>
                    <a:lnTo>
                      <a:pt x="348" y="180"/>
                    </a:lnTo>
                    <a:lnTo>
                      <a:pt x="330" y="174"/>
                    </a:lnTo>
                    <a:lnTo>
                      <a:pt x="306" y="162"/>
                    </a:lnTo>
                    <a:lnTo>
                      <a:pt x="306" y="156"/>
                    </a:lnTo>
                    <a:lnTo>
                      <a:pt x="312" y="150"/>
                    </a:lnTo>
                    <a:lnTo>
                      <a:pt x="318" y="150"/>
                    </a:lnTo>
                    <a:lnTo>
                      <a:pt x="294" y="126"/>
                    </a:lnTo>
                    <a:lnTo>
                      <a:pt x="282" y="120"/>
                    </a:lnTo>
                    <a:lnTo>
                      <a:pt x="270" y="120"/>
                    </a:lnTo>
                    <a:lnTo>
                      <a:pt x="264" y="132"/>
                    </a:lnTo>
                    <a:lnTo>
                      <a:pt x="264" y="138"/>
                    </a:lnTo>
                    <a:lnTo>
                      <a:pt x="258" y="150"/>
                    </a:lnTo>
                    <a:lnTo>
                      <a:pt x="252" y="156"/>
                    </a:lnTo>
                    <a:lnTo>
                      <a:pt x="240" y="144"/>
                    </a:lnTo>
                    <a:lnTo>
                      <a:pt x="240" y="138"/>
                    </a:lnTo>
                    <a:lnTo>
                      <a:pt x="222" y="138"/>
                    </a:lnTo>
                    <a:lnTo>
                      <a:pt x="216" y="126"/>
                    </a:lnTo>
                    <a:lnTo>
                      <a:pt x="198" y="108"/>
                    </a:lnTo>
                    <a:lnTo>
                      <a:pt x="186" y="84"/>
                    </a:lnTo>
                    <a:lnTo>
                      <a:pt x="186" y="54"/>
                    </a:lnTo>
                    <a:lnTo>
                      <a:pt x="180" y="54"/>
                    </a:lnTo>
                    <a:lnTo>
                      <a:pt x="174" y="60"/>
                    </a:lnTo>
                    <a:lnTo>
                      <a:pt x="168" y="48"/>
                    </a:lnTo>
                    <a:lnTo>
                      <a:pt x="156" y="42"/>
                    </a:lnTo>
                    <a:lnTo>
                      <a:pt x="150" y="30"/>
                    </a:lnTo>
                    <a:lnTo>
                      <a:pt x="144" y="24"/>
                    </a:lnTo>
                    <a:lnTo>
                      <a:pt x="138" y="12"/>
                    </a:lnTo>
                    <a:lnTo>
                      <a:pt x="132" y="6"/>
                    </a:lnTo>
                    <a:lnTo>
                      <a:pt x="96" y="0"/>
                    </a:lnTo>
                    <a:lnTo>
                      <a:pt x="90" y="6"/>
                    </a:lnTo>
                    <a:lnTo>
                      <a:pt x="90" y="48"/>
                    </a:lnTo>
                    <a:lnTo>
                      <a:pt x="114" y="72"/>
                    </a:lnTo>
                    <a:lnTo>
                      <a:pt x="114" y="108"/>
                    </a:lnTo>
                    <a:lnTo>
                      <a:pt x="72" y="108"/>
                    </a:lnTo>
                    <a:lnTo>
                      <a:pt x="72" y="84"/>
                    </a:lnTo>
                    <a:lnTo>
                      <a:pt x="36" y="102"/>
                    </a:lnTo>
                    <a:lnTo>
                      <a:pt x="36" y="114"/>
                    </a:lnTo>
                    <a:lnTo>
                      <a:pt x="30" y="126"/>
                    </a:lnTo>
                    <a:lnTo>
                      <a:pt x="36" y="132"/>
                    </a:lnTo>
                    <a:lnTo>
                      <a:pt x="30" y="138"/>
                    </a:lnTo>
                    <a:lnTo>
                      <a:pt x="18" y="138"/>
                    </a:lnTo>
                    <a:lnTo>
                      <a:pt x="0" y="156"/>
                    </a:lnTo>
                    <a:lnTo>
                      <a:pt x="0" y="168"/>
                    </a:lnTo>
                    <a:lnTo>
                      <a:pt x="6" y="168"/>
                    </a:lnTo>
                    <a:lnTo>
                      <a:pt x="12" y="174"/>
                    </a:lnTo>
                    <a:lnTo>
                      <a:pt x="24" y="18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99" name="Kyrgyzsta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3FB0C402-CE72-485D-A2BA-B447112DCEC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445500" y="-1799663"/>
                <a:ext cx="131084" cy="63749"/>
              </a:xfrm>
              <a:custGeom>
                <a:avLst/>
                <a:gdLst>
                  <a:gd name="T0" fmla="*/ 2147483647 w 672"/>
                  <a:gd name="T1" fmla="*/ 2147483647 h 312"/>
                  <a:gd name="T2" fmla="*/ 2147483647 w 672"/>
                  <a:gd name="T3" fmla="*/ 2147483647 h 312"/>
                  <a:gd name="T4" fmla="*/ 2147483647 w 672"/>
                  <a:gd name="T5" fmla="*/ 2147483647 h 312"/>
                  <a:gd name="T6" fmla="*/ 2147483647 w 672"/>
                  <a:gd name="T7" fmla="*/ 2147483647 h 312"/>
                  <a:gd name="T8" fmla="*/ 2147483647 w 672"/>
                  <a:gd name="T9" fmla="*/ 2147483647 h 312"/>
                  <a:gd name="T10" fmla="*/ 2147483647 w 672"/>
                  <a:gd name="T11" fmla="*/ 2147483647 h 312"/>
                  <a:gd name="T12" fmla="*/ 2147483647 w 672"/>
                  <a:gd name="T13" fmla="*/ 2147483647 h 312"/>
                  <a:gd name="T14" fmla="*/ 2147483647 w 672"/>
                  <a:gd name="T15" fmla="*/ 2147483647 h 312"/>
                  <a:gd name="T16" fmla="*/ 2147483647 w 672"/>
                  <a:gd name="T17" fmla="*/ 2147483647 h 312"/>
                  <a:gd name="T18" fmla="*/ 2147483647 w 672"/>
                  <a:gd name="T19" fmla="*/ 2147483647 h 312"/>
                  <a:gd name="T20" fmla="*/ 2147483647 w 672"/>
                  <a:gd name="T21" fmla="*/ 2147483647 h 312"/>
                  <a:gd name="T22" fmla="*/ 2147483647 w 672"/>
                  <a:gd name="T23" fmla="*/ 2147483647 h 312"/>
                  <a:gd name="T24" fmla="*/ 0 w 672"/>
                  <a:gd name="T25" fmla="*/ 2147483647 h 312"/>
                  <a:gd name="T26" fmla="*/ 2147483647 w 672"/>
                  <a:gd name="T27" fmla="*/ 2147483647 h 312"/>
                  <a:gd name="T28" fmla="*/ 2147483647 w 672"/>
                  <a:gd name="T29" fmla="*/ 2147483647 h 312"/>
                  <a:gd name="T30" fmla="*/ 2147483647 w 672"/>
                  <a:gd name="T31" fmla="*/ 2147483647 h 312"/>
                  <a:gd name="T32" fmla="*/ 2147483647 w 672"/>
                  <a:gd name="T33" fmla="*/ 2147483647 h 312"/>
                  <a:gd name="T34" fmla="*/ 2147483647 w 672"/>
                  <a:gd name="T35" fmla="*/ 2147483647 h 312"/>
                  <a:gd name="T36" fmla="*/ 2147483647 w 672"/>
                  <a:gd name="T37" fmla="*/ 2147483647 h 312"/>
                  <a:gd name="T38" fmla="*/ 2147483647 w 672"/>
                  <a:gd name="T39" fmla="*/ 2147483647 h 312"/>
                  <a:gd name="T40" fmla="*/ 2147483647 w 672"/>
                  <a:gd name="T41" fmla="*/ 2147483647 h 312"/>
                  <a:gd name="T42" fmla="*/ 2147483647 w 672"/>
                  <a:gd name="T43" fmla="*/ 2147483647 h 312"/>
                  <a:gd name="T44" fmla="*/ 2147483647 w 672"/>
                  <a:gd name="T45" fmla="*/ 2147483647 h 312"/>
                  <a:gd name="T46" fmla="*/ 2147483647 w 672"/>
                  <a:gd name="T47" fmla="*/ 2147483647 h 312"/>
                  <a:gd name="T48" fmla="*/ 2147483647 w 672"/>
                  <a:gd name="T49" fmla="*/ 2147483647 h 312"/>
                  <a:gd name="T50" fmla="*/ 2147483647 w 672"/>
                  <a:gd name="T51" fmla="*/ 2147483647 h 312"/>
                  <a:gd name="T52" fmla="*/ 2147483647 w 672"/>
                  <a:gd name="T53" fmla="*/ 2147483647 h 312"/>
                  <a:gd name="T54" fmla="*/ 2147483647 w 672"/>
                  <a:gd name="T55" fmla="*/ 2147483647 h 312"/>
                  <a:gd name="T56" fmla="*/ 2147483647 w 672"/>
                  <a:gd name="T57" fmla="*/ 2147483647 h 312"/>
                  <a:gd name="T58" fmla="*/ 2147483647 w 672"/>
                  <a:gd name="T59" fmla="*/ 2147483647 h 312"/>
                  <a:gd name="T60" fmla="*/ 2147483647 w 672"/>
                  <a:gd name="T61" fmla="*/ 2147483647 h 312"/>
                  <a:gd name="T62" fmla="*/ 2147483647 w 672"/>
                  <a:gd name="T63" fmla="*/ 2147483647 h 312"/>
                  <a:gd name="T64" fmla="*/ 2147483647 w 672"/>
                  <a:gd name="T65" fmla="*/ 2147483647 h 312"/>
                  <a:gd name="T66" fmla="*/ 2147483647 w 672"/>
                  <a:gd name="T67" fmla="*/ 2147483647 h 312"/>
                  <a:gd name="T68" fmla="*/ 2147483647 w 672"/>
                  <a:gd name="T69" fmla="*/ 2147483647 h 312"/>
                  <a:gd name="T70" fmla="*/ 2147483647 w 672"/>
                  <a:gd name="T71" fmla="*/ 2147483647 h 312"/>
                  <a:gd name="T72" fmla="*/ 2147483647 w 672"/>
                  <a:gd name="T73" fmla="*/ 2147483647 h 312"/>
                  <a:gd name="T74" fmla="*/ 2147483647 w 672"/>
                  <a:gd name="T75" fmla="*/ 2147483647 h 312"/>
                  <a:gd name="T76" fmla="*/ 2147483647 w 672"/>
                  <a:gd name="T77" fmla="*/ 0 h 312"/>
                  <a:gd name="T78" fmla="*/ 2147483647 w 672"/>
                  <a:gd name="T79" fmla="*/ 2147483647 h 312"/>
                  <a:gd name="T80" fmla="*/ 2147483647 w 672"/>
                  <a:gd name="T81" fmla="*/ 2147483647 h 312"/>
                  <a:gd name="T82" fmla="*/ 2147483647 w 672"/>
                  <a:gd name="T83" fmla="*/ 2147483647 h 312"/>
                  <a:gd name="T84" fmla="*/ 2147483647 w 672"/>
                  <a:gd name="T85" fmla="*/ 2147483647 h 312"/>
                  <a:gd name="T86" fmla="*/ 2147483647 w 672"/>
                  <a:gd name="T87" fmla="*/ 2147483647 h 312"/>
                  <a:gd name="T88" fmla="*/ 2147483647 w 672"/>
                  <a:gd name="T89" fmla="*/ 2147483647 h 312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672"/>
                  <a:gd name="T136" fmla="*/ 0 h 312"/>
                  <a:gd name="T137" fmla="*/ 672 w 672"/>
                  <a:gd name="T138" fmla="*/ 312 h 312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672" h="312">
                    <a:moveTo>
                      <a:pt x="36" y="132"/>
                    </a:moveTo>
                    <a:lnTo>
                      <a:pt x="66" y="144"/>
                    </a:lnTo>
                    <a:lnTo>
                      <a:pt x="78" y="156"/>
                    </a:lnTo>
                    <a:lnTo>
                      <a:pt x="114" y="156"/>
                    </a:lnTo>
                    <a:lnTo>
                      <a:pt x="114" y="144"/>
                    </a:lnTo>
                    <a:lnTo>
                      <a:pt x="126" y="144"/>
                    </a:lnTo>
                    <a:lnTo>
                      <a:pt x="126" y="132"/>
                    </a:lnTo>
                    <a:lnTo>
                      <a:pt x="144" y="156"/>
                    </a:lnTo>
                    <a:lnTo>
                      <a:pt x="162" y="156"/>
                    </a:lnTo>
                    <a:lnTo>
                      <a:pt x="168" y="174"/>
                    </a:lnTo>
                    <a:lnTo>
                      <a:pt x="192" y="174"/>
                    </a:lnTo>
                    <a:lnTo>
                      <a:pt x="198" y="186"/>
                    </a:lnTo>
                    <a:lnTo>
                      <a:pt x="204" y="186"/>
                    </a:lnTo>
                    <a:lnTo>
                      <a:pt x="216" y="180"/>
                    </a:lnTo>
                    <a:lnTo>
                      <a:pt x="228" y="180"/>
                    </a:lnTo>
                    <a:lnTo>
                      <a:pt x="228" y="192"/>
                    </a:lnTo>
                    <a:lnTo>
                      <a:pt x="216" y="204"/>
                    </a:lnTo>
                    <a:lnTo>
                      <a:pt x="204" y="210"/>
                    </a:lnTo>
                    <a:lnTo>
                      <a:pt x="192" y="210"/>
                    </a:lnTo>
                    <a:lnTo>
                      <a:pt x="192" y="216"/>
                    </a:lnTo>
                    <a:lnTo>
                      <a:pt x="174" y="222"/>
                    </a:lnTo>
                    <a:lnTo>
                      <a:pt x="156" y="240"/>
                    </a:lnTo>
                    <a:lnTo>
                      <a:pt x="150" y="240"/>
                    </a:lnTo>
                    <a:lnTo>
                      <a:pt x="144" y="234"/>
                    </a:lnTo>
                    <a:lnTo>
                      <a:pt x="138" y="234"/>
                    </a:lnTo>
                    <a:lnTo>
                      <a:pt x="132" y="228"/>
                    </a:lnTo>
                    <a:lnTo>
                      <a:pt x="114" y="228"/>
                    </a:lnTo>
                    <a:lnTo>
                      <a:pt x="102" y="234"/>
                    </a:lnTo>
                    <a:lnTo>
                      <a:pt x="96" y="234"/>
                    </a:lnTo>
                    <a:lnTo>
                      <a:pt x="96" y="246"/>
                    </a:lnTo>
                    <a:lnTo>
                      <a:pt x="90" y="252"/>
                    </a:lnTo>
                    <a:lnTo>
                      <a:pt x="84" y="252"/>
                    </a:lnTo>
                    <a:lnTo>
                      <a:pt x="72" y="246"/>
                    </a:lnTo>
                    <a:lnTo>
                      <a:pt x="36" y="234"/>
                    </a:lnTo>
                    <a:lnTo>
                      <a:pt x="24" y="234"/>
                    </a:lnTo>
                    <a:lnTo>
                      <a:pt x="18" y="240"/>
                    </a:lnTo>
                    <a:lnTo>
                      <a:pt x="18" y="252"/>
                    </a:lnTo>
                    <a:lnTo>
                      <a:pt x="12" y="258"/>
                    </a:lnTo>
                    <a:lnTo>
                      <a:pt x="0" y="264"/>
                    </a:lnTo>
                    <a:lnTo>
                      <a:pt x="0" y="276"/>
                    </a:lnTo>
                    <a:lnTo>
                      <a:pt x="6" y="282"/>
                    </a:lnTo>
                    <a:lnTo>
                      <a:pt x="6" y="288"/>
                    </a:lnTo>
                    <a:lnTo>
                      <a:pt x="12" y="294"/>
                    </a:lnTo>
                    <a:lnTo>
                      <a:pt x="24" y="288"/>
                    </a:lnTo>
                    <a:lnTo>
                      <a:pt x="36" y="288"/>
                    </a:lnTo>
                    <a:lnTo>
                      <a:pt x="42" y="282"/>
                    </a:lnTo>
                    <a:lnTo>
                      <a:pt x="60" y="282"/>
                    </a:lnTo>
                    <a:lnTo>
                      <a:pt x="72" y="288"/>
                    </a:lnTo>
                    <a:lnTo>
                      <a:pt x="96" y="288"/>
                    </a:lnTo>
                    <a:lnTo>
                      <a:pt x="108" y="300"/>
                    </a:lnTo>
                    <a:lnTo>
                      <a:pt x="126" y="300"/>
                    </a:lnTo>
                    <a:lnTo>
                      <a:pt x="132" y="294"/>
                    </a:lnTo>
                    <a:lnTo>
                      <a:pt x="144" y="288"/>
                    </a:lnTo>
                    <a:lnTo>
                      <a:pt x="150" y="282"/>
                    </a:lnTo>
                    <a:lnTo>
                      <a:pt x="180" y="312"/>
                    </a:lnTo>
                    <a:lnTo>
                      <a:pt x="192" y="306"/>
                    </a:lnTo>
                    <a:lnTo>
                      <a:pt x="198" y="306"/>
                    </a:lnTo>
                    <a:lnTo>
                      <a:pt x="198" y="312"/>
                    </a:lnTo>
                    <a:lnTo>
                      <a:pt x="210" y="312"/>
                    </a:lnTo>
                    <a:lnTo>
                      <a:pt x="222" y="306"/>
                    </a:lnTo>
                    <a:lnTo>
                      <a:pt x="228" y="300"/>
                    </a:lnTo>
                    <a:lnTo>
                      <a:pt x="270" y="300"/>
                    </a:lnTo>
                    <a:lnTo>
                      <a:pt x="282" y="288"/>
                    </a:lnTo>
                    <a:lnTo>
                      <a:pt x="300" y="294"/>
                    </a:lnTo>
                    <a:lnTo>
                      <a:pt x="318" y="294"/>
                    </a:lnTo>
                    <a:lnTo>
                      <a:pt x="318" y="282"/>
                    </a:lnTo>
                    <a:lnTo>
                      <a:pt x="312" y="270"/>
                    </a:lnTo>
                    <a:lnTo>
                      <a:pt x="300" y="264"/>
                    </a:lnTo>
                    <a:lnTo>
                      <a:pt x="300" y="258"/>
                    </a:lnTo>
                    <a:lnTo>
                      <a:pt x="306" y="252"/>
                    </a:lnTo>
                    <a:lnTo>
                      <a:pt x="318" y="246"/>
                    </a:lnTo>
                    <a:lnTo>
                      <a:pt x="330" y="246"/>
                    </a:lnTo>
                    <a:lnTo>
                      <a:pt x="336" y="240"/>
                    </a:lnTo>
                    <a:lnTo>
                      <a:pt x="348" y="234"/>
                    </a:lnTo>
                    <a:lnTo>
                      <a:pt x="348" y="216"/>
                    </a:lnTo>
                    <a:lnTo>
                      <a:pt x="372" y="216"/>
                    </a:lnTo>
                    <a:lnTo>
                      <a:pt x="384" y="204"/>
                    </a:lnTo>
                    <a:lnTo>
                      <a:pt x="396" y="204"/>
                    </a:lnTo>
                    <a:lnTo>
                      <a:pt x="402" y="210"/>
                    </a:lnTo>
                    <a:lnTo>
                      <a:pt x="408" y="222"/>
                    </a:lnTo>
                    <a:lnTo>
                      <a:pt x="414" y="228"/>
                    </a:lnTo>
                    <a:lnTo>
                      <a:pt x="426" y="222"/>
                    </a:lnTo>
                    <a:lnTo>
                      <a:pt x="456" y="228"/>
                    </a:lnTo>
                    <a:lnTo>
                      <a:pt x="462" y="222"/>
                    </a:lnTo>
                    <a:lnTo>
                      <a:pt x="462" y="198"/>
                    </a:lnTo>
                    <a:lnTo>
                      <a:pt x="468" y="186"/>
                    </a:lnTo>
                    <a:lnTo>
                      <a:pt x="486" y="168"/>
                    </a:lnTo>
                    <a:lnTo>
                      <a:pt x="516" y="168"/>
                    </a:lnTo>
                    <a:lnTo>
                      <a:pt x="534" y="174"/>
                    </a:lnTo>
                    <a:lnTo>
                      <a:pt x="552" y="174"/>
                    </a:lnTo>
                    <a:lnTo>
                      <a:pt x="558" y="168"/>
                    </a:lnTo>
                    <a:lnTo>
                      <a:pt x="564" y="156"/>
                    </a:lnTo>
                    <a:lnTo>
                      <a:pt x="564" y="138"/>
                    </a:lnTo>
                    <a:lnTo>
                      <a:pt x="570" y="132"/>
                    </a:lnTo>
                    <a:lnTo>
                      <a:pt x="582" y="126"/>
                    </a:lnTo>
                    <a:lnTo>
                      <a:pt x="594" y="114"/>
                    </a:lnTo>
                    <a:lnTo>
                      <a:pt x="642" y="96"/>
                    </a:lnTo>
                    <a:lnTo>
                      <a:pt x="666" y="96"/>
                    </a:lnTo>
                    <a:lnTo>
                      <a:pt x="672" y="90"/>
                    </a:lnTo>
                    <a:lnTo>
                      <a:pt x="672" y="78"/>
                    </a:lnTo>
                    <a:lnTo>
                      <a:pt x="660" y="66"/>
                    </a:lnTo>
                    <a:lnTo>
                      <a:pt x="642" y="60"/>
                    </a:lnTo>
                    <a:lnTo>
                      <a:pt x="600" y="60"/>
                    </a:lnTo>
                    <a:lnTo>
                      <a:pt x="576" y="30"/>
                    </a:lnTo>
                    <a:lnTo>
                      <a:pt x="558" y="30"/>
                    </a:lnTo>
                    <a:lnTo>
                      <a:pt x="546" y="18"/>
                    </a:lnTo>
                    <a:lnTo>
                      <a:pt x="498" y="24"/>
                    </a:lnTo>
                    <a:lnTo>
                      <a:pt x="486" y="24"/>
                    </a:lnTo>
                    <a:lnTo>
                      <a:pt x="474" y="18"/>
                    </a:lnTo>
                    <a:lnTo>
                      <a:pt x="354" y="18"/>
                    </a:lnTo>
                    <a:lnTo>
                      <a:pt x="336" y="24"/>
                    </a:lnTo>
                    <a:lnTo>
                      <a:pt x="318" y="24"/>
                    </a:lnTo>
                    <a:lnTo>
                      <a:pt x="306" y="18"/>
                    </a:lnTo>
                    <a:lnTo>
                      <a:pt x="282" y="18"/>
                    </a:lnTo>
                    <a:lnTo>
                      <a:pt x="276" y="6"/>
                    </a:lnTo>
                    <a:lnTo>
                      <a:pt x="264" y="0"/>
                    </a:lnTo>
                    <a:lnTo>
                      <a:pt x="222" y="0"/>
                    </a:lnTo>
                    <a:lnTo>
                      <a:pt x="216" y="6"/>
                    </a:lnTo>
                    <a:lnTo>
                      <a:pt x="216" y="36"/>
                    </a:lnTo>
                    <a:lnTo>
                      <a:pt x="222" y="48"/>
                    </a:lnTo>
                    <a:lnTo>
                      <a:pt x="222" y="60"/>
                    </a:lnTo>
                    <a:lnTo>
                      <a:pt x="204" y="54"/>
                    </a:lnTo>
                    <a:lnTo>
                      <a:pt x="174" y="54"/>
                    </a:lnTo>
                    <a:lnTo>
                      <a:pt x="138" y="36"/>
                    </a:lnTo>
                    <a:lnTo>
                      <a:pt x="120" y="30"/>
                    </a:lnTo>
                    <a:lnTo>
                      <a:pt x="108" y="24"/>
                    </a:lnTo>
                    <a:lnTo>
                      <a:pt x="78" y="24"/>
                    </a:lnTo>
                    <a:lnTo>
                      <a:pt x="60" y="42"/>
                    </a:lnTo>
                    <a:lnTo>
                      <a:pt x="54" y="54"/>
                    </a:lnTo>
                    <a:lnTo>
                      <a:pt x="54" y="72"/>
                    </a:lnTo>
                    <a:lnTo>
                      <a:pt x="72" y="72"/>
                    </a:lnTo>
                    <a:lnTo>
                      <a:pt x="78" y="78"/>
                    </a:lnTo>
                    <a:lnTo>
                      <a:pt x="84" y="78"/>
                    </a:lnTo>
                    <a:lnTo>
                      <a:pt x="84" y="84"/>
                    </a:lnTo>
                    <a:lnTo>
                      <a:pt x="36" y="13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00" name="Kuwait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1CD1F6C7-4FA3-4069-9AF0-35898E0C4CB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76434" y="-1583398"/>
                <a:ext cx="26830" cy="24209"/>
              </a:xfrm>
              <a:custGeom>
                <a:avLst/>
                <a:gdLst>
                  <a:gd name="T0" fmla="*/ 2147483647 w 138"/>
                  <a:gd name="T1" fmla="*/ 0 h 120"/>
                  <a:gd name="T2" fmla="*/ 2147483647 w 138"/>
                  <a:gd name="T3" fmla="*/ 0 h 120"/>
                  <a:gd name="T4" fmla="*/ 2147483647 w 138"/>
                  <a:gd name="T5" fmla="*/ 2147483647 h 120"/>
                  <a:gd name="T6" fmla="*/ 2147483647 w 138"/>
                  <a:gd name="T7" fmla="*/ 2147483647 h 120"/>
                  <a:gd name="T8" fmla="*/ 2147483647 w 138"/>
                  <a:gd name="T9" fmla="*/ 2147483647 h 120"/>
                  <a:gd name="T10" fmla="*/ 2147483647 w 138"/>
                  <a:gd name="T11" fmla="*/ 2147483647 h 120"/>
                  <a:gd name="T12" fmla="*/ 0 w 138"/>
                  <a:gd name="T13" fmla="*/ 2147483647 h 120"/>
                  <a:gd name="T14" fmla="*/ 2147483647 w 138"/>
                  <a:gd name="T15" fmla="*/ 2147483647 h 120"/>
                  <a:gd name="T16" fmla="*/ 2147483647 w 138"/>
                  <a:gd name="T17" fmla="*/ 2147483647 h 120"/>
                  <a:gd name="T18" fmla="*/ 2147483647 w 138"/>
                  <a:gd name="T19" fmla="*/ 2147483647 h 120"/>
                  <a:gd name="T20" fmla="*/ 2147483647 w 138"/>
                  <a:gd name="T21" fmla="*/ 2147483647 h 120"/>
                  <a:gd name="T22" fmla="*/ 2147483647 w 138"/>
                  <a:gd name="T23" fmla="*/ 2147483647 h 120"/>
                  <a:gd name="T24" fmla="*/ 2147483647 w 138"/>
                  <a:gd name="T25" fmla="*/ 2147483647 h 120"/>
                  <a:gd name="T26" fmla="*/ 2147483647 w 138"/>
                  <a:gd name="T27" fmla="*/ 2147483647 h 120"/>
                  <a:gd name="T28" fmla="*/ 2147483647 w 138"/>
                  <a:gd name="T29" fmla="*/ 2147483647 h 120"/>
                  <a:gd name="T30" fmla="*/ 2147483647 w 138"/>
                  <a:gd name="T31" fmla="*/ 2147483647 h 120"/>
                  <a:gd name="T32" fmla="*/ 2147483647 w 138"/>
                  <a:gd name="T33" fmla="*/ 2147483647 h 120"/>
                  <a:gd name="T34" fmla="*/ 2147483647 w 138"/>
                  <a:gd name="T35" fmla="*/ 2147483647 h 120"/>
                  <a:gd name="T36" fmla="*/ 2147483647 w 138"/>
                  <a:gd name="T37" fmla="*/ 2147483647 h 120"/>
                  <a:gd name="T38" fmla="*/ 2147483647 w 138"/>
                  <a:gd name="T39" fmla="*/ 2147483647 h 120"/>
                  <a:gd name="T40" fmla="*/ 2147483647 w 138"/>
                  <a:gd name="T41" fmla="*/ 2147483647 h 120"/>
                  <a:gd name="T42" fmla="*/ 2147483647 w 138"/>
                  <a:gd name="T43" fmla="*/ 2147483647 h 120"/>
                  <a:gd name="T44" fmla="*/ 2147483647 w 138"/>
                  <a:gd name="T45" fmla="*/ 2147483647 h 120"/>
                  <a:gd name="T46" fmla="*/ 2147483647 w 138"/>
                  <a:gd name="T47" fmla="*/ 2147483647 h 120"/>
                  <a:gd name="T48" fmla="*/ 2147483647 w 138"/>
                  <a:gd name="T49" fmla="*/ 0 h 120"/>
                  <a:gd name="T50" fmla="*/ 2147483647 w 138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8"/>
                  <a:gd name="T79" fmla="*/ 0 h 120"/>
                  <a:gd name="T80" fmla="*/ 138 w 138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8" h="120">
                    <a:moveTo>
                      <a:pt x="54" y="0"/>
                    </a:moveTo>
                    <a:lnTo>
                      <a:pt x="36" y="0"/>
                    </a:lnTo>
                    <a:lnTo>
                      <a:pt x="30" y="12"/>
                    </a:lnTo>
                    <a:lnTo>
                      <a:pt x="24" y="18"/>
                    </a:lnTo>
                    <a:lnTo>
                      <a:pt x="24" y="30"/>
                    </a:lnTo>
                    <a:lnTo>
                      <a:pt x="6" y="66"/>
                    </a:lnTo>
                    <a:lnTo>
                      <a:pt x="0" y="72"/>
                    </a:lnTo>
                    <a:lnTo>
                      <a:pt x="42" y="72"/>
                    </a:lnTo>
                    <a:lnTo>
                      <a:pt x="60" y="78"/>
                    </a:lnTo>
                    <a:lnTo>
                      <a:pt x="66" y="78"/>
                    </a:lnTo>
                    <a:lnTo>
                      <a:pt x="66" y="114"/>
                    </a:lnTo>
                    <a:lnTo>
                      <a:pt x="72" y="120"/>
                    </a:lnTo>
                    <a:lnTo>
                      <a:pt x="138" y="120"/>
                    </a:lnTo>
                    <a:lnTo>
                      <a:pt x="126" y="114"/>
                    </a:lnTo>
                    <a:lnTo>
                      <a:pt x="114" y="102"/>
                    </a:lnTo>
                    <a:lnTo>
                      <a:pt x="102" y="78"/>
                    </a:lnTo>
                    <a:lnTo>
                      <a:pt x="102" y="66"/>
                    </a:lnTo>
                    <a:lnTo>
                      <a:pt x="90" y="60"/>
                    </a:lnTo>
                    <a:lnTo>
                      <a:pt x="84" y="36"/>
                    </a:lnTo>
                    <a:lnTo>
                      <a:pt x="120" y="36"/>
                    </a:lnTo>
                    <a:lnTo>
                      <a:pt x="120" y="18"/>
                    </a:lnTo>
                    <a:lnTo>
                      <a:pt x="114" y="12"/>
                    </a:lnTo>
                    <a:lnTo>
                      <a:pt x="90" y="12"/>
                    </a:lnTo>
                    <a:lnTo>
                      <a:pt x="90" y="18"/>
                    </a:lnTo>
                    <a:lnTo>
                      <a:pt x="84" y="0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01" name="Korea, South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88F4DCD3-5743-4C76-8F27-5FF2B2CD50E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8191375" y="-1723809"/>
                <a:ext cx="52893" cy="87151"/>
              </a:xfrm>
              <a:custGeom>
                <a:avLst/>
                <a:gdLst>
                  <a:gd name="T0" fmla="*/ 2147483647 w 276"/>
                  <a:gd name="T1" fmla="*/ 2147483647 h 426"/>
                  <a:gd name="T2" fmla="*/ 2147483647 w 276"/>
                  <a:gd name="T3" fmla="*/ 2147483647 h 426"/>
                  <a:gd name="T4" fmla="*/ 2147483647 w 276"/>
                  <a:gd name="T5" fmla="*/ 2147483647 h 426"/>
                  <a:gd name="T6" fmla="*/ 2147483647 w 276"/>
                  <a:gd name="T7" fmla="*/ 2147483647 h 426"/>
                  <a:gd name="T8" fmla="*/ 2147483647 w 276"/>
                  <a:gd name="T9" fmla="*/ 2147483647 h 426"/>
                  <a:gd name="T10" fmla="*/ 2147483647 w 276"/>
                  <a:gd name="T11" fmla="*/ 2147483647 h 426"/>
                  <a:gd name="T12" fmla="*/ 2147483647 w 276"/>
                  <a:gd name="T13" fmla="*/ 2147483647 h 426"/>
                  <a:gd name="T14" fmla="*/ 2147483647 w 276"/>
                  <a:gd name="T15" fmla="*/ 2147483647 h 426"/>
                  <a:gd name="T16" fmla="*/ 2147483647 w 276"/>
                  <a:gd name="T17" fmla="*/ 2147483647 h 426"/>
                  <a:gd name="T18" fmla="*/ 2147483647 w 276"/>
                  <a:gd name="T19" fmla="*/ 2147483647 h 426"/>
                  <a:gd name="T20" fmla="*/ 2147483647 w 276"/>
                  <a:gd name="T21" fmla="*/ 2147483647 h 426"/>
                  <a:gd name="T22" fmla="*/ 2147483647 w 276"/>
                  <a:gd name="T23" fmla="*/ 2147483647 h 426"/>
                  <a:gd name="T24" fmla="*/ 2147483647 w 276"/>
                  <a:gd name="T25" fmla="*/ 0 h 426"/>
                  <a:gd name="T26" fmla="*/ 2147483647 w 276"/>
                  <a:gd name="T27" fmla="*/ 2147483647 h 426"/>
                  <a:gd name="T28" fmla="*/ 2147483647 w 276"/>
                  <a:gd name="T29" fmla="*/ 2147483647 h 426"/>
                  <a:gd name="T30" fmla="*/ 2147483647 w 276"/>
                  <a:gd name="T31" fmla="*/ 2147483647 h 426"/>
                  <a:gd name="T32" fmla="*/ 2147483647 w 276"/>
                  <a:gd name="T33" fmla="*/ 2147483647 h 426"/>
                  <a:gd name="T34" fmla="*/ 0 w 276"/>
                  <a:gd name="T35" fmla="*/ 2147483647 h 426"/>
                  <a:gd name="T36" fmla="*/ 2147483647 w 276"/>
                  <a:gd name="T37" fmla="*/ 2147483647 h 426"/>
                  <a:gd name="T38" fmla="*/ 2147483647 w 276"/>
                  <a:gd name="T39" fmla="*/ 2147483647 h 426"/>
                  <a:gd name="T40" fmla="*/ 2147483647 w 276"/>
                  <a:gd name="T41" fmla="*/ 2147483647 h 426"/>
                  <a:gd name="T42" fmla="*/ 2147483647 w 276"/>
                  <a:gd name="T43" fmla="*/ 2147483647 h 426"/>
                  <a:gd name="T44" fmla="*/ 2147483647 w 276"/>
                  <a:gd name="T45" fmla="*/ 2147483647 h 426"/>
                  <a:gd name="T46" fmla="*/ 2147483647 w 276"/>
                  <a:gd name="T47" fmla="*/ 2147483647 h 426"/>
                  <a:gd name="T48" fmla="*/ 2147483647 w 276"/>
                  <a:gd name="T49" fmla="*/ 2147483647 h 426"/>
                  <a:gd name="T50" fmla="*/ 2147483647 w 276"/>
                  <a:gd name="T51" fmla="*/ 2147483647 h 426"/>
                  <a:gd name="T52" fmla="*/ 2147483647 w 276"/>
                  <a:gd name="T53" fmla="*/ 2147483647 h 426"/>
                  <a:gd name="T54" fmla="*/ 2147483647 w 276"/>
                  <a:gd name="T55" fmla="*/ 2147483647 h 426"/>
                  <a:gd name="T56" fmla="*/ 2147483647 w 276"/>
                  <a:gd name="T57" fmla="*/ 2147483647 h 426"/>
                  <a:gd name="T58" fmla="*/ 2147483647 w 276"/>
                  <a:gd name="T59" fmla="*/ 2147483647 h 426"/>
                  <a:gd name="T60" fmla="*/ 2147483647 w 276"/>
                  <a:gd name="T61" fmla="*/ 2147483647 h 426"/>
                  <a:gd name="T62" fmla="*/ 2147483647 w 276"/>
                  <a:gd name="T63" fmla="*/ 2147483647 h 426"/>
                  <a:gd name="T64" fmla="*/ 2147483647 w 276"/>
                  <a:gd name="T65" fmla="*/ 2147483647 h 426"/>
                  <a:gd name="T66" fmla="*/ 2147483647 w 276"/>
                  <a:gd name="T67" fmla="*/ 2147483647 h 426"/>
                  <a:gd name="T68" fmla="*/ 2147483647 w 276"/>
                  <a:gd name="T69" fmla="*/ 2147483647 h 426"/>
                  <a:gd name="T70" fmla="*/ 2147483647 w 276"/>
                  <a:gd name="T71" fmla="*/ 2147483647 h 426"/>
                  <a:gd name="T72" fmla="*/ 2147483647 w 276"/>
                  <a:gd name="T73" fmla="*/ 2147483647 h 426"/>
                  <a:gd name="T74" fmla="*/ 2147483647 w 276"/>
                  <a:gd name="T75" fmla="*/ 2147483647 h 42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76"/>
                  <a:gd name="T115" fmla="*/ 0 h 426"/>
                  <a:gd name="T116" fmla="*/ 276 w 276"/>
                  <a:gd name="T117" fmla="*/ 426 h 42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76" h="426">
                    <a:moveTo>
                      <a:pt x="150" y="402"/>
                    </a:moveTo>
                    <a:lnTo>
                      <a:pt x="132" y="408"/>
                    </a:lnTo>
                    <a:lnTo>
                      <a:pt x="126" y="414"/>
                    </a:lnTo>
                    <a:lnTo>
                      <a:pt x="138" y="426"/>
                    </a:lnTo>
                    <a:lnTo>
                      <a:pt x="162" y="426"/>
                    </a:lnTo>
                    <a:lnTo>
                      <a:pt x="174" y="414"/>
                    </a:lnTo>
                    <a:lnTo>
                      <a:pt x="174" y="408"/>
                    </a:lnTo>
                    <a:lnTo>
                      <a:pt x="168" y="402"/>
                    </a:lnTo>
                    <a:lnTo>
                      <a:pt x="150" y="402"/>
                    </a:lnTo>
                    <a:close/>
                    <a:moveTo>
                      <a:pt x="276" y="246"/>
                    </a:moveTo>
                    <a:lnTo>
                      <a:pt x="270" y="228"/>
                    </a:lnTo>
                    <a:lnTo>
                      <a:pt x="264" y="216"/>
                    </a:lnTo>
                    <a:lnTo>
                      <a:pt x="246" y="198"/>
                    </a:lnTo>
                    <a:lnTo>
                      <a:pt x="252" y="186"/>
                    </a:lnTo>
                    <a:lnTo>
                      <a:pt x="252" y="180"/>
                    </a:lnTo>
                    <a:lnTo>
                      <a:pt x="246" y="162"/>
                    </a:lnTo>
                    <a:lnTo>
                      <a:pt x="240" y="150"/>
                    </a:lnTo>
                    <a:lnTo>
                      <a:pt x="210" y="120"/>
                    </a:lnTo>
                    <a:lnTo>
                      <a:pt x="198" y="102"/>
                    </a:lnTo>
                    <a:lnTo>
                      <a:pt x="168" y="72"/>
                    </a:lnTo>
                    <a:lnTo>
                      <a:pt x="144" y="66"/>
                    </a:lnTo>
                    <a:lnTo>
                      <a:pt x="144" y="60"/>
                    </a:lnTo>
                    <a:lnTo>
                      <a:pt x="138" y="54"/>
                    </a:lnTo>
                    <a:lnTo>
                      <a:pt x="132" y="42"/>
                    </a:lnTo>
                    <a:lnTo>
                      <a:pt x="102" y="12"/>
                    </a:lnTo>
                    <a:lnTo>
                      <a:pt x="96" y="0"/>
                    </a:lnTo>
                    <a:lnTo>
                      <a:pt x="78" y="12"/>
                    </a:lnTo>
                    <a:lnTo>
                      <a:pt x="48" y="12"/>
                    </a:lnTo>
                    <a:lnTo>
                      <a:pt x="24" y="24"/>
                    </a:lnTo>
                    <a:lnTo>
                      <a:pt x="18" y="30"/>
                    </a:lnTo>
                    <a:lnTo>
                      <a:pt x="12" y="30"/>
                    </a:lnTo>
                    <a:lnTo>
                      <a:pt x="12" y="36"/>
                    </a:lnTo>
                    <a:lnTo>
                      <a:pt x="18" y="42"/>
                    </a:lnTo>
                    <a:lnTo>
                      <a:pt x="18" y="48"/>
                    </a:lnTo>
                    <a:lnTo>
                      <a:pt x="12" y="54"/>
                    </a:lnTo>
                    <a:lnTo>
                      <a:pt x="0" y="60"/>
                    </a:lnTo>
                    <a:lnTo>
                      <a:pt x="0" y="66"/>
                    </a:lnTo>
                    <a:lnTo>
                      <a:pt x="6" y="72"/>
                    </a:lnTo>
                    <a:lnTo>
                      <a:pt x="12" y="84"/>
                    </a:lnTo>
                    <a:lnTo>
                      <a:pt x="24" y="90"/>
                    </a:lnTo>
                    <a:lnTo>
                      <a:pt x="30" y="90"/>
                    </a:lnTo>
                    <a:lnTo>
                      <a:pt x="42" y="96"/>
                    </a:lnTo>
                    <a:lnTo>
                      <a:pt x="60" y="132"/>
                    </a:lnTo>
                    <a:lnTo>
                      <a:pt x="54" y="132"/>
                    </a:lnTo>
                    <a:lnTo>
                      <a:pt x="48" y="126"/>
                    </a:lnTo>
                    <a:lnTo>
                      <a:pt x="36" y="126"/>
                    </a:lnTo>
                    <a:lnTo>
                      <a:pt x="24" y="120"/>
                    </a:lnTo>
                    <a:lnTo>
                      <a:pt x="6" y="120"/>
                    </a:lnTo>
                    <a:lnTo>
                      <a:pt x="6" y="126"/>
                    </a:lnTo>
                    <a:lnTo>
                      <a:pt x="18" y="132"/>
                    </a:lnTo>
                    <a:lnTo>
                      <a:pt x="30" y="144"/>
                    </a:lnTo>
                    <a:lnTo>
                      <a:pt x="42" y="150"/>
                    </a:lnTo>
                    <a:lnTo>
                      <a:pt x="54" y="192"/>
                    </a:lnTo>
                    <a:lnTo>
                      <a:pt x="90" y="198"/>
                    </a:lnTo>
                    <a:lnTo>
                      <a:pt x="90" y="228"/>
                    </a:lnTo>
                    <a:lnTo>
                      <a:pt x="78" y="240"/>
                    </a:lnTo>
                    <a:lnTo>
                      <a:pt x="78" y="270"/>
                    </a:lnTo>
                    <a:lnTo>
                      <a:pt x="84" y="282"/>
                    </a:lnTo>
                    <a:lnTo>
                      <a:pt x="102" y="300"/>
                    </a:lnTo>
                    <a:lnTo>
                      <a:pt x="108" y="300"/>
                    </a:lnTo>
                    <a:lnTo>
                      <a:pt x="108" y="306"/>
                    </a:lnTo>
                    <a:lnTo>
                      <a:pt x="102" y="312"/>
                    </a:lnTo>
                    <a:lnTo>
                      <a:pt x="102" y="324"/>
                    </a:lnTo>
                    <a:lnTo>
                      <a:pt x="108" y="330"/>
                    </a:lnTo>
                    <a:lnTo>
                      <a:pt x="132" y="330"/>
                    </a:lnTo>
                    <a:lnTo>
                      <a:pt x="144" y="324"/>
                    </a:lnTo>
                    <a:lnTo>
                      <a:pt x="144" y="318"/>
                    </a:lnTo>
                    <a:lnTo>
                      <a:pt x="150" y="312"/>
                    </a:lnTo>
                    <a:lnTo>
                      <a:pt x="150" y="306"/>
                    </a:lnTo>
                    <a:lnTo>
                      <a:pt x="198" y="282"/>
                    </a:lnTo>
                    <a:lnTo>
                      <a:pt x="222" y="288"/>
                    </a:lnTo>
                    <a:lnTo>
                      <a:pt x="234" y="270"/>
                    </a:lnTo>
                    <a:lnTo>
                      <a:pt x="258" y="270"/>
                    </a:lnTo>
                    <a:lnTo>
                      <a:pt x="270" y="264"/>
                    </a:lnTo>
                    <a:lnTo>
                      <a:pt x="276" y="264"/>
                    </a:lnTo>
                    <a:lnTo>
                      <a:pt x="276" y="246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02" name="Korea, North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D47826F0-50D3-4201-86FE-87E62743466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146914" y="-1795628"/>
                <a:ext cx="63625" cy="85537"/>
              </a:xfrm>
              <a:custGeom>
                <a:avLst/>
                <a:gdLst>
                  <a:gd name="T0" fmla="*/ 2147483647 w 330"/>
                  <a:gd name="T1" fmla="*/ 0 h 420"/>
                  <a:gd name="T2" fmla="*/ 2147483647 w 330"/>
                  <a:gd name="T3" fmla="*/ 2147483647 h 420"/>
                  <a:gd name="T4" fmla="*/ 2147483647 w 330"/>
                  <a:gd name="T5" fmla="*/ 2147483647 h 420"/>
                  <a:gd name="T6" fmla="*/ 2147483647 w 330"/>
                  <a:gd name="T7" fmla="*/ 2147483647 h 420"/>
                  <a:gd name="T8" fmla="*/ 2147483647 w 330"/>
                  <a:gd name="T9" fmla="*/ 2147483647 h 420"/>
                  <a:gd name="T10" fmla="*/ 2147483647 w 330"/>
                  <a:gd name="T11" fmla="*/ 2147483647 h 420"/>
                  <a:gd name="T12" fmla="*/ 2147483647 w 330"/>
                  <a:gd name="T13" fmla="*/ 2147483647 h 420"/>
                  <a:gd name="T14" fmla="*/ 2147483647 w 330"/>
                  <a:gd name="T15" fmla="*/ 2147483647 h 420"/>
                  <a:gd name="T16" fmla="*/ 2147483647 w 330"/>
                  <a:gd name="T17" fmla="*/ 2147483647 h 420"/>
                  <a:gd name="T18" fmla="*/ 2147483647 w 330"/>
                  <a:gd name="T19" fmla="*/ 2147483647 h 420"/>
                  <a:gd name="T20" fmla="*/ 2147483647 w 330"/>
                  <a:gd name="T21" fmla="*/ 2147483647 h 420"/>
                  <a:gd name="T22" fmla="*/ 2147483647 w 330"/>
                  <a:gd name="T23" fmla="*/ 2147483647 h 420"/>
                  <a:gd name="T24" fmla="*/ 2147483647 w 330"/>
                  <a:gd name="T25" fmla="*/ 2147483647 h 420"/>
                  <a:gd name="T26" fmla="*/ 2147483647 w 330"/>
                  <a:gd name="T27" fmla="*/ 2147483647 h 420"/>
                  <a:gd name="T28" fmla="*/ 2147483647 w 330"/>
                  <a:gd name="T29" fmla="*/ 2147483647 h 420"/>
                  <a:gd name="T30" fmla="*/ 2147483647 w 330"/>
                  <a:gd name="T31" fmla="*/ 2147483647 h 420"/>
                  <a:gd name="T32" fmla="*/ 2147483647 w 330"/>
                  <a:gd name="T33" fmla="*/ 2147483647 h 420"/>
                  <a:gd name="T34" fmla="*/ 2147483647 w 330"/>
                  <a:gd name="T35" fmla="*/ 2147483647 h 420"/>
                  <a:gd name="T36" fmla="*/ 2147483647 w 330"/>
                  <a:gd name="T37" fmla="*/ 2147483647 h 420"/>
                  <a:gd name="T38" fmla="*/ 2147483647 w 330"/>
                  <a:gd name="T39" fmla="*/ 2147483647 h 420"/>
                  <a:gd name="T40" fmla="*/ 2147483647 w 330"/>
                  <a:gd name="T41" fmla="*/ 2147483647 h 420"/>
                  <a:gd name="T42" fmla="*/ 2147483647 w 330"/>
                  <a:gd name="T43" fmla="*/ 2147483647 h 420"/>
                  <a:gd name="T44" fmla="*/ 2147483647 w 330"/>
                  <a:gd name="T45" fmla="*/ 2147483647 h 420"/>
                  <a:gd name="T46" fmla="*/ 2147483647 w 330"/>
                  <a:gd name="T47" fmla="*/ 2147483647 h 420"/>
                  <a:gd name="T48" fmla="*/ 2147483647 w 330"/>
                  <a:gd name="T49" fmla="*/ 2147483647 h 420"/>
                  <a:gd name="T50" fmla="*/ 2147483647 w 330"/>
                  <a:gd name="T51" fmla="*/ 2147483647 h 420"/>
                  <a:gd name="T52" fmla="*/ 2147483647 w 330"/>
                  <a:gd name="T53" fmla="*/ 2147483647 h 420"/>
                  <a:gd name="T54" fmla="*/ 2147483647 w 330"/>
                  <a:gd name="T55" fmla="*/ 2147483647 h 420"/>
                  <a:gd name="T56" fmla="*/ 2147483647 w 330"/>
                  <a:gd name="T57" fmla="*/ 2147483647 h 420"/>
                  <a:gd name="T58" fmla="*/ 2147483647 w 330"/>
                  <a:gd name="T59" fmla="*/ 2147483647 h 420"/>
                  <a:gd name="T60" fmla="*/ 2147483647 w 330"/>
                  <a:gd name="T61" fmla="*/ 2147483647 h 420"/>
                  <a:gd name="T62" fmla="*/ 2147483647 w 330"/>
                  <a:gd name="T63" fmla="*/ 2147483647 h 420"/>
                  <a:gd name="T64" fmla="*/ 2147483647 w 330"/>
                  <a:gd name="T65" fmla="*/ 2147483647 h 420"/>
                  <a:gd name="T66" fmla="*/ 2147483647 w 330"/>
                  <a:gd name="T67" fmla="*/ 2147483647 h 420"/>
                  <a:gd name="T68" fmla="*/ 2147483647 w 330"/>
                  <a:gd name="T69" fmla="*/ 2147483647 h 420"/>
                  <a:gd name="T70" fmla="*/ 2147483647 w 330"/>
                  <a:gd name="T71" fmla="*/ 2147483647 h 420"/>
                  <a:gd name="T72" fmla="*/ 2147483647 w 330"/>
                  <a:gd name="T73" fmla="*/ 2147483647 h 420"/>
                  <a:gd name="T74" fmla="*/ 2147483647 w 330"/>
                  <a:gd name="T75" fmla="*/ 2147483647 h 420"/>
                  <a:gd name="T76" fmla="*/ 2147483647 w 330"/>
                  <a:gd name="T77" fmla="*/ 2147483647 h 420"/>
                  <a:gd name="T78" fmla="*/ 2147483647 w 330"/>
                  <a:gd name="T79" fmla="*/ 2147483647 h 420"/>
                  <a:gd name="T80" fmla="*/ 2147483647 w 330"/>
                  <a:gd name="T81" fmla="*/ 2147483647 h 420"/>
                  <a:gd name="T82" fmla="*/ 2147483647 w 330"/>
                  <a:gd name="T83" fmla="*/ 2147483647 h 420"/>
                  <a:gd name="T84" fmla="*/ 2147483647 w 330"/>
                  <a:gd name="T85" fmla="*/ 2147483647 h 420"/>
                  <a:gd name="T86" fmla="*/ 2147483647 w 330"/>
                  <a:gd name="T87" fmla="*/ 2147483647 h 420"/>
                  <a:gd name="T88" fmla="*/ 2147483647 w 330"/>
                  <a:gd name="T89" fmla="*/ 2147483647 h 420"/>
                  <a:gd name="T90" fmla="*/ 2147483647 w 330"/>
                  <a:gd name="T91" fmla="*/ 2147483647 h 420"/>
                  <a:gd name="T92" fmla="*/ 2147483647 w 330"/>
                  <a:gd name="T93" fmla="*/ 2147483647 h 420"/>
                  <a:gd name="T94" fmla="*/ 2147483647 w 330"/>
                  <a:gd name="T95" fmla="*/ 2147483647 h 420"/>
                  <a:gd name="T96" fmla="*/ 2147483647 w 330"/>
                  <a:gd name="T97" fmla="*/ 2147483647 h 420"/>
                  <a:gd name="T98" fmla="*/ 2147483647 w 330"/>
                  <a:gd name="T99" fmla="*/ 2147483647 h 420"/>
                  <a:gd name="T100" fmla="*/ 2147483647 w 330"/>
                  <a:gd name="T101" fmla="*/ 2147483647 h 420"/>
                  <a:gd name="T102" fmla="*/ 2147483647 w 330"/>
                  <a:gd name="T103" fmla="*/ 0 h 42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30"/>
                  <a:gd name="T157" fmla="*/ 0 h 420"/>
                  <a:gd name="T158" fmla="*/ 330 w 330"/>
                  <a:gd name="T159" fmla="*/ 420 h 42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30" h="420">
                    <a:moveTo>
                      <a:pt x="270" y="0"/>
                    </a:moveTo>
                    <a:lnTo>
                      <a:pt x="240" y="0"/>
                    </a:lnTo>
                    <a:lnTo>
                      <a:pt x="240" y="6"/>
                    </a:lnTo>
                    <a:lnTo>
                      <a:pt x="246" y="12"/>
                    </a:lnTo>
                    <a:lnTo>
                      <a:pt x="252" y="24"/>
                    </a:lnTo>
                    <a:lnTo>
                      <a:pt x="252" y="42"/>
                    </a:lnTo>
                    <a:lnTo>
                      <a:pt x="228" y="42"/>
                    </a:lnTo>
                    <a:lnTo>
                      <a:pt x="234" y="54"/>
                    </a:lnTo>
                    <a:lnTo>
                      <a:pt x="234" y="60"/>
                    </a:lnTo>
                    <a:lnTo>
                      <a:pt x="228" y="72"/>
                    </a:lnTo>
                    <a:lnTo>
                      <a:pt x="216" y="78"/>
                    </a:lnTo>
                    <a:lnTo>
                      <a:pt x="204" y="72"/>
                    </a:lnTo>
                    <a:lnTo>
                      <a:pt x="180" y="72"/>
                    </a:lnTo>
                    <a:lnTo>
                      <a:pt x="174" y="66"/>
                    </a:lnTo>
                    <a:lnTo>
                      <a:pt x="168" y="72"/>
                    </a:lnTo>
                    <a:lnTo>
                      <a:pt x="168" y="84"/>
                    </a:lnTo>
                    <a:lnTo>
                      <a:pt x="192" y="108"/>
                    </a:lnTo>
                    <a:lnTo>
                      <a:pt x="198" y="108"/>
                    </a:lnTo>
                    <a:lnTo>
                      <a:pt x="198" y="120"/>
                    </a:lnTo>
                    <a:lnTo>
                      <a:pt x="150" y="120"/>
                    </a:lnTo>
                    <a:lnTo>
                      <a:pt x="138" y="114"/>
                    </a:lnTo>
                    <a:lnTo>
                      <a:pt x="126" y="114"/>
                    </a:lnTo>
                    <a:lnTo>
                      <a:pt x="114" y="102"/>
                    </a:lnTo>
                    <a:lnTo>
                      <a:pt x="102" y="96"/>
                    </a:lnTo>
                    <a:lnTo>
                      <a:pt x="90" y="96"/>
                    </a:lnTo>
                    <a:lnTo>
                      <a:pt x="90" y="102"/>
                    </a:lnTo>
                    <a:lnTo>
                      <a:pt x="84" y="108"/>
                    </a:lnTo>
                    <a:lnTo>
                      <a:pt x="84" y="138"/>
                    </a:lnTo>
                    <a:lnTo>
                      <a:pt x="66" y="174"/>
                    </a:lnTo>
                    <a:lnTo>
                      <a:pt x="54" y="186"/>
                    </a:lnTo>
                    <a:lnTo>
                      <a:pt x="18" y="204"/>
                    </a:lnTo>
                    <a:lnTo>
                      <a:pt x="12" y="216"/>
                    </a:lnTo>
                    <a:lnTo>
                      <a:pt x="6" y="222"/>
                    </a:lnTo>
                    <a:lnTo>
                      <a:pt x="6" y="234"/>
                    </a:lnTo>
                    <a:lnTo>
                      <a:pt x="0" y="246"/>
                    </a:lnTo>
                    <a:lnTo>
                      <a:pt x="12" y="228"/>
                    </a:lnTo>
                    <a:lnTo>
                      <a:pt x="18" y="246"/>
                    </a:lnTo>
                    <a:lnTo>
                      <a:pt x="36" y="270"/>
                    </a:lnTo>
                    <a:lnTo>
                      <a:pt x="48" y="252"/>
                    </a:lnTo>
                    <a:lnTo>
                      <a:pt x="54" y="258"/>
                    </a:lnTo>
                    <a:lnTo>
                      <a:pt x="60" y="270"/>
                    </a:lnTo>
                    <a:lnTo>
                      <a:pt x="96" y="270"/>
                    </a:lnTo>
                    <a:lnTo>
                      <a:pt x="96" y="282"/>
                    </a:lnTo>
                    <a:lnTo>
                      <a:pt x="102" y="294"/>
                    </a:lnTo>
                    <a:lnTo>
                      <a:pt x="102" y="336"/>
                    </a:lnTo>
                    <a:lnTo>
                      <a:pt x="138" y="336"/>
                    </a:lnTo>
                    <a:lnTo>
                      <a:pt x="144" y="348"/>
                    </a:lnTo>
                    <a:lnTo>
                      <a:pt x="132" y="342"/>
                    </a:lnTo>
                    <a:lnTo>
                      <a:pt x="108" y="342"/>
                    </a:lnTo>
                    <a:lnTo>
                      <a:pt x="102" y="348"/>
                    </a:lnTo>
                    <a:lnTo>
                      <a:pt x="102" y="360"/>
                    </a:lnTo>
                    <a:lnTo>
                      <a:pt x="108" y="378"/>
                    </a:lnTo>
                    <a:lnTo>
                      <a:pt x="114" y="384"/>
                    </a:lnTo>
                    <a:lnTo>
                      <a:pt x="126" y="408"/>
                    </a:lnTo>
                    <a:lnTo>
                      <a:pt x="156" y="396"/>
                    </a:lnTo>
                    <a:lnTo>
                      <a:pt x="162" y="402"/>
                    </a:lnTo>
                    <a:lnTo>
                      <a:pt x="174" y="408"/>
                    </a:lnTo>
                    <a:lnTo>
                      <a:pt x="180" y="414"/>
                    </a:lnTo>
                    <a:lnTo>
                      <a:pt x="192" y="420"/>
                    </a:lnTo>
                    <a:lnTo>
                      <a:pt x="198" y="420"/>
                    </a:lnTo>
                    <a:lnTo>
                      <a:pt x="216" y="414"/>
                    </a:lnTo>
                    <a:lnTo>
                      <a:pt x="228" y="414"/>
                    </a:lnTo>
                    <a:lnTo>
                      <a:pt x="240" y="408"/>
                    </a:lnTo>
                    <a:lnTo>
                      <a:pt x="246" y="402"/>
                    </a:lnTo>
                    <a:lnTo>
                      <a:pt x="246" y="396"/>
                    </a:lnTo>
                    <a:lnTo>
                      <a:pt x="240" y="390"/>
                    </a:lnTo>
                    <a:lnTo>
                      <a:pt x="240" y="384"/>
                    </a:lnTo>
                    <a:lnTo>
                      <a:pt x="246" y="384"/>
                    </a:lnTo>
                    <a:lnTo>
                      <a:pt x="252" y="378"/>
                    </a:lnTo>
                    <a:lnTo>
                      <a:pt x="276" y="366"/>
                    </a:lnTo>
                    <a:lnTo>
                      <a:pt x="306" y="366"/>
                    </a:lnTo>
                    <a:lnTo>
                      <a:pt x="324" y="354"/>
                    </a:lnTo>
                    <a:lnTo>
                      <a:pt x="312" y="342"/>
                    </a:lnTo>
                    <a:lnTo>
                      <a:pt x="312" y="336"/>
                    </a:lnTo>
                    <a:lnTo>
                      <a:pt x="264" y="312"/>
                    </a:lnTo>
                    <a:lnTo>
                      <a:pt x="240" y="312"/>
                    </a:lnTo>
                    <a:lnTo>
                      <a:pt x="240" y="300"/>
                    </a:lnTo>
                    <a:lnTo>
                      <a:pt x="246" y="288"/>
                    </a:lnTo>
                    <a:lnTo>
                      <a:pt x="252" y="282"/>
                    </a:lnTo>
                    <a:lnTo>
                      <a:pt x="246" y="276"/>
                    </a:lnTo>
                    <a:lnTo>
                      <a:pt x="234" y="270"/>
                    </a:lnTo>
                    <a:lnTo>
                      <a:pt x="228" y="264"/>
                    </a:lnTo>
                    <a:lnTo>
                      <a:pt x="228" y="252"/>
                    </a:lnTo>
                    <a:lnTo>
                      <a:pt x="240" y="246"/>
                    </a:lnTo>
                    <a:lnTo>
                      <a:pt x="246" y="240"/>
                    </a:lnTo>
                    <a:lnTo>
                      <a:pt x="258" y="234"/>
                    </a:lnTo>
                    <a:lnTo>
                      <a:pt x="270" y="234"/>
                    </a:lnTo>
                    <a:lnTo>
                      <a:pt x="276" y="228"/>
                    </a:lnTo>
                    <a:lnTo>
                      <a:pt x="288" y="204"/>
                    </a:lnTo>
                    <a:lnTo>
                      <a:pt x="288" y="192"/>
                    </a:lnTo>
                    <a:lnTo>
                      <a:pt x="294" y="186"/>
                    </a:lnTo>
                    <a:lnTo>
                      <a:pt x="300" y="174"/>
                    </a:lnTo>
                    <a:lnTo>
                      <a:pt x="324" y="162"/>
                    </a:lnTo>
                    <a:lnTo>
                      <a:pt x="312" y="132"/>
                    </a:lnTo>
                    <a:lnTo>
                      <a:pt x="306" y="126"/>
                    </a:lnTo>
                    <a:lnTo>
                      <a:pt x="294" y="102"/>
                    </a:lnTo>
                    <a:lnTo>
                      <a:pt x="294" y="90"/>
                    </a:lnTo>
                    <a:lnTo>
                      <a:pt x="306" y="66"/>
                    </a:lnTo>
                    <a:lnTo>
                      <a:pt x="318" y="60"/>
                    </a:lnTo>
                    <a:lnTo>
                      <a:pt x="324" y="54"/>
                    </a:lnTo>
                    <a:lnTo>
                      <a:pt x="330" y="54"/>
                    </a:lnTo>
                    <a:lnTo>
                      <a:pt x="312" y="36"/>
                    </a:lnTo>
                    <a:lnTo>
                      <a:pt x="288" y="24"/>
                    </a:lnTo>
                    <a:lnTo>
                      <a:pt x="270" y="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03" name="Keny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049966A8-5FBF-4F1C-A78C-59DC0280A2B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21587" y="-1166200"/>
                <a:ext cx="109619" cy="156550"/>
              </a:xfrm>
              <a:custGeom>
                <a:avLst/>
                <a:gdLst>
                  <a:gd name="T0" fmla="*/ 2147483647 w 564"/>
                  <a:gd name="T1" fmla="*/ 2147483647 h 762"/>
                  <a:gd name="T2" fmla="*/ 2147483647 w 564"/>
                  <a:gd name="T3" fmla="*/ 2147483647 h 762"/>
                  <a:gd name="T4" fmla="*/ 2147483647 w 564"/>
                  <a:gd name="T5" fmla="*/ 2147483647 h 762"/>
                  <a:gd name="T6" fmla="*/ 2147483647 w 564"/>
                  <a:gd name="T7" fmla="*/ 2147483647 h 762"/>
                  <a:gd name="T8" fmla="*/ 2147483647 w 564"/>
                  <a:gd name="T9" fmla="*/ 2147483647 h 762"/>
                  <a:gd name="T10" fmla="*/ 2147483647 w 564"/>
                  <a:gd name="T11" fmla="*/ 2147483647 h 762"/>
                  <a:gd name="T12" fmla="*/ 2147483647 w 564"/>
                  <a:gd name="T13" fmla="*/ 2147483647 h 762"/>
                  <a:gd name="T14" fmla="*/ 2147483647 w 564"/>
                  <a:gd name="T15" fmla="*/ 2147483647 h 762"/>
                  <a:gd name="T16" fmla="*/ 2147483647 w 564"/>
                  <a:gd name="T17" fmla="*/ 2147483647 h 762"/>
                  <a:gd name="T18" fmla="*/ 2147483647 w 564"/>
                  <a:gd name="T19" fmla="*/ 2147483647 h 762"/>
                  <a:gd name="T20" fmla="*/ 2147483647 w 564"/>
                  <a:gd name="T21" fmla="*/ 2147483647 h 762"/>
                  <a:gd name="T22" fmla="*/ 2147483647 w 564"/>
                  <a:gd name="T23" fmla="*/ 2147483647 h 762"/>
                  <a:gd name="T24" fmla="*/ 2147483647 w 564"/>
                  <a:gd name="T25" fmla="*/ 0 h 762"/>
                  <a:gd name="T26" fmla="*/ 2147483647 w 564"/>
                  <a:gd name="T27" fmla="*/ 2147483647 h 762"/>
                  <a:gd name="T28" fmla="*/ 2147483647 w 564"/>
                  <a:gd name="T29" fmla="*/ 2147483647 h 762"/>
                  <a:gd name="T30" fmla="*/ 2147483647 w 564"/>
                  <a:gd name="T31" fmla="*/ 2147483647 h 762"/>
                  <a:gd name="T32" fmla="*/ 2147483647 w 564"/>
                  <a:gd name="T33" fmla="*/ 2147483647 h 762"/>
                  <a:gd name="T34" fmla="*/ 2147483647 w 564"/>
                  <a:gd name="T35" fmla="*/ 2147483647 h 762"/>
                  <a:gd name="T36" fmla="*/ 2147483647 w 564"/>
                  <a:gd name="T37" fmla="*/ 2147483647 h 762"/>
                  <a:gd name="T38" fmla="*/ 2147483647 w 564"/>
                  <a:gd name="T39" fmla="*/ 2147483647 h 762"/>
                  <a:gd name="T40" fmla="*/ 2147483647 w 564"/>
                  <a:gd name="T41" fmla="*/ 2147483647 h 762"/>
                  <a:gd name="T42" fmla="*/ 2147483647 w 564"/>
                  <a:gd name="T43" fmla="*/ 2147483647 h 762"/>
                  <a:gd name="T44" fmla="*/ 2147483647 w 564"/>
                  <a:gd name="T45" fmla="*/ 2147483647 h 762"/>
                  <a:gd name="T46" fmla="*/ 2147483647 w 564"/>
                  <a:gd name="T47" fmla="*/ 2147483647 h 762"/>
                  <a:gd name="T48" fmla="*/ 2147483647 w 564"/>
                  <a:gd name="T49" fmla="*/ 2147483647 h 762"/>
                  <a:gd name="T50" fmla="*/ 2147483647 w 564"/>
                  <a:gd name="T51" fmla="*/ 2147483647 h 762"/>
                  <a:gd name="T52" fmla="*/ 2147483647 w 564"/>
                  <a:gd name="T53" fmla="*/ 2147483647 h 762"/>
                  <a:gd name="T54" fmla="*/ 2147483647 w 564"/>
                  <a:gd name="T55" fmla="*/ 2147483647 h 762"/>
                  <a:gd name="T56" fmla="*/ 2147483647 w 564"/>
                  <a:gd name="T57" fmla="*/ 2147483647 h 762"/>
                  <a:gd name="T58" fmla="*/ 0 w 564"/>
                  <a:gd name="T59" fmla="*/ 2147483647 h 762"/>
                  <a:gd name="T60" fmla="*/ 2147483647 w 564"/>
                  <a:gd name="T61" fmla="*/ 2147483647 h 762"/>
                  <a:gd name="T62" fmla="*/ 2147483647 w 564"/>
                  <a:gd name="T63" fmla="*/ 2147483647 h 762"/>
                  <a:gd name="T64" fmla="*/ 2147483647 w 564"/>
                  <a:gd name="T65" fmla="*/ 2147483647 h 762"/>
                  <a:gd name="T66" fmla="*/ 2147483647 w 564"/>
                  <a:gd name="T67" fmla="*/ 2147483647 h 762"/>
                  <a:gd name="T68" fmla="*/ 2147483647 w 564"/>
                  <a:gd name="T69" fmla="*/ 2147483647 h 762"/>
                  <a:gd name="T70" fmla="*/ 0 w 564"/>
                  <a:gd name="T71" fmla="*/ 2147483647 h 762"/>
                  <a:gd name="T72" fmla="*/ 2147483647 w 564"/>
                  <a:gd name="T73" fmla="*/ 2147483647 h 762"/>
                  <a:gd name="T74" fmla="*/ 2147483647 w 564"/>
                  <a:gd name="T75" fmla="*/ 2147483647 h 762"/>
                  <a:gd name="T76" fmla="*/ 2147483647 w 564"/>
                  <a:gd name="T77" fmla="*/ 2147483647 h 762"/>
                  <a:gd name="T78" fmla="*/ 2147483647 w 564"/>
                  <a:gd name="T79" fmla="*/ 2147483647 h 762"/>
                  <a:gd name="T80" fmla="*/ 2147483647 w 564"/>
                  <a:gd name="T81" fmla="*/ 2147483647 h 762"/>
                  <a:gd name="T82" fmla="*/ 2147483647 w 564"/>
                  <a:gd name="T83" fmla="*/ 2147483647 h 762"/>
                  <a:gd name="T84" fmla="*/ 2147483647 w 564"/>
                  <a:gd name="T85" fmla="*/ 2147483647 h 762"/>
                  <a:gd name="T86" fmla="*/ 2147483647 w 564"/>
                  <a:gd name="T87" fmla="*/ 2147483647 h 762"/>
                  <a:gd name="T88" fmla="*/ 2147483647 w 564"/>
                  <a:gd name="T89" fmla="*/ 2147483647 h 762"/>
                  <a:gd name="T90" fmla="*/ 2147483647 w 564"/>
                  <a:gd name="T91" fmla="*/ 2147483647 h 762"/>
                  <a:gd name="T92" fmla="*/ 2147483647 w 564"/>
                  <a:gd name="T93" fmla="*/ 2147483647 h 762"/>
                  <a:gd name="T94" fmla="*/ 2147483647 w 564"/>
                  <a:gd name="T95" fmla="*/ 2147483647 h 762"/>
                  <a:gd name="T96" fmla="*/ 2147483647 w 564"/>
                  <a:gd name="T97" fmla="*/ 2147483647 h 762"/>
                  <a:gd name="T98" fmla="*/ 2147483647 w 564"/>
                  <a:gd name="T99" fmla="*/ 2147483647 h 762"/>
                  <a:gd name="T100" fmla="*/ 2147483647 w 564"/>
                  <a:gd name="T101" fmla="*/ 2147483647 h 76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564"/>
                  <a:gd name="T154" fmla="*/ 0 h 762"/>
                  <a:gd name="T155" fmla="*/ 564 w 564"/>
                  <a:gd name="T156" fmla="*/ 762 h 76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564" h="762">
                    <a:moveTo>
                      <a:pt x="498" y="150"/>
                    </a:moveTo>
                    <a:lnTo>
                      <a:pt x="540" y="108"/>
                    </a:lnTo>
                    <a:lnTo>
                      <a:pt x="558" y="72"/>
                    </a:lnTo>
                    <a:lnTo>
                      <a:pt x="564" y="66"/>
                    </a:lnTo>
                    <a:lnTo>
                      <a:pt x="564" y="60"/>
                    </a:lnTo>
                    <a:lnTo>
                      <a:pt x="540" y="54"/>
                    </a:lnTo>
                    <a:lnTo>
                      <a:pt x="534" y="60"/>
                    </a:lnTo>
                    <a:lnTo>
                      <a:pt x="504" y="60"/>
                    </a:lnTo>
                    <a:lnTo>
                      <a:pt x="480" y="30"/>
                    </a:lnTo>
                    <a:lnTo>
                      <a:pt x="462" y="48"/>
                    </a:lnTo>
                    <a:lnTo>
                      <a:pt x="456" y="48"/>
                    </a:lnTo>
                    <a:lnTo>
                      <a:pt x="450" y="54"/>
                    </a:lnTo>
                    <a:lnTo>
                      <a:pt x="438" y="60"/>
                    </a:lnTo>
                    <a:lnTo>
                      <a:pt x="426" y="60"/>
                    </a:lnTo>
                    <a:lnTo>
                      <a:pt x="414" y="72"/>
                    </a:lnTo>
                    <a:lnTo>
                      <a:pt x="414" y="84"/>
                    </a:lnTo>
                    <a:lnTo>
                      <a:pt x="390" y="102"/>
                    </a:lnTo>
                    <a:lnTo>
                      <a:pt x="378" y="96"/>
                    </a:lnTo>
                    <a:lnTo>
                      <a:pt x="372" y="96"/>
                    </a:lnTo>
                    <a:lnTo>
                      <a:pt x="360" y="90"/>
                    </a:lnTo>
                    <a:lnTo>
                      <a:pt x="330" y="90"/>
                    </a:lnTo>
                    <a:lnTo>
                      <a:pt x="318" y="84"/>
                    </a:lnTo>
                    <a:lnTo>
                      <a:pt x="288" y="84"/>
                    </a:lnTo>
                    <a:lnTo>
                      <a:pt x="210" y="24"/>
                    </a:lnTo>
                    <a:lnTo>
                      <a:pt x="138" y="18"/>
                    </a:lnTo>
                    <a:lnTo>
                      <a:pt x="132" y="0"/>
                    </a:lnTo>
                    <a:lnTo>
                      <a:pt x="108" y="12"/>
                    </a:lnTo>
                    <a:lnTo>
                      <a:pt x="18" y="12"/>
                    </a:lnTo>
                    <a:lnTo>
                      <a:pt x="0" y="42"/>
                    </a:lnTo>
                    <a:lnTo>
                      <a:pt x="6" y="48"/>
                    </a:lnTo>
                    <a:lnTo>
                      <a:pt x="12" y="60"/>
                    </a:lnTo>
                    <a:lnTo>
                      <a:pt x="12" y="84"/>
                    </a:lnTo>
                    <a:lnTo>
                      <a:pt x="18" y="84"/>
                    </a:lnTo>
                    <a:lnTo>
                      <a:pt x="24" y="90"/>
                    </a:lnTo>
                    <a:lnTo>
                      <a:pt x="24" y="84"/>
                    </a:lnTo>
                    <a:lnTo>
                      <a:pt x="30" y="84"/>
                    </a:lnTo>
                    <a:lnTo>
                      <a:pt x="30" y="96"/>
                    </a:lnTo>
                    <a:lnTo>
                      <a:pt x="24" y="102"/>
                    </a:lnTo>
                    <a:lnTo>
                      <a:pt x="24" y="108"/>
                    </a:lnTo>
                    <a:lnTo>
                      <a:pt x="42" y="126"/>
                    </a:lnTo>
                    <a:lnTo>
                      <a:pt x="36" y="132"/>
                    </a:lnTo>
                    <a:lnTo>
                      <a:pt x="72" y="174"/>
                    </a:lnTo>
                    <a:lnTo>
                      <a:pt x="66" y="180"/>
                    </a:lnTo>
                    <a:lnTo>
                      <a:pt x="60" y="180"/>
                    </a:lnTo>
                    <a:lnTo>
                      <a:pt x="54" y="186"/>
                    </a:lnTo>
                    <a:lnTo>
                      <a:pt x="54" y="192"/>
                    </a:lnTo>
                    <a:lnTo>
                      <a:pt x="66" y="216"/>
                    </a:lnTo>
                    <a:lnTo>
                      <a:pt x="72" y="222"/>
                    </a:lnTo>
                    <a:lnTo>
                      <a:pt x="78" y="234"/>
                    </a:lnTo>
                    <a:lnTo>
                      <a:pt x="78" y="246"/>
                    </a:lnTo>
                    <a:lnTo>
                      <a:pt x="66" y="258"/>
                    </a:lnTo>
                    <a:lnTo>
                      <a:pt x="60" y="282"/>
                    </a:lnTo>
                    <a:lnTo>
                      <a:pt x="42" y="282"/>
                    </a:lnTo>
                    <a:lnTo>
                      <a:pt x="36" y="288"/>
                    </a:lnTo>
                    <a:lnTo>
                      <a:pt x="36" y="312"/>
                    </a:lnTo>
                    <a:lnTo>
                      <a:pt x="18" y="324"/>
                    </a:lnTo>
                    <a:lnTo>
                      <a:pt x="12" y="342"/>
                    </a:lnTo>
                    <a:lnTo>
                      <a:pt x="6" y="348"/>
                    </a:lnTo>
                    <a:lnTo>
                      <a:pt x="0" y="360"/>
                    </a:lnTo>
                    <a:lnTo>
                      <a:pt x="0" y="384"/>
                    </a:lnTo>
                    <a:lnTo>
                      <a:pt x="18" y="402"/>
                    </a:lnTo>
                    <a:lnTo>
                      <a:pt x="30" y="402"/>
                    </a:lnTo>
                    <a:lnTo>
                      <a:pt x="30" y="390"/>
                    </a:lnTo>
                    <a:lnTo>
                      <a:pt x="54" y="390"/>
                    </a:lnTo>
                    <a:lnTo>
                      <a:pt x="60" y="408"/>
                    </a:lnTo>
                    <a:lnTo>
                      <a:pt x="42" y="408"/>
                    </a:lnTo>
                    <a:lnTo>
                      <a:pt x="30" y="420"/>
                    </a:lnTo>
                    <a:lnTo>
                      <a:pt x="24" y="414"/>
                    </a:lnTo>
                    <a:lnTo>
                      <a:pt x="18" y="414"/>
                    </a:lnTo>
                    <a:lnTo>
                      <a:pt x="6" y="420"/>
                    </a:lnTo>
                    <a:lnTo>
                      <a:pt x="0" y="432"/>
                    </a:lnTo>
                    <a:lnTo>
                      <a:pt x="0" y="438"/>
                    </a:lnTo>
                    <a:lnTo>
                      <a:pt x="12" y="450"/>
                    </a:lnTo>
                    <a:lnTo>
                      <a:pt x="6" y="468"/>
                    </a:lnTo>
                    <a:lnTo>
                      <a:pt x="258" y="624"/>
                    </a:lnTo>
                    <a:lnTo>
                      <a:pt x="270" y="636"/>
                    </a:lnTo>
                    <a:lnTo>
                      <a:pt x="270" y="642"/>
                    </a:lnTo>
                    <a:lnTo>
                      <a:pt x="264" y="648"/>
                    </a:lnTo>
                    <a:lnTo>
                      <a:pt x="258" y="648"/>
                    </a:lnTo>
                    <a:lnTo>
                      <a:pt x="252" y="654"/>
                    </a:lnTo>
                    <a:lnTo>
                      <a:pt x="366" y="762"/>
                    </a:lnTo>
                    <a:lnTo>
                      <a:pt x="384" y="756"/>
                    </a:lnTo>
                    <a:lnTo>
                      <a:pt x="414" y="690"/>
                    </a:lnTo>
                    <a:lnTo>
                      <a:pt x="414" y="660"/>
                    </a:lnTo>
                    <a:lnTo>
                      <a:pt x="426" y="648"/>
                    </a:lnTo>
                    <a:lnTo>
                      <a:pt x="432" y="648"/>
                    </a:lnTo>
                    <a:lnTo>
                      <a:pt x="444" y="636"/>
                    </a:lnTo>
                    <a:lnTo>
                      <a:pt x="444" y="624"/>
                    </a:lnTo>
                    <a:lnTo>
                      <a:pt x="438" y="618"/>
                    </a:lnTo>
                    <a:lnTo>
                      <a:pt x="438" y="600"/>
                    </a:lnTo>
                    <a:lnTo>
                      <a:pt x="444" y="594"/>
                    </a:lnTo>
                    <a:lnTo>
                      <a:pt x="456" y="588"/>
                    </a:lnTo>
                    <a:lnTo>
                      <a:pt x="468" y="588"/>
                    </a:lnTo>
                    <a:lnTo>
                      <a:pt x="474" y="582"/>
                    </a:lnTo>
                    <a:lnTo>
                      <a:pt x="480" y="582"/>
                    </a:lnTo>
                    <a:lnTo>
                      <a:pt x="486" y="540"/>
                    </a:lnTo>
                    <a:lnTo>
                      <a:pt x="516" y="540"/>
                    </a:lnTo>
                    <a:lnTo>
                      <a:pt x="528" y="534"/>
                    </a:lnTo>
                    <a:lnTo>
                      <a:pt x="534" y="522"/>
                    </a:lnTo>
                    <a:lnTo>
                      <a:pt x="540" y="516"/>
                    </a:lnTo>
                    <a:lnTo>
                      <a:pt x="498" y="450"/>
                    </a:lnTo>
                    <a:lnTo>
                      <a:pt x="498" y="15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04" name="Kazakhsta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61011CD8-0C9B-46E4-A739-F95DCE461ED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7133506" y="-1994947"/>
                <a:ext cx="488307" cy="238860"/>
              </a:xfrm>
              <a:custGeom>
                <a:avLst/>
                <a:gdLst>
                  <a:gd name="T0" fmla="*/ 2147483647 w 2514"/>
                  <a:gd name="T1" fmla="*/ 2147483647 h 1164"/>
                  <a:gd name="T2" fmla="*/ 2147483647 w 2514"/>
                  <a:gd name="T3" fmla="*/ 2147483647 h 1164"/>
                  <a:gd name="T4" fmla="*/ 2147483647 w 2514"/>
                  <a:gd name="T5" fmla="*/ 2147483647 h 1164"/>
                  <a:gd name="T6" fmla="*/ 2147483647 w 2514"/>
                  <a:gd name="T7" fmla="*/ 2147483647 h 1164"/>
                  <a:gd name="T8" fmla="*/ 2147483647 w 2514"/>
                  <a:gd name="T9" fmla="*/ 2147483647 h 1164"/>
                  <a:gd name="T10" fmla="*/ 2147483647 w 2514"/>
                  <a:gd name="T11" fmla="*/ 2147483647 h 1164"/>
                  <a:gd name="T12" fmla="*/ 2147483647 w 2514"/>
                  <a:gd name="T13" fmla="*/ 2147483647 h 1164"/>
                  <a:gd name="T14" fmla="*/ 2147483647 w 2514"/>
                  <a:gd name="T15" fmla="*/ 2147483647 h 1164"/>
                  <a:gd name="T16" fmla="*/ 2147483647 w 2514"/>
                  <a:gd name="T17" fmla="*/ 2147483647 h 1164"/>
                  <a:gd name="T18" fmla="*/ 2147483647 w 2514"/>
                  <a:gd name="T19" fmla="*/ 2147483647 h 1164"/>
                  <a:gd name="T20" fmla="*/ 2147483647 w 2514"/>
                  <a:gd name="T21" fmla="*/ 2147483647 h 1164"/>
                  <a:gd name="T22" fmla="*/ 2147483647 w 2514"/>
                  <a:gd name="T23" fmla="*/ 2147483647 h 1164"/>
                  <a:gd name="T24" fmla="*/ 2147483647 w 2514"/>
                  <a:gd name="T25" fmla="*/ 2147483647 h 1164"/>
                  <a:gd name="T26" fmla="*/ 2147483647 w 2514"/>
                  <a:gd name="T27" fmla="*/ 2147483647 h 1164"/>
                  <a:gd name="T28" fmla="*/ 2147483647 w 2514"/>
                  <a:gd name="T29" fmla="*/ 2147483647 h 1164"/>
                  <a:gd name="T30" fmla="*/ 2147483647 w 2514"/>
                  <a:gd name="T31" fmla="*/ 2147483647 h 1164"/>
                  <a:gd name="T32" fmla="*/ 2147483647 w 2514"/>
                  <a:gd name="T33" fmla="*/ 2147483647 h 1164"/>
                  <a:gd name="T34" fmla="*/ 2147483647 w 2514"/>
                  <a:gd name="T35" fmla="*/ 2147483647 h 1164"/>
                  <a:gd name="T36" fmla="*/ 2147483647 w 2514"/>
                  <a:gd name="T37" fmla="*/ 2147483647 h 1164"/>
                  <a:gd name="T38" fmla="*/ 2147483647 w 2514"/>
                  <a:gd name="T39" fmla="*/ 2147483647 h 1164"/>
                  <a:gd name="T40" fmla="*/ 2147483647 w 2514"/>
                  <a:gd name="T41" fmla="*/ 2147483647 h 1164"/>
                  <a:gd name="T42" fmla="*/ 2147483647 w 2514"/>
                  <a:gd name="T43" fmla="*/ 2147483647 h 1164"/>
                  <a:gd name="T44" fmla="*/ 2147483647 w 2514"/>
                  <a:gd name="T45" fmla="*/ 2147483647 h 1164"/>
                  <a:gd name="T46" fmla="*/ 2147483647 w 2514"/>
                  <a:gd name="T47" fmla="*/ 2147483647 h 1164"/>
                  <a:gd name="T48" fmla="*/ 2147483647 w 2514"/>
                  <a:gd name="T49" fmla="*/ 2147483647 h 1164"/>
                  <a:gd name="T50" fmla="*/ 2147483647 w 2514"/>
                  <a:gd name="T51" fmla="*/ 2147483647 h 1164"/>
                  <a:gd name="T52" fmla="*/ 2147483647 w 2514"/>
                  <a:gd name="T53" fmla="*/ 2147483647 h 1164"/>
                  <a:gd name="T54" fmla="*/ 2147483647 w 2514"/>
                  <a:gd name="T55" fmla="*/ 2147483647 h 1164"/>
                  <a:gd name="T56" fmla="*/ 2147483647 w 2514"/>
                  <a:gd name="T57" fmla="*/ 2147483647 h 1164"/>
                  <a:gd name="T58" fmla="*/ 2147483647 w 2514"/>
                  <a:gd name="T59" fmla="*/ 2147483647 h 1164"/>
                  <a:gd name="T60" fmla="*/ 2147483647 w 2514"/>
                  <a:gd name="T61" fmla="*/ 2147483647 h 1164"/>
                  <a:gd name="T62" fmla="*/ 2147483647 w 2514"/>
                  <a:gd name="T63" fmla="*/ 2147483647 h 1164"/>
                  <a:gd name="T64" fmla="*/ 2147483647 w 2514"/>
                  <a:gd name="T65" fmla="*/ 2147483647 h 1164"/>
                  <a:gd name="T66" fmla="*/ 2147483647 w 2514"/>
                  <a:gd name="T67" fmla="*/ 2147483647 h 1164"/>
                  <a:gd name="T68" fmla="*/ 2147483647 w 2514"/>
                  <a:gd name="T69" fmla="*/ 2147483647 h 1164"/>
                  <a:gd name="T70" fmla="*/ 2147483647 w 2514"/>
                  <a:gd name="T71" fmla="*/ 2147483647 h 1164"/>
                  <a:gd name="T72" fmla="*/ 2147483647 w 2514"/>
                  <a:gd name="T73" fmla="*/ 2147483647 h 1164"/>
                  <a:gd name="T74" fmla="*/ 2147483647 w 2514"/>
                  <a:gd name="T75" fmla="*/ 2147483647 h 1164"/>
                  <a:gd name="T76" fmla="*/ 2147483647 w 2514"/>
                  <a:gd name="T77" fmla="*/ 2147483647 h 1164"/>
                  <a:gd name="T78" fmla="*/ 2147483647 w 2514"/>
                  <a:gd name="T79" fmla="*/ 2147483647 h 1164"/>
                  <a:gd name="T80" fmla="*/ 2147483647 w 2514"/>
                  <a:gd name="T81" fmla="*/ 2147483647 h 1164"/>
                  <a:gd name="T82" fmla="*/ 2147483647 w 2514"/>
                  <a:gd name="T83" fmla="*/ 2147483647 h 1164"/>
                  <a:gd name="T84" fmla="*/ 2147483647 w 2514"/>
                  <a:gd name="T85" fmla="*/ 2147483647 h 1164"/>
                  <a:gd name="T86" fmla="*/ 2147483647 w 2514"/>
                  <a:gd name="T87" fmla="*/ 2147483647 h 1164"/>
                  <a:gd name="T88" fmla="*/ 2147483647 w 2514"/>
                  <a:gd name="T89" fmla="*/ 2147483647 h 1164"/>
                  <a:gd name="T90" fmla="*/ 2147483647 w 2514"/>
                  <a:gd name="T91" fmla="*/ 2147483647 h 1164"/>
                  <a:gd name="T92" fmla="*/ 2147483647 w 2514"/>
                  <a:gd name="T93" fmla="*/ 2147483647 h 1164"/>
                  <a:gd name="T94" fmla="*/ 2147483647 w 2514"/>
                  <a:gd name="T95" fmla="*/ 2147483647 h 1164"/>
                  <a:gd name="T96" fmla="*/ 2147483647 w 2514"/>
                  <a:gd name="T97" fmla="*/ 2147483647 h 1164"/>
                  <a:gd name="T98" fmla="*/ 2147483647 w 2514"/>
                  <a:gd name="T99" fmla="*/ 2147483647 h 1164"/>
                  <a:gd name="T100" fmla="*/ 2147483647 w 2514"/>
                  <a:gd name="T101" fmla="*/ 2147483647 h 1164"/>
                  <a:gd name="T102" fmla="*/ 2147483647 w 2514"/>
                  <a:gd name="T103" fmla="*/ 2147483647 h 1164"/>
                  <a:gd name="T104" fmla="*/ 2147483647 w 2514"/>
                  <a:gd name="T105" fmla="*/ 2147483647 h 1164"/>
                  <a:gd name="T106" fmla="*/ 2147483647 w 2514"/>
                  <a:gd name="T107" fmla="*/ 2147483647 h 1164"/>
                  <a:gd name="T108" fmla="*/ 2147483647 w 2514"/>
                  <a:gd name="T109" fmla="*/ 2147483647 h 1164"/>
                  <a:gd name="T110" fmla="*/ 2147483647 w 2514"/>
                  <a:gd name="T111" fmla="*/ 2147483647 h 1164"/>
                  <a:gd name="T112" fmla="*/ 2147483647 w 2514"/>
                  <a:gd name="T113" fmla="*/ 2147483647 h 1164"/>
                  <a:gd name="T114" fmla="*/ 2147483647 w 2514"/>
                  <a:gd name="T115" fmla="*/ 2147483647 h 1164"/>
                  <a:gd name="T116" fmla="*/ 2147483647 w 2514"/>
                  <a:gd name="T117" fmla="*/ 2147483647 h 1164"/>
                  <a:gd name="T118" fmla="*/ 2147483647 w 2514"/>
                  <a:gd name="T119" fmla="*/ 2147483647 h 1164"/>
                  <a:gd name="T120" fmla="*/ 2147483647 w 2514"/>
                  <a:gd name="T121" fmla="*/ 2147483647 h 1164"/>
                  <a:gd name="T122" fmla="*/ 2147483647 w 2514"/>
                  <a:gd name="T123" fmla="*/ 2147483647 h 116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514"/>
                  <a:gd name="T187" fmla="*/ 0 h 1164"/>
                  <a:gd name="T188" fmla="*/ 2514 w 2514"/>
                  <a:gd name="T189" fmla="*/ 1164 h 1164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514" h="1164">
                    <a:moveTo>
                      <a:pt x="852" y="756"/>
                    </a:moveTo>
                    <a:lnTo>
                      <a:pt x="840" y="744"/>
                    </a:lnTo>
                    <a:lnTo>
                      <a:pt x="822" y="768"/>
                    </a:lnTo>
                    <a:lnTo>
                      <a:pt x="816" y="780"/>
                    </a:lnTo>
                    <a:lnTo>
                      <a:pt x="870" y="804"/>
                    </a:lnTo>
                    <a:lnTo>
                      <a:pt x="870" y="786"/>
                    </a:lnTo>
                    <a:lnTo>
                      <a:pt x="864" y="780"/>
                    </a:lnTo>
                    <a:lnTo>
                      <a:pt x="858" y="768"/>
                    </a:lnTo>
                    <a:lnTo>
                      <a:pt x="858" y="762"/>
                    </a:lnTo>
                    <a:lnTo>
                      <a:pt x="852" y="756"/>
                    </a:lnTo>
                    <a:close/>
                    <a:moveTo>
                      <a:pt x="2484" y="492"/>
                    </a:moveTo>
                    <a:lnTo>
                      <a:pt x="2484" y="486"/>
                    </a:lnTo>
                    <a:lnTo>
                      <a:pt x="2514" y="486"/>
                    </a:lnTo>
                    <a:lnTo>
                      <a:pt x="2478" y="444"/>
                    </a:lnTo>
                    <a:lnTo>
                      <a:pt x="2454" y="420"/>
                    </a:lnTo>
                    <a:lnTo>
                      <a:pt x="2442" y="456"/>
                    </a:lnTo>
                    <a:lnTo>
                      <a:pt x="2370" y="450"/>
                    </a:lnTo>
                    <a:lnTo>
                      <a:pt x="2370" y="444"/>
                    </a:lnTo>
                    <a:lnTo>
                      <a:pt x="2364" y="438"/>
                    </a:lnTo>
                    <a:lnTo>
                      <a:pt x="2358" y="426"/>
                    </a:lnTo>
                    <a:lnTo>
                      <a:pt x="2352" y="420"/>
                    </a:lnTo>
                    <a:lnTo>
                      <a:pt x="2346" y="408"/>
                    </a:lnTo>
                    <a:lnTo>
                      <a:pt x="2346" y="402"/>
                    </a:lnTo>
                    <a:lnTo>
                      <a:pt x="2340" y="402"/>
                    </a:lnTo>
                    <a:lnTo>
                      <a:pt x="2328" y="396"/>
                    </a:lnTo>
                    <a:lnTo>
                      <a:pt x="2316" y="396"/>
                    </a:lnTo>
                    <a:lnTo>
                      <a:pt x="2304" y="390"/>
                    </a:lnTo>
                    <a:lnTo>
                      <a:pt x="2292" y="390"/>
                    </a:lnTo>
                    <a:lnTo>
                      <a:pt x="2286" y="378"/>
                    </a:lnTo>
                    <a:lnTo>
                      <a:pt x="2274" y="372"/>
                    </a:lnTo>
                    <a:lnTo>
                      <a:pt x="2250" y="348"/>
                    </a:lnTo>
                    <a:lnTo>
                      <a:pt x="2226" y="336"/>
                    </a:lnTo>
                    <a:lnTo>
                      <a:pt x="2208" y="336"/>
                    </a:lnTo>
                    <a:lnTo>
                      <a:pt x="2196" y="342"/>
                    </a:lnTo>
                    <a:lnTo>
                      <a:pt x="2178" y="348"/>
                    </a:lnTo>
                    <a:lnTo>
                      <a:pt x="2166" y="354"/>
                    </a:lnTo>
                    <a:lnTo>
                      <a:pt x="2160" y="366"/>
                    </a:lnTo>
                    <a:lnTo>
                      <a:pt x="2136" y="366"/>
                    </a:lnTo>
                    <a:lnTo>
                      <a:pt x="2124" y="360"/>
                    </a:lnTo>
                    <a:lnTo>
                      <a:pt x="2118" y="348"/>
                    </a:lnTo>
                    <a:lnTo>
                      <a:pt x="2106" y="342"/>
                    </a:lnTo>
                    <a:lnTo>
                      <a:pt x="2076" y="342"/>
                    </a:lnTo>
                    <a:lnTo>
                      <a:pt x="2076" y="336"/>
                    </a:lnTo>
                    <a:lnTo>
                      <a:pt x="2070" y="330"/>
                    </a:lnTo>
                    <a:lnTo>
                      <a:pt x="2070" y="318"/>
                    </a:lnTo>
                    <a:lnTo>
                      <a:pt x="2064" y="312"/>
                    </a:lnTo>
                    <a:lnTo>
                      <a:pt x="2052" y="312"/>
                    </a:lnTo>
                    <a:lnTo>
                      <a:pt x="2052" y="318"/>
                    </a:lnTo>
                    <a:lnTo>
                      <a:pt x="2046" y="324"/>
                    </a:lnTo>
                    <a:lnTo>
                      <a:pt x="2046" y="336"/>
                    </a:lnTo>
                    <a:lnTo>
                      <a:pt x="2034" y="348"/>
                    </a:lnTo>
                    <a:lnTo>
                      <a:pt x="2022" y="354"/>
                    </a:lnTo>
                    <a:lnTo>
                      <a:pt x="2010" y="354"/>
                    </a:lnTo>
                    <a:lnTo>
                      <a:pt x="1998" y="348"/>
                    </a:lnTo>
                    <a:lnTo>
                      <a:pt x="1986" y="336"/>
                    </a:lnTo>
                    <a:lnTo>
                      <a:pt x="1974" y="318"/>
                    </a:lnTo>
                    <a:lnTo>
                      <a:pt x="1938" y="282"/>
                    </a:lnTo>
                    <a:lnTo>
                      <a:pt x="1920" y="258"/>
                    </a:lnTo>
                    <a:lnTo>
                      <a:pt x="1848" y="198"/>
                    </a:lnTo>
                    <a:lnTo>
                      <a:pt x="1818" y="168"/>
                    </a:lnTo>
                    <a:lnTo>
                      <a:pt x="1800" y="156"/>
                    </a:lnTo>
                    <a:lnTo>
                      <a:pt x="1788" y="150"/>
                    </a:lnTo>
                    <a:lnTo>
                      <a:pt x="1758" y="132"/>
                    </a:lnTo>
                    <a:lnTo>
                      <a:pt x="1728" y="120"/>
                    </a:lnTo>
                    <a:lnTo>
                      <a:pt x="1692" y="102"/>
                    </a:lnTo>
                    <a:lnTo>
                      <a:pt x="1698" y="102"/>
                    </a:lnTo>
                    <a:lnTo>
                      <a:pt x="1710" y="90"/>
                    </a:lnTo>
                    <a:lnTo>
                      <a:pt x="1710" y="72"/>
                    </a:lnTo>
                    <a:lnTo>
                      <a:pt x="1704" y="66"/>
                    </a:lnTo>
                    <a:lnTo>
                      <a:pt x="1698" y="66"/>
                    </a:lnTo>
                    <a:lnTo>
                      <a:pt x="1680" y="84"/>
                    </a:lnTo>
                    <a:lnTo>
                      <a:pt x="1644" y="96"/>
                    </a:lnTo>
                    <a:lnTo>
                      <a:pt x="1632" y="114"/>
                    </a:lnTo>
                    <a:lnTo>
                      <a:pt x="1620" y="114"/>
                    </a:lnTo>
                    <a:lnTo>
                      <a:pt x="1608" y="120"/>
                    </a:lnTo>
                    <a:lnTo>
                      <a:pt x="1602" y="126"/>
                    </a:lnTo>
                    <a:lnTo>
                      <a:pt x="1602" y="144"/>
                    </a:lnTo>
                    <a:lnTo>
                      <a:pt x="1590" y="156"/>
                    </a:lnTo>
                    <a:lnTo>
                      <a:pt x="1578" y="150"/>
                    </a:lnTo>
                    <a:lnTo>
                      <a:pt x="1572" y="144"/>
                    </a:lnTo>
                    <a:lnTo>
                      <a:pt x="1560" y="138"/>
                    </a:lnTo>
                    <a:lnTo>
                      <a:pt x="1554" y="132"/>
                    </a:lnTo>
                    <a:lnTo>
                      <a:pt x="1548" y="132"/>
                    </a:lnTo>
                    <a:lnTo>
                      <a:pt x="1542" y="138"/>
                    </a:lnTo>
                    <a:lnTo>
                      <a:pt x="1536" y="138"/>
                    </a:lnTo>
                    <a:lnTo>
                      <a:pt x="1530" y="144"/>
                    </a:lnTo>
                    <a:lnTo>
                      <a:pt x="1524" y="144"/>
                    </a:lnTo>
                    <a:lnTo>
                      <a:pt x="1524" y="138"/>
                    </a:lnTo>
                    <a:lnTo>
                      <a:pt x="1530" y="132"/>
                    </a:lnTo>
                    <a:lnTo>
                      <a:pt x="1530" y="108"/>
                    </a:lnTo>
                    <a:lnTo>
                      <a:pt x="1518" y="102"/>
                    </a:lnTo>
                    <a:lnTo>
                      <a:pt x="1512" y="102"/>
                    </a:lnTo>
                    <a:lnTo>
                      <a:pt x="1506" y="108"/>
                    </a:lnTo>
                    <a:lnTo>
                      <a:pt x="1482" y="96"/>
                    </a:lnTo>
                    <a:lnTo>
                      <a:pt x="1458" y="108"/>
                    </a:lnTo>
                    <a:lnTo>
                      <a:pt x="1434" y="72"/>
                    </a:lnTo>
                    <a:lnTo>
                      <a:pt x="1422" y="90"/>
                    </a:lnTo>
                    <a:lnTo>
                      <a:pt x="1404" y="90"/>
                    </a:lnTo>
                    <a:lnTo>
                      <a:pt x="1392" y="96"/>
                    </a:lnTo>
                    <a:lnTo>
                      <a:pt x="1374" y="96"/>
                    </a:lnTo>
                    <a:lnTo>
                      <a:pt x="1368" y="90"/>
                    </a:lnTo>
                    <a:lnTo>
                      <a:pt x="1368" y="48"/>
                    </a:lnTo>
                    <a:lnTo>
                      <a:pt x="1362" y="42"/>
                    </a:lnTo>
                    <a:lnTo>
                      <a:pt x="1350" y="42"/>
                    </a:lnTo>
                    <a:lnTo>
                      <a:pt x="1344" y="36"/>
                    </a:lnTo>
                    <a:lnTo>
                      <a:pt x="1338" y="24"/>
                    </a:lnTo>
                    <a:lnTo>
                      <a:pt x="1320" y="6"/>
                    </a:lnTo>
                    <a:lnTo>
                      <a:pt x="1314" y="6"/>
                    </a:lnTo>
                    <a:lnTo>
                      <a:pt x="1302" y="18"/>
                    </a:lnTo>
                    <a:lnTo>
                      <a:pt x="1290" y="18"/>
                    </a:lnTo>
                    <a:lnTo>
                      <a:pt x="1278" y="6"/>
                    </a:lnTo>
                    <a:lnTo>
                      <a:pt x="1260" y="6"/>
                    </a:lnTo>
                    <a:lnTo>
                      <a:pt x="1242" y="0"/>
                    </a:lnTo>
                    <a:lnTo>
                      <a:pt x="1218" y="0"/>
                    </a:lnTo>
                    <a:lnTo>
                      <a:pt x="1200" y="6"/>
                    </a:lnTo>
                    <a:lnTo>
                      <a:pt x="1188" y="12"/>
                    </a:lnTo>
                    <a:lnTo>
                      <a:pt x="1176" y="24"/>
                    </a:lnTo>
                    <a:lnTo>
                      <a:pt x="1176" y="36"/>
                    </a:lnTo>
                    <a:lnTo>
                      <a:pt x="1164" y="36"/>
                    </a:lnTo>
                    <a:lnTo>
                      <a:pt x="1110" y="54"/>
                    </a:lnTo>
                    <a:lnTo>
                      <a:pt x="1020" y="54"/>
                    </a:lnTo>
                    <a:lnTo>
                      <a:pt x="1014" y="60"/>
                    </a:lnTo>
                    <a:lnTo>
                      <a:pt x="1014" y="78"/>
                    </a:lnTo>
                    <a:lnTo>
                      <a:pt x="948" y="78"/>
                    </a:lnTo>
                    <a:lnTo>
                      <a:pt x="942" y="96"/>
                    </a:lnTo>
                    <a:lnTo>
                      <a:pt x="888" y="96"/>
                    </a:lnTo>
                    <a:lnTo>
                      <a:pt x="828" y="102"/>
                    </a:lnTo>
                    <a:lnTo>
                      <a:pt x="792" y="114"/>
                    </a:lnTo>
                    <a:lnTo>
                      <a:pt x="780" y="126"/>
                    </a:lnTo>
                    <a:lnTo>
                      <a:pt x="780" y="132"/>
                    </a:lnTo>
                    <a:lnTo>
                      <a:pt x="786" y="138"/>
                    </a:lnTo>
                    <a:lnTo>
                      <a:pt x="786" y="144"/>
                    </a:lnTo>
                    <a:lnTo>
                      <a:pt x="810" y="144"/>
                    </a:lnTo>
                    <a:lnTo>
                      <a:pt x="798" y="162"/>
                    </a:lnTo>
                    <a:lnTo>
                      <a:pt x="810" y="162"/>
                    </a:lnTo>
                    <a:lnTo>
                      <a:pt x="834" y="174"/>
                    </a:lnTo>
                    <a:lnTo>
                      <a:pt x="846" y="174"/>
                    </a:lnTo>
                    <a:lnTo>
                      <a:pt x="858" y="186"/>
                    </a:lnTo>
                    <a:lnTo>
                      <a:pt x="804" y="186"/>
                    </a:lnTo>
                    <a:lnTo>
                      <a:pt x="792" y="198"/>
                    </a:lnTo>
                    <a:lnTo>
                      <a:pt x="798" y="204"/>
                    </a:lnTo>
                    <a:lnTo>
                      <a:pt x="804" y="216"/>
                    </a:lnTo>
                    <a:lnTo>
                      <a:pt x="810" y="222"/>
                    </a:lnTo>
                    <a:lnTo>
                      <a:pt x="810" y="234"/>
                    </a:lnTo>
                    <a:lnTo>
                      <a:pt x="798" y="246"/>
                    </a:lnTo>
                    <a:lnTo>
                      <a:pt x="786" y="246"/>
                    </a:lnTo>
                    <a:lnTo>
                      <a:pt x="774" y="252"/>
                    </a:lnTo>
                    <a:lnTo>
                      <a:pt x="762" y="252"/>
                    </a:lnTo>
                    <a:lnTo>
                      <a:pt x="792" y="282"/>
                    </a:lnTo>
                    <a:lnTo>
                      <a:pt x="816" y="282"/>
                    </a:lnTo>
                    <a:lnTo>
                      <a:pt x="834" y="288"/>
                    </a:lnTo>
                    <a:lnTo>
                      <a:pt x="846" y="294"/>
                    </a:lnTo>
                    <a:lnTo>
                      <a:pt x="870" y="318"/>
                    </a:lnTo>
                    <a:lnTo>
                      <a:pt x="876" y="336"/>
                    </a:lnTo>
                    <a:lnTo>
                      <a:pt x="876" y="348"/>
                    </a:lnTo>
                    <a:lnTo>
                      <a:pt x="870" y="360"/>
                    </a:lnTo>
                    <a:lnTo>
                      <a:pt x="864" y="366"/>
                    </a:lnTo>
                    <a:lnTo>
                      <a:pt x="828" y="366"/>
                    </a:lnTo>
                    <a:lnTo>
                      <a:pt x="816" y="360"/>
                    </a:lnTo>
                    <a:lnTo>
                      <a:pt x="810" y="354"/>
                    </a:lnTo>
                    <a:lnTo>
                      <a:pt x="798" y="354"/>
                    </a:lnTo>
                    <a:lnTo>
                      <a:pt x="792" y="348"/>
                    </a:lnTo>
                    <a:lnTo>
                      <a:pt x="780" y="372"/>
                    </a:lnTo>
                    <a:lnTo>
                      <a:pt x="768" y="372"/>
                    </a:lnTo>
                    <a:lnTo>
                      <a:pt x="756" y="366"/>
                    </a:lnTo>
                    <a:lnTo>
                      <a:pt x="732" y="366"/>
                    </a:lnTo>
                    <a:lnTo>
                      <a:pt x="708" y="354"/>
                    </a:lnTo>
                    <a:lnTo>
                      <a:pt x="702" y="342"/>
                    </a:lnTo>
                    <a:lnTo>
                      <a:pt x="690" y="336"/>
                    </a:lnTo>
                    <a:lnTo>
                      <a:pt x="684" y="330"/>
                    </a:lnTo>
                    <a:lnTo>
                      <a:pt x="672" y="330"/>
                    </a:lnTo>
                    <a:lnTo>
                      <a:pt x="666" y="336"/>
                    </a:lnTo>
                    <a:lnTo>
                      <a:pt x="654" y="342"/>
                    </a:lnTo>
                    <a:lnTo>
                      <a:pt x="636" y="348"/>
                    </a:lnTo>
                    <a:lnTo>
                      <a:pt x="624" y="348"/>
                    </a:lnTo>
                    <a:lnTo>
                      <a:pt x="588" y="330"/>
                    </a:lnTo>
                    <a:lnTo>
                      <a:pt x="582" y="330"/>
                    </a:lnTo>
                    <a:lnTo>
                      <a:pt x="570" y="336"/>
                    </a:lnTo>
                    <a:lnTo>
                      <a:pt x="558" y="348"/>
                    </a:lnTo>
                    <a:lnTo>
                      <a:pt x="546" y="354"/>
                    </a:lnTo>
                    <a:lnTo>
                      <a:pt x="540" y="366"/>
                    </a:lnTo>
                    <a:lnTo>
                      <a:pt x="534" y="372"/>
                    </a:lnTo>
                    <a:lnTo>
                      <a:pt x="462" y="336"/>
                    </a:lnTo>
                    <a:lnTo>
                      <a:pt x="450" y="336"/>
                    </a:lnTo>
                    <a:lnTo>
                      <a:pt x="450" y="342"/>
                    </a:lnTo>
                    <a:lnTo>
                      <a:pt x="462" y="354"/>
                    </a:lnTo>
                    <a:lnTo>
                      <a:pt x="462" y="372"/>
                    </a:lnTo>
                    <a:lnTo>
                      <a:pt x="450" y="372"/>
                    </a:lnTo>
                    <a:lnTo>
                      <a:pt x="438" y="360"/>
                    </a:lnTo>
                    <a:lnTo>
                      <a:pt x="438" y="354"/>
                    </a:lnTo>
                    <a:lnTo>
                      <a:pt x="426" y="324"/>
                    </a:lnTo>
                    <a:lnTo>
                      <a:pt x="390" y="324"/>
                    </a:lnTo>
                    <a:lnTo>
                      <a:pt x="384" y="312"/>
                    </a:lnTo>
                    <a:lnTo>
                      <a:pt x="384" y="306"/>
                    </a:lnTo>
                    <a:lnTo>
                      <a:pt x="378" y="300"/>
                    </a:lnTo>
                    <a:lnTo>
                      <a:pt x="318" y="300"/>
                    </a:lnTo>
                    <a:lnTo>
                      <a:pt x="312" y="288"/>
                    </a:lnTo>
                    <a:lnTo>
                      <a:pt x="306" y="282"/>
                    </a:lnTo>
                    <a:lnTo>
                      <a:pt x="288" y="282"/>
                    </a:lnTo>
                    <a:lnTo>
                      <a:pt x="276" y="288"/>
                    </a:lnTo>
                    <a:lnTo>
                      <a:pt x="264" y="300"/>
                    </a:lnTo>
                    <a:lnTo>
                      <a:pt x="234" y="300"/>
                    </a:lnTo>
                    <a:lnTo>
                      <a:pt x="228" y="294"/>
                    </a:lnTo>
                    <a:lnTo>
                      <a:pt x="228" y="288"/>
                    </a:lnTo>
                    <a:lnTo>
                      <a:pt x="222" y="288"/>
                    </a:lnTo>
                    <a:lnTo>
                      <a:pt x="210" y="282"/>
                    </a:lnTo>
                    <a:lnTo>
                      <a:pt x="180" y="282"/>
                    </a:lnTo>
                    <a:lnTo>
                      <a:pt x="180" y="288"/>
                    </a:lnTo>
                    <a:lnTo>
                      <a:pt x="186" y="294"/>
                    </a:lnTo>
                    <a:lnTo>
                      <a:pt x="186" y="312"/>
                    </a:lnTo>
                    <a:lnTo>
                      <a:pt x="174" y="324"/>
                    </a:lnTo>
                    <a:lnTo>
                      <a:pt x="162" y="330"/>
                    </a:lnTo>
                    <a:lnTo>
                      <a:pt x="150" y="330"/>
                    </a:lnTo>
                    <a:lnTo>
                      <a:pt x="138" y="336"/>
                    </a:lnTo>
                    <a:lnTo>
                      <a:pt x="132" y="336"/>
                    </a:lnTo>
                    <a:lnTo>
                      <a:pt x="132" y="360"/>
                    </a:lnTo>
                    <a:lnTo>
                      <a:pt x="102" y="372"/>
                    </a:lnTo>
                    <a:lnTo>
                      <a:pt x="114" y="384"/>
                    </a:lnTo>
                    <a:lnTo>
                      <a:pt x="120" y="396"/>
                    </a:lnTo>
                    <a:lnTo>
                      <a:pt x="114" y="402"/>
                    </a:lnTo>
                    <a:lnTo>
                      <a:pt x="108" y="414"/>
                    </a:lnTo>
                    <a:lnTo>
                      <a:pt x="102" y="420"/>
                    </a:lnTo>
                    <a:lnTo>
                      <a:pt x="90" y="420"/>
                    </a:lnTo>
                    <a:lnTo>
                      <a:pt x="78" y="414"/>
                    </a:lnTo>
                    <a:lnTo>
                      <a:pt x="72" y="402"/>
                    </a:lnTo>
                    <a:lnTo>
                      <a:pt x="60" y="396"/>
                    </a:lnTo>
                    <a:lnTo>
                      <a:pt x="48" y="384"/>
                    </a:lnTo>
                    <a:lnTo>
                      <a:pt x="36" y="378"/>
                    </a:lnTo>
                    <a:lnTo>
                      <a:pt x="24" y="378"/>
                    </a:lnTo>
                    <a:lnTo>
                      <a:pt x="18" y="384"/>
                    </a:lnTo>
                    <a:lnTo>
                      <a:pt x="18" y="396"/>
                    </a:lnTo>
                    <a:lnTo>
                      <a:pt x="24" y="402"/>
                    </a:lnTo>
                    <a:lnTo>
                      <a:pt x="24" y="426"/>
                    </a:lnTo>
                    <a:lnTo>
                      <a:pt x="0" y="426"/>
                    </a:lnTo>
                    <a:lnTo>
                      <a:pt x="6" y="462"/>
                    </a:lnTo>
                    <a:lnTo>
                      <a:pt x="12" y="468"/>
                    </a:lnTo>
                    <a:lnTo>
                      <a:pt x="12" y="492"/>
                    </a:lnTo>
                    <a:lnTo>
                      <a:pt x="0" y="516"/>
                    </a:lnTo>
                    <a:lnTo>
                      <a:pt x="0" y="546"/>
                    </a:lnTo>
                    <a:lnTo>
                      <a:pt x="6" y="546"/>
                    </a:lnTo>
                    <a:lnTo>
                      <a:pt x="12" y="552"/>
                    </a:lnTo>
                    <a:lnTo>
                      <a:pt x="36" y="552"/>
                    </a:lnTo>
                    <a:lnTo>
                      <a:pt x="42" y="558"/>
                    </a:lnTo>
                    <a:lnTo>
                      <a:pt x="42" y="588"/>
                    </a:lnTo>
                    <a:lnTo>
                      <a:pt x="48" y="594"/>
                    </a:lnTo>
                    <a:lnTo>
                      <a:pt x="90" y="594"/>
                    </a:lnTo>
                    <a:lnTo>
                      <a:pt x="102" y="588"/>
                    </a:lnTo>
                    <a:lnTo>
                      <a:pt x="114" y="588"/>
                    </a:lnTo>
                    <a:lnTo>
                      <a:pt x="162" y="636"/>
                    </a:lnTo>
                    <a:lnTo>
                      <a:pt x="168" y="648"/>
                    </a:lnTo>
                    <a:lnTo>
                      <a:pt x="180" y="660"/>
                    </a:lnTo>
                    <a:lnTo>
                      <a:pt x="180" y="672"/>
                    </a:lnTo>
                    <a:lnTo>
                      <a:pt x="144" y="672"/>
                    </a:lnTo>
                    <a:lnTo>
                      <a:pt x="144" y="678"/>
                    </a:lnTo>
                    <a:lnTo>
                      <a:pt x="156" y="690"/>
                    </a:lnTo>
                    <a:lnTo>
                      <a:pt x="174" y="696"/>
                    </a:lnTo>
                    <a:lnTo>
                      <a:pt x="186" y="696"/>
                    </a:lnTo>
                    <a:lnTo>
                      <a:pt x="192" y="702"/>
                    </a:lnTo>
                    <a:lnTo>
                      <a:pt x="198" y="702"/>
                    </a:lnTo>
                    <a:lnTo>
                      <a:pt x="204" y="690"/>
                    </a:lnTo>
                    <a:lnTo>
                      <a:pt x="222" y="690"/>
                    </a:lnTo>
                    <a:lnTo>
                      <a:pt x="228" y="684"/>
                    </a:lnTo>
                    <a:lnTo>
                      <a:pt x="246" y="672"/>
                    </a:lnTo>
                    <a:lnTo>
                      <a:pt x="306" y="648"/>
                    </a:lnTo>
                    <a:lnTo>
                      <a:pt x="324" y="642"/>
                    </a:lnTo>
                    <a:lnTo>
                      <a:pt x="336" y="648"/>
                    </a:lnTo>
                    <a:lnTo>
                      <a:pt x="342" y="654"/>
                    </a:lnTo>
                    <a:lnTo>
                      <a:pt x="360" y="666"/>
                    </a:lnTo>
                    <a:lnTo>
                      <a:pt x="366" y="672"/>
                    </a:lnTo>
                    <a:lnTo>
                      <a:pt x="384" y="672"/>
                    </a:lnTo>
                    <a:lnTo>
                      <a:pt x="390" y="666"/>
                    </a:lnTo>
                    <a:lnTo>
                      <a:pt x="402" y="666"/>
                    </a:lnTo>
                    <a:lnTo>
                      <a:pt x="408" y="660"/>
                    </a:lnTo>
                    <a:lnTo>
                      <a:pt x="414" y="666"/>
                    </a:lnTo>
                    <a:lnTo>
                      <a:pt x="426" y="672"/>
                    </a:lnTo>
                    <a:lnTo>
                      <a:pt x="450" y="696"/>
                    </a:lnTo>
                    <a:lnTo>
                      <a:pt x="450" y="726"/>
                    </a:lnTo>
                    <a:lnTo>
                      <a:pt x="444" y="732"/>
                    </a:lnTo>
                    <a:lnTo>
                      <a:pt x="444" y="738"/>
                    </a:lnTo>
                    <a:lnTo>
                      <a:pt x="438" y="744"/>
                    </a:lnTo>
                    <a:lnTo>
                      <a:pt x="438" y="750"/>
                    </a:lnTo>
                    <a:lnTo>
                      <a:pt x="444" y="756"/>
                    </a:lnTo>
                    <a:lnTo>
                      <a:pt x="450" y="768"/>
                    </a:lnTo>
                    <a:lnTo>
                      <a:pt x="462" y="774"/>
                    </a:lnTo>
                    <a:lnTo>
                      <a:pt x="474" y="786"/>
                    </a:lnTo>
                    <a:lnTo>
                      <a:pt x="486" y="786"/>
                    </a:lnTo>
                    <a:lnTo>
                      <a:pt x="504" y="768"/>
                    </a:lnTo>
                    <a:lnTo>
                      <a:pt x="516" y="762"/>
                    </a:lnTo>
                    <a:lnTo>
                      <a:pt x="528" y="762"/>
                    </a:lnTo>
                    <a:lnTo>
                      <a:pt x="528" y="792"/>
                    </a:lnTo>
                    <a:lnTo>
                      <a:pt x="546" y="810"/>
                    </a:lnTo>
                    <a:lnTo>
                      <a:pt x="510" y="816"/>
                    </a:lnTo>
                    <a:lnTo>
                      <a:pt x="510" y="828"/>
                    </a:lnTo>
                    <a:lnTo>
                      <a:pt x="504" y="834"/>
                    </a:lnTo>
                    <a:lnTo>
                      <a:pt x="498" y="834"/>
                    </a:lnTo>
                    <a:lnTo>
                      <a:pt x="486" y="822"/>
                    </a:lnTo>
                    <a:lnTo>
                      <a:pt x="486" y="816"/>
                    </a:lnTo>
                    <a:lnTo>
                      <a:pt x="498" y="804"/>
                    </a:lnTo>
                    <a:lnTo>
                      <a:pt x="504" y="804"/>
                    </a:lnTo>
                    <a:lnTo>
                      <a:pt x="510" y="798"/>
                    </a:lnTo>
                    <a:lnTo>
                      <a:pt x="480" y="798"/>
                    </a:lnTo>
                    <a:lnTo>
                      <a:pt x="462" y="792"/>
                    </a:lnTo>
                    <a:lnTo>
                      <a:pt x="450" y="792"/>
                    </a:lnTo>
                    <a:lnTo>
                      <a:pt x="432" y="786"/>
                    </a:lnTo>
                    <a:lnTo>
                      <a:pt x="408" y="786"/>
                    </a:lnTo>
                    <a:lnTo>
                      <a:pt x="390" y="780"/>
                    </a:lnTo>
                    <a:lnTo>
                      <a:pt x="372" y="780"/>
                    </a:lnTo>
                    <a:lnTo>
                      <a:pt x="360" y="774"/>
                    </a:lnTo>
                    <a:lnTo>
                      <a:pt x="348" y="774"/>
                    </a:lnTo>
                    <a:lnTo>
                      <a:pt x="360" y="804"/>
                    </a:lnTo>
                    <a:lnTo>
                      <a:pt x="342" y="804"/>
                    </a:lnTo>
                    <a:lnTo>
                      <a:pt x="330" y="816"/>
                    </a:lnTo>
                    <a:lnTo>
                      <a:pt x="330" y="822"/>
                    </a:lnTo>
                    <a:lnTo>
                      <a:pt x="336" y="828"/>
                    </a:lnTo>
                    <a:lnTo>
                      <a:pt x="348" y="834"/>
                    </a:lnTo>
                    <a:lnTo>
                      <a:pt x="354" y="840"/>
                    </a:lnTo>
                    <a:lnTo>
                      <a:pt x="366" y="840"/>
                    </a:lnTo>
                    <a:lnTo>
                      <a:pt x="372" y="846"/>
                    </a:lnTo>
                    <a:lnTo>
                      <a:pt x="372" y="852"/>
                    </a:lnTo>
                    <a:lnTo>
                      <a:pt x="360" y="852"/>
                    </a:lnTo>
                    <a:lnTo>
                      <a:pt x="348" y="846"/>
                    </a:lnTo>
                    <a:lnTo>
                      <a:pt x="336" y="846"/>
                    </a:lnTo>
                    <a:lnTo>
                      <a:pt x="324" y="840"/>
                    </a:lnTo>
                    <a:lnTo>
                      <a:pt x="306" y="834"/>
                    </a:lnTo>
                    <a:lnTo>
                      <a:pt x="300" y="834"/>
                    </a:lnTo>
                    <a:lnTo>
                      <a:pt x="294" y="840"/>
                    </a:lnTo>
                    <a:lnTo>
                      <a:pt x="294" y="846"/>
                    </a:lnTo>
                    <a:lnTo>
                      <a:pt x="306" y="858"/>
                    </a:lnTo>
                    <a:lnTo>
                      <a:pt x="318" y="864"/>
                    </a:lnTo>
                    <a:lnTo>
                      <a:pt x="324" y="870"/>
                    </a:lnTo>
                    <a:lnTo>
                      <a:pt x="336" y="870"/>
                    </a:lnTo>
                    <a:lnTo>
                      <a:pt x="336" y="882"/>
                    </a:lnTo>
                    <a:lnTo>
                      <a:pt x="342" y="894"/>
                    </a:lnTo>
                    <a:lnTo>
                      <a:pt x="366" y="918"/>
                    </a:lnTo>
                    <a:lnTo>
                      <a:pt x="372" y="930"/>
                    </a:lnTo>
                    <a:lnTo>
                      <a:pt x="372" y="954"/>
                    </a:lnTo>
                    <a:lnTo>
                      <a:pt x="408" y="960"/>
                    </a:lnTo>
                    <a:lnTo>
                      <a:pt x="414" y="978"/>
                    </a:lnTo>
                    <a:lnTo>
                      <a:pt x="444" y="978"/>
                    </a:lnTo>
                    <a:lnTo>
                      <a:pt x="480" y="996"/>
                    </a:lnTo>
                    <a:lnTo>
                      <a:pt x="486" y="1002"/>
                    </a:lnTo>
                    <a:lnTo>
                      <a:pt x="486" y="1014"/>
                    </a:lnTo>
                    <a:lnTo>
                      <a:pt x="480" y="1020"/>
                    </a:lnTo>
                    <a:lnTo>
                      <a:pt x="468" y="1026"/>
                    </a:lnTo>
                    <a:lnTo>
                      <a:pt x="462" y="1038"/>
                    </a:lnTo>
                    <a:lnTo>
                      <a:pt x="462" y="1056"/>
                    </a:lnTo>
                    <a:lnTo>
                      <a:pt x="468" y="1062"/>
                    </a:lnTo>
                    <a:lnTo>
                      <a:pt x="492" y="1062"/>
                    </a:lnTo>
                    <a:lnTo>
                      <a:pt x="498" y="1056"/>
                    </a:lnTo>
                    <a:lnTo>
                      <a:pt x="504" y="1038"/>
                    </a:lnTo>
                    <a:lnTo>
                      <a:pt x="510" y="1026"/>
                    </a:lnTo>
                    <a:lnTo>
                      <a:pt x="516" y="1020"/>
                    </a:lnTo>
                    <a:lnTo>
                      <a:pt x="528" y="1020"/>
                    </a:lnTo>
                    <a:lnTo>
                      <a:pt x="546" y="1026"/>
                    </a:lnTo>
                    <a:lnTo>
                      <a:pt x="546" y="1020"/>
                    </a:lnTo>
                    <a:lnTo>
                      <a:pt x="552" y="1014"/>
                    </a:lnTo>
                    <a:lnTo>
                      <a:pt x="570" y="1014"/>
                    </a:lnTo>
                    <a:lnTo>
                      <a:pt x="594" y="1026"/>
                    </a:lnTo>
                    <a:lnTo>
                      <a:pt x="606" y="1026"/>
                    </a:lnTo>
                    <a:lnTo>
                      <a:pt x="618" y="1038"/>
                    </a:lnTo>
                    <a:lnTo>
                      <a:pt x="630" y="1044"/>
                    </a:lnTo>
                    <a:lnTo>
                      <a:pt x="636" y="1056"/>
                    </a:lnTo>
                    <a:lnTo>
                      <a:pt x="642" y="1062"/>
                    </a:lnTo>
                    <a:lnTo>
                      <a:pt x="648" y="1074"/>
                    </a:lnTo>
                    <a:lnTo>
                      <a:pt x="672" y="1098"/>
                    </a:lnTo>
                    <a:lnTo>
                      <a:pt x="684" y="1104"/>
                    </a:lnTo>
                    <a:lnTo>
                      <a:pt x="690" y="1110"/>
                    </a:lnTo>
                    <a:lnTo>
                      <a:pt x="696" y="1104"/>
                    </a:lnTo>
                    <a:lnTo>
                      <a:pt x="696" y="1098"/>
                    </a:lnTo>
                    <a:lnTo>
                      <a:pt x="702" y="1092"/>
                    </a:lnTo>
                    <a:lnTo>
                      <a:pt x="654" y="810"/>
                    </a:lnTo>
                    <a:lnTo>
                      <a:pt x="798" y="768"/>
                    </a:lnTo>
                    <a:lnTo>
                      <a:pt x="804" y="774"/>
                    </a:lnTo>
                    <a:lnTo>
                      <a:pt x="804" y="762"/>
                    </a:lnTo>
                    <a:lnTo>
                      <a:pt x="810" y="756"/>
                    </a:lnTo>
                    <a:lnTo>
                      <a:pt x="810" y="750"/>
                    </a:lnTo>
                    <a:lnTo>
                      <a:pt x="816" y="738"/>
                    </a:lnTo>
                    <a:lnTo>
                      <a:pt x="816" y="732"/>
                    </a:lnTo>
                    <a:lnTo>
                      <a:pt x="822" y="726"/>
                    </a:lnTo>
                    <a:lnTo>
                      <a:pt x="846" y="726"/>
                    </a:lnTo>
                    <a:lnTo>
                      <a:pt x="852" y="750"/>
                    </a:lnTo>
                    <a:lnTo>
                      <a:pt x="864" y="744"/>
                    </a:lnTo>
                    <a:lnTo>
                      <a:pt x="870" y="744"/>
                    </a:lnTo>
                    <a:lnTo>
                      <a:pt x="876" y="738"/>
                    </a:lnTo>
                    <a:lnTo>
                      <a:pt x="876" y="732"/>
                    </a:lnTo>
                    <a:lnTo>
                      <a:pt x="852" y="708"/>
                    </a:lnTo>
                    <a:lnTo>
                      <a:pt x="870" y="708"/>
                    </a:lnTo>
                    <a:lnTo>
                      <a:pt x="882" y="720"/>
                    </a:lnTo>
                    <a:lnTo>
                      <a:pt x="936" y="720"/>
                    </a:lnTo>
                    <a:lnTo>
                      <a:pt x="924" y="708"/>
                    </a:lnTo>
                    <a:lnTo>
                      <a:pt x="918" y="708"/>
                    </a:lnTo>
                    <a:lnTo>
                      <a:pt x="906" y="696"/>
                    </a:lnTo>
                    <a:lnTo>
                      <a:pt x="882" y="696"/>
                    </a:lnTo>
                    <a:lnTo>
                      <a:pt x="876" y="690"/>
                    </a:lnTo>
                    <a:lnTo>
                      <a:pt x="876" y="684"/>
                    </a:lnTo>
                    <a:lnTo>
                      <a:pt x="882" y="678"/>
                    </a:lnTo>
                    <a:lnTo>
                      <a:pt x="906" y="678"/>
                    </a:lnTo>
                    <a:lnTo>
                      <a:pt x="924" y="666"/>
                    </a:lnTo>
                    <a:lnTo>
                      <a:pt x="930" y="672"/>
                    </a:lnTo>
                    <a:lnTo>
                      <a:pt x="936" y="684"/>
                    </a:lnTo>
                    <a:lnTo>
                      <a:pt x="942" y="690"/>
                    </a:lnTo>
                    <a:lnTo>
                      <a:pt x="948" y="690"/>
                    </a:lnTo>
                    <a:lnTo>
                      <a:pt x="954" y="684"/>
                    </a:lnTo>
                    <a:lnTo>
                      <a:pt x="960" y="690"/>
                    </a:lnTo>
                    <a:lnTo>
                      <a:pt x="966" y="702"/>
                    </a:lnTo>
                    <a:lnTo>
                      <a:pt x="966" y="708"/>
                    </a:lnTo>
                    <a:lnTo>
                      <a:pt x="960" y="714"/>
                    </a:lnTo>
                    <a:lnTo>
                      <a:pt x="954" y="714"/>
                    </a:lnTo>
                    <a:lnTo>
                      <a:pt x="942" y="720"/>
                    </a:lnTo>
                    <a:lnTo>
                      <a:pt x="924" y="738"/>
                    </a:lnTo>
                    <a:lnTo>
                      <a:pt x="888" y="738"/>
                    </a:lnTo>
                    <a:lnTo>
                      <a:pt x="882" y="744"/>
                    </a:lnTo>
                    <a:lnTo>
                      <a:pt x="882" y="756"/>
                    </a:lnTo>
                    <a:lnTo>
                      <a:pt x="888" y="762"/>
                    </a:lnTo>
                    <a:lnTo>
                      <a:pt x="900" y="762"/>
                    </a:lnTo>
                    <a:lnTo>
                      <a:pt x="906" y="768"/>
                    </a:lnTo>
                    <a:lnTo>
                      <a:pt x="918" y="768"/>
                    </a:lnTo>
                    <a:lnTo>
                      <a:pt x="918" y="786"/>
                    </a:lnTo>
                    <a:lnTo>
                      <a:pt x="912" y="798"/>
                    </a:lnTo>
                    <a:lnTo>
                      <a:pt x="912" y="816"/>
                    </a:lnTo>
                    <a:lnTo>
                      <a:pt x="918" y="822"/>
                    </a:lnTo>
                    <a:lnTo>
                      <a:pt x="984" y="858"/>
                    </a:lnTo>
                    <a:lnTo>
                      <a:pt x="1062" y="930"/>
                    </a:lnTo>
                    <a:lnTo>
                      <a:pt x="1068" y="930"/>
                    </a:lnTo>
                    <a:lnTo>
                      <a:pt x="1074" y="924"/>
                    </a:lnTo>
                    <a:lnTo>
                      <a:pt x="1110" y="924"/>
                    </a:lnTo>
                    <a:lnTo>
                      <a:pt x="1128" y="918"/>
                    </a:lnTo>
                    <a:lnTo>
                      <a:pt x="1188" y="918"/>
                    </a:lnTo>
                    <a:lnTo>
                      <a:pt x="1206" y="924"/>
                    </a:lnTo>
                    <a:lnTo>
                      <a:pt x="1224" y="924"/>
                    </a:lnTo>
                    <a:lnTo>
                      <a:pt x="1230" y="918"/>
                    </a:lnTo>
                    <a:lnTo>
                      <a:pt x="1254" y="906"/>
                    </a:lnTo>
                    <a:lnTo>
                      <a:pt x="1266" y="906"/>
                    </a:lnTo>
                    <a:lnTo>
                      <a:pt x="1272" y="918"/>
                    </a:lnTo>
                    <a:lnTo>
                      <a:pt x="1290" y="936"/>
                    </a:lnTo>
                    <a:lnTo>
                      <a:pt x="1296" y="954"/>
                    </a:lnTo>
                    <a:lnTo>
                      <a:pt x="1308" y="960"/>
                    </a:lnTo>
                    <a:lnTo>
                      <a:pt x="1314" y="972"/>
                    </a:lnTo>
                    <a:lnTo>
                      <a:pt x="1344" y="972"/>
                    </a:lnTo>
                    <a:lnTo>
                      <a:pt x="1344" y="984"/>
                    </a:lnTo>
                    <a:lnTo>
                      <a:pt x="1350" y="1002"/>
                    </a:lnTo>
                    <a:lnTo>
                      <a:pt x="1350" y="1044"/>
                    </a:lnTo>
                    <a:lnTo>
                      <a:pt x="1356" y="1050"/>
                    </a:lnTo>
                    <a:lnTo>
                      <a:pt x="1362" y="1050"/>
                    </a:lnTo>
                    <a:lnTo>
                      <a:pt x="1368" y="1044"/>
                    </a:lnTo>
                    <a:lnTo>
                      <a:pt x="1380" y="1044"/>
                    </a:lnTo>
                    <a:lnTo>
                      <a:pt x="1386" y="1050"/>
                    </a:lnTo>
                    <a:lnTo>
                      <a:pt x="1416" y="1110"/>
                    </a:lnTo>
                    <a:lnTo>
                      <a:pt x="1494" y="1110"/>
                    </a:lnTo>
                    <a:lnTo>
                      <a:pt x="1512" y="1116"/>
                    </a:lnTo>
                    <a:lnTo>
                      <a:pt x="1512" y="1134"/>
                    </a:lnTo>
                    <a:lnTo>
                      <a:pt x="1506" y="1140"/>
                    </a:lnTo>
                    <a:lnTo>
                      <a:pt x="1506" y="1152"/>
                    </a:lnTo>
                    <a:lnTo>
                      <a:pt x="1512" y="1152"/>
                    </a:lnTo>
                    <a:lnTo>
                      <a:pt x="1524" y="1158"/>
                    </a:lnTo>
                    <a:lnTo>
                      <a:pt x="1536" y="1158"/>
                    </a:lnTo>
                    <a:lnTo>
                      <a:pt x="1542" y="1164"/>
                    </a:lnTo>
                    <a:lnTo>
                      <a:pt x="1542" y="1152"/>
                    </a:lnTo>
                    <a:lnTo>
                      <a:pt x="1536" y="1146"/>
                    </a:lnTo>
                    <a:lnTo>
                      <a:pt x="1536" y="1134"/>
                    </a:lnTo>
                    <a:lnTo>
                      <a:pt x="1548" y="1122"/>
                    </a:lnTo>
                    <a:lnTo>
                      <a:pt x="1560" y="1116"/>
                    </a:lnTo>
                    <a:lnTo>
                      <a:pt x="1566" y="1110"/>
                    </a:lnTo>
                    <a:lnTo>
                      <a:pt x="1572" y="1110"/>
                    </a:lnTo>
                    <a:lnTo>
                      <a:pt x="1572" y="1092"/>
                    </a:lnTo>
                    <a:lnTo>
                      <a:pt x="1584" y="1080"/>
                    </a:lnTo>
                    <a:lnTo>
                      <a:pt x="1596" y="1074"/>
                    </a:lnTo>
                    <a:lnTo>
                      <a:pt x="1608" y="1074"/>
                    </a:lnTo>
                    <a:lnTo>
                      <a:pt x="1614" y="1068"/>
                    </a:lnTo>
                    <a:lnTo>
                      <a:pt x="1620" y="1068"/>
                    </a:lnTo>
                    <a:lnTo>
                      <a:pt x="1632" y="1044"/>
                    </a:lnTo>
                    <a:lnTo>
                      <a:pt x="1656" y="1044"/>
                    </a:lnTo>
                    <a:lnTo>
                      <a:pt x="1686" y="1026"/>
                    </a:lnTo>
                    <a:lnTo>
                      <a:pt x="1662" y="1026"/>
                    </a:lnTo>
                    <a:lnTo>
                      <a:pt x="1662" y="1008"/>
                    </a:lnTo>
                    <a:lnTo>
                      <a:pt x="1668" y="996"/>
                    </a:lnTo>
                    <a:lnTo>
                      <a:pt x="1686" y="978"/>
                    </a:lnTo>
                    <a:lnTo>
                      <a:pt x="1716" y="978"/>
                    </a:lnTo>
                    <a:lnTo>
                      <a:pt x="1728" y="984"/>
                    </a:lnTo>
                    <a:lnTo>
                      <a:pt x="1746" y="990"/>
                    </a:lnTo>
                    <a:lnTo>
                      <a:pt x="1782" y="1008"/>
                    </a:lnTo>
                    <a:lnTo>
                      <a:pt x="1812" y="1008"/>
                    </a:lnTo>
                    <a:lnTo>
                      <a:pt x="1830" y="1014"/>
                    </a:lnTo>
                    <a:lnTo>
                      <a:pt x="1830" y="1002"/>
                    </a:lnTo>
                    <a:lnTo>
                      <a:pt x="1824" y="990"/>
                    </a:lnTo>
                    <a:lnTo>
                      <a:pt x="1824" y="960"/>
                    </a:lnTo>
                    <a:lnTo>
                      <a:pt x="1830" y="954"/>
                    </a:lnTo>
                    <a:lnTo>
                      <a:pt x="1872" y="954"/>
                    </a:lnTo>
                    <a:lnTo>
                      <a:pt x="1884" y="960"/>
                    </a:lnTo>
                    <a:lnTo>
                      <a:pt x="1890" y="972"/>
                    </a:lnTo>
                    <a:lnTo>
                      <a:pt x="1914" y="972"/>
                    </a:lnTo>
                    <a:lnTo>
                      <a:pt x="1926" y="978"/>
                    </a:lnTo>
                    <a:lnTo>
                      <a:pt x="1944" y="978"/>
                    </a:lnTo>
                    <a:lnTo>
                      <a:pt x="1962" y="972"/>
                    </a:lnTo>
                    <a:lnTo>
                      <a:pt x="2082" y="972"/>
                    </a:lnTo>
                    <a:lnTo>
                      <a:pt x="2094" y="978"/>
                    </a:lnTo>
                    <a:lnTo>
                      <a:pt x="2106" y="978"/>
                    </a:lnTo>
                    <a:lnTo>
                      <a:pt x="2154" y="972"/>
                    </a:lnTo>
                    <a:lnTo>
                      <a:pt x="2166" y="984"/>
                    </a:lnTo>
                    <a:lnTo>
                      <a:pt x="2184" y="984"/>
                    </a:lnTo>
                    <a:lnTo>
                      <a:pt x="2208" y="1014"/>
                    </a:lnTo>
                    <a:lnTo>
                      <a:pt x="2250" y="1014"/>
                    </a:lnTo>
                    <a:lnTo>
                      <a:pt x="2268" y="1020"/>
                    </a:lnTo>
                    <a:lnTo>
                      <a:pt x="2262" y="1014"/>
                    </a:lnTo>
                    <a:lnTo>
                      <a:pt x="2262" y="1002"/>
                    </a:lnTo>
                    <a:lnTo>
                      <a:pt x="2256" y="996"/>
                    </a:lnTo>
                    <a:lnTo>
                      <a:pt x="2256" y="984"/>
                    </a:lnTo>
                    <a:lnTo>
                      <a:pt x="2280" y="984"/>
                    </a:lnTo>
                    <a:lnTo>
                      <a:pt x="2262" y="966"/>
                    </a:lnTo>
                    <a:lnTo>
                      <a:pt x="2262" y="960"/>
                    </a:lnTo>
                    <a:lnTo>
                      <a:pt x="2268" y="954"/>
                    </a:lnTo>
                    <a:lnTo>
                      <a:pt x="2286" y="954"/>
                    </a:lnTo>
                    <a:lnTo>
                      <a:pt x="2286" y="942"/>
                    </a:lnTo>
                    <a:lnTo>
                      <a:pt x="2274" y="936"/>
                    </a:lnTo>
                    <a:lnTo>
                      <a:pt x="2268" y="924"/>
                    </a:lnTo>
                    <a:lnTo>
                      <a:pt x="2226" y="882"/>
                    </a:lnTo>
                    <a:lnTo>
                      <a:pt x="2214" y="858"/>
                    </a:lnTo>
                    <a:lnTo>
                      <a:pt x="2214" y="828"/>
                    </a:lnTo>
                    <a:lnTo>
                      <a:pt x="2196" y="828"/>
                    </a:lnTo>
                    <a:lnTo>
                      <a:pt x="2184" y="822"/>
                    </a:lnTo>
                    <a:lnTo>
                      <a:pt x="2178" y="816"/>
                    </a:lnTo>
                    <a:lnTo>
                      <a:pt x="2178" y="810"/>
                    </a:lnTo>
                    <a:lnTo>
                      <a:pt x="2184" y="804"/>
                    </a:lnTo>
                    <a:lnTo>
                      <a:pt x="2196" y="798"/>
                    </a:lnTo>
                    <a:lnTo>
                      <a:pt x="2208" y="798"/>
                    </a:lnTo>
                    <a:lnTo>
                      <a:pt x="2220" y="792"/>
                    </a:lnTo>
                    <a:lnTo>
                      <a:pt x="2232" y="792"/>
                    </a:lnTo>
                    <a:lnTo>
                      <a:pt x="2268" y="774"/>
                    </a:lnTo>
                    <a:lnTo>
                      <a:pt x="2280" y="774"/>
                    </a:lnTo>
                    <a:lnTo>
                      <a:pt x="2286" y="780"/>
                    </a:lnTo>
                    <a:lnTo>
                      <a:pt x="2292" y="792"/>
                    </a:lnTo>
                    <a:lnTo>
                      <a:pt x="2298" y="798"/>
                    </a:lnTo>
                    <a:lnTo>
                      <a:pt x="2316" y="786"/>
                    </a:lnTo>
                    <a:lnTo>
                      <a:pt x="2328" y="798"/>
                    </a:lnTo>
                    <a:lnTo>
                      <a:pt x="2334" y="798"/>
                    </a:lnTo>
                    <a:lnTo>
                      <a:pt x="2340" y="792"/>
                    </a:lnTo>
                    <a:lnTo>
                      <a:pt x="2340" y="780"/>
                    </a:lnTo>
                    <a:lnTo>
                      <a:pt x="2334" y="774"/>
                    </a:lnTo>
                    <a:lnTo>
                      <a:pt x="2328" y="774"/>
                    </a:lnTo>
                    <a:lnTo>
                      <a:pt x="2322" y="768"/>
                    </a:lnTo>
                    <a:lnTo>
                      <a:pt x="2316" y="768"/>
                    </a:lnTo>
                    <a:lnTo>
                      <a:pt x="2316" y="630"/>
                    </a:lnTo>
                    <a:lnTo>
                      <a:pt x="2328" y="630"/>
                    </a:lnTo>
                    <a:lnTo>
                      <a:pt x="2340" y="636"/>
                    </a:lnTo>
                    <a:lnTo>
                      <a:pt x="2352" y="636"/>
                    </a:lnTo>
                    <a:lnTo>
                      <a:pt x="2376" y="648"/>
                    </a:lnTo>
                    <a:lnTo>
                      <a:pt x="2424" y="648"/>
                    </a:lnTo>
                    <a:lnTo>
                      <a:pt x="2436" y="660"/>
                    </a:lnTo>
                    <a:lnTo>
                      <a:pt x="2454" y="642"/>
                    </a:lnTo>
                    <a:lnTo>
                      <a:pt x="2472" y="642"/>
                    </a:lnTo>
                    <a:lnTo>
                      <a:pt x="2478" y="636"/>
                    </a:lnTo>
                    <a:lnTo>
                      <a:pt x="2478" y="618"/>
                    </a:lnTo>
                    <a:lnTo>
                      <a:pt x="2466" y="594"/>
                    </a:lnTo>
                    <a:lnTo>
                      <a:pt x="2454" y="582"/>
                    </a:lnTo>
                    <a:lnTo>
                      <a:pt x="2442" y="558"/>
                    </a:lnTo>
                    <a:lnTo>
                      <a:pt x="2442" y="540"/>
                    </a:lnTo>
                    <a:lnTo>
                      <a:pt x="2454" y="528"/>
                    </a:lnTo>
                    <a:lnTo>
                      <a:pt x="2496" y="528"/>
                    </a:lnTo>
                    <a:lnTo>
                      <a:pt x="2502" y="522"/>
                    </a:lnTo>
                    <a:lnTo>
                      <a:pt x="2502" y="510"/>
                    </a:lnTo>
                    <a:lnTo>
                      <a:pt x="2484" y="492"/>
                    </a:lnTo>
                    <a:close/>
                    <a:moveTo>
                      <a:pt x="2082" y="696"/>
                    </a:moveTo>
                    <a:lnTo>
                      <a:pt x="2046" y="696"/>
                    </a:lnTo>
                    <a:lnTo>
                      <a:pt x="2046" y="702"/>
                    </a:lnTo>
                    <a:lnTo>
                      <a:pt x="2040" y="708"/>
                    </a:lnTo>
                    <a:lnTo>
                      <a:pt x="2028" y="708"/>
                    </a:lnTo>
                    <a:lnTo>
                      <a:pt x="2022" y="702"/>
                    </a:lnTo>
                    <a:lnTo>
                      <a:pt x="2010" y="696"/>
                    </a:lnTo>
                    <a:lnTo>
                      <a:pt x="1980" y="702"/>
                    </a:lnTo>
                    <a:lnTo>
                      <a:pt x="1950" y="696"/>
                    </a:lnTo>
                    <a:lnTo>
                      <a:pt x="1932" y="696"/>
                    </a:lnTo>
                    <a:lnTo>
                      <a:pt x="1908" y="690"/>
                    </a:lnTo>
                    <a:lnTo>
                      <a:pt x="1860" y="690"/>
                    </a:lnTo>
                    <a:lnTo>
                      <a:pt x="1854" y="684"/>
                    </a:lnTo>
                    <a:lnTo>
                      <a:pt x="1854" y="678"/>
                    </a:lnTo>
                    <a:lnTo>
                      <a:pt x="1836" y="696"/>
                    </a:lnTo>
                    <a:lnTo>
                      <a:pt x="1830" y="696"/>
                    </a:lnTo>
                    <a:lnTo>
                      <a:pt x="1824" y="708"/>
                    </a:lnTo>
                    <a:lnTo>
                      <a:pt x="1824" y="714"/>
                    </a:lnTo>
                    <a:lnTo>
                      <a:pt x="1818" y="726"/>
                    </a:lnTo>
                    <a:lnTo>
                      <a:pt x="1812" y="732"/>
                    </a:lnTo>
                    <a:lnTo>
                      <a:pt x="1794" y="732"/>
                    </a:lnTo>
                    <a:lnTo>
                      <a:pt x="1800" y="762"/>
                    </a:lnTo>
                    <a:lnTo>
                      <a:pt x="1788" y="768"/>
                    </a:lnTo>
                    <a:lnTo>
                      <a:pt x="1806" y="786"/>
                    </a:lnTo>
                    <a:lnTo>
                      <a:pt x="1800" y="810"/>
                    </a:lnTo>
                    <a:lnTo>
                      <a:pt x="1794" y="810"/>
                    </a:lnTo>
                    <a:lnTo>
                      <a:pt x="1788" y="798"/>
                    </a:lnTo>
                    <a:lnTo>
                      <a:pt x="1776" y="792"/>
                    </a:lnTo>
                    <a:lnTo>
                      <a:pt x="1770" y="780"/>
                    </a:lnTo>
                    <a:lnTo>
                      <a:pt x="1758" y="774"/>
                    </a:lnTo>
                    <a:lnTo>
                      <a:pt x="1752" y="762"/>
                    </a:lnTo>
                    <a:lnTo>
                      <a:pt x="1752" y="750"/>
                    </a:lnTo>
                    <a:lnTo>
                      <a:pt x="1746" y="732"/>
                    </a:lnTo>
                    <a:lnTo>
                      <a:pt x="1746" y="720"/>
                    </a:lnTo>
                    <a:lnTo>
                      <a:pt x="1764" y="702"/>
                    </a:lnTo>
                    <a:lnTo>
                      <a:pt x="1776" y="702"/>
                    </a:lnTo>
                    <a:lnTo>
                      <a:pt x="1782" y="696"/>
                    </a:lnTo>
                    <a:lnTo>
                      <a:pt x="1788" y="684"/>
                    </a:lnTo>
                    <a:lnTo>
                      <a:pt x="1788" y="678"/>
                    </a:lnTo>
                    <a:lnTo>
                      <a:pt x="1800" y="666"/>
                    </a:lnTo>
                    <a:lnTo>
                      <a:pt x="1818" y="666"/>
                    </a:lnTo>
                    <a:lnTo>
                      <a:pt x="1830" y="672"/>
                    </a:lnTo>
                    <a:lnTo>
                      <a:pt x="1848" y="672"/>
                    </a:lnTo>
                    <a:lnTo>
                      <a:pt x="1854" y="666"/>
                    </a:lnTo>
                    <a:lnTo>
                      <a:pt x="1896" y="666"/>
                    </a:lnTo>
                    <a:lnTo>
                      <a:pt x="1908" y="672"/>
                    </a:lnTo>
                    <a:lnTo>
                      <a:pt x="1914" y="678"/>
                    </a:lnTo>
                    <a:lnTo>
                      <a:pt x="1932" y="678"/>
                    </a:lnTo>
                    <a:lnTo>
                      <a:pt x="1944" y="684"/>
                    </a:lnTo>
                    <a:lnTo>
                      <a:pt x="1974" y="684"/>
                    </a:lnTo>
                    <a:lnTo>
                      <a:pt x="1986" y="672"/>
                    </a:lnTo>
                    <a:lnTo>
                      <a:pt x="2028" y="672"/>
                    </a:lnTo>
                    <a:lnTo>
                      <a:pt x="2034" y="678"/>
                    </a:lnTo>
                    <a:lnTo>
                      <a:pt x="2046" y="678"/>
                    </a:lnTo>
                    <a:lnTo>
                      <a:pt x="2052" y="672"/>
                    </a:lnTo>
                    <a:lnTo>
                      <a:pt x="2064" y="666"/>
                    </a:lnTo>
                    <a:lnTo>
                      <a:pt x="2088" y="666"/>
                    </a:lnTo>
                    <a:lnTo>
                      <a:pt x="2088" y="684"/>
                    </a:lnTo>
                    <a:lnTo>
                      <a:pt x="2082" y="690"/>
                    </a:lnTo>
                    <a:lnTo>
                      <a:pt x="2082" y="696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05" name="Jorda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CBF2CAEC-FCD3-44B3-9BBD-9048CC47617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21587" y="-1637464"/>
                <a:ext cx="54427" cy="69399"/>
              </a:xfrm>
              <a:custGeom>
                <a:avLst/>
                <a:gdLst>
                  <a:gd name="T0" fmla="*/ 2147483647 w 282"/>
                  <a:gd name="T1" fmla="*/ 2147483647 h 336"/>
                  <a:gd name="T2" fmla="*/ 2147483647 w 282"/>
                  <a:gd name="T3" fmla="*/ 2147483647 h 336"/>
                  <a:gd name="T4" fmla="*/ 2147483647 w 282"/>
                  <a:gd name="T5" fmla="*/ 0 h 336"/>
                  <a:gd name="T6" fmla="*/ 2147483647 w 282"/>
                  <a:gd name="T7" fmla="*/ 2147483647 h 336"/>
                  <a:gd name="T8" fmla="*/ 2147483647 w 282"/>
                  <a:gd name="T9" fmla="*/ 2147483647 h 336"/>
                  <a:gd name="T10" fmla="*/ 2147483647 w 282"/>
                  <a:gd name="T11" fmla="*/ 2147483647 h 336"/>
                  <a:gd name="T12" fmla="*/ 2147483647 w 282"/>
                  <a:gd name="T13" fmla="*/ 2147483647 h 336"/>
                  <a:gd name="T14" fmla="*/ 2147483647 w 282"/>
                  <a:gd name="T15" fmla="*/ 2147483647 h 336"/>
                  <a:gd name="T16" fmla="*/ 2147483647 w 282"/>
                  <a:gd name="T17" fmla="*/ 2147483647 h 336"/>
                  <a:gd name="T18" fmla="*/ 2147483647 w 282"/>
                  <a:gd name="T19" fmla="*/ 2147483647 h 336"/>
                  <a:gd name="T20" fmla="*/ 2147483647 w 282"/>
                  <a:gd name="T21" fmla="*/ 2147483647 h 336"/>
                  <a:gd name="T22" fmla="*/ 2147483647 w 282"/>
                  <a:gd name="T23" fmla="*/ 2147483647 h 336"/>
                  <a:gd name="T24" fmla="*/ 2147483647 w 282"/>
                  <a:gd name="T25" fmla="*/ 2147483647 h 336"/>
                  <a:gd name="T26" fmla="*/ 2147483647 w 282"/>
                  <a:gd name="T27" fmla="*/ 2147483647 h 336"/>
                  <a:gd name="T28" fmla="*/ 2147483647 w 282"/>
                  <a:gd name="T29" fmla="*/ 2147483647 h 336"/>
                  <a:gd name="T30" fmla="*/ 2147483647 w 282"/>
                  <a:gd name="T31" fmla="*/ 2147483647 h 336"/>
                  <a:gd name="T32" fmla="*/ 2147483647 w 282"/>
                  <a:gd name="T33" fmla="*/ 2147483647 h 336"/>
                  <a:gd name="T34" fmla="*/ 2147483647 w 282"/>
                  <a:gd name="T35" fmla="*/ 2147483647 h 336"/>
                  <a:gd name="T36" fmla="*/ 2147483647 w 282"/>
                  <a:gd name="T37" fmla="*/ 2147483647 h 336"/>
                  <a:gd name="T38" fmla="*/ 2147483647 w 282"/>
                  <a:gd name="T39" fmla="*/ 2147483647 h 336"/>
                  <a:gd name="T40" fmla="*/ 2147483647 w 282"/>
                  <a:gd name="T41" fmla="*/ 2147483647 h 336"/>
                  <a:gd name="T42" fmla="*/ 2147483647 w 282"/>
                  <a:gd name="T43" fmla="*/ 2147483647 h 336"/>
                  <a:gd name="T44" fmla="*/ 2147483647 w 282"/>
                  <a:gd name="T45" fmla="*/ 2147483647 h 336"/>
                  <a:gd name="T46" fmla="*/ 0 w 282"/>
                  <a:gd name="T47" fmla="*/ 2147483647 h 336"/>
                  <a:gd name="T48" fmla="*/ 0 w 282"/>
                  <a:gd name="T49" fmla="*/ 2147483647 h 336"/>
                  <a:gd name="T50" fmla="*/ 2147483647 w 282"/>
                  <a:gd name="T51" fmla="*/ 2147483647 h 336"/>
                  <a:gd name="T52" fmla="*/ 2147483647 w 282"/>
                  <a:gd name="T53" fmla="*/ 2147483647 h 336"/>
                  <a:gd name="T54" fmla="*/ 2147483647 w 282"/>
                  <a:gd name="T55" fmla="*/ 2147483647 h 336"/>
                  <a:gd name="T56" fmla="*/ 2147483647 w 282"/>
                  <a:gd name="T57" fmla="*/ 2147483647 h 336"/>
                  <a:gd name="T58" fmla="*/ 2147483647 w 282"/>
                  <a:gd name="T59" fmla="*/ 2147483647 h 336"/>
                  <a:gd name="T60" fmla="*/ 2147483647 w 282"/>
                  <a:gd name="T61" fmla="*/ 2147483647 h 336"/>
                  <a:gd name="T62" fmla="*/ 2147483647 w 282"/>
                  <a:gd name="T63" fmla="*/ 2147483647 h 336"/>
                  <a:gd name="T64" fmla="*/ 2147483647 w 282"/>
                  <a:gd name="T65" fmla="*/ 2147483647 h 336"/>
                  <a:gd name="T66" fmla="*/ 2147483647 w 282"/>
                  <a:gd name="T67" fmla="*/ 2147483647 h 336"/>
                  <a:gd name="T68" fmla="*/ 2147483647 w 282"/>
                  <a:gd name="T69" fmla="*/ 2147483647 h 336"/>
                  <a:gd name="T70" fmla="*/ 2147483647 w 282"/>
                  <a:gd name="T71" fmla="*/ 2147483647 h 336"/>
                  <a:gd name="T72" fmla="*/ 2147483647 w 282"/>
                  <a:gd name="T73" fmla="*/ 2147483647 h 336"/>
                  <a:gd name="T74" fmla="*/ 2147483647 w 282"/>
                  <a:gd name="T75" fmla="*/ 2147483647 h 336"/>
                  <a:gd name="T76" fmla="*/ 2147483647 w 282"/>
                  <a:gd name="T77" fmla="*/ 2147483647 h 336"/>
                  <a:gd name="T78" fmla="*/ 2147483647 w 282"/>
                  <a:gd name="T79" fmla="*/ 2147483647 h 336"/>
                  <a:gd name="T80" fmla="*/ 2147483647 w 282"/>
                  <a:gd name="T81" fmla="*/ 2147483647 h 336"/>
                  <a:gd name="T82" fmla="*/ 2147483647 w 282"/>
                  <a:gd name="T83" fmla="*/ 2147483647 h 336"/>
                  <a:gd name="T84" fmla="*/ 2147483647 w 282"/>
                  <a:gd name="T85" fmla="*/ 2147483647 h 336"/>
                  <a:gd name="T86" fmla="*/ 2147483647 w 282"/>
                  <a:gd name="T87" fmla="*/ 2147483647 h 336"/>
                  <a:gd name="T88" fmla="*/ 2147483647 w 282"/>
                  <a:gd name="T89" fmla="*/ 2147483647 h 336"/>
                  <a:gd name="T90" fmla="*/ 2147483647 w 282"/>
                  <a:gd name="T91" fmla="*/ 2147483647 h 336"/>
                  <a:gd name="T92" fmla="*/ 2147483647 w 282"/>
                  <a:gd name="T93" fmla="*/ 2147483647 h 336"/>
                  <a:gd name="T94" fmla="*/ 2147483647 w 282"/>
                  <a:gd name="T95" fmla="*/ 2147483647 h 336"/>
                  <a:gd name="T96" fmla="*/ 2147483647 w 282"/>
                  <a:gd name="T97" fmla="*/ 2147483647 h 336"/>
                  <a:gd name="T98" fmla="*/ 2147483647 w 282"/>
                  <a:gd name="T99" fmla="*/ 2147483647 h 336"/>
                  <a:gd name="T100" fmla="*/ 2147483647 w 282"/>
                  <a:gd name="T101" fmla="*/ 2147483647 h 336"/>
                  <a:gd name="T102" fmla="*/ 2147483647 w 282"/>
                  <a:gd name="T103" fmla="*/ 2147483647 h 336"/>
                  <a:gd name="T104" fmla="*/ 2147483647 w 282"/>
                  <a:gd name="T105" fmla="*/ 2147483647 h 336"/>
                  <a:gd name="T106" fmla="*/ 2147483647 w 282"/>
                  <a:gd name="T107" fmla="*/ 2147483647 h 336"/>
                  <a:gd name="T108" fmla="*/ 2147483647 w 282"/>
                  <a:gd name="T109" fmla="*/ 2147483647 h 336"/>
                  <a:gd name="T110" fmla="*/ 2147483647 w 282"/>
                  <a:gd name="T111" fmla="*/ 2147483647 h 336"/>
                  <a:gd name="T112" fmla="*/ 2147483647 w 282"/>
                  <a:gd name="T113" fmla="*/ 2147483647 h 336"/>
                  <a:gd name="T114" fmla="*/ 2147483647 w 282"/>
                  <a:gd name="T115" fmla="*/ 2147483647 h 336"/>
                  <a:gd name="T116" fmla="*/ 2147483647 w 282"/>
                  <a:gd name="T117" fmla="*/ 2147483647 h 336"/>
                  <a:gd name="T118" fmla="*/ 2147483647 w 282"/>
                  <a:gd name="T119" fmla="*/ 2147483647 h 336"/>
                  <a:gd name="T120" fmla="*/ 2147483647 w 282"/>
                  <a:gd name="T121" fmla="*/ 2147483647 h 336"/>
                  <a:gd name="T122" fmla="*/ 2147483647 w 282"/>
                  <a:gd name="T123" fmla="*/ 2147483647 h 3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82"/>
                  <a:gd name="T187" fmla="*/ 0 h 336"/>
                  <a:gd name="T188" fmla="*/ 282 w 282"/>
                  <a:gd name="T189" fmla="*/ 336 h 3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82" h="336">
                    <a:moveTo>
                      <a:pt x="258" y="60"/>
                    </a:moveTo>
                    <a:lnTo>
                      <a:pt x="258" y="42"/>
                    </a:lnTo>
                    <a:lnTo>
                      <a:pt x="234" y="0"/>
                    </a:lnTo>
                    <a:lnTo>
                      <a:pt x="222" y="6"/>
                    </a:lnTo>
                    <a:lnTo>
                      <a:pt x="198" y="30"/>
                    </a:lnTo>
                    <a:lnTo>
                      <a:pt x="138" y="78"/>
                    </a:lnTo>
                    <a:lnTo>
                      <a:pt x="114" y="84"/>
                    </a:lnTo>
                    <a:lnTo>
                      <a:pt x="96" y="84"/>
                    </a:lnTo>
                    <a:lnTo>
                      <a:pt x="84" y="78"/>
                    </a:lnTo>
                    <a:lnTo>
                      <a:pt x="72" y="66"/>
                    </a:lnTo>
                    <a:lnTo>
                      <a:pt x="36" y="48"/>
                    </a:lnTo>
                    <a:lnTo>
                      <a:pt x="30" y="48"/>
                    </a:lnTo>
                    <a:lnTo>
                      <a:pt x="24" y="66"/>
                    </a:lnTo>
                    <a:lnTo>
                      <a:pt x="30" y="138"/>
                    </a:lnTo>
                    <a:lnTo>
                      <a:pt x="18" y="150"/>
                    </a:lnTo>
                    <a:lnTo>
                      <a:pt x="18" y="162"/>
                    </a:lnTo>
                    <a:lnTo>
                      <a:pt x="30" y="174"/>
                    </a:lnTo>
                    <a:lnTo>
                      <a:pt x="30" y="186"/>
                    </a:lnTo>
                    <a:lnTo>
                      <a:pt x="24" y="198"/>
                    </a:lnTo>
                    <a:lnTo>
                      <a:pt x="18" y="204"/>
                    </a:lnTo>
                    <a:lnTo>
                      <a:pt x="12" y="216"/>
                    </a:lnTo>
                    <a:lnTo>
                      <a:pt x="6" y="222"/>
                    </a:lnTo>
                    <a:lnTo>
                      <a:pt x="6" y="282"/>
                    </a:lnTo>
                    <a:lnTo>
                      <a:pt x="0" y="294"/>
                    </a:lnTo>
                    <a:lnTo>
                      <a:pt x="0" y="312"/>
                    </a:lnTo>
                    <a:lnTo>
                      <a:pt x="6" y="324"/>
                    </a:lnTo>
                    <a:lnTo>
                      <a:pt x="24" y="324"/>
                    </a:lnTo>
                    <a:lnTo>
                      <a:pt x="48" y="336"/>
                    </a:lnTo>
                    <a:lnTo>
                      <a:pt x="84" y="336"/>
                    </a:lnTo>
                    <a:lnTo>
                      <a:pt x="96" y="324"/>
                    </a:lnTo>
                    <a:lnTo>
                      <a:pt x="108" y="300"/>
                    </a:lnTo>
                    <a:lnTo>
                      <a:pt x="108" y="288"/>
                    </a:lnTo>
                    <a:lnTo>
                      <a:pt x="120" y="276"/>
                    </a:lnTo>
                    <a:lnTo>
                      <a:pt x="126" y="276"/>
                    </a:lnTo>
                    <a:lnTo>
                      <a:pt x="138" y="270"/>
                    </a:lnTo>
                    <a:lnTo>
                      <a:pt x="150" y="270"/>
                    </a:lnTo>
                    <a:lnTo>
                      <a:pt x="162" y="264"/>
                    </a:lnTo>
                    <a:lnTo>
                      <a:pt x="168" y="258"/>
                    </a:lnTo>
                    <a:lnTo>
                      <a:pt x="174" y="246"/>
                    </a:lnTo>
                    <a:lnTo>
                      <a:pt x="180" y="240"/>
                    </a:lnTo>
                    <a:lnTo>
                      <a:pt x="180" y="228"/>
                    </a:lnTo>
                    <a:lnTo>
                      <a:pt x="186" y="222"/>
                    </a:lnTo>
                    <a:lnTo>
                      <a:pt x="186" y="210"/>
                    </a:lnTo>
                    <a:lnTo>
                      <a:pt x="180" y="204"/>
                    </a:lnTo>
                    <a:lnTo>
                      <a:pt x="168" y="180"/>
                    </a:lnTo>
                    <a:lnTo>
                      <a:pt x="144" y="156"/>
                    </a:lnTo>
                    <a:lnTo>
                      <a:pt x="132" y="156"/>
                    </a:lnTo>
                    <a:lnTo>
                      <a:pt x="120" y="150"/>
                    </a:lnTo>
                    <a:lnTo>
                      <a:pt x="96" y="150"/>
                    </a:lnTo>
                    <a:lnTo>
                      <a:pt x="96" y="144"/>
                    </a:lnTo>
                    <a:lnTo>
                      <a:pt x="108" y="144"/>
                    </a:lnTo>
                    <a:lnTo>
                      <a:pt x="120" y="138"/>
                    </a:lnTo>
                    <a:lnTo>
                      <a:pt x="186" y="138"/>
                    </a:lnTo>
                    <a:lnTo>
                      <a:pt x="198" y="114"/>
                    </a:lnTo>
                    <a:lnTo>
                      <a:pt x="240" y="114"/>
                    </a:lnTo>
                    <a:lnTo>
                      <a:pt x="252" y="108"/>
                    </a:lnTo>
                    <a:lnTo>
                      <a:pt x="258" y="102"/>
                    </a:lnTo>
                    <a:lnTo>
                      <a:pt x="264" y="102"/>
                    </a:lnTo>
                    <a:lnTo>
                      <a:pt x="276" y="96"/>
                    </a:lnTo>
                    <a:lnTo>
                      <a:pt x="282" y="90"/>
                    </a:lnTo>
                    <a:lnTo>
                      <a:pt x="282" y="78"/>
                    </a:lnTo>
                    <a:lnTo>
                      <a:pt x="258" y="6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06" name="Jamaic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7F6AA6AB-6AE8-41D7-B966-2876BA88909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482308" y="-1391342"/>
                <a:ext cx="29897" cy="10490"/>
              </a:xfrm>
              <a:custGeom>
                <a:avLst/>
                <a:gdLst>
                  <a:gd name="T0" fmla="*/ 2147483647 w 156"/>
                  <a:gd name="T1" fmla="*/ 2147483647 h 54"/>
                  <a:gd name="T2" fmla="*/ 2147483647 w 156"/>
                  <a:gd name="T3" fmla="*/ 2147483647 h 54"/>
                  <a:gd name="T4" fmla="*/ 2147483647 w 156"/>
                  <a:gd name="T5" fmla="*/ 2147483647 h 54"/>
                  <a:gd name="T6" fmla="*/ 2147483647 w 156"/>
                  <a:gd name="T7" fmla="*/ 2147483647 h 54"/>
                  <a:gd name="T8" fmla="*/ 2147483647 w 156"/>
                  <a:gd name="T9" fmla="*/ 2147483647 h 54"/>
                  <a:gd name="T10" fmla="*/ 2147483647 w 156"/>
                  <a:gd name="T11" fmla="*/ 2147483647 h 54"/>
                  <a:gd name="T12" fmla="*/ 2147483647 w 156"/>
                  <a:gd name="T13" fmla="*/ 2147483647 h 54"/>
                  <a:gd name="T14" fmla="*/ 2147483647 w 156"/>
                  <a:gd name="T15" fmla="*/ 2147483647 h 54"/>
                  <a:gd name="T16" fmla="*/ 2147483647 w 156"/>
                  <a:gd name="T17" fmla="*/ 0 h 54"/>
                  <a:gd name="T18" fmla="*/ 2147483647 w 156"/>
                  <a:gd name="T19" fmla="*/ 0 h 54"/>
                  <a:gd name="T20" fmla="*/ 2147483647 w 156"/>
                  <a:gd name="T21" fmla="*/ 2147483647 h 54"/>
                  <a:gd name="T22" fmla="*/ 0 w 156"/>
                  <a:gd name="T23" fmla="*/ 2147483647 h 54"/>
                  <a:gd name="T24" fmla="*/ 2147483647 w 156"/>
                  <a:gd name="T25" fmla="*/ 2147483647 h 54"/>
                  <a:gd name="T26" fmla="*/ 2147483647 w 156"/>
                  <a:gd name="T27" fmla="*/ 2147483647 h 54"/>
                  <a:gd name="T28" fmla="*/ 2147483647 w 156"/>
                  <a:gd name="T29" fmla="*/ 2147483647 h 54"/>
                  <a:gd name="T30" fmla="*/ 2147483647 w 156"/>
                  <a:gd name="T31" fmla="*/ 2147483647 h 54"/>
                  <a:gd name="T32" fmla="*/ 2147483647 w 156"/>
                  <a:gd name="T33" fmla="*/ 2147483647 h 54"/>
                  <a:gd name="T34" fmla="*/ 2147483647 w 156"/>
                  <a:gd name="T35" fmla="*/ 2147483647 h 54"/>
                  <a:gd name="T36" fmla="*/ 2147483647 w 156"/>
                  <a:gd name="T37" fmla="*/ 2147483647 h 5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56"/>
                  <a:gd name="T58" fmla="*/ 0 h 54"/>
                  <a:gd name="T59" fmla="*/ 156 w 156"/>
                  <a:gd name="T60" fmla="*/ 54 h 5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56" h="54">
                    <a:moveTo>
                      <a:pt x="108" y="54"/>
                    </a:moveTo>
                    <a:lnTo>
                      <a:pt x="114" y="36"/>
                    </a:lnTo>
                    <a:lnTo>
                      <a:pt x="156" y="48"/>
                    </a:lnTo>
                    <a:lnTo>
                      <a:pt x="156" y="42"/>
                    </a:lnTo>
                    <a:lnTo>
                      <a:pt x="150" y="36"/>
                    </a:lnTo>
                    <a:lnTo>
                      <a:pt x="144" y="24"/>
                    </a:lnTo>
                    <a:lnTo>
                      <a:pt x="126" y="6"/>
                    </a:lnTo>
                    <a:lnTo>
                      <a:pt x="84" y="6"/>
                    </a:lnTo>
                    <a:lnTo>
                      <a:pt x="66" y="0"/>
                    </a:lnTo>
                    <a:lnTo>
                      <a:pt x="24" y="0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6" y="18"/>
                    </a:lnTo>
                    <a:lnTo>
                      <a:pt x="18" y="24"/>
                    </a:lnTo>
                    <a:lnTo>
                      <a:pt x="24" y="36"/>
                    </a:lnTo>
                    <a:lnTo>
                      <a:pt x="36" y="42"/>
                    </a:lnTo>
                    <a:lnTo>
                      <a:pt x="60" y="42"/>
                    </a:lnTo>
                    <a:lnTo>
                      <a:pt x="78" y="48"/>
                    </a:lnTo>
                    <a:lnTo>
                      <a:pt x="108" y="5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07" name="Japa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F667E4E0-E74C-4FDB-BE38-289450B02C0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8221272" y="-1837589"/>
                <a:ext cx="170180" cy="350220"/>
              </a:xfrm>
              <a:custGeom>
                <a:avLst/>
                <a:gdLst>
                  <a:gd name="T0" fmla="*/ 2147483647 w 876"/>
                  <a:gd name="T1" fmla="*/ 2147483647 h 1710"/>
                  <a:gd name="T2" fmla="*/ 2147483647 w 876"/>
                  <a:gd name="T3" fmla="*/ 2147483647 h 1710"/>
                  <a:gd name="T4" fmla="*/ 2147483647 w 876"/>
                  <a:gd name="T5" fmla="*/ 2147483647 h 1710"/>
                  <a:gd name="T6" fmla="*/ 2147483647 w 876"/>
                  <a:gd name="T7" fmla="*/ 2147483647 h 1710"/>
                  <a:gd name="T8" fmla="*/ 2147483647 w 876"/>
                  <a:gd name="T9" fmla="*/ 2147483647 h 1710"/>
                  <a:gd name="T10" fmla="*/ 2147483647 w 876"/>
                  <a:gd name="T11" fmla="*/ 2147483647 h 1710"/>
                  <a:gd name="T12" fmla="*/ 2147483647 w 876"/>
                  <a:gd name="T13" fmla="*/ 2147483647 h 1710"/>
                  <a:gd name="T14" fmla="*/ 2147483647 w 876"/>
                  <a:gd name="T15" fmla="*/ 2147483647 h 1710"/>
                  <a:gd name="T16" fmla="*/ 2147483647 w 876"/>
                  <a:gd name="T17" fmla="*/ 2147483647 h 1710"/>
                  <a:gd name="T18" fmla="*/ 2147483647 w 876"/>
                  <a:gd name="T19" fmla="*/ 2147483647 h 1710"/>
                  <a:gd name="T20" fmla="*/ 2147483647 w 876"/>
                  <a:gd name="T21" fmla="*/ 2147483647 h 1710"/>
                  <a:gd name="T22" fmla="*/ 2147483647 w 876"/>
                  <a:gd name="T23" fmla="*/ 2147483647 h 1710"/>
                  <a:gd name="T24" fmla="*/ 2147483647 w 876"/>
                  <a:gd name="T25" fmla="*/ 2147483647 h 1710"/>
                  <a:gd name="T26" fmla="*/ 2147483647 w 876"/>
                  <a:gd name="T27" fmla="*/ 2147483647 h 1710"/>
                  <a:gd name="T28" fmla="*/ 2147483647 w 876"/>
                  <a:gd name="T29" fmla="*/ 2147483647 h 1710"/>
                  <a:gd name="T30" fmla="*/ 2147483647 w 876"/>
                  <a:gd name="T31" fmla="*/ 2147483647 h 1710"/>
                  <a:gd name="T32" fmla="*/ 2147483647 w 876"/>
                  <a:gd name="T33" fmla="*/ 2147483647 h 1710"/>
                  <a:gd name="T34" fmla="*/ 2147483647 w 876"/>
                  <a:gd name="T35" fmla="*/ 2147483647 h 1710"/>
                  <a:gd name="T36" fmla="*/ 2147483647 w 876"/>
                  <a:gd name="T37" fmla="*/ 2147483647 h 1710"/>
                  <a:gd name="T38" fmla="*/ 2147483647 w 876"/>
                  <a:gd name="T39" fmla="*/ 2147483647 h 1710"/>
                  <a:gd name="T40" fmla="*/ 2147483647 w 876"/>
                  <a:gd name="T41" fmla="*/ 2147483647 h 1710"/>
                  <a:gd name="T42" fmla="*/ 2147483647 w 876"/>
                  <a:gd name="T43" fmla="*/ 2147483647 h 1710"/>
                  <a:gd name="T44" fmla="*/ 2147483647 w 876"/>
                  <a:gd name="T45" fmla="*/ 2147483647 h 1710"/>
                  <a:gd name="T46" fmla="*/ 2147483647 w 876"/>
                  <a:gd name="T47" fmla="*/ 2147483647 h 1710"/>
                  <a:gd name="T48" fmla="*/ 2147483647 w 876"/>
                  <a:gd name="T49" fmla="*/ 2147483647 h 1710"/>
                  <a:gd name="T50" fmla="*/ 2147483647 w 876"/>
                  <a:gd name="T51" fmla="*/ 2147483647 h 1710"/>
                  <a:gd name="T52" fmla="*/ 2147483647 w 876"/>
                  <a:gd name="T53" fmla="*/ 2147483647 h 1710"/>
                  <a:gd name="T54" fmla="*/ 2147483647 w 876"/>
                  <a:gd name="T55" fmla="*/ 2147483647 h 1710"/>
                  <a:gd name="T56" fmla="*/ 2147483647 w 876"/>
                  <a:gd name="T57" fmla="*/ 2147483647 h 1710"/>
                  <a:gd name="T58" fmla="*/ 2147483647 w 876"/>
                  <a:gd name="T59" fmla="*/ 2147483647 h 1710"/>
                  <a:gd name="T60" fmla="*/ 2147483647 w 876"/>
                  <a:gd name="T61" fmla="*/ 2147483647 h 1710"/>
                  <a:gd name="T62" fmla="*/ 2147483647 w 876"/>
                  <a:gd name="T63" fmla="*/ 2147483647 h 1710"/>
                  <a:gd name="T64" fmla="*/ 2147483647 w 876"/>
                  <a:gd name="T65" fmla="*/ 2147483647 h 1710"/>
                  <a:gd name="T66" fmla="*/ 2147483647 w 876"/>
                  <a:gd name="T67" fmla="*/ 2147483647 h 1710"/>
                  <a:gd name="T68" fmla="*/ 2147483647 w 876"/>
                  <a:gd name="T69" fmla="*/ 2147483647 h 1710"/>
                  <a:gd name="T70" fmla="*/ 2147483647 w 876"/>
                  <a:gd name="T71" fmla="*/ 2147483647 h 1710"/>
                  <a:gd name="T72" fmla="*/ 2147483647 w 876"/>
                  <a:gd name="T73" fmla="*/ 2147483647 h 1710"/>
                  <a:gd name="T74" fmla="*/ 2147483647 w 876"/>
                  <a:gd name="T75" fmla="*/ 2147483647 h 1710"/>
                  <a:gd name="T76" fmla="*/ 2147483647 w 876"/>
                  <a:gd name="T77" fmla="*/ 2147483647 h 1710"/>
                  <a:gd name="T78" fmla="*/ 2147483647 w 876"/>
                  <a:gd name="T79" fmla="*/ 2147483647 h 1710"/>
                  <a:gd name="T80" fmla="*/ 2147483647 w 876"/>
                  <a:gd name="T81" fmla="*/ 2147483647 h 1710"/>
                  <a:gd name="T82" fmla="*/ 2147483647 w 876"/>
                  <a:gd name="T83" fmla="*/ 2147483647 h 1710"/>
                  <a:gd name="T84" fmla="*/ 2147483647 w 876"/>
                  <a:gd name="T85" fmla="*/ 2147483647 h 1710"/>
                  <a:gd name="T86" fmla="*/ 2147483647 w 876"/>
                  <a:gd name="T87" fmla="*/ 2147483647 h 1710"/>
                  <a:gd name="T88" fmla="*/ 2147483647 w 876"/>
                  <a:gd name="T89" fmla="*/ 2147483647 h 1710"/>
                  <a:gd name="T90" fmla="*/ 2147483647 w 876"/>
                  <a:gd name="T91" fmla="*/ 2147483647 h 1710"/>
                  <a:gd name="T92" fmla="*/ 2147483647 w 876"/>
                  <a:gd name="T93" fmla="*/ 2147483647 h 1710"/>
                  <a:gd name="T94" fmla="*/ 2147483647 w 876"/>
                  <a:gd name="T95" fmla="*/ 2147483647 h 1710"/>
                  <a:gd name="T96" fmla="*/ 2147483647 w 876"/>
                  <a:gd name="T97" fmla="*/ 2147483647 h 1710"/>
                  <a:gd name="T98" fmla="*/ 2147483647 w 876"/>
                  <a:gd name="T99" fmla="*/ 2147483647 h 1710"/>
                  <a:gd name="T100" fmla="*/ 2147483647 w 876"/>
                  <a:gd name="T101" fmla="*/ 2147483647 h 1710"/>
                  <a:gd name="T102" fmla="*/ 2147483647 w 876"/>
                  <a:gd name="T103" fmla="*/ 2147483647 h 1710"/>
                  <a:gd name="T104" fmla="*/ 2147483647 w 876"/>
                  <a:gd name="T105" fmla="*/ 2147483647 h 1710"/>
                  <a:gd name="T106" fmla="*/ 2147483647 w 876"/>
                  <a:gd name="T107" fmla="*/ 2147483647 h 1710"/>
                  <a:gd name="T108" fmla="*/ 2147483647 w 876"/>
                  <a:gd name="T109" fmla="*/ 2147483647 h 1710"/>
                  <a:gd name="T110" fmla="*/ 2147483647 w 876"/>
                  <a:gd name="T111" fmla="*/ 2147483647 h 1710"/>
                  <a:gd name="T112" fmla="*/ 2147483647 w 876"/>
                  <a:gd name="T113" fmla="*/ 2147483647 h 1710"/>
                  <a:gd name="T114" fmla="*/ 2147483647 w 876"/>
                  <a:gd name="T115" fmla="*/ 2147483647 h 1710"/>
                  <a:gd name="T116" fmla="*/ 2147483647 w 876"/>
                  <a:gd name="T117" fmla="*/ 2147483647 h 1710"/>
                  <a:gd name="T118" fmla="*/ 2147483647 w 876"/>
                  <a:gd name="T119" fmla="*/ 2147483647 h 171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876"/>
                  <a:gd name="T181" fmla="*/ 0 h 1710"/>
                  <a:gd name="T182" fmla="*/ 876 w 876"/>
                  <a:gd name="T183" fmla="*/ 1710 h 171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876" h="1710">
                    <a:moveTo>
                      <a:pt x="876" y="780"/>
                    </a:moveTo>
                    <a:lnTo>
                      <a:pt x="864" y="774"/>
                    </a:lnTo>
                    <a:lnTo>
                      <a:pt x="858" y="768"/>
                    </a:lnTo>
                    <a:lnTo>
                      <a:pt x="846" y="762"/>
                    </a:lnTo>
                    <a:lnTo>
                      <a:pt x="840" y="750"/>
                    </a:lnTo>
                    <a:lnTo>
                      <a:pt x="828" y="744"/>
                    </a:lnTo>
                    <a:lnTo>
                      <a:pt x="828" y="720"/>
                    </a:lnTo>
                    <a:lnTo>
                      <a:pt x="834" y="702"/>
                    </a:lnTo>
                    <a:lnTo>
                      <a:pt x="834" y="684"/>
                    </a:lnTo>
                    <a:lnTo>
                      <a:pt x="828" y="666"/>
                    </a:lnTo>
                    <a:lnTo>
                      <a:pt x="816" y="642"/>
                    </a:lnTo>
                    <a:lnTo>
                      <a:pt x="792" y="618"/>
                    </a:lnTo>
                    <a:lnTo>
                      <a:pt x="786" y="600"/>
                    </a:lnTo>
                    <a:lnTo>
                      <a:pt x="786" y="576"/>
                    </a:lnTo>
                    <a:lnTo>
                      <a:pt x="792" y="570"/>
                    </a:lnTo>
                    <a:lnTo>
                      <a:pt x="810" y="570"/>
                    </a:lnTo>
                    <a:lnTo>
                      <a:pt x="810" y="528"/>
                    </a:lnTo>
                    <a:lnTo>
                      <a:pt x="798" y="516"/>
                    </a:lnTo>
                    <a:lnTo>
                      <a:pt x="810" y="510"/>
                    </a:lnTo>
                    <a:lnTo>
                      <a:pt x="810" y="498"/>
                    </a:lnTo>
                    <a:lnTo>
                      <a:pt x="804" y="486"/>
                    </a:lnTo>
                    <a:lnTo>
                      <a:pt x="804" y="474"/>
                    </a:lnTo>
                    <a:lnTo>
                      <a:pt x="798" y="468"/>
                    </a:lnTo>
                    <a:lnTo>
                      <a:pt x="792" y="456"/>
                    </a:lnTo>
                    <a:lnTo>
                      <a:pt x="786" y="450"/>
                    </a:lnTo>
                    <a:lnTo>
                      <a:pt x="774" y="444"/>
                    </a:lnTo>
                    <a:lnTo>
                      <a:pt x="768" y="438"/>
                    </a:lnTo>
                    <a:lnTo>
                      <a:pt x="762" y="420"/>
                    </a:lnTo>
                    <a:lnTo>
                      <a:pt x="756" y="420"/>
                    </a:lnTo>
                    <a:lnTo>
                      <a:pt x="738" y="402"/>
                    </a:lnTo>
                    <a:lnTo>
                      <a:pt x="714" y="390"/>
                    </a:lnTo>
                    <a:lnTo>
                      <a:pt x="702" y="378"/>
                    </a:lnTo>
                    <a:lnTo>
                      <a:pt x="696" y="360"/>
                    </a:lnTo>
                    <a:lnTo>
                      <a:pt x="690" y="348"/>
                    </a:lnTo>
                    <a:lnTo>
                      <a:pt x="690" y="330"/>
                    </a:lnTo>
                    <a:lnTo>
                      <a:pt x="684" y="324"/>
                    </a:lnTo>
                    <a:lnTo>
                      <a:pt x="678" y="324"/>
                    </a:lnTo>
                    <a:lnTo>
                      <a:pt x="666" y="318"/>
                    </a:lnTo>
                    <a:lnTo>
                      <a:pt x="654" y="318"/>
                    </a:lnTo>
                    <a:lnTo>
                      <a:pt x="648" y="324"/>
                    </a:lnTo>
                    <a:lnTo>
                      <a:pt x="648" y="342"/>
                    </a:lnTo>
                    <a:lnTo>
                      <a:pt x="654" y="342"/>
                    </a:lnTo>
                    <a:lnTo>
                      <a:pt x="660" y="348"/>
                    </a:lnTo>
                    <a:lnTo>
                      <a:pt x="672" y="342"/>
                    </a:lnTo>
                    <a:lnTo>
                      <a:pt x="678" y="348"/>
                    </a:lnTo>
                    <a:lnTo>
                      <a:pt x="678" y="366"/>
                    </a:lnTo>
                    <a:lnTo>
                      <a:pt x="672" y="366"/>
                    </a:lnTo>
                    <a:lnTo>
                      <a:pt x="666" y="360"/>
                    </a:lnTo>
                    <a:lnTo>
                      <a:pt x="654" y="372"/>
                    </a:lnTo>
                    <a:lnTo>
                      <a:pt x="630" y="342"/>
                    </a:lnTo>
                    <a:lnTo>
                      <a:pt x="612" y="342"/>
                    </a:lnTo>
                    <a:lnTo>
                      <a:pt x="636" y="378"/>
                    </a:lnTo>
                    <a:lnTo>
                      <a:pt x="618" y="378"/>
                    </a:lnTo>
                    <a:lnTo>
                      <a:pt x="648" y="426"/>
                    </a:lnTo>
                    <a:lnTo>
                      <a:pt x="636" y="438"/>
                    </a:lnTo>
                    <a:lnTo>
                      <a:pt x="648" y="444"/>
                    </a:lnTo>
                    <a:lnTo>
                      <a:pt x="666" y="462"/>
                    </a:lnTo>
                    <a:lnTo>
                      <a:pt x="678" y="468"/>
                    </a:lnTo>
                    <a:lnTo>
                      <a:pt x="684" y="480"/>
                    </a:lnTo>
                    <a:lnTo>
                      <a:pt x="684" y="504"/>
                    </a:lnTo>
                    <a:lnTo>
                      <a:pt x="678" y="516"/>
                    </a:lnTo>
                    <a:lnTo>
                      <a:pt x="678" y="534"/>
                    </a:lnTo>
                    <a:lnTo>
                      <a:pt x="672" y="540"/>
                    </a:lnTo>
                    <a:lnTo>
                      <a:pt x="672" y="570"/>
                    </a:lnTo>
                    <a:lnTo>
                      <a:pt x="678" y="570"/>
                    </a:lnTo>
                    <a:lnTo>
                      <a:pt x="690" y="582"/>
                    </a:lnTo>
                    <a:lnTo>
                      <a:pt x="690" y="600"/>
                    </a:lnTo>
                    <a:lnTo>
                      <a:pt x="678" y="606"/>
                    </a:lnTo>
                    <a:lnTo>
                      <a:pt x="660" y="606"/>
                    </a:lnTo>
                    <a:lnTo>
                      <a:pt x="660" y="618"/>
                    </a:lnTo>
                    <a:lnTo>
                      <a:pt x="666" y="630"/>
                    </a:lnTo>
                    <a:lnTo>
                      <a:pt x="666" y="642"/>
                    </a:lnTo>
                    <a:lnTo>
                      <a:pt x="660" y="654"/>
                    </a:lnTo>
                    <a:lnTo>
                      <a:pt x="654" y="660"/>
                    </a:lnTo>
                    <a:lnTo>
                      <a:pt x="642" y="666"/>
                    </a:lnTo>
                    <a:lnTo>
                      <a:pt x="630" y="666"/>
                    </a:lnTo>
                    <a:lnTo>
                      <a:pt x="618" y="672"/>
                    </a:lnTo>
                    <a:lnTo>
                      <a:pt x="612" y="678"/>
                    </a:lnTo>
                    <a:lnTo>
                      <a:pt x="606" y="678"/>
                    </a:lnTo>
                    <a:lnTo>
                      <a:pt x="606" y="696"/>
                    </a:lnTo>
                    <a:lnTo>
                      <a:pt x="588" y="696"/>
                    </a:lnTo>
                    <a:lnTo>
                      <a:pt x="564" y="672"/>
                    </a:lnTo>
                    <a:lnTo>
                      <a:pt x="564" y="654"/>
                    </a:lnTo>
                    <a:lnTo>
                      <a:pt x="570" y="636"/>
                    </a:lnTo>
                    <a:lnTo>
                      <a:pt x="558" y="636"/>
                    </a:lnTo>
                    <a:lnTo>
                      <a:pt x="552" y="642"/>
                    </a:lnTo>
                    <a:lnTo>
                      <a:pt x="540" y="648"/>
                    </a:lnTo>
                    <a:lnTo>
                      <a:pt x="534" y="654"/>
                    </a:lnTo>
                    <a:lnTo>
                      <a:pt x="534" y="660"/>
                    </a:lnTo>
                    <a:lnTo>
                      <a:pt x="540" y="666"/>
                    </a:lnTo>
                    <a:lnTo>
                      <a:pt x="558" y="702"/>
                    </a:lnTo>
                    <a:lnTo>
                      <a:pt x="558" y="714"/>
                    </a:lnTo>
                    <a:lnTo>
                      <a:pt x="552" y="720"/>
                    </a:lnTo>
                    <a:lnTo>
                      <a:pt x="540" y="744"/>
                    </a:lnTo>
                    <a:lnTo>
                      <a:pt x="540" y="756"/>
                    </a:lnTo>
                    <a:lnTo>
                      <a:pt x="546" y="762"/>
                    </a:lnTo>
                    <a:lnTo>
                      <a:pt x="546" y="768"/>
                    </a:lnTo>
                    <a:lnTo>
                      <a:pt x="552" y="780"/>
                    </a:lnTo>
                    <a:lnTo>
                      <a:pt x="558" y="786"/>
                    </a:lnTo>
                    <a:lnTo>
                      <a:pt x="558" y="792"/>
                    </a:lnTo>
                    <a:lnTo>
                      <a:pt x="522" y="792"/>
                    </a:lnTo>
                    <a:lnTo>
                      <a:pt x="498" y="780"/>
                    </a:lnTo>
                    <a:lnTo>
                      <a:pt x="474" y="780"/>
                    </a:lnTo>
                    <a:lnTo>
                      <a:pt x="450" y="792"/>
                    </a:lnTo>
                    <a:lnTo>
                      <a:pt x="438" y="792"/>
                    </a:lnTo>
                    <a:lnTo>
                      <a:pt x="420" y="798"/>
                    </a:lnTo>
                    <a:lnTo>
                      <a:pt x="414" y="804"/>
                    </a:lnTo>
                    <a:lnTo>
                      <a:pt x="378" y="804"/>
                    </a:lnTo>
                    <a:lnTo>
                      <a:pt x="366" y="792"/>
                    </a:lnTo>
                    <a:lnTo>
                      <a:pt x="336" y="816"/>
                    </a:lnTo>
                    <a:lnTo>
                      <a:pt x="330" y="828"/>
                    </a:lnTo>
                    <a:lnTo>
                      <a:pt x="312" y="846"/>
                    </a:lnTo>
                    <a:lnTo>
                      <a:pt x="306" y="864"/>
                    </a:lnTo>
                    <a:lnTo>
                      <a:pt x="300" y="870"/>
                    </a:lnTo>
                    <a:lnTo>
                      <a:pt x="294" y="882"/>
                    </a:lnTo>
                    <a:lnTo>
                      <a:pt x="270" y="882"/>
                    </a:lnTo>
                    <a:lnTo>
                      <a:pt x="264" y="888"/>
                    </a:lnTo>
                    <a:lnTo>
                      <a:pt x="258" y="888"/>
                    </a:lnTo>
                    <a:lnTo>
                      <a:pt x="258" y="900"/>
                    </a:lnTo>
                    <a:lnTo>
                      <a:pt x="264" y="912"/>
                    </a:lnTo>
                    <a:lnTo>
                      <a:pt x="276" y="924"/>
                    </a:lnTo>
                    <a:lnTo>
                      <a:pt x="288" y="924"/>
                    </a:lnTo>
                    <a:lnTo>
                      <a:pt x="294" y="918"/>
                    </a:lnTo>
                    <a:lnTo>
                      <a:pt x="312" y="918"/>
                    </a:lnTo>
                    <a:lnTo>
                      <a:pt x="318" y="924"/>
                    </a:lnTo>
                    <a:lnTo>
                      <a:pt x="324" y="924"/>
                    </a:lnTo>
                    <a:lnTo>
                      <a:pt x="336" y="930"/>
                    </a:lnTo>
                    <a:lnTo>
                      <a:pt x="342" y="930"/>
                    </a:lnTo>
                    <a:lnTo>
                      <a:pt x="348" y="924"/>
                    </a:lnTo>
                    <a:lnTo>
                      <a:pt x="348" y="912"/>
                    </a:lnTo>
                    <a:lnTo>
                      <a:pt x="354" y="906"/>
                    </a:lnTo>
                    <a:lnTo>
                      <a:pt x="354" y="894"/>
                    </a:lnTo>
                    <a:lnTo>
                      <a:pt x="372" y="906"/>
                    </a:lnTo>
                    <a:lnTo>
                      <a:pt x="378" y="906"/>
                    </a:lnTo>
                    <a:lnTo>
                      <a:pt x="384" y="900"/>
                    </a:lnTo>
                    <a:lnTo>
                      <a:pt x="420" y="882"/>
                    </a:lnTo>
                    <a:lnTo>
                      <a:pt x="426" y="882"/>
                    </a:lnTo>
                    <a:lnTo>
                      <a:pt x="432" y="876"/>
                    </a:lnTo>
                    <a:lnTo>
                      <a:pt x="444" y="876"/>
                    </a:lnTo>
                    <a:lnTo>
                      <a:pt x="456" y="882"/>
                    </a:lnTo>
                    <a:lnTo>
                      <a:pt x="480" y="882"/>
                    </a:lnTo>
                    <a:lnTo>
                      <a:pt x="480" y="876"/>
                    </a:lnTo>
                    <a:lnTo>
                      <a:pt x="474" y="870"/>
                    </a:lnTo>
                    <a:lnTo>
                      <a:pt x="474" y="864"/>
                    </a:lnTo>
                    <a:lnTo>
                      <a:pt x="480" y="858"/>
                    </a:lnTo>
                    <a:lnTo>
                      <a:pt x="498" y="858"/>
                    </a:lnTo>
                    <a:lnTo>
                      <a:pt x="516" y="876"/>
                    </a:lnTo>
                    <a:lnTo>
                      <a:pt x="522" y="870"/>
                    </a:lnTo>
                    <a:lnTo>
                      <a:pt x="534" y="864"/>
                    </a:lnTo>
                    <a:lnTo>
                      <a:pt x="540" y="864"/>
                    </a:lnTo>
                    <a:lnTo>
                      <a:pt x="546" y="858"/>
                    </a:lnTo>
                    <a:lnTo>
                      <a:pt x="552" y="864"/>
                    </a:lnTo>
                    <a:lnTo>
                      <a:pt x="552" y="882"/>
                    </a:lnTo>
                    <a:lnTo>
                      <a:pt x="546" y="894"/>
                    </a:lnTo>
                    <a:lnTo>
                      <a:pt x="540" y="900"/>
                    </a:lnTo>
                    <a:lnTo>
                      <a:pt x="540" y="912"/>
                    </a:lnTo>
                    <a:lnTo>
                      <a:pt x="546" y="918"/>
                    </a:lnTo>
                    <a:lnTo>
                      <a:pt x="552" y="930"/>
                    </a:lnTo>
                    <a:lnTo>
                      <a:pt x="576" y="954"/>
                    </a:lnTo>
                    <a:lnTo>
                      <a:pt x="600" y="966"/>
                    </a:lnTo>
                    <a:lnTo>
                      <a:pt x="612" y="960"/>
                    </a:lnTo>
                    <a:lnTo>
                      <a:pt x="618" y="954"/>
                    </a:lnTo>
                    <a:lnTo>
                      <a:pt x="630" y="930"/>
                    </a:lnTo>
                    <a:lnTo>
                      <a:pt x="630" y="906"/>
                    </a:lnTo>
                    <a:lnTo>
                      <a:pt x="660" y="900"/>
                    </a:lnTo>
                    <a:lnTo>
                      <a:pt x="654" y="894"/>
                    </a:lnTo>
                    <a:lnTo>
                      <a:pt x="648" y="882"/>
                    </a:lnTo>
                    <a:lnTo>
                      <a:pt x="636" y="870"/>
                    </a:lnTo>
                    <a:lnTo>
                      <a:pt x="624" y="870"/>
                    </a:lnTo>
                    <a:lnTo>
                      <a:pt x="612" y="858"/>
                    </a:lnTo>
                    <a:lnTo>
                      <a:pt x="630" y="834"/>
                    </a:lnTo>
                    <a:lnTo>
                      <a:pt x="636" y="834"/>
                    </a:lnTo>
                    <a:lnTo>
                      <a:pt x="636" y="840"/>
                    </a:lnTo>
                    <a:lnTo>
                      <a:pt x="642" y="852"/>
                    </a:lnTo>
                    <a:lnTo>
                      <a:pt x="642" y="858"/>
                    </a:lnTo>
                    <a:lnTo>
                      <a:pt x="654" y="858"/>
                    </a:lnTo>
                    <a:lnTo>
                      <a:pt x="666" y="870"/>
                    </a:lnTo>
                    <a:lnTo>
                      <a:pt x="666" y="876"/>
                    </a:lnTo>
                    <a:lnTo>
                      <a:pt x="684" y="864"/>
                    </a:lnTo>
                    <a:lnTo>
                      <a:pt x="696" y="870"/>
                    </a:lnTo>
                    <a:lnTo>
                      <a:pt x="732" y="870"/>
                    </a:lnTo>
                    <a:lnTo>
                      <a:pt x="744" y="858"/>
                    </a:lnTo>
                    <a:lnTo>
                      <a:pt x="744" y="852"/>
                    </a:lnTo>
                    <a:lnTo>
                      <a:pt x="738" y="846"/>
                    </a:lnTo>
                    <a:lnTo>
                      <a:pt x="738" y="840"/>
                    </a:lnTo>
                    <a:lnTo>
                      <a:pt x="744" y="834"/>
                    </a:lnTo>
                    <a:lnTo>
                      <a:pt x="762" y="834"/>
                    </a:lnTo>
                    <a:lnTo>
                      <a:pt x="768" y="840"/>
                    </a:lnTo>
                    <a:lnTo>
                      <a:pt x="768" y="858"/>
                    </a:lnTo>
                    <a:lnTo>
                      <a:pt x="774" y="864"/>
                    </a:lnTo>
                    <a:lnTo>
                      <a:pt x="774" y="870"/>
                    </a:lnTo>
                    <a:lnTo>
                      <a:pt x="780" y="870"/>
                    </a:lnTo>
                    <a:lnTo>
                      <a:pt x="786" y="864"/>
                    </a:lnTo>
                    <a:lnTo>
                      <a:pt x="786" y="852"/>
                    </a:lnTo>
                    <a:lnTo>
                      <a:pt x="780" y="840"/>
                    </a:lnTo>
                    <a:lnTo>
                      <a:pt x="780" y="816"/>
                    </a:lnTo>
                    <a:lnTo>
                      <a:pt x="804" y="816"/>
                    </a:lnTo>
                    <a:lnTo>
                      <a:pt x="804" y="798"/>
                    </a:lnTo>
                    <a:lnTo>
                      <a:pt x="810" y="792"/>
                    </a:lnTo>
                    <a:lnTo>
                      <a:pt x="810" y="786"/>
                    </a:lnTo>
                    <a:lnTo>
                      <a:pt x="816" y="780"/>
                    </a:lnTo>
                    <a:lnTo>
                      <a:pt x="828" y="792"/>
                    </a:lnTo>
                    <a:lnTo>
                      <a:pt x="828" y="840"/>
                    </a:lnTo>
                    <a:lnTo>
                      <a:pt x="852" y="840"/>
                    </a:lnTo>
                    <a:lnTo>
                      <a:pt x="858" y="828"/>
                    </a:lnTo>
                    <a:lnTo>
                      <a:pt x="858" y="792"/>
                    </a:lnTo>
                    <a:lnTo>
                      <a:pt x="876" y="780"/>
                    </a:lnTo>
                    <a:close/>
                    <a:moveTo>
                      <a:pt x="498" y="912"/>
                    </a:moveTo>
                    <a:lnTo>
                      <a:pt x="486" y="906"/>
                    </a:lnTo>
                    <a:lnTo>
                      <a:pt x="480" y="900"/>
                    </a:lnTo>
                    <a:lnTo>
                      <a:pt x="468" y="894"/>
                    </a:lnTo>
                    <a:lnTo>
                      <a:pt x="444" y="894"/>
                    </a:lnTo>
                    <a:lnTo>
                      <a:pt x="438" y="900"/>
                    </a:lnTo>
                    <a:lnTo>
                      <a:pt x="438" y="924"/>
                    </a:lnTo>
                    <a:lnTo>
                      <a:pt x="432" y="924"/>
                    </a:lnTo>
                    <a:lnTo>
                      <a:pt x="426" y="918"/>
                    </a:lnTo>
                    <a:lnTo>
                      <a:pt x="396" y="918"/>
                    </a:lnTo>
                    <a:lnTo>
                      <a:pt x="390" y="924"/>
                    </a:lnTo>
                    <a:lnTo>
                      <a:pt x="390" y="942"/>
                    </a:lnTo>
                    <a:lnTo>
                      <a:pt x="396" y="948"/>
                    </a:lnTo>
                    <a:lnTo>
                      <a:pt x="396" y="954"/>
                    </a:lnTo>
                    <a:lnTo>
                      <a:pt x="378" y="972"/>
                    </a:lnTo>
                    <a:lnTo>
                      <a:pt x="390" y="978"/>
                    </a:lnTo>
                    <a:lnTo>
                      <a:pt x="396" y="990"/>
                    </a:lnTo>
                    <a:lnTo>
                      <a:pt x="408" y="1002"/>
                    </a:lnTo>
                    <a:lnTo>
                      <a:pt x="432" y="1014"/>
                    </a:lnTo>
                    <a:lnTo>
                      <a:pt x="438" y="1020"/>
                    </a:lnTo>
                    <a:lnTo>
                      <a:pt x="450" y="1026"/>
                    </a:lnTo>
                    <a:lnTo>
                      <a:pt x="450" y="984"/>
                    </a:lnTo>
                    <a:lnTo>
                      <a:pt x="456" y="972"/>
                    </a:lnTo>
                    <a:lnTo>
                      <a:pt x="462" y="966"/>
                    </a:lnTo>
                    <a:lnTo>
                      <a:pt x="474" y="960"/>
                    </a:lnTo>
                    <a:lnTo>
                      <a:pt x="486" y="960"/>
                    </a:lnTo>
                    <a:lnTo>
                      <a:pt x="492" y="966"/>
                    </a:lnTo>
                    <a:lnTo>
                      <a:pt x="504" y="972"/>
                    </a:lnTo>
                    <a:lnTo>
                      <a:pt x="510" y="984"/>
                    </a:lnTo>
                    <a:lnTo>
                      <a:pt x="516" y="990"/>
                    </a:lnTo>
                    <a:lnTo>
                      <a:pt x="516" y="978"/>
                    </a:lnTo>
                    <a:lnTo>
                      <a:pt x="522" y="966"/>
                    </a:lnTo>
                    <a:lnTo>
                      <a:pt x="522" y="954"/>
                    </a:lnTo>
                    <a:lnTo>
                      <a:pt x="528" y="942"/>
                    </a:lnTo>
                    <a:lnTo>
                      <a:pt x="528" y="930"/>
                    </a:lnTo>
                    <a:lnTo>
                      <a:pt x="522" y="918"/>
                    </a:lnTo>
                    <a:lnTo>
                      <a:pt x="516" y="912"/>
                    </a:lnTo>
                    <a:lnTo>
                      <a:pt x="516" y="906"/>
                    </a:lnTo>
                    <a:lnTo>
                      <a:pt x="498" y="912"/>
                    </a:lnTo>
                    <a:close/>
                    <a:moveTo>
                      <a:pt x="354" y="1050"/>
                    </a:moveTo>
                    <a:lnTo>
                      <a:pt x="354" y="1038"/>
                    </a:lnTo>
                    <a:lnTo>
                      <a:pt x="372" y="1020"/>
                    </a:lnTo>
                    <a:lnTo>
                      <a:pt x="372" y="1008"/>
                    </a:lnTo>
                    <a:lnTo>
                      <a:pt x="360" y="1002"/>
                    </a:lnTo>
                    <a:lnTo>
                      <a:pt x="354" y="990"/>
                    </a:lnTo>
                    <a:lnTo>
                      <a:pt x="348" y="984"/>
                    </a:lnTo>
                    <a:lnTo>
                      <a:pt x="336" y="978"/>
                    </a:lnTo>
                    <a:lnTo>
                      <a:pt x="336" y="966"/>
                    </a:lnTo>
                    <a:lnTo>
                      <a:pt x="330" y="960"/>
                    </a:lnTo>
                    <a:lnTo>
                      <a:pt x="324" y="960"/>
                    </a:lnTo>
                    <a:lnTo>
                      <a:pt x="318" y="954"/>
                    </a:lnTo>
                    <a:lnTo>
                      <a:pt x="300" y="954"/>
                    </a:lnTo>
                    <a:lnTo>
                      <a:pt x="294" y="948"/>
                    </a:lnTo>
                    <a:lnTo>
                      <a:pt x="270" y="936"/>
                    </a:lnTo>
                    <a:lnTo>
                      <a:pt x="258" y="936"/>
                    </a:lnTo>
                    <a:lnTo>
                      <a:pt x="240" y="954"/>
                    </a:lnTo>
                    <a:lnTo>
                      <a:pt x="204" y="972"/>
                    </a:lnTo>
                    <a:lnTo>
                      <a:pt x="234" y="1026"/>
                    </a:lnTo>
                    <a:lnTo>
                      <a:pt x="252" y="1014"/>
                    </a:lnTo>
                    <a:lnTo>
                      <a:pt x="252" y="1008"/>
                    </a:lnTo>
                    <a:lnTo>
                      <a:pt x="246" y="1002"/>
                    </a:lnTo>
                    <a:lnTo>
                      <a:pt x="246" y="990"/>
                    </a:lnTo>
                    <a:lnTo>
                      <a:pt x="252" y="990"/>
                    </a:lnTo>
                    <a:lnTo>
                      <a:pt x="264" y="1002"/>
                    </a:lnTo>
                    <a:lnTo>
                      <a:pt x="270" y="1014"/>
                    </a:lnTo>
                    <a:lnTo>
                      <a:pt x="276" y="1020"/>
                    </a:lnTo>
                    <a:lnTo>
                      <a:pt x="282" y="1032"/>
                    </a:lnTo>
                    <a:lnTo>
                      <a:pt x="282" y="1068"/>
                    </a:lnTo>
                    <a:lnTo>
                      <a:pt x="264" y="1074"/>
                    </a:lnTo>
                    <a:lnTo>
                      <a:pt x="264" y="1080"/>
                    </a:lnTo>
                    <a:lnTo>
                      <a:pt x="270" y="1086"/>
                    </a:lnTo>
                    <a:lnTo>
                      <a:pt x="270" y="1104"/>
                    </a:lnTo>
                    <a:lnTo>
                      <a:pt x="276" y="1116"/>
                    </a:lnTo>
                    <a:lnTo>
                      <a:pt x="282" y="1134"/>
                    </a:lnTo>
                    <a:lnTo>
                      <a:pt x="294" y="1146"/>
                    </a:lnTo>
                    <a:lnTo>
                      <a:pt x="300" y="1146"/>
                    </a:lnTo>
                    <a:lnTo>
                      <a:pt x="306" y="1140"/>
                    </a:lnTo>
                    <a:lnTo>
                      <a:pt x="306" y="1104"/>
                    </a:lnTo>
                    <a:lnTo>
                      <a:pt x="336" y="1116"/>
                    </a:lnTo>
                    <a:lnTo>
                      <a:pt x="336" y="1140"/>
                    </a:lnTo>
                    <a:lnTo>
                      <a:pt x="342" y="1146"/>
                    </a:lnTo>
                    <a:lnTo>
                      <a:pt x="342" y="1152"/>
                    </a:lnTo>
                    <a:lnTo>
                      <a:pt x="348" y="1152"/>
                    </a:lnTo>
                    <a:lnTo>
                      <a:pt x="348" y="1140"/>
                    </a:lnTo>
                    <a:lnTo>
                      <a:pt x="360" y="1128"/>
                    </a:lnTo>
                    <a:lnTo>
                      <a:pt x="366" y="1116"/>
                    </a:lnTo>
                    <a:lnTo>
                      <a:pt x="366" y="1110"/>
                    </a:lnTo>
                    <a:lnTo>
                      <a:pt x="360" y="1104"/>
                    </a:lnTo>
                    <a:lnTo>
                      <a:pt x="360" y="1074"/>
                    </a:lnTo>
                    <a:lnTo>
                      <a:pt x="354" y="1062"/>
                    </a:lnTo>
                    <a:lnTo>
                      <a:pt x="354" y="1050"/>
                    </a:lnTo>
                    <a:close/>
                    <a:moveTo>
                      <a:pt x="264" y="1026"/>
                    </a:moveTo>
                    <a:lnTo>
                      <a:pt x="246" y="1062"/>
                    </a:lnTo>
                    <a:lnTo>
                      <a:pt x="264" y="1056"/>
                    </a:lnTo>
                    <a:lnTo>
                      <a:pt x="264" y="1026"/>
                    </a:lnTo>
                    <a:close/>
                    <a:moveTo>
                      <a:pt x="624" y="618"/>
                    </a:moveTo>
                    <a:lnTo>
                      <a:pt x="636" y="618"/>
                    </a:lnTo>
                    <a:lnTo>
                      <a:pt x="636" y="594"/>
                    </a:lnTo>
                    <a:lnTo>
                      <a:pt x="630" y="594"/>
                    </a:lnTo>
                    <a:lnTo>
                      <a:pt x="612" y="570"/>
                    </a:lnTo>
                    <a:lnTo>
                      <a:pt x="606" y="582"/>
                    </a:lnTo>
                    <a:lnTo>
                      <a:pt x="618" y="600"/>
                    </a:lnTo>
                    <a:lnTo>
                      <a:pt x="624" y="618"/>
                    </a:lnTo>
                    <a:close/>
                    <a:moveTo>
                      <a:pt x="546" y="72"/>
                    </a:moveTo>
                    <a:lnTo>
                      <a:pt x="552" y="96"/>
                    </a:lnTo>
                    <a:lnTo>
                      <a:pt x="558" y="102"/>
                    </a:lnTo>
                    <a:lnTo>
                      <a:pt x="570" y="108"/>
                    </a:lnTo>
                    <a:lnTo>
                      <a:pt x="576" y="114"/>
                    </a:lnTo>
                    <a:lnTo>
                      <a:pt x="576" y="132"/>
                    </a:lnTo>
                    <a:lnTo>
                      <a:pt x="564" y="144"/>
                    </a:lnTo>
                    <a:lnTo>
                      <a:pt x="564" y="150"/>
                    </a:lnTo>
                    <a:lnTo>
                      <a:pt x="570" y="156"/>
                    </a:lnTo>
                    <a:lnTo>
                      <a:pt x="576" y="168"/>
                    </a:lnTo>
                    <a:lnTo>
                      <a:pt x="582" y="174"/>
                    </a:lnTo>
                    <a:lnTo>
                      <a:pt x="582" y="186"/>
                    </a:lnTo>
                    <a:lnTo>
                      <a:pt x="576" y="186"/>
                    </a:lnTo>
                    <a:lnTo>
                      <a:pt x="564" y="180"/>
                    </a:lnTo>
                    <a:lnTo>
                      <a:pt x="552" y="180"/>
                    </a:lnTo>
                    <a:lnTo>
                      <a:pt x="540" y="174"/>
                    </a:lnTo>
                    <a:lnTo>
                      <a:pt x="528" y="174"/>
                    </a:lnTo>
                    <a:lnTo>
                      <a:pt x="522" y="168"/>
                    </a:lnTo>
                    <a:lnTo>
                      <a:pt x="522" y="180"/>
                    </a:lnTo>
                    <a:lnTo>
                      <a:pt x="540" y="198"/>
                    </a:lnTo>
                    <a:lnTo>
                      <a:pt x="516" y="228"/>
                    </a:lnTo>
                    <a:lnTo>
                      <a:pt x="522" y="240"/>
                    </a:lnTo>
                    <a:lnTo>
                      <a:pt x="528" y="246"/>
                    </a:lnTo>
                    <a:lnTo>
                      <a:pt x="528" y="252"/>
                    </a:lnTo>
                    <a:lnTo>
                      <a:pt x="534" y="258"/>
                    </a:lnTo>
                    <a:lnTo>
                      <a:pt x="546" y="264"/>
                    </a:lnTo>
                    <a:lnTo>
                      <a:pt x="552" y="270"/>
                    </a:lnTo>
                    <a:lnTo>
                      <a:pt x="564" y="276"/>
                    </a:lnTo>
                    <a:lnTo>
                      <a:pt x="570" y="282"/>
                    </a:lnTo>
                    <a:lnTo>
                      <a:pt x="576" y="282"/>
                    </a:lnTo>
                    <a:lnTo>
                      <a:pt x="576" y="318"/>
                    </a:lnTo>
                    <a:lnTo>
                      <a:pt x="582" y="330"/>
                    </a:lnTo>
                    <a:lnTo>
                      <a:pt x="600" y="330"/>
                    </a:lnTo>
                    <a:lnTo>
                      <a:pt x="600" y="300"/>
                    </a:lnTo>
                    <a:lnTo>
                      <a:pt x="636" y="300"/>
                    </a:lnTo>
                    <a:lnTo>
                      <a:pt x="642" y="294"/>
                    </a:lnTo>
                    <a:lnTo>
                      <a:pt x="606" y="270"/>
                    </a:lnTo>
                    <a:lnTo>
                      <a:pt x="588" y="270"/>
                    </a:lnTo>
                    <a:lnTo>
                      <a:pt x="576" y="264"/>
                    </a:lnTo>
                    <a:lnTo>
                      <a:pt x="570" y="264"/>
                    </a:lnTo>
                    <a:lnTo>
                      <a:pt x="558" y="258"/>
                    </a:lnTo>
                    <a:lnTo>
                      <a:pt x="558" y="246"/>
                    </a:lnTo>
                    <a:lnTo>
                      <a:pt x="564" y="240"/>
                    </a:lnTo>
                    <a:lnTo>
                      <a:pt x="576" y="234"/>
                    </a:lnTo>
                    <a:lnTo>
                      <a:pt x="600" y="246"/>
                    </a:lnTo>
                    <a:lnTo>
                      <a:pt x="606" y="252"/>
                    </a:lnTo>
                    <a:lnTo>
                      <a:pt x="618" y="240"/>
                    </a:lnTo>
                    <a:lnTo>
                      <a:pt x="630" y="234"/>
                    </a:lnTo>
                    <a:lnTo>
                      <a:pt x="636" y="234"/>
                    </a:lnTo>
                    <a:lnTo>
                      <a:pt x="690" y="252"/>
                    </a:lnTo>
                    <a:lnTo>
                      <a:pt x="726" y="270"/>
                    </a:lnTo>
                    <a:lnTo>
                      <a:pt x="756" y="282"/>
                    </a:lnTo>
                    <a:lnTo>
                      <a:pt x="768" y="282"/>
                    </a:lnTo>
                    <a:lnTo>
                      <a:pt x="768" y="270"/>
                    </a:lnTo>
                    <a:lnTo>
                      <a:pt x="762" y="258"/>
                    </a:lnTo>
                    <a:lnTo>
                      <a:pt x="762" y="222"/>
                    </a:lnTo>
                    <a:lnTo>
                      <a:pt x="780" y="204"/>
                    </a:lnTo>
                    <a:lnTo>
                      <a:pt x="792" y="204"/>
                    </a:lnTo>
                    <a:lnTo>
                      <a:pt x="798" y="210"/>
                    </a:lnTo>
                    <a:lnTo>
                      <a:pt x="816" y="210"/>
                    </a:lnTo>
                    <a:lnTo>
                      <a:pt x="840" y="198"/>
                    </a:lnTo>
                    <a:lnTo>
                      <a:pt x="858" y="180"/>
                    </a:lnTo>
                    <a:lnTo>
                      <a:pt x="804" y="144"/>
                    </a:lnTo>
                    <a:lnTo>
                      <a:pt x="804" y="120"/>
                    </a:lnTo>
                    <a:lnTo>
                      <a:pt x="798" y="108"/>
                    </a:lnTo>
                    <a:lnTo>
                      <a:pt x="792" y="102"/>
                    </a:lnTo>
                    <a:lnTo>
                      <a:pt x="786" y="102"/>
                    </a:lnTo>
                    <a:lnTo>
                      <a:pt x="774" y="114"/>
                    </a:lnTo>
                    <a:lnTo>
                      <a:pt x="774" y="126"/>
                    </a:lnTo>
                    <a:lnTo>
                      <a:pt x="756" y="120"/>
                    </a:lnTo>
                    <a:lnTo>
                      <a:pt x="720" y="114"/>
                    </a:lnTo>
                    <a:lnTo>
                      <a:pt x="678" y="102"/>
                    </a:lnTo>
                    <a:lnTo>
                      <a:pt x="648" y="90"/>
                    </a:lnTo>
                    <a:lnTo>
                      <a:pt x="624" y="72"/>
                    </a:lnTo>
                    <a:lnTo>
                      <a:pt x="552" y="24"/>
                    </a:lnTo>
                    <a:lnTo>
                      <a:pt x="516" y="6"/>
                    </a:lnTo>
                    <a:lnTo>
                      <a:pt x="498" y="0"/>
                    </a:lnTo>
                    <a:lnTo>
                      <a:pt x="498" y="18"/>
                    </a:lnTo>
                    <a:lnTo>
                      <a:pt x="510" y="30"/>
                    </a:lnTo>
                    <a:lnTo>
                      <a:pt x="516" y="42"/>
                    </a:lnTo>
                    <a:lnTo>
                      <a:pt x="528" y="54"/>
                    </a:lnTo>
                    <a:lnTo>
                      <a:pt x="534" y="66"/>
                    </a:lnTo>
                    <a:lnTo>
                      <a:pt x="546" y="72"/>
                    </a:lnTo>
                    <a:close/>
                    <a:moveTo>
                      <a:pt x="282" y="1458"/>
                    </a:moveTo>
                    <a:lnTo>
                      <a:pt x="306" y="1458"/>
                    </a:lnTo>
                    <a:lnTo>
                      <a:pt x="276" y="1440"/>
                    </a:lnTo>
                    <a:lnTo>
                      <a:pt x="282" y="1458"/>
                    </a:lnTo>
                    <a:close/>
                    <a:moveTo>
                      <a:pt x="300" y="1386"/>
                    </a:moveTo>
                    <a:lnTo>
                      <a:pt x="312" y="1398"/>
                    </a:lnTo>
                    <a:lnTo>
                      <a:pt x="318" y="1398"/>
                    </a:lnTo>
                    <a:lnTo>
                      <a:pt x="330" y="1386"/>
                    </a:lnTo>
                    <a:lnTo>
                      <a:pt x="336" y="1386"/>
                    </a:lnTo>
                    <a:lnTo>
                      <a:pt x="342" y="1380"/>
                    </a:lnTo>
                    <a:lnTo>
                      <a:pt x="342" y="1368"/>
                    </a:lnTo>
                    <a:lnTo>
                      <a:pt x="336" y="1362"/>
                    </a:lnTo>
                    <a:lnTo>
                      <a:pt x="318" y="1362"/>
                    </a:lnTo>
                    <a:lnTo>
                      <a:pt x="306" y="1368"/>
                    </a:lnTo>
                    <a:lnTo>
                      <a:pt x="300" y="1380"/>
                    </a:lnTo>
                    <a:lnTo>
                      <a:pt x="300" y="1386"/>
                    </a:lnTo>
                    <a:close/>
                    <a:moveTo>
                      <a:pt x="312" y="1416"/>
                    </a:moveTo>
                    <a:lnTo>
                      <a:pt x="300" y="1416"/>
                    </a:lnTo>
                    <a:lnTo>
                      <a:pt x="300" y="1428"/>
                    </a:lnTo>
                    <a:lnTo>
                      <a:pt x="318" y="1428"/>
                    </a:lnTo>
                    <a:lnTo>
                      <a:pt x="318" y="1422"/>
                    </a:lnTo>
                    <a:lnTo>
                      <a:pt x="312" y="1416"/>
                    </a:lnTo>
                    <a:close/>
                    <a:moveTo>
                      <a:pt x="336" y="1200"/>
                    </a:moveTo>
                    <a:lnTo>
                      <a:pt x="336" y="1206"/>
                    </a:lnTo>
                    <a:lnTo>
                      <a:pt x="330" y="1206"/>
                    </a:lnTo>
                    <a:lnTo>
                      <a:pt x="318" y="1212"/>
                    </a:lnTo>
                    <a:lnTo>
                      <a:pt x="342" y="1230"/>
                    </a:lnTo>
                    <a:lnTo>
                      <a:pt x="342" y="1218"/>
                    </a:lnTo>
                    <a:lnTo>
                      <a:pt x="336" y="1206"/>
                    </a:lnTo>
                    <a:lnTo>
                      <a:pt x="336" y="1200"/>
                    </a:lnTo>
                    <a:close/>
                    <a:moveTo>
                      <a:pt x="366" y="1170"/>
                    </a:moveTo>
                    <a:lnTo>
                      <a:pt x="366" y="1182"/>
                    </a:lnTo>
                    <a:lnTo>
                      <a:pt x="360" y="1194"/>
                    </a:lnTo>
                    <a:lnTo>
                      <a:pt x="378" y="1224"/>
                    </a:lnTo>
                    <a:lnTo>
                      <a:pt x="378" y="1200"/>
                    </a:lnTo>
                    <a:lnTo>
                      <a:pt x="372" y="1194"/>
                    </a:lnTo>
                    <a:lnTo>
                      <a:pt x="372" y="1176"/>
                    </a:lnTo>
                    <a:lnTo>
                      <a:pt x="366" y="1170"/>
                    </a:lnTo>
                    <a:close/>
                    <a:moveTo>
                      <a:pt x="36" y="1698"/>
                    </a:moveTo>
                    <a:lnTo>
                      <a:pt x="54" y="1698"/>
                    </a:lnTo>
                    <a:lnTo>
                      <a:pt x="60" y="1692"/>
                    </a:lnTo>
                    <a:lnTo>
                      <a:pt x="72" y="1692"/>
                    </a:lnTo>
                    <a:lnTo>
                      <a:pt x="42" y="1680"/>
                    </a:lnTo>
                    <a:lnTo>
                      <a:pt x="36" y="1686"/>
                    </a:lnTo>
                    <a:lnTo>
                      <a:pt x="36" y="1698"/>
                    </a:lnTo>
                    <a:close/>
                    <a:moveTo>
                      <a:pt x="114" y="1662"/>
                    </a:moveTo>
                    <a:lnTo>
                      <a:pt x="96" y="1632"/>
                    </a:lnTo>
                    <a:lnTo>
                      <a:pt x="96" y="1662"/>
                    </a:lnTo>
                    <a:lnTo>
                      <a:pt x="102" y="1674"/>
                    </a:lnTo>
                    <a:lnTo>
                      <a:pt x="114" y="1680"/>
                    </a:lnTo>
                    <a:lnTo>
                      <a:pt x="120" y="1680"/>
                    </a:lnTo>
                    <a:lnTo>
                      <a:pt x="126" y="1674"/>
                    </a:lnTo>
                    <a:lnTo>
                      <a:pt x="126" y="1662"/>
                    </a:lnTo>
                    <a:lnTo>
                      <a:pt x="114" y="1662"/>
                    </a:lnTo>
                    <a:close/>
                    <a:moveTo>
                      <a:pt x="12" y="1686"/>
                    </a:moveTo>
                    <a:lnTo>
                      <a:pt x="6" y="1686"/>
                    </a:lnTo>
                    <a:lnTo>
                      <a:pt x="0" y="1692"/>
                    </a:lnTo>
                    <a:lnTo>
                      <a:pt x="0" y="1704"/>
                    </a:lnTo>
                    <a:lnTo>
                      <a:pt x="6" y="1710"/>
                    </a:lnTo>
                    <a:lnTo>
                      <a:pt x="12" y="1710"/>
                    </a:lnTo>
                    <a:lnTo>
                      <a:pt x="24" y="1698"/>
                    </a:lnTo>
                    <a:lnTo>
                      <a:pt x="24" y="1686"/>
                    </a:lnTo>
                    <a:lnTo>
                      <a:pt x="12" y="1686"/>
                    </a:lnTo>
                    <a:close/>
                    <a:moveTo>
                      <a:pt x="168" y="1536"/>
                    </a:moveTo>
                    <a:lnTo>
                      <a:pt x="168" y="1542"/>
                    </a:lnTo>
                    <a:lnTo>
                      <a:pt x="180" y="1548"/>
                    </a:lnTo>
                    <a:lnTo>
                      <a:pt x="186" y="1548"/>
                    </a:lnTo>
                    <a:lnTo>
                      <a:pt x="186" y="1536"/>
                    </a:lnTo>
                    <a:lnTo>
                      <a:pt x="180" y="1530"/>
                    </a:lnTo>
                    <a:lnTo>
                      <a:pt x="168" y="1530"/>
                    </a:lnTo>
                    <a:lnTo>
                      <a:pt x="168" y="1536"/>
                    </a:lnTo>
                    <a:close/>
                    <a:moveTo>
                      <a:pt x="264" y="1494"/>
                    </a:moveTo>
                    <a:lnTo>
                      <a:pt x="252" y="1518"/>
                    </a:lnTo>
                    <a:lnTo>
                      <a:pt x="246" y="1536"/>
                    </a:lnTo>
                    <a:lnTo>
                      <a:pt x="246" y="1548"/>
                    </a:lnTo>
                    <a:lnTo>
                      <a:pt x="240" y="1554"/>
                    </a:lnTo>
                    <a:lnTo>
                      <a:pt x="240" y="1560"/>
                    </a:lnTo>
                    <a:lnTo>
                      <a:pt x="258" y="1566"/>
                    </a:lnTo>
                    <a:lnTo>
                      <a:pt x="264" y="1554"/>
                    </a:lnTo>
                    <a:lnTo>
                      <a:pt x="264" y="1548"/>
                    </a:lnTo>
                    <a:lnTo>
                      <a:pt x="270" y="1542"/>
                    </a:lnTo>
                    <a:lnTo>
                      <a:pt x="270" y="1524"/>
                    </a:lnTo>
                    <a:lnTo>
                      <a:pt x="288" y="1506"/>
                    </a:lnTo>
                    <a:lnTo>
                      <a:pt x="282" y="1500"/>
                    </a:lnTo>
                    <a:lnTo>
                      <a:pt x="282" y="1494"/>
                    </a:lnTo>
                    <a:lnTo>
                      <a:pt x="276" y="1488"/>
                    </a:lnTo>
                    <a:lnTo>
                      <a:pt x="264" y="149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08" name="Italy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4EF3F2C6-CF9F-4B84-B086-F6CD3F403A9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6645966" y="-1863413"/>
                <a:ext cx="151781" cy="169461"/>
              </a:xfrm>
              <a:custGeom>
                <a:avLst/>
                <a:gdLst>
                  <a:gd name="T0" fmla="*/ 2147483647 w 780"/>
                  <a:gd name="T1" fmla="*/ 2147483647 h 828"/>
                  <a:gd name="T2" fmla="*/ 2147483647 w 780"/>
                  <a:gd name="T3" fmla="*/ 2147483647 h 828"/>
                  <a:gd name="T4" fmla="*/ 2147483647 w 780"/>
                  <a:gd name="T5" fmla="*/ 2147483647 h 828"/>
                  <a:gd name="T6" fmla="*/ 2147483647 w 780"/>
                  <a:gd name="T7" fmla="*/ 2147483647 h 828"/>
                  <a:gd name="T8" fmla="*/ 2147483647 w 780"/>
                  <a:gd name="T9" fmla="*/ 2147483647 h 828"/>
                  <a:gd name="T10" fmla="*/ 2147483647 w 780"/>
                  <a:gd name="T11" fmla="*/ 2147483647 h 828"/>
                  <a:gd name="T12" fmla="*/ 2147483647 w 780"/>
                  <a:gd name="T13" fmla="*/ 2147483647 h 828"/>
                  <a:gd name="T14" fmla="*/ 2147483647 w 780"/>
                  <a:gd name="T15" fmla="*/ 2147483647 h 828"/>
                  <a:gd name="T16" fmla="*/ 2147483647 w 780"/>
                  <a:gd name="T17" fmla="*/ 2147483647 h 828"/>
                  <a:gd name="T18" fmla="*/ 2147483647 w 780"/>
                  <a:gd name="T19" fmla="*/ 2147483647 h 828"/>
                  <a:gd name="T20" fmla="*/ 2147483647 w 780"/>
                  <a:gd name="T21" fmla="*/ 2147483647 h 828"/>
                  <a:gd name="T22" fmla="*/ 2147483647 w 780"/>
                  <a:gd name="T23" fmla="*/ 2147483647 h 828"/>
                  <a:gd name="T24" fmla="*/ 2147483647 w 780"/>
                  <a:gd name="T25" fmla="*/ 2147483647 h 828"/>
                  <a:gd name="T26" fmla="*/ 2147483647 w 780"/>
                  <a:gd name="T27" fmla="*/ 2147483647 h 828"/>
                  <a:gd name="T28" fmla="*/ 2147483647 w 780"/>
                  <a:gd name="T29" fmla="*/ 2147483647 h 828"/>
                  <a:gd name="T30" fmla="*/ 2147483647 w 780"/>
                  <a:gd name="T31" fmla="*/ 2147483647 h 828"/>
                  <a:gd name="T32" fmla="*/ 2147483647 w 780"/>
                  <a:gd name="T33" fmla="*/ 2147483647 h 828"/>
                  <a:gd name="T34" fmla="*/ 2147483647 w 780"/>
                  <a:gd name="T35" fmla="*/ 2147483647 h 828"/>
                  <a:gd name="T36" fmla="*/ 2147483647 w 780"/>
                  <a:gd name="T37" fmla="*/ 2147483647 h 828"/>
                  <a:gd name="T38" fmla="*/ 2147483647 w 780"/>
                  <a:gd name="T39" fmla="*/ 2147483647 h 828"/>
                  <a:gd name="T40" fmla="*/ 2147483647 w 780"/>
                  <a:gd name="T41" fmla="*/ 2147483647 h 828"/>
                  <a:gd name="T42" fmla="*/ 2147483647 w 780"/>
                  <a:gd name="T43" fmla="*/ 2147483647 h 828"/>
                  <a:gd name="T44" fmla="*/ 2147483647 w 780"/>
                  <a:gd name="T45" fmla="*/ 2147483647 h 828"/>
                  <a:gd name="T46" fmla="*/ 2147483647 w 780"/>
                  <a:gd name="T47" fmla="*/ 2147483647 h 828"/>
                  <a:gd name="T48" fmla="*/ 2147483647 w 780"/>
                  <a:gd name="T49" fmla="*/ 2147483647 h 828"/>
                  <a:gd name="T50" fmla="*/ 2147483647 w 780"/>
                  <a:gd name="T51" fmla="*/ 2147483647 h 828"/>
                  <a:gd name="T52" fmla="*/ 2147483647 w 780"/>
                  <a:gd name="T53" fmla="*/ 2147483647 h 828"/>
                  <a:gd name="T54" fmla="*/ 2147483647 w 780"/>
                  <a:gd name="T55" fmla="*/ 2147483647 h 828"/>
                  <a:gd name="T56" fmla="*/ 2147483647 w 780"/>
                  <a:gd name="T57" fmla="*/ 2147483647 h 828"/>
                  <a:gd name="T58" fmla="*/ 2147483647 w 780"/>
                  <a:gd name="T59" fmla="*/ 2147483647 h 828"/>
                  <a:gd name="T60" fmla="*/ 2147483647 w 780"/>
                  <a:gd name="T61" fmla="*/ 2147483647 h 828"/>
                  <a:gd name="T62" fmla="*/ 2147483647 w 780"/>
                  <a:gd name="T63" fmla="*/ 2147483647 h 828"/>
                  <a:gd name="T64" fmla="*/ 2147483647 w 780"/>
                  <a:gd name="T65" fmla="*/ 2147483647 h 828"/>
                  <a:gd name="T66" fmla="*/ 2147483647 w 780"/>
                  <a:gd name="T67" fmla="*/ 2147483647 h 828"/>
                  <a:gd name="T68" fmla="*/ 2147483647 w 780"/>
                  <a:gd name="T69" fmla="*/ 2147483647 h 828"/>
                  <a:gd name="T70" fmla="*/ 2147483647 w 780"/>
                  <a:gd name="T71" fmla="*/ 2147483647 h 828"/>
                  <a:gd name="T72" fmla="*/ 2147483647 w 780"/>
                  <a:gd name="T73" fmla="*/ 2147483647 h 828"/>
                  <a:gd name="T74" fmla="*/ 2147483647 w 780"/>
                  <a:gd name="T75" fmla="*/ 2147483647 h 828"/>
                  <a:gd name="T76" fmla="*/ 2147483647 w 780"/>
                  <a:gd name="T77" fmla="*/ 2147483647 h 828"/>
                  <a:gd name="T78" fmla="*/ 2147483647 w 780"/>
                  <a:gd name="T79" fmla="*/ 2147483647 h 828"/>
                  <a:gd name="T80" fmla="*/ 2147483647 w 780"/>
                  <a:gd name="T81" fmla="*/ 2147483647 h 828"/>
                  <a:gd name="T82" fmla="*/ 2147483647 w 780"/>
                  <a:gd name="T83" fmla="*/ 2147483647 h 828"/>
                  <a:gd name="T84" fmla="*/ 2147483647 w 780"/>
                  <a:gd name="T85" fmla="*/ 2147483647 h 828"/>
                  <a:gd name="T86" fmla="*/ 2147483647 w 780"/>
                  <a:gd name="T87" fmla="*/ 2147483647 h 828"/>
                  <a:gd name="T88" fmla="*/ 2147483647 w 780"/>
                  <a:gd name="T89" fmla="*/ 2147483647 h 828"/>
                  <a:gd name="T90" fmla="*/ 2147483647 w 780"/>
                  <a:gd name="T91" fmla="*/ 2147483647 h 828"/>
                  <a:gd name="T92" fmla="*/ 2147483647 w 780"/>
                  <a:gd name="T93" fmla="*/ 2147483647 h 828"/>
                  <a:gd name="T94" fmla="*/ 2147483647 w 780"/>
                  <a:gd name="T95" fmla="*/ 2147483647 h 828"/>
                  <a:gd name="T96" fmla="*/ 2147483647 w 780"/>
                  <a:gd name="T97" fmla="*/ 2147483647 h 828"/>
                  <a:gd name="T98" fmla="*/ 2147483647 w 780"/>
                  <a:gd name="T99" fmla="*/ 2147483647 h 828"/>
                  <a:gd name="T100" fmla="*/ 2147483647 w 780"/>
                  <a:gd name="T101" fmla="*/ 2147483647 h 828"/>
                  <a:gd name="T102" fmla="*/ 2147483647 w 780"/>
                  <a:gd name="T103" fmla="*/ 2147483647 h 828"/>
                  <a:gd name="T104" fmla="*/ 2147483647 w 780"/>
                  <a:gd name="T105" fmla="*/ 2147483647 h 828"/>
                  <a:gd name="T106" fmla="*/ 2147483647 w 780"/>
                  <a:gd name="T107" fmla="*/ 2147483647 h 828"/>
                  <a:gd name="T108" fmla="*/ 2147483647 w 780"/>
                  <a:gd name="T109" fmla="*/ 2147483647 h 828"/>
                  <a:gd name="T110" fmla="*/ 2147483647 w 780"/>
                  <a:gd name="T111" fmla="*/ 2147483647 h 828"/>
                  <a:gd name="T112" fmla="*/ 2147483647 w 780"/>
                  <a:gd name="T113" fmla="*/ 2147483647 h 82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780"/>
                  <a:gd name="T172" fmla="*/ 0 h 828"/>
                  <a:gd name="T173" fmla="*/ 780 w 780"/>
                  <a:gd name="T174" fmla="*/ 828 h 82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780" h="828">
                    <a:moveTo>
                      <a:pt x="570" y="720"/>
                    </a:moveTo>
                    <a:lnTo>
                      <a:pt x="558" y="714"/>
                    </a:lnTo>
                    <a:lnTo>
                      <a:pt x="552" y="708"/>
                    </a:lnTo>
                    <a:lnTo>
                      <a:pt x="540" y="708"/>
                    </a:lnTo>
                    <a:lnTo>
                      <a:pt x="534" y="714"/>
                    </a:lnTo>
                    <a:lnTo>
                      <a:pt x="522" y="720"/>
                    </a:lnTo>
                    <a:lnTo>
                      <a:pt x="516" y="726"/>
                    </a:lnTo>
                    <a:lnTo>
                      <a:pt x="468" y="726"/>
                    </a:lnTo>
                    <a:lnTo>
                      <a:pt x="456" y="720"/>
                    </a:lnTo>
                    <a:lnTo>
                      <a:pt x="444" y="708"/>
                    </a:lnTo>
                    <a:lnTo>
                      <a:pt x="438" y="708"/>
                    </a:lnTo>
                    <a:lnTo>
                      <a:pt x="420" y="726"/>
                    </a:lnTo>
                    <a:lnTo>
                      <a:pt x="402" y="714"/>
                    </a:lnTo>
                    <a:lnTo>
                      <a:pt x="396" y="714"/>
                    </a:lnTo>
                    <a:lnTo>
                      <a:pt x="384" y="726"/>
                    </a:lnTo>
                    <a:lnTo>
                      <a:pt x="384" y="738"/>
                    </a:lnTo>
                    <a:lnTo>
                      <a:pt x="396" y="750"/>
                    </a:lnTo>
                    <a:lnTo>
                      <a:pt x="420" y="762"/>
                    </a:lnTo>
                    <a:lnTo>
                      <a:pt x="426" y="762"/>
                    </a:lnTo>
                    <a:lnTo>
                      <a:pt x="444" y="780"/>
                    </a:lnTo>
                    <a:lnTo>
                      <a:pt x="444" y="786"/>
                    </a:lnTo>
                    <a:lnTo>
                      <a:pt x="456" y="786"/>
                    </a:lnTo>
                    <a:lnTo>
                      <a:pt x="468" y="798"/>
                    </a:lnTo>
                    <a:lnTo>
                      <a:pt x="480" y="804"/>
                    </a:lnTo>
                    <a:lnTo>
                      <a:pt x="498" y="798"/>
                    </a:lnTo>
                    <a:lnTo>
                      <a:pt x="504" y="804"/>
                    </a:lnTo>
                    <a:lnTo>
                      <a:pt x="516" y="810"/>
                    </a:lnTo>
                    <a:lnTo>
                      <a:pt x="522" y="822"/>
                    </a:lnTo>
                    <a:lnTo>
                      <a:pt x="534" y="828"/>
                    </a:lnTo>
                    <a:lnTo>
                      <a:pt x="558" y="828"/>
                    </a:lnTo>
                    <a:lnTo>
                      <a:pt x="570" y="816"/>
                    </a:lnTo>
                    <a:lnTo>
                      <a:pt x="570" y="792"/>
                    </a:lnTo>
                    <a:lnTo>
                      <a:pt x="564" y="780"/>
                    </a:lnTo>
                    <a:lnTo>
                      <a:pt x="564" y="768"/>
                    </a:lnTo>
                    <a:lnTo>
                      <a:pt x="570" y="750"/>
                    </a:lnTo>
                    <a:lnTo>
                      <a:pt x="576" y="738"/>
                    </a:lnTo>
                    <a:lnTo>
                      <a:pt x="582" y="732"/>
                    </a:lnTo>
                    <a:lnTo>
                      <a:pt x="582" y="714"/>
                    </a:lnTo>
                    <a:lnTo>
                      <a:pt x="576" y="702"/>
                    </a:lnTo>
                    <a:lnTo>
                      <a:pt x="570" y="720"/>
                    </a:lnTo>
                    <a:close/>
                    <a:moveTo>
                      <a:pt x="180" y="468"/>
                    </a:moveTo>
                    <a:lnTo>
                      <a:pt x="156" y="480"/>
                    </a:lnTo>
                    <a:lnTo>
                      <a:pt x="150" y="486"/>
                    </a:lnTo>
                    <a:lnTo>
                      <a:pt x="138" y="492"/>
                    </a:lnTo>
                    <a:lnTo>
                      <a:pt x="132" y="498"/>
                    </a:lnTo>
                    <a:lnTo>
                      <a:pt x="126" y="498"/>
                    </a:lnTo>
                    <a:lnTo>
                      <a:pt x="114" y="492"/>
                    </a:lnTo>
                    <a:lnTo>
                      <a:pt x="102" y="480"/>
                    </a:lnTo>
                    <a:lnTo>
                      <a:pt x="96" y="498"/>
                    </a:lnTo>
                    <a:lnTo>
                      <a:pt x="102" y="504"/>
                    </a:lnTo>
                    <a:lnTo>
                      <a:pt x="114" y="510"/>
                    </a:lnTo>
                    <a:lnTo>
                      <a:pt x="120" y="522"/>
                    </a:lnTo>
                    <a:lnTo>
                      <a:pt x="120" y="540"/>
                    </a:lnTo>
                    <a:lnTo>
                      <a:pt x="114" y="558"/>
                    </a:lnTo>
                    <a:lnTo>
                      <a:pt x="114" y="570"/>
                    </a:lnTo>
                    <a:lnTo>
                      <a:pt x="126" y="582"/>
                    </a:lnTo>
                    <a:lnTo>
                      <a:pt x="114" y="588"/>
                    </a:lnTo>
                    <a:lnTo>
                      <a:pt x="120" y="636"/>
                    </a:lnTo>
                    <a:lnTo>
                      <a:pt x="108" y="636"/>
                    </a:lnTo>
                    <a:lnTo>
                      <a:pt x="126" y="654"/>
                    </a:lnTo>
                    <a:lnTo>
                      <a:pt x="138" y="654"/>
                    </a:lnTo>
                    <a:lnTo>
                      <a:pt x="144" y="642"/>
                    </a:lnTo>
                    <a:lnTo>
                      <a:pt x="156" y="630"/>
                    </a:lnTo>
                    <a:lnTo>
                      <a:pt x="156" y="618"/>
                    </a:lnTo>
                    <a:lnTo>
                      <a:pt x="168" y="630"/>
                    </a:lnTo>
                    <a:lnTo>
                      <a:pt x="180" y="636"/>
                    </a:lnTo>
                    <a:lnTo>
                      <a:pt x="186" y="636"/>
                    </a:lnTo>
                    <a:lnTo>
                      <a:pt x="192" y="630"/>
                    </a:lnTo>
                    <a:lnTo>
                      <a:pt x="198" y="618"/>
                    </a:lnTo>
                    <a:lnTo>
                      <a:pt x="198" y="594"/>
                    </a:lnTo>
                    <a:lnTo>
                      <a:pt x="204" y="582"/>
                    </a:lnTo>
                    <a:lnTo>
                      <a:pt x="204" y="558"/>
                    </a:lnTo>
                    <a:lnTo>
                      <a:pt x="198" y="552"/>
                    </a:lnTo>
                    <a:lnTo>
                      <a:pt x="192" y="552"/>
                    </a:lnTo>
                    <a:lnTo>
                      <a:pt x="192" y="546"/>
                    </a:lnTo>
                    <a:lnTo>
                      <a:pt x="198" y="540"/>
                    </a:lnTo>
                    <a:lnTo>
                      <a:pt x="204" y="540"/>
                    </a:lnTo>
                    <a:lnTo>
                      <a:pt x="210" y="534"/>
                    </a:lnTo>
                    <a:lnTo>
                      <a:pt x="210" y="522"/>
                    </a:lnTo>
                    <a:lnTo>
                      <a:pt x="204" y="510"/>
                    </a:lnTo>
                    <a:lnTo>
                      <a:pt x="204" y="492"/>
                    </a:lnTo>
                    <a:lnTo>
                      <a:pt x="198" y="480"/>
                    </a:lnTo>
                    <a:lnTo>
                      <a:pt x="186" y="474"/>
                    </a:lnTo>
                    <a:lnTo>
                      <a:pt x="180" y="468"/>
                    </a:lnTo>
                    <a:close/>
                    <a:moveTo>
                      <a:pt x="774" y="546"/>
                    </a:moveTo>
                    <a:lnTo>
                      <a:pt x="768" y="534"/>
                    </a:lnTo>
                    <a:lnTo>
                      <a:pt x="756" y="528"/>
                    </a:lnTo>
                    <a:lnTo>
                      <a:pt x="738" y="510"/>
                    </a:lnTo>
                    <a:lnTo>
                      <a:pt x="678" y="480"/>
                    </a:lnTo>
                    <a:lnTo>
                      <a:pt x="672" y="480"/>
                    </a:lnTo>
                    <a:lnTo>
                      <a:pt x="660" y="474"/>
                    </a:lnTo>
                    <a:lnTo>
                      <a:pt x="648" y="474"/>
                    </a:lnTo>
                    <a:lnTo>
                      <a:pt x="630" y="468"/>
                    </a:lnTo>
                    <a:lnTo>
                      <a:pt x="606" y="456"/>
                    </a:lnTo>
                    <a:lnTo>
                      <a:pt x="606" y="450"/>
                    </a:lnTo>
                    <a:lnTo>
                      <a:pt x="612" y="438"/>
                    </a:lnTo>
                    <a:lnTo>
                      <a:pt x="624" y="426"/>
                    </a:lnTo>
                    <a:lnTo>
                      <a:pt x="624" y="420"/>
                    </a:lnTo>
                    <a:lnTo>
                      <a:pt x="618" y="414"/>
                    </a:lnTo>
                    <a:lnTo>
                      <a:pt x="612" y="414"/>
                    </a:lnTo>
                    <a:lnTo>
                      <a:pt x="594" y="408"/>
                    </a:lnTo>
                    <a:lnTo>
                      <a:pt x="552" y="408"/>
                    </a:lnTo>
                    <a:lnTo>
                      <a:pt x="540" y="402"/>
                    </a:lnTo>
                    <a:lnTo>
                      <a:pt x="534" y="396"/>
                    </a:lnTo>
                    <a:lnTo>
                      <a:pt x="516" y="384"/>
                    </a:lnTo>
                    <a:lnTo>
                      <a:pt x="492" y="360"/>
                    </a:lnTo>
                    <a:lnTo>
                      <a:pt x="480" y="342"/>
                    </a:lnTo>
                    <a:lnTo>
                      <a:pt x="474" y="336"/>
                    </a:lnTo>
                    <a:lnTo>
                      <a:pt x="468" y="324"/>
                    </a:lnTo>
                    <a:lnTo>
                      <a:pt x="468" y="312"/>
                    </a:lnTo>
                    <a:lnTo>
                      <a:pt x="450" y="276"/>
                    </a:lnTo>
                    <a:lnTo>
                      <a:pt x="438" y="270"/>
                    </a:lnTo>
                    <a:lnTo>
                      <a:pt x="432" y="264"/>
                    </a:lnTo>
                    <a:lnTo>
                      <a:pt x="420" y="258"/>
                    </a:lnTo>
                    <a:lnTo>
                      <a:pt x="414" y="252"/>
                    </a:lnTo>
                    <a:lnTo>
                      <a:pt x="378" y="222"/>
                    </a:lnTo>
                    <a:lnTo>
                      <a:pt x="372" y="210"/>
                    </a:lnTo>
                    <a:lnTo>
                      <a:pt x="360" y="198"/>
                    </a:lnTo>
                    <a:lnTo>
                      <a:pt x="360" y="186"/>
                    </a:lnTo>
                    <a:lnTo>
                      <a:pt x="366" y="180"/>
                    </a:lnTo>
                    <a:lnTo>
                      <a:pt x="384" y="180"/>
                    </a:lnTo>
                    <a:lnTo>
                      <a:pt x="384" y="174"/>
                    </a:lnTo>
                    <a:lnTo>
                      <a:pt x="372" y="162"/>
                    </a:lnTo>
                    <a:lnTo>
                      <a:pt x="366" y="150"/>
                    </a:lnTo>
                    <a:lnTo>
                      <a:pt x="366" y="138"/>
                    </a:lnTo>
                    <a:lnTo>
                      <a:pt x="402" y="120"/>
                    </a:lnTo>
                    <a:lnTo>
                      <a:pt x="408" y="114"/>
                    </a:lnTo>
                    <a:lnTo>
                      <a:pt x="414" y="114"/>
                    </a:lnTo>
                    <a:lnTo>
                      <a:pt x="438" y="108"/>
                    </a:lnTo>
                    <a:lnTo>
                      <a:pt x="444" y="72"/>
                    </a:lnTo>
                    <a:lnTo>
                      <a:pt x="432" y="66"/>
                    </a:lnTo>
                    <a:lnTo>
                      <a:pt x="438" y="60"/>
                    </a:lnTo>
                    <a:lnTo>
                      <a:pt x="438" y="42"/>
                    </a:lnTo>
                    <a:lnTo>
                      <a:pt x="384" y="42"/>
                    </a:lnTo>
                    <a:lnTo>
                      <a:pt x="378" y="24"/>
                    </a:lnTo>
                    <a:lnTo>
                      <a:pt x="366" y="24"/>
                    </a:lnTo>
                    <a:lnTo>
                      <a:pt x="366" y="6"/>
                    </a:lnTo>
                    <a:lnTo>
                      <a:pt x="360" y="0"/>
                    </a:lnTo>
                    <a:lnTo>
                      <a:pt x="342" y="0"/>
                    </a:lnTo>
                    <a:lnTo>
                      <a:pt x="336" y="6"/>
                    </a:lnTo>
                    <a:lnTo>
                      <a:pt x="336" y="12"/>
                    </a:lnTo>
                    <a:lnTo>
                      <a:pt x="294" y="12"/>
                    </a:lnTo>
                    <a:lnTo>
                      <a:pt x="282" y="30"/>
                    </a:lnTo>
                    <a:lnTo>
                      <a:pt x="270" y="24"/>
                    </a:lnTo>
                    <a:lnTo>
                      <a:pt x="252" y="24"/>
                    </a:lnTo>
                    <a:lnTo>
                      <a:pt x="246" y="42"/>
                    </a:lnTo>
                    <a:lnTo>
                      <a:pt x="222" y="42"/>
                    </a:lnTo>
                    <a:lnTo>
                      <a:pt x="222" y="48"/>
                    </a:lnTo>
                    <a:lnTo>
                      <a:pt x="234" y="60"/>
                    </a:lnTo>
                    <a:lnTo>
                      <a:pt x="228" y="72"/>
                    </a:lnTo>
                    <a:lnTo>
                      <a:pt x="210" y="60"/>
                    </a:lnTo>
                    <a:lnTo>
                      <a:pt x="192" y="66"/>
                    </a:lnTo>
                    <a:lnTo>
                      <a:pt x="180" y="48"/>
                    </a:lnTo>
                    <a:lnTo>
                      <a:pt x="174" y="72"/>
                    </a:lnTo>
                    <a:lnTo>
                      <a:pt x="162" y="84"/>
                    </a:lnTo>
                    <a:lnTo>
                      <a:pt x="162" y="102"/>
                    </a:lnTo>
                    <a:lnTo>
                      <a:pt x="138" y="78"/>
                    </a:lnTo>
                    <a:lnTo>
                      <a:pt x="132" y="78"/>
                    </a:lnTo>
                    <a:lnTo>
                      <a:pt x="132" y="72"/>
                    </a:lnTo>
                    <a:lnTo>
                      <a:pt x="126" y="66"/>
                    </a:lnTo>
                    <a:lnTo>
                      <a:pt x="126" y="60"/>
                    </a:lnTo>
                    <a:lnTo>
                      <a:pt x="120" y="54"/>
                    </a:lnTo>
                    <a:lnTo>
                      <a:pt x="108" y="54"/>
                    </a:lnTo>
                    <a:lnTo>
                      <a:pt x="102" y="60"/>
                    </a:lnTo>
                    <a:lnTo>
                      <a:pt x="102" y="78"/>
                    </a:lnTo>
                    <a:lnTo>
                      <a:pt x="84" y="96"/>
                    </a:lnTo>
                    <a:lnTo>
                      <a:pt x="78" y="96"/>
                    </a:lnTo>
                    <a:lnTo>
                      <a:pt x="66" y="84"/>
                    </a:lnTo>
                    <a:lnTo>
                      <a:pt x="54" y="84"/>
                    </a:lnTo>
                    <a:lnTo>
                      <a:pt x="42" y="96"/>
                    </a:lnTo>
                    <a:lnTo>
                      <a:pt x="30" y="96"/>
                    </a:lnTo>
                    <a:lnTo>
                      <a:pt x="30" y="102"/>
                    </a:lnTo>
                    <a:lnTo>
                      <a:pt x="24" y="102"/>
                    </a:lnTo>
                    <a:lnTo>
                      <a:pt x="18" y="108"/>
                    </a:lnTo>
                    <a:lnTo>
                      <a:pt x="42" y="132"/>
                    </a:lnTo>
                    <a:lnTo>
                      <a:pt x="42" y="138"/>
                    </a:lnTo>
                    <a:lnTo>
                      <a:pt x="24" y="156"/>
                    </a:lnTo>
                    <a:lnTo>
                      <a:pt x="0" y="156"/>
                    </a:lnTo>
                    <a:lnTo>
                      <a:pt x="12" y="174"/>
                    </a:lnTo>
                    <a:lnTo>
                      <a:pt x="24" y="174"/>
                    </a:lnTo>
                    <a:lnTo>
                      <a:pt x="30" y="180"/>
                    </a:lnTo>
                    <a:lnTo>
                      <a:pt x="30" y="192"/>
                    </a:lnTo>
                    <a:lnTo>
                      <a:pt x="24" y="198"/>
                    </a:lnTo>
                    <a:lnTo>
                      <a:pt x="24" y="204"/>
                    </a:lnTo>
                    <a:lnTo>
                      <a:pt x="18" y="210"/>
                    </a:lnTo>
                    <a:lnTo>
                      <a:pt x="18" y="216"/>
                    </a:lnTo>
                    <a:lnTo>
                      <a:pt x="24" y="222"/>
                    </a:lnTo>
                    <a:lnTo>
                      <a:pt x="36" y="228"/>
                    </a:lnTo>
                    <a:lnTo>
                      <a:pt x="42" y="228"/>
                    </a:lnTo>
                    <a:lnTo>
                      <a:pt x="42" y="234"/>
                    </a:lnTo>
                    <a:lnTo>
                      <a:pt x="66" y="234"/>
                    </a:lnTo>
                    <a:lnTo>
                      <a:pt x="72" y="240"/>
                    </a:lnTo>
                    <a:lnTo>
                      <a:pt x="72" y="246"/>
                    </a:lnTo>
                    <a:lnTo>
                      <a:pt x="54" y="264"/>
                    </a:lnTo>
                    <a:lnTo>
                      <a:pt x="54" y="270"/>
                    </a:lnTo>
                    <a:lnTo>
                      <a:pt x="66" y="270"/>
                    </a:lnTo>
                    <a:lnTo>
                      <a:pt x="90" y="258"/>
                    </a:lnTo>
                    <a:lnTo>
                      <a:pt x="120" y="228"/>
                    </a:lnTo>
                    <a:lnTo>
                      <a:pt x="144" y="216"/>
                    </a:lnTo>
                    <a:lnTo>
                      <a:pt x="156" y="216"/>
                    </a:lnTo>
                    <a:lnTo>
                      <a:pt x="168" y="222"/>
                    </a:lnTo>
                    <a:lnTo>
                      <a:pt x="204" y="234"/>
                    </a:lnTo>
                    <a:lnTo>
                      <a:pt x="216" y="240"/>
                    </a:lnTo>
                    <a:lnTo>
                      <a:pt x="228" y="252"/>
                    </a:lnTo>
                    <a:lnTo>
                      <a:pt x="234" y="264"/>
                    </a:lnTo>
                    <a:lnTo>
                      <a:pt x="234" y="276"/>
                    </a:lnTo>
                    <a:lnTo>
                      <a:pt x="240" y="282"/>
                    </a:lnTo>
                    <a:lnTo>
                      <a:pt x="240" y="288"/>
                    </a:lnTo>
                    <a:lnTo>
                      <a:pt x="252" y="300"/>
                    </a:lnTo>
                    <a:lnTo>
                      <a:pt x="252" y="306"/>
                    </a:lnTo>
                    <a:lnTo>
                      <a:pt x="246" y="318"/>
                    </a:lnTo>
                    <a:lnTo>
                      <a:pt x="246" y="324"/>
                    </a:lnTo>
                    <a:lnTo>
                      <a:pt x="258" y="336"/>
                    </a:lnTo>
                    <a:lnTo>
                      <a:pt x="282" y="348"/>
                    </a:lnTo>
                    <a:lnTo>
                      <a:pt x="288" y="354"/>
                    </a:lnTo>
                    <a:lnTo>
                      <a:pt x="294" y="354"/>
                    </a:lnTo>
                    <a:lnTo>
                      <a:pt x="300" y="372"/>
                    </a:lnTo>
                    <a:lnTo>
                      <a:pt x="330" y="372"/>
                    </a:lnTo>
                    <a:lnTo>
                      <a:pt x="348" y="390"/>
                    </a:lnTo>
                    <a:lnTo>
                      <a:pt x="354" y="402"/>
                    </a:lnTo>
                    <a:lnTo>
                      <a:pt x="366" y="414"/>
                    </a:lnTo>
                    <a:lnTo>
                      <a:pt x="378" y="420"/>
                    </a:lnTo>
                    <a:lnTo>
                      <a:pt x="384" y="432"/>
                    </a:lnTo>
                    <a:lnTo>
                      <a:pt x="420" y="468"/>
                    </a:lnTo>
                    <a:lnTo>
                      <a:pt x="456" y="468"/>
                    </a:lnTo>
                    <a:lnTo>
                      <a:pt x="462" y="474"/>
                    </a:lnTo>
                    <a:lnTo>
                      <a:pt x="468" y="486"/>
                    </a:lnTo>
                    <a:lnTo>
                      <a:pt x="492" y="498"/>
                    </a:lnTo>
                    <a:lnTo>
                      <a:pt x="510" y="504"/>
                    </a:lnTo>
                    <a:lnTo>
                      <a:pt x="528" y="504"/>
                    </a:lnTo>
                    <a:lnTo>
                      <a:pt x="540" y="510"/>
                    </a:lnTo>
                    <a:lnTo>
                      <a:pt x="546" y="510"/>
                    </a:lnTo>
                    <a:lnTo>
                      <a:pt x="552" y="522"/>
                    </a:lnTo>
                    <a:lnTo>
                      <a:pt x="552" y="534"/>
                    </a:lnTo>
                    <a:lnTo>
                      <a:pt x="564" y="558"/>
                    </a:lnTo>
                    <a:lnTo>
                      <a:pt x="570" y="564"/>
                    </a:lnTo>
                    <a:lnTo>
                      <a:pt x="582" y="564"/>
                    </a:lnTo>
                    <a:lnTo>
                      <a:pt x="594" y="558"/>
                    </a:lnTo>
                    <a:lnTo>
                      <a:pt x="600" y="558"/>
                    </a:lnTo>
                    <a:lnTo>
                      <a:pt x="600" y="570"/>
                    </a:lnTo>
                    <a:lnTo>
                      <a:pt x="606" y="582"/>
                    </a:lnTo>
                    <a:lnTo>
                      <a:pt x="606" y="606"/>
                    </a:lnTo>
                    <a:lnTo>
                      <a:pt x="612" y="618"/>
                    </a:lnTo>
                    <a:lnTo>
                      <a:pt x="630" y="636"/>
                    </a:lnTo>
                    <a:lnTo>
                      <a:pt x="630" y="666"/>
                    </a:lnTo>
                    <a:lnTo>
                      <a:pt x="612" y="666"/>
                    </a:lnTo>
                    <a:lnTo>
                      <a:pt x="612" y="690"/>
                    </a:lnTo>
                    <a:lnTo>
                      <a:pt x="606" y="696"/>
                    </a:lnTo>
                    <a:lnTo>
                      <a:pt x="600" y="708"/>
                    </a:lnTo>
                    <a:lnTo>
                      <a:pt x="594" y="714"/>
                    </a:lnTo>
                    <a:lnTo>
                      <a:pt x="594" y="732"/>
                    </a:lnTo>
                    <a:lnTo>
                      <a:pt x="606" y="732"/>
                    </a:lnTo>
                    <a:lnTo>
                      <a:pt x="618" y="726"/>
                    </a:lnTo>
                    <a:lnTo>
                      <a:pt x="624" y="726"/>
                    </a:lnTo>
                    <a:lnTo>
                      <a:pt x="636" y="702"/>
                    </a:lnTo>
                    <a:lnTo>
                      <a:pt x="654" y="696"/>
                    </a:lnTo>
                    <a:lnTo>
                      <a:pt x="654" y="666"/>
                    </a:lnTo>
                    <a:lnTo>
                      <a:pt x="666" y="654"/>
                    </a:lnTo>
                    <a:lnTo>
                      <a:pt x="678" y="654"/>
                    </a:lnTo>
                    <a:lnTo>
                      <a:pt x="684" y="648"/>
                    </a:lnTo>
                    <a:lnTo>
                      <a:pt x="696" y="648"/>
                    </a:lnTo>
                    <a:lnTo>
                      <a:pt x="696" y="636"/>
                    </a:lnTo>
                    <a:lnTo>
                      <a:pt x="690" y="630"/>
                    </a:lnTo>
                    <a:lnTo>
                      <a:pt x="690" y="618"/>
                    </a:lnTo>
                    <a:lnTo>
                      <a:pt x="678" y="606"/>
                    </a:lnTo>
                    <a:lnTo>
                      <a:pt x="666" y="606"/>
                    </a:lnTo>
                    <a:lnTo>
                      <a:pt x="648" y="588"/>
                    </a:lnTo>
                    <a:lnTo>
                      <a:pt x="654" y="582"/>
                    </a:lnTo>
                    <a:lnTo>
                      <a:pt x="660" y="570"/>
                    </a:lnTo>
                    <a:lnTo>
                      <a:pt x="666" y="552"/>
                    </a:lnTo>
                    <a:lnTo>
                      <a:pt x="672" y="540"/>
                    </a:lnTo>
                    <a:lnTo>
                      <a:pt x="684" y="528"/>
                    </a:lnTo>
                    <a:lnTo>
                      <a:pt x="690" y="534"/>
                    </a:lnTo>
                    <a:lnTo>
                      <a:pt x="702" y="534"/>
                    </a:lnTo>
                    <a:lnTo>
                      <a:pt x="708" y="540"/>
                    </a:lnTo>
                    <a:lnTo>
                      <a:pt x="738" y="540"/>
                    </a:lnTo>
                    <a:lnTo>
                      <a:pt x="738" y="552"/>
                    </a:lnTo>
                    <a:lnTo>
                      <a:pt x="744" y="558"/>
                    </a:lnTo>
                    <a:lnTo>
                      <a:pt x="744" y="564"/>
                    </a:lnTo>
                    <a:lnTo>
                      <a:pt x="750" y="576"/>
                    </a:lnTo>
                    <a:lnTo>
                      <a:pt x="762" y="576"/>
                    </a:lnTo>
                    <a:lnTo>
                      <a:pt x="774" y="570"/>
                    </a:lnTo>
                    <a:lnTo>
                      <a:pt x="780" y="564"/>
                    </a:lnTo>
                    <a:lnTo>
                      <a:pt x="780" y="558"/>
                    </a:lnTo>
                    <a:lnTo>
                      <a:pt x="774" y="546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09" name="Israel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91984315-C2B0-4BFC-94E6-28B237A03CB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10088" y="-1639885"/>
                <a:ext cx="19930" cy="66171"/>
              </a:xfrm>
              <a:custGeom>
                <a:avLst/>
                <a:gdLst>
                  <a:gd name="T0" fmla="*/ 0 w 102"/>
                  <a:gd name="T1" fmla="*/ 2147483647 h 324"/>
                  <a:gd name="T2" fmla="*/ 2147483647 w 102"/>
                  <a:gd name="T3" fmla="*/ 2147483647 h 324"/>
                  <a:gd name="T4" fmla="*/ 2147483647 w 102"/>
                  <a:gd name="T5" fmla="*/ 2147483647 h 324"/>
                  <a:gd name="T6" fmla="*/ 2147483647 w 102"/>
                  <a:gd name="T7" fmla="*/ 2147483647 h 324"/>
                  <a:gd name="T8" fmla="*/ 2147483647 w 102"/>
                  <a:gd name="T9" fmla="*/ 2147483647 h 324"/>
                  <a:gd name="T10" fmla="*/ 2147483647 w 102"/>
                  <a:gd name="T11" fmla="*/ 2147483647 h 324"/>
                  <a:gd name="T12" fmla="*/ 2147483647 w 102"/>
                  <a:gd name="T13" fmla="*/ 2147483647 h 324"/>
                  <a:gd name="T14" fmla="*/ 2147483647 w 102"/>
                  <a:gd name="T15" fmla="*/ 2147483647 h 324"/>
                  <a:gd name="T16" fmla="*/ 2147483647 w 102"/>
                  <a:gd name="T17" fmla="*/ 2147483647 h 324"/>
                  <a:gd name="T18" fmla="*/ 2147483647 w 102"/>
                  <a:gd name="T19" fmla="*/ 2147483647 h 324"/>
                  <a:gd name="T20" fmla="*/ 2147483647 w 102"/>
                  <a:gd name="T21" fmla="*/ 2147483647 h 324"/>
                  <a:gd name="T22" fmla="*/ 2147483647 w 102"/>
                  <a:gd name="T23" fmla="*/ 2147483647 h 324"/>
                  <a:gd name="T24" fmla="*/ 2147483647 w 102"/>
                  <a:gd name="T25" fmla="*/ 2147483647 h 324"/>
                  <a:gd name="T26" fmla="*/ 2147483647 w 102"/>
                  <a:gd name="T27" fmla="*/ 2147483647 h 324"/>
                  <a:gd name="T28" fmla="*/ 2147483647 w 102"/>
                  <a:gd name="T29" fmla="*/ 2147483647 h 324"/>
                  <a:gd name="T30" fmla="*/ 2147483647 w 102"/>
                  <a:gd name="T31" fmla="*/ 2147483647 h 324"/>
                  <a:gd name="T32" fmla="*/ 2147483647 w 102"/>
                  <a:gd name="T33" fmla="*/ 2147483647 h 324"/>
                  <a:gd name="T34" fmla="*/ 2147483647 w 102"/>
                  <a:gd name="T35" fmla="*/ 2147483647 h 324"/>
                  <a:gd name="T36" fmla="*/ 2147483647 w 102"/>
                  <a:gd name="T37" fmla="*/ 2147483647 h 324"/>
                  <a:gd name="T38" fmla="*/ 2147483647 w 102"/>
                  <a:gd name="T39" fmla="*/ 2147483647 h 324"/>
                  <a:gd name="T40" fmla="*/ 2147483647 w 102"/>
                  <a:gd name="T41" fmla="*/ 2147483647 h 324"/>
                  <a:gd name="T42" fmla="*/ 2147483647 w 102"/>
                  <a:gd name="T43" fmla="*/ 2147483647 h 324"/>
                  <a:gd name="T44" fmla="*/ 2147483647 w 102"/>
                  <a:gd name="T45" fmla="*/ 2147483647 h 324"/>
                  <a:gd name="T46" fmla="*/ 2147483647 w 102"/>
                  <a:gd name="T47" fmla="*/ 2147483647 h 324"/>
                  <a:gd name="T48" fmla="*/ 2147483647 w 102"/>
                  <a:gd name="T49" fmla="*/ 0 h 324"/>
                  <a:gd name="T50" fmla="*/ 2147483647 w 102"/>
                  <a:gd name="T51" fmla="*/ 2147483647 h 324"/>
                  <a:gd name="T52" fmla="*/ 2147483647 w 102"/>
                  <a:gd name="T53" fmla="*/ 2147483647 h 324"/>
                  <a:gd name="T54" fmla="*/ 2147483647 w 102"/>
                  <a:gd name="T55" fmla="*/ 2147483647 h 324"/>
                  <a:gd name="T56" fmla="*/ 2147483647 w 102"/>
                  <a:gd name="T57" fmla="*/ 2147483647 h 324"/>
                  <a:gd name="T58" fmla="*/ 2147483647 w 102"/>
                  <a:gd name="T59" fmla="*/ 2147483647 h 324"/>
                  <a:gd name="T60" fmla="*/ 2147483647 w 102"/>
                  <a:gd name="T61" fmla="*/ 2147483647 h 324"/>
                  <a:gd name="T62" fmla="*/ 2147483647 w 102"/>
                  <a:gd name="T63" fmla="*/ 2147483647 h 324"/>
                  <a:gd name="T64" fmla="*/ 2147483647 w 102"/>
                  <a:gd name="T65" fmla="*/ 2147483647 h 324"/>
                  <a:gd name="T66" fmla="*/ 2147483647 w 102"/>
                  <a:gd name="T67" fmla="*/ 2147483647 h 324"/>
                  <a:gd name="T68" fmla="*/ 2147483647 w 102"/>
                  <a:gd name="T69" fmla="*/ 2147483647 h 324"/>
                  <a:gd name="T70" fmla="*/ 2147483647 w 102"/>
                  <a:gd name="T71" fmla="*/ 2147483647 h 324"/>
                  <a:gd name="T72" fmla="*/ 2147483647 w 102"/>
                  <a:gd name="T73" fmla="*/ 2147483647 h 324"/>
                  <a:gd name="T74" fmla="*/ 2147483647 w 102"/>
                  <a:gd name="T75" fmla="*/ 2147483647 h 324"/>
                  <a:gd name="T76" fmla="*/ 2147483647 w 102"/>
                  <a:gd name="T77" fmla="*/ 2147483647 h 324"/>
                  <a:gd name="T78" fmla="*/ 0 w 102"/>
                  <a:gd name="T79" fmla="*/ 2147483647 h 32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02"/>
                  <a:gd name="T121" fmla="*/ 0 h 324"/>
                  <a:gd name="T122" fmla="*/ 102 w 102"/>
                  <a:gd name="T123" fmla="*/ 324 h 324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02" h="324">
                    <a:moveTo>
                      <a:pt x="0" y="168"/>
                    </a:moveTo>
                    <a:lnTo>
                      <a:pt x="54" y="312"/>
                    </a:lnTo>
                    <a:lnTo>
                      <a:pt x="60" y="324"/>
                    </a:lnTo>
                    <a:lnTo>
                      <a:pt x="60" y="306"/>
                    </a:lnTo>
                    <a:lnTo>
                      <a:pt x="66" y="294"/>
                    </a:lnTo>
                    <a:lnTo>
                      <a:pt x="66" y="234"/>
                    </a:lnTo>
                    <a:lnTo>
                      <a:pt x="72" y="228"/>
                    </a:lnTo>
                    <a:lnTo>
                      <a:pt x="78" y="216"/>
                    </a:lnTo>
                    <a:lnTo>
                      <a:pt x="84" y="210"/>
                    </a:lnTo>
                    <a:lnTo>
                      <a:pt x="90" y="198"/>
                    </a:lnTo>
                    <a:lnTo>
                      <a:pt x="90" y="186"/>
                    </a:lnTo>
                    <a:lnTo>
                      <a:pt x="78" y="174"/>
                    </a:lnTo>
                    <a:lnTo>
                      <a:pt x="78" y="162"/>
                    </a:lnTo>
                    <a:lnTo>
                      <a:pt x="72" y="156"/>
                    </a:lnTo>
                    <a:lnTo>
                      <a:pt x="66" y="162"/>
                    </a:lnTo>
                    <a:lnTo>
                      <a:pt x="66" y="168"/>
                    </a:lnTo>
                    <a:lnTo>
                      <a:pt x="60" y="168"/>
                    </a:lnTo>
                    <a:lnTo>
                      <a:pt x="54" y="174"/>
                    </a:lnTo>
                    <a:lnTo>
                      <a:pt x="48" y="168"/>
                    </a:lnTo>
                    <a:lnTo>
                      <a:pt x="48" y="96"/>
                    </a:lnTo>
                    <a:lnTo>
                      <a:pt x="66" y="78"/>
                    </a:lnTo>
                    <a:lnTo>
                      <a:pt x="84" y="78"/>
                    </a:lnTo>
                    <a:lnTo>
                      <a:pt x="90" y="60"/>
                    </a:lnTo>
                    <a:lnTo>
                      <a:pt x="84" y="18"/>
                    </a:lnTo>
                    <a:lnTo>
                      <a:pt x="102" y="0"/>
                    </a:lnTo>
                    <a:lnTo>
                      <a:pt x="78" y="6"/>
                    </a:lnTo>
                    <a:lnTo>
                      <a:pt x="78" y="18"/>
                    </a:lnTo>
                    <a:lnTo>
                      <a:pt x="72" y="30"/>
                    </a:lnTo>
                    <a:lnTo>
                      <a:pt x="66" y="36"/>
                    </a:lnTo>
                    <a:lnTo>
                      <a:pt x="60" y="36"/>
                    </a:lnTo>
                    <a:lnTo>
                      <a:pt x="54" y="30"/>
                    </a:lnTo>
                    <a:lnTo>
                      <a:pt x="42" y="54"/>
                    </a:lnTo>
                    <a:lnTo>
                      <a:pt x="30" y="60"/>
                    </a:lnTo>
                    <a:lnTo>
                      <a:pt x="36" y="72"/>
                    </a:lnTo>
                    <a:lnTo>
                      <a:pt x="36" y="84"/>
                    </a:lnTo>
                    <a:lnTo>
                      <a:pt x="42" y="90"/>
                    </a:lnTo>
                    <a:lnTo>
                      <a:pt x="42" y="96"/>
                    </a:lnTo>
                    <a:lnTo>
                      <a:pt x="18" y="138"/>
                    </a:lnTo>
                    <a:lnTo>
                      <a:pt x="18" y="156"/>
                    </a:lnTo>
                    <a:lnTo>
                      <a:pt x="0" y="16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10" name="Ireland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F71F5E28-2F44-4FAC-987B-289F4338A38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448190" y="-1993333"/>
                <a:ext cx="54427" cy="60522"/>
              </a:xfrm>
              <a:custGeom>
                <a:avLst/>
                <a:gdLst>
                  <a:gd name="T0" fmla="*/ 2147483647 w 282"/>
                  <a:gd name="T1" fmla="*/ 2147483647 h 300"/>
                  <a:gd name="T2" fmla="*/ 2147483647 w 282"/>
                  <a:gd name="T3" fmla="*/ 2147483647 h 300"/>
                  <a:gd name="T4" fmla="*/ 2147483647 w 282"/>
                  <a:gd name="T5" fmla="*/ 2147483647 h 300"/>
                  <a:gd name="T6" fmla="*/ 2147483647 w 282"/>
                  <a:gd name="T7" fmla="*/ 2147483647 h 300"/>
                  <a:gd name="T8" fmla="*/ 2147483647 w 282"/>
                  <a:gd name="T9" fmla="*/ 2147483647 h 300"/>
                  <a:gd name="T10" fmla="*/ 2147483647 w 282"/>
                  <a:gd name="T11" fmla="*/ 2147483647 h 300"/>
                  <a:gd name="T12" fmla="*/ 2147483647 w 282"/>
                  <a:gd name="T13" fmla="*/ 2147483647 h 300"/>
                  <a:gd name="T14" fmla="*/ 2147483647 w 282"/>
                  <a:gd name="T15" fmla="*/ 2147483647 h 300"/>
                  <a:gd name="T16" fmla="*/ 2147483647 w 282"/>
                  <a:gd name="T17" fmla="*/ 2147483647 h 300"/>
                  <a:gd name="T18" fmla="*/ 2147483647 w 282"/>
                  <a:gd name="T19" fmla="*/ 2147483647 h 300"/>
                  <a:gd name="T20" fmla="*/ 2147483647 w 282"/>
                  <a:gd name="T21" fmla="*/ 2147483647 h 300"/>
                  <a:gd name="T22" fmla="*/ 2147483647 w 282"/>
                  <a:gd name="T23" fmla="*/ 2147483647 h 300"/>
                  <a:gd name="T24" fmla="*/ 2147483647 w 282"/>
                  <a:gd name="T25" fmla="*/ 0 h 300"/>
                  <a:gd name="T26" fmla="*/ 2147483647 w 282"/>
                  <a:gd name="T27" fmla="*/ 2147483647 h 300"/>
                  <a:gd name="T28" fmla="*/ 2147483647 w 282"/>
                  <a:gd name="T29" fmla="*/ 2147483647 h 300"/>
                  <a:gd name="T30" fmla="*/ 2147483647 w 282"/>
                  <a:gd name="T31" fmla="*/ 2147483647 h 300"/>
                  <a:gd name="T32" fmla="*/ 2147483647 w 282"/>
                  <a:gd name="T33" fmla="*/ 2147483647 h 300"/>
                  <a:gd name="T34" fmla="*/ 2147483647 w 282"/>
                  <a:gd name="T35" fmla="*/ 2147483647 h 300"/>
                  <a:gd name="T36" fmla="*/ 2147483647 w 282"/>
                  <a:gd name="T37" fmla="*/ 2147483647 h 300"/>
                  <a:gd name="T38" fmla="*/ 2147483647 w 282"/>
                  <a:gd name="T39" fmla="*/ 2147483647 h 300"/>
                  <a:gd name="T40" fmla="*/ 2147483647 w 282"/>
                  <a:gd name="T41" fmla="*/ 2147483647 h 300"/>
                  <a:gd name="T42" fmla="*/ 2147483647 w 282"/>
                  <a:gd name="T43" fmla="*/ 2147483647 h 300"/>
                  <a:gd name="T44" fmla="*/ 2147483647 w 282"/>
                  <a:gd name="T45" fmla="*/ 2147483647 h 300"/>
                  <a:gd name="T46" fmla="*/ 2147483647 w 282"/>
                  <a:gd name="T47" fmla="*/ 2147483647 h 300"/>
                  <a:gd name="T48" fmla="*/ 2147483647 w 282"/>
                  <a:gd name="T49" fmla="*/ 2147483647 h 300"/>
                  <a:gd name="T50" fmla="*/ 2147483647 w 282"/>
                  <a:gd name="T51" fmla="*/ 2147483647 h 300"/>
                  <a:gd name="T52" fmla="*/ 2147483647 w 282"/>
                  <a:gd name="T53" fmla="*/ 2147483647 h 300"/>
                  <a:gd name="T54" fmla="*/ 2147483647 w 282"/>
                  <a:gd name="T55" fmla="*/ 2147483647 h 300"/>
                  <a:gd name="T56" fmla="*/ 2147483647 w 282"/>
                  <a:gd name="T57" fmla="*/ 2147483647 h 300"/>
                  <a:gd name="T58" fmla="*/ 2147483647 w 282"/>
                  <a:gd name="T59" fmla="*/ 2147483647 h 300"/>
                  <a:gd name="T60" fmla="*/ 2147483647 w 282"/>
                  <a:gd name="T61" fmla="*/ 2147483647 h 300"/>
                  <a:gd name="T62" fmla="*/ 2147483647 w 282"/>
                  <a:gd name="T63" fmla="*/ 2147483647 h 300"/>
                  <a:gd name="T64" fmla="*/ 2147483647 w 282"/>
                  <a:gd name="T65" fmla="*/ 2147483647 h 300"/>
                  <a:gd name="T66" fmla="*/ 2147483647 w 282"/>
                  <a:gd name="T67" fmla="*/ 2147483647 h 300"/>
                  <a:gd name="T68" fmla="*/ 2147483647 w 282"/>
                  <a:gd name="T69" fmla="*/ 2147483647 h 300"/>
                  <a:gd name="T70" fmla="*/ 2147483647 w 282"/>
                  <a:gd name="T71" fmla="*/ 2147483647 h 300"/>
                  <a:gd name="T72" fmla="*/ 2147483647 w 282"/>
                  <a:gd name="T73" fmla="*/ 2147483647 h 300"/>
                  <a:gd name="T74" fmla="*/ 2147483647 w 282"/>
                  <a:gd name="T75" fmla="*/ 2147483647 h 300"/>
                  <a:gd name="T76" fmla="*/ 2147483647 w 282"/>
                  <a:gd name="T77" fmla="*/ 2147483647 h 300"/>
                  <a:gd name="T78" fmla="*/ 2147483647 w 282"/>
                  <a:gd name="T79" fmla="*/ 2147483647 h 300"/>
                  <a:gd name="T80" fmla="*/ 0 w 282"/>
                  <a:gd name="T81" fmla="*/ 2147483647 h 300"/>
                  <a:gd name="T82" fmla="*/ 2147483647 w 282"/>
                  <a:gd name="T83" fmla="*/ 2147483647 h 300"/>
                  <a:gd name="T84" fmla="*/ 2147483647 w 282"/>
                  <a:gd name="T85" fmla="*/ 2147483647 h 300"/>
                  <a:gd name="T86" fmla="*/ 2147483647 w 282"/>
                  <a:gd name="T87" fmla="*/ 2147483647 h 300"/>
                  <a:gd name="T88" fmla="*/ 2147483647 w 282"/>
                  <a:gd name="T89" fmla="*/ 2147483647 h 300"/>
                  <a:gd name="T90" fmla="*/ 2147483647 w 282"/>
                  <a:gd name="T91" fmla="*/ 2147483647 h 300"/>
                  <a:gd name="T92" fmla="*/ 2147483647 w 282"/>
                  <a:gd name="T93" fmla="*/ 2147483647 h 300"/>
                  <a:gd name="T94" fmla="*/ 2147483647 w 282"/>
                  <a:gd name="T95" fmla="*/ 2147483647 h 300"/>
                  <a:gd name="T96" fmla="*/ 2147483647 w 282"/>
                  <a:gd name="T97" fmla="*/ 2147483647 h 300"/>
                  <a:gd name="T98" fmla="*/ 2147483647 w 282"/>
                  <a:gd name="T99" fmla="*/ 2147483647 h 300"/>
                  <a:gd name="T100" fmla="*/ 2147483647 w 282"/>
                  <a:gd name="T101" fmla="*/ 2147483647 h 300"/>
                  <a:gd name="T102" fmla="*/ 2147483647 w 282"/>
                  <a:gd name="T103" fmla="*/ 2147483647 h 300"/>
                  <a:gd name="T104" fmla="*/ 2147483647 w 282"/>
                  <a:gd name="T105" fmla="*/ 2147483647 h 300"/>
                  <a:gd name="T106" fmla="*/ 2147483647 w 282"/>
                  <a:gd name="T107" fmla="*/ 2147483647 h 300"/>
                  <a:gd name="T108" fmla="*/ 2147483647 w 282"/>
                  <a:gd name="T109" fmla="*/ 2147483647 h 300"/>
                  <a:gd name="T110" fmla="*/ 2147483647 w 282"/>
                  <a:gd name="T111" fmla="*/ 2147483647 h 3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82"/>
                  <a:gd name="T169" fmla="*/ 0 h 300"/>
                  <a:gd name="T170" fmla="*/ 282 w 282"/>
                  <a:gd name="T171" fmla="*/ 300 h 30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82" h="300">
                    <a:moveTo>
                      <a:pt x="276" y="156"/>
                    </a:moveTo>
                    <a:lnTo>
                      <a:pt x="276" y="144"/>
                    </a:lnTo>
                    <a:lnTo>
                      <a:pt x="270" y="132"/>
                    </a:lnTo>
                    <a:lnTo>
                      <a:pt x="264" y="126"/>
                    </a:lnTo>
                    <a:lnTo>
                      <a:pt x="264" y="114"/>
                    </a:lnTo>
                    <a:lnTo>
                      <a:pt x="258" y="108"/>
                    </a:lnTo>
                    <a:lnTo>
                      <a:pt x="258" y="102"/>
                    </a:lnTo>
                    <a:lnTo>
                      <a:pt x="276" y="102"/>
                    </a:lnTo>
                    <a:lnTo>
                      <a:pt x="282" y="96"/>
                    </a:lnTo>
                    <a:lnTo>
                      <a:pt x="246" y="90"/>
                    </a:lnTo>
                    <a:lnTo>
                      <a:pt x="228" y="66"/>
                    </a:lnTo>
                    <a:lnTo>
                      <a:pt x="204" y="90"/>
                    </a:lnTo>
                    <a:lnTo>
                      <a:pt x="192" y="90"/>
                    </a:lnTo>
                    <a:lnTo>
                      <a:pt x="168" y="78"/>
                    </a:lnTo>
                    <a:lnTo>
                      <a:pt x="162" y="72"/>
                    </a:lnTo>
                    <a:lnTo>
                      <a:pt x="174" y="60"/>
                    </a:lnTo>
                    <a:lnTo>
                      <a:pt x="180" y="60"/>
                    </a:lnTo>
                    <a:lnTo>
                      <a:pt x="186" y="54"/>
                    </a:lnTo>
                    <a:lnTo>
                      <a:pt x="192" y="54"/>
                    </a:lnTo>
                    <a:lnTo>
                      <a:pt x="192" y="42"/>
                    </a:lnTo>
                    <a:lnTo>
                      <a:pt x="234" y="18"/>
                    </a:lnTo>
                    <a:lnTo>
                      <a:pt x="240" y="12"/>
                    </a:lnTo>
                    <a:lnTo>
                      <a:pt x="240" y="6"/>
                    </a:lnTo>
                    <a:lnTo>
                      <a:pt x="234" y="6"/>
                    </a:lnTo>
                    <a:lnTo>
                      <a:pt x="228" y="0"/>
                    </a:lnTo>
                    <a:lnTo>
                      <a:pt x="222" y="0"/>
                    </a:lnTo>
                    <a:lnTo>
                      <a:pt x="210" y="6"/>
                    </a:lnTo>
                    <a:lnTo>
                      <a:pt x="204" y="18"/>
                    </a:lnTo>
                    <a:lnTo>
                      <a:pt x="198" y="6"/>
                    </a:lnTo>
                    <a:lnTo>
                      <a:pt x="174" y="6"/>
                    </a:lnTo>
                    <a:lnTo>
                      <a:pt x="162" y="12"/>
                    </a:lnTo>
                    <a:lnTo>
                      <a:pt x="156" y="12"/>
                    </a:lnTo>
                    <a:lnTo>
                      <a:pt x="150" y="18"/>
                    </a:lnTo>
                    <a:lnTo>
                      <a:pt x="150" y="30"/>
                    </a:lnTo>
                    <a:lnTo>
                      <a:pt x="144" y="36"/>
                    </a:lnTo>
                    <a:lnTo>
                      <a:pt x="144" y="42"/>
                    </a:lnTo>
                    <a:lnTo>
                      <a:pt x="126" y="42"/>
                    </a:lnTo>
                    <a:lnTo>
                      <a:pt x="120" y="48"/>
                    </a:lnTo>
                    <a:lnTo>
                      <a:pt x="120" y="54"/>
                    </a:lnTo>
                    <a:lnTo>
                      <a:pt x="138" y="54"/>
                    </a:lnTo>
                    <a:lnTo>
                      <a:pt x="144" y="60"/>
                    </a:lnTo>
                    <a:lnTo>
                      <a:pt x="150" y="60"/>
                    </a:lnTo>
                    <a:lnTo>
                      <a:pt x="150" y="66"/>
                    </a:lnTo>
                    <a:lnTo>
                      <a:pt x="144" y="72"/>
                    </a:lnTo>
                    <a:lnTo>
                      <a:pt x="132" y="72"/>
                    </a:lnTo>
                    <a:lnTo>
                      <a:pt x="132" y="78"/>
                    </a:lnTo>
                    <a:lnTo>
                      <a:pt x="126" y="84"/>
                    </a:lnTo>
                    <a:lnTo>
                      <a:pt x="102" y="84"/>
                    </a:lnTo>
                    <a:lnTo>
                      <a:pt x="102" y="90"/>
                    </a:lnTo>
                    <a:lnTo>
                      <a:pt x="90" y="78"/>
                    </a:lnTo>
                    <a:lnTo>
                      <a:pt x="42" y="78"/>
                    </a:lnTo>
                    <a:lnTo>
                      <a:pt x="42" y="102"/>
                    </a:lnTo>
                    <a:lnTo>
                      <a:pt x="54" y="102"/>
                    </a:lnTo>
                    <a:lnTo>
                      <a:pt x="54" y="108"/>
                    </a:lnTo>
                    <a:lnTo>
                      <a:pt x="60" y="114"/>
                    </a:lnTo>
                    <a:lnTo>
                      <a:pt x="42" y="126"/>
                    </a:lnTo>
                    <a:lnTo>
                      <a:pt x="36" y="126"/>
                    </a:lnTo>
                    <a:lnTo>
                      <a:pt x="30" y="132"/>
                    </a:lnTo>
                    <a:lnTo>
                      <a:pt x="30" y="138"/>
                    </a:lnTo>
                    <a:lnTo>
                      <a:pt x="42" y="150"/>
                    </a:lnTo>
                    <a:lnTo>
                      <a:pt x="54" y="156"/>
                    </a:lnTo>
                    <a:lnTo>
                      <a:pt x="60" y="162"/>
                    </a:lnTo>
                    <a:lnTo>
                      <a:pt x="72" y="162"/>
                    </a:lnTo>
                    <a:lnTo>
                      <a:pt x="78" y="156"/>
                    </a:lnTo>
                    <a:lnTo>
                      <a:pt x="96" y="156"/>
                    </a:lnTo>
                    <a:lnTo>
                      <a:pt x="96" y="168"/>
                    </a:lnTo>
                    <a:lnTo>
                      <a:pt x="90" y="174"/>
                    </a:lnTo>
                    <a:lnTo>
                      <a:pt x="72" y="174"/>
                    </a:lnTo>
                    <a:lnTo>
                      <a:pt x="72" y="192"/>
                    </a:lnTo>
                    <a:lnTo>
                      <a:pt x="54" y="192"/>
                    </a:lnTo>
                    <a:lnTo>
                      <a:pt x="48" y="198"/>
                    </a:lnTo>
                    <a:lnTo>
                      <a:pt x="48" y="210"/>
                    </a:lnTo>
                    <a:lnTo>
                      <a:pt x="42" y="222"/>
                    </a:lnTo>
                    <a:lnTo>
                      <a:pt x="42" y="234"/>
                    </a:lnTo>
                    <a:lnTo>
                      <a:pt x="18" y="234"/>
                    </a:lnTo>
                    <a:lnTo>
                      <a:pt x="12" y="240"/>
                    </a:lnTo>
                    <a:lnTo>
                      <a:pt x="6" y="240"/>
                    </a:lnTo>
                    <a:lnTo>
                      <a:pt x="6" y="246"/>
                    </a:lnTo>
                    <a:lnTo>
                      <a:pt x="12" y="246"/>
                    </a:lnTo>
                    <a:lnTo>
                      <a:pt x="18" y="252"/>
                    </a:lnTo>
                    <a:lnTo>
                      <a:pt x="6" y="252"/>
                    </a:lnTo>
                    <a:lnTo>
                      <a:pt x="0" y="258"/>
                    </a:lnTo>
                    <a:lnTo>
                      <a:pt x="0" y="270"/>
                    </a:lnTo>
                    <a:lnTo>
                      <a:pt x="42" y="270"/>
                    </a:lnTo>
                    <a:lnTo>
                      <a:pt x="24" y="288"/>
                    </a:lnTo>
                    <a:lnTo>
                      <a:pt x="30" y="282"/>
                    </a:lnTo>
                    <a:lnTo>
                      <a:pt x="48" y="282"/>
                    </a:lnTo>
                    <a:lnTo>
                      <a:pt x="48" y="288"/>
                    </a:lnTo>
                    <a:lnTo>
                      <a:pt x="42" y="288"/>
                    </a:lnTo>
                    <a:lnTo>
                      <a:pt x="36" y="294"/>
                    </a:lnTo>
                    <a:lnTo>
                      <a:pt x="30" y="294"/>
                    </a:lnTo>
                    <a:lnTo>
                      <a:pt x="36" y="300"/>
                    </a:lnTo>
                    <a:lnTo>
                      <a:pt x="60" y="300"/>
                    </a:lnTo>
                    <a:lnTo>
                      <a:pt x="96" y="288"/>
                    </a:lnTo>
                    <a:lnTo>
                      <a:pt x="108" y="282"/>
                    </a:lnTo>
                    <a:lnTo>
                      <a:pt x="120" y="270"/>
                    </a:lnTo>
                    <a:lnTo>
                      <a:pt x="120" y="264"/>
                    </a:lnTo>
                    <a:lnTo>
                      <a:pt x="132" y="270"/>
                    </a:lnTo>
                    <a:lnTo>
                      <a:pt x="138" y="270"/>
                    </a:lnTo>
                    <a:lnTo>
                      <a:pt x="150" y="264"/>
                    </a:lnTo>
                    <a:lnTo>
                      <a:pt x="162" y="252"/>
                    </a:lnTo>
                    <a:lnTo>
                      <a:pt x="180" y="246"/>
                    </a:lnTo>
                    <a:lnTo>
                      <a:pt x="204" y="246"/>
                    </a:lnTo>
                    <a:lnTo>
                      <a:pt x="210" y="240"/>
                    </a:lnTo>
                    <a:lnTo>
                      <a:pt x="252" y="240"/>
                    </a:lnTo>
                    <a:lnTo>
                      <a:pt x="246" y="222"/>
                    </a:lnTo>
                    <a:lnTo>
                      <a:pt x="264" y="222"/>
                    </a:lnTo>
                    <a:lnTo>
                      <a:pt x="264" y="198"/>
                    </a:lnTo>
                    <a:lnTo>
                      <a:pt x="270" y="192"/>
                    </a:lnTo>
                    <a:lnTo>
                      <a:pt x="270" y="180"/>
                    </a:lnTo>
                    <a:lnTo>
                      <a:pt x="276" y="168"/>
                    </a:lnTo>
                    <a:lnTo>
                      <a:pt x="276" y="156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11" name="Iraq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E7F17081-CDD1-4E07-A553-27464C59373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67581" y="-1703635"/>
                <a:ext cx="132617" cy="135570"/>
              </a:xfrm>
              <a:custGeom>
                <a:avLst/>
                <a:gdLst>
                  <a:gd name="T0" fmla="*/ 2147483647 w 684"/>
                  <a:gd name="T1" fmla="*/ 2147483647 h 660"/>
                  <a:gd name="T2" fmla="*/ 2147483647 w 684"/>
                  <a:gd name="T3" fmla="*/ 2147483647 h 660"/>
                  <a:gd name="T4" fmla="*/ 2147483647 w 684"/>
                  <a:gd name="T5" fmla="*/ 2147483647 h 660"/>
                  <a:gd name="T6" fmla="*/ 2147483647 w 684"/>
                  <a:gd name="T7" fmla="*/ 2147483647 h 660"/>
                  <a:gd name="T8" fmla="*/ 2147483647 w 684"/>
                  <a:gd name="T9" fmla="*/ 2147483647 h 660"/>
                  <a:gd name="T10" fmla="*/ 2147483647 w 684"/>
                  <a:gd name="T11" fmla="*/ 2147483647 h 660"/>
                  <a:gd name="T12" fmla="*/ 2147483647 w 684"/>
                  <a:gd name="T13" fmla="*/ 2147483647 h 660"/>
                  <a:gd name="T14" fmla="*/ 2147483647 w 684"/>
                  <a:gd name="T15" fmla="*/ 2147483647 h 660"/>
                  <a:gd name="T16" fmla="*/ 2147483647 w 684"/>
                  <a:gd name="T17" fmla="*/ 2147483647 h 660"/>
                  <a:gd name="T18" fmla="*/ 2147483647 w 684"/>
                  <a:gd name="T19" fmla="*/ 2147483647 h 660"/>
                  <a:gd name="T20" fmla="*/ 2147483647 w 684"/>
                  <a:gd name="T21" fmla="*/ 2147483647 h 660"/>
                  <a:gd name="T22" fmla="*/ 2147483647 w 684"/>
                  <a:gd name="T23" fmla="*/ 2147483647 h 660"/>
                  <a:gd name="T24" fmla="*/ 2147483647 w 684"/>
                  <a:gd name="T25" fmla="*/ 2147483647 h 660"/>
                  <a:gd name="T26" fmla="*/ 2147483647 w 684"/>
                  <a:gd name="T27" fmla="*/ 2147483647 h 660"/>
                  <a:gd name="T28" fmla="*/ 2147483647 w 684"/>
                  <a:gd name="T29" fmla="*/ 2147483647 h 660"/>
                  <a:gd name="T30" fmla="*/ 2147483647 w 684"/>
                  <a:gd name="T31" fmla="*/ 2147483647 h 660"/>
                  <a:gd name="T32" fmla="*/ 2147483647 w 684"/>
                  <a:gd name="T33" fmla="*/ 2147483647 h 660"/>
                  <a:gd name="T34" fmla="*/ 2147483647 w 684"/>
                  <a:gd name="T35" fmla="*/ 2147483647 h 660"/>
                  <a:gd name="T36" fmla="*/ 2147483647 w 684"/>
                  <a:gd name="T37" fmla="*/ 2147483647 h 660"/>
                  <a:gd name="T38" fmla="*/ 2147483647 w 684"/>
                  <a:gd name="T39" fmla="*/ 2147483647 h 660"/>
                  <a:gd name="T40" fmla="*/ 2147483647 w 684"/>
                  <a:gd name="T41" fmla="*/ 2147483647 h 660"/>
                  <a:gd name="T42" fmla="*/ 2147483647 w 684"/>
                  <a:gd name="T43" fmla="*/ 2147483647 h 660"/>
                  <a:gd name="T44" fmla="*/ 2147483647 w 684"/>
                  <a:gd name="T45" fmla="*/ 2147483647 h 660"/>
                  <a:gd name="T46" fmla="*/ 2147483647 w 684"/>
                  <a:gd name="T47" fmla="*/ 2147483647 h 660"/>
                  <a:gd name="T48" fmla="*/ 2147483647 w 684"/>
                  <a:gd name="T49" fmla="*/ 2147483647 h 660"/>
                  <a:gd name="T50" fmla="*/ 2147483647 w 684"/>
                  <a:gd name="T51" fmla="*/ 2147483647 h 660"/>
                  <a:gd name="T52" fmla="*/ 2147483647 w 684"/>
                  <a:gd name="T53" fmla="*/ 0 h 660"/>
                  <a:gd name="T54" fmla="*/ 2147483647 w 684"/>
                  <a:gd name="T55" fmla="*/ 2147483647 h 660"/>
                  <a:gd name="T56" fmla="*/ 2147483647 w 684"/>
                  <a:gd name="T57" fmla="*/ 2147483647 h 660"/>
                  <a:gd name="T58" fmla="*/ 2147483647 w 684"/>
                  <a:gd name="T59" fmla="*/ 0 h 660"/>
                  <a:gd name="T60" fmla="*/ 2147483647 w 684"/>
                  <a:gd name="T61" fmla="*/ 2147483647 h 660"/>
                  <a:gd name="T62" fmla="*/ 2147483647 w 684"/>
                  <a:gd name="T63" fmla="*/ 2147483647 h 660"/>
                  <a:gd name="T64" fmla="*/ 2147483647 w 684"/>
                  <a:gd name="T65" fmla="*/ 2147483647 h 660"/>
                  <a:gd name="T66" fmla="*/ 2147483647 w 684"/>
                  <a:gd name="T67" fmla="*/ 2147483647 h 660"/>
                  <a:gd name="T68" fmla="*/ 2147483647 w 684"/>
                  <a:gd name="T69" fmla="*/ 2147483647 h 660"/>
                  <a:gd name="T70" fmla="*/ 2147483647 w 684"/>
                  <a:gd name="T71" fmla="*/ 2147483647 h 660"/>
                  <a:gd name="T72" fmla="*/ 2147483647 w 684"/>
                  <a:gd name="T73" fmla="*/ 2147483647 h 660"/>
                  <a:gd name="T74" fmla="*/ 2147483647 w 684"/>
                  <a:gd name="T75" fmla="*/ 2147483647 h 660"/>
                  <a:gd name="T76" fmla="*/ 2147483647 w 684"/>
                  <a:gd name="T77" fmla="*/ 2147483647 h 660"/>
                  <a:gd name="T78" fmla="*/ 2147483647 w 684"/>
                  <a:gd name="T79" fmla="*/ 2147483647 h 660"/>
                  <a:gd name="T80" fmla="*/ 2147483647 w 684"/>
                  <a:gd name="T81" fmla="*/ 2147483647 h 660"/>
                  <a:gd name="T82" fmla="*/ 2147483647 w 684"/>
                  <a:gd name="T83" fmla="*/ 2147483647 h 660"/>
                  <a:gd name="T84" fmla="*/ 2147483647 w 684"/>
                  <a:gd name="T85" fmla="*/ 2147483647 h 660"/>
                  <a:gd name="T86" fmla="*/ 0 w 684"/>
                  <a:gd name="T87" fmla="*/ 2147483647 h 660"/>
                  <a:gd name="T88" fmla="*/ 2147483647 w 684"/>
                  <a:gd name="T89" fmla="*/ 2147483647 h 660"/>
                  <a:gd name="T90" fmla="*/ 2147483647 w 684"/>
                  <a:gd name="T91" fmla="*/ 2147483647 h 660"/>
                  <a:gd name="T92" fmla="*/ 2147483647 w 684"/>
                  <a:gd name="T93" fmla="*/ 2147483647 h 660"/>
                  <a:gd name="T94" fmla="*/ 2147483647 w 684"/>
                  <a:gd name="T95" fmla="*/ 2147483647 h 660"/>
                  <a:gd name="T96" fmla="*/ 2147483647 w 684"/>
                  <a:gd name="T97" fmla="*/ 2147483647 h 660"/>
                  <a:gd name="T98" fmla="*/ 2147483647 w 684"/>
                  <a:gd name="T99" fmla="*/ 2147483647 h 660"/>
                  <a:gd name="T100" fmla="*/ 2147483647 w 684"/>
                  <a:gd name="T101" fmla="*/ 2147483647 h 660"/>
                  <a:gd name="T102" fmla="*/ 2147483647 w 684"/>
                  <a:gd name="T103" fmla="*/ 2147483647 h 660"/>
                  <a:gd name="T104" fmla="*/ 2147483647 w 684"/>
                  <a:gd name="T105" fmla="*/ 2147483647 h 660"/>
                  <a:gd name="T106" fmla="*/ 2147483647 w 684"/>
                  <a:gd name="T107" fmla="*/ 2147483647 h 660"/>
                  <a:gd name="T108" fmla="*/ 2147483647 w 684"/>
                  <a:gd name="T109" fmla="*/ 2147483647 h 660"/>
                  <a:gd name="T110" fmla="*/ 2147483647 w 684"/>
                  <a:gd name="T111" fmla="*/ 2147483647 h 660"/>
                  <a:gd name="T112" fmla="*/ 2147483647 w 684"/>
                  <a:gd name="T113" fmla="*/ 2147483647 h 660"/>
                  <a:gd name="T114" fmla="*/ 2147483647 w 684"/>
                  <a:gd name="T115" fmla="*/ 2147483647 h 66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84"/>
                  <a:gd name="T175" fmla="*/ 0 h 660"/>
                  <a:gd name="T176" fmla="*/ 684 w 684"/>
                  <a:gd name="T177" fmla="*/ 660 h 66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84" h="660">
                    <a:moveTo>
                      <a:pt x="678" y="564"/>
                    </a:moveTo>
                    <a:lnTo>
                      <a:pt x="666" y="552"/>
                    </a:lnTo>
                    <a:lnTo>
                      <a:pt x="654" y="546"/>
                    </a:lnTo>
                    <a:lnTo>
                      <a:pt x="648" y="516"/>
                    </a:lnTo>
                    <a:lnTo>
                      <a:pt x="642" y="516"/>
                    </a:lnTo>
                    <a:lnTo>
                      <a:pt x="636" y="510"/>
                    </a:lnTo>
                    <a:lnTo>
                      <a:pt x="624" y="504"/>
                    </a:lnTo>
                    <a:lnTo>
                      <a:pt x="618" y="498"/>
                    </a:lnTo>
                    <a:lnTo>
                      <a:pt x="618" y="462"/>
                    </a:lnTo>
                    <a:lnTo>
                      <a:pt x="624" y="450"/>
                    </a:lnTo>
                    <a:lnTo>
                      <a:pt x="624" y="438"/>
                    </a:lnTo>
                    <a:lnTo>
                      <a:pt x="594" y="402"/>
                    </a:lnTo>
                    <a:lnTo>
                      <a:pt x="588" y="390"/>
                    </a:lnTo>
                    <a:lnTo>
                      <a:pt x="582" y="384"/>
                    </a:lnTo>
                    <a:lnTo>
                      <a:pt x="564" y="384"/>
                    </a:lnTo>
                    <a:lnTo>
                      <a:pt x="546" y="366"/>
                    </a:lnTo>
                    <a:lnTo>
                      <a:pt x="534" y="360"/>
                    </a:lnTo>
                    <a:lnTo>
                      <a:pt x="528" y="354"/>
                    </a:lnTo>
                    <a:lnTo>
                      <a:pt x="504" y="354"/>
                    </a:lnTo>
                    <a:lnTo>
                      <a:pt x="504" y="312"/>
                    </a:lnTo>
                    <a:lnTo>
                      <a:pt x="498" y="312"/>
                    </a:lnTo>
                    <a:lnTo>
                      <a:pt x="492" y="306"/>
                    </a:lnTo>
                    <a:lnTo>
                      <a:pt x="468" y="294"/>
                    </a:lnTo>
                    <a:lnTo>
                      <a:pt x="456" y="282"/>
                    </a:lnTo>
                    <a:lnTo>
                      <a:pt x="444" y="276"/>
                    </a:lnTo>
                    <a:lnTo>
                      <a:pt x="438" y="270"/>
                    </a:lnTo>
                    <a:lnTo>
                      <a:pt x="438" y="264"/>
                    </a:lnTo>
                    <a:lnTo>
                      <a:pt x="444" y="252"/>
                    </a:lnTo>
                    <a:lnTo>
                      <a:pt x="450" y="246"/>
                    </a:lnTo>
                    <a:lnTo>
                      <a:pt x="438" y="234"/>
                    </a:lnTo>
                    <a:lnTo>
                      <a:pt x="438" y="228"/>
                    </a:lnTo>
                    <a:lnTo>
                      <a:pt x="450" y="216"/>
                    </a:lnTo>
                    <a:lnTo>
                      <a:pt x="462" y="216"/>
                    </a:lnTo>
                    <a:lnTo>
                      <a:pt x="462" y="186"/>
                    </a:lnTo>
                    <a:lnTo>
                      <a:pt x="468" y="186"/>
                    </a:lnTo>
                    <a:lnTo>
                      <a:pt x="480" y="174"/>
                    </a:lnTo>
                    <a:lnTo>
                      <a:pt x="480" y="168"/>
                    </a:lnTo>
                    <a:lnTo>
                      <a:pt x="474" y="156"/>
                    </a:lnTo>
                    <a:lnTo>
                      <a:pt x="462" y="144"/>
                    </a:lnTo>
                    <a:lnTo>
                      <a:pt x="462" y="138"/>
                    </a:lnTo>
                    <a:lnTo>
                      <a:pt x="480" y="120"/>
                    </a:lnTo>
                    <a:lnTo>
                      <a:pt x="480" y="114"/>
                    </a:lnTo>
                    <a:lnTo>
                      <a:pt x="468" y="114"/>
                    </a:lnTo>
                    <a:lnTo>
                      <a:pt x="456" y="120"/>
                    </a:lnTo>
                    <a:lnTo>
                      <a:pt x="450" y="126"/>
                    </a:lnTo>
                    <a:lnTo>
                      <a:pt x="438" y="108"/>
                    </a:lnTo>
                    <a:lnTo>
                      <a:pt x="414" y="102"/>
                    </a:lnTo>
                    <a:lnTo>
                      <a:pt x="414" y="84"/>
                    </a:lnTo>
                    <a:lnTo>
                      <a:pt x="402" y="72"/>
                    </a:lnTo>
                    <a:lnTo>
                      <a:pt x="378" y="24"/>
                    </a:lnTo>
                    <a:lnTo>
                      <a:pt x="378" y="12"/>
                    </a:lnTo>
                    <a:lnTo>
                      <a:pt x="336" y="24"/>
                    </a:lnTo>
                    <a:lnTo>
                      <a:pt x="336" y="6"/>
                    </a:lnTo>
                    <a:lnTo>
                      <a:pt x="330" y="0"/>
                    </a:lnTo>
                    <a:lnTo>
                      <a:pt x="306" y="0"/>
                    </a:lnTo>
                    <a:lnTo>
                      <a:pt x="306" y="6"/>
                    </a:lnTo>
                    <a:lnTo>
                      <a:pt x="300" y="12"/>
                    </a:lnTo>
                    <a:lnTo>
                      <a:pt x="288" y="12"/>
                    </a:lnTo>
                    <a:lnTo>
                      <a:pt x="276" y="0"/>
                    </a:lnTo>
                    <a:lnTo>
                      <a:pt x="234" y="0"/>
                    </a:lnTo>
                    <a:lnTo>
                      <a:pt x="234" y="12"/>
                    </a:lnTo>
                    <a:lnTo>
                      <a:pt x="228" y="18"/>
                    </a:lnTo>
                    <a:lnTo>
                      <a:pt x="216" y="24"/>
                    </a:lnTo>
                    <a:lnTo>
                      <a:pt x="204" y="36"/>
                    </a:lnTo>
                    <a:lnTo>
                      <a:pt x="198" y="48"/>
                    </a:lnTo>
                    <a:lnTo>
                      <a:pt x="192" y="54"/>
                    </a:lnTo>
                    <a:lnTo>
                      <a:pt x="180" y="54"/>
                    </a:lnTo>
                    <a:lnTo>
                      <a:pt x="168" y="60"/>
                    </a:lnTo>
                    <a:lnTo>
                      <a:pt x="156" y="60"/>
                    </a:lnTo>
                    <a:lnTo>
                      <a:pt x="150" y="66"/>
                    </a:lnTo>
                    <a:lnTo>
                      <a:pt x="144" y="78"/>
                    </a:lnTo>
                    <a:lnTo>
                      <a:pt x="144" y="90"/>
                    </a:lnTo>
                    <a:lnTo>
                      <a:pt x="150" y="102"/>
                    </a:lnTo>
                    <a:lnTo>
                      <a:pt x="156" y="108"/>
                    </a:lnTo>
                    <a:lnTo>
                      <a:pt x="156" y="120"/>
                    </a:lnTo>
                    <a:lnTo>
                      <a:pt x="162" y="132"/>
                    </a:lnTo>
                    <a:lnTo>
                      <a:pt x="162" y="162"/>
                    </a:lnTo>
                    <a:lnTo>
                      <a:pt x="156" y="174"/>
                    </a:lnTo>
                    <a:lnTo>
                      <a:pt x="150" y="192"/>
                    </a:lnTo>
                    <a:lnTo>
                      <a:pt x="150" y="198"/>
                    </a:lnTo>
                    <a:lnTo>
                      <a:pt x="168" y="216"/>
                    </a:lnTo>
                    <a:lnTo>
                      <a:pt x="168" y="222"/>
                    </a:lnTo>
                    <a:lnTo>
                      <a:pt x="162" y="228"/>
                    </a:lnTo>
                    <a:lnTo>
                      <a:pt x="138" y="240"/>
                    </a:lnTo>
                    <a:lnTo>
                      <a:pt x="78" y="264"/>
                    </a:lnTo>
                    <a:lnTo>
                      <a:pt x="66" y="270"/>
                    </a:lnTo>
                    <a:lnTo>
                      <a:pt x="6" y="318"/>
                    </a:lnTo>
                    <a:lnTo>
                      <a:pt x="0" y="318"/>
                    </a:lnTo>
                    <a:lnTo>
                      <a:pt x="0" y="324"/>
                    </a:lnTo>
                    <a:lnTo>
                      <a:pt x="24" y="366"/>
                    </a:lnTo>
                    <a:lnTo>
                      <a:pt x="24" y="384"/>
                    </a:lnTo>
                    <a:lnTo>
                      <a:pt x="48" y="402"/>
                    </a:lnTo>
                    <a:lnTo>
                      <a:pt x="48" y="414"/>
                    </a:lnTo>
                    <a:lnTo>
                      <a:pt x="60" y="426"/>
                    </a:lnTo>
                    <a:lnTo>
                      <a:pt x="126" y="426"/>
                    </a:lnTo>
                    <a:lnTo>
                      <a:pt x="156" y="456"/>
                    </a:lnTo>
                    <a:lnTo>
                      <a:pt x="168" y="462"/>
                    </a:lnTo>
                    <a:lnTo>
                      <a:pt x="180" y="474"/>
                    </a:lnTo>
                    <a:lnTo>
                      <a:pt x="228" y="498"/>
                    </a:lnTo>
                    <a:lnTo>
                      <a:pt x="234" y="504"/>
                    </a:lnTo>
                    <a:lnTo>
                      <a:pt x="246" y="510"/>
                    </a:lnTo>
                    <a:lnTo>
                      <a:pt x="438" y="654"/>
                    </a:lnTo>
                    <a:lnTo>
                      <a:pt x="522" y="654"/>
                    </a:lnTo>
                    <a:lnTo>
                      <a:pt x="570" y="660"/>
                    </a:lnTo>
                    <a:lnTo>
                      <a:pt x="564" y="660"/>
                    </a:lnTo>
                    <a:lnTo>
                      <a:pt x="570" y="654"/>
                    </a:lnTo>
                    <a:lnTo>
                      <a:pt x="588" y="618"/>
                    </a:lnTo>
                    <a:lnTo>
                      <a:pt x="588" y="606"/>
                    </a:lnTo>
                    <a:lnTo>
                      <a:pt x="594" y="600"/>
                    </a:lnTo>
                    <a:lnTo>
                      <a:pt x="600" y="588"/>
                    </a:lnTo>
                    <a:lnTo>
                      <a:pt x="648" y="588"/>
                    </a:lnTo>
                    <a:lnTo>
                      <a:pt x="654" y="594"/>
                    </a:lnTo>
                    <a:lnTo>
                      <a:pt x="678" y="582"/>
                    </a:lnTo>
                    <a:lnTo>
                      <a:pt x="684" y="576"/>
                    </a:lnTo>
                    <a:lnTo>
                      <a:pt x="678" y="570"/>
                    </a:lnTo>
                    <a:lnTo>
                      <a:pt x="678" y="56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12" name="Ira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1C71A98A-DACC-44AF-A56C-7C4F6416DA8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24307" y="-1744790"/>
                <a:ext cx="279799" cy="242087"/>
              </a:xfrm>
              <a:custGeom>
                <a:avLst/>
                <a:gdLst>
                  <a:gd name="T0" fmla="*/ 2147483647 w 1440"/>
                  <a:gd name="T1" fmla="*/ 2147483647 h 1182"/>
                  <a:gd name="T2" fmla="*/ 2147483647 w 1440"/>
                  <a:gd name="T3" fmla="*/ 2147483647 h 1182"/>
                  <a:gd name="T4" fmla="*/ 2147483647 w 1440"/>
                  <a:gd name="T5" fmla="*/ 2147483647 h 1182"/>
                  <a:gd name="T6" fmla="*/ 2147483647 w 1440"/>
                  <a:gd name="T7" fmla="*/ 2147483647 h 1182"/>
                  <a:gd name="T8" fmla="*/ 2147483647 w 1440"/>
                  <a:gd name="T9" fmla="*/ 2147483647 h 1182"/>
                  <a:gd name="T10" fmla="*/ 2147483647 w 1440"/>
                  <a:gd name="T11" fmla="*/ 2147483647 h 1182"/>
                  <a:gd name="T12" fmla="*/ 2147483647 w 1440"/>
                  <a:gd name="T13" fmla="*/ 2147483647 h 1182"/>
                  <a:gd name="T14" fmla="*/ 2147483647 w 1440"/>
                  <a:gd name="T15" fmla="*/ 2147483647 h 1182"/>
                  <a:gd name="T16" fmla="*/ 2147483647 w 1440"/>
                  <a:gd name="T17" fmla="*/ 2147483647 h 1182"/>
                  <a:gd name="T18" fmla="*/ 2147483647 w 1440"/>
                  <a:gd name="T19" fmla="*/ 2147483647 h 1182"/>
                  <a:gd name="T20" fmla="*/ 2147483647 w 1440"/>
                  <a:gd name="T21" fmla="*/ 2147483647 h 1182"/>
                  <a:gd name="T22" fmla="*/ 2147483647 w 1440"/>
                  <a:gd name="T23" fmla="*/ 2147483647 h 1182"/>
                  <a:gd name="T24" fmla="*/ 2147483647 w 1440"/>
                  <a:gd name="T25" fmla="*/ 2147483647 h 1182"/>
                  <a:gd name="T26" fmla="*/ 2147483647 w 1440"/>
                  <a:gd name="T27" fmla="*/ 2147483647 h 1182"/>
                  <a:gd name="T28" fmla="*/ 2147483647 w 1440"/>
                  <a:gd name="T29" fmla="*/ 2147483647 h 1182"/>
                  <a:gd name="T30" fmla="*/ 2147483647 w 1440"/>
                  <a:gd name="T31" fmla="*/ 2147483647 h 1182"/>
                  <a:gd name="T32" fmla="*/ 2147483647 w 1440"/>
                  <a:gd name="T33" fmla="*/ 2147483647 h 1182"/>
                  <a:gd name="T34" fmla="*/ 2147483647 w 1440"/>
                  <a:gd name="T35" fmla="*/ 2147483647 h 1182"/>
                  <a:gd name="T36" fmla="*/ 2147483647 w 1440"/>
                  <a:gd name="T37" fmla="*/ 2147483647 h 1182"/>
                  <a:gd name="T38" fmla="*/ 2147483647 w 1440"/>
                  <a:gd name="T39" fmla="*/ 2147483647 h 1182"/>
                  <a:gd name="T40" fmla="*/ 2147483647 w 1440"/>
                  <a:gd name="T41" fmla="*/ 2147483647 h 1182"/>
                  <a:gd name="T42" fmla="*/ 2147483647 w 1440"/>
                  <a:gd name="T43" fmla="*/ 2147483647 h 1182"/>
                  <a:gd name="T44" fmla="*/ 2147483647 w 1440"/>
                  <a:gd name="T45" fmla="*/ 2147483647 h 1182"/>
                  <a:gd name="T46" fmla="*/ 2147483647 w 1440"/>
                  <a:gd name="T47" fmla="*/ 2147483647 h 1182"/>
                  <a:gd name="T48" fmla="*/ 2147483647 w 1440"/>
                  <a:gd name="T49" fmla="*/ 2147483647 h 1182"/>
                  <a:gd name="T50" fmla="*/ 2147483647 w 1440"/>
                  <a:gd name="T51" fmla="*/ 2147483647 h 1182"/>
                  <a:gd name="T52" fmla="*/ 2147483647 w 1440"/>
                  <a:gd name="T53" fmla="*/ 2147483647 h 1182"/>
                  <a:gd name="T54" fmla="*/ 2147483647 w 1440"/>
                  <a:gd name="T55" fmla="*/ 2147483647 h 1182"/>
                  <a:gd name="T56" fmla="*/ 2147483647 w 1440"/>
                  <a:gd name="T57" fmla="*/ 2147483647 h 1182"/>
                  <a:gd name="T58" fmla="*/ 2147483647 w 1440"/>
                  <a:gd name="T59" fmla="*/ 2147483647 h 1182"/>
                  <a:gd name="T60" fmla="*/ 2147483647 w 1440"/>
                  <a:gd name="T61" fmla="*/ 0 h 1182"/>
                  <a:gd name="T62" fmla="*/ 2147483647 w 1440"/>
                  <a:gd name="T63" fmla="*/ 2147483647 h 1182"/>
                  <a:gd name="T64" fmla="*/ 2147483647 w 1440"/>
                  <a:gd name="T65" fmla="*/ 2147483647 h 1182"/>
                  <a:gd name="T66" fmla="*/ 2147483647 w 1440"/>
                  <a:gd name="T67" fmla="*/ 2147483647 h 1182"/>
                  <a:gd name="T68" fmla="*/ 2147483647 w 1440"/>
                  <a:gd name="T69" fmla="*/ 2147483647 h 1182"/>
                  <a:gd name="T70" fmla="*/ 2147483647 w 1440"/>
                  <a:gd name="T71" fmla="*/ 2147483647 h 1182"/>
                  <a:gd name="T72" fmla="*/ 2147483647 w 1440"/>
                  <a:gd name="T73" fmla="*/ 2147483647 h 1182"/>
                  <a:gd name="T74" fmla="*/ 2147483647 w 1440"/>
                  <a:gd name="T75" fmla="*/ 2147483647 h 1182"/>
                  <a:gd name="T76" fmla="*/ 2147483647 w 1440"/>
                  <a:gd name="T77" fmla="*/ 2147483647 h 1182"/>
                  <a:gd name="T78" fmla="*/ 2147483647 w 1440"/>
                  <a:gd name="T79" fmla="*/ 2147483647 h 1182"/>
                  <a:gd name="T80" fmla="*/ 2147483647 w 1440"/>
                  <a:gd name="T81" fmla="*/ 2147483647 h 1182"/>
                  <a:gd name="T82" fmla="*/ 2147483647 w 1440"/>
                  <a:gd name="T83" fmla="*/ 2147483647 h 1182"/>
                  <a:gd name="T84" fmla="*/ 2147483647 w 1440"/>
                  <a:gd name="T85" fmla="*/ 2147483647 h 1182"/>
                  <a:gd name="T86" fmla="*/ 2147483647 w 1440"/>
                  <a:gd name="T87" fmla="*/ 2147483647 h 1182"/>
                  <a:gd name="T88" fmla="*/ 2147483647 w 1440"/>
                  <a:gd name="T89" fmla="*/ 2147483647 h 1182"/>
                  <a:gd name="T90" fmla="*/ 2147483647 w 1440"/>
                  <a:gd name="T91" fmla="*/ 2147483647 h 1182"/>
                  <a:gd name="T92" fmla="*/ 2147483647 w 1440"/>
                  <a:gd name="T93" fmla="*/ 2147483647 h 1182"/>
                  <a:gd name="T94" fmla="*/ 2147483647 w 1440"/>
                  <a:gd name="T95" fmla="*/ 2147483647 h 1182"/>
                  <a:gd name="T96" fmla="*/ 2147483647 w 1440"/>
                  <a:gd name="T97" fmla="*/ 2147483647 h 1182"/>
                  <a:gd name="T98" fmla="*/ 2147483647 w 1440"/>
                  <a:gd name="T99" fmla="*/ 2147483647 h 1182"/>
                  <a:gd name="T100" fmla="*/ 2147483647 w 1440"/>
                  <a:gd name="T101" fmla="*/ 2147483647 h 1182"/>
                  <a:gd name="T102" fmla="*/ 2147483647 w 1440"/>
                  <a:gd name="T103" fmla="*/ 2147483647 h 1182"/>
                  <a:gd name="T104" fmla="*/ 2147483647 w 1440"/>
                  <a:gd name="T105" fmla="*/ 2147483647 h 1182"/>
                  <a:gd name="T106" fmla="*/ 2147483647 w 1440"/>
                  <a:gd name="T107" fmla="*/ 2147483647 h 1182"/>
                  <a:gd name="T108" fmla="*/ 2147483647 w 1440"/>
                  <a:gd name="T109" fmla="*/ 2147483647 h 1182"/>
                  <a:gd name="T110" fmla="*/ 2147483647 w 1440"/>
                  <a:gd name="T111" fmla="*/ 2147483647 h 118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440"/>
                  <a:gd name="T169" fmla="*/ 0 h 1182"/>
                  <a:gd name="T170" fmla="*/ 1440 w 1440"/>
                  <a:gd name="T171" fmla="*/ 1182 h 1182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440" h="1182">
                    <a:moveTo>
                      <a:pt x="1338" y="1176"/>
                    </a:moveTo>
                    <a:lnTo>
                      <a:pt x="1338" y="1170"/>
                    </a:lnTo>
                    <a:lnTo>
                      <a:pt x="1332" y="1158"/>
                    </a:lnTo>
                    <a:lnTo>
                      <a:pt x="1332" y="1128"/>
                    </a:lnTo>
                    <a:lnTo>
                      <a:pt x="1344" y="1116"/>
                    </a:lnTo>
                    <a:lnTo>
                      <a:pt x="1344" y="1110"/>
                    </a:lnTo>
                    <a:lnTo>
                      <a:pt x="1350" y="1104"/>
                    </a:lnTo>
                    <a:lnTo>
                      <a:pt x="1356" y="1086"/>
                    </a:lnTo>
                    <a:lnTo>
                      <a:pt x="1368" y="1086"/>
                    </a:lnTo>
                    <a:lnTo>
                      <a:pt x="1374" y="1080"/>
                    </a:lnTo>
                    <a:lnTo>
                      <a:pt x="1374" y="1074"/>
                    </a:lnTo>
                    <a:lnTo>
                      <a:pt x="1380" y="1074"/>
                    </a:lnTo>
                    <a:lnTo>
                      <a:pt x="1380" y="1068"/>
                    </a:lnTo>
                    <a:lnTo>
                      <a:pt x="1386" y="1062"/>
                    </a:lnTo>
                    <a:lnTo>
                      <a:pt x="1398" y="1056"/>
                    </a:lnTo>
                    <a:lnTo>
                      <a:pt x="1428" y="1056"/>
                    </a:lnTo>
                    <a:lnTo>
                      <a:pt x="1428" y="1062"/>
                    </a:lnTo>
                    <a:lnTo>
                      <a:pt x="1434" y="1062"/>
                    </a:lnTo>
                    <a:lnTo>
                      <a:pt x="1440" y="1056"/>
                    </a:lnTo>
                    <a:lnTo>
                      <a:pt x="1440" y="1044"/>
                    </a:lnTo>
                    <a:lnTo>
                      <a:pt x="1434" y="1026"/>
                    </a:lnTo>
                    <a:lnTo>
                      <a:pt x="1428" y="1014"/>
                    </a:lnTo>
                    <a:lnTo>
                      <a:pt x="1422" y="1008"/>
                    </a:lnTo>
                    <a:lnTo>
                      <a:pt x="1404" y="1008"/>
                    </a:lnTo>
                    <a:lnTo>
                      <a:pt x="1404" y="996"/>
                    </a:lnTo>
                    <a:lnTo>
                      <a:pt x="1398" y="984"/>
                    </a:lnTo>
                    <a:lnTo>
                      <a:pt x="1398" y="960"/>
                    </a:lnTo>
                    <a:lnTo>
                      <a:pt x="1392" y="960"/>
                    </a:lnTo>
                    <a:lnTo>
                      <a:pt x="1398" y="930"/>
                    </a:lnTo>
                    <a:lnTo>
                      <a:pt x="1374" y="930"/>
                    </a:lnTo>
                    <a:lnTo>
                      <a:pt x="1362" y="912"/>
                    </a:lnTo>
                    <a:lnTo>
                      <a:pt x="1350" y="918"/>
                    </a:lnTo>
                    <a:lnTo>
                      <a:pt x="1332" y="918"/>
                    </a:lnTo>
                    <a:lnTo>
                      <a:pt x="1326" y="912"/>
                    </a:lnTo>
                    <a:lnTo>
                      <a:pt x="1314" y="894"/>
                    </a:lnTo>
                    <a:lnTo>
                      <a:pt x="1308" y="876"/>
                    </a:lnTo>
                    <a:lnTo>
                      <a:pt x="1296" y="864"/>
                    </a:lnTo>
                    <a:lnTo>
                      <a:pt x="1284" y="846"/>
                    </a:lnTo>
                    <a:lnTo>
                      <a:pt x="1278" y="840"/>
                    </a:lnTo>
                    <a:lnTo>
                      <a:pt x="1272" y="828"/>
                    </a:lnTo>
                    <a:lnTo>
                      <a:pt x="1248" y="804"/>
                    </a:lnTo>
                    <a:lnTo>
                      <a:pt x="1242" y="804"/>
                    </a:lnTo>
                    <a:lnTo>
                      <a:pt x="1242" y="792"/>
                    </a:lnTo>
                    <a:lnTo>
                      <a:pt x="1260" y="774"/>
                    </a:lnTo>
                    <a:lnTo>
                      <a:pt x="1266" y="762"/>
                    </a:lnTo>
                    <a:lnTo>
                      <a:pt x="1272" y="756"/>
                    </a:lnTo>
                    <a:lnTo>
                      <a:pt x="1296" y="708"/>
                    </a:lnTo>
                    <a:lnTo>
                      <a:pt x="1284" y="684"/>
                    </a:lnTo>
                    <a:lnTo>
                      <a:pt x="1278" y="678"/>
                    </a:lnTo>
                    <a:lnTo>
                      <a:pt x="1242" y="678"/>
                    </a:lnTo>
                    <a:lnTo>
                      <a:pt x="1230" y="672"/>
                    </a:lnTo>
                    <a:lnTo>
                      <a:pt x="1224" y="672"/>
                    </a:lnTo>
                    <a:lnTo>
                      <a:pt x="1218" y="666"/>
                    </a:lnTo>
                    <a:lnTo>
                      <a:pt x="1218" y="612"/>
                    </a:lnTo>
                    <a:lnTo>
                      <a:pt x="1212" y="606"/>
                    </a:lnTo>
                    <a:lnTo>
                      <a:pt x="1200" y="582"/>
                    </a:lnTo>
                    <a:lnTo>
                      <a:pt x="1188" y="564"/>
                    </a:lnTo>
                    <a:lnTo>
                      <a:pt x="1176" y="540"/>
                    </a:lnTo>
                    <a:lnTo>
                      <a:pt x="1182" y="528"/>
                    </a:lnTo>
                    <a:lnTo>
                      <a:pt x="1200" y="510"/>
                    </a:lnTo>
                    <a:lnTo>
                      <a:pt x="1200" y="504"/>
                    </a:lnTo>
                    <a:lnTo>
                      <a:pt x="1194" y="498"/>
                    </a:lnTo>
                    <a:lnTo>
                      <a:pt x="1170" y="498"/>
                    </a:lnTo>
                    <a:lnTo>
                      <a:pt x="1170" y="468"/>
                    </a:lnTo>
                    <a:lnTo>
                      <a:pt x="1158" y="456"/>
                    </a:lnTo>
                    <a:lnTo>
                      <a:pt x="1158" y="450"/>
                    </a:lnTo>
                    <a:lnTo>
                      <a:pt x="1164" y="444"/>
                    </a:lnTo>
                    <a:lnTo>
                      <a:pt x="1176" y="438"/>
                    </a:lnTo>
                    <a:lnTo>
                      <a:pt x="1182" y="432"/>
                    </a:lnTo>
                    <a:lnTo>
                      <a:pt x="1188" y="432"/>
                    </a:lnTo>
                    <a:lnTo>
                      <a:pt x="1176" y="414"/>
                    </a:lnTo>
                    <a:lnTo>
                      <a:pt x="1200" y="408"/>
                    </a:lnTo>
                    <a:lnTo>
                      <a:pt x="1200" y="402"/>
                    </a:lnTo>
                    <a:lnTo>
                      <a:pt x="1194" y="396"/>
                    </a:lnTo>
                    <a:lnTo>
                      <a:pt x="1194" y="372"/>
                    </a:lnTo>
                    <a:lnTo>
                      <a:pt x="1188" y="360"/>
                    </a:lnTo>
                    <a:lnTo>
                      <a:pt x="1188" y="354"/>
                    </a:lnTo>
                    <a:lnTo>
                      <a:pt x="1194" y="342"/>
                    </a:lnTo>
                    <a:lnTo>
                      <a:pt x="1200" y="336"/>
                    </a:lnTo>
                    <a:lnTo>
                      <a:pt x="1188" y="306"/>
                    </a:lnTo>
                    <a:lnTo>
                      <a:pt x="1194" y="282"/>
                    </a:lnTo>
                    <a:lnTo>
                      <a:pt x="1182" y="282"/>
                    </a:lnTo>
                    <a:lnTo>
                      <a:pt x="1182" y="246"/>
                    </a:lnTo>
                    <a:lnTo>
                      <a:pt x="1116" y="252"/>
                    </a:lnTo>
                    <a:lnTo>
                      <a:pt x="1110" y="246"/>
                    </a:lnTo>
                    <a:lnTo>
                      <a:pt x="1104" y="234"/>
                    </a:lnTo>
                    <a:lnTo>
                      <a:pt x="1092" y="228"/>
                    </a:lnTo>
                    <a:lnTo>
                      <a:pt x="1080" y="216"/>
                    </a:lnTo>
                    <a:lnTo>
                      <a:pt x="1068" y="216"/>
                    </a:lnTo>
                    <a:lnTo>
                      <a:pt x="1062" y="210"/>
                    </a:lnTo>
                    <a:lnTo>
                      <a:pt x="1056" y="210"/>
                    </a:lnTo>
                    <a:lnTo>
                      <a:pt x="1050" y="204"/>
                    </a:lnTo>
                    <a:lnTo>
                      <a:pt x="1044" y="192"/>
                    </a:lnTo>
                    <a:lnTo>
                      <a:pt x="1044" y="186"/>
                    </a:lnTo>
                    <a:lnTo>
                      <a:pt x="1038" y="180"/>
                    </a:lnTo>
                    <a:lnTo>
                      <a:pt x="1032" y="180"/>
                    </a:lnTo>
                    <a:lnTo>
                      <a:pt x="1020" y="174"/>
                    </a:lnTo>
                    <a:lnTo>
                      <a:pt x="1002" y="174"/>
                    </a:lnTo>
                    <a:lnTo>
                      <a:pt x="990" y="168"/>
                    </a:lnTo>
                    <a:lnTo>
                      <a:pt x="972" y="168"/>
                    </a:lnTo>
                    <a:lnTo>
                      <a:pt x="972" y="174"/>
                    </a:lnTo>
                    <a:lnTo>
                      <a:pt x="960" y="168"/>
                    </a:lnTo>
                    <a:lnTo>
                      <a:pt x="954" y="162"/>
                    </a:lnTo>
                    <a:lnTo>
                      <a:pt x="942" y="156"/>
                    </a:lnTo>
                    <a:lnTo>
                      <a:pt x="936" y="150"/>
                    </a:lnTo>
                    <a:lnTo>
                      <a:pt x="906" y="150"/>
                    </a:lnTo>
                    <a:lnTo>
                      <a:pt x="906" y="138"/>
                    </a:lnTo>
                    <a:lnTo>
                      <a:pt x="894" y="126"/>
                    </a:lnTo>
                    <a:lnTo>
                      <a:pt x="834" y="126"/>
                    </a:lnTo>
                    <a:lnTo>
                      <a:pt x="834" y="132"/>
                    </a:lnTo>
                    <a:lnTo>
                      <a:pt x="828" y="138"/>
                    </a:lnTo>
                    <a:lnTo>
                      <a:pt x="816" y="132"/>
                    </a:lnTo>
                    <a:lnTo>
                      <a:pt x="780" y="132"/>
                    </a:lnTo>
                    <a:lnTo>
                      <a:pt x="768" y="138"/>
                    </a:lnTo>
                    <a:lnTo>
                      <a:pt x="750" y="156"/>
                    </a:lnTo>
                    <a:lnTo>
                      <a:pt x="738" y="162"/>
                    </a:lnTo>
                    <a:lnTo>
                      <a:pt x="732" y="168"/>
                    </a:lnTo>
                    <a:lnTo>
                      <a:pt x="732" y="180"/>
                    </a:lnTo>
                    <a:lnTo>
                      <a:pt x="720" y="186"/>
                    </a:lnTo>
                    <a:lnTo>
                      <a:pt x="708" y="198"/>
                    </a:lnTo>
                    <a:lnTo>
                      <a:pt x="678" y="198"/>
                    </a:lnTo>
                    <a:lnTo>
                      <a:pt x="690" y="210"/>
                    </a:lnTo>
                    <a:lnTo>
                      <a:pt x="690" y="222"/>
                    </a:lnTo>
                    <a:lnTo>
                      <a:pt x="696" y="228"/>
                    </a:lnTo>
                    <a:lnTo>
                      <a:pt x="696" y="234"/>
                    </a:lnTo>
                    <a:lnTo>
                      <a:pt x="690" y="240"/>
                    </a:lnTo>
                    <a:lnTo>
                      <a:pt x="678" y="240"/>
                    </a:lnTo>
                    <a:lnTo>
                      <a:pt x="666" y="234"/>
                    </a:lnTo>
                    <a:lnTo>
                      <a:pt x="660" y="228"/>
                    </a:lnTo>
                    <a:lnTo>
                      <a:pt x="654" y="228"/>
                    </a:lnTo>
                    <a:lnTo>
                      <a:pt x="648" y="234"/>
                    </a:lnTo>
                    <a:lnTo>
                      <a:pt x="624" y="234"/>
                    </a:lnTo>
                    <a:lnTo>
                      <a:pt x="612" y="240"/>
                    </a:lnTo>
                    <a:lnTo>
                      <a:pt x="600" y="240"/>
                    </a:lnTo>
                    <a:lnTo>
                      <a:pt x="582" y="246"/>
                    </a:lnTo>
                    <a:lnTo>
                      <a:pt x="558" y="258"/>
                    </a:lnTo>
                    <a:lnTo>
                      <a:pt x="546" y="252"/>
                    </a:lnTo>
                    <a:lnTo>
                      <a:pt x="534" y="252"/>
                    </a:lnTo>
                    <a:lnTo>
                      <a:pt x="522" y="246"/>
                    </a:lnTo>
                    <a:lnTo>
                      <a:pt x="498" y="246"/>
                    </a:lnTo>
                    <a:lnTo>
                      <a:pt x="480" y="240"/>
                    </a:lnTo>
                    <a:lnTo>
                      <a:pt x="468" y="228"/>
                    </a:lnTo>
                    <a:lnTo>
                      <a:pt x="456" y="222"/>
                    </a:lnTo>
                    <a:lnTo>
                      <a:pt x="444" y="210"/>
                    </a:lnTo>
                    <a:lnTo>
                      <a:pt x="438" y="198"/>
                    </a:lnTo>
                    <a:lnTo>
                      <a:pt x="432" y="192"/>
                    </a:lnTo>
                    <a:lnTo>
                      <a:pt x="432" y="186"/>
                    </a:lnTo>
                    <a:lnTo>
                      <a:pt x="378" y="186"/>
                    </a:lnTo>
                    <a:lnTo>
                      <a:pt x="354" y="162"/>
                    </a:lnTo>
                    <a:lnTo>
                      <a:pt x="336" y="126"/>
                    </a:lnTo>
                    <a:lnTo>
                      <a:pt x="330" y="120"/>
                    </a:lnTo>
                    <a:lnTo>
                      <a:pt x="330" y="114"/>
                    </a:lnTo>
                    <a:lnTo>
                      <a:pt x="312" y="114"/>
                    </a:lnTo>
                    <a:lnTo>
                      <a:pt x="312" y="108"/>
                    </a:lnTo>
                    <a:lnTo>
                      <a:pt x="306" y="102"/>
                    </a:lnTo>
                    <a:lnTo>
                      <a:pt x="300" y="102"/>
                    </a:lnTo>
                    <a:lnTo>
                      <a:pt x="294" y="96"/>
                    </a:lnTo>
                    <a:lnTo>
                      <a:pt x="282" y="90"/>
                    </a:lnTo>
                    <a:lnTo>
                      <a:pt x="270" y="78"/>
                    </a:lnTo>
                    <a:lnTo>
                      <a:pt x="270" y="72"/>
                    </a:lnTo>
                    <a:lnTo>
                      <a:pt x="282" y="72"/>
                    </a:lnTo>
                    <a:lnTo>
                      <a:pt x="288" y="66"/>
                    </a:lnTo>
                    <a:lnTo>
                      <a:pt x="288" y="60"/>
                    </a:lnTo>
                    <a:lnTo>
                      <a:pt x="282" y="54"/>
                    </a:lnTo>
                    <a:lnTo>
                      <a:pt x="276" y="54"/>
                    </a:lnTo>
                    <a:lnTo>
                      <a:pt x="276" y="42"/>
                    </a:lnTo>
                    <a:lnTo>
                      <a:pt x="282" y="36"/>
                    </a:lnTo>
                    <a:lnTo>
                      <a:pt x="282" y="18"/>
                    </a:lnTo>
                    <a:lnTo>
                      <a:pt x="276" y="12"/>
                    </a:lnTo>
                    <a:lnTo>
                      <a:pt x="270" y="0"/>
                    </a:lnTo>
                    <a:lnTo>
                      <a:pt x="258" y="0"/>
                    </a:lnTo>
                    <a:lnTo>
                      <a:pt x="246" y="6"/>
                    </a:lnTo>
                    <a:lnTo>
                      <a:pt x="234" y="18"/>
                    </a:lnTo>
                    <a:lnTo>
                      <a:pt x="222" y="24"/>
                    </a:lnTo>
                    <a:lnTo>
                      <a:pt x="204" y="36"/>
                    </a:lnTo>
                    <a:lnTo>
                      <a:pt x="192" y="48"/>
                    </a:lnTo>
                    <a:lnTo>
                      <a:pt x="192" y="54"/>
                    </a:lnTo>
                    <a:lnTo>
                      <a:pt x="186" y="60"/>
                    </a:lnTo>
                    <a:lnTo>
                      <a:pt x="180" y="72"/>
                    </a:lnTo>
                    <a:lnTo>
                      <a:pt x="132" y="72"/>
                    </a:lnTo>
                    <a:lnTo>
                      <a:pt x="96" y="60"/>
                    </a:lnTo>
                    <a:lnTo>
                      <a:pt x="84" y="54"/>
                    </a:lnTo>
                    <a:lnTo>
                      <a:pt x="66" y="36"/>
                    </a:lnTo>
                    <a:lnTo>
                      <a:pt x="54" y="12"/>
                    </a:lnTo>
                    <a:lnTo>
                      <a:pt x="54" y="6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24" y="18"/>
                    </a:lnTo>
                    <a:lnTo>
                      <a:pt x="24" y="30"/>
                    </a:lnTo>
                    <a:lnTo>
                      <a:pt x="0" y="30"/>
                    </a:lnTo>
                    <a:lnTo>
                      <a:pt x="18" y="54"/>
                    </a:lnTo>
                    <a:lnTo>
                      <a:pt x="18" y="84"/>
                    </a:lnTo>
                    <a:lnTo>
                      <a:pt x="30" y="96"/>
                    </a:lnTo>
                    <a:lnTo>
                      <a:pt x="30" y="108"/>
                    </a:lnTo>
                    <a:lnTo>
                      <a:pt x="36" y="114"/>
                    </a:lnTo>
                    <a:lnTo>
                      <a:pt x="42" y="114"/>
                    </a:lnTo>
                    <a:lnTo>
                      <a:pt x="36" y="120"/>
                    </a:lnTo>
                    <a:lnTo>
                      <a:pt x="36" y="126"/>
                    </a:lnTo>
                    <a:lnTo>
                      <a:pt x="30" y="138"/>
                    </a:lnTo>
                    <a:lnTo>
                      <a:pt x="24" y="144"/>
                    </a:lnTo>
                    <a:lnTo>
                      <a:pt x="60" y="162"/>
                    </a:lnTo>
                    <a:lnTo>
                      <a:pt x="60" y="192"/>
                    </a:lnTo>
                    <a:lnTo>
                      <a:pt x="84" y="198"/>
                    </a:lnTo>
                    <a:lnTo>
                      <a:pt x="84" y="210"/>
                    </a:lnTo>
                    <a:lnTo>
                      <a:pt x="96" y="246"/>
                    </a:lnTo>
                    <a:lnTo>
                      <a:pt x="108" y="270"/>
                    </a:lnTo>
                    <a:lnTo>
                      <a:pt x="120" y="282"/>
                    </a:lnTo>
                    <a:lnTo>
                      <a:pt x="120" y="300"/>
                    </a:lnTo>
                    <a:lnTo>
                      <a:pt x="144" y="306"/>
                    </a:lnTo>
                    <a:lnTo>
                      <a:pt x="156" y="324"/>
                    </a:lnTo>
                    <a:lnTo>
                      <a:pt x="162" y="318"/>
                    </a:lnTo>
                    <a:lnTo>
                      <a:pt x="174" y="312"/>
                    </a:lnTo>
                    <a:lnTo>
                      <a:pt x="186" y="312"/>
                    </a:lnTo>
                    <a:lnTo>
                      <a:pt x="186" y="318"/>
                    </a:lnTo>
                    <a:lnTo>
                      <a:pt x="168" y="336"/>
                    </a:lnTo>
                    <a:lnTo>
                      <a:pt x="168" y="342"/>
                    </a:lnTo>
                    <a:lnTo>
                      <a:pt x="180" y="354"/>
                    </a:lnTo>
                    <a:lnTo>
                      <a:pt x="186" y="366"/>
                    </a:lnTo>
                    <a:lnTo>
                      <a:pt x="186" y="372"/>
                    </a:lnTo>
                    <a:lnTo>
                      <a:pt x="174" y="384"/>
                    </a:lnTo>
                    <a:lnTo>
                      <a:pt x="168" y="384"/>
                    </a:lnTo>
                    <a:lnTo>
                      <a:pt x="168" y="414"/>
                    </a:lnTo>
                    <a:lnTo>
                      <a:pt x="156" y="414"/>
                    </a:lnTo>
                    <a:lnTo>
                      <a:pt x="144" y="426"/>
                    </a:lnTo>
                    <a:lnTo>
                      <a:pt x="144" y="432"/>
                    </a:lnTo>
                    <a:lnTo>
                      <a:pt x="156" y="444"/>
                    </a:lnTo>
                    <a:lnTo>
                      <a:pt x="150" y="450"/>
                    </a:lnTo>
                    <a:lnTo>
                      <a:pt x="144" y="462"/>
                    </a:lnTo>
                    <a:lnTo>
                      <a:pt x="144" y="468"/>
                    </a:lnTo>
                    <a:lnTo>
                      <a:pt x="150" y="474"/>
                    </a:lnTo>
                    <a:lnTo>
                      <a:pt x="162" y="480"/>
                    </a:lnTo>
                    <a:lnTo>
                      <a:pt x="174" y="492"/>
                    </a:lnTo>
                    <a:lnTo>
                      <a:pt x="198" y="504"/>
                    </a:lnTo>
                    <a:lnTo>
                      <a:pt x="204" y="510"/>
                    </a:lnTo>
                    <a:lnTo>
                      <a:pt x="210" y="510"/>
                    </a:lnTo>
                    <a:lnTo>
                      <a:pt x="210" y="552"/>
                    </a:lnTo>
                    <a:lnTo>
                      <a:pt x="234" y="552"/>
                    </a:lnTo>
                    <a:lnTo>
                      <a:pt x="240" y="558"/>
                    </a:lnTo>
                    <a:lnTo>
                      <a:pt x="252" y="564"/>
                    </a:lnTo>
                    <a:lnTo>
                      <a:pt x="270" y="582"/>
                    </a:lnTo>
                    <a:lnTo>
                      <a:pt x="288" y="582"/>
                    </a:lnTo>
                    <a:lnTo>
                      <a:pt x="294" y="588"/>
                    </a:lnTo>
                    <a:lnTo>
                      <a:pt x="300" y="600"/>
                    </a:lnTo>
                    <a:lnTo>
                      <a:pt x="330" y="636"/>
                    </a:lnTo>
                    <a:lnTo>
                      <a:pt x="330" y="648"/>
                    </a:lnTo>
                    <a:lnTo>
                      <a:pt x="324" y="660"/>
                    </a:lnTo>
                    <a:lnTo>
                      <a:pt x="324" y="696"/>
                    </a:lnTo>
                    <a:lnTo>
                      <a:pt x="330" y="702"/>
                    </a:lnTo>
                    <a:lnTo>
                      <a:pt x="342" y="708"/>
                    </a:lnTo>
                    <a:lnTo>
                      <a:pt x="348" y="714"/>
                    </a:lnTo>
                    <a:lnTo>
                      <a:pt x="354" y="714"/>
                    </a:lnTo>
                    <a:lnTo>
                      <a:pt x="360" y="744"/>
                    </a:lnTo>
                    <a:lnTo>
                      <a:pt x="372" y="750"/>
                    </a:lnTo>
                    <a:lnTo>
                      <a:pt x="384" y="762"/>
                    </a:lnTo>
                    <a:lnTo>
                      <a:pt x="384" y="768"/>
                    </a:lnTo>
                    <a:lnTo>
                      <a:pt x="390" y="774"/>
                    </a:lnTo>
                    <a:lnTo>
                      <a:pt x="402" y="780"/>
                    </a:lnTo>
                    <a:lnTo>
                      <a:pt x="408" y="786"/>
                    </a:lnTo>
                    <a:lnTo>
                      <a:pt x="420" y="792"/>
                    </a:lnTo>
                    <a:lnTo>
                      <a:pt x="426" y="786"/>
                    </a:lnTo>
                    <a:lnTo>
                      <a:pt x="426" y="774"/>
                    </a:lnTo>
                    <a:lnTo>
                      <a:pt x="420" y="768"/>
                    </a:lnTo>
                    <a:lnTo>
                      <a:pt x="420" y="762"/>
                    </a:lnTo>
                    <a:lnTo>
                      <a:pt x="426" y="756"/>
                    </a:lnTo>
                    <a:lnTo>
                      <a:pt x="438" y="750"/>
                    </a:lnTo>
                    <a:lnTo>
                      <a:pt x="444" y="756"/>
                    </a:lnTo>
                    <a:lnTo>
                      <a:pt x="450" y="756"/>
                    </a:lnTo>
                    <a:lnTo>
                      <a:pt x="450" y="768"/>
                    </a:lnTo>
                    <a:lnTo>
                      <a:pt x="456" y="780"/>
                    </a:lnTo>
                    <a:lnTo>
                      <a:pt x="474" y="780"/>
                    </a:lnTo>
                    <a:lnTo>
                      <a:pt x="474" y="786"/>
                    </a:lnTo>
                    <a:lnTo>
                      <a:pt x="474" y="780"/>
                    </a:lnTo>
                    <a:lnTo>
                      <a:pt x="480" y="780"/>
                    </a:lnTo>
                    <a:lnTo>
                      <a:pt x="480" y="768"/>
                    </a:lnTo>
                    <a:lnTo>
                      <a:pt x="504" y="768"/>
                    </a:lnTo>
                    <a:lnTo>
                      <a:pt x="504" y="804"/>
                    </a:lnTo>
                    <a:lnTo>
                      <a:pt x="510" y="810"/>
                    </a:lnTo>
                    <a:lnTo>
                      <a:pt x="516" y="810"/>
                    </a:lnTo>
                    <a:lnTo>
                      <a:pt x="528" y="816"/>
                    </a:lnTo>
                    <a:lnTo>
                      <a:pt x="540" y="828"/>
                    </a:lnTo>
                    <a:lnTo>
                      <a:pt x="540" y="846"/>
                    </a:lnTo>
                    <a:lnTo>
                      <a:pt x="552" y="858"/>
                    </a:lnTo>
                    <a:lnTo>
                      <a:pt x="558" y="870"/>
                    </a:lnTo>
                    <a:lnTo>
                      <a:pt x="564" y="876"/>
                    </a:lnTo>
                    <a:lnTo>
                      <a:pt x="570" y="876"/>
                    </a:lnTo>
                    <a:lnTo>
                      <a:pt x="582" y="894"/>
                    </a:lnTo>
                    <a:lnTo>
                      <a:pt x="582" y="906"/>
                    </a:lnTo>
                    <a:lnTo>
                      <a:pt x="594" y="930"/>
                    </a:lnTo>
                    <a:lnTo>
                      <a:pt x="600" y="936"/>
                    </a:lnTo>
                    <a:lnTo>
                      <a:pt x="606" y="936"/>
                    </a:lnTo>
                    <a:lnTo>
                      <a:pt x="612" y="942"/>
                    </a:lnTo>
                    <a:lnTo>
                      <a:pt x="618" y="954"/>
                    </a:lnTo>
                    <a:lnTo>
                      <a:pt x="618" y="960"/>
                    </a:lnTo>
                    <a:lnTo>
                      <a:pt x="648" y="960"/>
                    </a:lnTo>
                    <a:lnTo>
                      <a:pt x="666" y="984"/>
                    </a:lnTo>
                    <a:lnTo>
                      <a:pt x="684" y="978"/>
                    </a:lnTo>
                    <a:lnTo>
                      <a:pt x="702" y="978"/>
                    </a:lnTo>
                    <a:lnTo>
                      <a:pt x="720" y="996"/>
                    </a:lnTo>
                    <a:lnTo>
                      <a:pt x="738" y="1008"/>
                    </a:lnTo>
                    <a:lnTo>
                      <a:pt x="756" y="1026"/>
                    </a:lnTo>
                    <a:lnTo>
                      <a:pt x="792" y="1050"/>
                    </a:lnTo>
                    <a:lnTo>
                      <a:pt x="810" y="1050"/>
                    </a:lnTo>
                    <a:lnTo>
                      <a:pt x="822" y="1056"/>
                    </a:lnTo>
                    <a:lnTo>
                      <a:pt x="834" y="1068"/>
                    </a:lnTo>
                    <a:lnTo>
                      <a:pt x="852" y="1068"/>
                    </a:lnTo>
                    <a:lnTo>
                      <a:pt x="876" y="1056"/>
                    </a:lnTo>
                    <a:lnTo>
                      <a:pt x="876" y="1050"/>
                    </a:lnTo>
                    <a:lnTo>
                      <a:pt x="900" y="1056"/>
                    </a:lnTo>
                    <a:lnTo>
                      <a:pt x="912" y="1032"/>
                    </a:lnTo>
                    <a:lnTo>
                      <a:pt x="930" y="1032"/>
                    </a:lnTo>
                    <a:lnTo>
                      <a:pt x="954" y="1008"/>
                    </a:lnTo>
                    <a:lnTo>
                      <a:pt x="966" y="1020"/>
                    </a:lnTo>
                    <a:lnTo>
                      <a:pt x="972" y="1014"/>
                    </a:lnTo>
                    <a:lnTo>
                      <a:pt x="984" y="1014"/>
                    </a:lnTo>
                    <a:lnTo>
                      <a:pt x="1002" y="1032"/>
                    </a:lnTo>
                    <a:lnTo>
                      <a:pt x="1014" y="1050"/>
                    </a:lnTo>
                    <a:lnTo>
                      <a:pt x="1020" y="1068"/>
                    </a:lnTo>
                    <a:lnTo>
                      <a:pt x="1032" y="1080"/>
                    </a:lnTo>
                    <a:lnTo>
                      <a:pt x="1032" y="1098"/>
                    </a:lnTo>
                    <a:lnTo>
                      <a:pt x="1038" y="1110"/>
                    </a:lnTo>
                    <a:lnTo>
                      <a:pt x="1044" y="1116"/>
                    </a:lnTo>
                    <a:lnTo>
                      <a:pt x="1056" y="1122"/>
                    </a:lnTo>
                    <a:lnTo>
                      <a:pt x="1080" y="1122"/>
                    </a:lnTo>
                    <a:lnTo>
                      <a:pt x="1080" y="1128"/>
                    </a:lnTo>
                    <a:lnTo>
                      <a:pt x="1086" y="1134"/>
                    </a:lnTo>
                    <a:lnTo>
                      <a:pt x="1098" y="1140"/>
                    </a:lnTo>
                    <a:lnTo>
                      <a:pt x="1164" y="1140"/>
                    </a:lnTo>
                    <a:lnTo>
                      <a:pt x="1176" y="1146"/>
                    </a:lnTo>
                    <a:lnTo>
                      <a:pt x="1200" y="1170"/>
                    </a:lnTo>
                    <a:lnTo>
                      <a:pt x="1212" y="1170"/>
                    </a:lnTo>
                    <a:lnTo>
                      <a:pt x="1224" y="1164"/>
                    </a:lnTo>
                    <a:lnTo>
                      <a:pt x="1230" y="1164"/>
                    </a:lnTo>
                    <a:lnTo>
                      <a:pt x="1242" y="1158"/>
                    </a:lnTo>
                    <a:lnTo>
                      <a:pt x="1248" y="1158"/>
                    </a:lnTo>
                    <a:lnTo>
                      <a:pt x="1254" y="1164"/>
                    </a:lnTo>
                    <a:lnTo>
                      <a:pt x="1278" y="1176"/>
                    </a:lnTo>
                    <a:lnTo>
                      <a:pt x="1296" y="1182"/>
                    </a:lnTo>
                    <a:lnTo>
                      <a:pt x="1326" y="1182"/>
                    </a:lnTo>
                    <a:lnTo>
                      <a:pt x="1338" y="1176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13" name="Indones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38F5DF7C-BB16-4EE9-A117-BE9719B6D2F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7866349" y="-1181533"/>
                <a:ext cx="634722" cy="266296"/>
              </a:xfrm>
              <a:custGeom>
                <a:avLst/>
                <a:gdLst>
                  <a:gd name="T0" fmla="*/ 2147483647 w 3264"/>
                  <a:gd name="T1" fmla="*/ 2147483647 h 1302"/>
                  <a:gd name="T2" fmla="*/ 2147483647 w 3264"/>
                  <a:gd name="T3" fmla="*/ 2147483647 h 1302"/>
                  <a:gd name="T4" fmla="*/ 2147483647 w 3264"/>
                  <a:gd name="T5" fmla="*/ 2147483647 h 1302"/>
                  <a:gd name="T6" fmla="*/ 2147483647 w 3264"/>
                  <a:gd name="T7" fmla="*/ 2147483647 h 1302"/>
                  <a:gd name="T8" fmla="*/ 2147483647 w 3264"/>
                  <a:gd name="T9" fmla="*/ 2147483647 h 1302"/>
                  <a:gd name="T10" fmla="*/ 2147483647 w 3264"/>
                  <a:gd name="T11" fmla="*/ 2147483647 h 1302"/>
                  <a:gd name="T12" fmla="*/ 2147483647 w 3264"/>
                  <a:gd name="T13" fmla="*/ 2147483647 h 1302"/>
                  <a:gd name="T14" fmla="*/ 2147483647 w 3264"/>
                  <a:gd name="T15" fmla="*/ 2147483647 h 1302"/>
                  <a:gd name="T16" fmla="*/ 2147483647 w 3264"/>
                  <a:gd name="T17" fmla="*/ 2147483647 h 1302"/>
                  <a:gd name="T18" fmla="*/ 2147483647 w 3264"/>
                  <a:gd name="T19" fmla="*/ 2147483647 h 1302"/>
                  <a:gd name="T20" fmla="*/ 2147483647 w 3264"/>
                  <a:gd name="T21" fmla="*/ 2147483647 h 1302"/>
                  <a:gd name="T22" fmla="*/ 2147483647 w 3264"/>
                  <a:gd name="T23" fmla="*/ 2147483647 h 1302"/>
                  <a:gd name="T24" fmla="*/ 2147483647 w 3264"/>
                  <a:gd name="T25" fmla="*/ 2147483647 h 1302"/>
                  <a:gd name="T26" fmla="*/ 2147483647 w 3264"/>
                  <a:gd name="T27" fmla="*/ 2147483647 h 1302"/>
                  <a:gd name="T28" fmla="*/ 2147483647 w 3264"/>
                  <a:gd name="T29" fmla="*/ 2147483647 h 1302"/>
                  <a:gd name="T30" fmla="*/ 2147483647 w 3264"/>
                  <a:gd name="T31" fmla="*/ 2147483647 h 1302"/>
                  <a:gd name="T32" fmla="*/ 2147483647 w 3264"/>
                  <a:gd name="T33" fmla="*/ 2147483647 h 1302"/>
                  <a:gd name="T34" fmla="*/ 2147483647 w 3264"/>
                  <a:gd name="T35" fmla="*/ 2147483647 h 1302"/>
                  <a:gd name="T36" fmla="*/ 2147483647 w 3264"/>
                  <a:gd name="T37" fmla="*/ 2147483647 h 1302"/>
                  <a:gd name="T38" fmla="*/ 2147483647 w 3264"/>
                  <a:gd name="T39" fmla="*/ 2147483647 h 1302"/>
                  <a:gd name="T40" fmla="*/ 2147483647 w 3264"/>
                  <a:gd name="T41" fmla="*/ 2147483647 h 1302"/>
                  <a:gd name="T42" fmla="*/ 2147483647 w 3264"/>
                  <a:gd name="T43" fmla="*/ 2147483647 h 1302"/>
                  <a:gd name="T44" fmla="*/ 2147483647 w 3264"/>
                  <a:gd name="T45" fmla="*/ 2147483647 h 1302"/>
                  <a:gd name="T46" fmla="*/ 2147483647 w 3264"/>
                  <a:gd name="T47" fmla="*/ 2147483647 h 1302"/>
                  <a:gd name="T48" fmla="*/ 2147483647 w 3264"/>
                  <a:gd name="T49" fmla="*/ 2147483647 h 1302"/>
                  <a:gd name="T50" fmla="*/ 2147483647 w 3264"/>
                  <a:gd name="T51" fmla="*/ 2147483647 h 1302"/>
                  <a:gd name="T52" fmla="*/ 2147483647 w 3264"/>
                  <a:gd name="T53" fmla="*/ 2147483647 h 1302"/>
                  <a:gd name="T54" fmla="*/ 2147483647 w 3264"/>
                  <a:gd name="T55" fmla="*/ 2147483647 h 1302"/>
                  <a:gd name="T56" fmla="*/ 2147483647 w 3264"/>
                  <a:gd name="T57" fmla="*/ 2147483647 h 1302"/>
                  <a:gd name="T58" fmla="*/ 2147483647 w 3264"/>
                  <a:gd name="T59" fmla="*/ 2147483647 h 1302"/>
                  <a:gd name="T60" fmla="*/ 2147483647 w 3264"/>
                  <a:gd name="T61" fmla="*/ 2147483647 h 1302"/>
                  <a:gd name="T62" fmla="*/ 2147483647 w 3264"/>
                  <a:gd name="T63" fmla="*/ 2147483647 h 1302"/>
                  <a:gd name="T64" fmla="*/ 2147483647 w 3264"/>
                  <a:gd name="T65" fmla="*/ 2147483647 h 1302"/>
                  <a:gd name="T66" fmla="*/ 2147483647 w 3264"/>
                  <a:gd name="T67" fmla="*/ 2147483647 h 1302"/>
                  <a:gd name="T68" fmla="*/ 2147483647 w 3264"/>
                  <a:gd name="T69" fmla="*/ 2147483647 h 1302"/>
                  <a:gd name="T70" fmla="*/ 2147483647 w 3264"/>
                  <a:gd name="T71" fmla="*/ 2147483647 h 1302"/>
                  <a:gd name="T72" fmla="*/ 2147483647 w 3264"/>
                  <a:gd name="T73" fmla="*/ 2147483647 h 1302"/>
                  <a:gd name="T74" fmla="*/ 2147483647 w 3264"/>
                  <a:gd name="T75" fmla="*/ 2147483647 h 1302"/>
                  <a:gd name="T76" fmla="*/ 2147483647 w 3264"/>
                  <a:gd name="T77" fmla="*/ 2147483647 h 1302"/>
                  <a:gd name="T78" fmla="*/ 2147483647 w 3264"/>
                  <a:gd name="T79" fmla="*/ 2147483647 h 1302"/>
                  <a:gd name="T80" fmla="*/ 2147483647 w 3264"/>
                  <a:gd name="T81" fmla="*/ 2147483647 h 1302"/>
                  <a:gd name="T82" fmla="*/ 2147483647 w 3264"/>
                  <a:gd name="T83" fmla="*/ 2147483647 h 1302"/>
                  <a:gd name="T84" fmla="*/ 2147483647 w 3264"/>
                  <a:gd name="T85" fmla="*/ 2147483647 h 1302"/>
                  <a:gd name="T86" fmla="*/ 2147483647 w 3264"/>
                  <a:gd name="T87" fmla="*/ 2147483647 h 1302"/>
                  <a:gd name="T88" fmla="*/ 2147483647 w 3264"/>
                  <a:gd name="T89" fmla="*/ 2147483647 h 1302"/>
                  <a:gd name="T90" fmla="*/ 2147483647 w 3264"/>
                  <a:gd name="T91" fmla="*/ 2147483647 h 1302"/>
                  <a:gd name="T92" fmla="*/ 2147483647 w 3264"/>
                  <a:gd name="T93" fmla="*/ 2147483647 h 1302"/>
                  <a:gd name="T94" fmla="*/ 2147483647 w 3264"/>
                  <a:gd name="T95" fmla="*/ 2147483647 h 1302"/>
                  <a:gd name="T96" fmla="*/ 2147483647 w 3264"/>
                  <a:gd name="T97" fmla="*/ 2147483647 h 1302"/>
                  <a:gd name="T98" fmla="*/ 2147483647 w 3264"/>
                  <a:gd name="T99" fmla="*/ 2147483647 h 1302"/>
                  <a:gd name="T100" fmla="*/ 2147483647 w 3264"/>
                  <a:gd name="T101" fmla="*/ 2147483647 h 1302"/>
                  <a:gd name="T102" fmla="*/ 2147483647 w 3264"/>
                  <a:gd name="T103" fmla="*/ 2147483647 h 1302"/>
                  <a:gd name="T104" fmla="*/ 2147483647 w 3264"/>
                  <a:gd name="T105" fmla="*/ 2147483647 h 1302"/>
                  <a:gd name="T106" fmla="*/ 2147483647 w 3264"/>
                  <a:gd name="T107" fmla="*/ 2147483647 h 1302"/>
                  <a:gd name="T108" fmla="*/ 2147483647 w 3264"/>
                  <a:gd name="T109" fmla="*/ 2147483647 h 1302"/>
                  <a:gd name="T110" fmla="*/ 2147483647 w 3264"/>
                  <a:gd name="T111" fmla="*/ 2147483647 h 1302"/>
                  <a:gd name="T112" fmla="*/ 2147483647 w 3264"/>
                  <a:gd name="T113" fmla="*/ 2147483647 h 1302"/>
                  <a:gd name="T114" fmla="*/ 2147483647 w 3264"/>
                  <a:gd name="T115" fmla="*/ 2147483647 h 1302"/>
                  <a:gd name="T116" fmla="*/ 2147483647 w 3264"/>
                  <a:gd name="T117" fmla="*/ 2147483647 h 1302"/>
                  <a:gd name="T118" fmla="*/ 2147483647 w 3264"/>
                  <a:gd name="T119" fmla="*/ 2147483647 h 1302"/>
                  <a:gd name="T120" fmla="*/ 2147483647 w 3264"/>
                  <a:gd name="T121" fmla="*/ 2147483647 h 1302"/>
                  <a:gd name="T122" fmla="*/ 2147483647 w 3264"/>
                  <a:gd name="T123" fmla="*/ 2147483647 h 1302"/>
                  <a:gd name="T124" fmla="*/ 2147483647 w 3264"/>
                  <a:gd name="T125" fmla="*/ 2147483647 h 130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264"/>
                  <a:gd name="T190" fmla="*/ 0 h 1302"/>
                  <a:gd name="T191" fmla="*/ 3264 w 3264"/>
                  <a:gd name="T192" fmla="*/ 1302 h 130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264" h="1302">
                    <a:moveTo>
                      <a:pt x="1788" y="984"/>
                    </a:moveTo>
                    <a:lnTo>
                      <a:pt x="1806" y="978"/>
                    </a:lnTo>
                    <a:lnTo>
                      <a:pt x="1818" y="954"/>
                    </a:lnTo>
                    <a:lnTo>
                      <a:pt x="1812" y="930"/>
                    </a:lnTo>
                    <a:lnTo>
                      <a:pt x="1788" y="984"/>
                    </a:lnTo>
                    <a:close/>
                    <a:moveTo>
                      <a:pt x="672" y="462"/>
                    </a:moveTo>
                    <a:lnTo>
                      <a:pt x="702" y="480"/>
                    </a:lnTo>
                    <a:lnTo>
                      <a:pt x="702" y="450"/>
                    </a:lnTo>
                    <a:lnTo>
                      <a:pt x="672" y="426"/>
                    </a:lnTo>
                    <a:lnTo>
                      <a:pt x="672" y="462"/>
                    </a:lnTo>
                    <a:close/>
                    <a:moveTo>
                      <a:pt x="678" y="492"/>
                    </a:moveTo>
                    <a:lnTo>
                      <a:pt x="654" y="516"/>
                    </a:lnTo>
                    <a:lnTo>
                      <a:pt x="678" y="546"/>
                    </a:lnTo>
                    <a:lnTo>
                      <a:pt x="678" y="492"/>
                    </a:lnTo>
                    <a:close/>
                    <a:moveTo>
                      <a:pt x="906" y="714"/>
                    </a:moveTo>
                    <a:lnTo>
                      <a:pt x="930" y="732"/>
                    </a:lnTo>
                    <a:lnTo>
                      <a:pt x="936" y="708"/>
                    </a:lnTo>
                    <a:lnTo>
                      <a:pt x="936" y="702"/>
                    </a:lnTo>
                    <a:lnTo>
                      <a:pt x="930" y="696"/>
                    </a:lnTo>
                    <a:lnTo>
                      <a:pt x="930" y="690"/>
                    </a:lnTo>
                    <a:lnTo>
                      <a:pt x="912" y="672"/>
                    </a:lnTo>
                    <a:lnTo>
                      <a:pt x="900" y="666"/>
                    </a:lnTo>
                    <a:lnTo>
                      <a:pt x="888" y="666"/>
                    </a:lnTo>
                    <a:lnTo>
                      <a:pt x="882" y="672"/>
                    </a:lnTo>
                    <a:lnTo>
                      <a:pt x="876" y="684"/>
                    </a:lnTo>
                    <a:lnTo>
                      <a:pt x="882" y="696"/>
                    </a:lnTo>
                    <a:lnTo>
                      <a:pt x="882" y="708"/>
                    </a:lnTo>
                    <a:lnTo>
                      <a:pt x="888" y="720"/>
                    </a:lnTo>
                    <a:lnTo>
                      <a:pt x="906" y="714"/>
                    </a:lnTo>
                    <a:close/>
                    <a:moveTo>
                      <a:pt x="684" y="372"/>
                    </a:moveTo>
                    <a:lnTo>
                      <a:pt x="672" y="360"/>
                    </a:lnTo>
                    <a:lnTo>
                      <a:pt x="660" y="372"/>
                    </a:lnTo>
                    <a:lnTo>
                      <a:pt x="672" y="396"/>
                    </a:lnTo>
                    <a:lnTo>
                      <a:pt x="684" y="396"/>
                    </a:lnTo>
                    <a:lnTo>
                      <a:pt x="684" y="372"/>
                    </a:lnTo>
                    <a:close/>
                    <a:moveTo>
                      <a:pt x="750" y="624"/>
                    </a:moveTo>
                    <a:lnTo>
                      <a:pt x="750" y="630"/>
                    </a:lnTo>
                    <a:lnTo>
                      <a:pt x="756" y="636"/>
                    </a:lnTo>
                    <a:lnTo>
                      <a:pt x="756" y="648"/>
                    </a:lnTo>
                    <a:lnTo>
                      <a:pt x="774" y="684"/>
                    </a:lnTo>
                    <a:lnTo>
                      <a:pt x="786" y="690"/>
                    </a:lnTo>
                    <a:lnTo>
                      <a:pt x="804" y="696"/>
                    </a:lnTo>
                    <a:lnTo>
                      <a:pt x="816" y="702"/>
                    </a:lnTo>
                    <a:lnTo>
                      <a:pt x="834" y="702"/>
                    </a:lnTo>
                    <a:lnTo>
                      <a:pt x="828" y="660"/>
                    </a:lnTo>
                    <a:lnTo>
                      <a:pt x="810" y="648"/>
                    </a:lnTo>
                    <a:lnTo>
                      <a:pt x="810" y="618"/>
                    </a:lnTo>
                    <a:lnTo>
                      <a:pt x="804" y="606"/>
                    </a:lnTo>
                    <a:lnTo>
                      <a:pt x="792" y="600"/>
                    </a:lnTo>
                    <a:lnTo>
                      <a:pt x="786" y="588"/>
                    </a:lnTo>
                    <a:lnTo>
                      <a:pt x="768" y="582"/>
                    </a:lnTo>
                    <a:lnTo>
                      <a:pt x="756" y="576"/>
                    </a:lnTo>
                    <a:lnTo>
                      <a:pt x="732" y="576"/>
                    </a:lnTo>
                    <a:lnTo>
                      <a:pt x="732" y="582"/>
                    </a:lnTo>
                    <a:lnTo>
                      <a:pt x="726" y="588"/>
                    </a:lnTo>
                    <a:lnTo>
                      <a:pt x="726" y="600"/>
                    </a:lnTo>
                    <a:lnTo>
                      <a:pt x="714" y="600"/>
                    </a:lnTo>
                    <a:lnTo>
                      <a:pt x="714" y="606"/>
                    </a:lnTo>
                    <a:lnTo>
                      <a:pt x="708" y="612"/>
                    </a:lnTo>
                    <a:lnTo>
                      <a:pt x="714" y="624"/>
                    </a:lnTo>
                    <a:lnTo>
                      <a:pt x="750" y="624"/>
                    </a:lnTo>
                    <a:close/>
                    <a:moveTo>
                      <a:pt x="246" y="438"/>
                    </a:moveTo>
                    <a:lnTo>
                      <a:pt x="222" y="462"/>
                    </a:lnTo>
                    <a:lnTo>
                      <a:pt x="234" y="492"/>
                    </a:lnTo>
                    <a:lnTo>
                      <a:pt x="234" y="498"/>
                    </a:lnTo>
                    <a:lnTo>
                      <a:pt x="228" y="504"/>
                    </a:lnTo>
                    <a:lnTo>
                      <a:pt x="228" y="510"/>
                    </a:lnTo>
                    <a:lnTo>
                      <a:pt x="240" y="510"/>
                    </a:lnTo>
                    <a:lnTo>
                      <a:pt x="246" y="504"/>
                    </a:lnTo>
                    <a:lnTo>
                      <a:pt x="246" y="468"/>
                    </a:lnTo>
                    <a:lnTo>
                      <a:pt x="252" y="456"/>
                    </a:lnTo>
                    <a:lnTo>
                      <a:pt x="246" y="438"/>
                    </a:lnTo>
                    <a:close/>
                    <a:moveTo>
                      <a:pt x="264" y="534"/>
                    </a:moveTo>
                    <a:lnTo>
                      <a:pt x="258" y="546"/>
                    </a:lnTo>
                    <a:lnTo>
                      <a:pt x="258" y="588"/>
                    </a:lnTo>
                    <a:lnTo>
                      <a:pt x="264" y="600"/>
                    </a:lnTo>
                    <a:lnTo>
                      <a:pt x="276" y="612"/>
                    </a:lnTo>
                    <a:lnTo>
                      <a:pt x="288" y="612"/>
                    </a:lnTo>
                    <a:lnTo>
                      <a:pt x="294" y="606"/>
                    </a:lnTo>
                    <a:lnTo>
                      <a:pt x="294" y="588"/>
                    </a:lnTo>
                    <a:lnTo>
                      <a:pt x="288" y="576"/>
                    </a:lnTo>
                    <a:lnTo>
                      <a:pt x="282" y="558"/>
                    </a:lnTo>
                    <a:lnTo>
                      <a:pt x="282" y="546"/>
                    </a:lnTo>
                    <a:lnTo>
                      <a:pt x="276" y="534"/>
                    </a:lnTo>
                    <a:lnTo>
                      <a:pt x="264" y="534"/>
                    </a:lnTo>
                    <a:close/>
                    <a:moveTo>
                      <a:pt x="48" y="222"/>
                    </a:moveTo>
                    <a:lnTo>
                      <a:pt x="42" y="228"/>
                    </a:lnTo>
                    <a:lnTo>
                      <a:pt x="42" y="246"/>
                    </a:lnTo>
                    <a:lnTo>
                      <a:pt x="48" y="258"/>
                    </a:lnTo>
                    <a:lnTo>
                      <a:pt x="66" y="258"/>
                    </a:lnTo>
                    <a:lnTo>
                      <a:pt x="84" y="276"/>
                    </a:lnTo>
                    <a:lnTo>
                      <a:pt x="90" y="270"/>
                    </a:lnTo>
                    <a:lnTo>
                      <a:pt x="90" y="252"/>
                    </a:lnTo>
                    <a:lnTo>
                      <a:pt x="78" y="246"/>
                    </a:lnTo>
                    <a:lnTo>
                      <a:pt x="72" y="234"/>
                    </a:lnTo>
                    <a:lnTo>
                      <a:pt x="60" y="228"/>
                    </a:lnTo>
                    <a:lnTo>
                      <a:pt x="54" y="222"/>
                    </a:lnTo>
                    <a:lnTo>
                      <a:pt x="48" y="222"/>
                    </a:lnTo>
                    <a:close/>
                    <a:moveTo>
                      <a:pt x="162" y="330"/>
                    </a:moveTo>
                    <a:lnTo>
                      <a:pt x="156" y="330"/>
                    </a:lnTo>
                    <a:lnTo>
                      <a:pt x="144" y="342"/>
                    </a:lnTo>
                    <a:lnTo>
                      <a:pt x="144" y="354"/>
                    </a:lnTo>
                    <a:lnTo>
                      <a:pt x="156" y="366"/>
                    </a:lnTo>
                    <a:lnTo>
                      <a:pt x="162" y="378"/>
                    </a:lnTo>
                    <a:lnTo>
                      <a:pt x="174" y="390"/>
                    </a:lnTo>
                    <a:lnTo>
                      <a:pt x="180" y="402"/>
                    </a:lnTo>
                    <a:lnTo>
                      <a:pt x="192" y="414"/>
                    </a:lnTo>
                    <a:lnTo>
                      <a:pt x="198" y="408"/>
                    </a:lnTo>
                    <a:lnTo>
                      <a:pt x="198" y="402"/>
                    </a:lnTo>
                    <a:lnTo>
                      <a:pt x="204" y="390"/>
                    </a:lnTo>
                    <a:lnTo>
                      <a:pt x="204" y="384"/>
                    </a:lnTo>
                    <a:lnTo>
                      <a:pt x="198" y="372"/>
                    </a:lnTo>
                    <a:lnTo>
                      <a:pt x="198" y="366"/>
                    </a:lnTo>
                    <a:lnTo>
                      <a:pt x="192" y="360"/>
                    </a:lnTo>
                    <a:lnTo>
                      <a:pt x="186" y="348"/>
                    </a:lnTo>
                    <a:lnTo>
                      <a:pt x="180" y="342"/>
                    </a:lnTo>
                    <a:lnTo>
                      <a:pt x="168" y="336"/>
                    </a:lnTo>
                    <a:lnTo>
                      <a:pt x="162" y="330"/>
                    </a:lnTo>
                    <a:close/>
                    <a:moveTo>
                      <a:pt x="2574" y="486"/>
                    </a:moveTo>
                    <a:lnTo>
                      <a:pt x="2574" y="474"/>
                    </a:lnTo>
                    <a:lnTo>
                      <a:pt x="2568" y="474"/>
                    </a:lnTo>
                    <a:lnTo>
                      <a:pt x="2556" y="468"/>
                    </a:lnTo>
                    <a:lnTo>
                      <a:pt x="2520" y="468"/>
                    </a:lnTo>
                    <a:lnTo>
                      <a:pt x="2514" y="474"/>
                    </a:lnTo>
                    <a:lnTo>
                      <a:pt x="2520" y="498"/>
                    </a:lnTo>
                    <a:lnTo>
                      <a:pt x="2526" y="498"/>
                    </a:lnTo>
                    <a:lnTo>
                      <a:pt x="2538" y="492"/>
                    </a:lnTo>
                    <a:lnTo>
                      <a:pt x="2562" y="492"/>
                    </a:lnTo>
                    <a:lnTo>
                      <a:pt x="2568" y="486"/>
                    </a:lnTo>
                    <a:lnTo>
                      <a:pt x="2574" y="486"/>
                    </a:lnTo>
                    <a:close/>
                    <a:moveTo>
                      <a:pt x="336" y="648"/>
                    </a:moveTo>
                    <a:lnTo>
                      <a:pt x="342" y="648"/>
                    </a:lnTo>
                    <a:lnTo>
                      <a:pt x="342" y="636"/>
                    </a:lnTo>
                    <a:lnTo>
                      <a:pt x="330" y="624"/>
                    </a:lnTo>
                    <a:lnTo>
                      <a:pt x="318" y="624"/>
                    </a:lnTo>
                    <a:lnTo>
                      <a:pt x="318" y="636"/>
                    </a:lnTo>
                    <a:lnTo>
                      <a:pt x="330" y="648"/>
                    </a:lnTo>
                    <a:lnTo>
                      <a:pt x="336" y="648"/>
                    </a:lnTo>
                    <a:close/>
                    <a:moveTo>
                      <a:pt x="2472" y="654"/>
                    </a:moveTo>
                    <a:lnTo>
                      <a:pt x="2484" y="648"/>
                    </a:lnTo>
                    <a:lnTo>
                      <a:pt x="2502" y="630"/>
                    </a:lnTo>
                    <a:lnTo>
                      <a:pt x="2502" y="618"/>
                    </a:lnTo>
                    <a:lnTo>
                      <a:pt x="2430" y="612"/>
                    </a:lnTo>
                    <a:lnTo>
                      <a:pt x="2430" y="624"/>
                    </a:lnTo>
                    <a:lnTo>
                      <a:pt x="2436" y="630"/>
                    </a:lnTo>
                    <a:lnTo>
                      <a:pt x="2442" y="642"/>
                    </a:lnTo>
                    <a:lnTo>
                      <a:pt x="2448" y="648"/>
                    </a:lnTo>
                    <a:lnTo>
                      <a:pt x="2460" y="654"/>
                    </a:lnTo>
                    <a:lnTo>
                      <a:pt x="2472" y="654"/>
                    </a:lnTo>
                    <a:close/>
                    <a:moveTo>
                      <a:pt x="2406" y="288"/>
                    </a:moveTo>
                    <a:lnTo>
                      <a:pt x="2418" y="276"/>
                    </a:lnTo>
                    <a:lnTo>
                      <a:pt x="2418" y="264"/>
                    </a:lnTo>
                    <a:lnTo>
                      <a:pt x="2412" y="258"/>
                    </a:lnTo>
                    <a:lnTo>
                      <a:pt x="2400" y="252"/>
                    </a:lnTo>
                    <a:lnTo>
                      <a:pt x="2376" y="252"/>
                    </a:lnTo>
                    <a:lnTo>
                      <a:pt x="2370" y="258"/>
                    </a:lnTo>
                    <a:lnTo>
                      <a:pt x="2370" y="264"/>
                    </a:lnTo>
                    <a:lnTo>
                      <a:pt x="2394" y="288"/>
                    </a:lnTo>
                    <a:lnTo>
                      <a:pt x="2406" y="288"/>
                    </a:lnTo>
                    <a:close/>
                    <a:moveTo>
                      <a:pt x="2868" y="528"/>
                    </a:moveTo>
                    <a:lnTo>
                      <a:pt x="2886" y="534"/>
                    </a:lnTo>
                    <a:lnTo>
                      <a:pt x="2892" y="534"/>
                    </a:lnTo>
                    <a:lnTo>
                      <a:pt x="2898" y="528"/>
                    </a:lnTo>
                    <a:lnTo>
                      <a:pt x="2898" y="522"/>
                    </a:lnTo>
                    <a:lnTo>
                      <a:pt x="2874" y="510"/>
                    </a:lnTo>
                    <a:lnTo>
                      <a:pt x="2868" y="516"/>
                    </a:lnTo>
                    <a:lnTo>
                      <a:pt x="2862" y="516"/>
                    </a:lnTo>
                    <a:lnTo>
                      <a:pt x="2862" y="522"/>
                    </a:lnTo>
                    <a:lnTo>
                      <a:pt x="2868" y="528"/>
                    </a:lnTo>
                    <a:close/>
                    <a:moveTo>
                      <a:pt x="2916" y="618"/>
                    </a:moveTo>
                    <a:lnTo>
                      <a:pt x="2928" y="618"/>
                    </a:lnTo>
                    <a:lnTo>
                      <a:pt x="2940" y="612"/>
                    </a:lnTo>
                    <a:lnTo>
                      <a:pt x="2958" y="612"/>
                    </a:lnTo>
                    <a:lnTo>
                      <a:pt x="2964" y="606"/>
                    </a:lnTo>
                    <a:lnTo>
                      <a:pt x="2970" y="606"/>
                    </a:lnTo>
                    <a:lnTo>
                      <a:pt x="2964" y="606"/>
                    </a:lnTo>
                    <a:lnTo>
                      <a:pt x="2958" y="600"/>
                    </a:lnTo>
                    <a:lnTo>
                      <a:pt x="2946" y="594"/>
                    </a:lnTo>
                    <a:lnTo>
                      <a:pt x="2934" y="594"/>
                    </a:lnTo>
                    <a:lnTo>
                      <a:pt x="2928" y="588"/>
                    </a:lnTo>
                    <a:lnTo>
                      <a:pt x="2922" y="588"/>
                    </a:lnTo>
                    <a:lnTo>
                      <a:pt x="2910" y="594"/>
                    </a:lnTo>
                    <a:lnTo>
                      <a:pt x="2892" y="594"/>
                    </a:lnTo>
                    <a:lnTo>
                      <a:pt x="2886" y="600"/>
                    </a:lnTo>
                    <a:lnTo>
                      <a:pt x="2880" y="600"/>
                    </a:lnTo>
                    <a:lnTo>
                      <a:pt x="2892" y="606"/>
                    </a:lnTo>
                    <a:lnTo>
                      <a:pt x="2898" y="612"/>
                    </a:lnTo>
                    <a:lnTo>
                      <a:pt x="2910" y="618"/>
                    </a:lnTo>
                    <a:lnTo>
                      <a:pt x="2916" y="618"/>
                    </a:lnTo>
                    <a:close/>
                    <a:moveTo>
                      <a:pt x="1710" y="552"/>
                    </a:moveTo>
                    <a:lnTo>
                      <a:pt x="1710" y="564"/>
                    </a:lnTo>
                    <a:lnTo>
                      <a:pt x="1716" y="570"/>
                    </a:lnTo>
                    <a:lnTo>
                      <a:pt x="1716" y="582"/>
                    </a:lnTo>
                    <a:lnTo>
                      <a:pt x="1722" y="594"/>
                    </a:lnTo>
                    <a:lnTo>
                      <a:pt x="1722" y="612"/>
                    </a:lnTo>
                    <a:lnTo>
                      <a:pt x="1716" y="618"/>
                    </a:lnTo>
                    <a:lnTo>
                      <a:pt x="1692" y="630"/>
                    </a:lnTo>
                    <a:lnTo>
                      <a:pt x="1686" y="636"/>
                    </a:lnTo>
                    <a:lnTo>
                      <a:pt x="1674" y="642"/>
                    </a:lnTo>
                    <a:lnTo>
                      <a:pt x="1674" y="678"/>
                    </a:lnTo>
                    <a:lnTo>
                      <a:pt x="1680" y="684"/>
                    </a:lnTo>
                    <a:lnTo>
                      <a:pt x="1686" y="696"/>
                    </a:lnTo>
                    <a:lnTo>
                      <a:pt x="1674" y="708"/>
                    </a:lnTo>
                    <a:lnTo>
                      <a:pt x="1674" y="720"/>
                    </a:lnTo>
                    <a:lnTo>
                      <a:pt x="1680" y="726"/>
                    </a:lnTo>
                    <a:lnTo>
                      <a:pt x="1692" y="732"/>
                    </a:lnTo>
                    <a:lnTo>
                      <a:pt x="1698" y="726"/>
                    </a:lnTo>
                    <a:lnTo>
                      <a:pt x="1722" y="726"/>
                    </a:lnTo>
                    <a:lnTo>
                      <a:pt x="1728" y="732"/>
                    </a:lnTo>
                    <a:lnTo>
                      <a:pt x="1728" y="756"/>
                    </a:lnTo>
                    <a:lnTo>
                      <a:pt x="1722" y="762"/>
                    </a:lnTo>
                    <a:lnTo>
                      <a:pt x="1740" y="780"/>
                    </a:lnTo>
                    <a:lnTo>
                      <a:pt x="1728" y="846"/>
                    </a:lnTo>
                    <a:lnTo>
                      <a:pt x="1710" y="864"/>
                    </a:lnTo>
                    <a:lnTo>
                      <a:pt x="1704" y="876"/>
                    </a:lnTo>
                    <a:lnTo>
                      <a:pt x="1704" y="888"/>
                    </a:lnTo>
                    <a:lnTo>
                      <a:pt x="1710" y="906"/>
                    </a:lnTo>
                    <a:lnTo>
                      <a:pt x="1722" y="924"/>
                    </a:lnTo>
                    <a:lnTo>
                      <a:pt x="1746" y="936"/>
                    </a:lnTo>
                    <a:lnTo>
                      <a:pt x="1764" y="930"/>
                    </a:lnTo>
                    <a:lnTo>
                      <a:pt x="1788" y="906"/>
                    </a:lnTo>
                    <a:lnTo>
                      <a:pt x="1788" y="864"/>
                    </a:lnTo>
                    <a:lnTo>
                      <a:pt x="1782" y="858"/>
                    </a:lnTo>
                    <a:lnTo>
                      <a:pt x="1776" y="846"/>
                    </a:lnTo>
                    <a:lnTo>
                      <a:pt x="1800" y="822"/>
                    </a:lnTo>
                    <a:lnTo>
                      <a:pt x="1806" y="804"/>
                    </a:lnTo>
                    <a:lnTo>
                      <a:pt x="1806" y="774"/>
                    </a:lnTo>
                    <a:lnTo>
                      <a:pt x="1812" y="756"/>
                    </a:lnTo>
                    <a:lnTo>
                      <a:pt x="1812" y="726"/>
                    </a:lnTo>
                    <a:lnTo>
                      <a:pt x="1806" y="714"/>
                    </a:lnTo>
                    <a:lnTo>
                      <a:pt x="1800" y="696"/>
                    </a:lnTo>
                    <a:lnTo>
                      <a:pt x="1794" y="684"/>
                    </a:lnTo>
                    <a:lnTo>
                      <a:pt x="1794" y="636"/>
                    </a:lnTo>
                    <a:lnTo>
                      <a:pt x="1800" y="630"/>
                    </a:lnTo>
                    <a:lnTo>
                      <a:pt x="1800" y="624"/>
                    </a:lnTo>
                    <a:lnTo>
                      <a:pt x="1806" y="618"/>
                    </a:lnTo>
                    <a:lnTo>
                      <a:pt x="1812" y="618"/>
                    </a:lnTo>
                    <a:lnTo>
                      <a:pt x="1818" y="624"/>
                    </a:lnTo>
                    <a:lnTo>
                      <a:pt x="1824" y="642"/>
                    </a:lnTo>
                    <a:lnTo>
                      <a:pt x="1830" y="666"/>
                    </a:lnTo>
                    <a:lnTo>
                      <a:pt x="1836" y="684"/>
                    </a:lnTo>
                    <a:lnTo>
                      <a:pt x="1836" y="702"/>
                    </a:lnTo>
                    <a:lnTo>
                      <a:pt x="1866" y="738"/>
                    </a:lnTo>
                    <a:lnTo>
                      <a:pt x="1866" y="792"/>
                    </a:lnTo>
                    <a:lnTo>
                      <a:pt x="1890" y="822"/>
                    </a:lnTo>
                    <a:lnTo>
                      <a:pt x="1890" y="858"/>
                    </a:lnTo>
                    <a:lnTo>
                      <a:pt x="1902" y="930"/>
                    </a:lnTo>
                    <a:lnTo>
                      <a:pt x="1920" y="918"/>
                    </a:lnTo>
                    <a:lnTo>
                      <a:pt x="1962" y="930"/>
                    </a:lnTo>
                    <a:lnTo>
                      <a:pt x="1962" y="870"/>
                    </a:lnTo>
                    <a:lnTo>
                      <a:pt x="1968" y="864"/>
                    </a:lnTo>
                    <a:lnTo>
                      <a:pt x="1974" y="852"/>
                    </a:lnTo>
                    <a:lnTo>
                      <a:pt x="1980" y="876"/>
                    </a:lnTo>
                    <a:lnTo>
                      <a:pt x="1998" y="876"/>
                    </a:lnTo>
                    <a:lnTo>
                      <a:pt x="2004" y="870"/>
                    </a:lnTo>
                    <a:lnTo>
                      <a:pt x="2010" y="858"/>
                    </a:lnTo>
                    <a:lnTo>
                      <a:pt x="2010" y="828"/>
                    </a:lnTo>
                    <a:lnTo>
                      <a:pt x="2004" y="822"/>
                    </a:lnTo>
                    <a:lnTo>
                      <a:pt x="2004" y="816"/>
                    </a:lnTo>
                    <a:lnTo>
                      <a:pt x="1992" y="810"/>
                    </a:lnTo>
                    <a:lnTo>
                      <a:pt x="1986" y="798"/>
                    </a:lnTo>
                    <a:lnTo>
                      <a:pt x="1974" y="792"/>
                    </a:lnTo>
                    <a:lnTo>
                      <a:pt x="1962" y="780"/>
                    </a:lnTo>
                    <a:lnTo>
                      <a:pt x="1956" y="768"/>
                    </a:lnTo>
                    <a:lnTo>
                      <a:pt x="1944" y="756"/>
                    </a:lnTo>
                    <a:lnTo>
                      <a:pt x="1944" y="750"/>
                    </a:lnTo>
                    <a:lnTo>
                      <a:pt x="1956" y="726"/>
                    </a:lnTo>
                    <a:lnTo>
                      <a:pt x="1968" y="720"/>
                    </a:lnTo>
                    <a:lnTo>
                      <a:pt x="1968" y="708"/>
                    </a:lnTo>
                    <a:lnTo>
                      <a:pt x="1962" y="696"/>
                    </a:lnTo>
                    <a:lnTo>
                      <a:pt x="1938" y="684"/>
                    </a:lnTo>
                    <a:lnTo>
                      <a:pt x="1932" y="672"/>
                    </a:lnTo>
                    <a:lnTo>
                      <a:pt x="1932" y="642"/>
                    </a:lnTo>
                    <a:lnTo>
                      <a:pt x="1938" y="636"/>
                    </a:lnTo>
                    <a:lnTo>
                      <a:pt x="1938" y="630"/>
                    </a:lnTo>
                    <a:lnTo>
                      <a:pt x="1926" y="618"/>
                    </a:lnTo>
                    <a:lnTo>
                      <a:pt x="1914" y="612"/>
                    </a:lnTo>
                    <a:lnTo>
                      <a:pt x="1896" y="594"/>
                    </a:lnTo>
                    <a:lnTo>
                      <a:pt x="1884" y="588"/>
                    </a:lnTo>
                    <a:lnTo>
                      <a:pt x="1878" y="582"/>
                    </a:lnTo>
                    <a:lnTo>
                      <a:pt x="1914" y="582"/>
                    </a:lnTo>
                    <a:lnTo>
                      <a:pt x="1926" y="576"/>
                    </a:lnTo>
                    <a:lnTo>
                      <a:pt x="1932" y="570"/>
                    </a:lnTo>
                    <a:lnTo>
                      <a:pt x="1944" y="546"/>
                    </a:lnTo>
                    <a:lnTo>
                      <a:pt x="1950" y="540"/>
                    </a:lnTo>
                    <a:lnTo>
                      <a:pt x="1956" y="528"/>
                    </a:lnTo>
                    <a:lnTo>
                      <a:pt x="1992" y="528"/>
                    </a:lnTo>
                    <a:lnTo>
                      <a:pt x="2004" y="522"/>
                    </a:lnTo>
                    <a:lnTo>
                      <a:pt x="2010" y="522"/>
                    </a:lnTo>
                    <a:lnTo>
                      <a:pt x="2016" y="516"/>
                    </a:lnTo>
                    <a:lnTo>
                      <a:pt x="2016" y="504"/>
                    </a:lnTo>
                    <a:lnTo>
                      <a:pt x="1998" y="486"/>
                    </a:lnTo>
                    <a:lnTo>
                      <a:pt x="1986" y="480"/>
                    </a:lnTo>
                    <a:lnTo>
                      <a:pt x="1974" y="486"/>
                    </a:lnTo>
                    <a:lnTo>
                      <a:pt x="1956" y="504"/>
                    </a:lnTo>
                    <a:lnTo>
                      <a:pt x="1956" y="510"/>
                    </a:lnTo>
                    <a:lnTo>
                      <a:pt x="1944" y="510"/>
                    </a:lnTo>
                    <a:lnTo>
                      <a:pt x="1932" y="504"/>
                    </a:lnTo>
                    <a:lnTo>
                      <a:pt x="1896" y="504"/>
                    </a:lnTo>
                    <a:lnTo>
                      <a:pt x="1890" y="510"/>
                    </a:lnTo>
                    <a:lnTo>
                      <a:pt x="1884" y="522"/>
                    </a:lnTo>
                    <a:lnTo>
                      <a:pt x="1854" y="552"/>
                    </a:lnTo>
                    <a:lnTo>
                      <a:pt x="1848" y="546"/>
                    </a:lnTo>
                    <a:lnTo>
                      <a:pt x="1836" y="540"/>
                    </a:lnTo>
                    <a:lnTo>
                      <a:pt x="1824" y="516"/>
                    </a:lnTo>
                    <a:lnTo>
                      <a:pt x="1788" y="498"/>
                    </a:lnTo>
                    <a:lnTo>
                      <a:pt x="1776" y="498"/>
                    </a:lnTo>
                    <a:lnTo>
                      <a:pt x="1776" y="486"/>
                    </a:lnTo>
                    <a:lnTo>
                      <a:pt x="1782" y="468"/>
                    </a:lnTo>
                    <a:lnTo>
                      <a:pt x="1782" y="456"/>
                    </a:lnTo>
                    <a:lnTo>
                      <a:pt x="1794" y="420"/>
                    </a:lnTo>
                    <a:lnTo>
                      <a:pt x="1806" y="408"/>
                    </a:lnTo>
                    <a:lnTo>
                      <a:pt x="1824" y="408"/>
                    </a:lnTo>
                    <a:lnTo>
                      <a:pt x="1842" y="414"/>
                    </a:lnTo>
                    <a:lnTo>
                      <a:pt x="1896" y="414"/>
                    </a:lnTo>
                    <a:lnTo>
                      <a:pt x="1902" y="408"/>
                    </a:lnTo>
                    <a:lnTo>
                      <a:pt x="1908" y="408"/>
                    </a:lnTo>
                    <a:lnTo>
                      <a:pt x="1908" y="402"/>
                    </a:lnTo>
                    <a:lnTo>
                      <a:pt x="1914" y="396"/>
                    </a:lnTo>
                    <a:lnTo>
                      <a:pt x="1920" y="396"/>
                    </a:lnTo>
                    <a:lnTo>
                      <a:pt x="1944" y="402"/>
                    </a:lnTo>
                    <a:lnTo>
                      <a:pt x="1980" y="420"/>
                    </a:lnTo>
                    <a:lnTo>
                      <a:pt x="2010" y="432"/>
                    </a:lnTo>
                    <a:lnTo>
                      <a:pt x="2034" y="438"/>
                    </a:lnTo>
                    <a:lnTo>
                      <a:pt x="2040" y="438"/>
                    </a:lnTo>
                    <a:lnTo>
                      <a:pt x="2052" y="432"/>
                    </a:lnTo>
                    <a:lnTo>
                      <a:pt x="2064" y="420"/>
                    </a:lnTo>
                    <a:lnTo>
                      <a:pt x="2082" y="420"/>
                    </a:lnTo>
                    <a:lnTo>
                      <a:pt x="2094" y="414"/>
                    </a:lnTo>
                    <a:lnTo>
                      <a:pt x="2106" y="414"/>
                    </a:lnTo>
                    <a:lnTo>
                      <a:pt x="2112" y="408"/>
                    </a:lnTo>
                    <a:lnTo>
                      <a:pt x="2112" y="402"/>
                    </a:lnTo>
                    <a:lnTo>
                      <a:pt x="2106" y="396"/>
                    </a:lnTo>
                    <a:lnTo>
                      <a:pt x="2106" y="390"/>
                    </a:lnTo>
                    <a:lnTo>
                      <a:pt x="2118" y="378"/>
                    </a:lnTo>
                    <a:lnTo>
                      <a:pt x="2142" y="366"/>
                    </a:lnTo>
                    <a:lnTo>
                      <a:pt x="2148" y="360"/>
                    </a:lnTo>
                    <a:lnTo>
                      <a:pt x="2160" y="354"/>
                    </a:lnTo>
                    <a:lnTo>
                      <a:pt x="2148" y="324"/>
                    </a:lnTo>
                    <a:lnTo>
                      <a:pt x="2070" y="360"/>
                    </a:lnTo>
                    <a:lnTo>
                      <a:pt x="2076" y="366"/>
                    </a:lnTo>
                    <a:lnTo>
                      <a:pt x="2076" y="372"/>
                    </a:lnTo>
                    <a:lnTo>
                      <a:pt x="2070" y="378"/>
                    </a:lnTo>
                    <a:lnTo>
                      <a:pt x="2046" y="378"/>
                    </a:lnTo>
                    <a:lnTo>
                      <a:pt x="2022" y="366"/>
                    </a:lnTo>
                    <a:lnTo>
                      <a:pt x="2004" y="366"/>
                    </a:lnTo>
                    <a:lnTo>
                      <a:pt x="1968" y="384"/>
                    </a:lnTo>
                    <a:lnTo>
                      <a:pt x="1950" y="384"/>
                    </a:lnTo>
                    <a:lnTo>
                      <a:pt x="1938" y="378"/>
                    </a:lnTo>
                    <a:lnTo>
                      <a:pt x="1926" y="378"/>
                    </a:lnTo>
                    <a:lnTo>
                      <a:pt x="1902" y="366"/>
                    </a:lnTo>
                    <a:lnTo>
                      <a:pt x="1860" y="366"/>
                    </a:lnTo>
                    <a:lnTo>
                      <a:pt x="1872" y="348"/>
                    </a:lnTo>
                    <a:lnTo>
                      <a:pt x="1860" y="348"/>
                    </a:lnTo>
                    <a:lnTo>
                      <a:pt x="1848" y="342"/>
                    </a:lnTo>
                    <a:lnTo>
                      <a:pt x="1824" y="342"/>
                    </a:lnTo>
                    <a:lnTo>
                      <a:pt x="1824" y="366"/>
                    </a:lnTo>
                    <a:lnTo>
                      <a:pt x="1812" y="378"/>
                    </a:lnTo>
                    <a:lnTo>
                      <a:pt x="1788" y="390"/>
                    </a:lnTo>
                    <a:lnTo>
                      <a:pt x="1764" y="390"/>
                    </a:lnTo>
                    <a:lnTo>
                      <a:pt x="1758" y="396"/>
                    </a:lnTo>
                    <a:lnTo>
                      <a:pt x="1758" y="426"/>
                    </a:lnTo>
                    <a:lnTo>
                      <a:pt x="1740" y="432"/>
                    </a:lnTo>
                    <a:lnTo>
                      <a:pt x="1752" y="498"/>
                    </a:lnTo>
                    <a:lnTo>
                      <a:pt x="1740" y="498"/>
                    </a:lnTo>
                    <a:lnTo>
                      <a:pt x="1734" y="510"/>
                    </a:lnTo>
                    <a:lnTo>
                      <a:pt x="1728" y="516"/>
                    </a:lnTo>
                    <a:lnTo>
                      <a:pt x="1710" y="552"/>
                    </a:lnTo>
                    <a:close/>
                    <a:moveTo>
                      <a:pt x="1986" y="576"/>
                    </a:moveTo>
                    <a:lnTo>
                      <a:pt x="1986" y="594"/>
                    </a:lnTo>
                    <a:lnTo>
                      <a:pt x="1992" y="600"/>
                    </a:lnTo>
                    <a:lnTo>
                      <a:pt x="2004" y="600"/>
                    </a:lnTo>
                    <a:lnTo>
                      <a:pt x="2016" y="588"/>
                    </a:lnTo>
                    <a:lnTo>
                      <a:pt x="2016" y="576"/>
                    </a:lnTo>
                    <a:lnTo>
                      <a:pt x="1986" y="576"/>
                    </a:lnTo>
                    <a:close/>
                    <a:moveTo>
                      <a:pt x="1686" y="1110"/>
                    </a:moveTo>
                    <a:lnTo>
                      <a:pt x="1674" y="1110"/>
                    </a:lnTo>
                    <a:lnTo>
                      <a:pt x="1668" y="1116"/>
                    </a:lnTo>
                    <a:lnTo>
                      <a:pt x="1662" y="1116"/>
                    </a:lnTo>
                    <a:lnTo>
                      <a:pt x="1614" y="1104"/>
                    </a:lnTo>
                    <a:lnTo>
                      <a:pt x="1644" y="1146"/>
                    </a:lnTo>
                    <a:lnTo>
                      <a:pt x="1650" y="1152"/>
                    </a:lnTo>
                    <a:lnTo>
                      <a:pt x="1662" y="1158"/>
                    </a:lnTo>
                    <a:lnTo>
                      <a:pt x="1668" y="1164"/>
                    </a:lnTo>
                    <a:lnTo>
                      <a:pt x="1680" y="1170"/>
                    </a:lnTo>
                    <a:lnTo>
                      <a:pt x="1692" y="1158"/>
                    </a:lnTo>
                    <a:lnTo>
                      <a:pt x="1698" y="1140"/>
                    </a:lnTo>
                    <a:lnTo>
                      <a:pt x="1698" y="1128"/>
                    </a:lnTo>
                    <a:lnTo>
                      <a:pt x="1692" y="1116"/>
                    </a:lnTo>
                    <a:lnTo>
                      <a:pt x="1686" y="1110"/>
                    </a:lnTo>
                    <a:close/>
                    <a:moveTo>
                      <a:pt x="2094" y="1104"/>
                    </a:moveTo>
                    <a:lnTo>
                      <a:pt x="2064" y="1128"/>
                    </a:lnTo>
                    <a:lnTo>
                      <a:pt x="2094" y="1134"/>
                    </a:lnTo>
                    <a:lnTo>
                      <a:pt x="2094" y="1104"/>
                    </a:lnTo>
                    <a:close/>
                    <a:moveTo>
                      <a:pt x="486" y="294"/>
                    </a:moveTo>
                    <a:lnTo>
                      <a:pt x="474" y="288"/>
                    </a:lnTo>
                    <a:lnTo>
                      <a:pt x="468" y="288"/>
                    </a:lnTo>
                    <a:lnTo>
                      <a:pt x="456" y="294"/>
                    </a:lnTo>
                    <a:lnTo>
                      <a:pt x="456" y="312"/>
                    </a:lnTo>
                    <a:lnTo>
                      <a:pt x="468" y="324"/>
                    </a:lnTo>
                    <a:lnTo>
                      <a:pt x="474" y="318"/>
                    </a:lnTo>
                    <a:lnTo>
                      <a:pt x="486" y="318"/>
                    </a:lnTo>
                    <a:lnTo>
                      <a:pt x="486" y="312"/>
                    </a:lnTo>
                    <a:lnTo>
                      <a:pt x="492" y="300"/>
                    </a:lnTo>
                    <a:lnTo>
                      <a:pt x="486" y="294"/>
                    </a:lnTo>
                    <a:close/>
                    <a:moveTo>
                      <a:pt x="2346" y="588"/>
                    </a:moveTo>
                    <a:lnTo>
                      <a:pt x="2340" y="576"/>
                    </a:lnTo>
                    <a:lnTo>
                      <a:pt x="2328" y="570"/>
                    </a:lnTo>
                    <a:lnTo>
                      <a:pt x="2310" y="552"/>
                    </a:lnTo>
                    <a:lnTo>
                      <a:pt x="2304" y="552"/>
                    </a:lnTo>
                    <a:lnTo>
                      <a:pt x="2304" y="600"/>
                    </a:lnTo>
                    <a:lnTo>
                      <a:pt x="2316" y="600"/>
                    </a:lnTo>
                    <a:lnTo>
                      <a:pt x="2328" y="606"/>
                    </a:lnTo>
                    <a:lnTo>
                      <a:pt x="2334" y="606"/>
                    </a:lnTo>
                    <a:lnTo>
                      <a:pt x="2346" y="600"/>
                    </a:lnTo>
                    <a:lnTo>
                      <a:pt x="2346" y="588"/>
                    </a:lnTo>
                    <a:close/>
                    <a:moveTo>
                      <a:pt x="2310" y="474"/>
                    </a:moveTo>
                    <a:lnTo>
                      <a:pt x="2340" y="504"/>
                    </a:lnTo>
                    <a:lnTo>
                      <a:pt x="2358" y="516"/>
                    </a:lnTo>
                    <a:lnTo>
                      <a:pt x="2382" y="528"/>
                    </a:lnTo>
                    <a:lnTo>
                      <a:pt x="2400" y="528"/>
                    </a:lnTo>
                    <a:lnTo>
                      <a:pt x="2400" y="522"/>
                    </a:lnTo>
                    <a:lnTo>
                      <a:pt x="2358" y="480"/>
                    </a:lnTo>
                    <a:lnTo>
                      <a:pt x="2358" y="468"/>
                    </a:lnTo>
                    <a:lnTo>
                      <a:pt x="2364" y="456"/>
                    </a:lnTo>
                    <a:lnTo>
                      <a:pt x="2376" y="450"/>
                    </a:lnTo>
                    <a:lnTo>
                      <a:pt x="2394" y="450"/>
                    </a:lnTo>
                    <a:lnTo>
                      <a:pt x="2406" y="456"/>
                    </a:lnTo>
                    <a:lnTo>
                      <a:pt x="2424" y="444"/>
                    </a:lnTo>
                    <a:lnTo>
                      <a:pt x="2400" y="432"/>
                    </a:lnTo>
                    <a:lnTo>
                      <a:pt x="2412" y="426"/>
                    </a:lnTo>
                    <a:lnTo>
                      <a:pt x="2424" y="402"/>
                    </a:lnTo>
                    <a:lnTo>
                      <a:pt x="2412" y="378"/>
                    </a:lnTo>
                    <a:lnTo>
                      <a:pt x="2400" y="372"/>
                    </a:lnTo>
                    <a:lnTo>
                      <a:pt x="2382" y="372"/>
                    </a:lnTo>
                    <a:lnTo>
                      <a:pt x="2358" y="396"/>
                    </a:lnTo>
                    <a:lnTo>
                      <a:pt x="2346" y="402"/>
                    </a:lnTo>
                    <a:lnTo>
                      <a:pt x="2340" y="408"/>
                    </a:lnTo>
                    <a:lnTo>
                      <a:pt x="2334" y="408"/>
                    </a:lnTo>
                    <a:lnTo>
                      <a:pt x="2328" y="402"/>
                    </a:lnTo>
                    <a:lnTo>
                      <a:pt x="2328" y="366"/>
                    </a:lnTo>
                    <a:lnTo>
                      <a:pt x="2334" y="360"/>
                    </a:lnTo>
                    <a:lnTo>
                      <a:pt x="2346" y="336"/>
                    </a:lnTo>
                    <a:lnTo>
                      <a:pt x="2346" y="318"/>
                    </a:lnTo>
                    <a:lnTo>
                      <a:pt x="2340" y="312"/>
                    </a:lnTo>
                    <a:lnTo>
                      <a:pt x="2358" y="276"/>
                    </a:lnTo>
                    <a:lnTo>
                      <a:pt x="2316" y="312"/>
                    </a:lnTo>
                    <a:lnTo>
                      <a:pt x="2316" y="342"/>
                    </a:lnTo>
                    <a:lnTo>
                      <a:pt x="2304" y="348"/>
                    </a:lnTo>
                    <a:lnTo>
                      <a:pt x="2298" y="354"/>
                    </a:lnTo>
                    <a:lnTo>
                      <a:pt x="2286" y="378"/>
                    </a:lnTo>
                    <a:lnTo>
                      <a:pt x="2286" y="408"/>
                    </a:lnTo>
                    <a:lnTo>
                      <a:pt x="2298" y="420"/>
                    </a:lnTo>
                    <a:lnTo>
                      <a:pt x="2304" y="432"/>
                    </a:lnTo>
                    <a:lnTo>
                      <a:pt x="2310" y="438"/>
                    </a:lnTo>
                    <a:lnTo>
                      <a:pt x="2310" y="444"/>
                    </a:lnTo>
                    <a:lnTo>
                      <a:pt x="2304" y="450"/>
                    </a:lnTo>
                    <a:lnTo>
                      <a:pt x="2304" y="468"/>
                    </a:lnTo>
                    <a:lnTo>
                      <a:pt x="2310" y="474"/>
                    </a:lnTo>
                    <a:close/>
                    <a:moveTo>
                      <a:pt x="2250" y="708"/>
                    </a:moveTo>
                    <a:lnTo>
                      <a:pt x="2238" y="696"/>
                    </a:lnTo>
                    <a:lnTo>
                      <a:pt x="2214" y="708"/>
                    </a:lnTo>
                    <a:lnTo>
                      <a:pt x="2214" y="732"/>
                    </a:lnTo>
                    <a:lnTo>
                      <a:pt x="2220" y="744"/>
                    </a:lnTo>
                    <a:lnTo>
                      <a:pt x="2226" y="750"/>
                    </a:lnTo>
                    <a:lnTo>
                      <a:pt x="2250" y="762"/>
                    </a:lnTo>
                    <a:lnTo>
                      <a:pt x="2274" y="762"/>
                    </a:lnTo>
                    <a:lnTo>
                      <a:pt x="2280" y="750"/>
                    </a:lnTo>
                    <a:lnTo>
                      <a:pt x="2280" y="738"/>
                    </a:lnTo>
                    <a:lnTo>
                      <a:pt x="2274" y="726"/>
                    </a:lnTo>
                    <a:lnTo>
                      <a:pt x="2274" y="714"/>
                    </a:lnTo>
                    <a:lnTo>
                      <a:pt x="2268" y="708"/>
                    </a:lnTo>
                    <a:lnTo>
                      <a:pt x="2268" y="702"/>
                    </a:lnTo>
                    <a:lnTo>
                      <a:pt x="2250" y="708"/>
                    </a:lnTo>
                    <a:close/>
                    <a:moveTo>
                      <a:pt x="2148" y="1104"/>
                    </a:moveTo>
                    <a:lnTo>
                      <a:pt x="2226" y="1092"/>
                    </a:lnTo>
                    <a:lnTo>
                      <a:pt x="2166" y="1074"/>
                    </a:lnTo>
                    <a:lnTo>
                      <a:pt x="2148" y="1104"/>
                    </a:lnTo>
                    <a:close/>
                    <a:moveTo>
                      <a:pt x="2544" y="750"/>
                    </a:moveTo>
                    <a:lnTo>
                      <a:pt x="2520" y="732"/>
                    </a:lnTo>
                    <a:lnTo>
                      <a:pt x="2526" y="714"/>
                    </a:lnTo>
                    <a:lnTo>
                      <a:pt x="2514" y="702"/>
                    </a:lnTo>
                    <a:lnTo>
                      <a:pt x="2508" y="690"/>
                    </a:lnTo>
                    <a:lnTo>
                      <a:pt x="2490" y="684"/>
                    </a:lnTo>
                    <a:lnTo>
                      <a:pt x="2472" y="672"/>
                    </a:lnTo>
                    <a:lnTo>
                      <a:pt x="2442" y="666"/>
                    </a:lnTo>
                    <a:lnTo>
                      <a:pt x="2424" y="666"/>
                    </a:lnTo>
                    <a:lnTo>
                      <a:pt x="2388" y="684"/>
                    </a:lnTo>
                    <a:lnTo>
                      <a:pt x="2358" y="684"/>
                    </a:lnTo>
                    <a:lnTo>
                      <a:pt x="2346" y="696"/>
                    </a:lnTo>
                    <a:lnTo>
                      <a:pt x="2340" y="708"/>
                    </a:lnTo>
                    <a:lnTo>
                      <a:pt x="2340" y="726"/>
                    </a:lnTo>
                    <a:lnTo>
                      <a:pt x="2346" y="732"/>
                    </a:lnTo>
                    <a:lnTo>
                      <a:pt x="2364" y="714"/>
                    </a:lnTo>
                    <a:lnTo>
                      <a:pt x="2364" y="726"/>
                    </a:lnTo>
                    <a:lnTo>
                      <a:pt x="2370" y="738"/>
                    </a:lnTo>
                    <a:lnTo>
                      <a:pt x="2376" y="744"/>
                    </a:lnTo>
                    <a:lnTo>
                      <a:pt x="2388" y="738"/>
                    </a:lnTo>
                    <a:lnTo>
                      <a:pt x="2394" y="732"/>
                    </a:lnTo>
                    <a:lnTo>
                      <a:pt x="2394" y="726"/>
                    </a:lnTo>
                    <a:lnTo>
                      <a:pt x="2400" y="720"/>
                    </a:lnTo>
                    <a:lnTo>
                      <a:pt x="2400" y="714"/>
                    </a:lnTo>
                    <a:lnTo>
                      <a:pt x="2406" y="726"/>
                    </a:lnTo>
                    <a:lnTo>
                      <a:pt x="2418" y="732"/>
                    </a:lnTo>
                    <a:lnTo>
                      <a:pt x="2430" y="732"/>
                    </a:lnTo>
                    <a:lnTo>
                      <a:pt x="2442" y="720"/>
                    </a:lnTo>
                    <a:lnTo>
                      <a:pt x="2454" y="714"/>
                    </a:lnTo>
                    <a:lnTo>
                      <a:pt x="2460" y="708"/>
                    </a:lnTo>
                    <a:lnTo>
                      <a:pt x="2472" y="762"/>
                    </a:lnTo>
                    <a:lnTo>
                      <a:pt x="2502" y="738"/>
                    </a:lnTo>
                    <a:lnTo>
                      <a:pt x="2538" y="774"/>
                    </a:lnTo>
                    <a:lnTo>
                      <a:pt x="2544" y="750"/>
                    </a:lnTo>
                    <a:close/>
                    <a:moveTo>
                      <a:pt x="3264" y="678"/>
                    </a:moveTo>
                    <a:lnTo>
                      <a:pt x="3222" y="648"/>
                    </a:lnTo>
                    <a:lnTo>
                      <a:pt x="3210" y="648"/>
                    </a:lnTo>
                    <a:lnTo>
                      <a:pt x="3198" y="654"/>
                    </a:lnTo>
                    <a:lnTo>
                      <a:pt x="3180" y="654"/>
                    </a:lnTo>
                    <a:lnTo>
                      <a:pt x="3162" y="648"/>
                    </a:lnTo>
                    <a:lnTo>
                      <a:pt x="3126" y="630"/>
                    </a:lnTo>
                    <a:lnTo>
                      <a:pt x="3096" y="612"/>
                    </a:lnTo>
                    <a:lnTo>
                      <a:pt x="3060" y="594"/>
                    </a:lnTo>
                    <a:lnTo>
                      <a:pt x="3042" y="582"/>
                    </a:lnTo>
                    <a:lnTo>
                      <a:pt x="3030" y="582"/>
                    </a:lnTo>
                    <a:lnTo>
                      <a:pt x="3006" y="594"/>
                    </a:lnTo>
                    <a:lnTo>
                      <a:pt x="3000" y="600"/>
                    </a:lnTo>
                    <a:lnTo>
                      <a:pt x="2988" y="606"/>
                    </a:lnTo>
                    <a:lnTo>
                      <a:pt x="3006" y="630"/>
                    </a:lnTo>
                    <a:lnTo>
                      <a:pt x="2928" y="642"/>
                    </a:lnTo>
                    <a:lnTo>
                      <a:pt x="2934" y="666"/>
                    </a:lnTo>
                    <a:lnTo>
                      <a:pt x="2928" y="678"/>
                    </a:lnTo>
                    <a:lnTo>
                      <a:pt x="2922" y="684"/>
                    </a:lnTo>
                    <a:lnTo>
                      <a:pt x="2916" y="696"/>
                    </a:lnTo>
                    <a:lnTo>
                      <a:pt x="2880" y="720"/>
                    </a:lnTo>
                    <a:lnTo>
                      <a:pt x="2862" y="726"/>
                    </a:lnTo>
                    <a:lnTo>
                      <a:pt x="2844" y="726"/>
                    </a:lnTo>
                    <a:lnTo>
                      <a:pt x="2832" y="720"/>
                    </a:lnTo>
                    <a:lnTo>
                      <a:pt x="2826" y="714"/>
                    </a:lnTo>
                    <a:lnTo>
                      <a:pt x="2820" y="702"/>
                    </a:lnTo>
                    <a:lnTo>
                      <a:pt x="2820" y="678"/>
                    </a:lnTo>
                    <a:lnTo>
                      <a:pt x="2814" y="672"/>
                    </a:lnTo>
                    <a:lnTo>
                      <a:pt x="2814" y="660"/>
                    </a:lnTo>
                    <a:lnTo>
                      <a:pt x="2808" y="666"/>
                    </a:lnTo>
                    <a:lnTo>
                      <a:pt x="2808" y="672"/>
                    </a:lnTo>
                    <a:lnTo>
                      <a:pt x="2802" y="684"/>
                    </a:lnTo>
                    <a:lnTo>
                      <a:pt x="2796" y="690"/>
                    </a:lnTo>
                    <a:lnTo>
                      <a:pt x="2796" y="696"/>
                    </a:lnTo>
                    <a:lnTo>
                      <a:pt x="2796" y="690"/>
                    </a:lnTo>
                    <a:lnTo>
                      <a:pt x="2790" y="684"/>
                    </a:lnTo>
                    <a:lnTo>
                      <a:pt x="2790" y="672"/>
                    </a:lnTo>
                    <a:lnTo>
                      <a:pt x="2784" y="660"/>
                    </a:lnTo>
                    <a:lnTo>
                      <a:pt x="2784" y="576"/>
                    </a:lnTo>
                    <a:lnTo>
                      <a:pt x="2778" y="558"/>
                    </a:lnTo>
                    <a:lnTo>
                      <a:pt x="2760" y="522"/>
                    </a:lnTo>
                    <a:lnTo>
                      <a:pt x="2724" y="522"/>
                    </a:lnTo>
                    <a:lnTo>
                      <a:pt x="2718" y="510"/>
                    </a:lnTo>
                    <a:lnTo>
                      <a:pt x="2694" y="498"/>
                    </a:lnTo>
                    <a:lnTo>
                      <a:pt x="2676" y="486"/>
                    </a:lnTo>
                    <a:lnTo>
                      <a:pt x="2652" y="486"/>
                    </a:lnTo>
                    <a:lnTo>
                      <a:pt x="2634" y="498"/>
                    </a:lnTo>
                    <a:lnTo>
                      <a:pt x="2628" y="504"/>
                    </a:lnTo>
                    <a:lnTo>
                      <a:pt x="2616" y="510"/>
                    </a:lnTo>
                    <a:lnTo>
                      <a:pt x="2610" y="522"/>
                    </a:lnTo>
                    <a:lnTo>
                      <a:pt x="2586" y="528"/>
                    </a:lnTo>
                    <a:lnTo>
                      <a:pt x="2580" y="546"/>
                    </a:lnTo>
                    <a:lnTo>
                      <a:pt x="2562" y="558"/>
                    </a:lnTo>
                    <a:lnTo>
                      <a:pt x="2562" y="540"/>
                    </a:lnTo>
                    <a:lnTo>
                      <a:pt x="2556" y="534"/>
                    </a:lnTo>
                    <a:lnTo>
                      <a:pt x="2532" y="534"/>
                    </a:lnTo>
                    <a:lnTo>
                      <a:pt x="2532" y="546"/>
                    </a:lnTo>
                    <a:lnTo>
                      <a:pt x="2544" y="570"/>
                    </a:lnTo>
                    <a:lnTo>
                      <a:pt x="2568" y="582"/>
                    </a:lnTo>
                    <a:lnTo>
                      <a:pt x="2604" y="582"/>
                    </a:lnTo>
                    <a:lnTo>
                      <a:pt x="2616" y="588"/>
                    </a:lnTo>
                    <a:lnTo>
                      <a:pt x="2622" y="594"/>
                    </a:lnTo>
                    <a:lnTo>
                      <a:pt x="2628" y="594"/>
                    </a:lnTo>
                    <a:lnTo>
                      <a:pt x="2628" y="618"/>
                    </a:lnTo>
                    <a:lnTo>
                      <a:pt x="2634" y="630"/>
                    </a:lnTo>
                    <a:lnTo>
                      <a:pt x="2640" y="636"/>
                    </a:lnTo>
                    <a:lnTo>
                      <a:pt x="2652" y="642"/>
                    </a:lnTo>
                    <a:lnTo>
                      <a:pt x="2694" y="642"/>
                    </a:lnTo>
                    <a:lnTo>
                      <a:pt x="2712" y="636"/>
                    </a:lnTo>
                    <a:lnTo>
                      <a:pt x="2754" y="636"/>
                    </a:lnTo>
                    <a:lnTo>
                      <a:pt x="2760" y="642"/>
                    </a:lnTo>
                    <a:lnTo>
                      <a:pt x="2760" y="660"/>
                    </a:lnTo>
                    <a:lnTo>
                      <a:pt x="2700" y="660"/>
                    </a:lnTo>
                    <a:lnTo>
                      <a:pt x="2688" y="666"/>
                    </a:lnTo>
                    <a:lnTo>
                      <a:pt x="2676" y="678"/>
                    </a:lnTo>
                    <a:lnTo>
                      <a:pt x="2640" y="678"/>
                    </a:lnTo>
                    <a:lnTo>
                      <a:pt x="2616" y="690"/>
                    </a:lnTo>
                    <a:lnTo>
                      <a:pt x="2616" y="696"/>
                    </a:lnTo>
                    <a:lnTo>
                      <a:pt x="2622" y="696"/>
                    </a:lnTo>
                    <a:lnTo>
                      <a:pt x="2646" y="708"/>
                    </a:lnTo>
                    <a:lnTo>
                      <a:pt x="2658" y="708"/>
                    </a:lnTo>
                    <a:lnTo>
                      <a:pt x="2676" y="726"/>
                    </a:lnTo>
                    <a:lnTo>
                      <a:pt x="2682" y="738"/>
                    </a:lnTo>
                    <a:lnTo>
                      <a:pt x="2688" y="744"/>
                    </a:lnTo>
                    <a:lnTo>
                      <a:pt x="2682" y="750"/>
                    </a:lnTo>
                    <a:lnTo>
                      <a:pt x="2676" y="762"/>
                    </a:lnTo>
                    <a:lnTo>
                      <a:pt x="2676" y="774"/>
                    </a:lnTo>
                    <a:lnTo>
                      <a:pt x="2670" y="780"/>
                    </a:lnTo>
                    <a:lnTo>
                      <a:pt x="2676" y="792"/>
                    </a:lnTo>
                    <a:lnTo>
                      <a:pt x="2682" y="798"/>
                    </a:lnTo>
                    <a:lnTo>
                      <a:pt x="2694" y="792"/>
                    </a:lnTo>
                    <a:lnTo>
                      <a:pt x="2706" y="780"/>
                    </a:lnTo>
                    <a:lnTo>
                      <a:pt x="2712" y="768"/>
                    </a:lnTo>
                    <a:lnTo>
                      <a:pt x="2718" y="762"/>
                    </a:lnTo>
                    <a:lnTo>
                      <a:pt x="2718" y="750"/>
                    </a:lnTo>
                    <a:lnTo>
                      <a:pt x="2724" y="744"/>
                    </a:lnTo>
                    <a:lnTo>
                      <a:pt x="2736" y="720"/>
                    </a:lnTo>
                    <a:lnTo>
                      <a:pt x="2742" y="714"/>
                    </a:lnTo>
                    <a:lnTo>
                      <a:pt x="2748" y="702"/>
                    </a:lnTo>
                    <a:lnTo>
                      <a:pt x="2748" y="744"/>
                    </a:lnTo>
                    <a:lnTo>
                      <a:pt x="2754" y="750"/>
                    </a:lnTo>
                    <a:lnTo>
                      <a:pt x="2766" y="756"/>
                    </a:lnTo>
                    <a:lnTo>
                      <a:pt x="2772" y="768"/>
                    </a:lnTo>
                    <a:lnTo>
                      <a:pt x="2784" y="774"/>
                    </a:lnTo>
                    <a:lnTo>
                      <a:pt x="2790" y="780"/>
                    </a:lnTo>
                    <a:lnTo>
                      <a:pt x="2814" y="780"/>
                    </a:lnTo>
                    <a:lnTo>
                      <a:pt x="2820" y="774"/>
                    </a:lnTo>
                    <a:lnTo>
                      <a:pt x="2826" y="774"/>
                    </a:lnTo>
                    <a:lnTo>
                      <a:pt x="2814" y="792"/>
                    </a:lnTo>
                    <a:lnTo>
                      <a:pt x="2844" y="822"/>
                    </a:lnTo>
                    <a:lnTo>
                      <a:pt x="2904" y="822"/>
                    </a:lnTo>
                    <a:lnTo>
                      <a:pt x="2940" y="846"/>
                    </a:lnTo>
                    <a:lnTo>
                      <a:pt x="2976" y="864"/>
                    </a:lnTo>
                    <a:lnTo>
                      <a:pt x="3006" y="876"/>
                    </a:lnTo>
                    <a:lnTo>
                      <a:pt x="3036" y="894"/>
                    </a:lnTo>
                    <a:lnTo>
                      <a:pt x="3066" y="924"/>
                    </a:lnTo>
                    <a:lnTo>
                      <a:pt x="3066" y="972"/>
                    </a:lnTo>
                    <a:lnTo>
                      <a:pt x="3090" y="996"/>
                    </a:lnTo>
                    <a:lnTo>
                      <a:pt x="3102" y="1002"/>
                    </a:lnTo>
                    <a:lnTo>
                      <a:pt x="3096" y="1002"/>
                    </a:lnTo>
                    <a:lnTo>
                      <a:pt x="3084" y="1008"/>
                    </a:lnTo>
                    <a:lnTo>
                      <a:pt x="3078" y="1014"/>
                    </a:lnTo>
                    <a:lnTo>
                      <a:pt x="3078" y="1020"/>
                    </a:lnTo>
                    <a:lnTo>
                      <a:pt x="3090" y="1032"/>
                    </a:lnTo>
                    <a:lnTo>
                      <a:pt x="3114" y="1032"/>
                    </a:lnTo>
                    <a:lnTo>
                      <a:pt x="3090" y="1044"/>
                    </a:lnTo>
                    <a:lnTo>
                      <a:pt x="3090" y="1056"/>
                    </a:lnTo>
                    <a:lnTo>
                      <a:pt x="3102" y="1062"/>
                    </a:lnTo>
                    <a:lnTo>
                      <a:pt x="3108" y="1092"/>
                    </a:lnTo>
                    <a:lnTo>
                      <a:pt x="3096" y="1122"/>
                    </a:lnTo>
                    <a:lnTo>
                      <a:pt x="3120" y="1122"/>
                    </a:lnTo>
                    <a:lnTo>
                      <a:pt x="3126" y="1116"/>
                    </a:lnTo>
                    <a:lnTo>
                      <a:pt x="3138" y="1116"/>
                    </a:lnTo>
                    <a:lnTo>
                      <a:pt x="3150" y="1110"/>
                    </a:lnTo>
                    <a:lnTo>
                      <a:pt x="3162" y="1110"/>
                    </a:lnTo>
                    <a:lnTo>
                      <a:pt x="3168" y="1104"/>
                    </a:lnTo>
                    <a:lnTo>
                      <a:pt x="3174" y="1104"/>
                    </a:lnTo>
                    <a:lnTo>
                      <a:pt x="3174" y="1134"/>
                    </a:lnTo>
                    <a:lnTo>
                      <a:pt x="3234" y="1194"/>
                    </a:lnTo>
                    <a:lnTo>
                      <a:pt x="3240" y="1194"/>
                    </a:lnTo>
                    <a:lnTo>
                      <a:pt x="3240" y="1146"/>
                    </a:lnTo>
                    <a:lnTo>
                      <a:pt x="3234" y="1122"/>
                    </a:lnTo>
                    <a:lnTo>
                      <a:pt x="3234" y="1116"/>
                    </a:lnTo>
                    <a:lnTo>
                      <a:pt x="3240" y="1110"/>
                    </a:lnTo>
                    <a:lnTo>
                      <a:pt x="3240" y="1098"/>
                    </a:lnTo>
                    <a:lnTo>
                      <a:pt x="3246" y="1086"/>
                    </a:lnTo>
                    <a:lnTo>
                      <a:pt x="3246" y="1062"/>
                    </a:lnTo>
                    <a:lnTo>
                      <a:pt x="3252" y="1050"/>
                    </a:lnTo>
                    <a:lnTo>
                      <a:pt x="3252" y="1020"/>
                    </a:lnTo>
                    <a:lnTo>
                      <a:pt x="3240" y="1020"/>
                    </a:lnTo>
                    <a:lnTo>
                      <a:pt x="3228" y="1014"/>
                    </a:lnTo>
                    <a:lnTo>
                      <a:pt x="3222" y="1008"/>
                    </a:lnTo>
                    <a:lnTo>
                      <a:pt x="3222" y="1002"/>
                    </a:lnTo>
                    <a:lnTo>
                      <a:pt x="3234" y="990"/>
                    </a:lnTo>
                    <a:lnTo>
                      <a:pt x="3246" y="984"/>
                    </a:lnTo>
                    <a:lnTo>
                      <a:pt x="3252" y="978"/>
                    </a:lnTo>
                    <a:lnTo>
                      <a:pt x="3252" y="864"/>
                    </a:lnTo>
                    <a:lnTo>
                      <a:pt x="3258" y="846"/>
                    </a:lnTo>
                    <a:lnTo>
                      <a:pt x="3258" y="708"/>
                    </a:lnTo>
                    <a:lnTo>
                      <a:pt x="3264" y="678"/>
                    </a:lnTo>
                    <a:close/>
                    <a:moveTo>
                      <a:pt x="336" y="666"/>
                    </a:moveTo>
                    <a:lnTo>
                      <a:pt x="330" y="672"/>
                    </a:lnTo>
                    <a:lnTo>
                      <a:pt x="354" y="696"/>
                    </a:lnTo>
                    <a:lnTo>
                      <a:pt x="360" y="708"/>
                    </a:lnTo>
                    <a:lnTo>
                      <a:pt x="366" y="714"/>
                    </a:lnTo>
                    <a:lnTo>
                      <a:pt x="378" y="714"/>
                    </a:lnTo>
                    <a:lnTo>
                      <a:pt x="378" y="696"/>
                    </a:lnTo>
                    <a:lnTo>
                      <a:pt x="366" y="690"/>
                    </a:lnTo>
                    <a:lnTo>
                      <a:pt x="360" y="678"/>
                    </a:lnTo>
                    <a:lnTo>
                      <a:pt x="348" y="672"/>
                    </a:lnTo>
                    <a:lnTo>
                      <a:pt x="342" y="666"/>
                    </a:lnTo>
                    <a:lnTo>
                      <a:pt x="336" y="666"/>
                    </a:lnTo>
                    <a:close/>
                    <a:moveTo>
                      <a:pt x="2526" y="1104"/>
                    </a:moveTo>
                    <a:lnTo>
                      <a:pt x="2544" y="1116"/>
                    </a:lnTo>
                    <a:lnTo>
                      <a:pt x="2574" y="1092"/>
                    </a:lnTo>
                    <a:lnTo>
                      <a:pt x="2592" y="1092"/>
                    </a:lnTo>
                    <a:lnTo>
                      <a:pt x="2604" y="1080"/>
                    </a:lnTo>
                    <a:lnTo>
                      <a:pt x="2604" y="1062"/>
                    </a:lnTo>
                    <a:lnTo>
                      <a:pt x="2592" y="1056"/>
                    </a:lnTo>
                    <a:lnTo>
                      <a:pt x="2586" y="1056"/>
                    </a:lnTo>
                    <a:lnTo>
                      <a:pt x="2574" y="1062"/>
                    </a:lnTo>
                    <a:lnTo>
                      <a:pt x="2556" y="1068"/>
                    </a:lnTo>
                    <a:lnTo>
                      <a:pt x="2526" y="1098"/>
                    </a:lnTo>
                    <a:lnTo>
                      <a:pt x="2526" y="1104"/>
                    </a:lnTo>
                    <a:close/>
                    <a:moveTo>
                      <a:pt x="3096" y="1068"/>
                    </a:moveTo>
                    <a:lnTo>
                      <a:pt x="3090" y="1068"/>
                    </a:lnTo>
                    <a:lnTo>
                      <a:pt x="3090" y="1062"/>
                    </a:lnTo>
                    <a:lnTo>
                      <a:pt x="3084" y="1062"/>
                    </a:lnTo>
                    <a:lnTo>
                      <a:pt x="3078" y="1056"/>
                    </a:lnTo>
                    <a:lnTo>
                      <a:pt x="3066" y="1056"/>
                    </a:lnTo>
                    <a:lnTo>
                      <a:pt x="3048" y="1062"/>
                    </a:lnTo>
                    <a:lnTo>
                      <a:pt x="3024" y="1086"/>
                    </a:lnTo>
                    <a:lnTo>
                      <a:pt x="3012" y="1122"/>
                    </a:lnTo>
                    <a:lnTo>
                      <a:pt x="3012" y="1134"/>
                    </a:lnTo>
                    <a:lnTo>
                      <a:pt x="3072" y="1128"/>
                    </a:lnTo>
                    <a:lnTo>
                      <a:pt x="3084" y="1128"/>
                    </a:lnTo>
                    <a:lnTo>
                      <a:pt x="3090" y="1122"/>
                    </a:lnTo>
                    <a:lnTo>
                      <a:pt x="3102" y="1092"/>
                    </a:lnTo>
                    <a:lnTo>
                      <a:pt x="3096" y="1068"/>
                    </a:lnTo>
                    <a:close/>
                    <a:moveTo>
                      <a:pt x="2778" y="942"/>
                    </a:moveTo>
                    <a:lnTo>
                      <a:pt x="2766" y="960"/>
                    </a:lnTo>
                    <a:lnTo>
                      <a:pt x="2766" y="1014"/>
                    </a:lnTo>
                    <a:lnTo>
                      <a:pt x="2784" y="1014"/>
                    </a:lnTo>
                    <a:lnTo>
                      <a:pt x="2778" y="996"/>
                    </a:lnTo>
                    <a:lnTo>
                      <a:pt x="2790" y="990"/>
                    </a:lnTo>
                    <a:lnTo>
                      <a:pt x="2790" y="972"/>
                    </a:lnTo>
                    <a:lnTo>
                      <a:pt x="2778" y="972"/>
                    </a:lnTo>
                    <a:lnTo>
                      <a:pt x="2796" y="936"/>
                    </a:lnTo>
                    <a:lnTo>
                      <a:pt x="2814" y="906"/>
                    </a:lnTo>
                    <a:lnTo>
                      <a:pt x="2784" y="912"/>
                    </a:lnTo>
                    <a:lnTo>
                      <a:pt x="2778" y="942"/>
                    </a:lnTo>
                    <a:close/>
                    <a:moveTo>
                      <a:pt x="2136" y="600"/>
                    </a:moveTo>
                    <a:lnTo>
                      <a:pt x="2124" y="594"/>
                    </a:lnTo>
                    <a:lnTo>
                      <a:pt x="2118" y="594"/>
                    </a:lnTo>
                    <a:lnTo>
                      <a:pt x="2106" y="588"/>
                    </a:lnTo>
                    <a:lnTo>
                      <a:pt x="2088" y="588"/>
                    </a:lnTo>
                    <a:lnTo>
                      <a:pt x="2082" y="594"/>
                    </a:lnTo>
                    <a:lnTo>
                      <a:pt x="2082" y="600"/>
                    </a:lnTo>
                    <a:lnTo>
                      <a:pt x="2076" y="606"/>
                    </a:lnTo>
                    <a:lnTo>
                      <a:pt x="2082" y="612"/>
                    </a:lnTo>
                    <a:lnTo>
                      <a:pt x="2094" y="618"/>
                    </a:lnTo>
                    <a:lnTo>
                      <a:pt x="2136" y="618"/>
                    </a:lnTo>
                    <a:lnTo>
                      <a:pt x="2214" y="606"/>
                    </a:lnTo>
                    <a:lnTo>
                      <a:pt x="2136" y="600"/>
                    </a:lnTo>
                    <a:close/>
                    <a:moveTo>
                      <a:pt x="1308" y="1038"/>
                    </a:moveTo>
                    <a:lnTo>
                      <a:pt x="1368" y="1002"/>
                    </a:lnTo>
                    <a:lnTo>
                      <a:pt x="1362" y="990"/>
                    </a:lnTo>
                    <a:lnTo>
                      <a:pt x="1350" y="990"/>
                    </a:lnTo>
                    <a:lnTo>
                      <a:pt x="1332" y="996"/>
                    </a:lnTo>
                    <a:lnTo>
                      <a:pt x="1320" y="996"/>
                    </a:lnTo>
                    <a:lnTo>
                      <a:pt x="1302" y="1002"/>
                    </a:lnTo>
                    <a:lnTo>
                      <a:pt x="1290" y="1008"/>
                    </a:lnTo>
                    <a:lnTo>
                      <a:pt x="1284" y="1014"/>
                    </a:lnTo>
                    <a:lnTo>
                      <a:pt x="1284" y="1032"/>
                    </a:lnTo>
                    <a:lnTo>
                      <a:pt x="1290" y="1038"/>
                    </a:lnTo>
                    <a:lnTo>
                      <a:pt x="1308" y="1038"/>
                    </a:lnTo>
                    <a:close/>
                    <a:moveTo>
                      <a:pt x="1428" y="1116"/>
                    </a:moveTo>
                    <a:lnTo>
                      <a:pt x="1392" y="1116"/>
                    </a:lnTo>
                    <a:lnTo>
                      <a:pt x="1386" y="1146"/>
                    </a:lnTo>
                    <a:lnTo>
                      <a:pt x="1386" y="1152"/>
                    </a:lnTo>
                    <a:lnTo>
                      <a:pt x="1404" y="1170"/>
                    </a:lnTo>
                    <a:lnTo>
                      <a:pt x="1416" y="1176"/>
                    </a:lnTo>
                    <a:lnTo>
                      <a:pt x="1428" y="1164"/>
                    </a:lnTo>
                    <a:lnTo>
                      <a:pt x="1440" y="1140"/>
                    </a:lnTo>
                    <a:lnTo>
                      <a:pt x="1440" y="1128"/>
                    </a:lnTo>
                    <a:lnTo>
                      <a:pt x="1428" y="1116"/>
                    </a:lnTo>
                    <a:close/>
                    <a:moveTo>
                      <a:pt x="708" y="930"/>
                    </a:moveTo>
                    <a:lnTo>
                      <a:pt x="714" y="924"/>
                    </a:lnTo>
                    <a:lnTo>
                      <a:pt x="714" y="900"/>
                    </a:lnTo>
                    <a:lnTo>
                      <a:pt x="744" y="924"/>
                    </a:lnTo>
                    <a:lnTo>
                      <a:pt x="744" y="918"/>
                    </a:lnTo>
                    <a:lnTo>
                      <a:pt x="750" y="912"/>
                    </a:lnTo>
                    <a:lnTo>
                      <a:pt x="750" y="900"/>
                    </a:lnTo>
                    <a:lnTo>
                      <a:pt x="756" y="882"/>
                    </a:lnTo>
                    <a:lnTo>
                      <a:pt x="756" y="840"/>
                    </a:lnTo>
                    <a:lnTo>
                      <a:pt x="762" y="822"/>
                    </a:lnTo>
                    <a:lnTo>
                      <a:pt x="762" y="810"/>
                    </a:lnTo>
                    <a:lnTo>
                      <a:pt x="768" y="792"/>
                    </a:lnTo>
                    <a:lnTo>
                      <a:pt x="768" y="780"/>
                    </a:lnTo>
                    <a:lnTo>
                      <a:pt x="762" y="774"/>
                    </a:lnTo>
                    <a:lnTo>
                      <a:pt x="756" y="762"/>
                    </a:lnTo>
                    <a:lnTo>
                      <a:pt x="756" y="750"/>
                    </a:lnTo>
                    <a:lnTo>
                      <a:pt x="768" y="726"/>
                    </a:lnTo>
                    <a:lnTo>
                      <a:pt x="774" y="720"/>
                    </a:lnTo>
                    <a:lnTo>
                      <a:pt x="774" y="714"/>
                    </a:lnTo>
                    <a:lnTo>
                      <a:pt x="756" y="696"/>
                    </a:lnTo>
                    <a:lnTo>
                      <a:pt x="744" y="654"/>
                    </a:lnTo>
                    <a:lnTo>
                      <a:pt x="702" y="654"/>
                    </a:lnTo>
                    <a:lnTo>
                      <a:pt x="702" y="618"/>
                    </a:lnTo>
                    <a:lnTo>
                      <a:pt x="666" y="618"/>
                    </a:lnTo>
                    <a:lnTo>
                      <a:pt x="660" y="546"/>
                    </a:lnTo>
                    <a:lnTo>
                      <a:pt x="606" y="546"/>
                    </a:lnTo>
                    <a:lnTo>
                      <a:pt x="594" y="534"/>
                    </a:lnTo>
                    <a:lnTo>
                      <a:pt x="594" y="504"/>
                    </a:lnTo>
                    <a:lnTo>
                      <a:pt x="600" y="498"/>
                    </a:lnTo>
                    <a:lnTo>
                      <a:pt x="606" y="486"/>
                    </a:lnTo>
                    <a:lnTo>
                      <a:pt x="582" y="486"/>
                    </a:lnTo>
                    <a:lnTo>
                      <a:pt x="600" y="468"/>
                    </a:lnTo>
                    <a:lnTo>
                      <a:pt x="606" y="456"/>
                    </a:lnTo>
                    <a:lnTo>
                      <a:pt x="612" y="450"/>
                    </a:lnTo>
                    <a:lnTo>
                      <a:pt x="612" y="438"/>
                    </a:lnTo>
                    <a:lnTo>
                      <a:pt x="600" y="426"/>
                    </a:lnTo>
                    <a:lnTo>
                      <a:pt x="588" y="432"/>
                    </a:lnTo>
                    <a:lnTo>
                      <a:pt x="570" y="432"/>
                    </a:lnTo>
                    <a:lnTo>
                      <a:pt x="552" y="438"/>
                    </a:lnTo>
                    <a:lnTo>
                      <a:pt x="540" y="438"/>
                    </a:lnTo>
                    <a:lnTo>
                      <a:pt x="534" y="444"/>
                    </a:lnTo>
                    <a:lnTo>
                      <a:pt x="528" y="444"/>
                    </a:lnTo>
                    <a:lnTo>
                      <a:pt x="534" y="438"/>
                    </a:lnTo>
                    <a:lnTo>
                      <a:pt x="546" y="432"/>
                    </a:lnTo>
                    <a:lnTo>
                      <a:pt x="552" y="420"/>
                    </a:lnTo>
                    <a:lnTo>
                      <a:pt x="558" y="414"/>
                    </a:lnTo>
                    <a:lnTo>
                      <a:pt x="558" y="402"/>
                    </a:lnTo>
                    <a:lnTo>
                      <a:pt x="546" y="396"/>
                    </a:lnTo>
                    <a:lnTo>
                      <a:pt x="534" y="396"/>
                    </a:lnTo>
                    <a:lnTo>
                      <a:pt x="522" y="390"/>
                    </a:lnTo>
                    <a:lnTo>
                      <a:pt x="510" y="390"/>
                    </a:lnTo>
                    <a:lnTo>
                      <a:pt x="516" y="384"/>
                    </a:lnTo>
                    <a:lnTo>
                      <a:pt x="516" y="378"/>
                    </a:lnTo>
                    <a:lnTo>
                      <a:pt x="504" y="354"/>
                    </a:lnTo>
                    <a:lnTo>
                      <a:pt x="492" y="342"/>
                    </a:lnTo>
                    <a:lnTo>
                      <a:pt x="480" y="336"/>
                    </a:lnTo>
                    <a:lnTo>
                      <a:pt x="462" y="330"/>
                    </a:lnTo>
                    <a:lnTo>
                      <a:pt x="456" y="324"/>
                    </a:lnTo>
                    <a:lnTo>
                      <a:pt x="450" y="324"/>
                    </a:lnTo>
                    <a:lnTo>
                      <a:pt x="450" y="318"/>
                    </a:lnTo>
                    <a:lnTo>
                      <a:pt x="444" y="312"/>
                    </a:lnTo>
                    <a:lnTo>
                      <a:pt x="438" y="300"/>
                    </a:lnTo>
                    <a:lnTo>
                      <a:pt x="438" y="288"/>
                    </a:lnTo>
                    <a:lnTo>
                      <a:pt x="426" y="276"/>
                    </a:lnTo>
                    <a:lnTo>
                      <a:pt x="414" y="276"/>
                    </a:lnTo>
                    <a:lnTo>
                      <a:pt x="408" y="282"/>
                    </a:lnTo>
                    <a:lnTo>
                      <a:pt x="414" y="306"/>
                    </a:lnTo>
                    <a:lnTo>
                      <a:pt x="408" y="300"/>
                    </a:lnTo>
                    <a:lnTo>
                      <a:pt x="396" y="294"/>
                    </a:lnTo>
                    <a:lnTo>
                      <a:pt x="360" y="258"/>
                    </a:lnTo>
                    <a:lnTo>
                      <a:pt x="360" y="246"/>
                    </a:lnTo>
                    <a:lnTo>
                      <a:pt x="354" y="240"/>
                    </a:lnTo>
                    <a:lnTo>
                      <a:pt x="348" y="228"/>
                    </a:lnTo>
                    <a:lnTo>
                      <a:pt x="342" y="222"/>
                    </a:lnTo>
                    <a:lnTo>
                      <a:pt x="342" y="216"/>
                    </a:lnTo>
                    <a:lnTo>
                      <a:pt x="330" y="210"/>
                    </a:lnTo>
                    <a:lnTo>
                      <a:pt x="312" y="192"/>
                    </a:lnTo>
                    <a:lnTo>
                      <a:pt x="294" y="186"/>
                    </a:lnTo>
                    <a:lnTo>
                      <a:pt x="288" y="174"/>
                    </a:lnTo>
                    <a:lnTo>
                      <a:pt x="276" y="168"/>
                    </a:lnTo>
                    <a:lnTo>
                      <a:pt x="264" y="156"/>
                    </a:lnTo>
                    <a:lnTo>
                      <a:pt x="252" y="150"/>
                    </a:lnTo>
                    <a:lnTo>
                      <a:pt x="240" y="138"/>
                    </a:lnTo>
                    <a:lnTo>
                      <a:pt x="234" y="126"/>
                    </a:lnTo>
                    <a:lnTo>
                      <a:pt x="222" y="120"/>
                    </a:lnTo>
                    <a:lnTo>
                      <a:pt x="222" y="102"/>
                    </a:lnTo>
                    <a:lnTo>
                      <a:pt x="204" y="84"/>
                    </a:lnTo>
                    <a:lnTo>
                      <a:pt x="198" y="72"/>
                    </a:lnTo>
                    <a:lnTo>
                      <a:pt x="168" y="42"/>
                    </a:lnTo>
                    <a:lnTo>
                      <a:pt x="150" y="42"/>
                    </a:lnTo>
                    <a:lnTo>
                      <a:pt x="66" y="36"/>
                    </a:lnTo>
                    <a:lnTo>
                      <a:pt x="42" y="12"/>
                    </a:lnTo>
                    <a:lnTo>
                      <a:pt x="30" y="6"/>
                    </a:lnTo>
                    <a:lnTo>
                      <a:pt x="24" y="0"/>
                    </a:lnTo>
                    <a:lnTo>
                      <a:pt x="18" y="0"/>
                    </a:lnTo>
                    <a:lnTo>
                      <a:pt x="6" y="6"/>
                    </a:lnTo>
                    <a:lnTo>
                      <a:pt x="0" y="18"/>
                    </a:lnTo>
                    <a:lnTo>
                      <a:pt x="0" y="48"/>
                    </a:lnTo>
                    <a:lnTo>
                      <a:pt x="6" y="60"/>
                    </a:lnTo>
                    <a:lnTo>
                      <a:pt x="18" y="78"/>
                    </a:lnTo>
                    <a:lnTo>
                      <a:pt x="66" y="126"/>
                    </a:lnTo>
                    <a:lnTo>
                      <a:pt x="96" y="150"/>
                    </a:lnTo>
                    <a:lnTo>
                      <a:pt x="126" y="180"/>
                    </a:lnTo>
                    <a:lnTo>
                      <a:pt x="162" y="234"/>
                    </a:lnTo>
                    <a:lnTo>
                      <a:pt x="174" y="228"/>
                    </a:lnTo>
                    <a:lnTo>
                      <a:pt x="174" y="252"/>
                    </a:lnTo>
                    <a:lnTo>
                      <a:pt x="180" y="264"/>
                    </a:lnTo>
                    <a:lnTo>
                      <a:pt x="186" y="270"/>
                    </a:lnTo>
                    <a:lnTo>
                      <a:pt x="198" y="276"/>
                    </a:lnTo>
                    <a:lnTo>
                      <a:pt x="216" y="288"/>
                    </a:lnTo>
                    <a:lnTo>
                      <a:pt x="228" y="300"/>
                    </a:lnTo>
                    <a:lnTo>
                      <a:pt x="246" y="312"/>
                    </a:lnTo>
                    <a:lnTo>
                      <a:pt x="258" y="324"/>
                    </a:lnTo>
                    <a:lnTo>
                      <a:pt x="264" y="336"/>
                    </a:lnTo>
                    <a:lnTo>
                      <a:pt x="276" y="372"/>
                    </a:lnTo>
                    <a:lnTo>
                      <a:pt x="276" y="384"/>
                    </a:lnTo>
                    <a:lnTo>
                      <a:pt x="282" y="390"/>
                    </a:lnTo>
                    <a:lnTo>
                      <a:pt x="282" y="426"/>
                    </a:lnTo>
                    <a:lnTo>
                      <a:pt x="288" y="438"/>
                    </a:lnTo>
                    <a:lnTo>
                      <a:pt x="288" y="444"/>
                    </a:lnTo>
                    <a:lnTo>
                      <a:pt x="294" y="450"/>
                    </a:lnTo>
                    <a:lnTo>
                      <a:pt x="300" y="450"/>
                    </a:lnTo>
                    <a:lnTo>
                      <a:pt x="312" y="444"/>
                    </a:lnTo>
                    <a:lnTo>
                      <a:pt x="324" y="444"/>
                    </a:lnTo>
                    <a:lnTo>
                      <a:pt x="324" y="450"/>
                    </a:lnTo>
                    <a:lnTo>
                      <a:pt x="330" y="462"/>
                    </a:lnTo>
                    <a:lnTo>
                      <a:pt x="330" y="474"/>
                    </a:lnTo>
                    <a:lnTo>
                      <a:pt x="336" y="480"/>
                    </a:lnTo>
                    <a:lnTo>
                      <a:pt x="336" y="486"/>
                    </a:lnTo>
                    <a:lnTo>
                      <a:pt x="378" y="522"/>
                    </a:lnTo>
                    <a:lnTo>
                      <a:pt x="372" y="546"/>
                    </a:lnTo>
                    <a:lnTo>
                      <a:pt x="408" y="606"/>
                    </a:lnTo>
                    <a:lnTo>
                      <a:pt x="402" y="618"/>
                    </a:lnTo>
                    <a:lnTo>
                      <a:pt x="402" y="636"/>
                    </a:lnTo>
                    <a:lnTo>
                      <a:pt x="408" y="648"/>
                    </a:lnTo>
                    <a:lnTo>
                      <a:pt x="438" y="678"/>
                    </a:lnTo>
                    <a:lnTo>
                      <a:pt x="438" y="684"/>
                    </a:lnTo>
                    <a:lnTo>
                      <a:pt x="444" y="690"/>
                    </a:lnTo>
                    <a:lnTo>
                      <a:pt x="462" y="726"/>
                    </a:lnTo>
                    <a:lnTo>
                      <a:pt x="498" y="744"/>
                    </a:lnTo>
                    <a:lnTo>
                      <a:pt x="504" y="750"/>
                    </a:lnTo>
                    <a:lnTo>
                      <a:pt x="510" y="750"/>
                    </a:lnTo>
                    <a:lnTo>
                      <a:pt x="510" y="786"/>
                    </a:lnTo>
                    <a:lnTo>
                      <a:pt x="522" y="792"/>
                    </a:lnTo>
                    <a:lnTo>
                      <a:pt x="528" y="804"/>
                    </a:lnTo>
                    <a:lnTo>
                      <a:pt x="540" y="810"/>
                    </a:lnTo>
                    <a:lnTo>
                      <a:pt x="564" y="834"/>
                    </a:lnTo>
                    <a:lnTo>
                      <a:pt x="576" y="840"/>
                    </a:lnTo>
                    <a:lnTo>
                      <a:pt x="594" y="858"/>
                    </a:lnTo>
                    <a:lnTo>
                      <a:pt x="600" y="858"/>
                    </a:lnTo>
                    <a:lnTo>
                      <a:pt x="606" y="864"/>
                    </a:lnTo>
                    <a:lnTo>
                      <a:pt x="612" y="864"/>
                    </a:lnTo>
                    <a:lnTo>
                      <a:pt x="612" y="870"/>
                    </a:lnTo>
                    <a:lnTo>
                      <a:pt x="618" y="876"/>
                    </a:lnTo>
                    <a:lnTo>
                      <a:pt x="630" y="900"/>
                    </a:lnTo>
                    <a:lnTo>
                      <a:pt x="642" y="912"/>
                    </a:lnTo>
                    <a:lnTo>
                      <a:pt x="654" y="936"/>
                    </a:lnTo>
                    <a:lnTo>
                      <a:pt x="660" y="942"/>
                    </a:lnTo>
                    <a:lnTo>
                      <a:pt x="660" y="906"/>
                    </a:lnTo>
                    <a:lnTo>
                      <a:pt x="672" y="906"/>
                    </a:lnTo>
                    <a:lnTo>
                      <a:pt x="684" y="918"/>
                    </a:lnTo>
                    <a:lnTo>
                      <a:pt x="696" y="924"/>
                    </a:lnTo>
                    <a:lnTo>
                      <a:pt x="702" y="930"/>
                    </a:lnTo>
                    <a:lnTo>
                      <a:pt x="708" y="930"/>
                    </a:lnTo>
                    <a:close/>
                    <a:moveTo>
                      <a:pt x="2118" y="1194"/>
                    </a:moveTo>
                    <a:lnTo>
                      <a:pt x="2106" y="1176"/>
                    </a:lnTo>
                    <a:lnTo>
                      <a:pt x="2088" y="1176"/>
                    </a:lnTo>
                    <a:lnTo>
                      <a:pt x="2064" y="1200"/>
                    </a:lnTo>
                    <a:lnTo>
                      <a:pt x="2064" y="1212"/>
                    </a:lnTo>
                    <a:lnTo>
                      <a:pt x="2052" y="1212"/>
                    </a:lnTo>
                    <a:lnTo>
                      <a:pt x="2040" y="1218"/>
                    </a:lnTo>
                    <a:lnTo>
                      <a:pt x="2010" y="1248"/>
                    </a:lnTo>
                    <a:lnTo>
                      <a:pt x="1998" y="1272"/>
                    </a:lnTo>
                    <a:lnTo>
                      <a:pt x="1992" y="1278"/>
                    </a:lnTo>
                    <a:lnTo>
                      <a:pt x="1992" y="1290"/>
                    </a:lnTo>
                    <a:lnTo>
                      <a:pt x="2004" y="1302"/>
                    </a:lnTo>
                    <a:lnTo>
                      <a:pt x="2022" y="1302"/>
                    </a:lnTo>
                    <a:lnTo>
                      <a:pt x="2052" y="1284"/>
                    </a:lnTo>
                    <a:lnTo>
                      <a:pt x="2082" y="1260"/>
                    </a:lnTo>
                    <a:lnTo>
                      <a:pt x="2106" y="1242"/>
                    </a:lnTo>
                    <a:lnTo>
                      <a:pt x="2100" y="1236"/>
                    </a:lnTo>
                    <a:lnTo>
                      <a:pt x="2100" y="1224"/>
                    </a:lnTo>
                    <a:lnTo>
                      <a:pt x="2112" y="1200"/>
                    </a:lnTo>
                    <a:lnTo>
                      <a:pt x="2118" y="1194"/>
                    </a:lnTo>
                    <a:close/>
                    <a:moveTo>
                      <a:pt x="1374" y="1128"/>
                    </a:moveTo>
                    <a:lnTo>
                      <a:pt x="1374" y="1116"/>
                    </a:lnTo>
                    <a:lnTo>
                      <a:pt x="1368" y="1110"/>
                    </a:lnTo>
                    <a:lnTo>
                      <a:pt x="1344" y="1098"/>
                    </a:lnTo>
                    <a:lnTo>
                      <a:pt x="1332" y="1098"/>
                    </a:lnTo>
                    <a:lnTo>
                      <a:pt x="1320" y="1092"/>
                    </a:lnTo>
                    <a:lnTo>
                      <a:pt x="1314" y="1092"/>
                    </a:lnTo>
                    <a:lnTo>
                      <a:pt x="1302" y="1098"/>
                    </a:lnTo>
                    <a:lnTo>
                      <a:pt x="1296" y="1104"/>
                    </a:lnTo>
                    <a:lnTo>
                      <a:pt x="1296" y="1116"/>
                    </a:lnTo>
                    <a:lnTo>
                      <a:pt x="1290" y="1122"/>
                    </a:lnTo>
                    <a:lnTo>
                      <a:pt x="1290" y="1134"/>
                    </a:lnTo>
                    <a:lnTo>
                      <a:pt x="1254" y="1104"/>
                    </a:lnTo>
                    <a:lnTo>
                      <a:pt x="1260" y="1092"/>
                    </a:lnTo>
                    <a:lnTo>
                      <a:pt x="1260" y="1080"/>
                    </a:lnTo>
                    <a:lnTo>
                      <a:pt x="1266" y="1068"/>
                    </a:lnTo>
                    <a:lnTo>
                      <a:pt x="1266" y="1050"/>
                    </a:lnTo>
                    <a:lnTo>
                      <a:pt x="1260" y="1038"/>
                    </a:lnTo>
                    <a:lnTo>
                      <a:pt x="1254" y="1032"/>
                    </a:lnTo>
                    <a:lnTo>
                      <a:pt x="1242" y="1026"/>
                    </a:lnTo>
                    <a:lnTo>
                      <a:pt x="1188" y="1026"/>
                    </a:lnTo>
                    <a:lnTo>
                      <a:pt x="1158" y="1008"/>
                    </a:lnTo>
                    <a:lnTo>
                      <a:pt x="1158" y="984"/>
                    </a:lnTo>
                    <a:lnTo>
                      <a:pt x="1116" y="984"/>
                    </a:lnTo>
                    <a:lnTo>
                      <a:pt x="1116" y="996"/>
                    </a:lnTo>
                    <a:lnTo>
                      <a:pt x="1110" y="1008"/>
                    </a:lnTo>
                    <a:lnTo>
                      <a:pt x="1110" y="1026"/>
                    </a:lnTo>
                    <a:lnTo>
                      <a:pt x="1086" y="1026"/>
                    </a:lnTo>
                    <a:lnTo>
                      <a:pt x="1074" y="1020"/>
                    </a:lnTo>
                    <a:lnTo>
                      <a:pt x="1056" y="1014"/>
                    </a:lnTo>
                    <a:lnTo>
                      <a:pt x="1044" y="1014"/>
                    </a:lnTo>
                    <a:lnTo>
                      <a:pt x="1032" y="1008"/>
                    </a:lnTo>
                    <a:lnTo>
                      <a:pt x="966" y="1008"/>
                    </a:lnTo>
                    <a:lnTo>
                      <a:pt x="960" y="996"/>
                    </a:lnTo>
                    <a:lnTo>
                      <a:pt x="948" y="990"/>
                    </a:lnTo>
                    <a:lnTo>
                      <a:pt x="942" y="978"/>
                    </a:lnTo>
                    <a:lnTo>
                      <a:pt x="918" y="954"/>
                    </a:lnTo>
                    <a:lnTo>
                      <a:pt x="900" y="954"/>
                    </a:lnTo>
                    <a:lnTo>
                      <a:pt x="888" y="960"/>
                    </a:lnTo>
                    <a:lnTo>
                      <a:pt x="876" y="954"/>
                    </a:lnTo>
                    <a:lnTo>
                      <a:pt x="870" y="948"/>
                    </a:lnTo>
                    <a:lnTo>
                      <a:pt x="858" y="942"/>
                    </a:lnTo>
                    <a:lnTo>
                      <a:pt x="846" y="942"/>
                    </a:lnTo>
                    <a:lnTo>
                      <a:pt x="840" y="936"/>
                    </a:lnTo>
                    <a:lnTo>
                      <a:pt x="822" y="936"/>
                    </a:lnTo>
                    <a:lnTo>
                      <a:pt x="810" y="930"/>
                    </a:lnTo>
                    <a:lnTo>
                      <a:pt x="792" y="930"/>
                    </a:lnTo>
                    <a:lnTo>
                      <a:pt x="786" y="924"/>
                    </a:lnTo>
                    <a:lnTo>
                      <a:pt x="762" y="924"/>
                    </a:lnTo>
                    <a:lnTo>
                      <a:pt x="750" y="930"/>
                    </a:lnTo>
                    <a:lnTo>
                      <a:pt x="738" y="954"/>
                    </a:lnTo>
                    <a:lnTo>
                      <a:pt x="738" y="966"/>
                    </a:lnTo>
                    <a:lnTo>
                      <a:pt x="732" y="978"/>
                    </a:lnTo>
                    <a:lnTo>
                      <a:pt x="720" y="990"/>
                    </a:lnTo>
                    <a:lnTo>
                      <a:pt x="714" y="990"/>
                    </a:lnTo>
                    <a:lnTo>
                      <a:pt x="702" y="1002"/>
                    </a:lnTo>
                    <a:lnTo>
                      <a:pt x="702" y="1014"/>
                    </a:lnTo>
                    <a:lnTo>
                      <a:pt x="738" y="1008"/>
                    </a:lnTo>
                    <a:lnTo>
                      <a:pt x="786" y="1008"/>
                    </a:lnTo>
                    <a:lnTo>
                      <a:pt x="780" y="1014"/>
                    </a:lnTo>
                    <a:lnTo>
                      <a:pt x="768" y="1020"/>
                    </a:lnTo>
                    <a:lnTo>
                      <a:pt x="762" y="1032"/>
                    </a:lnTo>
                    <a:lnTo>
                      <a:pt x="762" y="1044"/>
                    </a:lnTo>
                    <a:lnTo>
                      <a:pt x="774" y="1050"/>
                    </a:lnTo>
                    <a:lnTo>
                      <a:pt x="780" y="1050"/>
                    </a:lnTo>
                    <a:lnTo>
                      <a:pt x="798" y="1044"/>
                    </a:lnTo>
                    <a:lnTo>
                      <a:pt x="810" y="1044"/>
                    </a:lnTo>
                    <a:lnTo>
                      <a:pt x="816" y="1038"/>
                    </a:lnTo>
                    <a:lnTo>
                      <a:pt x="828" y="1032"/>
                    </a:lnTo>
                    <a:lnTo>
                      <a:pt x="840" y="1038"/>
                    </a:lnTo>
                    <a:lnTo>
                      <a:pt x="870" y="1056"/>
                    </a:lnTo>
                    <a:lnTo>
                      <a:pt x="900" y="1068"/>
                    </a:lnTo>
                    <a:lnTo>
                      <a:pt x="924" y="1080"/>
                    </a:lnTo>
                    <a:lnTo>
                      <a:pt x="960" y="1086"/>
                    </a:lnTo>
                    <a:lnTo>
                      <a:pt x="1014" y="1092"/>
                    </a:lnTo>
                    <a:lnTo>
                      <a:pt x="1062" y="1092"/>
                    </a:lnTo>
                    <a:lnTo>
                      <a:pt x="1080" y="1110"/>
                    </a:lnTo>
                    <a:lnTo>
                      <a:pt x="1086" y="1122"/>
                    </a:lnTo>
                    <a:lnTo>
                      <a:pt x="1098" y="1128"/>
                    </a:lnTo>
                    <a:lnTo>
                      <a:pt x="1110" y="1140"/>
                    </a:lnTo>
                    <a:lnTo>
                      <a:pt x="1128" y="1146"/>
                    </a:lnTo>
                    <a:lnTo>
                      <a:pt x="1152" y="1152"/>
                    </a:lnTo>
                    <a:lnTo>
                      <a:pt x="1170" y="1152"/>
                    </a:lnTo>
                    <a:lnTo>
                      <a:pt x="1182" y="1158"/>
                    </a:lnTo>
                    <a:lnTo>
                      <a:pt x="1248" y="1158"/>
                    </a:lnTo>
                    <a:lnTo>
                      <a:pt x="1260" y="1164"/>
                    </a:lnTo>
                    <a:lnTo>
                      <a:pt x="1278" y="1170"/>
                    </a:lnTo>
                    <a:lnTo>
                      <a:pt x="1290" y="1182"/>
                    </a:lnTo>
                    <a:lnTo>
                      <a:pt x="1302" y="1188"/>
                    </a:lnTo>
                    <a:lnTo>
                      <a:pt x="1320" y="1206"/>
                    </a:lnTo>
                    <a:lnTo>
                      <a:pt x="1338" y="1206"/>
                    </a:lnTo>
                    <a:lnTo>
                      <a:pt x="1350" y="1200"/>
                    </a:lnTo>
                    <a:lnTo>
                      <a:pt x="1356" y="1206"/>
                    </a:lnTo>
                    <a:lnTo>
                      <a:pt x="1374" y="1206"/>
                    </a:lnTo>
                    <a:lnTo>
                      <a:pt x="1374" y="1194"/>
                    </a:lnTo>
                    <a:lnTo>
                      <a:pt x="1368" y="1182"/>
                    </a:lnTo>
                    <a:lnTo>
                      <a:pt x="1362" y="1176"/>
                    </a:lnTo>
                    <a:lnTo>
                      <a:pt x="1356" y="1164"/>
                    </a:lnTo>
                    <a:lnTo>
                      <a:pt x="1374" y="1146"/>
                    </a:lnTo>
                    <a:lnTo>
                      <a:pt x="1374" y="1128"/>
                    </a:lnTo>
                    <a:close/>
                    <a:moveTo>
                      <a:pt x="1500" y="726"/>
                    </a:moveTo>
                    <a:lnTo>
                      <a:pt x="1542" y="684"/>
                    </a:lnTo>
                    <a:lnTo>
                      <a:pt x="1548" y="672"/>
                    </a:lnTo>
                    <a:lnTo>
                      <a:pt x="1554" y="654"/>
                    </a:lnTo>
                    <a:lnTo>
                      <a:pt x="1560" y="642"/>
                    </a:lnTo>
                    <a:lnTo>
                      <a:pt x="1566" y="624"/>
                    </a:lnTo>
                    <a:lnTo>
                      <a:pt x="1566" y="612"/>
                    </a:lnTo>
                    <a:lnTo>
                      <a:pt x="1572" y="606"/>
                    </a:lnTo>
                    <a:lnTo>
                      <a:pt x="1572" y="600"/>
                    </a:lnTo>
                    <a:lnTo>
                      <a:pt x="1566" y="600"/>
                    </a:lnTo>
                    <a:lnTo>
                      <a:pt x="1554" y="594"/>
                    </a:lnTo>
                    <a:lnTo>
                      <a:pt x="1542" y="582"/>
                    </a:lnTo>
                    <a:lnTo>
                      <a:pt x="1542" y="564"/>
                    </a:lnTo>
                    <a:lnTo>
                      <a:pt x="1554" y="516"/>
                    </a:lnTo>
                    <a:lnTo>
                      <a:pt x="1590" y="498"/>
                    </a:lnTo>
                    <a:lnTo>
                      <a:pt x="1626" y="498"/>
                    </a:lnTo>
                    <a:lnTo>
                      <a:pt x="1632" y="486"/>
                    </a:lnTo>
                    <a:lnTo>
                      <a:pt x="1638" y="480"/>
                    </a:lnTo>
                    <a:lnTo>
                      <a:pt x="1644" y="468"/>
                    </a:lnTo>
                    <a:lnTo>
                      <a:pt x="1644" y="444"/>
                    </a:lnTo>
                    <a:lnTo>
                      <a:pt x="1626" y="444"/>
                    </a:lnTo>
                    <a:lnTo>
                      <a:pt x="1620" y="450"/>
                    </a:lnTo>
                    <a:lnTo>
                      <a:pt x="1608" y="450"/>
                    </a:lnTo>
                    <a:lnTo>
                      <a:pt x="1608" y="438"/>
                    </a:lnTo>
                    <a:lnTo>
                      <a:pt x="1614" y="420"/>
                    </a:lnTo>
                    <a:lnTo>
                      <a:pt x="1626" y="408"/>
                    </a:lnTo>
                    <a:lnTo>
                      <a:pt x="1650" y="396"/>
                    </a:lnTo>
                    <a:lnTo>
                      <a:pt x="1662" y="396"/>
                    </a:lnTo>
                    <a:lnTo>
                      <a:pt x="1680" y="402"/>
                    </a:lnTo>
                    <a:lnTo>
                      <a:pt x="1704" y="402"/>
                    </a:lnTo>
                    <a:lnTo>
                      <a:pt x="1716" y="390"/>
                    </a:lnTo>
                    <a:lnTo>
                      <a:pt x="1716" y="384"/>
                    </a:lnTo>
                    <a:lnTo>
                      <a:pt x="1680" y="348"/>
                    </a:lnTo>
                    <a:lnTo>
                      <a:pt x="1680" y="312"/>
                    </a:lnTo>
                    <a:lnTo>
                      <a:pt x="1668" y="312"/>
                    </a:lnTo>
                    <a:lnTo>
                      <a:pt x="1650" y="294"/>
                    </a:lnTo>
                    <a:lnTo>
                      <a:pt x="1650" y="282"/>
                    </a:lnTo>
                    <a:lnTo>
                      <a:pt x="1662" y="270"/>
                    </a:lnTo>
                    <a:lnTo>
                      <a:pt x="1668" y="258"/>
                    </a:lnTo>
                    <a:lnTo>
                      <a:pt x="1668" y="246"/>
                    </a:lnTo>
                    <a:lnTo>
                      <a:pt x="1662" y="240"/>
                    </a:lnTo>
                    <a:lnTo>
                      <a:pt x="1638" y="228"/>
                    </a:lnTo>
                    <a:lnTo>
                      <a:pt x="1614" y="228"/>
                    </a:lnTo>
                    <a:lnTo>
                      <a:pt x="1632" y="198"/>
                    </a:lnTo>
                    <a:lnTo>
                      <a:pt x="1614" y="192"/>
                    </a:lnTo>
                    <a:lnTo>
                      <a:pt x="1620" y="162"/>
                    </a:lnTo>
                    <a:lnTo>
                      <a:pt x="1608" y="144"/>
                    </a:lnTo>
                    <a:lnTo>
                      <a:pt x="1602" y="138"/>
                    </a:lnTo>
                    <a:lnTo>
                      <a:pt x="1590" y="132"/>
                    </a:lnTo>
                    <a:lnTo>
                      <a:pt x="1566" y="108"/>
                    </a:lnTo>
                    <a:lnTo>
                      <a:pt x="1470" y="108"/>
                    </a:lnTo>
                    <a:lnTo>
                      <a:pt x="1464" y="114"/>
                    </a:lnTo>
                    <a:lnTo>
                      <a:pt x="1458" y="126"/>
                    </a:lnTo>
                    <a:lnTo>
                      <a:pt x="1458" y="180"/>
                    </a:lnTo>
                    <a:lnTo>
                      <a:pt x="1452" y="198"/>
                    </a:lnTo>
                    <a:lnTo>
                      <a:pt x="1452" y="204"/>
                    </a:lnTo>
                    <a:lnTo>
                      <a:pt x="1446" y="216"/>
                    </a:lnTo>
                    <a:lnTo>
                      <a:pt x="1428" y="216"/>
                    </a:lnTo>
                    <a:lnTo>
                      <a:pt x="1422" y="222"/>
                    </a:lnTo>
                    <a:lnTo>
                      <a:pt x="1422" y="246"/>
                    </a:lnTo>
                    <a:lnTo>
                      <a:pt x="1428" y="252"/>
                    </a:lnTo>
                    <a:lnTo>
                      <a:pt x="1434" y="264"/>
                    </a:lnTo>
                    <a:lnTo>
                      <a:pt x="1398" y="294"/>
                    </a:lnTo>
                    <a:lnTo>
                      <a:pt x="1404" y="306"/>
                    </a:lnTo>
                    <a:lnTo>
                      <a:pt x="1374" y="342"/>
                    </a:lnTo>
                    <a:lnTo>
                      <a:pt x="1350" y="342"/>
                    </a:lnTo>
                    <a:lnTo>
                      <a:pt x="1344" y="348"/>
                    </a:lnTo>
                    <a:lnTo>
                      <a:pt x="1332" y="354"/>
                    </a:lnTo>
                    <a:lnTo>
                      <a:pt x="1320" y="366"/>
                    </a:lnTo>
                    <a:lnTo>
                      <a:pt x="1314" y="366"/>
                    </a:lnTo>
                    <a:lnTo>
                      <a:pt x="1308" y="360"/>
                    </a:lnTo>
                    <a:lnTo>
                      <a:pt x="1284" y="348"/>
                    </a:lnTo>
                    <a:lnTo>
                      <a:pt x="1272" y="336"/>
                    </a:lnTo>
                    <a:lnTo>
                      <a:pt x="1230" y="336"/>
                    </a:lnTo>
                    <a:lnTo>
                      <a:pt x="1224" y="348"/>
                    </a:lnTo>
                    <a:lnTo>
                      <a:pt x="1194" y="378"/>
                    </a:lnTo>
                    <a:lnTo>
                      <a:pt x="1170" y="378"/>
                    </a:lnTo>
                    <a:lnTo>
                      <a:pt x="1152" y="372"/>
                    </a:lnTo>
                    <a:lnTo>
                      <a:pt x="1128" y="372"/>
                    </a:lnTo>
                    <a:lnTo>
                      <a:pt x="1110" y="390"/>
                    </a:lnTo>
                    <a:lnTo>
                      <a:pt x="1104" y="390"/>
                    </a:lnTo>
                    <a:lnTo>
                      <a:pt x="1080" y="378"/>
                    </a:lnTo>
                    <a:lnTo>
                      <a:pt x="1074" y="372"/>
                    </a:lnTo>
                    <a:lnTo>
                      <a:pt x="1062" y="366"/>
                    </a:lnTo>
                    <a:lnTo>
                      <a:pt x="1050" y="354"/>
                    </a:lnTo>
                    <a:lnTo>
                      <a:pt x="1050" y="342"/>
                    </a:lnTo>
                    <a:lnTo>
                      <a:pt x="1044" y="336"/>
                    </a:lnTo>
                    <a:lnTo>
                      <a:pt x="1032" y="330"/>
                    </a:lnTo>
                    <a:lnTo>
                      <a:pt x="1008" y="330"/>
                    </a:lnTo>
                    <a:lnTo>
                      <a:pt x="996" y="336"/>
                    </a:lnTo>
                    <a:lnTo>
                      <a:pt x="990" y="348"/>
                    </a:lnTo>
                    <a:lnTo>
                      <a:pt x="978" y="366"/>
                    </a:lnTo>
                    <a:lnTo>
                      <a:pt x="972" y="384"/>
                    </a:lnTo>
                    <a:lnTo>
                      <a:pt x="972" y="402"/>
                    </a:lnTo>
                    <a:lnTo>
                      <a:pt x="966" y="408"/>
                    </a:lnTo>
                    <a:lnTo>
                      <a:pt x="966" y="414"/>
                    </a:lnTo>
                    <a:lnTo>
                      <a:pt x="990" y="444"/>
                    </a:lnTo>
                    <a:lnTo>
                      <a:pt x="1002" y="498"/>
                    </a:lnTo>
                    <a:lnTo>
                      <a:pt x="1050" y="528"/>
                    </a:lnTo>
                    <a:lnTo>
                      <a:pt x="1038" y="564"/>
                    </a:lnTo>
                    <a:lnTo>
                      <a:pt x="1068" y="582"/>
                    </a:lnTo>
                    <a:lnTo>
                      <a:pt x="1050" y="606"/>
                    </a:lnTo>
                    <a:lnTo>
                      <a:pt x="1068" y="636"/>
                    </a:lnTo>
                    <a:lnTo>
                      <a:pt x="1056" y="648"/>
                    </a:lnTo>
                    <a:lnTo>
                      <a:pt x="1068" y="702"/>
                    </a:lnTo>
                    <a:lnTo>
                      <a:pt x="1110" y="696"/>
                    </a:lnTo>
                    <a:lnTo>
                      <a:pt x="1140" y="708"/>
                    </a:lnTo>
                    <a:lnTo>
                      <a:pt x="1146" y="696"/>
                    </a:lnTo>
                    <a:lnTo>
                      <a:pt x="1170" y="672"/>
                    </a:lnTo>
                    <a:lnTo>
                      <a:pt x="1182" y="672"/>
                    </a:lnTo>
                    <a:lnTo>
                      <a:pt x="1182" y="690"/>
                    </a:lnTo>
                    <a:lnTo>
                      <a:pt x="1188" y="702"/>
                    </a:lnTo>
                    <a:lnTo>
                      <a:pt x="1188" y="726"/>
                    </a:lnTo>
                    <a:lnTo>
                      <a:pt x="1194" y="738"/>
                    </a:lnTo>
                    <a:lnTo>
                      <a:pt x="1212" y="738"/>
                    </a:lnTo>
                    <a:lnTo>
                      <a:pt x="1218" y="726"/>
                    </a:lnTo>
                    <a:lnTo>
                      <a:pt x="1218" y="720"/>
                    </a:lnTo>
                    <a:lnTo>
                      <a:pt x="1224" y="714"/>
                    </a:lnTo>
                    <a:lnTo>
                      <a:pt x="1224" y="708"/>
                    </a:lnTo>
                    <a:lnTo>
                      <a:pt x="1254" y="726"/>
                    </a:lnTo>
                    <a:lnTo>
                      <a:pt x="1266" y="720"/>
                    </a:lnTo>
                    <a:lnTo>
                      <a:pt x="1272" y="708"/>
                    </a:lnTo>
                    <a:lnTo>
                      <a:pt x="1284" y="702"/>
                    </a:lnTo>
                    <a:lnTo>
                      <a:pt x="1296" y="702"/>
                    </a:lnTo>
                    <a:lnTo>
                      <a:pt x="1296" y="714"/>
                    </a:lnTo>
                    <a:lnTo>
                      <a:pt x="1302" y="720"/>
                    </a:lnTo>
                    <a:lnTo>
                      <a:pt x="1302" y="738"/>
                    </a:lnTo>
                    <a:lnTo>
                      <a:pt x="1308" y="744"/>
                    </a:lnTo>
                    <a:lnTo>
                      <a:pt x="1332" y="744"/>
                    </a:lnTo>
                    <a:lnTo>
                      <a:pt x="1350" y="738"/>
                    </a:lnTo>
                    <a:lnTo>
                      <a:pt x="1362" y="732"/>
                    </a:lnTo>
                    <a:lnTo>
                      <a:pt x="1392" y="732"/>
                    </a:lnTo>
                    <a:lnTo>
                      <a:pt x="1404" y="744"/>
                    </a:lnTo>
                    <a:lnTo>
                      <a:pt x="1404" y="786"/>
                    </a:lnTo>
                    <a:lnTo>
                      <a:pt x="1398" y="798"/>
                    </a:lnTo>
                    <a:lnTo>
                      <a:pt x="1398" y="810"/>
                    </a:lnTo>
                    <a:lnTo>
                      <a:pt x="1404" y="810"/>
                    </a:lnTo>
                    <a:lnTo>
                      <a:pt x="1410" y="804"/>
                    </a:lnTo>
                    <a:lnTo>
                      <a:pt x="1422" y="798"/>
                    </a:lnTo>
                    <a:lnTo>
                      <a:pt x="1440" y="792"/>
                    </a:lnTo>
                    <a:lnTo>
                      <a:pt x="1452" y="786"/>
                    </a:lnTo>
                    <a:lnTo>
                      <a:pt x="1476" y="762"/>
                    </a:lnTo>
                    <a:lnTo>
                      <a:pt x="1482" y="750"/>
                    </a:lnTo>
                    <a:lnTo>
                      <a:pt x="1500" y="732"/>
                    </a:lnTo>
                    <a:lnTo>
                      <a:pt x="1500" y="726"/>
                    </a:lnTo>
                    <a:close/>
                    <a:moveTo>
                      <a:pt x="1476" y="1116"/>
                    </a:moveTo>
                    <a:lnTo>
                      <a:pt x="1470" y="1116"/>
                    </a:lnTo>
                    <a:lnTo>
                      <a:pt x="1458" y="1122"/>
                    </a:lnTo>
                    <a:lnTo>
                      <a:pt x="1452" y="1128"/>
                    </a:lnTo>
                    <a:lnTo>
                      <a:pt x="1458" y="1134"/>
                    </a:lnTo>
                    <a:lnTo>
                      <a:pt x="1470" y="1140"/>
                    </a:lnTo>
                    <a:lnTo>
                      <a:pt x="1476" y="1140"/>
                    </a:lnTo>
                    <a:lnTo>
                      <a:pt x="1488" y="1146"/>
                    </a:lnTo>
                    <a:lnTo>
                      <a:pt x="1500" y="1134"/>
                    </a:lnTo>
                    <a:lnTo>
                      <a:pt x="1500" y="1128"/>
                    </a:lnTo>
                    <a:lnTo>
                      <a:pt x="1488" y="1116"/>
                    </a:lnTo>
                    <a:lnTo>
                      <a:pt x="1476" y="1116"/>
                    </a:lnTo>
                    <a:close/>
                    <a:moveTo>
                      <a:pt x="1716" y="1230"/>
                    </a:moveTo>
                    <a:lnTo>
                      <a:pt x="1680" y="1218"/>
                    </a:lnTo>
                    <a:lnTo>
                      <a:pt x="1674" y="1224"/>
                    </a:lnTo>
                    <a:lnTo>
                      <a:pt x="1674" y="1230"/>
                    </a:lnTo>
                    <a:lnTo>
                      <a:pt x="1686" y="1254"/>
                    </a:lnTo>
                    <a:lnTo>
                      <a:pt x="1692" y="1260"/>
                    </a:lnTo>
                    <a:lnTo>
                      <a:pt x="1704" y="1266"/>
                    </a:lnTo>
                    <a:lnTo>
                      <a:pt x="1716" y="1266"/>
                    </a:lnTo>
                    <a:lnTo>
                      <a:pt x="1722" y="1260"/>
                    </a:lnTo>
                    <a:lnTo>
                      <a:pt x="1740" y="1260"/>
                    </a:lnTo>
                    <a:lnTo>
                      <a:pt x="1746" y="1266"/>
                    </a:lnTo>
                    <a:lnTo>
                      <a:pt x="1746" y="1278"/>
                    </a:lnTo>
                    <a:lnTo>
                      <a:pt x="1752" y="1290"/>
                    </a:lnTo>
                    <a:lnTo>
                      <a:pt x="1764" y="1296"/>
                    </a:lnTo>
                    <a:lnTo>
                      <a:pt x="1788" y="1296"/>
                    </a:lnTo>
                    <a:lnTo>
                      <a:pt x="1794" y="1290"/>
                    </a:lnTo>
                    <a:lnTo>
                      <a:pt x="1800" y="1290"/>
                    </a:lnTo>
                    <a:lnTo>
                      <a:pt x="1800" y="1284"/>
                    </a:lnTo>
                    <a:lnTo>
                      <a:pt x="1794" y="1272"/>
                    </a:lnTo>
                    <a:lnTo>
                      <a:pt x="1782" y="1260"/>
                    </a:lnTo>
                    <a:lnTo>
                      <a:pt x="1770" y="1236"/>
                    </a:lnTo>
                    <a:lnTo>
                      <a:pt x="1746" y="1224"/>
                    </a:lnTo>
                    <a:lnTo>
                      <a:pt x="1728" y="1224"/>
                    </a:lnTo>
                    <a:lnTo>
                      <a:pt x="1716" y="1230"/>
                    </a:lnTo>
                    <a:close/>
                    <a:moveTo>
                      <a:pt x="1962" y="1122"/>
                    </a:moveTo>
                    <a:lnTo>
                      <a:pt x="1932" y="1146"/>
                    </a:lnTo>
                    <a:lnTo>
                      <a:pt x="1920" y="1134"/>
                    </a:lnTo>
                    <a:lnTo>
                      <a:pt x="1890" y="1134"/>
                    </a:lnTo>
                    <a:lnTo>
                      <a:pt x="1884" y="1140"/>
                    </a:lnTo>
                    <a:lnTo>
                      <a:pt x="1872" y="1146"/>
                    </a:lnTo>
                    <a:lnTo>
                      <a:pt x="1866" y="1152"/>
                    </a:lnTo>
                    <a:lnTo>
                      <a:pt x="1860" y="1140"/>
                    </a:lnTo>
                    <a:lnTo>
                      <a:pt x="1836" y="1116"/>
                    </a:lnTo>
                    <a:lnTo>
                      <a:pt x="1824" y="1116"/>
                    </a:lnTo>
                    <a:lnTo>
                      <a:pt x="1800" y="1128"/>
                    </a:lnTo>
                    <a:lnTo>
                      <a:pt x="1764" y="1164"/>
                    </a:lnTo>
                    <a:lnTo>
                      <a:pt x="1728" y="1158"/>
                    </a:lnTo>
                    <a:lnTo>
                      <a:pt x="1716" y="1176"/>
                    </a:lnTo>
                    <a:lnTo>
                      <a:pt x="1746" y="1176"/>
                    </a:lnTo>
                    <a:lnTo>
                      <a:pt x="1752" y="1182"/>
                    </a:lnTo>
                    <a:lnTo>
                      <a:pt x="1764" y="1182"/>
                    </a:lnTo>
                    <a:lnTo>
                      <a:pt x="1776" y="1188"/>
                    </a:lnTo>
                    <a:lnTo>
                      <a:pt x="1788" y="1188"/>
                    </a:lnTo>
                    <a:lnTo>
                      <a:pt x="1794" y="1182"/>
                    </a:lnTo>
                    <a:lnTo>
                      <a:pt x="1806" y="1176"/>
                    </a:lnTo>
                    <a:lnTo>
                      <a:pt x="1812" y="1170"/>
                    </a:lnTo>
                    <a:lnTo>
                      <a:pt x="1908" y="1164"/>
                    </a:lnTo>
                    <a:lnTo>
                      <a:pt x="1956" y="1158"/>
                    </a:lnTo>
                    <a:lnTo>
                      <a:pt x="1992" y="1128"/>
                    </a:lnTo>
                    <a:lnTo>
                      <a:pt x="1992" y="1110"/>
                    </a:lnTo>
                    <a:lnTo>
                      <a:pt x="1962" y="1122"/>
                    </a:lnTo>
                    <a:close/>
                    <a:moveTo>
                      <a:pt x="1578" y="1158"/>
                    </a:moveTo>
                    <a:lnTo>
                      <a:pt x="1566" y="1152"/>
                    </a:lnTo>
                    <a:lnTo>
                      <a:pt x="1560" y="1146"/>
                    </a:lnTo>
                    <a:lnTo>
                      <a:pt x="1548" y="1140"/>
                    </a:lnTo>
                    <a:lnTo>
                      <a:pt x="1536" y="1140"/>
                    </a:lnTo>
                    <a:lnTo>
                      <a:pt x="1512" y="1164"/>
                    </a:lnTo>
                    <a:lnTo>
                      <a:pt x="1506" y="1176"/>
                    </a:lnTo>
                    <a:lnTo>
                      <a:pt x="1500" y="1182"/>
                    </a:lnTo>
                    <a:lnTo>
                      <a:pt x="1554" y="1188"/>
                    </a:lnTo>
                    <a:lnTo>
                      <a:pt x="1554" y="1212"/>
                    </a:lnTo>
                    <a:lnTo>
                      <a:pt x="1578" y="1206"/>
                    </a:lnTo>
                    <a:lnTo>
                      <a:pt x="1590" y="1188"/>
                    </a:lnTo>
                    <a:lnTo>
                      <a:pt x="1614" y="1206"/>
                    </a:lnTo>
                    <a:lnTo>
                      <a:pt x="1644" y="1170"/>
                    </a:lnTo>
                    <a:lnTo>
                      <a:pt x="1596" y="1152"/>
                    </a:lnTo>
                    <a:lnTo>
                      <a:pt x="1578" y="115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14" name="Ind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A6A281C8-AFDD-4023-A1C6-C29A4551CA3C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7477697" y="-1681847"/>
                <a:ext cx="380220" cy="482562"/>
              </a:xfrm>
              <a:custGeom>
                <a:avLst/>
                <a:gdLst>
                  <a:gd name="T0" fmla="*/ 2147483647 w 1956"/>
                  <a:gd name="T1" fmla="*/ 2147483647 h 2358"/>
                  <a:gd name="T2" fmla="*/ 2147483647 w 1956"/>
                  <a:gd name="T3" fmla="*/ 2147483647 h 2358"/>
                  <a:gd name="T4" fmla="*/ 2147483647 w 1956"/>
                  <a:gd name="T5" fmla="*/ 2147483647 h 2358"/>
                  <a:gd name="T6" fmla="*/ 2147483647 w 1956"/>
                  <a:gd name="T7" fmla="*/ 2147483647 h 2358"/>
                  <a:gd name="T8" fmla="*/ 2147483647 w 1956"/>
                  <a:gd name="T9" fmla="*/ 2147483647 h 2358"/>
                  <a:gd name="T10" fmla="*/ 2147483647 w 1956"/>
                  <a:gd name="T11" fmla="*/ 2147483647 h 2358"/>
                  <a:gd name="T12" fmla="*/ 2147483647 w 1956"/>
                  <a:gd name="T13" fmla="*/ 2147483647 h 2358"/>
                  <a:gd name="T14" fmla="*/ 2147483647 w 1956"/>
                  <a:gd name="T15" fmla="*/ 2147483647 h 2358"/>
                  <a:gd name="T16" fmla="*/ 2147483647 w 1956"/>
                  <a:gd name="T17" fmla="*/ 2147483647 h 2358"/>
                  <a:gd name="T18" fmla="*/ 2147483647 w 1956"/>
                  <a:gd name="T19" fmla="*/ 2147483647 h 2358"/>
                  <a:gd name="T20" fmla="*/ 2147483647 w 1956"/>
                  <a:gd name="T21" fmla="*/ 2147483647 h 2358"/>
                  <a:gd name="T22" fmla="*/ 2147483647 w 1956"/>
                  <a:gd name="T23" fmla="*/ 2147483647 h 2358"/>
                  <a:gd name="T24" fmla="*/ 2147483647 w 1956"/>
                  <a:gd name="T25" fmla="*/ 2147483647 h 2358"/>
                  <a:gd name="T26" fmla="*/ 2147483647 w 1956"/>
                  <a:gd name="T27" fmla="*/ 2147483647 h 2358"/>
                  <a:gd name="T28" fmla="*/ 2147483647 w 1956"/>
                  <a:gd name="T29" fmla="*/ 2147483647 h 2358"/>
                  <a:gd name="T30" fmla="*/ 2147483647 w 1956"/>
                  <a:gd name="T31" fmla="*/ 2147483647 h 2358"/>
                  <a:gd name="T32" fmla="*/ 2147483647 w 1956"/>
                  <a:gd name="T33" fmla="*/ 2147483647 h 2358"/>
                  <a:gd name="T34" fmla="*/ 2147483647 w 1956"/>
                  <a:gd name="T35" fmla="*/ 2147483647 h 2358"/>
                  <a:gd name="T36" fmla="*/ 2147483647 w 1956"/>
                  <a:gd name="T37" fmla="*/ 2147483647 h 2358"/>
                  <a:gd name="T38" fmla="*/ 2147483647 w 1956"/>
                  <a:gd name="T39" fmla="*/ 2147483647 h 2358"/>
                  <a:gd name="T40" fmla="*/ 2147483647 w 1956"/>
                  <a:gd name="T41" fmla="*/ 2147483647 h 2358"/>
                  <a:gd name="T42" fmla="*/ 2147483647 w 1956"/>
                  <a:gd name="T43" fmla="*/ 2147483647 h 2358"/>
                  <a:gd name="T44" fmla="*/ 2147483647 w 1956"/>
                  <a:gd name="T45" fmla="*/ 2147483647 h 2358"/>
                  <a:gd name="T46" fmla="*/ 2147483647 w 1956"/>
                  <a:gd name="T47" fmla="*/ 2147483647 h 2358"/>
                  <a:gd name="T48" fmla="*/ 2147483647 w 1956"/>
                  <a:gd name="T49" fmla="*/ 2147483647 h 2358"/>
                  <a:gd name="T50" fmla="*/ 2147483647 w 1956"/>
                  <a:gd name="T51" fmla="*/ 2147483647 h 2358"/>
                  <a:gd name="T52" fmla="*/ 2147483647 w 1956"/>
                  <a:gd name="T53" fmla="*/ 2147483647 h 2358"/>
                  <a:gd name="T54" fmla="*/ 2147483647 w 1956"/>
                  <a:gd name="T55" fmla="*/ 2147483647 h 2358"/>
                  <a:gd name="T56" fmla="*/ 2147483647 w 1956"/>
                  <a:gd name="T57" fmla="*/ 2147483647 h 2358"/>
                  <a:gd name="T58" fmla="*/ 2147483647 w 1956"/>
                  <a:gd name="T59" fmla="*/ 2147483647 h 2358"/>
                  <a:gd name="T60" fmla="*/ 2147483647 w 1956"/>
                  <a:gd name="T61" fmla="*/ 2147483647 h 2358"/>
                  <a:gd name="T62" fmla="*/ 2147483647 w 1956"/>
                  <a:gd name="T63" fmla="*/ 2147483647 h 2358"/>
                  <a:gd name="T64" fmla="*/ 2147483647 w 1956"/>
                  <a:gd name="T65" fmla="*/ 2147483647 h 2358"/>
                  <a:gd name="T66" fmla="*/ 2147483647 w 1956"/>
                  <a:gd name="T67" fmla="*/ 2147483647 h 2358"/>
                  <a:gd name="T68" fmla="*/ 2147483647 w 1956"/>
                  <a:gd name="T69" fmla="*/ 2147483647 h 2358"/>
                  <a:gd name="T70" fmla="*/ 2147483647 w 1956"/>
                  <a:gd name="T71" fmla="*/ 2147483647 h 2358"/>
                  <a:gd name="T72" fmla="*/ 2147483647 w 1956"/>
                  <a:gd name="T73" fmla="*/ 2147483647 h 2358"/>
                  <a:gd name="T74" fmla="*/ 2147483647 w 1956"/>
                  <a:gd name="T75" fmla="*/ 2147483647 h 2358"/>
                  <a:gd name="T76" fmla="*/ 2147483647 w 1956"/>
                  <a:gd name="T77" fmla="*/ 2147483647 h 2358"/>
                  <a:gd name="T78" fmla="*/ 2147483647 w 1956"/>
                  <a:gd name="T79" fmla="*/ 2147483647 h 2358"/>
                  <a:gd name="T80" fmla="*/ 2147483647 w 1956"/>
                  <a:gd name="T81" fmla="*/ 2147483647 h 2358"/>
                  <a:gd name="T82" fmla="*/ 2147483647 w 1956"/>
                  <a:gd name="T83" fmla="*/ 2147483647 h 2358"/>
                  <a:gd name="T84" fmla="*/ 2147483647 w 1956"/>
                  <a:gd name="T85" fmla="*/ 2147483647 h 2358"/>
                  <a:gd name="T86" fmla="*/ 2147483647 w 1956"/>
                  <a:gd name="T87" fmla="*/ 2147483647 h 2358"/>
                  <a:gd name="T88" fmla="*/ 2147483647 w 1956"/>
                  <a:gd name="T89" fmla="*/ 2147483647 h 2358"/>
                  <a:gd name="T90" fmla="*/ 2147483647 w 1956"/>
                  <a:gd name="T91" fmla="*/ 2147483647 h 2358"/>
                  <a:gd name="T92" fmla="*/ 2147483647 w 1956"/>
                  <a:gd name="T93" fmla="*/ 2147483647 h 2358"/>
                  <a:gd name="T94" fmla="*/ 2147483647 w 1956"/>
                  <a:gd name="T95" fmla="*/ 2147483647 h 2358"/>
                  <a:gd name="T96" fmla="*/ 2147483647 w 1956"/>
                  <a:gd name="T97" fmla="*/ 2147483647 h 2358"/>
                  <a:gd name="T98" fmla="*/ 2147483647 w 1956"/>
                  <a:gd name="T99" fmla="*/ 2147483647 h 2358"/>
                  <a:gd name="T100" fmla="*/ 2147483647 w 1956"/>
                  <a:gd name="T101" fmla="*/ 2147483647 h 2358"/>
                  <a:gd name="T102" fmla="*/ 2147483647 w 1956"/>
                  <a:gd name="T103" fmla="*/ 2147483647 h 2358"/>
                  <a:gd name="T104" fmla="*/ 2147483647 w 1956"/>
                  <a:gd name="T105" fmla="*/ 2147483647 h 2358"/>
                  <a:gd name="T106" fmla="*/ 2147483647 w 1956"/>
                  <a:gd name="T107" fmla="*/ 2147483647 h 2358"/>
                  <a:gd name="T108" fmla="*/ 2147483647 w 1956"/>
                  <a:gd name="T109" fmla="*/ 2147483647 h 2358"/>
                  <a:gd name="T110" fmla="*/ 2147483647 w 1956"/>
                  <a:gd name="T111" fmla="*/ 2147483647 h 2358"/>
                  <a:gd name="T112" fmla="*/ 2147483647 w 1956"/>
                  <a:gd name="T113" fmla="*/ 2147483647 h 2358"/>
                  <a:gd name="T114" fmla="*/ 2147483647 w 1956"/>
                  <a:gd name="T115" fmla="*/ 2147483647 h 2358"/>
                  <a:gd name="T116" fmla="*/ 2147483647 w 1956"/>
                  <a:gd name="T117" fmla="*/ 2147483647 h 2358"/>
                  <a:gd name="T118" fmla="*/ 2147483647 w 1956"/>
                  <a:gd name="T119" fmla="*/ 2147483647 h 235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956"/>
                  <a:gd name="T181" fmla="*/ 0 h 2358"/>
                  <a:gd name="T182" fmla="*/ 1956 w 1956"/>
                  <a:gd name="T183" fmla="*/ 2358 h 235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956" h="2358">
                    <a:moveTo>
                      <a:pt x="1806" y="1788"/>
                    </a:moveTo>
                    <a:lnTo>
                      <a:pt x="1794" y="1800"/>
                    </a:lnTo>
                    <a:lnTo>
                      <a:pt x="1782" y="1824"/>
                    </a:lnTo>
                    <a:lnTo>
                      <a:pt x="1782" y="1884"/>
                    </a:lnTo>
                    <a:lnTo>
                      <a:pt x="1788" y="1980"/>
                    </a:lnTo>
                    <a:lnTo>
                      <a:pt x="1800" y="1950"/>
                    </a:lnTo>
                    <a:lnTo>
                      <a:pt x="1800" y="1848"/>
                    </a:lnTo>
                    <a:lnTo>
                      <a:pt x="1806" y="1836"/>
                    </a:lnTo>
                    <a:lnTo>
                      <a:pt x="1806" y="1830"/>
                    </a:lnTo>
                    <a:lnTo>
                      <a:pt x="1812" y="1818"/>
                    </a:lnTo>
                    <a:lnTo>
                      <a:pt x="1812" y="1806"/>
                    </a:lnTo>
                    <a:lnTo>
                      <a:pt x="1818" y="1800"/>
                    </a:lnTo>
                    <a:lnTo>
                      <a:pt x="1812" y="1788"/>
                    </a:lnTo>
                    <a:lnTo>
                      <a:pt x="1806" y="1788"/>
                    </a:lnTo>
                    <a:close/>
                    <a:moveTo>
                      <a:pt x="1794" y="2028"/>
                    </a:moveTo>
                    <a:lnTo>
                      <a:pt x="1788" y="2028"/>
                    </a:lnTo>
                    <a:lnTo>
                      <a:pt x="1782" y="2040"/>
                    </a:lnTo>
                    <a:lnTo>
                      <a:pt x="1782" y="2046"/>
                    </a:lnTo>
                    <a:lnTo>
                      <a:pt x="1788" y="2058"/>
                    </a:lnTo>
                    <a:lnTo>
                      <a:pt x="1788" y="2064"/>
                    </a:lnTo>
                    <a:lnTo>
                      <a:pt x="1794" y="2076"/>
                    </a:lnTo>
                    <a:lnTo>
                      <a:pt x="1800" y="2064"/>
                    </a:lnTo>
                    <a:lnTo>
                      <a:pt x="1800" y="2028"/>
                    </a:lnTo>
                    <a:lnTo>
                      <a:pt x="1794" y="2028"/>
                    </a:lnTo>
                    <a:close/>
                    <a:moveTo>
                      <a:pt x="1890" y="2310"/>
                    </a:moveTo>
                    <a:lnTo>
                      <a:pt x="1884" y="2316"/>
                    </a:lnTo>
                    <a:lnTo>
                      <a:pt x="1884" y="2334"/>
                    </a:lnTo>
                    <a:lnTo>
                      <a:pt x="1890" y="2346"/>
                    </a:lnTo>
                    <a:lnTo>
                      <a:pt x="1896" y="2352"/>
                    </a:lnTo>
                    <a:lnTo>
                      <a:pt x="1908" y="2358"/>
                    </a:lnTo>
                    <a:lnTo>
                      <a:pt x="1908" y="2346"/>
                    </a:lnTo>
                    <a:lnTo>
                      <a:pt x="1902" y="2334"/>
                    </a:lnTo>
                    <a:lnTo>
                      <a:pt x="1902" y="2322"/>
                    </a:lnTo>
                    <a:lnTo>
                      <a:pt x="1896" y="2310"/>
                    </a:lnTo>
                    <a:lnTo>
                      <a:pt x="1890" y="2310"/>
                    </a:lnTo>
                    <a:close/>
                    <a:moveTo>
                      <a:pt x="1920" y="672"/>
                    </a:moveTo>
                    <a:lnTo>
                      <a:pt x="1932" y="660"/>
                    </a:lnTo>
                    <a:lnTo>
                      <a:pt x="1944" y="654"/>
                    </a:lnTo>
                    <a:lnTo>
                      <a:pt x="1950" y="648"/>
                    </a:lnTo>
                    <a:lnTo>
                      <a:pt x="1956" y="648"/>
                    </a:lnTo>
                    <a:lnTo>
                      <a:pt x="1956" y="618"/>
                    </a:lnTo>
                    <a:lnTo>
                      <a:pt x="1950" y="618"/>
                    </a:lnTo>
                    <a:lnTo>
                      <a:pt x="1944" y="612"/>
                    </a:lnTo>
                    <a:lnTo>
                      <a:pt x="1878" y="612"/>
                    </a:lnTo>
                    <a:lnTo>
                      <a:pt x="1878" y="606"/>
                    </a:lnTo>
                    <a:lnTo>
                      <a:pt x="1890" y="594"/>
                    </a:lnTo>
                    <a:lnTo>
                      <a:pt x="1896" y="594"/>
                    </a:lnTo>
                    <a:lnTo>
                      <a:pt x="1878" y="564"/>
                    </a:lnTo>
                    <a:lnTo>
                      <a:pt x="1848" y="564"/>
                    </a:lnTo>
                    <a:lnTo>
                      <a:pt x="1842" y="558"/>
                    </a:lnTo>
                    <a:lnTo>
                      <a:pt x="1848" y="558"/>
                    </a:lnTo>
                    <a:lnTo>
                      <a:pt x="1860" y="546"/>
                    </a:lnTo>
                    <a:lnTo>
                      <a:pt x="1854" y="540"/>
                    </a:lnTo>
                    <a:lnTo>
                      <a:pt x="1818" y="522"/>
                    </a:lnTo>
                    <a:lnTo>
                      <a:pt x="1806" y="534"/>
                    </a:lnTo>
                    <a:lnTo>
                      <a:pt x="1806" y="558"/>
                    </a:lnTo>
                    <a:lnTo>
                      <a:pt x="1788" y="558"/>
                    </a:lnTo>
                    <a:lnTo>
                      <a:pt x="1770" y="546"/>
                    </a:lnTo>
                    <a:lnTo>
                      <a:pt x="1758" y="540"/>
                    </a:lnTo>
                    <a:lnTo>
                      <a:pt x="1740" y="540"/>
                    </a:lnTo>
                    <a:lnTo>
                      <a:pt x="1728" y="552"/>
                    </a:lnTo>
                    <a:lnTo>
                      <a:pt x="1716" y="558"/>
                    </a:lnTo>
                    <a:lnTo>
                      <a:pt x="1692" y="582"/>
                    </a:lnTo>
                    <a:lnTo>
                      <a:pt x="1656" y="582"/>
                    </a:lnTo>
                    <a:lnTo>
                      <a:pt x="1656" y="588"/>
                    </a:lnTo>
                    <a:lnTo>
                      <a:pt x="1662" y="594"/>
                    </a:lnTo>
                    <a:lnTo>
                      <a:pt x="1662" y="618"/>
                    </a:lnTo>
                    <a:lnTo>
                      <a:pt x="1656" y="624"/>
                    </a:lnTo>
                    <a:lnTo>
                      <a:pt x="1626" y="624"/>
                    </a:lnTo>
                    <a:lnTo>
                      <a:pt x="1632" y="636"/>
                    </a:lnTo>
                    <a:lnTo>
                      <a:pt x="1632" y="654"/>
                    </a:lnTo>
                    <a:lnTo>
                      <a:pt x="1620" y="666"/>
                    </a:lnTo>
                    <a:lnTo>
                      <a:pt x="1566" y="666"/>
                    </a:lnTo>
                    <a:lnTo>
                      <a:pt x="1566" y="684"/>
                    </a:lnTo>
                    <a:lnTo>
                      <a:pt x="1572" y="690"/>
                    </a:lnTo>
                    <a:lnTo>
                      <a:pt x="1596" y="690"/>
                    </a:lnTo>
                    <a:lnTo>
                      <a:pt x="1596" y="714"/>
                    </a:lnTo>
                    <a:lnTo>
                      <a:pt x="1608" y="726"/>
                    </a:lnTo>
                    <a:lnTo>
                      <a:pt x="1608" y="732"/>
                    </a:lnTo>
                    <a:lnTo>
                      <a:pt x="1584" y="744"/>
                    </a:lnTo>
                    <a:lnTo>
                      <a:pt x="1572" y="744"/>
                    </a:lnTo>
                    <a:lnTo>
                      <a:pt x="1566" y="738"/>
                    </a:lnTo>
                    <a:lnTo>
                      <a:pt x="1554" y="738"/>
                    </a:lnTo>
                    <a:lnTo>
                      <a:pt x="1542" y="744"/>
                    </a:lnTo>
                    <a:lnTo>
                      <a:pt x="1512" y="744"/>
                    </a:lnTo>
                    <a:lnTo>
                      <a:pt x="1500" y="738"/>
                    </a:lnTo>
                    <a:lnTo>
                      <a:pt x="1482" y="738"/>
                    </a:lnTo>
                    <a:lnTo>
                      <a:pt x="1476" y="744"/>
                    </a:lnTo>
                    <a:lnTo>
                      <a:pt x="1464" y="750"/>
                    </a:lnTo>
                    <a:lnTo>
                      <a:pt x="1440" y="750"/>
                    </a:lnTo>
                    <a:lnTo>
                      <a:pt x="1428" y="738"/>
                    </a:lnTo>
                    <a:lnTo>
                      <a:pt x="1428" y="732"/>
                    </a:lnTo>
                    <a:lnTo>
                      <a:pt x="1428" y="738"/>
                    </a:lnTo>
                    <a:lnTo>
                      <a:pt x="1416" y="738"/>
                    </a:lnTo>
                    <a:lnTo>
                      <a:pt x="1392" y="726"/>
                    </a:lnTo>
                    <a:lnTo>
                      <a:pt x="1374" y="708"/>
                    </a:lnTo>
                    <a:lnTo>
                      <a:pt x="1374" y="696"/>
                    </a:lnTo>
                    <a:lnTo>
                      <a:pt x="1380" y="696"/>
                    </a:lnTo>
                    <a:lnTo>
                      <a:pt x="1374" y="696"/>
                    </a:lnTo>
                    <a:lnTo>
                      <a:pt x="1368" y="690"/>
                    </a:lnTo>
                    <a:lnTo>
                      <a:pt x="1368" y="642"/>
                    </a:lnTo>
                    <a:lnTo>
                      <a:pt x="1362" y="636"/>
                    </a:lnTo>
                    <a:lnTo>
                      <a:pt x="1350" y="630"/>
                    </a:lnTo>
                    <a:lnTo>
                      <a:pt x="1338" y="630"/>
                    </a:lnTo>
                    <a:lnTo>
                      <a:pt x="1326" y="642"/>
                    </a:lnTo>
                    <a:lnTo>
                      <a:pt x="1314" y="648"/>
                    </a:lnTo>
                    <a:lnTo>
                      <a:pt x="1326" y="666"/>
                    </a:lnTo>
                    <a:lnTo>
                      <a:pt x="1326" y="714"/>
                    </a:lnTo>
                    <a:lnTo>
                      <a:pt x="1338" y="738"/>
                    </a:lnTo>
                    <a:lnTo>
                      <a:pt x="1338" y="774"/>
                    </a:lnTo>
                    <a:lnTo>
                      <a:pt x="1272" y="774"/>
                    </a:lnTo>
                    <a:lnTo>
                      <a:pt x="1272" y="762"/>
                    </a:lnTo>
                    <a:lnTo>
                      <a:pt x="1266" y="756"/>
                    </a:lnTo>
                    <a:lnTo>
                      <a:pt x="1260" y="756"/>
                    </a:lnTo>
                    <a:lnTo>
                      <a:pt x="1248" y="762"/>
                    </a:lnTo>
                    <a:lnTo>
                      <a:pt x="1242" y="774"/>
                    </a:lnTo>
                    <a:lnTo>
                      <a:pt x="1236" y="762"/>
                    </a:lnTo>
                    <a:lnTo>
                      <a:pt x="1224" y="756"/>
                    </a:lnTo>
                    <a:lnTo>
                      <a:pt x="1206" y="750"/>
                    </a:lnTo>
                    <a:lnTo>
                      <a:pt x="1188" y="750"/>
                    </a:lnTo>
                    <a:lnTo>
                      <a:pt x="1182" y="756"/>
                    </a:lnTo>
                    <a:lnTo>
                      <a:pt x="1152" y="738"/>
                    </a:lnTo>
                    <a:lnTo>
                      <a:pt x="1134" y="750"/>
                    </a:lnTo>
                    <a:lnTo>
                      <a:pt x="1080" y="696"/>
                    </a:lnTo>
                    <a:lnTo>
                      <a:pt x="1056" y="696"/>
                    </a:lnTo>
                    <a:lnTo>
                      <a:pt x="1056" y="690"/>
                    </a:lnTo>
                    <a:lnTo>
                      <a:pt x="1044" y="678"/>
                    </a:lnTo>
                    <a:lnTo>
                      <a:pt x="1038" y="678"/>
                    </a:lnTo>
                    <a:lnTo>
                      <a:pt x="1032" y="684"/>
                    </a:lnTo>
                    <a:lnTo>
                      <a:pt x="1032" y="702"/>
                    </a:lnTo>
                    <a:lnTo>
                      <a:pt x="1032" y="696"/>
                    </a:lnTo>
                    <a:lnTo>
                      <a:pt x="1026" y="690"/>
                    </a:lnTo>
                    <a:lnTo>
                      <a:pt x="1008" y="690"/>
                    </a:lnTo>
                    <a:lnTo>
                      <a:pt x="996" y="702"/>
                    </a:lnTo>
                    <a:lnTo>
                      <a:pt x="990" y="690"/>
                    </a:lnTo>
                    <a:lnTo>
                      <a:pt x="984" y="684"/>
                    </a:lnTo>
                    <a:lnTo>
                      <a:pt x="960" y="684"/>
                    </a:lnTo>
                    <a:lnTo>
                      <a:pt x="954" y="678"/>
                    </a:lnTo>
                    <a:lnTo>
                      <a:pt x="954" y="666"/>
                    </a:lnTo>
                    <a:lnTo>
                      <a:pt x="942" y="666"/>
                    </a:lnTo>
                    <a:lnTo>
                      <a:pt x="936" y="672"/>
                    </a:lnTo>
                    <a:lnTo>
                      <a:pt x="918" y="672"/>
                    </a:lnTo>
                    <a:lnTo>
                      <a:pt x="912" y="666"/>
                    </a:lnTo>
                    <a:lnTo>
                      <a:pt x="906" y="654"/>
                    </a:lnTo>
                    <a:lnTo>
                      <a:pt x="900" y="648"/>
                    </a:lnTo>
                    <a:lnTo>
                      <a:pt x="888" y="648"/>
                    </a:lnTo>
                    <a:lnTo>
                      <a:pt x="846" y="630"/>
                    </a:lnTo>
                    <a:lnTo>
                      <a:pt x="834" y="612"/>
                    </a:lnTo>
                    <a:lnTo>
                      <a:pt x="810" y="612"/>
                    </a:lnTo>
                    <a:lnTo>
                      <a:pt x="792" y="588"/>
                    </a:lnTo>
                    <a:lnTo>
                      <a:pt x="780" y="594"/>
                    </a:lnTo>
                    <a:lnTo>
                      <a:pt x="750" y="564"/>
                    </a:lnTo>
                    <a:lnTo>
                      <a:pt x="750" y="552"/>
                    </a:lnTo>
                    <a:lnTo>
                      <a:pt x="762" y="540"/>
                    </a:lnTo>
                    <a:lnTo>
                      <a:pt x="768" y="540"/>
                    </a:lnTo>
                    <a:lnTo>
                      <a:pt x="756" y="528"/>
                    </a:lnTo>
                    <a:lnTo>
                      <a:pt x="756" y="522"/>
                    </a:lnTo>
                    <a:lnTo>
                      <a:pt x="762" y="516"/>
                    </a:lnTo>
                    <a:lnTo>
                      <a:pt x="756" y="504"/>
                    </a:lnTo>
                    <a:lnTo>
                      <a:pt x="780" y="480"/>
                    </a:lnTo>
                    <a:lnTo>
                      <a:pt x="786" y="456"/>
                    </a:lnTo>
                    <a:lnTo>
                      <a:pt x="762" y="438"/>
                    </a:lnTo>
                    <a:lnTo>
                      <a:pt x="750" y="438"/>
                    </a:lnTo>
                    <a:lnTo>
                      <a:pt x="738" y="432"/>
                    </a:lnTo>
                    <a:lnTo>
                      <a:pt x="738" y="414"/>
                    </a:lnTo>
                    <a:lnTo>
                      <a:pt x="720" y="420"/>
                    </a:lnTo>
                    <a:lnTo>
                      <a:pt x="702" y="402"/>
                    </a:lnTo>
                    <a:lnTo>
                      <a:pt x="696" y="402"/>
                    </a:lnTo>
                    <a:lnTo>
                      <a:pt x="690" y="396"/>
                    </a:lnTo>
                    <a:lnTo>
                      <a:pt x="678" y="396"/>
                    </a:lnTo>
                    <a:lnTo>
                      <a:pt x="666" y="390"/>
                    </a:lnTo>
                    <a:lnTo>
                      <a:pt x="654" y="378"/>
                    </a:lnTo>
                    <a:lnTo>
                      <a:pt x="648" y="366"/>
                    </a:lnTo>
                    <a:lnTo>
                      <a:pt x="618" y="366"/>
                    </a:lnTo>
                    <a:lnTo>
                      <a:pt x="612" y="360"/>
                    </a:lnTo>
                    <a:lnTo>
                      <a:pt x="612" y="342"/>
                    </a:lnTo>
                    <a:lnTo>
                      <a:pt x="618" y="336"/>
                    </a:lnTo>
                    <a:lnTo>
                      <a:pt x="618" y="324"/>
                    </a:lnTo>
                    <a:lnTo>
                      <a:pt x="612" y="324"/>
                    </a:lnTo>
                    <a:lnTo>
                      <a:pt x="600" y="312"/>
                    </a:lnTo>
                    <a:lnTo>
                      <a:pt x="594" y="300"/>
                    </a:lnTo>
                    <a:lnTo>
                      <a:pt x="588" y="294"/>
                    </a:lnTo>
                    <a:lnTo>
                      <a:pt x="588" y="276"/>
                    </a:lnTo>
                    <a:lnTo>
                      <a:pt x="594" y="276"/>
                    </a:lnTo>
                    <a:lnTo>
                      <a:pt x="600" y="270"/>
                    </a:lnTo>
                    <a:lnTo>
                      <a:pt x="612" y="270"/>
                    </a:lnTo>
                    <a:lnTo>
                      <a:pt x="612" y="288"/>
                    </a:lnTo>
                    <a:lnTo>
                      <a:pt x="624" y="300"/>
                    </a:lnTo>
                    <a:lnTo>
                      <a:pt x="636" y="282"/>
                    </a:lnTo>
                    <a:lnTo>
                      <a:pt x="642" y="282"/>
                    </a:lnTo>
                    <a:lnTo>
                      <a:pt x="648" y="276"/>
                    </a:lnTo>
                    <a:lnTo>
                      <a:pt x="660" y="270"/>
                    </a:lnTo>
                    <a:lnTo>
                      <a:pt x="660" y="258"/>
                    </a:lnTo>
                    <a:lnTo>
                      <a:pt x="642" y="240"/>
                    </a:lnTo>
                    <a:lnTo>
                      <a:pt x="636" y="228"/>
                    </a:lnTo>
                    <a:lnTo>
                      <a:pt x="630" y="222"/>
                    </a:lnTo>
                    <a:lnTo>
                      <a:pt x="618" y="222"/>
                    </a:lnTo>
                    <a:lnTo>
                      <a:pt x="594" y="210"/>
                    </a:lnTo>
                    <a:lnTo>
                      <a:pt x="594" y="186"/>
                    </a:lnTo>
                    <a:lnTo>
                      <a:pt x="612" y="180"/>
                    </a:lnTo>
                    <a:lnTo>
                      <a:pt x="594" y="156"/>
                    </a:lnTo>
                    <a:lnTo>
                      <a:pt x="624" y="156"/>
                    </a:lnTo>
                    <a:lnTo>
                      <a:pt x="636" y="150"/>
                    </a:lnTo>
                    <a:lnTo>
                      <a:pt x="642" y="138"/>
                    </a:lnTo>
                    <a:lnTo>
                      <a:pt x="642" y="114"/>
                    </a:lnTo>
                    <a:lnTo>
                      <a:pt x="636" y="108"/>
                    </a:lnTo>
                    <a:lnTo>
                      <a:pt x="636" y="102"/>
                    </a:lnTo>
                    <a:lnTo>
                      <a:pt x="654" y="102"/>
                    </a:lnTo>
                    <a:lnTo>
                      <a:pt x="660" y="96"/>
                    </a:lnTo>
                    <a:lnTo>
                      <a:pt x="660" y="36"/>
                    </a:lnTo>
                    <a:lnTo>
                      <a:pt x="618" y="36"/>
                    </a:lnTo>
                    <a:lnTo>
                      <a:pt x="594" y="12"/>
                    </a:lnTo>
                    <a:lnTo>
                      <a:pt x="576" y="0"/>
                    </a:lnTo>
                    <a:lnTo>
                      <a:pt x="564" y="0"/>
                    </a:lnTo>
                    <a:lnTo>
                      <a:pt x="540" y="12"/>
                    </a:lnTo>
                    <a:lnTo>
                      <a:pt x="522" y="18"/>
                    </a:lnTo>
                    <a:lnTo>
                      <a:pt x="516" y="30"/>
                    </a:lnTo>
                    <a:lnTo>
                      <a:pt x="504" y="36"/>
                    </a:lnTo>
                    <a:lnTo>
                      <a:pt x="480" y="36"/>
                    </a:lnTo>
                    <a:lnTo>
                      <a:pt x="456" y="72"/>
                    </a:lnTo>
                    <a:lnTo>
                      <a:pt x="432" y="78"/>
                    </a:lnTo>
                    <a:lnTo>
                      <a:pt x="432" y="96"/>
                    </a:lnTo>
                    <a:lnTo>
                      <a:pt x="408" y="96"/>
                    </a:lnTo>
                    <a:lnTo>
                      <a:pt x="402" y="102"/>
                    </a:lnTo>
                    <a:lnTo>
                      <a:pt x="396" y="96"/>
                    </a:lnTo>
                    <a:lnTo>
                      <a:pt x="390" y="102"/>
                    </a:lnTo>
                    <a:lnTo>
                      <a:pt x="378" y="108"/>
                    </a:lnTo>
                    <a:lnTo>
                      <a:pt x="372" y="114"/>
                    </a:lnTo>
                    <a:lnTo>
                      <a:pt x="360" y="120"/>
                    </a:lnTo>
                    <a:lnTo>
                      <a:pt x="348" y="120"/>
                    </a:lnTo>
                    <a:lnTo>
                      <a:pt x="348" y="108"/>
                    </a:lnTo>
                    <a:lnTo>
                      <a:pt x="342" y="102"/>
                    </a:lnTo>
                    <a:lnTo>
                      <a:pt x="324" y="102"/>
                    </a:lnTo>
                    <a:lnTo>
                      <a:pt x="306" y="96"/>
                    </a:lnTo>
                    <a:lnTo>
                      <a:pt x="264" y="96"/>
                    </a:lnTo>
                    <a:lnTo>
                      <a:pt x="240" y="108"/>
                    </a:lnTo>
                    <a:lnTo>
                      <a:pt x="234" y="120"/>
                    </a:lnTo>
                    <a:lnTo>
                      <a:pt x="234" y="126"/>
                    </a:lnTo>
                    <a:lnTo>
                      <a:pt x="258" y="144"/>
                    </a:lnTo>
                    <a:lnTo>
                      <a:pt x="252" y="156"/>
                    </a:lnTo>
                    <a:lnTo>
                      <a:pt x="282" y="162"/>
                    </a:lnTo>
                    <a:lnTo>
                      <a:pt x="276" y="168"/>
                    </a:lnTo>
                    <a:lnTo>
                      <a:pt x="270" y="180"/>
                    </a:lnTo>
                    <a:lnTo>
                      <a:pt x="264" y="186"/>
                    </a:lnTo>
                    <a:lnTo>
                      <a:pt x="264" y="192"/>
                    </a:lnTo>
                    <a:lnTo>
                      <a:pt x="276" y="204"/>
                    </a:lnTo>
                    <a:lnTo>
                      <a:pt x="282" y="204"/>
                    </a:lnTo>
                    <a:lnTo>
                      <a:pt x="282" y="210"/>
                    </a:lnTo>
                    <a:lnTo>
                      <a:pt x="276" y="222"/>
                    </a:lnTo>
                    <a:lnTo>
                      <a:pt x="276" y="234"/>
                    </a:lnTo>
                    <a:lnTo>
                      <a:pt x="294" y="234"/>
                    </a:lnTo>
                    <a:lnTo>
                      <a:pt x="306" y="252"/>
                    </a:lnTo>
                    <a:lnTo>
                      <a:pt x="324" y="252"/>
                    </a:lnTo>
                    <a:lnTo>
                      <a:pt x="330" y="288"/>
                    </a:lnTo>
                    <a:lnTo>
                      <a:pt x="366" y="288"/>
                    </a:lnTo>
                    <a:lnTo>
                      <a:pt x="378" y="294"/>
                    </a:lnTo>
                    <a:lnTo>
                      <a:pt x="384" y="300"/>
                    </a:lnTo>
                    <a:lnTo>
                      <a:pt x="384" y="306"/>
                    </a:lnTo>
                    <a:lnTo>
                      <a:pt x="378" y="312"/>
                    </a:lnTo>
                    <a:lnTo>
                      <a:pt x="354" y="324"/>
                    </a:lnTo>
                    <a:lnTo>
                      <a:pt x="342" y="324"/>
                    </a:lnTo>
                    <a:lnTo>
                      <a:pt x="336" y="330"/>
                    </a:lnTo>
                    <a:lnTo>
                      <a:pt x="336" y="366"/>
                    </a:lnTo>
                    <a:lnTo>
                      <a:pt x="342" y="378"/>
                    </a:lnTo>
                    <a:lnTo>
                      <a:pt x="354" y="390"/>
                    </a:lnTo>
                    <a:lnTo>
                      <a:pt x="354" y="396"/>
                    </a:lnTo>
                    <a:lnTo>
                      <a:pt x="324" y="414"/>
                    </a:lnTo>
                    <a:lnTo>
                      <a:pt x="300" y="450"/>
                    </a:lnTo>
                    <a:lnTo>
                      <a:pt x="318" y="474"/>
                    </a:lnTo>
                    <a:lnTo>
                      <a:pt x="306" y="474"/>
                    </a:lnTo>
                    <a:lnTo>
                      <a:pt x="300" y="480"/>
                    </a:lnTo>
                    <a:lnTo>
                      <a:pt x="288" y="486"/>
                    </a:lnTo>
                    <a:lnTo>
                      <a:pt x="282" y="492"/>
                    </a:lnTo>
                    <a:lnTo>
                      <a:pt x="282" y="504"/>
                    </a:lnTo>
                    <a:lnTo>
                      <a:pt x="276" y="522"/>
                    </a:lnTo>
                    <a:lnTo>
                      <a:pt x="276" y="534"/>
                    </a:lnTo>
                    <a:lnTo>
                      <a:pt x="270" y="552"/>
                    </a:lnTo>
                    <a:lnTo>
                      <a:pt x="258" y="564"/>
                    </a:lnTo>
                    <a:lnTo>
                      <a:pt x="234" y="576"/>
                    </a:lnTo>
                    <a:lnTo>
                      <a:pt x="228" y="582"/>
                    </a:lnTo>
                    <a:lnTo>
                      <a:pt x="228" y="588"/>
                    </a:lnTo>
                    <a:lnTo>
                      <a:pt x="222" y="594"/>
                    </a:lnTo>
                    <a:lnTo>
                      <a:pt x="222" y="612"/>
                    </a:lnTo>
                    <a:lnTo>
                      <a:pt x="204" y="624"/>
                    </a:lnTo>
                    <a:lnTo>
                      <a:pt x="204" y="630"/>
                    </a:lnTo>
                    <a:lnTo>
                      <a:pt x="198" y="636"/>
                    </a:lnTo>
                    <a:lnTo>
                      <a:pt x="192" y="648"/>
                    </a:lnTo>
                    <a:lnTo>
                      <a:pt x="186" y="654"/>
                    </a:lnTo>
                    <a:lnTo>
                      <a:pt x="168" y="654"/>
                    </a:lnTo>
                    <a:lnTo>
                      <a:pt x="162" y="648"/>
                    </a:lnTo>
                    <a:lnTo>
                      <a:pt x="156" y="654"/>
                    </a:lnTo>
                    <a:lnTo>
                      <a:pt x="132" y="666"/>
                    </a:lnTo>
                    <a:lnTo>
                      <a:pt x="126" y="666"/>
                    </a:lnTo>
                    <a:lnTo>
                      <a:pt x="120" y="660"/>
                    </a:lnTo>
                    <a:lnTo>
                      <a:pt x="120" y="648"/>
                    </a:lnTo>
                    <a:lnTo>
                      <a:pt x="114" y="642"/>
                    </a:lnTo>
                    <a:lnTo>
                      <a:pt x="108" y="642"/>
                    </a:lnTo>
                    <a:lnTo>
                      <a:pt x="96" y="648"/>
                    </a:lnTo>
                    <a:lnTo>
                      <a:pt x="84" y="660"/>
                    </a:lnTo>
                    <a:lnTo>
                      <a:pt x="84" y="666"/>
                    </a:lnTo>
                    <a:lnTo>
                      <a:pt x="78" y="678"/>
                    </a:lnTo>
                    <a:lnTo>
                      <a:pt x="72" y="684"/>
                    </a:lnTo>
                    <a:lnTo>
                      <a:pt x="66" y="696"/>
                    </a:lnTo>
                    <a:lnTo>
                      <a:pt x="54" y="708"/>
                    </a:lnTo>
                    <a:lnTo>
                      <a:pt x="48" y="720"/>
                    </a:lnTo>
                    <a:lnTo>
                      <a:pt x="48" y="744"/>
                    </a:lnTo>
                    <a:lnTo>
                      <a:pt x="54" y="750"/>
                    </a:lnTo>
                    <a:lnTo>
                      <a:pt x="66" y="756"/>
                    </a:lnTo>
                    <a:lnTo>
                      <a:pt x="72" y="756"/>
                    </a:lnTo>
                    <a:lnTo>
                      <a:pt x="102" y="750"/>
                    </a:lnTo>
                    <a:lnTo>
                      <a:pt x="102" y="768"/>
                    </a:lnTo>
                    <a:lnTo>
                      <a:pt x="96" y="798"/>
                    </a:lnTo>
                    <a:lnTo>
                      <a:pt x="102" y="804"/>
                    </a:lnTo>
                    <a:lnTo>
                      <a:pt x="108" y="816"/>
                    </a:lnTo>
                    <a:lnTo>
                      <a:pt x="120" y="828"/>
                    </a:lnTo>
                    <a:lnTo>
                      <a:pt x="144" y="828"/>
                    </a:lnTo>
                    <a:lnTo>
                      <a:pt x="144" y="852"/>
                    </a:lnTo>
                    <a:lnTo>
                      <a:pt x="168" y="894"/>
                    </a:lnTo>
                    <a:lnTo>
                      <a:pt x="174" y="906"/>
                    </a:lnTo>
                    <a:lnTo>
                      <a:pt x="180" y="912"/>
                    </a:lnTo>
                    <a:lnTo>
                      <a:pt x="180" y="936"/>
                    </a:lnTo>
                    <a:lnTo>
                      <a:pt x="168" y="942"/>
                    </a:lnTo>
                    <a:lnTo>
                      <a:pt x="162" y="948"/>
                    </a:lnTo>
                    <a:lnTo>
                      <a:pt x="144" y="948"/>
                    </a:lnTo>
                    <a:lnTo>
                      <a:pt x="138" y="942"/>
                    </a:lnTo>
                    <a:lnTo>
                      <a:pt x="138" y="930"/>
                    </a:lnTo>
                    <a:lnTo>
                      <a:pt x="132" y="930"/>
                    </a:lnTo>
                    <a:lnTo>
                      <a:pt x="120" y="936"/>
                    </a:lnTo>
                    <a:lnTo>
                      <a:pt x="108" y="948"/>
                    </a:lnTo>
                    <a:lnTo>
                      <a:pt x="84" y="948"/>
                    </a:lnTo>
                    <a:lnTo>
                      <a:pt x="78" y="942"/>
                    </a:lnTo>
                    <a:lnTo>
                      <a:pt x="78" y="936"/>
                    </a:lnTo>
                    <a:lnTo>
                      <a:pt x="54" y="948"/>
                    </a:lnTo>
                    <a:lnTo>
                      <a:pt x="48" y="942"/>
                    </a:lnTo>
                    <a:lnTo>
                      <a:pt x="36" y="936"/>
                    </a:lnTo>
                    <a:lnTo>
                      <a:pt x="24" y="936"/>
                    </a:lnTo>
                    <a:lnTo>
                      <a:pt x="12" y="948"/>
                    </a:lnTo>
                    <a:lnTo>
                      <a:pt x="12" y="960"/>
                    </a:lnTo>
                    <a:lnTo>
                      <a:pt x="18" y="966"/>
                    </a:lnTo>
                    <a:lnTo>
                      <a:pt x="0" y="972"/>
                    </a:lnTo>
                    <a:lnTo>
                      <a:pt x="36" y="972"/>
                    </a:lnTo>
                    <a:lnTo>
                      <a:pt x="30" y="984"/>
                    </a:lnTo>
                    <a:lnTo>
                      <a:pt x="30" y="1014"/>
                    </a:lnTo>
                    <a:lnTo>
                      <a:pt x="36" y="1026"/>
                    </a:lnTo>
                    <a:lnTo>
                      <a:pt x="48" y="1032"/>
                    </a:lnTo>
                    <a:lnTo>
                      <a:pt x="66" y="1038"/>
                    </a:lnTo>
                    <a:lnTo>
                      <a:pt x="120" y="1038"/>
                    </a:lnTo>
                    <a:lnTo>
                      <a:pt x="132" y="1032"/>
                    </a:lnTo>
                    <a:lnTo>
                      <a:pt x="150" y="1014"/>
                    </a:lnTo>
                    <a:lnTo>
                      <a:pt x="162" y="1008"/>
                    </a:lnTo>
                    <a:lnTo>
                      <a:pt x="168" y="1020"/>
                    </a:lnTo>
                    <a:lnTo>
                      <a:pt x="168" y="1026"/>
                    </a:lnTo>
                    <a:lnTo>
                      <a:pt x="162" y="1038"/>
                    </a:lnTo>
                    <a:lnTo>
                      <a:pt x="144" y="1056"/>
                    </a:lnTo>
                    <a:lnTo>
                      <a:pt x="120" y="1068"/>
                    </a:lnTo>
                    <a:lnTo>
                      <a:pt x="114" y="1074"/>
                    </a:lnTo>
                    <a:lnTo>
                      <a:pt x="90" y="1074"/>
                    </a:lnTo>
                    <a:lnTo>
                      <a:pt x="78" y="1080"/>
                    </a:lnTo>
                    <a:lnTo>
                      <a:pt x="60" y="1086"/>
                    </a:lnTo>
                    <a:lnTo>
                      <a:pt x="48" y="1092"/>
                    </a:lnTo>
                    <a:lnTo>
                      <a:pt x="42" y="1098"/>
                    </a:lnTo>
                    <a:lnTo>
                      <a:pt x="54" y="1122"/>
                    </a:lnTo>
                    <a:lnTo>
                      <a:pt x="66" y="1128"/>
                    </a:lnTo>
                    <a:lnTo>
                      <a:pt x="78" y="1140"/>
                    </a:lnTo>
                    <a:lnTo>
                      <a:pt x="96" y="1152"/>
                    </a:lnTo>
                    <a:lnTo>
                      <a:pt x="108" y="1164"/>
                    </a:lnTo>
                    <a:lnTo>
                      <a:pt x="132" y="1182"/>
                    </a:lnTo>
                    <a:lnTo>
                      <a:pt x="162" y="1206"/>
                    </a:lnTo>
                    <a:lnTo>
                      <a:pt x="204" y="1224"/>
                    </a:lnTo>
                    <a:lnTo>
                      <a:pt x="240" y="1218"/>
                    </a:lnTo>
                    <a:lnTo>
                      <a:pt x="270" y="1200"/>
                    </a:lnTo>
                    <a:lnTo>
                      <a:pt x="294" y="1176"/>
                    </a:lnTo>
                    <a:lnTo>
                      <a:pt x="300" y="1158"/>
                    </a:lnTo>
                    <a:lnTo>
                      <a:pt x="300" y="1128"/>
                    </a:lnTo>
                    <a:lnTo>
                      <a:pt x="306" y="1116"/>
                    </a:lnTo>
                    <a:lnTo>
                      <a:pt x="318" y="1104"/>
                    </a:lnTo>
                    <a:lnTo>
                      <a:pt x="324" y="1092"/>
                    </a:lnTo>
                    <a:lnTo>
                      <a:pt x="330" y="1086"/>
                    </a:lnTo>
                    <a:lnTo>
                      <a:pt x="342" y="1086"/>
                    </a:lnTo>
                    <a:lnTo>
                      <a:pt x="348" y="1080"/>
                    </a:lnTo>
                    <a:lnTo>
                      <a:pt x="354" y="1080"/>
                    </a:lnTo>
                    <a:lnTo>
                      <a:pt x="360" y="1086"/>
                    </a:lnTo>
                    <a:lnTo>
                      <a:pt x="360" y="1098"/>
                    </a:lnTo>
                    <a:lnTo>
                      <a:pt x="348" y="1110"/>
                    </a:lnTo>
                    <a:lnTo>
                      <a:pt x="336" y="1128"/>
                    </a:lnTo>
                    <a:lnTo>
                      <a:pt x="324" y="1140"/>
                    </a:lnTo>
                    <a:lnTo>
                      <a:pt x="318" y="1152"/>
                    </a:lnTo>
                    <a:lnTo>
                      <a:pt x="318" y="1164"/>
                    </a:lnTo>
                    <a:lnTo>
                      <a:pt x="324" y="1176"/>
                    </a:lnTo>
                    <a:lnTo>
                      <a:pt x="336" y="1182"/>
                    </a:lnTo>
                    <a:lnTo>
                      <a:pt x="342" y="1182"/>
                    </a:lnTo>
                    <a:lnTo>
                      <a:pt x="354" y="1194"/>
                    </a:lnTo>
                    <a:lnTo>
                      <a:pt x="354" y="1206"/>
                    </a:lnTo>
                    <a:lnTo>
                      <a:pt x="348" y="1242"/>
                    </a:lnTo>
                    <a:lnTo>
                      <a:pt x="342" y="1284"/>
                    </a:lnTo>
                    <a:lnTo>
                      <a:pt x="336" y="1338"/>
                    </a:lnTo>
                    <a:lnTo>
                      <a:pt x="342" y="1398"/>
                    </a:lnTo>
                    <a:lnTo>
                      <a:pt x="354" y="1446"/>
                    </a:lnTo>
                    <a:lnTo>
                      <a:pt x="384" y="1536"/>
                    </a:lnTo>
                    <a:lnTo>
                      <a:pt x="402" y="1554"/>
                    </a:lnTo>
                    <a:lnTo>
                      <a:pt x="402" y="1596"/>
                    </a:lnTo>
                    <a:lnTo>
                      <a:pt x="414" y="1620"/>
                    </a:lnTo>
                    <a:lnTo>
                      <a:pt x="426" y="1626"/>
                    </a:lnTo>
                    <a:lnTo>
                      <a:pt x="438" y="1626"/>
                    </a:lnTo>
                    <a:lnTo>
                      <a:pt x="444" y="1632"/>
                    </a:lnTo>
                    <a:lnTo>
                      <a:pt x="450" y="1632"/>
                    </a:lnTo>
                    <a:lnTo>
                      <a:pt x="450" y="1644"/>
                    </a:lnTo>
                    <a:lnTo>
                      <a:pt x="456" y="1656"/>
                    </a:lnTo>
                    <a:lnTo>
                      <a:pt x="456" y="1674"/>
                    </a:lnTo>
                    <a:lnTo>
                      <a:pt x="474" y="1710"/>
                    </a:lnTo>
                    <a:lnTo>
                      <a:pt x="498" y="1722"/>
                    </a:lnTo>
                    <a:lnTo>
                      <a:pt x="504" y="1728"/>
                    </a:lnTo>
                    <a:lnTo>
                      <a:pt x="510" y="1728"/>
                    </a:lnTo>
                    <a:lnTo>
                      <a:pt x="510" y="1746"/>
                    </a:lnTo>
                    <a:lnTo>
                      <a:pt x="516" y="1782"/>
                    </a:lnTo>
                    <a:lnTo>
                      <a:pt x="522" y="1830"/>
                    </a:lnTo>
                    <a:lnTo>
                      <a:pt x="534" y="1872"/>
                    </a:lnTo>
                    <a:lnTo>
                      <a:pt x="552" y="1908"/>
                    </a:lnTo>
                    <a:lnTo>
                      <a:pt x="576" y="1944"/>
                    </a:lnTo>
                    <a:lnTo>
                      <a:pt x="600" y="1974"/>
                    </a:lnTo>
                    <a:lnTo>
                      <a:pt x="612" y="1998"/>
                    </a:lnTo>
                    <a:lnTo>
                      <a:pt x="618" y="2016"/>
                    </a:lnTo>
                    <a:lnTo>
                      <a:pt x="618" y="2070"/>
                    </a:lnTo>
                    <a:lnTo>
                      <a:pt x="624" y="2094"/>
                    </a:lnTo>
                    <a:lnTo>
                      <a:pt x="642" y="2124"/>
                    </a:lnTo>
                    <a:lnTo>
                      <a:pt x="672" y="2166"/>
                    </a:lnTo>
                    <a:lnTo>
                      <a:pt x="696" y="2202"/>
                    </a:lnTo>
                    <a:lnTo>
                      <a:pt x="714" y="2232"/>
                    </a:lnTo>
                    <a:lnTo>
                      <a:pt x="720" y="2244"/>
                    </a:lnTo>
                    <a:lnTo>
                      <a:pt x="726" y="2244"/>
                    </a:lnTo>
                    <a:lnTo>
                      <a:pt x="732" y="2238"/>
                    </a:lnTo>
                    <a:lnTo>
                      <a:pt x="744" y="2238"/>
                    </a:lnTo>
                    <a:lnTo>
                      <a:pt x="768" y="2226"/>
                    </a:lnTo>
                    <a:lnTo>
                      <a:pt x="774" y="2220"/>
                    </a:lnTo>
                    <a:lnTo>
                      <a:pt x="780" y="2208"/>
                    </a:lnTo>
                    <a:lnTo>
                      <a:pt x="780" y="2172"/>
                    </a:lnTo>
                    <a:lnTo>
                      <a:pt x="786" y="2160"/>
                    </a:lnTo>
                    <a:lnTo>
                      <a:pt x="798" y="2154"/>
                    </a:lnTo>
                    <a:lnTo>
                      <a:pt x="804" y="2154"/>
                    </a:lnTo>
                    <a:lnTo>
                      <a:pt x="810" y="2160"/>
                    </a:lnTo>
                    <a:lnTo>
                      <a:pt x="828" y="2160"/>
                    </a:lnTo>
                    <a:lnTo>
                      <a:pt x="834" y="2154"/>
                    </a:lnTo>
                    <a:lnTo>
                      <a:pt x="846" y="2148"/>
                    </a:lnTo>
                    <a:lnTo>
                      <a:pt x="852" y="2142"/>
                    </a:lnTo>
                    <a:lnTo>
                      <a:pt x="864" y="2136"/>
                    </a:lnTo>
                    <a:lnTo>
                      <a:pt x="852" y="2136"/>
                    </a:lnTo>
                    <a:lnTo>
                      <a:pt x="846" y="2130"/>
                    </a:lnTo>
                    <a:lnTo>
                      <a:pt x="846" y="2118"/>
                    </a:lnTo>
                    <a:lnTo>
                      <a:pt x="852" y="2100"/>
                    </a:lnTo>
                    <a:lnTo>
                      <a:pt x="858" y="2088"/>
                    </a:lnTo>
                    <a:lnTo>
                      <a:pt x="906" y="2064"/>
                    </a:lnTo>
                    <a:lnTo>
                      <a:pt x="918" y="2052"/>
                    </a:lnTo>
                    <a:lnTo>
                      <a:pt x="918" y="2040"/>
                    </a:lnTo>
                    <a:lnTo>
                      <a:pt x="912" y="2028"/>
                    </a:lnTo>
                    <a:lnTo>
                      <a:pt x="912" y="2010"/>
                    </a:lnTo>
                    <a:lnTo>
                      <a:pt x="900" y="1974"/>
                    </a:lnTo>
                    <a:lnTo>
                      <a:pt x="900" y="1908"/>
                    </a:lnTo>
                    <a:lnTo>
                      <a:pt x="906" y="1890"/>
                    </a:lnTo>
                    <a:lnTo>
                      <a:pt x="906" y="1884"/>
                    </a:lnTo>
                    <a:lnTo>
                      <a:pt x="912" y="1878"/>
                    </a:lnTo>
                    <a:lnTo>
                      <a:pt x="912" y="1860"/>
                    </a:lnTo>
                    <a:lnTo>
                      <a:pt x="918" y="1842"/>
                    </a:lnTo>
                    <a:lnTo>
                      <a:pt x="918" y="1800"/>
                    </a:lnTo>
                    <a:lnTo>
                      <a:pt x="906" y="1776"/>
                    </a:lnTo>
                    <a:lnTo>
                      <a:pt x="888" y="1758"/>
                    </a:lnTo>
                    <a:lnTo>
                      <a:pt x="888" y="1728"/>
                    </a:lnTo>
                    <a:lnTo>
                      <a:pt x="894" y="1722"/>
                    </a:lnTo>
                    <a:lnTo>
                      <a:pt x="900" y="1710"/>
                    </a:lnTo>
                    <a:lnTo>
                      <a:pt x="900" y="1698"/>
                    </a:lnTo>
                    <a:lnTo>
                      <a:pt x="894" y="1686"/>
                    </a:lnTo>
                    <a:lnTo>
                      <a:pt x="894" y="1644"/>
                    </a:lnTo>
                    <a:lnTo>
                      <a:pt x="918" y="1632"/>
                    </a:lnTo>
                    <a:lnTo>
                      <a:pt x="924" y="1632"/>
                    </a:lnTo>
                    <a:lnTo>
                      <a:pt x="948" y="1620"/>
                    </a:lnTo>
                    <a:lnTo>
                      <a:pt x="948" y="1596"/>
                    </a:lnTo>
                    <a:lnTo>
                      <a:pt x="954" y="1584"/>
                    </a:lnTo>
                    <a:lnTo>
                      <a:pt x="960" y="1578"/>
                    </a:lnTo>
                    <a:lnTo>
                      <a:pt x="972" y="1572"/>
                    </a:lnTo>
                    <a:lnTo>
                      <a:pt x="990" y="1572"/>
                    </a:lnTo>
                    <a:lnTo>
                      <a:pt x="996" y="1560"/>
                    </a:lnTo>
                    <a:lnTo>
                      <a:pt x="1002" y="1566"/>
                    </a:lnTo>
                    <a:lnTo>
                      <a:pt x="1032" y="1566"/>
                    </a:lnTo>
                    <a:lnTo>
                      <a:pt x="1032" y="1548"/>
                    </a:lnTo>
                    <a:lnTo>
                      <a:pt x="1038" y="1530"/>
                    </a:lnTo>
                    <a:lnTo>
                      <a:pt x="1050" y="1518"/>
                    </a:lnTo>
                    <a:lnTo>
                      <a:pt x="1056" y="1500"/>
                    </a:lnTo>
                    <a:lnTo>
                      <a:pt x="1068" y="1488"/>
                    </a:lnTo>
                    <a:lnTo>
                      <a:pt x="1074" y="1476"/>
                    </a:lnTo>
                    <a:lnTo>
                      <a:pt x="1086" y="1470"/>
                    </a:lnTo>
                    <a:lnTo>
                      <a:pt x="1092" y="1464"/>
                    </a:lnTo>
                    <a:lnTo>
                      <a:pt x="1110" y="1458"/>
                    </a:lnTo>
                    <a:lnTo>
                      <a:pt x="1116" y="1452"/>
                    </a:lnTo>
                    <a:lnTo>
                      <a:pt x="1128" y="1446"/>
                    </a:lnTo>
                    <a:lnTo>
                      <a:pt x="1134" y="1428"/>
                    </a:lnTo>
                    <a:lnTo>
                      <a:pt x="1158" y="1380"/>
                    </a:lnTo>
                    <a:lnTo>
                      <a:pt x="1176" y="1362"/>
                    </a:lnTo>
                    <a:lnTo>
                      <a:pt x="1188" y="1356"/>
                    </a:lnTo>
                    <a:lnTo>
                      <a:pt x="1206" y="1344"/>
                    </a:lnTo>
                    <a:lnTo>
                      <a:pt x="1218" y="1338"/>
                    </a:lnTo>
                    <a:lnTo>
                      <a:pt x="1236" y="1320"/>
                    </a:lnTo>
                    <a:lnTo>
                      <a:pt x="1242" y="1320"/>
                    </a:lnTo>
                    <a:lnTo>
                      <a:pt x="1230" y="1290"/>
                    </a:lnTo>
                    <a:lnTo>
                      <a:pt x="1236" y="1284"/>
                    </a:lnTo>
                    <a:lnTo>
                      <a:pt x="1260" y="1314"/>
                    </a:lnTo>
                    <a:lnTo>
                      <a:pt x="1320" y="1254"/>
                    </a:lnTo>
                    <a:lnTo>
                      <a:pt x="1332" y="1230"/>
                    </a:lnTo>
                    <a:lnTo>
                      <a:pt x="1326" y="1224"/>
                    </a:lnTo>
                    <a:lnTo>
                      <a:pt x="1320" y="1212"/>
                    </a:lnTo>
                    <a:lnTo>
                      <a:pt x="1314" y="1206"/>
                    </a:lnTo>
                    <a:lnTo>
                      <a:pt x="1308" y="1194"/>
                    </a:lnTo>
                    <a:lnTo>
                      <a:pt x="1308" y="1182"/>
                    </a:lnTo>
                    <a:lnTo>
                      <a:pt x="1320" y="1176"/>
                    </a:lnTo>
                    <a:lnTo>
                      <a:pt x="1326" y="1170"/>
                    </a:lnTo>
                    <a:lnTo>
                      <a:pt x="1338" y="1170"/>
                    </a:lnTo>
                    <a:lnTo>
                      <a:pt x="1350" y="1164"/>
                    </a:lnTo>
                    <a:lnTo>
                      <a:pt x="1362" y="1152"/>
                    </a:lnTo>
                    <a:lnTo>
                      <a:pt x="1374" y="1134"/>
                    </a:lnTo>
                    <a:lnTo>
                      <a:pt x="1374" y="1110"/>
                    </a:lnTo>
                    <a:lnTo>
                      <a:pt x="1392" y="1116"/>
                    </a:lnTo>
                    <a:lnTo>
                      <a:pt x="1398" y="1146"/>
                    </a:lnTo>
                    <a:lnTo>
                      <a:pt x="1416" y="1110"/>
                    </a:lnTo>
                    <a:lnTo>
                      <a:pt x="1416" y="1128"/>
                    </a:lnTo>
                    <a:lnTo>
                      <a:pt x="1422" y="1140"/>
                    </a:lnTo>
                    <a:lnTo>
                      <a:pt x="1422" y="1158"/>
                    </a:lnTo>
                    <a:lnTo>
                      <a:pt x="1428" y="1170"/>
                    </a:lnTo>
                    <a:lnTo>
                      <a:pt x="1434" y="1176"/>
                    </a:lnTo>
                    <a:lnTo>
                      <a:pt x="1440" y="1176"/>
                    </a:lnTo>
                    <a:lnTo>
                      <a:pt x="1446" y="1170"/>
                    </a:lnTo>
                    <a:lnTo>
                      <a:pt x="1446" y="1158"/>
                    </a:lnTo>
                    <a:lnTo>
                      <a:pt x="1452" y="1152"/>
                    </a:lnTo>
                    <a:lnTo>
                      <a:pt x="1452" y="1140"/>
                    </a:lnTo>
                    <a:lnTo>
                      <a:pt x="1458" y="1110"/>
                    </a:lnTo>
                    <a:lnTo>
                      <a:pt x="1440" y="1068"/>
                    </a:lnTo>
                    <a:lnTo>
                      <a:pt x="1440" y="1038"/>
                    </a:lnTo>
                    <a:lnTo>
                      <a:pt x="1410" y="1014"/>
                    </a:lnTo>
                    <a:lnTo>
                      <a:pt x="1398" y="984"/>
                    </a:lnTo>
                    <a:lnTo>
                      <a:pt x="1404" y="972"/>
                    </a:lnTo>
                    <a:lnTo>
                      <a:pt x="1410" y="966"/>
                    </a:lnTo>
                    <a:lnTo>
                      <a:pt x="1416" y="948"/>
                    </a:lnTo>
                    <a:lnTo>
                      <a:pt x="1416" y="942"/>
                    </a:lnTo>
                    <a:lnTo>
                      <a:pt x="1410" y="936"/>
                    </a:lnTo>
                    <a:lnTo>
                      <a:pt x="1398" y="930"/>
                    </a:lnTo>
                    <a:lnTo>
                      <a:pt x="1380" y="930"/>
                    </a:lnTo>
                    <a:lnTo>
                      <a:pt x="1368" y="924"/>
                    </a:lnTo>
                    <a:lnTo>
                      <a:pt x="1356" y="912"/>
                    </a:lnTo>
                    <a:lnTo>
                      <a:pt x="1368" y="900"/>
                    </a:lnTo>
                    <a:lnTo>
                      <a:pt x="1374" y="900"/>
                    </a:lnTo>
                    <a:lnTo>
                      <a:pt x="1374" y="870"/>
                    </a:lnTo>
                    <a:lnTo>
                      <a:pt x="1410" y="870"/>
                    </a:lnTo>
                    <a:lnTo>
                      <a:pt x="1410" y="858"/>
                    </a:lnTo>
                    <a:lnTo>
                      <a:pt x="1380" y="840"/>
                    </a:lnTo>
                    <a:lnTo>
                      <a:pt x="1374" y="840"/>
                    </a:lnTo>
                    <a:lnTo>
                      <a:pt x="1362" y="828"/>
                    </a:lnTo>
                    <a:lnTo>
                      <a:pt x="1350" y="822"/>
                    </a:lnTo>
                    <a:lnTo>
                      <a:pt x="1344" y="810"/>
                    </a:lnTo>
                    <a:lnTo>
                      <a:pt x="1344" y="804"/>
                    </a:lnTo>
                    <a:lnTo>
                      <a:pt x="1350" y="792"/>
                    </a:lnTo>
                    <a:lnTo>
                      <a:pt x="1362" y="780"/>
                    </a:lnTo>
                    <a:lnTo>
                      <a:pt x="1350" y="762"/>
                    </a:lnTo>
                    <a:lnTo>
                      <a:pt x="1368" y="762"/>
                    </a:lnTo>
                    <a:lnTo>
                      <a:pt x="1392" y="774"/>
                    </a:lnTo>
                    <a:lnTo>
                      <a:pt x="1386" y="768"/>
                    </a:lnTo>
                    <a:lnTo>
                      <a:pt x="1404" y="762"/>
                    </a:lnTo>
                    <a:lnTo>
                      <a:pt x="1410" y="774"/>
                    </a:lnTo>
                    <a:lnTo>
                      <a:pt x="1410" y="780"/>
                    </a:lnTo>
                    <a:lnTo>
                      <a:pt x="1416" y="792"/>
                    </a:lnTo>
                    <a:lnTo>
                      <a:pt x="1422" y="798"/>
                    </a:lnTo>
                    <a:lnTo>
                      <a:pt x="1434" y="798"/>
                    </a:lnTo>
                    <a:lnTo>
                      <a:pt x="1440" y="804"/>
                    </a:lnTo>
                    <a:lnTo>
                      <a:pt x="1446" y="786"/>
                    </a:lnTo>
                    <a:lnTo>
                      <a:pt x="1452" y="792"/>
                    </a:lnTo>
                    <a:lnTo>
                      <a:pt x="1458" y="792"/>
                    </a:lnTo>
                    <a:lnTo>
                      <a:pt x="1464" y="798"/>
                    </a:lnTo>
                    <a:lnTo>
                      <a:pt x="1464" y="828"/>
                    </a:lnTo>
                    <a:lnTo>
                      <a:pt x="1470" y="828"/>
                    </a:lnTo>
                    <a:lnTo>
                      <a:pt x="1470" y="864"/>
                    </a:lnTo>
                    <a:lnTo>
                      <a:pt x="1476" y="864"/>
                    </a:lnTo>
                    <a:lnTo>
                      <a:pt x="1482" y="870"/>
                    </a:lnTo>
                    <a:lnTo>
                      <a:pt x="1542" y="870"/>
                    </a:lnTo>
                    <a:lnTo>
                      <a:pt x="1554" y="876"/>
                    </a:lnTo>
                    <a:lnTo>
                      <a:pt x="1572" y="876"/>
                    </a:lnTo>
                    <a:lnTo>
                      <a:pt x="1620" y="864"/>
                    </a:lnTo>
                    <a:lnTo>
                      <a:pt x="1626" y="864"/>
                    </a:lnTo>
                    <a:lnTo>
                      <a:pt x="1650" y="888"/>
                    </a:lnTo>
                    <a:lnTo>
                      <a:pt x="1650" y="894"/>
                    </a:lnTo>
                    <a:lnTo>
                      <a:pt x="1644" y="900"/>
                    </a:lnTo>
                    <a:lnTo>
                      <a:pt x="1638" y="900"/>
                    </a:lnTo>
                    <a:lnTo>
                      <a:pt x="1638" y="912"/>
                    </a:lnTo>
                    <a:lnTo>
                      <a:pt x="1632" y="930"/>
                    </a:lnTo>
                    <a:lnTo>
                      <a:pt x="1626" y="942"/>
                    </a:lnTo>
                    <a:lnTo>
                      <a:pt x="1620" y="948"/>
                    </a:lnTo>
                    <a:lnTo>
                      <a:pt x="1614" y="948"/>
                    </a:lnTo>
                    <a:lnTo>
                      <a:pt x="1602" y="954"/>
                    </a:lnTo>
                    <a:lnTo>
                      <a:pt x="1596" y="954"/>
                    </a:lnTo>
                    <a:lnTo>
                      <a:pt x="1584" y="966"/>
                    </a:lnTo>
                    <a:lnTo>
                      <a:pt x="1578" y="978"/>
                    </a:lnTo>
                    <a:lnTo>
                      <a:pt x="1578" y="996"/>
                    </a:lnTo>
                    <a:lnTo>
                      <a:pt x="1584" y="1008"/>
                    </a:lnTo>
                    <a:lnTo>
                      <a:pt x="1602" y="1026"/>
                    </a:lnTo>
                    <a:lnTo>
                      <a:pt x="1608" y="1026"/>
                    </a:lnTo>
                    <a:lnTo>
                      <a:pt x="1626" y="1050"/>
                    </a:lnTo>
                    <a:lnTo>
                      <a:pt x="1632" y="1014"/>
                    </a:lnTo>
                    <a:lnTo>
                      <a:pt x="1632" y="990"/>
                    </a:lnTo>
                    <a:lnTo>
                      <a:pt x="1650" y="990"/>
                    </a:lnTo>
                    <a:lnTo>
                      <a:pt x="1662" y="996"/>
                    </a:lnTo>
                    <a:lnTo>
                      <a:pt x="1668" y="1002"/>
                    </a:lnTo>
                    <a:lnTo>
                      <a:pt x="1668" y="1020"/>
                    </a:lnTo>
                    <a:lnTo>
                      <a:pt x="1674" y="1032"/>
                    </a:lnTo>
                    <a:lnTo>
                      <a:pt x="1674" y="1038"/>
                    </a:lnTo>
                    <a:lnTo>
                      <a:pt x="1680" y="1050"/>
                    </a:lnTo>
                    <a:lnTo>
                      <a:pt x="1680" y="1062"/>
                    </a:lnTo>
                    <a:lnTo>
                      <a:pt x="1686" y="1074"/>
                    </a:lnTo>
                    <a:lnTo>
                      <a:pt x="1692" y="1092"/>
                    </a:lnTo>
                    <a:lnTo>
                      <a:pt x="1698" y="1104"/>
                    </a:lnTo>
                    <a:lnTo>
                      <a:pt x="1704" y="1110"/>
                    </a:lnTo>
                    <a:lnTo>
                      <a:pt x="1704" y="1116"/>
                    </a:lnTo>
                    <a:lnTo>
                      <a:pt x="1722" y="1134"/>
                    </a:lnTo>
                    <a:lnTo>
                      <a:pt x="1722" y="1110"/>
                    </a:lnTo>
                    <a:lnTo>
                      <a:pt x="1728" y="1110"/>
                    </a:lnTo>
                    <a:lnTo>
                      <a:pt x="1734" y="1116"/>
                    </a:lnTo>
                    <a:lnTo>
                      <a:pt x="1746" y="1116"/>
                    </a:lnTo>
                    <a:lnTo>
                      <a:pt x="1746" y="1104"/>
                    </a:lnTo>
                    <a:lnTo>
                      <a:pt x="1728" y="1086"/>
                    </a:lnTo>
                    <a:lnTo>
                      <a:pt x="1728" y="1062"/>
                    </a:lnTo>
                    <a:lnTo>
                      <a:pt x="1722" y="1050"/>
                    </a:lnTo>
                    <a:lnTo>
                      <a:pt x="1740" y="1032"/>
                    </a:lnTo>
                    <a:lnTo>
                      <a:pt x="1746" y="1032"/>
                    </a:lnTo>
                    <a:lnTo>
                      <a:pt x="1740" y="984"/>
                    </a:lnTo>
                    <a:lnTo>
                      <a:pt x="1722" y="966"/>
                    </a:lnTo>
                    <a:lnTo>
                      <a:pt x="1716" y="966"/>
                    </a:lnTo>
                    <a:lnTo>
                      <a:pt x="1770" y="966"/>
                    </a:lnTo>
                    <a:lnTo>
                      <a:pt x="1782" y="972"/>
                    </a:lnTo>
                    <a:lnTo>
                      <a:pt x="1794" y="972"/>
                    </a:lnTo>
                    <a:lnTo>
                      <a:pt x="1794" y="936"/>
                    </a:lnTo>
                    <a:lnTo>
                      <a:pt x="1812" y="882"/>
                    </a:lnTo>
                    <a:lnTo>
                      <a:pt x="1806" y="876"/>
                    </a:lnTo>
                    <a:lnTo>
                      <a:pt x="1800" y="864"/>
                    </a:lnTo>
                    <a:lnTo>
                      <a:pt x="1800" y="846"/>
                    </a:lnTo>
                    <a:lnTo>
                      <a:pt x="1812" y="840"/>
                    </a:lnTo>
                    <a:lnTo>
                      <a:pt x="1818" y="834"/>
                    </a:lnTo>
                    <a:lnTo>
                      <a:pt x="1836" y="804"/>
                    </a:lnTo>
                    <a:lnTo>
                      <a:pt x="1836" y="792"/>
                    </a:lnTo>
                    <a:lnTo>
                      <a:pt x="1830" y="786"/>
                    </a:lnTo>
                    <a:lnTo>
                      <a:pt x="1830" y="780"/>
                    </a:lnTo>
                    <a:lnTo>
                      <a:pt x="1824" y="774"/>
                    </a:lnTo>
                    <a:lnTo>
                      <a:pt x="1824" y="750"/>
                    </a:lnTo>
                    <a:lnTo>
                      <a:pt x="1830" y="750"/>
                    </a:lnTo>
                    <a:lnTo>
                      <a:pt x="1836" y="744"/>
                    </a:lnTo>
                    <a:lnTo>
                      <a:pt x="1848" y="744"/>
                    </a:lnTo>
                    <a:lnTo>
                      <a:pt x="1860" y="738"/>
                    </a:lnTo>
                    <a:lnTo>
                      <a:pt x="1872" y="726"/>
                    </a:lnTo>
                    <a:lnTo>
                      <a:pt x="1872" y="708"/>
                    </a:lnTo>
                    <a:lnTo>
                      <a:pt x="1878" y="708"/>
                    </a:lnTo>
                    <a:lnTo>
                      <a:pt x="1890" y="702"/>
                    </a:lnTo>
                    <a:lnTo>
                      <a:pt x="1926" y="702"/>
                    </a:lnTo>
                    <a:lnTo>
                      <a:pt x="1932" y="708"/>
                    </a:lnTo>
                    <a:lnTo>
                      <a:pt x="1950" y="708"/>
                    </a:lnTo>
                    <a:lnTo>
                      <a:pt x="1950" y="702"/>
                    </a:lnTo>
                    <a:lnTo>
                      <a:pt x="1944" y="696"/>
                    </a:lnTo>
                    <a:lnTo>
                      <a:pt x="1932" y="690"/>
                    </a:lnTo>
                    <a:lnTo>
                      <a:pt x="1926" y="684"/>
                    </a:lnTo>
                    <a:lnTo>
                      <a:pt x="1920" y="67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15" name="Iceland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109A0BAA-D728-426B-81F4-D521EE79949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330904" y="-2161986"/>
                <a:ext cx="111153" cy="45190"/>
              </a:xfrm>
              <a:custGeom>
                <a:avLst/>
                <a:gdLst>
                  <a:gd name="T0" fmla="*/ 2147483647 w 570"/>
                  <a:gd name="T1" fmla="*/ 2147483647 h 222"/>
                  <a:gd name="T2" fmla="*/ 2147483647 w 570"/>
                  <a:gd name="T3" fmla="*/ 2147483647 h 222"/>
                  <a:gd name="T4" fmla="*/ 2147483647 w 570"/>
                  <a:gd name="T5" fmla="*/ 2147483647 h 222"/>
                  <a:gd name="T6" fmla="*/ 2147483647 w 570"/>
                  <a:gd name="T7" fmla="*/ 2147483647 h 222"/>
                  <a:gd name="T8" fmla="*/ 2147483647 w 570"/>
                  <a:gd name="T9" fmla="*/ 2147483647 h 222"/>
                  <a:gd name="T10" fmla="*/ 2147483647 w 570"/>
                  <a:gd name="T11" fmla="*/ 2147483647 h 222"/>
                  <a:gd name="T12" fmla="*/ 2147483647 w 570"/>
                  <a:gd name="T13" fmla="*/ 2147483647 h 222"/>
                  <a:gd name="T14" fmla="*/ 2147483647 w 570"/>
                  <a:gd name="T15" fmla="*/ 2147483647 h 222"/>
                  <a:gd name="T16" fmla="*/ 2147483647 w 570"/>
                  <a:gd name="T17" fmla="*/ 2147483647 h 222"/>
                  <a:gd name="T18" fmla="*/ 2147483647 w 570"/>
                  <a:gd name="T19" fmla="*/ 2147483647 h 222"/>
                  <a:gd name="T20" fmla="*/ 2147483647 w 570"/>
                  <a:gd name="T21" fmla="*/ 2147483647 h 222"/>
                  <a:gd name="T22" fmla="*/ 2147483647 w 570"/>
                  <a:gd name="T23" fmla="*/ 2147483647 h 222"/>
                  <a:gd name="T24" fmla="*/ 2147483647 w 570"/>
                  <a:gd name="T25" fmla="*/ 2147483647 h 222"/>
                  <a:gd name="T26" fmla="*/ 2147483647 w 570"/>
                  <a:gd name="T27" fmla="*/ 2147483647 h 222"/>
                  <a:gd name="T28" fmla="*/ 2147483647 w 570"/>
                  <a:gd name="T29" fmla="*/ 2147483647 h 222"/>
                  <a:gd name="T30" fmla="*/ 2147483647 w 570"/>
                  <a:gd name="T31" fmla="*/ 2147483647 h 222"/>
                  <a:gd name="T32" fmla="*/ 2147483647 w 570"/>
                  <a:gd name="T33" fmla="*/ 2147483647 h 222"/>
                  <a:gd name="T34" fmla="*/ 2147483647 w 570"/>
                  <a:gd name="T35" fmla="*/ 2147483647 h 222"/>
                  <a:gd name="T36" fmla="*/ 2147483647 w 570"/>
                  <a:gd name="T37" fmla="*/ 2147483647 h 222"/>
                  <a:gd name="T38" fmla="*/ 2147483647 w 570"/>
                  <a:gd name="T39" fmla="*/ 2147483647 h 222"/>
                  <a:gd name="T40" fmla="*/ 2147483647 w 570"/>
                  <a:gd name="T41" fmla="*/ 2147483647 h 222"/>
                  <a:gd name="T42" fmla="*/ 2147483647 w 570"/>
                  <a:gd name="T43" fmla="*/ 2147483647 h 222"/>
                  <a:gd name="T44" fmla="*/ 2147483647 w 570"/>
                  <a:gd name="T45" fmla="*/ 2147483647 h 222"/>
                  <a:gd name="T46" fmla="*/ 2147483647 w 570"/>
                  <a:gd name="T47" fmla="*/ 2147483647 h 222"/>
                  <a:gd name="T48" fmla="*/ 2147483647 w 570"/>
                  <a:gd name="T49" fmla="*/ 2147483647 h 222"/>
                  <a:gd name="T50" fmla="*/ 2147483647 w 570"/>
                  <a:gd name="T51" fmla="*/ 2147483647 h 222"/>
                  <a:gd name="T52" fmla="*/ 2147483647 w 570"/>
                  <a:gd name="T53" fmla="*/ 2147483647 h 222"/>
                  <a:gd name="T54" fmla="*/ 2147483647 w 570"/>
                  <a:gd name="T55" fmla="*/ 2147483647 h 222"/>
                  <a:gd name="T56" fmla="*/ 2147483647 w 570"/>
                  <a:gd name="T57" fmla="*/ 2147483647 h 222"/>
                  <a:gd name="T58" fmla="*/ 2147483647 w 570"/>
                  <a:gd name="T59" fmla="*/ 2147483647 h 222"/>
                  <a:gd name="T60" fmla="*/ 2147483647 w 570"/>
                  <a:gd name="T61" fmla="*/ 2147483647 h 222"/>
                  <a:gd name="T62" fmla="*/ 2147483647 w 570"/>
                  <a:gd name="T63" fmla="*/ 2147483647 h 222"/>
                  <a:gd name="T64" fmla="*/ 2147483647 w 570"/>
                  <a:gd name="T65" fmla="*/ 2147483647 h 222"/>
                  <a:gd name="T66" fmla="*/ 0 w 570"/>
                  <a:gd name="T67" fmla="*/ 2147483647 h 222"/>
                  <a:gd name="T68" fmla="*/ 2147483647 w 570"/>
                  <a:gd name="T69" fmla="*/ 2147483647 h 222"/>
                  <a:gd name="T70" fmla="*/ 2147483647 w 570"/>
                  <a:gd name="T71" fmla="*/ 2147483647 h 222"/>
                  <a:gd name="T72" fmla="*/ 2147483647 w 570"/>
                  <a:gd name="T73" fmla="*/ 2147483647 h 222"/>
                  <a:gd name="T74" fmla="*/ 2147483647 w 570"/>
                  <a:gd name="T75" fmla="*/ 2147483647 h 222"/>
                  <a:gd name="T76" fmla="*/ 2147483647 w 570"/>
                  <a:gd name="T77" fmla="*/ 2147483647 h 222"/>
                  <a:gd name="T78" fmla="*/ 2147483647 w 570"/>
                  <a:gd name="T79" fmla="*/ 2147483647 h 222"/>
                  <a:gd name="T80" fmla="*/ 2147483647 w 570"/>
                  <a:gd name="T81" fmla="*/ 2147483647 h 222"/>
                  <a:gd name="T82" fmla="*/ 2147483647 w 570"/>
                  <a:gd name="T83" fmla="*/ 2147483647 h 222"/>
                  <a:gd name="T84" fmla="*/ 2147483647 w 570"/>
                  <a:gd name="T85" fmla="*/ 2147483647 h 222"/>
                  <a:gd name="T86" fmla="*/ 2147483647 w 570"/>
                  <a:gd name="T87" fmla="*/ 2147483647 h 222"/>
                  <a:gd name="T88" fmla="*/ 2147483647 w 570"/>
                  <a:gd name="T89" fmla="*/ 2147483647 h 222"/>
                  <a:gd name="T90" fmla="*/ 2147483647 w 570"/>
                  <a:gd name="T91" fmla="*/ 2147483647 h 222"/>
                  <a:gd name="T92" fmla="*/ 2147483647 w 570"/>
                  <a:gd name="T93" fmla="*/ 2147483647 h 22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570"/>
                  <a:gd name="T142" fmla="*/ 0 h 222"/>
                  <a:gd name="T143" fmla="*/ 570 w 570"/>
                  <a:gd name="T144" fmla="*/ 222 h 222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570" h="222">
                    <a:moveTo>
                      <a:pt x="252" y="222"/>
                    </a:moveTo>
                    <a:lnTo>
                      <a:pt x="270" y="216"/>
                    </a:lnTo>
                    <a:lnTo>
                      <a:pt x="306" y="216"/>
                    </a:lnTo>
                    <a:lnTo>
                      <a:pt x="312" y="204"/>
                    </a:lnTo>
                    <a:lnTo>
                      <a:pt x="312" y="192"/>
                    </a:lnTo>
                    <a:lnTo>
                      <a:pt x="324" y="198"/>
                    </a:lnTo>
                    <a:lnTo>
                      <a:pt x="330" y="198"/>
                    </a:lnTo>
                    <a:lnTo>
                      <a:pt x="342" y="204"/>
                    </a:lnTo>
                    <a:lnTo>
                      <a:pt x="348" y="204"/>
                    </a:lnTo>
                    <a:lnTo>
                      <a:pt x="360" y="192"/>
                    </a:lnTo>
                    <a:lnTo>
                      <a:pt x="360" y="186"/>
                    </a:lnTo>
                    <a:lnTo>
                      <a:pt x="372" y="186"/>
                    </a:lnTo>
                    <a:lnTo>
                      <a:pt x="378" y="192"/>
                    </a:lnTo>
                    <a:lnTo>
                      <a:pt x="390" y="192"/>
                    </a:lnTo>
                    <a:lnTo>
                      <a:pt x="414" y="180"/>
                    </a:lnTo>
                    <a:lnTo>
                      <a:pt x="432" y="168"/>
                    </a:lnTo>
                    <a:lnTo>
                      <a:pt x="456" y="156"/>
                    </a:lnTo>
                    <a:lnTo>
                      <a:pt x="474" y="156"/>
                    </a:lnTo>
                    <a:lnTo>
                      <a:pt x="480" y="162"/>
                    </a:lnTo>
                    <a:lnTo>
                      <a:pt x="492" y="162"/>
                    </a:lnTo>
                    <a:lnTo>
                      <a:pt x="504" y="156"/>
                    </a:lnTo>
                    <a:lnTo>
                      <a:pt x="510" y="144"/>
                    </a:lnTo>
                    <a:lnTo>
                      <a:pt x="510" y="138"/>
                    </a:lnTo>
                    <a:lnTo>
                      <a:pt x="516" y="126"/>
                    </a:lnTo>
                    <a:lnTo>
                      <a:pt x="528" y="126"/>
                    </a:lnTo>
                    <a:lnTo>
                      <a:pt x="552" y="114"/>
                    </a:lnTo>
                    <a:lnTo>
                      <a:pt x="564" y="102"/>
                    </a:lnTo>
                    <a:lnTo>
                      <a:pt x="570" y="102"/>
                    </a:lnTo>
                    <a:lnTo>
                      <a:pt x="552" y="102"/>
                    </a:lnTo>
                    <a:lnTo>
                      <a:pt x="570" y="84"/>
                    </a:lnTo>
                    <a:lnTo>
                      <a:pt x="570" y="78"/>
                    </a:lnTo>
                    <a:lnTo>
                      <a:pt x="564" y="72"/>
                    </a:lnTo>
                    <a:lnTo>
                      <a:pt x="552" y="66"/>
                    </a:lnTo>
                    <a:lnTo>
                      <a:pt x="540" y="66"/>
                    </a:lnTo>
                    <a:lnTo>
                      <a:pt x="534" y="72"/>
                    </a:lnTo>
                    <a:lnTo>
                      <a:pt x="528" y="72"/>
                    </a:lnTo>
                    <a:lnTo>
                      <a:pt x="534" y="60"/>
                    </a:lnTo>
                    <a:lnTo>
                      <a:pt x="504" y="60"/>
                    </a:lnTo>
                    <a:lnTo>
                      <a:pt x="522" y="36"/>
                    </a:lnTo>
                    <a:lnTo>
                      <a:pt x="504" y="36"/>
                    </a:lnTo>
                    <a:lnTo>
                      <a:pt x="510" y="18"/>
                    </a:lnTo>
                    <a:lnTo>
                      <a:pt x="480" y="24"/>
                    </a:lnTo>
                    <a:lnTo>
                      <a:pt x="474" y="18"/>
                    </a:lnTo>
                    <a:lnTo>
                      <a:pt x="462" y="12"/>
                    </a:lnTo>
                    <a:lnTo>
                      <a:pt x="456" y="6"/>
                    </a:lnTo>
                    <a:lnTo>
                      <a:pt x="444" y="0"/>
                    </a:lnTo>
                    <a:lnTo>
                      <a:pt x="432" y="0"/>
                    </a:lnTo>
                    <a:lnTo>
                      <a:pt x="432" y="24"/>
                    </a:lnTo>
                    <a:lnTo>
                      <a:pt x="414" y="30"/>
                    </a:lnTo>
                    <a:lnTo>
                      <a:pt x="408" y="30"/>
                    </a:lnTo>
                    <a:lnTo>
                      <a:pt x="402" y="24"/>
                    </a:lnTo>
                    <a:lnTo>
                      <a:pt x="378" y="24"/>
                    </a:lnTo>
                    <a:lnTo>
                      <a:pt x="372" y="30"/>
                    </a:lnTo>
                    <a:lnTo>
                      <a:pt x="366" y="42"/>
                    </a:lnTo>
                    <a:lnTo>
                      <a:pt x="360" y="36"/>
                    </a:lnTo>
                    <a:lnTo>
                      <a:pt x="348" y="30"/>
                    </a:lnTo>
                    <a:lnTo>
                      <a:pt x="342" y="24"/>
                    </a:lnTo>
                    <a:lnTo>
                      <a:pt x="336" y="24"/>
                    </a:lnTo>
                    <a:lnTo>
                      <a:pt x="330" y="30"/>
                    </a:lnTo>
                    <a:lnTo>
                      <a:pt x="330" y="60"/>
                    </a:lnTo>
                    <a:lnTo>
                      <a:pt x="324" y="48"/>
                    </a:lnTo>
                    <a:lnTo>
                      <a:pt x="318" y="42"/>
                    </a:lnTo>
                    <a:lnTo>
                      <a:pt x="306" y="36"/>
                    </a:lnTo>
                    <a:lnTo>
                      <a:pt x="300" y="24"/>
                    </a:lnTo>
                    <a:lnTo>
                      <a:pt x="288" y="24"/>
                    </a:lnTo>
                    <a:lnTo>
                      <a:pt x="288" y="30"/>
                    </a:lnTo>
                    <a:lnTo>
                      <a:pt x="270" y="30"/>
                    </a:lnTo>
                    <a:lnTo>
                      <a:pt x="264" y="36"/>
                    </a:lnTo>
                    <a:lnTo>
                      <a:pt x="264" y="54"/>
                    </a:lnTo>
                    <a:lnTo>
                      <a:pt x="252" y="54"/>
                    </a:lnTo>
                    <a:lnTo>
                      <a:pt x="240" y="42"/>
                    </a:lnTo>
                    <a:lnTo>
                      <a:pt x="228" y="36"/>
                    </a:lnTo>
                    <a:lnTo>
                      <a:pt x="222" y="30"/>
                    </a:lnTo>
                    <a:lnTo>
                      <a:pt x="216" y="30"/>
                    </a:lnTo>
                    <a:lnTo>
                      <a:pt x="216" y="48"/>
                    </a:lnTo>
                    <a:lnTo>
                      <a:pt x="210" y="60"/>
                    </a:lnTo>
                    <a:lnTo>
                      <a:pt x="210" y="72"/>
                    </a:lnTo>
                    <a:lnTo>
                      <a:pt x="204" y="72"/>
                    </a:lnTo>
                    <a:lnTo>
                      <a:pt x="192" y="60"/>
                    </a:lnTo>
                    <a:lnTo>
                      <a:pt x="186" y="60"/>
                    </a:lnTo>
                    <a:lnTo>
                      <a:pt x="162" y="84"/>
                    </a:lnTo>
                    <a:lnTo>
                      <a:pt x="162" y="90"/>
                    </a:lnTo>
                    <a:lnTo>
                      <a:pt x="156" y="84"/>
                    </a:lnTo>
                    <a:lnTo>
                      <a:pt x="144" y="60"/>
                    </a:lnTo>
                    <a:lnTo>
                      <a:pt x="162" y="42"/>
                    </a:lnTo>
                    <a:lnTo>
                      <a:pt x="162" y="36"/>
                    </a:lnTo>
                    <a:lnTo>
                      <a:pt x="156" y="30"/>
                    </a:lnTo>
                    <a:lnTo>
                      <a:pt x="108" y="6"/>
                    </a:lnTo>
                    <a:lnTo>
                      <a:pt x="96" y="6"/>
                    </a:lnTo>
                    <a:lnTo>
                      <a:pt x="96" y="36"/>
                    </a:lnTo>
                    <a:lnTo>
                      <a:pt x="90" y="36"/>
                    </a:lnTo>
                    <a:lnTo>
                      <a:pt x="84" y="30"/>
                    </a:lnTo>
                    <a:lnTo>
                      <a:pt x="78" y="30"/>
                    </a:lnTo>
                    <a:lnTo>
                      <a:pt x="66" y="24"/>
                    </a:lnTo>
                    <a:lnTo>
                      <a:pt x="54" y="24"/>
                    </a:lnTo>
                    <a:lnTo>
                      <a:pt x="42" y="30"/>
                    </a:lnTo>
                    <a:lnTo>
                      <a:pt x="30" y="42"/>
                    </a:lnTo>
                    <a:lnTo>
                      <a:pt x="48" y="54"/>
                    </a:lnTo>
                    <a:lnTo>
                      <a:pt x="30" y="54"/>
                    </a:lnTo>
                    <a:lnTo>
                      <a:pt x="18" y="60"/>
                    </a:lnTo>
                    <a:lnTo>
                      <a:pt x="12" y="66"/>
                    </a:lnTo>
                    <a:lnTo>
                      <a:pt x="0" y="66"/>
                    </a:lnTo>
                    <a:lnTo>
                      <a:pt x="6" y="72"/>
                    </a:lnTo>
                    <a:lnTo>
                      <a:pt x="18" y="78"/>
                    </a:lnTo>
                    <a:lnTo>
                      <a:pt x="30" y="78"/>
                    </a:lnTo>
                    <a:lnTo>
                      <a:pt x="54" y="66"/>
                    </a:lnTo>
                    <a:lnTo>
                      <a:pt x="66" y="66"/>
                    </a:lnTo>
                    <a:lnTo>
                      <a:pt x="72" y="60"/>
                    </a:lnTo>
                    <a:lnTo>
                      <a:pt x="78" y="60"/>
                    </a:lnTo>
                    <a:lnTo>
                      <a:pt x="126" y="72"/>
                    </a:lnTo>
                    <a:lnTo>
                      <a:pt x="90" y="90"/>
                    </a:lnTo>
                    <a:lnTo>
                      <a:pt x="102" y="90"/>
                    </a:lnTo>
                    <a:lnTo>
                      <a:pt x="108" y="96"/>
                    </a:lnTo>
                    <a:lnTo>
                      <a:pt x="114" y="96"/>
                    </a:lnTo>
                    <a:lnTo>
                      <a:pt x="120" y="102"/>
                    </a:lnTo>
                    <a:lnTo>
                      <a:pt x="114" y="102"/>
                    </a:lnTo>
                    <a:lnTo>
                      <a:pt x="108" y="108"/>
                    </a:lnTo>
                    <a:lnTo>
                      <a:pt x="6" y="108"/>
                    </a:lnTo>
                    <a:lnTo>
                      <a:pt x="0" y="114"/>
                    </a:lnTo>
                    <a:lnTo>
                      <a:pt x="12" y="120"/>
                    </a:lnTo>
                    <a:lnTo>
                      <a:pt x="60" y="120"/>
                    </a:lnTo>
                    <a:lnTo>
                      <a:pt x="84" y="132"/>
                    </a:lnTo>
                    <a:lnTo>
                      <a:pt x="90" y="138"/>
                    </a:lnTo>
                    <a:lnTo>
                      <a:pt x="126" y="132"/>
                    </a:lnTo>
                    <a:lnTo>
                      <a:pt x="108" y="150"/>
                    </a:lnTo>
                    <a:lnTo>
                      <a:pt x="120" y="156"/>
                    </a:lnTo>
                    <a:lnTo>
                      <a:pt x="114" y="162"/>
                    </a:lnTo>
                    <a:lnTo>
                      <a:pt x="114" y="168"/>
                    </a:lnTo>
                    <a:lnTo>
                      <a:pt x="108" y="174"/>
                    </a:lnTo>
                    <a:lnTo>
                      <a:pt x="90" y="174"/>
                    </a:lnTo>
                    <a:lnTo>
                      <a:pt x="78" y="180"/>
                    </a:lnTo>
                    <a:lnTo>
                      <a:pt x="54" y="180"/>
                    </a:lnTo>
                    <a:lnTo>
                      <a:pt x="54" y="186"/>
                    </a:lnTo>
                    <a:lnTo>
                      <a:pt x="66" y="192"/>
                    </a:lnTo>
                    <a:lnTo>
                      <a:pt x="120" y="192"/>
                    </a:lnTo>
                    <a:lnTo>
                      <a:pt x="132" y="186"/>
                    </a:lnTo>
                    <a:lnTo>
                      <a:pt x="138" y="180"/>
                    </a:lnTo>
                    <a:lnTo>
                      <a:pt x="168" y="198"/>
                    </a:lnTo>
                    <a:lnTo>
                      <a:pt x="180" y="186"/>
                    </a:lnTo>
                    <a:lnTo>
                      <a:pt x="180" y="198"/>
                    </a:lnTo>
                    <a:lnTo>
                      <a:pt x="228" y="222"/>
                    </a:lnTo>
                    <a:lnTo>
                      <a:pt x="252" y="22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16" name="Hungary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84FB4A8E-E3F1-4A26-B5BA-8889560F374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764784" y="-1886815"/>
                <a:ext cx="82790" cy="45190"/>
              </a:xfrm>
              <a:custGeom>
                <a:avLst/>
                <a:gdLst>
                  <a:gd name="T0" fmla="*/ 2147483647 w 426"/>
                  <a:gd name="T1" fmla="*/ 2147483647 h 222"/>
                  <a:gd name="T2" fmla="*/ 2147483647 w 426"/>
                  <a:gd name="T3" fmla="*/ 2147483647 h 222"/>
                  <a:gd name="T4" fmla="*/ 2147483647 w 426"/>
                  <a:gd name="T5" fmla="*/ 2147483647 h 222"/>
                  <a:gd name="T6" fmla="*/ 0 w 426"/>
                  <a:gd name="T7" fmla="*/ 2147483647 h 222"/>
                  <a:gd name="T8" fmla="*/ 2147483647 w 426"/>
                  <a:gd name="T9" fmla="*/ 2147483647 h 222"/>
                  <a:gd name="T10" fmla="*/ 2147483647 w 426"/>
                  <a:gd name="T11" fmla="*/ 2147483647 h 222"/>
                  <a:gd name="T12" fmla="*/ 2147483647 w 426"/>
                  <a:gd name="T13" fmla="*/ 2147483647 h 222"/>
                  <a:gd name="T14" fmla="*/ 2147483647 w 426"/>
                  <a:gd name="T15" fmla="*/ 2147483647 h 222"/>
                  <a:gd name="T16" fmla="*/ 2147483647 w 426"/>
                  <a:gd name="T17" fmla="*/ 2147483647 h 222"/>
                  <a:gd name="T18" fmla="*/ 2147483647 w 426"/>
                  <a:gd name="T19" fmla="*/ 2147483647 h 222"/>
                  <a:gd name="T20" fmla="*/ 2147483647 w 426"/>
                  <a:gd name="T21" fmla="*/ 2147483647 h 222"/>
                  <a:gd name="T22" fmla="*/ 2147483647 w 426"/>
                  <a:gd name="T23" fmla="*/ 2147483647 h 222"/>
                  <a:gd name="T24" fmla="*/ 2147483647 w 426"/>
                  <a:gd name="T25" fmla="*/ 2147483647 h 222"/>
                  <a:gd name="T26" fmla="*/ 2147483647 w 426"/>
                  <a:gd name="T27" fmla="*/ 2147483647 h 222"/>
                  <a:gd name="T28" fmla="*/ 2147483647 w 426"/>
                  <a:gd name="T29" fmla="*/ 2147483647 h 222"/>
                  <a:gd name="T30" fmla="*/ 2147483647 w 426"/>
                  <a:gd name="T31" fmla="*/ 2147483647 h 222"/>
                  <a:gd name="T32" fmla="*/ 2147483647 w 426"/>
                  <a:gd name="T33" fmla="*/ 2147483647 h 222"/>
                  <a:gd name="T34" fmla="*/ 2147483647 w 426"/>
                  <a:gd name="T35" fmla="*/ 2147483647 h 222"/>
                  <a:gd name="T36" fmla="*/ 2147483647 w 426"/>
                  <a:gd name="T37" fmla="*/ 2147483647 h 222"/>
                  <a:gd name="T38" fmla="*/ 2147483647 w 426"/>
                  <a:gd name="T39" fmla="*/ 2147483647 h 222"/>
                  <a:gd name="T40" fmla="*/ 2147483647 w 426"/>
                  <a:gd name="T41" fmla="*/ 2147483647 h 222"/>
                  <a:gd name="T42" fmla="*/ 2147483647 w 426"/>
                  <a:gd name="T43" fmla="*/ 2147483647 h 222"/>
                  <a:gd name="T44" fmla="*/ 2147483647 w 426"/>
                  <a:gd name="T45" fmla="*/ 2147483647 h 222"/>
                  <a:gd name="T46" fmla="*/ 2147483647 w 426"/>
                  <a:gd name="T47" fmla="*/ 2147483647 h 222"/>
                  <a:gd name="T48" fmla="*/ 2147483647 w 426"/>
                  <a:gd name="T49" fmla="*/ 0 h 222"/>
                  <a:gd name="T50" fmla="*/ 2147483647 w 426"/>
                  <a:gd name="T51" fmla="*/ 2147483647 h 222"/>
                  <a:gd name="T52" fmla="*/ 2147483647 w 426"/>
                  <a:gd name="T53" fmla="*/ 0 h 222"/>
                  <a:gd name="T54" fmla="*/ 2147483647 w 426"/>
                  <a:gd name="T55" fmla="*/ 2147483647 h 222"/>
                  <a:gd name="T56" fmla="*/ 2147483647 w 426"/>
                  <a:gd name="T57" fmla="*/ 2147483647 h 222"/>
                  <a:gd name="T58" fmla="*/ 2147483647 w 426"/>
                  <a:gd name="T59" fmla="*/ 2147483647 h 222"/>
                  <a:gd name="T60" fmla="*/ 2147483647 w 426"/>
                  <a:gd name="T61" fmla="*/ 2147483647 h 222"/>
                  <a:gd name="T62" fmla="*/ 2147483647 w 426"/>
                  <a:gd name="T63" fmla="*/ 2147483647 h 222"/>
                  <a:gd name="T64" fmla="*/ 2147483647 w 426"/>
                  <a:gd name="T65" fmla="*/ 2147483647 h 222"/>
                  <a:gd name="T66" fmla="*/ 2147483647 w 426"/>
                  <a:gd name="T67" fmla="*/ 2147483647 h 222"/>
                  <a:gd name="T68" fmla="*/ 2147483647 w 426"/>
                  <a:gd name="T69" fmla="*/ 2147483647 h 222"/>
                  <a:gd name="T70" fmla="*/ 2147483647 w 426"/>
                  <a:gd name="T71" fmla="*/ 2147483647 h 22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26"/>
                  <a:gd name="T109" fmla="*/ 0 h 222"/>
                  <a:gd name="T110" fmla="*/ 426 w 426"/>
                  <a:gd name="T111" fmla="*/ 222 h 22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26" h="222">
                    <a:moveTo>
                      <a:pt x="42" y="66"/>
                    </a:moveTo>
                    <a:lnTo>
                      <a:pt x="24" y="66"/>
                    </a:lnTo>
                    <a:lnTo>
                      <a:pt x="18" y="78"/>
                    </a:lnTo>
                    <a:lnTo>
                      <a:pt x="30" y="78"/>
                    </a:lnTo>
                    <a:lnTo>
                      <a:pt x="18" y="96"/>
                    </a:lnTo>
                    <a:lnTo>
                      <a:pt x="18" y="120"/>
                    </a:lnTo>
                    <a:lnTo>
                      <a:pt x="0" y="120"/>
                    </a:lnTo>
                    <a:lnTo>
                      <a:pt x="0" y="126"/>
                    </a:lnTo>
                    <a:lnTo>
                      <a:pt x="6" y="132"/>
                    </a:lnTo>
                    <a:lnTo>
                      <a:pt x="12" y="150"/>
                    </a:lnTo>
                    <a:lnTo>
                      <a:pt x="30" y="162"/>
                    </a:lnTo>
                    <a:lnTo>
                      <a:pt x="42" y="168"/>
                    </a:lnTo>
                    <a:lnTo>
                      <a:pt x="48" y="174"/>
                    </a:lnTo>
                    <a:lnTo>
                      <a:pt x="48" y="180"/>
                    </a:lnTo>
                    <a:lnTo>
                      <a:pt x="60" y="192"/>
                    </a:lnTo>
                    <a:lnTo>
                      <a:pt x="72" y="198"/>
                    </a:lnTo>
                    <a:lnTo>
                      <a:pt x="78" y="204"/>
                    </a:lnTo>
                    <a:lnTo>
                      <a:pt x="90" y="210"/>
                    </a:lnTo>
                    <a:lnTo>
                      <a:pt x="108" y="210"/>
                    </a:lnTo>
                    <a:lnTo>
                      <a:pt x="114" y="222"/>
                    </a:lnTo>
                    <a:lnTo>
                      <a:pt x="156" y="216"/>
                    </a:lnTo>
                    <a:lnTo>
                      <a:pt x="168" y="210"/>
                    </a:lnTo>
                    <a:lnTo>
                      <a:pt x="174" y="204"/>
                    </a:lnTo>
                    <a:lnTo>
                      <a:pt x="198" y="204"/>
                    </a:lnTo>
                    <a:lnTo>
                      <a:pt x="216" y="186"/>
                    </a:lnTo>
                    <a:lnTo>
                      <a:pt x="240" y="186"/>
                    </a:lnTo>
                    <a:lnTo>
                      <a:pt x="258" y="198"/>
                    </a:lnTo>
                    <a:lnTo>
                      <a:pt x="288" y="192"/>
                    </a:lnTo>
                    <a:lnTo>
                      <a:pt x="288" y="174"/>
                    </a:lnTo>
                    <a:lnTo>
                      <a:pt x="306" y="180"/>
                    </a:lnTo>
                    <a:lnTo>
                      <a:pt x="312" y="174"/>
                    </a:lnTo>
                    <a:lnTo>
                      <a:pt x="324" y="168"/>
                    </a:lnTo>
                    <a:lnTo>
                      <a:pt x="330" y="162"/>
                    </a:lnTo>
                    <a:lnTo>
                      <a:pt x="330" y="144"/>
                    </a:lnTo>
                    <a:lnTo>
                      <a:pt x="336" y="138"/>
                    </a:lnTo>
                    <a:lnTo>
                      <a:pt x="348" y="132"/>
                    </a:lnTo>
                    <a:lnTo>
                      <a:pt x="366" y="114"/>
                    </a:lnTo>
                    <a:lnTo>
                      <a:pt x="366" y="72"/>
                    </a:lnTo>
                    <a:lnTo>
                      <a:pt x="378" y="60"/>
                    </a:lnTo>
                    <a:lnTo>
                      <a:pt x="408" y="60"/>
                    </a:lnTo>
                    <a:lnTo>
                      <a:pt x="426" y="42"/>
                    </a:lnTo>
                    <a:lnTo>
                      <a:pt x="420" y="36"/>
                    </a:lnTo>
                    <a:lnTo>
                      <a:pt x="408" y="36"/>
                    </a:lnTo>
                    <a:lnTo>
                      <a:pt x="402" y="30"/>
                    </a:lnTo>
                    <a:lnTo>
                      <a:pt x="396" y="30"/>
                    </a:lnTo>
                    <a:lnTo>
                      <a:pt x="372" y="6"/>
                    </a:lnTo>
                    <a:lnTo>
                      <a:pt x="348" y="6"/>
                    </a:lnTo>
                    <a:lnTo>
                      <a:pt x="336" y="12"/>
                    </a:lnTo>
                    <a:lnTo>
                      <a:pt x="324" y="12"/>
                    </a:lnTo>
                    <a:lnTo>
                      <a:pt x="324" y="0"/>
                    </a:lnTo>
                    <a:lnTo>
                      <a:pt x="312" y="0"/>
                    </a:lnTo>
                    <a:lnTo>
                      <a:pt x="312" y="18"/>
                    </a:lnTo>
                    <a:lnTo>
                      <a:pt x="294" y="12"/>
                    </a:lnTo>
                    <a:lnTo>
                      <a:pt x="294" y="0"/>
                    </a:lnTo>
                    <a:lnTo>
                      <a:pt x="270" y="0"/>
                    </a:lnTo>
                    <a:lnTo>
                      <a:pt x="264" y="12"/>
                    </a:lnTo>
                    <a:lnTo>
                      <a:pt x="252" y="24"/>
                    </a:lnTo>
                    <a:lnTo>
                      <a:pt x="246" y="24"/>
                    </a:lnTo>
                    <a:lnTo>
                      <a:pt x="234" y="30"/>
                    </a:lnTo>
                    <a:lnTo>
                      <a:pt x="210" y="30"/>
                    </a:lnTo>
                    <a:lnTo>
                      <a:pt x="204" y="42"/>
                    </a:lnTo>
                    <a:lnTo>
                      <a:pt x="168" y="36"/>
                    </a:lnTo>
                    <a:lnTo>
                      <a:pt x="156" y="60"/>
                    </a:lnTo>
                    <a:lnTo>
                      <a:pt x="144" y="60"/>
                    </a:lnTo>
                    <a:lnTo>
                      <a:pt x="126" y="66"/>
                    </a:lnTo>
                    <a:lnTo>
                      <a:pt x="84" y="66"/>
                    </a:lnTo>
                    <a:lnTo>
                      <a:pt x="78" y="60"/>
                    </a:lnTo>
                    <a:lnTo>
                      <a:pt x="72" y="48"/>
                    </a:lnTo>
                    <a:lnTo>
                      <a:pt x="66" y="42"/>
                    </a:lnTo>
                    <a:lnTo>
                      <a:pt x="54" y="60"/>
                    </a:lnTo>
                    <a:lnTo>
                      <a:pt x="42" y="54"/>
                    </a:lnTo>
                    <a:lnTo>
                      <a:pt x="42" y="66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17" name="Honduras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32CF29F0-CE00-4366-A875-FA526D226C4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326695" y="-1352608"/>
                <a:ext cx="87389" cy="50838"/>
              </a:xfrm>
              <a:custGeom>
                <a:avLst/>
                <a:gdLst>
                  <a:gd name="T0" fmla="*/ 2147483647 w 444"/>
                  <a:gd name="T1" fmla="*/ 2147483647 h 246"/>
                  <a:gd name="T2" fmla="*/ 2147483647 w 444"/>
                  <a:gd name="T3" fmla="*/ 2147483647 h 246"/>
                  <a:gd name="T4" fmla="*/ 2147483647 w 444"/>
                  <a:gd name="T5" fmla="*/ 2147483647 h 246"/>
                  <a:gd name="T6" fmla="*/ 2147483647 w 444"/>
                  <a:gd name="T7" fmla="*/ 2147483647 h 246"/>
                  <a:gd name="T8" fmla="*/ 2147483647 w 444"/>
                  <a:gd name="T9" fmla="*/ 2147483647 h 246"/>
                  <a:gd name="T10" fmla="*/ 2147483647 w 444"/>
                  <a:gd name="T11" fmla="*/ 2147483647 h 246"/>
                  <a:gd name="T12" fmla="*/ 2147483647 w 444"/>
                  <a:gd name="T13" fmla="*/ 2147483647 h 246"/>
                  <a:gd name="T14" fmla="*/ 2147483647 w 444"/>
                  <a:gd name="T15" fmla="*/ 2147483647 h 246"/>
                  <a:gd name="T16" fmla="*/ 2147483647 w 444"/>
                  <a:gd name="T17" fmla="*/ 2147483647 h 246"/>
                  <a:gd name="T18" fmla="*/ 2147483647 w 444"/>
                  <a:gd name="T19" fmla="*/ 2147483647 h 246"/>
                  <a:gd name="T20" fmla="*/ 2147483647 w 444"/>
                  <a:gd name="T21" fmla="*/ 2147483647 h 246"/>
                  <a:gd name="T22" fmla="*/ 2147483647 w 444"/>
                  <a:gd name="T23" fmla="*/ 2147483647 h 246"/>
                  <a:gd name="T24" fmla="*/ 2147483647 w 444"/>
                  <a:gd name="T25" fmla="*/ 2147483647 h 246"/>
                  <a:gd name="T26" fmla="*/ 2147483647 w 444"/>
                  <a:gd name="T27" fmla="*/ 2147483647 h 246"/>
                  <a:gd name="T28" fmla="*/ 2147483647 w 444"/>
                  <a:gd name="T29" fmla="*/ 2147483647 h 246"/>
                  <a:gd name="T30" fmla="*/ 2147483647 w 444"/>
                  <a:gd name="T31" fmla="*/ 2147483647 h 246"/>
                  <a:gd name="T32" fmla="*/ 2147483647 w 444"/>
                  <a:gd name="T33" fmla="*/ 2147483647 h 246"/>
                  <a:gd name="T34" fmla="*/ 2147483647 w 444"/>
                  <a:gd name="T35" fmla="*/ 2147483647 h 246"/>
                  <a:gd name="T36" fmla="*/ 2147483647 w 444"/>
                  <a:gd name="T37" fmla="*/ 2147483647 h 246"/>
                  <a:gd name="T38" fmla="*/ 2147483647 w 444"/>
                  <a:gd name="T39" fmla="*/ 0 h 246"/>
                  <a:gd name="T40" fmla="*/ 2147483647 w 444"/>
                  <a:gd name="T41" fmla="*/ 2147483647 h 246"/>
                  <a:gd name="T42" fmla="*/ 2147483647 w 444"/>
                  <a:gd name="T43" fmla="*/ 2147483647 h 246"/>
                  <a:gd name="T44" fmla="*/ 2147483647 w 444"/>
                  <a:gd name="T45" fmla="*/ 0 h 246"/>
                  <a:gd name="T46" fmla="*/ 2147483647 w 444"/>
                  <a:gd name="T47" fmla="*/ 2147483647 h 246"/>
                  <a:gd name="T48" fmla="*/ 2147483647 w 444"/>
                  <a:gd name="T49" fmla="*/ 2147483647 h 246"/>
                  <a:gd name="T50" fmla="*/ 2147483647 w 444"/>
                  <a:gd name="T51" fmla="*/ 2147483647 h 246"/>
                  <a:gd name="T52" fmla="*/ 2147483647 w 444"/>
                  <a:gd name="T53" fmla="*/ 2147483647 h 246"/>
                  <a:gd name="T54" fmla="*/ 2147483647 w 444"/>
                  <a:gd name="T55" fmla="*/ 2147483647 h 246"/>
                  <a:gd name="T56" fmla="*/ 2147483647 w 444"/>
                  <a:gd name="T57" fmla="*/ 2147483647 h 246"/>
                  <a:gd name="T58" fmla="*/ 2147483647 w 444"/>
                  <a:gd name="T59" fmla="*/ 2147483647 h 246"/>
                  <a:gd name="T60" fmla="*/ 2147483647 w 444"/>
                  <a:gd name="T61" fmla="*/ 0 h 246"/>
                  <a:gd name="T62" fmla="*/ 2147483647 w 444"/>
                  <a:gd name="T63" fmla="*/ 2147483647 h 246"/>
                  <a:gd name="T64" fmla="*/ 2147483647 w 444"/>
                  <a:gd name="T65" fmla="*/ 2147483647 h 246"/>
                  <a:gd name="T66" fmla="*/ 2147483647 w 444"/>
                  <a:gd name="T67" fmla="*/ 2147483647 h 246"/>
                  <a:gd name="T68" fmla="*/ 2147483647 w 444"/>
                  <a:gd name="T69" fmla="*/ 2147483647 h 246"/>
                  <a:gd name="T70" fmla="*/ 2147483647 w 444"/>
                  <a:gd name="T71" fmla="*/ 2147483647 h 246"/>
                  <a:gd name="T72" fmla="*/ 0 w 444"/>
                  <a:gd name="T73" fmla="*/ 2147483647 h 246"/>
                  <a:gd name="T74" fmla="*/ 2147483647 w 444"/>
                  <a:gd name="T75" fmla="*/ 2147483647 h 246"/>
                  <a:gd name="T76" fmla="*/ 2147483647 w 444"/>
                  <a:gd name="T77" fmla="*/ 2147483647 h 246"/>
                  <a:gd name="T78" fmla="*/ 2147483647 w 444"/>
                  <a:gd name="T79" fmla="*/ 2147483647 h 246"/>
                  <a:gd name="T80" fmla="*/ 2147483647 w 444"/>
                  <a:gd name="T81" fmla="*/ 2147483647 h 246"/>
                  <a:gd name="T82" fmla="*/ 2147483647 w 444"/>
                  <a:gd name="T83" fmla="*/ 2147483647 h 246"/>
                  <a:gd name="T84" fmla="*/ 2147483647 w 444"/>
                  <a:gd name="T85" fmla="*/ 2147483647 h 246"/>
                  <a:gd name="T86" fmla="*/ 2147483647 w 444"/>
                  <a:gd name="T87" fmla="*/ 2147483647 h 24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44"/>
                  <a:gd name="T133" fmla="*/ 0 h 246"/>
                  <a:gd name="T134" fmla="*/ 444 w 444"/>
                  <a:gd name="T135" fmla="*/ 246 h 24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44" h="246">
                    <a:moveTo>
                      <a:pt x="156" y="240"/>
                    </a:moveTo>
                    <a:lnTo>
                      <a:pt x="156" y="222"/>
                    </a:lnTo>
                    <a:lnTo>
                      <a:pt x="174" y="222"/>
                    </a:lnTo>
                    <a:lnTo>
                      <a:pt x="168" y="216"/>
                    </a:lnTo>
                    <a:lnTo>
                      <a:pt x="168" y="204"/>
                    </a:lnTo>
                    <a:lnTo>
                      <a:pt x="162" y="198"/>
                    </a:lnTo>
                    <a:lnTo>
                      <a:pt x="162" y="186"/>
                    </a:lnTo>
                    <a:lnTo>
                      <a:pt x="168" y="180"/>
                    </a:lnTo>
                    <a:lnTo>
                      <a:pt x="204" y="180"/>
                    </a:lnTo>
                    <a:lnTo>
                      <a:pt x="210" y="168"/>
                    </a:lnTo>
                    <a:lnTo>
                      <a:pt x="216" y="162"/>
                    </a:lnTo>
                    <a:lnTo>
                      <a:pt x="228" y="162"/>
                    </a:lnTo>
                    <a:lnTo>
                      <a:pt x="228" y="168"/>
                    </a:lnTo>
                    <a:lnTo>
                      <a:pt x="234" y="174"/>
                    </a:lnTo>
                    <a:lnTo>
                      <a:pt x="252" y="174"/>
                    </a:lnTo>
                    <a:lnTo>
                      <a:pt x="276" y="150"/>
                    </a:lnTo>
                    <a:lnTo>
                      <a:pt x="288" y="126"/>
                    </a:lnTo>
                    <a:lnTo>
                      <a:pt x="306" y="126"/>
                    </a:lnTo>
                    <a:lnTo>
                      <a:pt x="306" y="108"/>
                    </a:lnTo>
                    <a:lnTo>
                      <a:pt x="318" y="96"/>
                    </a:lnTo>
                    <a:lnTo>
                      <a:pt x="330" y="96"/>
                    </a:lnTo>
                    <a:lnTo>
                      <a:pt x="348" y="114"/>
                    </a:lnTo>
                    <a:lnTo>
                      <a:pt x="360" y="114"/>
                    </a:lnTo>
                    <a:lnTo>
                      <a:pt x="372" y="102"/>
                    </a:lnTo>
                    <a:lnTo>
                      <a:pt x="372" y="96"/>
                    </a:lnTo>
                    <a:lnTo>
                      <a:pt x="420" y="96"/>
                    </a:lnTo>
                    <a:lnTo>
                      <a:pt x="426" y="90"/>
                    </a:lnTo>
                    <a:lnTo>
                      <a:pt x="432" y="90"/>
                    </a:lnTo>
                    <a:lnTo>
                      <a:pt x="444" y="84"/>
                    </a:lnTo>
                    <a:lnTo>
                      <a:pt x="444" y="78"/>
                    </a:lnTo>
                    <a:lnTo>
                      <a:pt x="426" y="60"/>
                    </a:lnTo>
                    <a:lnTo>
                      <a:pt x="402" y="48"/>
                    </a:lnTo>
                    <a:lnTo>
                      <a:pt x="396" y="48"/>
                    </a:lnTo>
                    <a:lnTo>
                      <a:pt x="390" y="42"/>
                    </a:lnTo>
                    <a:lnTo>
                      <a:pt x="384" y="30"/>
                    </a:lnTo>
                    <a:lnTo>
                      <a:pt x="372" y="24"/>
                    </a:lnTo>
                    <a:lnTo>
                      <a:pt x="366" y="18"/>
                    </a:lnTo>
                    <a:lnTo>
                      <a:pt x="348" y="18"/>
                    </a:lnTo>
                    <a:lnTo>
                      <a:pt x="342" y="6"/>
                    </a:lnTo>
                    <a:lnTo>
                      <a:pt x="336" y="0"/>
                    </a:lnTo>
                    <a:lnTo>
                      <a:pt x="312" y="0"/>
                    </a:lnTo>
                    <a:lnTo>
                      <a:pt x="300" y="6"/>
                    </a:lnTo>
                    <a:lnTo>
                      <a:pt x="294" y="12"/>
                    </a:lnTo>
                    <a:lnTo>
                      <a:pt x="282" y="12"/>
                    </a:lnTo>
                    <a:lnTo>
                      <a:pt x="270" y="0"/>
                    </a:lnTo>
                    <a:lnTo>
                      <a:pt x="252" y="0"/>
                    </a:lnTo>
                    <a:lnTo>
                      <a:pt x="240" y="6"/>
                    </a:lnTo>
                    <a:lnTo>
                      <a:pt x="234" y="18"/>
                    </a:lnTo>
                    <a:lnTo>
                      <a:pt x="222" y="24"/>
                    </a:lnTo>
                    <a:lnTo>
                      <a:pt x="186" y="24"/>
                    </a:lnTo>
                    <a:lnTo>
                      <a:pt x="174" y="18"/>
                    </a:lnTo>
                    <a:lnTo>
                      <a:pt x="168" y="12"/>
                    </a:lnTo>
                    <a:lnTo>
                      <a:pt x="156" y="12"/>
                    </a:lnTo>
                    <a:lnTo>
                      <a:pt x="150" y="18"/>
                    </a:lnTo>
                    <a:lnTo>
                      <a:pt x="144" y="18"/>
                    </a:lnTo>
                    <a:lnTo>
                      <a:pt x="138" y="24"/>
                    </a:lnTo>
                    <a:lnTo>
                      <a:pt x="132" y="24"/>
                    </a:lnTo>
                    <a:lnTo>
                      <a:pt x="132" y="18"/>
                    </a:lnTo>
                    <a:lnTo>
                      <a:pt x="126" y="12"/>
                    </a:lnTo>
                    <a:lnTo>
                      <a:pt x="126" y="6"/>
                    </a:lnTo>
                    <a:lnTo>
                      <a:pt x="120" y="0"/>
                    </a:lnTo>
                    <a:lnTo>
                      <a:pt x="114" y="0"/>
                    </a:lnTo>
                    <a:lnTo>
                      <a:pt x="96" y="18"/>
                    </a:lnTo>
                    <a:lnTo>
                      <a:pt x="90" y="18"/>
                    </a:lnTo>
                    <a:lnTo>
                      <a:pt x="84" y="30"/>
                    </a:lnTo>
                    <a:lnTo>
                      <a:pt x="72" y="36"/>
                    </a:lnTo>
                    <a:lnTo>
                      <a:pt x="60" y="48"/>
                    </a:lnTo>
                    <a:lnTo>
                      <a:pt x="48" y="54"/>
                    </a:lnTo>
                    <a:lnTo>
                      <a:pt x="36" y="66"/>
                    </a:lnTo>
                    <a:lnTo>
                      <a:pt x="24" y="72"/>
                    </a:lnTo>
                    <a:lnTo>
                      <a:pt x="18" y="84"/>
                    </a:lnTo>
                    <a:lnTo>
                      <a:pt x="18" y="102"/>
                    </a:lnTo>
                    <a:lnTo>
                      <a:pt x="12" y="114"/>
                    </a:lnTo>
                    <a:lnTo>
                      <a:pt x="0" y="126"/>
                    </a:lnTo>
                    <a:lnTo>
                      <a:pt x="6" y="138"/>
                    </a:lnTo>
                    <a:lnTo>
                      <a:pt x="18" y="150"/>
                    </a:lnTo>
                    <a:lnTo>
                      <a:pt x="42" y="150"/>
                    </a:lnTo>
                    <a:lnTo>
                      <a:pt x="42" y="168"/>
                    </a:lnTo>
                    <a:lnTo>
                      <a:pt x="48" y="174"/>
                    </a:lnTo>
                    <a:lnTo>
                      <a:pt x="60" y="174"/>
                    </a:lnTo>
                    <a:lnTo>
                      <a:pt x="66" y="168"/>
                    </a:lnTo>
                    <a:lnTo>
                      <a:pt x="102" y="168"/>
                    </a:lnTo>
                    <a:lnTo>
                      <a:pt x="102" y="210"/>
                    </a:lnTo>
                    <a:lnTo>
                      <a:pt x="126" y="222"/>
                    </a:lnTo>
                    <a:lnTo>
                      <a:pt x="132" y="228"/>
                    </a:lnTo>
                    <a:lnTo>
                      <a:pt x="132" y="246"/>
                    </a:lnTo>
                    <a:lnTo>
                      <a:pt x="144" y="246"/>
                    </a:lnTo>
                    <a:lnTo>
                      <a:pt x="156" y="24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18" name="Haiti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ABE40A95-F435-4505-AC78-FF8D6BC2C0F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539802" y="-1416358"/>
                <a:ext cx="38329" cy="32279"/>
              </a:xfrm>
              <a:custGeom>
                <a:avLst/>
                <a:gdLst>
                  <a:gd name="T0" fmla="*/ 2147483647 w 198"/>
                  <a:gd name="T1" fmla="*/ 2147483647 h 156"/>
                  <a:gd name="T2" fmla="*/ 2147483647 w 198"/>
                  <a:gd name="T3" fmla="*/ 2147483647 h 156"/>
                  <a:gd name="T4" fmla="*/ 2147483647 w 198"/>
                  <a:gd name="T5" fmla="*/ 2147483647 h 156"/>
                  <a:gd name="T6" fmla="*/ 2147483647 w 198"/>
                  <a:gd name="T7" fmla="*/ 2147483647 h 156"/>
                  <a:gd name="T8" fmla="*/ 2147483647 w 198"/>
                  <a:gd name="T9" fmla="*/ 2147483647 h 156"/>
                  <a:gd name="T10" fmla="*/ 2147483647 w 198"/>
                  <a:gd name="T11" fmla="*/ 2147483647 h 156"/>
                  <a:gd name="T12" fmla="*/ 2147483647 w 198"/>
                  <a:gd name="T13" fmla="*/ 2147483647 h 156"/>
                  <a:gd name="T14" fmla="*/ 2147483647 w 198"/>
                  <a:gd name="T15" fmla="*/ 2147483647 h 156"/>
                  <a:gd name="T16" fmla="*/ 2147483647 w 198"/>
                  <a:gd name="T17" fmla="*/ 2147483647 h 156"/>
                  <a:gd name="T18" fmla="*/ 2147483647 w 198"/>
                  <a:gd name="T19" fmla="*/ 2147483647 h 156"/>
                  <a:gd name="T20" fmla="*/ 2147483647 w 198"/>
                  <a:gd name="T21" fmla="*/ 2147483647 h 156"/>
                  <a:gd name="T22" fmla="*/ 2147483647 w 198"/>
                  <a:gd name="T23" fmla="*/ 2147483647 h 156"/>
                  <a:gd name="T24" fmla="*/ 2147483647 w 198"/>
                  <a:gd name="T25" fmla="*/ 2147483647 h 156"/>
                  <a:gd name="T26" fmla="*/ 2147483647 w 198"/>
                  <a:gd name="T27" fmla="*/ 2147483647 h 156"/>
                  <a:gd name="T28" fmla="*/ 2147483647 w 198"/>
                  <a:gd name="T29" fmla="*/ 2147483647 h 156"/>
                  <a:gd name="T30" fmla="*/ 2147483647 w 198"/>
                  <a:gd name="T31" fmla="*/ 2147483647 h 156"/>
                  <a:gd name="T32" fmla="*/ 2147483647 w 198"/>
                  <a:gd name="T33" fmla="*/ 2147483647 h 156"/>
                  <a:gd name="T34" fmla="*/ 2147483647 w 198"/>
                  <a:gd name="T35" fmla="*/ 0 h 156"/>
                  <a:gd name="T36" fmla="*/ 2147483647 w 198"/>
                  <a:gd name="T37" fmla="*/ 0 h 156"/>
                  <a:gd name="T38" fmla="*/ 2147483647 w 198"/>
                  <a:gd name="T39" fmla="*/ 2147483647 h 156"/>
                  <a:gd name="T40" fmla="*/ 2147483647 w 198"/>
                  <a:gd name="T41" fmla="*/ 2147483647 h 156"/>
                  <a:gd name="T42" fmla="*/ 2147483647 w 198"/>
                  <a:gd name="T43" fmla="*/ 2147483647 h 156"/>
                  <a:gd name="T44" fmla="*/ 2147483647 w 198"/>
                  <a:gd name="T45" fmla="*/ 2147483647 h 156"/>
                  <a:gd name="T46" fmla="*/ 2147483647 w 198"/>
                  <a:gd name="T47" fmla="*/ 2147483647 h 156"/>
                  <a:gd name="T48" fmla="*/ 2147483647 w 198"/>
                  <a:gd name="T49" fmla="*/ 2147483647 h 156"/>
                  <a:gd name="T50" fmla="*/ 2147483647 w 198"/>
                  <a:gd name="T51" fmla="*/ 2147483647 h 156"/>
                  <a:gd name="T52" fmla="*/ 2147483647 w 198"/>
                  <a:gd name="T53" fmla="*/ 2147483647 h 156"/>
                  <a:gd name="T54" fmla="*/ 2147483647 w 198"/>
                  <a:gd name="T55" fmla="*/ 2147483647 h 156"/>
                  <a:gd name="T56" fmla="*/ 2147483647 w 198"/>
                  <a:gd name="T57" fmla="*/ 2147483647 h 156"/>
                  <a:gd name="T58" fmla="*/ 2147483647 w 198"/>
                  <a:gd name="T59" fmla="*/ 2147483647 h 156"/>
                  <a:gd name="T60" fmla="*/ 2147483647 w 198"/>
                  <a:gd name="T61" fmla="*/ 2147483647 h 156"/>
                  <a:gd name="T62" fmla="*/ 2147483647 w 198"/>
                  <a:gd name="T63" fmla="*/ 2147483647 h 156"/>
                  <a:gd name="T64" fmla="*/ 2147483647 w 198"/>
                  <a:gd name="T65" fmla="*/ 2147483647 h 156"/>
                  <a:gd name="T66" fmla="*/ 2147483647 w 198"/>
                  <a:gd name="T67" fmla="*/ 2147483647 h 156"/>
                  <a:gd name="T68" fmla="*/ 2147483647 w 198"/>
                  <a:gd name="T69" fmla="*/ 2147483647 h 156"/>
                  <a:gd name="T70" fmla="*/ 2147483647 w 198"/>
                  <a:gd name="T71" fmla="*/ 2147483647 h 156"/>
                  <a:gd name="T72" fmla="*/ 2147483647 w 198"/>
                  <a:gd name="T73" fmla="*/ 2147483647 h 156"/>
                  <a:gd name="T74" fmla="*/ 2147483647 w 198"/>
                  <a:gd name="T75" fmla="*/ 2147483647 h 156"/>
                  <a:gd name="T76" fmla="*/ 2147483647 w 198"/>
                  <a:gd name="T77" fmla="*/ 2147483647 h 156"/>
                  <a:gd name="T78" fmla="*/ 2147483647 w 198"/>
                  <a:gd name="T79" fmla="*/ 2147483647 h 156"/>
                  <a:gd name="T80" fmla="*/ 2147483647 w 198"/>
                  <a:gd name="T81" fmla="*/ 2147483647 h 156"/>
                  <a:gd name="T82" fmla="*/ 0 w 198"/>
                  <a:gd name="T83" fmla="*/ 2147483647 h 156"/>
                  <a:gd name="T84" fmla="*/ 0 w 198"/>
                  <a:gd name="T85" fmla="*/ 2147483647 h 156"/>
                  <a:gd name="T86" fmla="*/ 2147483647 w 198"/>
                  <a:gd name="T87" fmla="*/ 2147483647 h 156"/>
                  <a:gd name="T88" fmla="*/ 2147483647 w 198"/>
                  <a:gd name="T89" fmla="*/ 2147483647 h 156"/>
                  <a:gd name="T90" fmla="*/ 2147483647 w 198"/>
                  <a:gd name="T91" fmla="*/ 2147483647 h 156"/>
                  <a:gd name="T92" fmla="*/ 2147483647 w 198"/>
                  <a:gd name="T93" fmla="*/ 2147483647 h 156"/>
                  <a:gd name="T94" fmla="*/ 2147483647 w 198"/>
                  <a:gd name="T95" fmla="*/ 2147483647 h 156"/>
                  <a:gd name="T96" fmla="*/ 2147483647 w 198"/>
                  <a:gd name="T97" fmla="*/ 2147483647 h 156"/>
                  <a:gd name="T98" fmla="*/ 2147483647 w 198"/>
                  <a:gd name="T99" fmla="*/ 2147483647 h 156"/>
                  <a:gd name="T100" fmla="*/ 2147483647 w 198"/>
                  <a:gd name="T101" fmla="*/ 2147483647 h 156"/>
                  <a:gd name="T102" fmla="*/ 2147483647 w 198"/>
                  <a:gd name="T103" fmla="*/ 2147483647 h 156"/>
                  <a:gd name="T104" fmla="*/ 2147483647 w 198"/>
                  <a:gd name="T105" fmla="*/ 2147483647 h 156"/>
                  <a:gd name="T106" fmla="*/ 2147483647 w 198"/>
                  <a:gd name="T107" fmla="*/ 2147483647 h 156"/>
                  <a:gd name="T108" fmla="*/ 2147483647 w 198"/>
                  <a:gd name="T109" fmla="*/ 2147483647 h 156"/>
                  <a:gd name="T110" fmla="*/ 2147483647 w 198"/>
                  <a:gd name="T111" fmla="*/ 2147483647 h 156"/>
                  <a:gd name="T112" fmla="*/ 2147483647 w 198"/>
                  <a:gd name="T113" fmla="*/ 2147483647 h 15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98"/>
                  <a:gd name="T172" fmla="*/ 0 h 156"/>
                  <a:gd name="T173" fmla="*/ 198 w 198"/>
                  <a:gd name="T174" fmla="*/ 156 h 15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98" h="156">
                    <a:moveTo>
                      <a:pt x="168" y="114"/>
                    </a:moveTo>
                    <a:lnTo>
                      <a:pt x="168" y="108"/>
                    </a:lnTo>
                    <a:lnTo>
                      <a:pt x="174" y="102"/>
                    </a:lnTo>
                    <a:lnTo>
                      <a:pt x="180" y="90"/>
                    </a:lnTo>
                    <a:lnTo>
                      <a:pt x="180" y="78"/>
                    </a:lnTo>
                    <a:lnTo>
                      <a:pt x="186" y="72"/>
                    </a:lnTo>
                    <a:lnTo>
                      <a:pt x="192" y="60"/>
                    </a:lnTo>
                    <a:lnTo>
                      <a:pt x="198" y="54"/>
                    </a:lnTo>
                    <a:lnTo>
                      <a:pt x="198" y="42"/>
                    </a:lnTo>
                    <a:lnTo>
                      <a:pt x="186" y="6"/>
                    </a:lnTo>
                    <a:lnTo>
                      <a:pt x="180" y="12"/>
                    </a:lnTo>
                    <a:lnTo>
                      <a:pt x="180" y="18"/>
                    </a:lnTo>
                    <a:lnTo>
                      <a:pt x="174" y="18"/>
                    </a:lnTo>
                    <a:lnTo>
                      <a:pt x="168" y="12"/>
                    </a:lnTo>
                    <a:lnTo>
                      <a:pt x="156" y="12"/>
                    </a:lnTo>
                    <a:lnTo>
                      <a:pt x="144" y="6"/>
                    </a:lnTo>
                    <a:lnTo>
                      <a:pt x="126" y="6"/>
                    </a:lnTo>
                    <a:lnTo>
                      <a:pt x="114" y="0"/>
                    </a:lnTo>
                    <a:lnTo>
                      <a:pt x="84" y="0"/>
                    </a:lnTo>
                    <a:lnTo>
                      <a:pt x="72" y="6"/>
                    </a:lnTo>
                    <a:lnTo>
                      <a:pt x="66" y="12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108" y="24"/>
                    </a:lnTo>
                    <a:lnTo>
                      <a:pt x="114" y="30"/>
                    </a:lnTo>
                    <a:lnTo>
                      <a:pt x="120" y="42"/>
                    </a:lnTo>
                    <a:lnTo>
                      <a:pt x="126" y="48"/>
                    </a:lnTo>
                    <a:lnTo>
                      <a:pt x="114" y="54"/>
                    </a:lnTo>
                    <a:lnTo>
                      <a:pt x="108" y="60"/>
                    </a:lnTo>
                    <a:lnTo>
                      <a:pt x="108" y="72"/>
                    </a:lnTo>
                    <a:lnTo>
                      <a:pt x="114" y="84"/>
                    </a:lnTo>
                    <a:lnTo>
                      <a:pt x="114" y="96"/>
                    </a:lnTo>
                    <a:lnTo>
                      <a:pt x="120" y="102"/>
                    </a:lnTo>
                    <a:lnTo>
                      <a:pt x="114" y="108"/>
                    </a:lnTo>
                    <a:lnTo>
                      <a:pt x="96" y="108"/>
                    </a:lnTo>
                    <a:lnTo>
                      <a:pt x="78" y="102"/>
                    </a:lnTo>
                    <a:lnTo>
                      <a:pt x="66" y="102"/>
                    </a:lnTo>
                    <a:lnTo>
                      <a:pt x="54" y="96"/>
                    </a:lnTo>
                    <a:lnTo>
                      <a:pt x="36" y="96"/>
                    </a:lnTo>
                    <a:lnTo>
                      <a:pt x="24" y="102"/>
                    </a:lnTo>
                    <a:lnTo>
                      <a:pt x="6" y="102"/>
                    </a:lnTo>
                    <a:lnTo>
                      <a:pt x="0" y="108"/>
                    </a:lnTo>
                    <a:lnTo>
                      <a:pt x="0" y="114"/>
                    </a:lnTo>
                    <a:lnTo>
                      <a:pt x="6" y="120"/>
                    </a:lnTo>
                    <a:lnTo>
                      <a:pt x="12" y="132"/>
                    </a:lnTo>
                    <a:lnTo>
                      <a:pt x="24" y="138"/>
                    </a:lnTo>
                    <a:lnTo>
                      <a:pt x="30" y="150"/>
                    </a:lnTo>
                    <a:lnTo>
                      <a:pt x="36" y="156"/>
                    </a:lnTo>
                    <a:lnTo>
                      <a:pt x="42" y="156"/>
                    </a:lnTo>
                    <a:lnTo>
                      <a:pt x="48" y="150"/>
                    </a:lnTo>
                    <a:lnTo>
                      <a:pt x="54" y="138"/>
                    </a:lnTo>
                    <a:lnTo>
                      <a:pt x="60" y="132"/>
                    </a:lnTo>
                    <a:lnTo>
                      <a:pt x="138" y="132"/>
                    </a:lnTo>
                    <a:lnTo>
                      <a:pt x="156" y="126"/>
                    </a:lnTo>
                    <a:lnTo>
                      <a:pt x="168" y="126"/>
                    </a:lnTo>
                    <a:lnTo>
                      <a:pt x="180" y="144"/>
                    </a:lnTo>
                    <a:lnTo>
                      <a:pt x="168" y="11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19" name="Guyane (French Guiana)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E976DF93-ED44-4562-9575-F369AC8842B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795070" y="-1183146"/>
                <a:ext cx="39862" cy="60522"/>
              </a:xfrm>
              <a:custGeom>
                <a:avLst/>
                <a:gdLst>
                  <a:gd name="T0" fmla="*/ 2147483647 w 52"/>
                  <a:gd name="T1" fmla="*/ 2147483647 h 76"/>
                  <a:gd name="T2" fmla="*/ 2147483647 w 52"/>
                  <a:gd name="T3" fmla="*/ 2147483647 h 76"/>
                  <a:gd name="T4" fmla="*/ 2147483647 w 52"/>
                  <a:gd name="T5" fmla="*/ 2147483647 h 76"/>
                  <a:gd name="T6" fmla="*/ 2147483647 w 52"/>
                  <a:gd name="T7" fmla="*/ 2147483647 h 76"/>
                  <a:gd name="T8" fmla="*/ 2147483647 w 52"/>
                  <a:gd name="T9" fmla="*/ 2147483647 h 76"/>
                  <a:gd name="T10" fmla="*/ 2147483647 w 52"/>
                  <a:gd name="T11" fmla="*/ 2147483647 h 76"/>
                  <a:gd name="T12" fmla="*/ 2147483647 w 52"/>
                  <a:gd name="T13" fmla="*/ 2147483647 h 76"/>
                  <a:gd name="T14" fmla="*/ 2147483647 w 52"/>
                  <a:gd name="T15" fmla="*/ 2147483647 h 76"/>
                  <a:gd name="T16" fmla="*/ 2147483647 w 52"/>
                  <a:gd name="T17" fmla="*/ 2147483647 h 76"/>
                  <a:gd name="T18" fmla="*/ 2147483647 w 52"/>
                  <a:gd name="T19" fmla="*/ 2147483647 h 76"/>
                  <a:gd name="T20" fmla="*/ 2147483647 w 52"/>
                  <a:gd name="T21" fmla="*/ 2147483647 h 76"/>
                  <a:gd name="T22" fmla="*/ 2147483647 w 52"/>
                  <a:gd name="T23" fmla="*/ 0 h 76"/>
                  <a:gd name="T24" fmla="*/ 2147483647 w 52"/>
                  <a:gd name="T25" fmla="*/ 2147483647 h 76"/>
                  <a:gd name="T26" fmla="*/ 2147483647 w 52"/>
                  <a:gd name="T27" fmla="*/ 2147483647 h 76"/>
                  <a:gd name="T28" fmla="*/ 2147483647 w 52"/>
                  <a:gd name="T29" fmla="*/ 2147483647 h 76"/>
                  <a:gd name="T30" fmla="*/ 2147483647 w 52"/>
                  <a:gd name="T31" fmla="*/ 2147483647 h 76"/>
                  <a:gd name="T32" fmla="*/ 2147483647 w 52"/>
                  <a:gd name="T33" fmla="*/ 2147483647 h 76"/>
                  <a:gd name="T34" fmla="*/ 2147483647 w 52"/>
                  <a:gd name="T35" fmla="*/ 2147483647 h 76"/>
                  <a:gd name="T36" fmla="*/ 2147483647 w 52"/>
                  <a:gd name="T37" fmla="*/ 2147483647 h 76"/>
                  <a:gd name="T38" fmla="*/ 2147483647 w 52"/>
                  <a:gd name="T39" fmla="*/ 2147483647 h 76"/>
                  <a:gd name="T40" fmla="*/ 2147483647 w 52"/>
                  <a:gd name="T41" fmla="*/ 2147483647 h 76"/>
                  <a:gd name="T42" fmla="*/ 2147483647 w 52"/>
                  <a:gd name="T43" fmla="*/ 2147483647 h 76"/>
                  <a:gd name="T44" fmla="*/ 2147483647 w 52"/>
                  <a:gd name="T45" fmla="*/ 2147483647 h 76"/>
                  <a:gd name="T46" fmla="*/ 2147483647 w 52"/>
                  <a:gd name="T47" fmla="*/ 2147483647 h 76"/>
                  <a:gd name="T48" fmla="*/ 2147483647 w 52"/>
                  <a:gd name="T49" fmla="*/ 2147483647 h 76"/>
                  <a:gd name="T50" fmla="*/ 2147483647 w 52"/>
                  <a:gd name="T51" fmla="*/ 2147483647 h 76"/>
                  <a:gd name="T52" fmla="*/ 2147483647 w 52"/>
                  <a:gd name="T53" fmla="*/ 2147483647 h 76"/>
                  <a:gd name="T54" fmla="*/ 2147483647 w 52"/>
                  <a:gd name="T55" fmla="*/ 2147483647 h 76"/>
                  <a:gd name="T56" fmla="*/ 2147483647 w 52"/>
                  <a:gd name="T57" fmla="*/ 2147483647 h 76"/>
                  <a:gd name="T58" fmla="*/ 2147483647 w 52"/>
                  <a:gd name="T59" fmla="*/ 2147483647 h 76"/>
                  <a:gd name="T60" fmla="*/ 2147483647 w 52"/>
                  <a:gd name="T61" fmla="*/ 2147483647 h 76"/>
                  <a:gd name="T62" fmla="*/ 2147483647 w 52"/>
                  <a:gd name="T63" fmla="*/ 2147483647 h 76"/>
                  <a:gd name="T64" fmla="*/ 0 w 52"/>
                  <a:gd name="T65" fmla="*/ 2147483647 h 76"/>
                  <a:gd name="T66" fmla="*/ 0 w 52"/>
                  <a:gd name="T67" fmla="*/ 2147483647 h 76"/>
                  <a:gd name="T68" fmla="*/ 2147483647 w 52"/>
                  <a:gd name="T69" fmla="*/ 2147483647 h 76"/>
                  <a:gd name="T70" fmla="*/ 2147483647 w 52"/>
                  <a:gd name="T71" fmla="*/ 2147483647 h 76"/>
                  <a:gd name="T72" fmla="*/ 2147483647 w 52"/>
                  <a:gd name="T73" fmla="*/ 2147483647 h 76"/>
                  <a:gd name="T74" fmla="*/ 2147483647 w 52"/>
                  <a:gd name="T75" fmla="*/ 2147483647 h 76"/>
                  <a:gd name="T76" fmla="*/ 2147483647 w 52"/>
                  <a:gd name="T77" fmla="*/ 2147483647 h 76"/>
                  <a:gd name="T78" fmla="*/ 2147483647 w 52"/>
                  <a:gd name="T79" fmla="*/ 2147483647 h 76"/>
                  <a:gd name="T80" fmla="*/ 2147483647 w 52"/>
                  <a:gd name="T81" fmla="*/ 2147483647 h 76"/>
                  <a:gd name="T82" fmla="*/ 2147483647 w 52"/>
                  <a:gd name="T83" fmla="*/ 2147483647 h 76"/>
                  <a:gd name="T84" fmla="*/ 2147483647 w 52"/>
                  <a:gd name="T85" fmla="*/ 2147483647 h 76"/>
                  <a:gd name="T86" fmla="*/ 2147483647 w 52"/>
                  <a:gd name="T87" fmla="*/ 2147483647 h 76"/>
                  <a:gd name="T88" fmla="*/ 2147483647 w 52"/>
                  <a:gd name="T89" fmla="*/ 2147483647 h 76"/>
                  <a:gd name="T90" fmla="*/ 2147483647 w 52"/>
                  <a:gd name="T91" fmla="*/ 2147483647 h 76"/>
                  <a:gd name="T92" fmla="*/ 2147483647 w 52"/>
                  <a:gd name="T93" fmla="*/ 2147483647 h 76"/>
                  <a:gd name="T94" fmla="*/ 2147483647 w 52"/>
                  <a:gd name="T95" fmla="*/ 2147483647 h 76"/>
                  <a:gd name="T96" fmla="*/ 2147483647 w 52"/>
                  <a:gd name="T97" fmla="*/ 2147483647 h 76"/>
                  <a:gd name="T98" fmla="*/ 2147483647 w 52"/>
                  <a:gd name="T99" fmla="*/ 2147483647 h 76"/>
                  <a:gd name="T100" fmla="*/ 2147483647 w 52"/>
                  <a:gd name="T101" fmla="*/ 2147483647 h 76"/>
                  <a:gd name="T102" fmla="*/ 2147483647 w 52"/>
                  <a:gd name="T103" fmla="*/ 2147483647 h 76"/>
                  <a:gd name="T104" fmla="*/ 2147483647 w 52"/>
                  <a:gd name="T105" fmla="*/ 2147483647 h 76"/>
                  <a:gd name="T106" fmla="*/ 2147483647 w 52"/>
                  <a:gd name="T107" fmla="*/ 2147483647 h 76"/>
                  <a:gd name="T108" fmla="*/ 2147483647 w 52"/>
                  <a:gd name="T109" fmla="*/ 2147483647 h 76"/>
                  <a:gd name="T110" fmla="*/ 2147483647 w 52"/>
                  <a:gd name="T111" fmla="*/ 2147483647 h 76"/>
                  <a:gd name="T112" fmla="*/ 2147483647 w 52"/>
                  <a:gd name="T113" fmla="*/ 2147483647 h 76"/>
                  <a:gd name="T114" fmla="*/ 2147483647 w 52"/>
                  <a:gd name="T115" fmla="*/ 2147483647 h 7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52"/>
                  <a:gd name="T175" fmla="*/ 0 h 76"/>
                  <a:gd name="T176" fmla="*/ 52 w 52"/>
                  <a:gd name="T177" fmla="*/ 76 h 7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52" h="76">
                    <a:moveTo>
                      <a:pt x="52" y="32"/>
                    </a:moveTo>
                    <a:lnTo>
                      <a:pt x="50" y="26"/>
                    </a:lnTo>
                    <a:lnTo>
                      <a:pt x="48" y="24"/>
                    </a:lnTo>
                    <a:lnTo>
                      <a:pt x="46" y="22"/>
                    </a:lnTo>
                    <a:lnTo>
                      <a:pt x="46" y="20"/>
                    </a:lnTo>
                    <a:lnTo>
                      <a:pt x="40" y="20"/>
                    </a:lnTo>
                    <a:lnTo>
                      <a:pt x="32" y="6"/>
                    </a:lnTo>
                    <a:lnTo>
                      <a:pt x="24" y="6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2" y="4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6" y="14"/>
                    </a:lnTo>
                    <a:lnTo>
                      <a:pt x="4" y="16"/>
                    </a:lnTo>
                    <a:lnTo>
                      <a:pt x="2" y="20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4" y="36"/>
                    </a:lnTo>
                    <a:lnTo>
                      <a:pt x="6" y="40"/>
                    </a:lnTo>
                    <a:lnTo>
                      <a:pt x="10" y="44"/>
                    </a:lnTo>
                    <a:lnTo>
                      <a:pt x="12" y="46"/>
                    </a:lnTo>
                    <a:lnTo>
                      <a:pt x="12" y="48"/>
                    </a:lnTo>
                    <a:lnTo>
                      <a:pt x="6" y="54"/>
                    </a:lnTo>
                    <a:lnTo>
                      <a:pt x="8" y="62"/>
                    </a:lnTo>
                    <a:lnTo>
                      <a:pt x="6" y="64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2" y="68"/>
                    </a:lnTo>
                    <a:lnTo>
                      <a:pt x="0" y="72"/>
                    </a:lnTo>
                    <a:lnTo>
                      <a:pt x="4" y="76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12" y="72"/>
                    </a:lnTo>
                    <a:lnTo>
                      <a:pt x="14" y="72"/>
                    </a:lnTo>
                    <a:lnTo>
                      <a:pt x="16" y="72"/>
                    </a:lnTo>
                    <a:lnTo>
                      <a:pt x="18" y="72"/>
                    </a:lnTo>
                    <a:lnTo>
                      <a:pt x="20" y="72"/>
                    </a:lnTo>
                    <a:lnTo>
                      <a:pt x="22" y="72"/>
                    </a:lnTo>
                    <a:lnTo>
                      <a:pt x="26" y="74"/>
                    </a:lnTo>
                    <a:lnTo>
                      <a:pt x="30" y="74"/>
                    </a:lnTo>
                    <a:lnTo>
                      <a:pt x="32" y="72"/>
                    </a:lnTo>
                    <a:lnTo>
                      <a:pt x="40" y="64"/>
                    </a:lnTo>
                    <a:lnTo>
                      <a:pt x="40" y="60"/>
                    </a:lnTo>
                    <a:lnTo>
                      <a:pt x="44" y="50"/>
                    </a:lnTo>
                    <a:lnTo>
                      <a:pt x="46" y="46"/>
                    </a:lnTo>
                    <a:lnTo>
                      <a:pt x="48" y="44"/>
                    </a:lnTo>
                    <a:lnTo>
                      <a:pt x="50" y="42"/>
                    </a:lnTo>
                    <a:lnTo>
                      <a:pt x="50" y="40"/>
                    </a:lnTo>
                    <a:lnTo>
                      <a:pt x="52" y="38"/>
                    </a:lnTo>
                    <a:lnTo>
                      <a:pt x="52" y="36"/>
                    </a:lnTo>
                    <a:lnTo>
                      <a:pt x="52" y="34"/>
                    </a:lnTo>
                    <a:lnTo>
                      <a:pt x="52" y="3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20" name="Guyan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27DA4962-314C-4431-B7E3-B171E489D2F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702316" y="-1227530"/>
                <a:ext cx="62859" cy="119430"/>
              </a:xfrm>
              <a:custGeom>
                <a:avLst/>
                <a:gdLst>
                  <a:gd name="T0" fmla="*/ 2147483647 w 324"/>
                  <a:gd name="T1" fmla="*/ 2147483647 h 582"/>
                  <a:gd name="T2" fmla="*/ 2147483647 w 324"/>
                  <a:gd name="T3" fmla="*/ 2147483647 h 582"/>
                  <a:gd name="T4" fmla="*/ 2147483647 w 324"/>
                  <a:gd name="T5" fmla="*/ 2147483647 h 582"/>
                  <a:gd name="T6" fmla="*/ 2147483647 w 324"/>
                  <a:gd name="T7" fmla="*/ 2147483647 h 582"/>
                  <a:gd name="T8" fmla="*/ 2147483647 w 324"/>
                  <a:gd name="T9" fmla="*/ 2147483647 h 582"/>
                  <a:gd name="T10" fmla="*/ 2147483647 w 324"/>
                  <a:gd name="T11" fmla="*/ 2147483647 h 582"/>
                  <a:gd name="T12" fmla="*/ 2147483647 w 324"/>
                  <a:gd name="T13" fmla="*/ 2147483647 h 582"/>
                  <a:gd name="T14" fmla="*/ 2147483647 w 324"/>
                  <a:gd name="T15" fmla="*/ 2147483647 h 582"/>
                  <a:gd name="T16" fmla="*/ 0 w 324"/>
                  <a:gd name="T17" fmla="*/ 2147483647 h 582"/>
                  <a:gd name="T18" fmla="*/ 2147483647 w 324"/>
                  <a:gd name="T19" fmla="*/ 2147483647 h 582"/>
                  <a:gd name="T20" fmla="*/ 2147483647 w 324"/>
                  <a:gd name="T21" fmla="*/ 2147483647 h 582"/>
                  <a:gd name="T22" fmla="*/ 2147483647 w 324"/>
                  <a:gd name="T23" fmla="*/ 2147483647 h 582"/>
                  <a:gd name="T24" fmla="*/ 2147483647 w 324"/>
                  <a:gd name="T25" fmla="*/ 2147483647 h 582"/>
                  <a:gd name="T26" fmla="*/ 2147483647 w 324"/>
                  <a:gd name="T27" fmla="*/ 2147483647 h 582"/>
                  <a:gd name="T28" fmla="*/ 2147483647 w 324"/>
                  <a:gd name="T29" fmla="*/ 2147483647 h 582"/>
                  <a:gd name="T30" fmla="*/ 2147483647 w 324"/>
                  <a:gd name="T31" fmla="*/ 2147483647 h 582"/>
                  <a:gd name="T32" fmla="*/ 2147483647 w 324"/>
                  <a:gd name="T33" fmla="*/ 2147483647 h 582"/>
                  <a:gd name="T34" fmla="*/ 2147483647 w 324"/>
                  <a:gd name="T35" fmla="*/ 2147483647 h 582"/>
                  <a:gd name="T36" fmla="*/ 2147483647 w 324"/>
                  <a:gd name="T37" fmla="*/ 2147483647 h 582"/>
                  <a:gd name="T38" fmla="*/ 2147483647 w 324"/>
                  <a:gd name="T39" fmla="*/ 2147483647 h 582"/>
                  <a:gd name="T40" fmla="*/ 2147483647 w 324"/>
                  <a:gd name="T41" fmla="*/ 2147483647 h 582"/>
                  <a:gd name="T42" fmla="*/ 2147483647 w 324"/>
                  <a:gd name="T43" fmla="*/ 2147483647 h 582"/>
                  <a:gd name="T44" fmla="*/ 2147483647 w 324"/>
                  <a:gd name="T45" fmla="*/ 2147483647 h 582"/>
                  <a:gd name="T46" fmla="*/ 2147483647 w 324"/>
                  <a:gd name="T47" fmla="*/ 2147483647 h 582"/>
                  <a:gd name="T48" fmla="*/ 2147483647 w 324"/>
                  <a:gd name="T49" fmla="*/ 2147483647 h 582"/>
                  <a:gd name="T50" fmla="*/ 2147483647 w 324"/>
                  <a:gd name="T51" fmla="*/ 2147483647 h 582"/>
                  <a:gd name="T52" fmla="*/ 2147483647 w 324"/>
                  <a:gd name="T53" fmla="*/ 2147483647 h 582"/>
                  <a:gd name="T54" fmla="*/ 2147483647 w 324"/>
                  <a:gd name="T55" fmla="*/ 2147483647 h 582"/>
                  <a:gd name="T56" fmla="*/ 2147483647 w 324"/>
                  <a:gd name="T57" fmla="*/ 2147483647 h 582"/>
                  <a:gd name="T58" fmla="*/ 2147483647 w 324"/>
                  <a:gd name="T59" fmla="*/ 2147483647 h 582"/>
                  <a:gd name="T60" fmla="*/ 2147483647 w 324"/>
                  <a:gd name="T61" fmla="*/ 2147483647 h 582"/>
                  <a:gd name="T62" fmla="*/ 2147483647 w 324"/>
                  <a:gd name="T63" fmla="*/ 2147483647 h 582"/>
                  <a:gd name="T64" fmla="*/ 2147483647 w 324"/>
                  <a:gd name="T65" fmla="*/ 2147483647 h 582"/>
                  <a:gd name="T66" fmla="*/ 2147483647 w 324"/>
                  <a:gd name="T67" fmla="*/ 2147483647 h 582"/>
                  <a:gd name="T68" fmla="*/ 2147483647 w 324"/>
                  <a:gd name="T69" fmla="*/ 2147483647 h 582"/>
                  <a:gd name="T70" fmla="*/ 2147483647 w 324"/>
                  <a:gd name="T71" fmla="*/ 2147483647 h 582"/>
                  <a:gd name="T72" fmla="*/ 2147483647 w 324"/>
                  <a:gd name="T73" fmla="*/ 2147483647 h 582"/>
                  <a:gd name="T74" fmla="*/ 2147483647 w 324"/>
                  <a:gd name="T75" fmla="*/ 2147483647 h 582"/>
                  <a:gd name="T76" fmla="*/ 2147483647 w 324"/>
                  <a:gd name="T77" fmla="*/ 2147483647 h 582"/>
                  <a:gd name="T78" fmla="*/ 2147483647 w 324"/>
                  <a:gd name="T79" fmla="*/ 2147483647 h 582"/>
                  <a:gd name="T80" fmla="*/ 2147483647 w 324"/>
                  <a:gd name="T81" fmla="*/ 2147483647 h 582"/>
                  <a:gd name="T82" fmla="*/ 2147483647 w 324"/>
                  <a:gd name="T83" fmla="*/ 2147483647 h 582"/>
                  <a:gd name="T84" fmla="*/ 2147483647 w 324"/>
                  <a:gd name="T85" fmla="*/ 2147483647 h 582"/>
                  <a:gd name="T86" fmla="*/ 2147483647 w 324"/>
                  <a:gd name="T87" fmla="*/ 2147483647 h 582"/>
                  <a:gd name="T88" fmla="*/ 2147483647 w 324"/>
                  <a:gd name="T89" fmla="*/ 2147483647 h 582"/>
                  <a:gd name="T90" fmla="*/ 2147483647 w 324"/>
                  <a:gd name="T91" fmla="*/ 2147483647 h 582"/>
                  <a:gd name="T92" fmla="*/ 2147483647 w 324"/>
                  <a:gd name="T93" fmla="*/ 2147483647 h 582"/>
                  <a:gd name="T94" fmla="*/ 2147483647 w 324"/>
                  <a:gd name="T95" fmla="*/ 2147483647 h 582"/>
                  <a:gd name="T96" fmla="*/ 2147483647 w 324"/>
                  <a:gd name="T97" fmla="*/ 2147483647 h 582"/>
                  <a:gd name="T98" fmla="*/ 2147483647 w 324"/>
                  <a:gd name="T99" fmla="*/ 2147483647 h 582"/>
                  <a:gd name="T100" fmla="*/ 2147483647 w 324"/>
                  <a:gd name="T101" fmla="*/ 2147483647 h 582"/>
                  <a:gd name="T102" fmla="*/ 2147483647 w 324"/>
                  <a:gd name="T103" fmla="*/ 2147483647 h 582"/>
                  <a:gd name="T104" fmla="*/ 2147483647 w 324"/>
                  <a:gd name="T105" fmla="*/ 2147483647 h 582"/>
                  <a:gd name="T106" fmla="*/ 2147483647 w 324"/>
                  <a:gd name="T107" fmla="*/ 2147483647 h 582"/>
                  <a:gd name="T108" fmla="*/ 2147483647 w 324"/>
                  <a:gd name="T109" fmla="*/ 2147483647 h 582"/>
                  <a:gd name="T110" fmla="*/ 2147483647 w 324"/>
                  <a:gd name="T111" fmla="*/ 2147483647 h 582"/>
                  <a:gd name="T112" fmla="*/ 2147483647 w 324"/>
                  <a:gd name="T113" fmla="*/ 2147483647 h 582"/>
                  <a:gd name="T114" fmla="*/ 2147483647 w 324"/>
                  <a:gd name="T115" fmla="*/ 2147483647 h 582"/>
                  <a:gd name="T116" fmla="*/ 2147483647 w 324"/>
                  <a:gd name="T117" fmla="*/ 2147483647 h 582"/>
                  <a:gd name="T118" fmla="*/ 2147483647 w 324"/>
                  <a:gd name="T119" fmla="*/ 2147483647 h 582"/>
                  <a:gd name="T120" fmla="*/ 2147483647 w 324"/>
                  <a:gd name="T121" fmla="*/ 2147483647 h 582"/>
                  <a:gd name="T122" fmla="*/ 2147483647 w 324"/>
                  <a:gd name="T123" fmla="*/ 0 h 582"/>
                  <a:gd name="T124" fmla="*/ 2147483647 w 324"/>
                  <a:gd name="T125" fmla="*/ 2147483647 h 58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24"/>
                  <a:gd name="T190" fmla="*/ 0 h 582"/>
                  <a:gd name="T191" fmla="*/ 324 w 324"/>
                  <a:gd name="T192" fmla="*/ 582 h 58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24" h="582">
                    <a:moveTo>
                      <a:pt x="90" y="42"/>
                    </a:moveTo>
                    <a:lnTo>
                      <a:pt x="84" y="48"/>
                    </a:lnTo>
                    <a:lnTo>
                      <a:pt x="72" y="48"/>
                    </a:lnTo>
                    <a:lnTo>
                      <a:pt x="60" y="60"/>
                    </a:lnTo>
                    <a:lnTo>
                      <a:pt x="60" y="102"/>
                    </a:lnTo>
                    <a:lnTo>
                      <a:pt x="84" y="102"/>
                    </a:lnTo>
                    <a:lnTo>
                      <a:pt x="84" y="120"/>
                    </a:lnTo>
                    <a:lnTo>
                      <a:pt x="78" y="126"/>
                    </a:lnTo>
                    <a:lnTo>
                      <a:pt x="66" y="132"/>
                    </a:lnTo>
                    <a:lnTo>
                      <a:pt x="54" y="132"/>
                    </a:lnTo>
                    <a:lnTo>
                      <a:pt x="42" y="138"/>
                    </a:lnTo>
                    <a:lnTo>
                      <a:pt x="12" y="138"/>
                    </a:lnTo>
                    <a:lnTo>
                      <a:pt x="12" y="144"/>
                    </a:lnTo>
                    <a:lnTo>
                      <a:pt x="30" y="162"/>
                    </a:lnTo>
                    <a:lnTo>
                      <a:pt x="30" y="180"/>
                    </a:lnTo>
                    <a:lnTo>
                      <a:pt x="18" y="186"/>
                    </a:lnTo>
                    <a:lnTo>
                      <a:pt x="12" y="186"/>
                    </a:lnTo>
                    <a:lnTo>
                      <a:pt x="0" y="192"/>
                    </a:lnTo>
                    <a:lnTo>
                      <a:pt x="0" y="204"/>
                    </a:lnTo>
                    <a:lnTo>
                      <a:pt x="6" y="210"/>
                    </a:lnTo>
                    <a:lnTo>
                      <a:pt x="12" y="222"/>
                    </a:lnTo>
                    <a:lnTo>
                      <a:pt x="48" y="258"/>
                    </a:lnTo>
                    <a:lnTo>
                      <a:pt x="72" y="264"/>
                    </a:lnTo>
                    <a:lnTo>
                      <a:pt x="78" y="252"/>
                    </a:lnTo>
                    <a:lnTo>
                      <a:pt x="90" y="264"/>
                    </a:lnTo>
                    <a:lnTo>
                      <a:pt x="96" y="276"/>
                    </a:lnTo>
                    <a:lnTo>
                      <a:pt x="96" y="294"/>
                    </a:lnTo>
                    <a:lnTo>
                      <a:pt x="90" y="306"/>
                    </a:lnTo>
                    <a:lnTo>
                      <a:pt x="84" y="312"/>
                    </a:lnTo>
                    <a:lnTo>
                      <a:pt x="84" y="318"/>
                    </a:lnTo>
                    <a:lnTo>
                      <a:pt x="90" y="324"/>
                    </a:lnTo>
                    <a:lnTo>
                      <a:pt x="96" y="324"/>
                    </a:lnTo>
                    <a:lnTo>
                      <a:pt x="108" y="318"/>
                    </a:lnTo>
                    <a:lnTo>
                      <a:pt x="114" y="318"/>
                    </a:lnTo>
                    <a:lnTo>
                      <a:pt x="114" y="348"/>
                    </a:lnTo>
                    <a:lnTo>
                      <a:pt x="120" y="354"/>
                    </a:lnTo>
                    <a:lnTo>
                      <a:pt x="126" y="354"/>
                    </a:lnTo>
                    <a:lnTo>
                      <a:pt x="126" y="366"/>
                    </a:lnTo>
                    <a:lnTo>
                      <a:pt x="120" y="378"/>
                    </a:lnTo>
                    <a:lnTo>
                      <a:pt x="108" y="390"/>
                    </a:lnTo>
                    <a:lnTo>
                      <a:pt x="96" y="432"/>
                    </a:lnTo>
                    <a:lnTo>
                      <a:pt x="90" y="444"/>
                    </a:lnTo>
                    <a:lnTo>
                      <a:pt x="90" y="450"/>
                    </a:lnTo>
                    <a:lnTo>
                      <a:pt x="84" y="462"/>
                    </a:lnTo>
                    <a:lnTo>
                      <a:pt x="84" y="468"/>
                    </a:lnTo>
                    <a:lnTo>
                      <a:pt x="90" y="480"/>
                    </a:lnTo>
                    <a:lnTo>
                      <a:pt x="114" y="504"/>
                    </a:lnTo>
                    <a:lnTo>
                      <a:pt x="114" y="534"/>
                    </a:lnTo>
                    <a:lnTo>
                      <a:pt x="144" y="570"/>
                    </a:lnTo>
                    <a:lnTo>
                      <a:pt x="156" y="570"/>
                    </a:lnTo>
                    <a:lnTo>
                      <a:pt x="162" y="582"/>
                    </a:lnTo>
                    <a:lnTo>
                      <a:pt x="198" y="582"/>
                    </a:lnTo>
                    <a:lnTo>
                      <a:pt x="204" y="576"/>
                    </a:lnTo>
                    <a:lnTo>
                      <a:pt x="204" y="564"/>
                    </a:lnTo>
                    <a:lnTo>
                      <a:pt x="216" y="552"/>
                    </a:lnTo>
                    <a:lnTo>
                      <a:pt x="234" y="552"/>
                    </a:lnTo>
                    <a:lnTo>
                      <a:pt x="240" y="540"/>
                    </a:lnTo>
                    <a:lnTo>
                      <a:pt x="270" y="540"/>
                    </a:lnTo>
                    <a:lnTo>
                      <a:pt x="270" y="534"/>
                    </a:lnTo>
                    <a:lnTo>
                      <a:pt x="288" y="516"/>
                    </a:lnTo>
                    <a:lnTo>
                      <a:pt x="300" y="516"/>
                    </a:lnTo>
                    <a:lnTo>
                      <a:pt x="312" y="528"/>
                    </a:lnTo>
                    <a:lnTo>
                      <a:pt x="318" y="528"/>
                    </a:lnTo>
                    <a:lnTo>
                      <a:pt x="324" y="522"/>
                    </a:lnTo>
                    <a:lnTo>
                      <a:pt x="324" y="510"/>
                    </a:lnTo>
                    <a:lnTo>
                      <a:pt x="318" y="504"/>
                    </a:lnTo>
                    <a:lnTo>
                      <a:pt x="312" y="492"/>
                    </a:lnTo>
                    <a:lnTo>
                      <a:pt x="306" y="474"/>
                    </a:lnTo>
                    <a:lnTo>
                      <a:pt x="288" y="456"/>
                    </a:lnTo>
                    <a:lnTo>
                      <a:pt x="282" y="444"/>
                    </a:lnTo>
                    <a:lnTo>
                      <a:pt x="282" y="420"/>
                    </a:lnTo>
                    <a:lnTo>
                      <a:pt x="288" y="414"/>
                    </a:lnTo>
                    <a:lnTo>
                      <a:pt x="288" y="396"/>
                    </a:lnTo>
                    <a:lnTo>
                      <a:pt x="276" y="408"/>
                    </a:lnTo>
                    <a:lnTo>
                      <a:pt x="276" y="414"/>
                    </a:lnTo>
                    <a:lnTo>
                      <a:pt x="264" y="414"/>
                    </a:lnTo>
                    <a:lnTo>
                      <a:pt x="258" y="402"/>
                    </a:lnTo>
                    <a:lnTo>
                      <a:pt x="252" y="396"/>
                    </a:lnTo>
                    <a:lnTo>
                      <a:pt x="246" y="384"/>
                    </a:lnTo>
                    <a:lnTo>
                      <a:pt x="246" y="372"/>
                    </a:lnTo>
                    <a:lnTo>
                      <a:pt x="240" y="372"/>
                    </a:lnTo>
                    <a:lnTo>
                      <a:pt x="240" y="366"/>
                    </a:lnTo>
                    <a:lnTo>
                      <a:pt x="234" y="360"/>
                    </a:lnTo>
                    <a:lnTo>
                      <a:pt x="234" y="348"/>
                    </a:lnTo>
                    <a:lnTo>
                      <a:pt x="240" y="336"/>
                    </a:lnTo>
                    <a:lnTo>
                      <a:pt x="246" y="330"/>
                    </a:lnTo>
                    <a:lnTo>
                      <a:pt x="246" y="288"/>
                    </a:lnTo>
                    <a:lnTo>
                      <a:pt x="252" y="282"/>
                    </a:lnTo>
                    <a:lnTo>
                      <a:pt x="264" y="276"/>
                    </a:lnTo>
                    <a:lnTo>
                      <a:pt x="294" y="276"/>
                    </a:lnTo>
                    <a:lnTo>
                      <a:pt x="300" y="270"/>
                    </a:lnTo>
                    <a:lnTo>
                      <a:pt x="300" y="258"/>
                    </a:lnTo>
                    <a:lnTo>
                      <a:pt x="288" y="246"/>
                    </a:lnTo>
                    <a:lnTo>
                      <a:pt x="288" y="234"/>
                    </a:lnTo>
                    <a:lnTo>
                      <a:pt x="294" y="222"/>
                    </a:lnTo>
                    <a:lnTo>
                      <a:pt x="300" y="216"/>
                    </a:lnTo>
                    <a:lnTo>
                      <a:pt x="306" y="204"/>
                    </a:lnTo>
                    <a:lnTo>
                      <a:pt x="306" y="192"/>
                    </a:lnTo>
                    <a:lnTo>
                      <a:pt x="300" y="180"/>
                    </a:lnTo>
                    <a:lnTo>
                      <a:pt x="294" y="174"/>
                    </a:lnTo>
                    <a:lnTo>
                      <a:pt x="276" y="174"/>
                    </a:lnTo>
                    <a:lnTo>
                      <a:pt x="270" y="180"/>
                    </a:lnTo>
                    <a:lnTo>
                      <a:pt x="270" y="156"/>
                    </a:lnTo>
                    <a:lnTo>
                      <a:pt x="258" y="150"/>
                    </a:lnTo>
                    <a:lnTo>
                      <a:pt x="252" y="138"/>
                    </a:lnTo>
                    <a:lnTo>
                      <a:pt x="234" y="132"/>
                    </a:lnTo>
                    <a:lnTo>
                      <a:pt x="216" y="132"/>
                    </a:lnTo>
                    <a:lnTo>
                      <a:pt x="204" y="138"/>
                    </a:lnTo>
                    <a:lnTo>
                      <a:pt x="198" y="150"/>
                    </a:lnTo>
                    <a:lnTo>
                      <a:pt x="198" y="156"/>
                    </a:lnTo>
                    <a:lnTo>
                      <a:pt x="192" y="162"/>
                    </a:lnTo>
                    <a:lnTo>
                      <a:pt x="192" y="168"/>
                    </a:lnTo>
                    <a:lnTo>
                      <a:pt x="192" y="162"/>
                    </a:lnTo>
                    <a:lnTo>
                      <a:pt x="198" y="156"/>
                    </a:lnTo>
                    <a:lnTo>
                      <a:pt x="198" y="144"/>
                    </a:lnTo>
                    <a:lnTo>
                      <a:pt x="204" y="132"/>
                    </a:lnTo>
                    <a:lnTo>
                      <a:pt x="204" y="114"/>
                    </a:lnTo>
                    <a:lnTo>
                      <a:pt x="210" y="102"/>
                    </a:lnTo>
                    <a:lnTo>
                      <a:pt x="210" y="78"/>
                    </a:lnTo>
                    <a:lnTo>
                      <a:pt x="192" y="42"/>
                    </a:lnTo>
                    <a:lnTo>
                      <a:pt x="180" y="30"/>
                    </a:lnTo>
                    <a:lnTo>
                      <a:pt x="132" y="6"/>
                    </a:lnTo>
                    <a:lnTo>
                      <a:pt x="126" y="0"/>
                    </a:lnTo>
                    <a:lnTo>
                      <a:pt x="120" y="0"/>
                    </a:lnTo>
                    <a:lnTo>
                      <a:pt x="102" y="36"/>
                    </a:lnTo>
                    <a:lnTo>
                      <a:pt x="96" y="42"/>
                    </a:lnTo>
                    <a:lnTo>
                      <a:pt x="90" y="4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21" name="Guinea-Bissau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6032DEB1-B83C-417D-85FF-DD731A12CAF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327839" y="-1298542"/>
                <a:ext cx="36030" cy="31471"/>
              </a:xfrm>
              <a:custGeom>
                <a:avLst/>
                <a:gdLst>
                  <a:gd name="T0" fmla="*/ 2147483647 w 186"/>
                  <a:gd name="T1" fmla="*/ 2147483647 h 156"/>
                  <a:gd name="T2" fmla="*/ 2147483647 w 186"/>
                  <a:gd name="T3" fmla="*/ 2147483647 h 156"/>
                  <a:gd name="T4" fmla="*/ 2147483647 w 186"/>
                  <a:gd name="T5" fmla="*/ 2147483647 h 156"/>
                  <a:gd name="T6" fmla="*/ 2147483647 w 186"/>
                  <a:gd name="T7" fmla="*/ 2147483647 h 156"/>
                  <a:gd name="T8" fmla="*/ 2147483647 w 186"/>
                  <a:gd name="T9" fmla="*/ 2147483647 h 156"/>
                  <a:gd name="T10" fmla="*/ 2147483647 w 186"/>
                  <a:gd name="T11" fmla="*/ 2147483647 h 156"/>
                  <a:gd name="T12" fmla="*/ 2147483647 w 186"/>
                  <a:gd name="T13" fmla="*/ 2147483647 h 156"/>
                  <a:gd name="T14" fmla="*/ 2147483647 w 186"/>
                  <a:gd name="T15" fmla="*/ 2147483647 h 156"/>
                  <a:gd name="T16" fmla="*/ 2147483647 w 186"/>
                  <a:gd name="T17" fmla="*/ 2147483647 h 156"/>
                  <a:gd name="T18" fmla="*/ 2147483647 w 186"/>
                  <a:gd name="T19" fmla="*/ 2147483647 h 156"/>
                  <a:gd name="T20" fmla="*/ 2147483647 w 186"/>
                  <a:gd name="T21" fmla="*/ 2147483647 h 156"/>
                  <a:gd name="T22" fmla="*/ 2147483647 w 186"/>
                  <a:gd name="T23" fmla="*/ 2147483647 h 156"/>
                  <a:gd name="T24" fmla="*/ 2147483647 w 186"/>
                  <a:gd name="T25" fmla="*/ 2147483647 h 156"/>
                  <a:gd name="T26" fmla="*/ 2147483647 w 186"/>
                  <a:gd name="T27" fmla="*/ 2147483647 h 156"/>
                  <a:gd name="T28" fmla="*/ 2147483647 w 186"/>
                  <a:gd name="T29" fmla="*/ 0 h 156"/>
                  <a:gd name="T30" fmla="*/ 2147483647 w 186"/>
                  <a:gd name="T31" fmla="*/ 2147483647 h 156"/>
                  <a:gd name="T32" fmla="*/ 2147483647 w 186"/>
                  <a:gd name="T33" fmla="*/ 2147483647 h 156"/>
                  <a:gd name="T34" fmla="*/ 2147483647 w 186"/>
                  <a:gd name="T35" fmla="*/ 2147483647 h 156"/>
                  <a:gd name="T36" fmla="*/ 0 w 186"/>
                  <a:gd name="T37" fmla="*/ 2147483647 h 156"/>
                  <a:gd name="T38" fmla="*/ 2147483647 w 186"/>
                  <a:gd name="T39" fmla="*/ 2147483647 h 156"/>
                  <a:gd name="T40" fmla="*/ 2147483647 w 186"/>
                  <a:gd name="T41" fmla="*/ 2147483647 h 156"/>
                  <a:gd name="T42" fmla="*/ 2147483647 w 186"/>
                  <a:gd name="T43" fmla="*/ 2147483647 h 156"/>
                  <a:gd name="T44" fmla="*/ 2147483647 w 186"/>
                  <a:gd name="T45" fmla="*/ 2147483647 h 156"/>
                  <a:gd name="T46" fmla="*/ 2147483647 w 186"/>
                  <a:gd name="T47" fmla="*/ 2147483647 h 156"/>
                  <a:gd name="T48" fmla="*/ 2147483647 w 186"/>
                  <a:gd name="T49" fmla="*/ 2147483647 h 156"/>
                  <a:gd name="T50" fmla="*/ 2147483647 w 186"/>
                  <a:gd name="T51" fmla="*/ 2147483647 h 156"/>
                  <a:gd name="T52" fmla="*/ 2147483647 w 186"/>
                  <a:gd name="T53" fmla="*/ 2147483647 h 156"/>
                  <a:gd name="T54" fmla="*/ 2147483647 w 186"/>
                  <a:gd name="T55" fmla="*/ 2147483647 h 156"/>
                  <a:gd name="T56" fmla="*/ 2147483647 w 186"/>
                  <a:gd name="T57" fmla="*/ 2147483647 h 156"/>
                  <a:gd name="T58" fmla="*/ 2147483647 w 186"/>
                  <a:gd name="T59" fmla="*/ 2147483647 h 156"/>
                  <a:gd name="T60" fmla="*/ 2147483647 w 186"/>
                  <a:gd name="T61" fmla="*/ 2147483647 h 156"/>
                  <a:gd name="T62" fmla="*/ 2147483647 w 186"/>
                  <a:gd name="T63" fmla="*/ 2147483647 h 156"/>
                  <a:gd name="T64" fmla="*/ 2147483647 w 186"/>
                  <a:gd name="T65" fmla="*/ 2147483647 h 156"/>
                  <a:gd name="T66" fmla="*/ 2147483647 w 186"/>
                  <a:gd name="T67" fmla="*/ 2147483647 h 156"/>
                  <a:gd name="T68" fmla="*/ 2147483647 w 186"/>
                  <a:gd name="T69" fmla="*/ 2147483647 h 156"/>
                  <a:gd name="T70" fmla="*/ 2147483647 w 186"/>
                  <a:gd name="T71" fmla="*/ 2147483647 h 156"/>
                  <a:gd name="T72" fmla="*/ 2147483647 w 186"/>
                  <a:gd name="T73" fmla="*/ 2147483647 h 15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86"/>
                  <a:gd name="T112" fmla="*/ 0 h 156"/>
                  <a:gd name="T113" fmla="*/ 186 w 186"/>
                  <a:gd name="T114" fmla="*/ 156 h 15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86" h="156">
                    <a:moveTo>
                      <a:pt x="126" y="102"/>
                    </a:moveTo>
                    <a:lnTo>
                      <a:pt x="132" y="96"/>
                    </a:lnTo>
                    <a:lnTo>
                      <a:pt x="144" y="90"/>
                    </a:lnTo>
                    <a:lnTo>
                      <a:pt x="174" y="90"/>
                    </a:lnTo>
                    <a:lnTo>
                      <a:pt x="180" y="84"/>
                    </a:lnTo>
                    <a:lnTo>
                      <a:pt x="186" y="72"/>
                    </a:lnTo>
                    <a:lnTo>
                      <a:pt x="186" y="66"/>
                    </a:lnTo>
                    <a:lnTo>
                      <a:pt x="180" y="60"/>
                    </a:lnTo>
                    <a:lnTo>
                      <a:pt x="168" y="54"/>
                    </a:lnTo>
                    <a:lnTo>
                      <a:pt x="162" y="48"/>
                    </a:lnTo>
                    <a:lnTo>
                      <a:pt x="162" y="36"/>
                    </a:lnTo>
                    <a:lnTo>
                      <a:pt x="168" y="30"/>
                    </a:lnTo>
                    <a:lnTo>
                      <a:pt x="186" y="30"/>
                    </a:lnTo>
                    <a:lnTo>
                      <a:pt x="186" y="6"/>
                    </a:lnTo>
                    <a:lnTo>
                      <a:pt x="84" y="0"/>
                    </a:lnTo>
                    <a:lnTo>
                      <a:pt x="54" y="24"/>
                    </a:lnTo>
                    <a:lnTo>
                      <a:pt x="18" y="24"/>
                    </a:lnTo>
                    <a:lnTo>
                      <a:pt x="6" y="36"/>
                    </a:lnTo>
                    <a:lnTo>
                      <a:pt x="0" y="72"/>
                    </a:lnTo>
                    <a:lnTo>
                      <a:pt x="6" y="78"/>
                    </a:lnTo>
                    <a:lnTo>
                      <a:pt x="18" y="78"/>
                    </a:lnTo>
                    <a:lnTo>
                      <a:pt x="42" y="66"/>
                    </a:lnTo>
                    <a:lnTo>
                      <a:pt x="66" y="66"/>
                    </a:lnTo>
                    <a:lnTo>
                      <a:pt x="90" y="60"/>
                    </a:lnTo>
                    <a:lnTo>
                      <a:pt x="90" y="84"/>
                    </a:lnTo>
                    <a:lnTo>
                      <a:pt x="78" y="78"/>
                    </a:lnTo>
                    <a:lnTo>
                      <a:pt x="72" y="78"/>
                    </a:lnTo>
                    <a:lnTo>
                      <a:pt x="66" y="72"/>
                    </a:lnTo>
                    <a:lnTo>
                      <a:pt x="54" y="72"/>
                    </a:lnTo>
                    <a:lnTo>
                      <a:pt x="54" y="96"/>
                    </a:lnTo>
                    <a:lnTo>
                      <a:pt x="60" y="102"/>
                    </a:lnTo>
                    <a:lnTo>
                      <a:pt x="90" y="96"/>
                    </a:lnTo>
                    <a:lnTo>
                      <a:pt x="54" y="114"/>
                    </a:lnTo>
                    <a:lnTo>
                      <a:pt x="84" y="156"/>
                    </a:lnTo>
                    <a:lnTo>
                      <a:pt x="90" y="132"/>
                    </a:lnTo>
                    <a:lnTo>
                      <a:pt x="108" y="102"/>
                    </a:lnTo>
                    <a:lnTo>
                      <a:pt x="126" y="10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22" name="Guine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0F83B09D-6DB3-47BC-9075-1EC341FC246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345469" y="-1296928"/>
                <a:ext cx="101188" cy="90379"/>
              </a:xfrm>
              <a:custGeom>
                <a:avLst/>
                <a:gdLst>
                  <a:gd name="T0" fmla="*/ 2147483647 w 522"/>
                  <a:gd name="T1" fmla="*/ 2147483647 h 444"/>
                  <a:gd name="T2" fmla="*/ 2147483647 w 522"/>
                  <a:gd name="T3" fmla="*/ 2147483647 h 444"/>
                  <a:gd name="T4" fmla="*/ 2147483647 w 522"/>
                  <a:gd name="T5" fmla="*/ 2147483647 h 444"/>
                  <a:gd name="T6" fmla="*/ 2147483647 w 522"/>
                  <a:gd name="T7" fmla="*/ 2147483647 h 444"/>
                  <a:gd name="T8" fmla="*/ 2147483647 w 522"/>
                  <a:gd name="T9" fmla="*/ 2147483647 h 444"/>
                  <a:gd name="T10" fmla="*/ 2147483647 w 522"/>
                  <a:gd name="T11" fmla="*/ 2147483647 h 444"/>
                  <a:gd name="T12" fmla="*/ 2147483647 w 522"/>
                  <a:gd name="T13" fmla="*/ 2147483647 h 444"/>
                  <a:gd name="T14" fmla="*/ 2147483647 w 522"/>
                  <a:gd name="T15" fmla="*/ 2147483647 h 444"/>
                  <a:gd name="T16" fmla="*/ 2147483647 w 522"/>
                  <a:gd name="T17" fmla="*/ 2147483647 h 444"/>
                  <a:gd name="T18" fmla="*/ 2147483647 w 522"/>
                  <a:gd name="T19" fmla="*/ 2147483647 h 444"/>
                  <a:gd name="T20" fmla="*/ 2147483647 w 522"/>
                  <a:gd name="T21" fmla="*/ 2147483647 h 444"/>
                  <a:gd name="T22" fmla="*/ 2147483647 w 522"/>
                  <a:gd name="T23" fmla="*/ 2147483647 h 444"/>
                  <a:gd name="T24" fmla="*/ 2147483647 w 522"/>
                  <a:gd name="T25" fmla="*/ 2147483647 h 444"/>
                  <a:gd name="T26" fmla="*/ 2147483647 w 522"/>
                  <a:gd name="T27" fmla="*/ 2147483647 h 444"/>
                  <a:gd name="T28" fmla="*/ 2147483647 w 522"/>
                  <a:gd name="T29" fmla="*/ 2147483647 h 444"/>
                  <a:gd name="T30" fmla="*/ 2147483647 w 522"/>
                  <a:gd name="T31" fmla="*/ 2147483647 h 444"/>
                  <a:gd name="T32" fmla="*/ 2147483647 w 522"/>
                  <a:gd name="T33" fmla="*/ 2147483647 h 444"/>
                  <a:gd name="T34" fmla="*/ 2147483647 w 522"/>
                  <a:gd name="T35" fmla="*/ 2147483647 h 444"/>
                  <a:gd name="T36" fmla="*/ 2147483647 w 522"/>
                  <a:gd name="T37" fmla="*/ 2147483647 h 444"/>
                  <a:gd name="T38" fmla="*/ 2147483647 w 522"/>
                  <a:gd name="T39" fmla="*/ 2147483647 h 444"/>
                  <a:gd name="T40" fmla="*/ 2147483647 w 522"/>
                  <a:gd name="T41" fmla="*/ 2147483647 h 444"/>
                  <a:gd name="T42" fmla="*/ 2147483647 w 522"/>
                  <a:gd name="T43" fmla="*/ 2147483647 h 444"/>
                  <a:gd name="T44" fmla="*/ 2147483647 w 522"/>
                  <a:gd name="T45" fmla="*/ 2147483647 h 444"/>
                  <a:gd name="T46" fmla="*/ 2147483647 w 522"/>
                  <a:gd name="T47" fmla="*/ 2147483647 h 444"/>
                  <a:gd name="T48" fmla="*/ 2147483647 w 522"/>
                  <a:gd name="T49" fmla="*/ 2147483647 h 444"/>
                  <a:gd name="T50" fmla="*/ 2147483647 w 522"/>
                  <a:gd name="T51" fmla="*/ 2147483647 h 444"/>
                  <a:gd name="T52" fmla="*/ 2147483647 w 522"/>
                  <a:gd name="T53" fmla="*/ 2147483647 h 444"/>
                  <a:gd name="T54" fmla="*/ 2147483647 w 522"/>
                  <a:gd name="T55" fmla="*/ 2147483647 h 444"/>
                  <a:gd name="T56" fmla="*/ 2147483647 w 522"/>
                  <a:gd name="T57" fmla="*/ 2147483647 h 444"/>
                  <a:gd name="T58" fmla="*/ 2147483647 w 522"/>
                  <a:gd name="T59" fmla="*/ 2147483647 h 444"/>
                  <a:gd name="T60" fmla="*/ 2147483647 w 522"/>
                  <a:gd name="T61" fmla="*/ 2147483647 h 444"/>
                  <a:gd name="T62" fmla="*/ 2147483647 w 522"/>
                  <a:gd name="T63" fmla="*/ 2147483647 h 444"/>
                  <a:gd name="T64" fmla="*/ 2147483647 w 522"/>
                  <a:gd name="T65" fmla="*/ 2147483647 h 444"/>
                  <a:gd name="T66" fmla="*/ 2147483647 w 522"/>
                  <a:gd name="T67" fmla="*/ 2147483647 h 444"/>
                  <a:gd name="T68" fmla="*/ 2147483647 w 522"/>
                  <a:gd name="T69" fmla="*/ 2147483647 h 444"/>
                  <a:gd name="T70" fmla="*/ 2147483647 w 522"/>
                  <a:gd name="T71" fmla="*/ 2147483647 h 444"/>
                  <a:gd name="T72" fmla="*/ 2147483647 w 522"/>
                  <a:gd name="T73" fmla="*/ 2147483647 h 444"/>
                  <a:gd name="T74" fmla="*/ 2147483647 w 522"/>
                  <a:gd name="T75" fmla="*/ 2147483647 h 444"/>
                  <a:gd name="T76" fmla="*/ 2147483647 w 522"/>
                  <a:gd name="T77" fmla="*/ 2147483647 h 444"/>
                  <a:gd name="T78" fmla="*/ 2147483647 w 522"/>
                  <a:gd name="T79" fmla="*/ 2147483647 h 444"/>
                  <a:gd name="T80" fmla="*/ 2147483647 w 522"/>
                  <a:gd name="T81" fmla="*/ 2147483647 h 444"/>
                  <a:gd name="T82" fmla="*/ 2147483647 w 522"/>
                  <a:gd name="T83" fmla="*/ 2147483647 h 444"/>
                  <a:gd name="T84" fmla="*/ 2147483647 w 522"/>
                  <a:gd name="T85" fmla="*/ 2147483647 h 444"/>
                  <a:gd name="T86" fmla="*/ 2147483647 w 522"/>
                  <a:gd name="T87" fmla="*/ 2147483647 h 444"/>
                  <a:gd name="T88" fmla="*/ 2147483647 w 522"/>
                  <a:gd name="T89" fmla="*/ 2147483647 h 444"/>
                  <a:gd name="T90" fmla="*/ 2147483647 w 522"/>
                  <a:gd name="T91" fmla="*/ 2147483647 h 444"/>
                  <a:gd name="T92" fmla="*/ 2147483647 w 522"/>
                  <a:gd name="T93" fmla="*/ 2147483647 h 44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522"/>
                  <a:gd name="T142" fmla="*/ 0 h 444"/>
                  <a:gd name="T143" fmla="*/ 522 w 522"/>
                  <a:gd name="T144" fmla="*/ 444 h 44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522" h="444">
                    <a:moveTo>
                      <a:pt x="96" y="0"/>
                    </a:moveTo>
                    <a:lnTo>
                      <a:pt x="96" y="24"/>
                    </a:lnTo>
                    <a:lnTo>
                      <a:pt x="78" y="24"/>
                    </a:lnTo>
                    <a:lnTo>
                      <a:pt x="72" y="30"/>
                    </a:lnTo>
                    <a:lnTo>
                      <a:pt x="72" y="42"/>
                    </a:lnTo>
                    <a:lnTo>
                      <a:pt x="78" y="48"/>
                    </a:lnTo>
                    <a:lnTo>
                      <a:pt x="90" y="54"/>
                    </a:lnTo>
                    <a:lnTo>
                      <a:pt x="96" y="60"/>
                    </a:lnTo>
                    <a:lnTo>
                      <a:pt x="96" y="66"/>
                    </a:lnTo>
                    <a:lnTo>
                      <a:pt x="90" y="78"/>
                    </a:lnTo>
                    <a:lnTo>
                      <a:pt x="84" y="84"/>
                    </a:lnTo>
                    <a:lnTo>
                      <a:pt x="54" y="84"/>
                    </a:lnTo>
                    <a:lnTo>
                      <a:pt x="42" y="90"/>
                    </a:lnTo>
                    <a:lnTo>
                      <a:pt x="36" y="96"/>
                    </a:lnTo>
                    <a:lnTo>
                      <a:pt x="18" y="96"/>
                    </a:lnTo>
                    <a:lnTo>
                      <a:pt x="0" y="126"/>
                    </a:lnTo>
                    <a:lnTo>
                      <a:pt x="0" y="132"/>
                    </a:lnTo>
                    <a:lnTo>
                      <a:pt x="18" y="150"/>
                    </a:lnTo>
                    <a:lnTo>
                      <a:pt x="30" y="150"/>
                    </a:lnTo>
                    <a:lnTo>
                      <a:pt x="30" y="162"/>
                    </a:lnTo>
                    <a:lnTo>
                      <a:pt x="24" y="168"/>
                    </a:lnTo>
                    <a:lnTo>
                      <a:pt x="30" y="180"/>
                    </a:lnTo>
                    <a:lnTo>
                      <a:pt x="30" y="192"/>
                    </a:lnTo>
                    <a:lnTo>
                      <a:pt x="54" y="204"/>
                    </a:lnTo>
                    <a:lnTo>
                      <a:pt x="72" y="204"/>
                    </a:lnTo>
                    <a:lnTo>
                      <a:pt x="72" y="228"/>
                    </a:lnTo>
                    <a:lnTo>
                      <a:pt x="84" y="228"/>
                    </a:lnTo>
                    <a:lnTo>
                      <a:pt x="90" y="222"/>
                    </a:lnTo>
                    <a:lnTo>
                      <a:pt x="90" y="234"/>
                    </a:lnTo>
                    <a:lnTo>
                      <a:pt x="96" y="246"/>
                    </a:lnTo>
                    <a:lnTo>
                      <a:pt x="96" y="258"/>
                    </a:lnTo>
                    <a:lnTo>
                      <a:pt x="114" y="276"/>
                    </a:lnTo>
                    <a:lnTo>
                      <a:pt x="126" y="282"/>
                    </a:lnTo>
                    <a:lnTo>
                      <a:pt x="132" y="288"/>
                    </a:lnTo>
                    <a:lnTo>
                      <a:pt x="138" y="282"/>
                    </a:lnTo>
                    <a:lnTo>
                      <a:pt x="150" y="276"/>
                    </a:lnTo>
                    <a:lnTo>
                      <a:pt x="156" y="264"/>
                    </a:lnTo>
                    <a:lnTo>
                      <a:pt x="168" y="252"/>
                    </a:lnTo>
                    <a:lnTo>
                      <a:pt x="174" y="240"/>
                    </a:lnTo>
                    <a:lnTo>
                      <a:pt x="180" y="234"/>
                    </a:lnTo>
                    <a:lnTo>
                      <a:pt x="180" y="228"/>
                    </a:lnTo>
                    <a:lnTo>
                      <a:pt x="216" y="228"/>
                    </a:lnTo>
                    <a:lnTo>
                      <a:pt x="222" y="210"/>
                    </a:lnTo>
                    <a:lnTo>
                      <a:pt x="258" y="210"/>
                    </a:lnTo>
                    <a:lnTo>
                      <a:pt x="300" y="270"/>
                    </a:lnTo>
                    <a:lnTo>
                      <a:pt x="300" y="288"/>
                    </a:lnTo>
                    <a:lnTo>
                      <a:pt x="312" y="300"/>
                    </a:lnTo>
                    <a:lnTo>
                      <a:pt x="312" y="318"/>
                    </a:lnTo>
                    <a:lnTo>
                      <a:pt x="306" y="330"/>
                    </a:lnTo>
                    <a:lnTo>
                      <a:pt x="300" y="336"/>
                    </a:lnTo>
                    <a:lnTo>
                      <a:pt x="294" y="354"/>
                    </a:lnTo>
                    <a:lnTo>
                      <a:pt x="324" y="342"/>
                    </a:lnTo>
                    <a:lnTo>
                      <a:pt x="348" y="348"/>
                    </a:lnTo>
                    <a:lnTo>
                      <a:pt x="348" y="336"/>
                    </a:lnTo>
                    <a:lnTo>
                      <a:pt x="354" y="330"/>
                    </a:lnTo>
                    <a:lnTo>
                      <a:pt x="360" y="330"/>
                    </a:lnTo>
                    <a:lnTo>
                      <a:pt x="372" y="336"/>
                    </a:lnTo>
                    <a:lnTo>
                      <a:pt x="384" y="348"/>
                    </a:lnTo>
                    <a:lnTo>
                      <a:pt x="390" y="366"/>
                    </a:lnTo>
                    <a:lnTo>
                      <a:pt x="390" y="426"/>
                    </a:lnTo>
                    <a:lnTo>
                      <a:pt x="402" y="426"/>
                    </a:lnTo>
                    <a:lnTo>
                      <a:pt x="402" y="432"/>
                    </a:lnTo>
                    <a:lnTo>
                      <a:pt x="414" y="444"/>
                    </a:lnTo>
                    <a:lnTo>
                      <a:pt x="420" y="444"/>
                    </a:lnTo>
                    <a:lnTo>
                      <a:pt x="432" y="432"/>
                    </a:lnTo>
                    <a:lnTo>
                      <a:pt x="432" y="420"/>
                    </a:lnTo>
                    <a:lnTo>
                      <a:pt x="438" y="408"/>
                    </a:lnTo>
                    <a:lnTo>
                      <a:pt x="444" y="402"/>
                    </a:lnTo>
                    <a:lnTo>
                      <a:pt x="456" y="402"/>
                    </a:lnTo>
                    <a:lnTo>
                      <a:pt x="468" y="408"/>
                    </a:lnTo>
                    <a:lnTo>
                      <a:pt x="474" y="414"/>
                    </a:lnTo>
                    <a:lnTo>
                      <a:pt x="480" y="414"/>
                    </a:lnTo>
                    <a:lnTo>
                      <a:pt x="486" y="408"/>
                    </a:lnTo>
                    <a:lnTo>
                      <a:pt x="486" y="390"/>
                    </a:lnTo>
                    <a:lnTo>
                      <a:pt x="480" y="384"/>
                    </a:lnTo>
                    <a:lnTo>
                      <a:pt x="480" y="378"/>
                    </a:lnTo>
                    <a:lnTo>
                      <a:pt x="498" y="378"/>
                    </a:lnTo>
                    <a:lnTo>
                      <a:pt x="492" y="366"/>
                    </a:lnTo>
                    <a:lnTo>
                      <a:pt x="480" y="360"/>
                    </a:lnTo>
                    <a:lnTo>
                      <a:pt x="474" y="348"/>
                    </a:lnTo>
                    <a:lnTo>
                      <a:pt x="474" y="336"/>
                    </a:lnTo>
                    <a:lnTo>
                      <a:pt x="492" y="336"/>
                    </a:lnTo>
                    <a:lnTo>
                      <a:pt x="498" y="342"/>
                    </a:lnTo>
                    <a:lnTo>
                      <a:pt x="510" y="342"/>
                    </a:lnTo>
                    <a:lnTo>
                      <a:pt x="516" y="348"/>
                    </a:lnTo>
                    <a:lnTo>
                      <a:pt x="516" y="342"/>
                    </a:lnTo>
                    <a:lnTo>
                      <a:pt x="522" y="336"/>
                    </a:lnTo>
                    <a:lnTo>
                      <a:pt x="522" y="324"/>
                    </a:lnTo>
                    <a:lnTo>
                      <a:pt x="516" y="324"/>
                    </a:lnTo>
                    <a:lnTo>
                      <a:pt x="504" y="318"/>
                    </a:lnTo>
                    <a:lnTo>
                      <a:pt x="498" y="318"/>
                    </a:lnTo>
                    <a:lnTo>
                      <a:pt x="498" y="306"/>
                    </a:lnTo>
                    <a:lnTo>
                      <a:pt x="504" y="294"/>
                    </a:lnTo>
                    <a:lnTo>
                      <a:pt x="510" y="288"/>
                    </a:lnTo>
                    <a:lnTo>
                      <a:pt x="492" y="282"/>
                    </a:lnTo>
                    <a:lnTo>
                      <a:pt x="504" y="264"/>
                    </a:lnTo>
                    <a:lnTo>
                      <a:pt x="486" y="258"/>
                    </a:lnTo>
                    <a:lnTo>
                      <a:pt x="480" y="222"/>
                    </a:lnTo>
                    <a:lnTo>
                      <a:pt x="498" y="198"/>
                    </a:lnTo>
                    <a:lnTo>
                      <a:pt x="468" y="168"/>
                    </a:lnTo>
                    <a:lnTo>
                      <a:pt x="468" y="132"/>
                    </a:lnTo>
                    <a:lnTo>
                      <a:pt x="444" y="132"/>
                    </a:lnTo>
                    <a:lnTo>
                      <a:pt x="468" y="96"/>
                    </a:lnTo>
                    <a:lnTo>
                      <a:pt x="432" y="78"/>
                    </a:lnTo>
                    <a:lnTo>
                      <a:pt x="444" y="48"/>
                    </a:lnTo>
                    <a:lnTo>
                      <a:pt x="426" y="36"/>
                    </a:lnTo>
                    <a:lnTo>
                      <a:pt x="426" y="18"/>
                    </a:lnTo>
                    <a:lnTo>
                      <a:pt x="414" y="12"/>
                    </a:lnTo>
                    <a:lnTo>
                      <a:pt x="402" y="12"/>
                    </a:lnTo>
                    <a:lnTo>
                      <a:pt x="396" y="18"/>
                    </a:lnTo>
                    <a:lnTo>
                      <a:pt x="396" y="36"/>
                    </a:lnTo>
                    <a:lnTo>
                      <a:pt x="378" y="54"/>
                    </a:lnTo>
                    <a:lnTo>
                      <a:pt x="366" y="48"/>
                    </a:lnTo>
                    <a:lnTo>
                      <a:pt x="360" y="42"/>
                    </a:lnTo>
                    <a:lnTo>
                      <a:pt x="348" y="36"/>
                    </a:lnTo>
                    <a:lnTo>
                      <a:pt x="342" y="36"/>
                    </a:lnTo>
                    <a:lnTo>
                      <a:pt x="336" y="30"/>
                    </a:lnTo>
                    <a:lnTo>
                      <a:pt x="330" y="30"/>
                    </a:lnTo>
                    <a:lnTo>
                      <a:pt x="324" y="42"/>
                    </a:lnTo>
                    <a:lnTo>
                      <a:pt x="312" y="54"/>
                    </a:lnTo>
                    <a:lnTo>
                      <a:pt x="306" y="66"/>
                    </a:lnTo>
                    <a:lnTo>
                      <a:pt x="306" y="54"/>
                    </a:lnTo>
                    <a:lnTo>
                      <a:pt x="300" y="42"/>
                    </a:lnTo>
                    <a:lnTo>
                      <a:pt x="288" y="30"/>
                    </a:lnTo>
                    <a:lnTo>
                      <a:pt x="276" y="42"/>
                    </a:lnTo>
                    <a:lnTo>
                      <a:pt x="270" y="54"/>
                    </a:lnTo>
                    <a:lnTo>
                      <a:pt x="264" y="60"/>
                    </a:lnTo>
                    <a:lnTo>
                      <a:pt x="258" y="54"/>
                    </a:lnTo>
                    <a:lnTo>
                      <a:pt x="258" y="48"/>
                    </a:lnTo>
                    <a:lnTo>
                      <a:pt x="252" y="36"/>
                    </a:lnTo>
                    <a:lnTo>
                      <a:pt x="252" y="24"/>
                    </a:lnTo>
                    <a:lnTo>
                      <a:pt x="210" y="24"/>
                    </a:lnTo>
                    <a:lnTo>
                      <a:pt x="204" y="30"/>
                    </a:lnTo>
                    <a:lnTo>
                      <a:pt x="192" y="36"/>
                    </a:lnTo>
                    <a:lnTo>
                      <a:pt x="180" y="36"/>
                    </a:lnTo>
                    <a:lnTo>
                      <a:pt x="174" y="30"/>
                    </a:lnTo>
                    <a:lnTo>
                      <a:pt x="168" y="18"/>
                    </a:lnTo>
                    <a:lnTo>
                      <a:pt x="162" y="12"/>
                    </a:lnTo>
                    <a:lnTo>
                      <a:pt x="156" y="18"/>
                    </a:lnTo>
                    <a:lnTo>
                      <a:pt x="138" y="18"/>
                    </a:lnTo>
                    <a:lnTo>
                      <a:pt x="132" y="6"/>
                    </a:lnTo>
                    <a:lnTo>
                      <a:pt x="132" y="0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23" name="Guatemal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3B2E334C-3DB2-482C-BB00-C95955C1953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286833" y="-1383273"/>
                <a:ext cx="57493" cy="68592"/>
              </a:xfrm>
              <a:custGeom>
                <a:avLst/>
                <a:gdLst>
                  <a:gd name="T0" fmla="*/ 2147483647 w 300"/>
                  <a:gd name="T1" fmla="*/ 2147483647 h 336"/>
                  <a:gd name="T2" fmla="*/ 2147483647 w 300"/>
                  <a:gd name="T3" fmla="*/ 2147483647 h 336"/>
                  <a:gd name="T4" fmla="*/ 2147483647 w 300"/>
                  <a:gd name="T5" fmla="*/ 2147483647 h 336"/>
                  <a:gd name="T6" fmla="*/ 2147483647 w 300"/>
                  <a:gd name="T7" fmla="*/ 2147483647 h 336"/>
                  <a:gd name="T8" fmla="*/ 2147483647 w 300"/>
                  <a:gd name="T9" fmla="*/ 2147483647 h 336"/>
                  <a:gd name="T10" fmla="*/ 2147483647 w 300"/>
                  <a:gd name="T11" fmla="*/ 0 h 336"/>
                  <a:gd name="T12" fmla="*/ 2147483647 w 300"/>
                  <a:gd name="T13" fmla="*/ 2147483647 h 336"/>
                  <a:gd name="T14" fmla="*/ 2147483647 w 300"/>
                  <a:gd name="T15" fmla="*/ 2147483647 h 336"/>
                  <a:gd name="T16" fmla="*/ 2147483647 w 300"/>
                  <a:gd name="T17" fmla="*/ 2147483647 h 336"/>
                  <a:gd name="T18" fmla="*/ 2147483647 w 300"/>
                  <a:gd name="T19" fmla="*/ 2147483647 h 336"/>
                  <a:gd name="T20" fmla="*/ 2147483647 w 300"/>
                  <a:gd name="T21" fmla="*/ 2147483647 h 336"/>
                  <a:gd name="T22" fmla="*/ 2147483647 w 300"/>
                  <a:gd name="T23" fmla="*/ 2147483647 h 336"/>
                  <a:gd name="T24" fmla="*/ 2147483647 w 300"/>
                  <a:gd name="T25" fmla="*/ 2147483647 h 336"/>
                  <a:gd name="T26" fmla="*/ 2147483647 w 300"/>
                  <a:gd name="T27" fmla="*/ 2147483647 h 336"/>
                  <a:gd name="T28" fmla="*/ 2147483647 w 300"/>
                  <a:gd name="T29" fmla="*/ 2147483647 h 336"/>
                  <a:gd name="T30" fmla="*/ 2147483647 w 300"/>
                  <a:gd name="T31" fmla="*/ 2147483647 h 336"/>
                  <a:gd name="T32" fmla="*/ 2147483647 w 300"/>
                  <a:gd name="T33" fmla="*/ 2147483647 h 336"/>
                  <a:gd name="T34" fmla="*/ 2147483647 w 300"/>
                  <a:gd name="T35" fmla="*/ 2147483647 h 336"/>
                  <a:gd name="T36" fmla="*/ 2147483647 w 300"/>
                  <a:gd name="T37" fmla="*/ 2147483647 h 336"/>
                  <a:gd name="T38" fmla="*/ 2147483647 w 300"/>
                  <a:gd name="T39" fmla="*/ 2147483647 h 336"/>
                  <a:gd name="T40" fmla="*/ 2147483647 w 300"/>
                  <a:gd name="T41" fmla="*/ 2147483647 h 336"/>
                  <a:gd name="T42" fmla="*/ 2147483647 w 300"/>
                  <a:gd name="T43" fmla="*/ 2147483647 h 336"/>
                  <a:gd name="T44" fmla="*/ 2147483647 w 300"/>
                  <a:gd name="T45" fmla="*/ 2147483647 h 336"/>
                  <a:gd name="T46" fmla="*/ 2147483647 w 300"/>
                  <a:gd name="T47" fmla="*/ 2147483647 h 336"/>
                  <a:gd name="T48" fmla="*/ 2147483647 w 300"/>
                  <a:gd name="T49" fmla="*/ 2147483647 h 336"/>
                  <a:gd name="T50" fmla="*/ 2147483647 w 300"/>
                  <a:gd name="T51" fmla="*/ 2147483647 h 336"/>
                  <a:gd name="T52" fmla="*/ 2147483647 w 300"/>
                  <a:gd name="T53" fmla="*/ 2147483647 h 336"/>
                  <a:gd name="T54" fmla="*/ 2147483647 w 300"/>
                  <a:gd name="T55" fmla="*/ 2147483647 h 336"/>
                  <a:gd name="T56" fmla="*/ 2147483647 w 300"/>
                  <a:gd name="T57" fmla="*/ 2147483647 h 336"/>
                  <a:gd name="T58" fmla="*/ 0 w 300"/>
                  <a:gd name="T59" fmla="*/ 2147483647 h 336"/>
                  <a:gd name="T60" fmla="*/ 2147483647 w 300"/>
                  <a:gd name="T61" fmla="*/ 2147483647 h 336"/>
                  <a:gd name="T62" fmla="*/ 2147483647 w 300"/>
                  <a:gd name="T63" fmla="*/ 2147483647 h 336"/>
                  <a:gd name="T64" fmla="*/ 2147483647 w 300"/>
                  <a:gd name="T65" fmla="*/ 2147483647 h 336"/>
                  <a:gd name="T66" fmla="*/ 2147483647 w 300"/>
                  <a:gd name="T67" fmla="*/ 2147483647 h 336"/>
                  <a:gd name="T68" fmla="*/ 2147483647 w 300"/>
                  <a:gd name="T69" fmla="*/ 2147483647 h 336"/>
                  <a:gd name="T70" fmla="*/ 2147483647 w 300"/>
                  <a:gd name="T71" fmla="*/ 2147483647 h 336"/>
                  <a:gd name="T72" fmla="*/ 2147483647 w 300"/>
                  <a:gd name="T73" fmla="*/ 2147483647 h 336"/>
                  <a:gd name="T74" fmla="*/ 2147483647 w 300"/>
                  <a:gd name="T75" fmla="*/ 2147483647 h 336"/>
                  <a:gd name="T76" fmla="*/ 2147483647 w 300"/>
                  <a:gd name="T77" fmla="*/ 2147483647 h 336"/>
                  <a:gd name="T78" fmla="*/ 2147483647 w 300"/>
                  <a:gd name="T79" fmla="*/ 2147483647 h 336"/>
                  <a:gd name="T80" fmla="*/ 2147483647 w 300"/>
                  <a:gd name="T81" fmla="*/ 2147483647 h 336"/>
                  <a:gd name="T82" fmla="*/ 2147483647 w 300"/>
                  <a:gd name="T83" fmla="*/ 2147483647 h 336"/>
                  <a:gd name="T84" fmla="*/ 2147483647 w 300"/>
                  <a:gd name="T85" fmla="*/ 2147483647 h 336"/>
                  <a:gd name="T86" fmla="*/ 2147483647 w 300"/>
                  <a:gd name="T87" fmla="*/ 2147483647 h 336"/>
                  <a:gd name="T88" fmla="*/ 2147483647 w 300"/>
                  <a:gd name="T89" fmla="*/ 2147483647 h 336"/>
                  <a:gd name="T90" fmla="*/ 2147483647 w 300"/>
                  <a:gd name="T91" fmla="*/ 2147483647 h 336"/>
                  <a:gd name="T92" fmla="*/ 2147483647 w 300"/>
                  <a:gd name="T93" fmla="*/ 2147483647 h 336"/>
                  <a:gd name="T94" fmla="*/ 2147483647 w 300"/>
                  <a:gd name="T95" fmla="*/ 2147483647 h 336"/>
                  <a:gd name="T96" fmla="*/ 2147483647 w 300"/>
                  <a:gd name="T97" fmla="*/ 2147483647 h 336"/>
                  <a:gd name="T98" fmla="*/ 2147483647 w 300"/>
                  <a:gd name="T99" fmla="*/ 2147483647 h 336"/>
                  <a:gd name="T100" fmla="*/ 2147483647 w 300"/>
                  <a:gd name="T101" fmla="*/ 2147483647 h 336"/>
                  <a:gd name="T102" fmla="*/ 2147483647 w 300"/>
                  <a:gd name="T103" fmla="*/ 2147483647 h 336"/>
                  <a:gd name="T104" fmla="*/ 2147483647 w 300"/>
                  <a:gd name="T105" fmla="*/ 2147483647 h 336"/>
                  <a:gd name="T106" fmla="*/ 2147483647 w 300"/>
                  <a:gd name="T107" fmla="*/ 2147483647 h 336"/>
                  <a:gd name="T108" fmla="*/ 2147483647 w 300"/>
                  <a:gd name="T109" fmla="*/ 2147483647 h 336"/>
                  <a:gd name="T110" fmla="*/ 2147483647 w 300"/>
                  <a:gd name="T111" fmla="*/ 2147483647 h 336"/>
                  <a:gd name="T112" fmla="*/ 2147483647 w 300"/>
                  <a:gd name="T113" fmla="*/ 2147483647 h 336"/>
                  <a:gd name="T114" fmla="*/ 2147483647 w 300"/>
                  <a:gd name="T115" fmla="*/ 2147483647 h 336"/>
                  <a:gd name="T116" fmla="*/ 2147483647 w 300"/>
                  <a:gd name="T117" fmla="*/ 2147483647 h 336"/>
                  <a:gd name="T118" fmla="*/ 2147483647 w 300"/>
                  <a:gd name="T119" fmla="*/ 2147483647 h 336"/>
                  <a:gd name="T120" fmla="*/ 2147483647 w 300"/>
                  <a:gd name="T121" fmla="*/ 2147483647 h 3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00"/>
                  <a:gd name="T184" fmla="*/ 0 h 336"/>
                  <a:gd name="T185" fmla="*/ 300 w 300"/>
                  <a:gd name="T186" fmla="*/ 336 h 3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00" h="336">
                    <a:moveTo>
                      <a:pt x="288" y="156"/>
                    </a:moveTo>
                    <a:lnTo>
                      <a:pt x="270" y="168"/>
                    </a:lnTo>
                    <a:lnTo>
                      <a:pt x="258" y="162"/>
                    </a:lnTo>
                    <a:lnTo>
                      <a:pt x="228" y="162"/>
                    </a:lnTo>
                    <a:lnTo>
                      <a:pt x="252" y="6"/>
                    </a:lnTo>
                    <a:lnTo>
                      <a:pt x="120" y="0"/>
                    </a:lnTo>
                    <a:lnTo>
                      <a:pt x="120" y="12"/>
                    </a:lnTo>
                    <a:lnTo>
                      <a:pt x="126" y="24"/>
                    </a:lnTo>
                    <a:lnTo>
                      <a:pt x="126" y="48"/>
                    </a:lnTo>
                    <a:lnTo>
                      <a:pt x="120" y="48"/>
                    </a:lnTo>
                    <a:lnTo>
                      <a:pt x="108" y="54"/>
                    </a:lnTo>
                    <a:lnTo>
                      <a:pt x="84" y="54"/>
                    </a:lnTo>
                    <a:lnTo>
                      <a:pt x="96" y="60"/>
                    </a:lnTo>
                    <a:lnTo>
                      <a:pt x="96" y="66"/>
                    </a:lnTo>
                    <a:lnTo>
                      <a:pt x="102" y="78"/>
                    </a:lnTo>
                    <a:lnTo>
                      <a:pt x="108" y="84"/>
                    </a:lnTo>
                    <a:lnTo>
                      <a:pt x="114" y="84"/>
                    </a:lnTo>
                    <a:lnTo>
                      <a:pt x="126" y="90"/>
                    </a:lnTo>
                    <a:lnTo>
                      <a:pt x="132" y="90"/>
                    </a:lnTo>
                    <a:lnTo>
                      <a:pt x="138" y="114"/>
                    </a:lnTo>
                    <a:lnTo>
                      <a:pt x="156" y="114"/>
                    </a:lnTo>
                    <a:lnTo>
                      <a:pt x="156" y="126"/>
                    </a:lnTo>
                    <a:lnTo>
                      <a:pt x="150" y="132"/>
                    </a:lnTo>
                    <a:lnTo>
                      <a:pt x="144" y="132"/>
                    </a:lnTo>
                    <a:lnTo>
                      <a:pt x="144" y="150"/>
                    </a:lnTo>
                    <a:lnTo>
                      <a:pt x="54" y="144"/>
                    </a:lnTo>
                    <a:lnTo>
                      <a:pt x="24" y="192"/>
                    </a:lnTo>
                    <a:lnTo>
                      <a:pt x="24" y="264"/>
                    </a:lnTo>
                    <a:lnTo>
                      <a:pt x="18" y="270"/>
                    </a:lnTo>
                    <a:lnTo>
                      <a:pt x="0" y="270"/>
                    </a:lnTo>
                    <a:lnTo>
                      <a:pt x="6" y="282"/>
                    </a:lnTo>
                    <a:lnTo>
                      <a:pt x="12" y="288"/>
                    </a:lnTo>
                    <a:lnTo>
                      <a:pt x="24" y="288"/>
                    </a:lnTo>
                    <a:lnTo>
                      <a:pt x="42" y="300"/>
                    </a:lnTo>
                    <a:lnTo>
                      <a:pt x="60" y="318"/>
                    </a:lnTo>
                    <a:lnTo>
                      <a:pt x="72" y="324"/>
                    </a:lnTo>
                    <a:lnTo>
                      <a:pt x="120" y="324"/>
                    </a:lnTo>
                    <a:lnTo>
                      <a:pt x="126" y="330"/>
                    </a:lnTo>
                    <a:lnTo>
                      <a:pt x="132" y="330"/>
                    </a:lnTo>
                    <a:lnTo>
                      <a:pt x="138" y="336"/>
                    </a:lnTo>
                    <a:lnTo>
                      <a:pt x="150" y="324"/>
                    </a:lnTo>
                    <a:lnTo>
                      <a:pt x="162" y="318"/>
                    </a:lnTo>
                    <a:lnTo>
                      <a:pt x="168" y="312"/>
                    </a:lnTo>
                    <a:lnTo>
                      <a:pt x="174" y="312"/>
                    </a:lnTo>
                    <a:lnTo>
                      <a:pt x="180" y="300"/>
                    </a:lnTo>
                    <a:lnTo>
                      <a:pt x="186" y="294"/>
                    </a:lnTo>
                    <a:lnTo>
                      <a:pt x="186" y="282"/>
                    </a:lnTo>
                    <a:lnTo>
                      <a:pt x="204" y="282"/>
                    </a:lnTo>
                    <a:lnTo>
                      <a:pt x="210" y="276"/>
                    </a:lnTo>
                    <a:lnTo>
                      <a:pt x="222" y="270"/>
                    </a:lnTo>
                    <a:lnTo>
                      <a:pt x="222" y="264"/>
                    </a:lnTo>
                    <a:lnTo>
                      <a:pt x="228" y="252"/>
                    </a:lnTo>
                    <a:lnTo>
                      <a:pt x="228" y="234"/>
                    </a:lnTo>
                    <a:lnTo>
                      <a:pt x="234" y="222"/>
                    </a:lnTo>
                    <a:lnTo>
                      <a:pt x="246" y="216"/>
                    </a:lnTo>
                    <a:lnTo>
                      <a:pt x="258" y="204"/>
                    </a:lnTo>
                    <a:lnTo>
                      <a:pt x="270" y="198"/>
                    </a:lnTo>
                    <a:lnTo>
                      <a:pt x="282" y="186"/>
                    </a:lnTo>
                    <a:lnTo>
                      <a:pt x="294" y="180"/>
                    </a:lnTo>
                    <a:lnTo>
                      <a:pt x="300" y="168"/>
                    </a:lnTo>
                    <a:lnTo>
                      <a:pt x="288" y="156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24" name="Greenland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3B8B6322-D26A-4940-98AF-884DB2554497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5956817" y="-2375024"/>
                <a:ext cx="545033" cy="312293"/>
              </a:xfrm>
              <a:custGeom>
                <a:avLst/>
                <a:gdLst>
                  <a:gd name="T0" fmla="*/ 2147483647 w 732"/>
                  <a:gd name="T1" fmla="*/ 2147483647 h 398"/>
                  <a:gd name="T2" fmla="*/ 2147483647 w 732"/>
                  <a:gd name="T3" fmla="*/ 2147483647 h 398"/>
                  <a:gd name="T4" fmla="*/ 2147483647 w 732"/>
                  <a:gd name="T5" fmla="*/ 2147483647 h 398"/>
                  <a:gd name="T6" fmla="*/ 2147483647 w 732"/>
                  <a:gd name="T7" fmla="*/ 2147483647 h 398"/>
                  <a:gd name="T8" fmla="*/ 2147483647 w 732"/>
                  <a:gd name="T9" fmla="*/ 2147483647 h 398"/>
                  <a:gd name="T10" fmla="*/ 2147483647 w 732"/>
                  <a:gd name="T11" fmla="*/ 2147483647 h 398"/>
                  <a:gd name="T12" fmla="*/ 2147483647 w 732"/>
                  <a:gd name="T13" fmla="*/ 2147483647 h 398"/>
                  <a:gd name="T14" fmla="*/ 2147483647 w 732"/>
                  <a:gd name="T15" fmla="*/ 2147483647 h 398"/>
                  <a:gd name="T16" fmla="*/ 2147483647 w 732"/>
                  <a:gd name="T17" fmla="*/ 2147483647 h 398"/>
                  <a:gd name="T18" fmla="*/ 2147483647 w 732"/>
                  <a:gd name="T19" fmla="*/ 2147483647 h 398"/>
                  <a:gd name="T20" fmla="*/ 2147483647 w 732"/>
                  <a:gd name="T21" fmla="*/ 2147483647 h 398"/>
                  <a:gd name="T22" fmla="*/ 2147483647 w 732"/>
                  <a:gd name="T23" fmla="*/ 2147483647 h 398"/>
                  <a:gd name="T24" fmla="*/ 2147483647 w 732"/>
                  <a:gd name="T25" fmla="*/ 2147483647 h 398"/>
                  <a:gd name="T26" fmla="*/ 2147483647 w 732"/>
                  <a:gd name="T27" fmla="*/ 2147483647 h 398"/>
                  <a:gd name="T28" fmla="*/ 2147483647 w 732"/>
                  <a:gd name="T29" fmla="*/ 2147483647 h 398"/>
                  <a:gd name="T30" fmla="*/ 2147483647 w 732"/>
                  <a:gd name="T31" fmla="*/ 2147483647 h 398"/>
                  <a:gd name="T32" fmla="*/ 2147483647 w 732"/>
                  <a:gd name="T33" fmla="*/ 2147483647 h 398"/>
                  <a:gd name="T34" fmla="*/ 2147483647 w 732"/>
                  <a:gd name="T35" fmla="*/ 2147483647 h 398"/>
                  <a:gd name="T36" fmla="*/ 2147483647 w 732"/>
                  <a:gd name="T37" fmla="*/ 2147483647 h 398"/>
                  <a:gd name="T38" fmla="*/ 2147483647 w 732"/>
                  <a:gd name="T39" fmla="*/ 2147483647 h 398"/>
                  <a:gd name="T40" fmla="*/ 2147483647 w 732"/>
                  <a:gd name="T41" fmla="*/ 2147483647 h 398"/>
                  <a:gd name="T42" fmla="*/ 2147483647 w 732"/>
                  <a:gd name="T43" fmla="*/ 2147483647 h 398"/>
                  <a:gd name="T44" fmla="*/ 2147483647 w 732"/>
                  <a:gd name="T45" fmla="*/ 2147483647 h 398"/>
                  <a:gd name="T46" fmla="*/ 2147483647 w 732"/>
                  <a:gd name="T47" fmla="*/ 2147483647 h 398"/>
                  <a:gd name="T48" fmla="*/ 2147483647 w 732"/>
                  <a:gd name="T49" fmla="*/ 2147483647 h 398"/>
                  <a:gd name="T50" fmla="*/ 2147483647 w 732"/>
                  <a:gd name="T51" fmla="*/ 2147483647 h 398"/>
                  <a:gd name="T52" fmla="*/ 2147483647 w 732"/>
                  <a:gd name="T53" fmla="*/ 2147483647 h 398"/>
                  <a:gd name="T54" fmla="*/ 2147483647 w 732"/>
                  <a:gd name="T55" fmla="*/ 2147483647 h 398"/>
                  <a:gd name="T56" fmla="*/ 2147483647 w 732"/>
                  <a:gd name="T57" fmla="*/ 2147483647 h 398"/>
                  <a:gd name="T58" fmla="*/ 2147483647 w 732"/>
                  <a:gd name="T59" fmla="*/ 2147483647 h 398"/>
                  <a:gd name="T60" fmla="*/ 2147483647 w 732"/>
                  <a:gd name="T61" fmla="*/ 2147483647 h 398"/>
                  <a:gd name="T62" fmla="*/ 2147483647 w 732"/>
                  <a:gd name="T63" fmla="*/ 2147483647 h 398"/>
                  <a:gd name="T64" fmla="*/ 2147483647 w 732"/>
                  <a:gd name="T65" fmla="*/ 2147483647 h 398"/>
                  <a:gd name="T66" fmla="*/ 2147483647 w 732"/>
                  <a:gd name="T67" fmla="*/ 2147483647 h 398"/>
                  <a:gd name="T68" fmla="*/ 2147483647 w 732"/>
                  <a:gd name="T69" fmla="*/ 2147483647 h 398"/>
                  <a:gd name="T70" fmla="*/ 2147483647 w 732"/>
                  <a:gd name="T71" fmla="*/ 2147483647 h 398"/>
                  <a:gd name="T72" fmla="*/ 2147483647 w 732"/>
                  <a:gd name="T73" fmla="*/ 2147483647 h 398"/>
                  <a:gd name="T74" fmla="*/ 2147483647 w 732"/>
                  <a:gd name="T75" fmla="*/ 2147483647 h 398"/>
                  <a:gd name="T76" fmla="*/ 2147483647 w 732"/>
                  <a:gd name="T77" fmla="*/ 2147483647 h 398"/>
                  <a:gd name="T78" fmla="*/ 2147483647 w 732"/>
                  <a:gd name="T79" fmla="*/ 2147483647 h 398"/>
                  <a:gd name="T80" fmla="*/ 2147483647 w 732"/>
                  <a:gd name="T81" fmla="*/ 2147483647 h 398"/>
                  <a:gd name="T82" fmla="*/ 2147483647 w 732"/>
                  <a:gd name="T83" fmla="*/ 2147483647 h 398"/>
                  <a:gd name="T84" fmla="*/ 2147483647 w 732"/>
                  <a:gd name="T85" fmla="*/ 2147483647 h 398"/>
                  <a:gd name="T86" fmla="*/ 2147483647 w 732"/>
                  <a:gd name="T87" fmla="*/ 2147483647 h 398"/>
                  <a:gd name="T88" fmla="*/ 2147483647 w 732"/>
                  <a:gd name="T89" fmla="*/ 2147483647 h 398"/>
                  <a:gd name="T90" fmla="*/ 2147483647 w 732"/>
                  <a:gd name="T91" fmla="*/ 2147483647 h 398"/>
                  <a:gd name="T92" fmla="*/ 2147483647 w 732"/>
                  <a:gd name="T93" fmla="*/ 2147483647 h 398"/>
                  <a:gd name="T94" fmla="*/ 2147483647 w 732"/>
                  <a:gd name="T95" fmla="*/ 2147483647 h 398"/>
                  <a:gd name="T96" fmla="*/ 2147483647 w 732"/>
                  <a:gd name="T97" fmla="*/ 2147483647 h 398"/>
                  <a:gd name="T98" fmla="*/ 2147483647 w 732"/>
                  <a:gd name="T99" fmla="*/ 2147483647 h 398"/>
                  <a:gd name="T100" fmla="*/ 2147483647 w 732"/>
                  <a:gd name="T101" fmla="*/ 2147483647 h 398"/>
                  <a:gd name="T102" fmla="*/ 2147483647 w 732"/>
                  <a:gd name="T103" fmla="*/ 2147483647 h 398"/>
                  <a:gd name="T104" fmla="*/ 2147483647 w 732"/>
                  <a:gd name="T105" fmla="*/ 2147483647 h 398"/>
                  <a:gd name="T106" fmla="*/ 2147483647 w 732"/>
                  <a:gd name="T107" fmla="*/ 2147483647 h 398"/>
                  <a:gd name="T108" fmla="*/ 2147483647 w 732"/>
                  <a:gd name="T109" fmla="*/ 2147483647 h 398"/>
                  <a:gd name="T110" fmla="*/ 2147483647 w 732"/>
                  <a:gd name="T111" fmla="*/ 2147483647 h 398"/>
                  <a:gd name="T112" fmla="*/ 2147483647 w 732"/>
                  <a:gd name="T113" fmla="*/ 2147483647 h 398"/>
                  <a:gd name="T114" fmla="*/ 2147483647 w 732"/>
                  <a:gd name="T115" fmla="*/ 2147483647 h 398"/>
                  <a:gd name="T116" fmla="*/ 2147483647 w 732"/>
                  <a:gd name="T117" fmla="*/ 2147483647 h 398"/>
                  <a:gd name="T118" fmla="*/ 2147483647 w 732"/>
                  <a:gd name="T119" fmla="*/ 2147483647 h 398"/>
                  <a:gd name="T120" fmla="*/ 2147483647 w 732"/>
                  <a:gd name="T121" fmla="*/ 2147483647 h 398"/>
                  <a:gd name="T122" fmla="*/ 2147483647 w 732"/>
                  <a:gd name="T123" fmla="*/ 2147483647 h 39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732"/>
                  <a:gd name="T187" fmla="*/ 0 h 398"/>
                  <a:gd name="T188" fmla="*/ 732 w 732"/>
                  <a:gd name="T189" fmla="*/ 398 h 398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732" h="398">
                    <a:moveTo>
                      <a:pt x="730" y="24"/>
                    </a:moveTo>
                    <a:lnTo>
                      <a:pt x="728" y="24"/>
                    </a:lnTo>
                    <a:lnTo>
                      <a:pt x="723" y="24"/>
                    </a:lnTo>
                    <a:lnTo>
                      <a:pt x="718" y="22"/>
                    </a:lnTo>
                    <a:lnTo>
                      <a:pt x="678" y="22"/>
                    </a:lnTo>
                    <a:lnTo>
                      <a:pt x="678" y="24"/>
                    </a:lnTo>
                    <a:lnTo>
                      <a:pt x="670" y="26"/>
                    </a:lnTo>
                    <a:lnTo>
                      <a:pt x="659" y="26"/>
                    </a:lnTo>
                    <a:lnTo>
                      <a:pt x="651" y="24"/>
                    </a:lnTo>
                    <a:lnTo>
                      <a:pt x="637" y="24"/>
                    </a:lnTo>
                    <a:lnTo>
                      <a:pt x="623" y="29"/>
                    </a:lnTo>
                    <a:lnTo>
                      <a:pt x="616" y="34"/>
                    </a:lnTo>
                    <a:lnTo>
                      <a:pt x="611" y="34"/>
                    </a:lnTo>
                    <a:lnTo>
                      <a:pt x="606" y="34"/>
                    </a:lnTo>
                    <a:lnTo>
                      <a:pt x="604" y="36"/>
                    </a:lnTo>
                    <a:lnTo>
                      <a:pt x="602" y="36"/>
                    </a:lnTo>
                    <a:lnTo>
                      <a:pt x="597" y="38"/>
                    </a:lnTo>
                    <a:lnTo>
                      <a:pt x="592" y="38"/>
                    </a:lnTo>
                    <a:lnTo>
                      <a:pt x="599" y="34"/>
                    </a:lnTo>
                    <a:lnTo>
                      <a:pt x="609" y="31"/>
                    </a:lnTo>
                    <a:lnTo>
                      <a:pt x="621" y="26"/>
                    </a:lnTo>
                    <a:lnTo>
                      <a:pt x="623" y="24"/>
                    </a:lnTo>
                    <a:lnTo>
                      <a:pt x="618" y="19"/>
                    </a:lnTo>
                    <a:lnTo>
                      <a:pt x="606" y="19"/>
                    </a:lnTo>
                    <a:lnTo>
                      <a:pt x="604" y="22"/>
                    </a:lnTo>
                    <a:lnTo>
                      <a:pt x="602" y="22"/>
                    </a:lnTo>
                    <a:lnTo>
                      <a:pt x="597" y="24"/>
                    </a:lnTo>
                    <a:lnTo>
                      <a:pt x="594" y="24"/>
                    </a:lnTo>
                    <a:lnTo>
                      <a:pt x="566" y="26"/>
                    </a:lnTo>
                    <a:lnTo>
                      <a:pt x="566" y="29"/>
                    </a:lnTo>
                    <a:lnTo>
                      <a:pt x="563" y="29"/>
                    </a:lnTo>
                    <a:lnTo>
                      <a:pt x="566" y="26"/>
                    </a:lnTo>
                    <a:lnTo>
                      <a:pt x="568" y="26"/>
                    </a:lnTo>
                    <a:lnTo>
                      <a:pt x="573" y="26"/>
                    </a:lnTo>
                    <a:lnTo>
                      <a:pt x="578" y="24"/>
                    </a:lnTo>
                    <a:lnTo>
                      <a:pt x="580" y="24"/>
                    </a:lnTo>
                    <a:lnTo>
                      <a:pt x="582" y="24"/>
                    </a:lnTo>
                    <a:lnTo>
                      <a:pt x="585" y="22"/>
                    </a:lnTo>
                    <a:lnTo>
                      <a:pt x="578" y="19"/>
                    </a:lnTo>
                    <a:lnTo>
                      <a:pt x="552" y="19"/>
                    </a:lnTo>
                    <a:lnTo>
                      <a:pt x="542" y="22"/>
                    </a:lnTo>
                    <a:lnTo>
                      <a:pt x="525" y="19"/>
                    </a:lnTo>
                    <a:lnTo>
                      <a:pt x="523" y="19"/>
                    </a:lnTo>
                    <a:lnTo>
                      <a:pt x="523" y="22"/>
                    </a:lnTo>
                    <a:lnTo>
                      <a:pt x="518" y="22"/>
                    </a:lnTo>
                    <a:lnTo>
                      <a:pt x="514" y="24"/>
                    </a:lnTo>
                    <a:lnTo>
                      <a:pt x="511" y="24"/>
                    </a:lnTo>
                    <a:lnTo>
                      <a:pt x="509" y="24"/>
                    </a:lnTo>
                    <a:lnTo>
                      <a:pt x="506" y="24"/>
                    </a:lnTo>
                    <a:lnTo>
                      <a:pt x="509" y="22"/>
                    </a:lnTo>
                    <a:lnTo>
                      <a:pt x="518" y="19"/>
                    </a:lnTo>
                    <a:lnTo>
                      <a:pt x="530" y="19"/>
                    </a:lnTo>
                    <a:lnTo>
                      <a:pt x="563" y="19"/>
                    </a:lnTo>
                    <a:lnTo>
                      <a:pt x="580" y="17"/>
                    </a:lnTo>
                    <a:lnTo>
                      <a:pt x="625" y="17"/>
                    </a:lnTo>
                    <a:lnTo>
                      <a:pt x="632" y="14"/>
                    </a:lnTo>
                    <a:lnTo>
                      <a:pt x="628" y="12"/>
                    </a:lnTo>
                    <a:lnTo>
                      <a:pt x="618" y="10"/>
                    </a:lnTo>
                    <a:lnTo>
                      <a:pt x="592" y="10"/>
                    </a:lnTo>
                    <a:lnTo>
                      <a:pt x="594" y="10"/>
                    </a:lnTo>
                    <a:lnTo>
                      <a:pt x="597" y="7"/>
                    </a:lnTo>
                    <a:lnTo>
                      <a:pt x="594" y="5"/>
                    </a:lnTo>
                    <a:lnTo>
                      <a:pt x="585" y="5"/>
                    </a:lnTo>
                    <a:lnTo>
                      <a:pt x="582" y="7"/>
                    </a:lnTo>
                    <a:lnTo>
                      <a:pt x="568" y="7"/>
                    </a:lnTo>
                    <a:lnTo>
                      <a:pt x="566" y="5"/>
                    </a:lnTo>
                    <a:lnTo>
                      <a:pt x="571" y="5"/>
                    </a:lnTo>
                    <a:lnTo>
                      <a:pt x="573" y="5"/>
                    </a:lnTo>
                    <a:lnTo>
                      <a:pt x="578" y="5"/>
                    </a:lnTo>
                    <a:lnTo>
                      <a:pt x="578" y="2"/>
                    </a:lnTo>
                    <a:lnTo>
                      <a:pt x="575" y="2"/>
                    </a:lnTo>
                    <a:lnTo>
                      <a:pt x="571" y="0"/>
                    </a:lnTo>
                    <a:lnTo>
                      <a:pt x="537" y="0"/>
                    </a:lnTo>
                    <a:lnTo>
                      <a:pt x="528" y="2"/>
                    </a:lnTo>
                    <a:lnTo>
                      <a:pt x="518" y="2"/>
                    </a:lnTo>
                    <a:lnTo>
                      <a:pt x="509" y="0"/>
                    </a:lnTo>
                    <a:lnTo>
                      <a:pt x="483" y="0"/>
                    </a:lnTo>
                    <a:lnTo>
                      <a:pt x="478" y="2"/>
                    </a:lnTo>
                    <a:lnTo>
                      <a:pt x="454" y="2"/>
                    </a:lnTo>
                    <a:lnTo>
                      <a:pt x="452" y="0"/>
                    </a:lnTo>
                    <a:lnTo>
                      <a:pt x="447" y="0"/>
                    </a:lnTo>
                    <a:lnTo>
                      <a:pt x="445" y="2"/>
                    </a:lnTo>
                    <a:lnTo>
                      <a:pt x="442" y="2"/>
                    </a:lnTo>
                    <a:lnTo>
                      <a:pt x="442" y="5"/>
                    </a:lnTo>
                    <a:lnTo>
                      <a:pt x="445" y="5"/>
                    </a:lnTo>
                    <a:lnTo>
                      <a:pt x="447" y="5"/>
                    </a:lnTo>
                    <a:lnTo>
                      <a:pt x="442" y="7"/>
                    </a:lnTo>
                    <a:lnTo>
                      <a:pt x="428" y="7"/>
                    </a:lnTo>
                    <a:lnTo>
                      <a:pt x="409" y="5"/>
                    </a:lnTo>
                    <a:lnTo>
                      <a:pt x="378" y="5"/>
                    </a:lnTo>
                    <a:lnTo>
                      <a:pt x="373" y="5"/>
                    </a:lnTo>
                    <a:lnTo>
                      <a:pt x="371" y="5"/>
                    </a:lnTo>
                    <a:lnTo>
                      <a:pt x="368" y="7"/>
                    </a:lnTo>
                    <a:lnTo>
                      <a:pt x="366" y="7"/>
                    </a:lnTo>
                    <a:lnTo>
                      <a:pt x="366" y="10"/>
                    </a:lnTo>
                    <a:lnTo>
                      <a:pt x="368" y="10"/>
                    </a:lnTo>
                    <a:lnTo>
                      <a:pt x="378" y="10"/>
                    </a:lnTo>
                    <a:lnTo>
                      <a:pt x="387" y="10"/>
                    </a:lnTo>
                    <a:lnTo>
                      <a:pt x="399" y="12"/>
                    </a:lnTo>
                    <a:lnTo>
                      <a:pt x="404" y="12"/>
                    </a:lnTo>
                    <a:lnTo>
                      <a:pt x="426" y="14"/>
                    </a:lnTo>
                    <a:lnTo>
                      <a:pt x="399" y="14"/>
                    </a:lnTo>
                    <a:lnTo>
                      <a:pt x="395" y="14"/>
                    </a:lnTo>
                    <a:lnTo>
                      <a:pt x="392" y="14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80" y="14"/>
                    </a:lnTo>
                    <a:lnTo>
                      <a:pt x="383" y="14"/>
                    </a:lnTo>
                    <a:lnTo>
                      <a:pt x="385" y="14"/>
                    </a:lnTo>
                    <a:lnTo>
                      <a:pt x="376" y="14"/>
                    </a:lnTo>
                    <a:lnTo>
                      <a:pt x="373" y="17"/>
                    </a:lnTo>
                    <a:lnTo>
                      <a:pt x="373" y="19"/>
                    </a:lnTo>
                    <a:lnTo>
                      <a:pt x="371" y="22"/>
                    </a:lnTo>
                    <a:lnTo>
                      <a:pt x="371" y="24"/>
                    </a:lnTo>
                    <a:lnTo>
                      <a:pt x="368" y="24"/>
                    </a:lnTo>
                    <a:lnTo>
                      <a:pt x="366" y="24"/>
                    </a:lnTo>
                    <a:lnTo>
                      <a:pt x="364" y="24"/>
                    </a:lnTo>
                    <a:lnTo>
                      <a:pt x="359" y="24"/>
                    </a:lnTo>
                    <a:lnTo>
                      <a:pt x="357" y="22"/>
                    </a:lnTo>
                    <a:lnTo>
                      <a:pt x="345" y="19"/>
                    </a:lnTo>
                    <a:lnTo>
                      <a:pt x="330" y="14"/>
                    </a:lnTo>
                    <a:lnTo>
                      <a:pt x="309" y="14"/>
                    </a:lnTo>
                    <a:lnTo>
                      <a:pt x="309" y="24"/>
                    </a:lnTo>
                    <a:lnTo>
                      <a:pt x="297" y="24"/>
                    </a:lnTo>
                    <a:lnTo>
                      <a:pt x="292" y="22"/>
                    </a:lnTo>
                    <a:lnTo>
                      <a:pt x="288" y="22"/>
                    </a:lnTo>
                    <a:lnTo>
                      <a:pt x="285" y="19"/>
                    </a:lnTo>
                    <a:lnTo>
                      <a:pt x="278" y="19"/>
                    </a:lnTo>
                    <a:lnTo>
                      <a:pt x="273" y="22"/>
                    </a:lnTo>
                    <a:lnTo>
                      <a:pt x="273" y="24"/>
                    </a:lnTo>
                    <a:lnTo>
                      <a:pt x="269" y="24"/>
                    </a:lnTo>
                    <a:lnTo>
                      <a:pt x="271" y="19"/>
                    </a:lnTo>
                    <a:lnTo>
                      <a:pt x="269" y="17"/>
                    </a:lnTo>
                    <a:lnTo>
                      <a:pt x="238" y="17"/>
                    </a:lnTo>
                    <a:lnTo>
                      <a:pt x="228" y="19"/>
                    </a:lnTo>
                    <a:lnTo>
                      <a:pt x="209" y="19"/>
                    </a:lnTo>
                    <a:lnTo>
                      <a:pt x="214" y="22"/>
                    </a:lnTo>
                    <a:lnTo>
                      <a:pt x="223" y="26"/>
                    </a:lnTo>
                    <a:lnTo>
                      <a:pt x="226" y="29"/>
                    </a:lnTo>
                    <a:lnTo>
                      <a:pt x="223" y="29"/>
                    </a:lnTo>
                    <a:lnTo>
                      <a:pt x="223" y="26"/>
                    </a:lnTo>
                    <a:lnTo>
                      <a:pt x="214" y="24"/>
                    </a:lnTo>
                    <a:lnTo>
                      <a:pt x="207" y="24"/>
                    </a:lnTo>
                    <a:lnTo>
                      <a:pt x="202" y="22"/>
                    </a:lnTo>
                    <a:lnTo>
                      <a:pt x="197" y="22"/>
                    </a:lnTo>
                    <a:lnTo>
                      <a:pt x="192" y="19"/>
                    </a:lnTo>
                    <a:lnTo>
                      <a:pt x="190" y="19"/>
                    </a:lnTo>
                    <a:lnTo>
                      <a:pt x="188" y="22"/>
                    </a:lnTo>
                    <a:lnTo>
                      <a:pt x="185" y="24"/>
                    </a:lnTo>
                    <a:lnTo>
                      <a:pt x="183" y="26"/>
                    </a:lnTo>
                    <a:lnTo>
                      <a:pt x="178" y="29"/>
                    </a:lnTo>
                    <a:lnTo>
                      <a:pt x="176" y="29"/>
                    </a:lnTo>
                    <a:lnTo>
                      <a:pt x="171" y="31"/>
                    </a:lnTo>
                    <a:lnTo>
                      <a:pt x="150" y="31"/>
                    </a:lnTo>
                    <a:lnTo>
                      <a:pt x="143" y="34"/>
                    </a:lnTo>
                    <a:lnTo>
                      <a:pt x="133" y="36"/>
                    </a:lnTo>
                    <a:lnTo>
                      <a:pt x="124" y="38"/>
                    </a:lnTo>
                    <a:lnTo>
                      <a:pt x="119" y="38"/>
                    </a:lnTo>
                    <a:lnTo>
                      <a:pt x="102" y="41"/>
                    </a:lnTo>
                    <a:lnTo>
                      <a:pt x="97" y="43"/>
                    </a:lnTo>
                    <a:lnTo>
                      <a:pt x="100" y="46"/>
                    </a:lnTo>
                    <a:lnTo>
                      <a:pt x="105" y="48"/>
                    </a:lnTo>
                    <a:lnTo>
                      <a:pt x="126" y="48"/>
                    </a:lnTo>
                    <a:lnTo>
                      <a:pt x="116" y="50"/>
                    </a:lnTo>
                    <a:lnTo>
                      <a:pt x="112" y="55"/>
                    </a:lnTo>
                    <a:lnTo>
                      <a:pt x="109" y="55"/>
                    </a:lnTo>
                    <a:lnTo>
                      <a:pt x="93" y="60"/>
                    </a:lnTo>
                    <a:lnTo>
                      <a:pt x="88" y="60"/>
                    </a:lnTo>
                    <a:lnTo>
                      <a:pt x="66" y="60"/>
                    </a:lnTo>
                    <a:lnTo>
                      <a:pt x="57" y="62"/>
                    </a:lnTo>
                    <a:lnTo>
                      <a:pt x="47" y="65"/>
                    </a:lnTo>
                    <a:lnTo>
                      <a:pt x="45" y="67"/>
                    </a:lnTo>
                    <a:lnTo>
                      <a:pt x="40" y="67"/>
                    </a:lnTo>
                    <a:lnTo>
                      <a:pt x="38" y="65"/>
                    </a:lnTo>
                    <a:lnTo>
                      <a:pt x="31" y="70"/>
                    </a:lnTo>
                    <a:lnTo>
                      <a:pt x="9" y="70"/>
                    </a:lnTo>
                    <a:lnTo>
                      <a:pt x="7" y="70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2" y="74"/>
                    </a:lnTo>
                    <a:lnTo>
                      <a:pt x="9" y="79"/>
                    </a:lnTo>
                    <a:lnTo>
                      <a:pt x="12" y="82"/>
                    </a:lnTo>
                    <a:lnTo>
                      <a:pt x="14" y="84"/>
                    </a:lnTo>
                    <a:lnTo>
                      <a:pt x="24" y="79"/>
                    </a:lnTo>
                    <a:lnTo>
                      <a:pt x="24" y="84"/>
                    </a:lnTo>
                    <a:lnTo>
                      <a:pt x="28" y="86"/>
                    </a:lnTo>
                    <a:lnTo>
                      <a:pt x="33" y="86"/>
                    </a:lnTo>
                    <a:lnTo>
                      <a:pt x="36" y="84"/>
                    </a:lnTo>
                    <a:lnTo>
                      <a:pt x="38" y="84"/>
                    </a:lnTo>
                    <a:lnTo>
                      <a:pt x="40" y="82"/>
                    </a:lnTo>
                    <a:lnTo>
                      <a:pt x="40" y="84"/>
                    </a:lnTo>
                    <a:lnTo>
                      <a:pt x="43" y="86"/>
                    </a:lnTo>
                    <a:lnTo>
                      <a:pt x="45" y="86"/>
                    </a:lnTo>
                    <a:lnTo>
                      <a:pt x="47" y="84"/>
                    </a:lnTo>
                    <a:lnTo>
                      <a:pt x="52" y="84"/>
                    </a:lnTo>
                    <a:lnTo>
                      <a:pt x="57" y="84"/>
                    </a:lnTo>
                    <a:lnTo>
                      <a:pt x="59" y="82"/>
                    </a:lnTo>
                    <a:lnTo>
                      <a:pt x="64" y="82"/>
                    </a:lnTo>
                    <a:lnTo>
                      <a:pt x="64" y="84"/>
                    </a:lnTo>
                    <a:lnTo>
                      <a:pt x="64" y="86"/>
                    </a:lnTo>
                    <a:lnTo>
                      <a:pt x="62" y="86"/>
                    </a:lnTo>
                    <a:lnTo>
                      <a:pt x="57" y="91"/>
                    </a:lnTo>
                    <a:lnTo>
                      <a:pt x="55" y="91"/>
                    </a:lnTo>
                    <a:lnTo>
                      <a:pt x="52" y="89"/>
                    </a:lnTo>
                    <a:lnTo>
                      <a:pt x="40" y="89"/>
                    </a:lnTo>
                    <a:lnTo>
                      <a:pt x="36" y="91"/>
                    </a:lnTo>
                    <a:lnTo>
                      <a:pt x="33" y="91"/>
                    </a:lnTo>
                    <a:lnTo>
                      <a:pt x="21" y="89"/>
                    </a:lnTo>
                    <a:lnTo>
                      <a:pt x="19" y="89"/>
                    </a:lnTo>
                    <a:lnTo>
                      <a:pt x="14" y="86"/>
                    </a:lnTo>
                    <a:lnTo>
                      <a:pt x="7" y="86"/>
                    </a:lnTo>
                    <a:lnTo>
                      <a:pt x="2" y="89"/>
                    </a:lnTo>
                    <a:lnTo>
                      <a:pt x="2" y="93"/>
                    </a:lnTo>
                    <a:lnTo>
                      <a:pt x="2" y="96"/>
                    </a:lnTo>
                    <a:lnTo>
                      <a:pt x="7" y="98"/>
                    </a:lnTo>
                    <a:lnTo>
                      <a:pt x="19" y="98"/>
                    </a:lnTo>
                    <a:lnTo>
                      <a:pt x="17" y="101"/>
                    </a:lnTo>
                    <a:lnTo>
                      <a:pt x="14" y="101"/>
                    </a:lnTo>
                    <a:lnTo>
                      <a:pt x="9" y="101"/>
                    </a:lnTo>
                    <a:lnTo>
                      <a:pt x="12" y="103"/>
                    </a:lnTo>
                    <a:lnTo>
                      <a:pt x="19" y="105"/>
                    </a:lnTo>
                    <a:lnTo>
                      <a:pt x="21" y="105"/>
                    </a:lnTo>
                    <a:lnTo>
                      <a:pt x="24" y="108"/>
                    </a:lnTo>
                    <a:lnTo>
                      <a:pt x="33" y="108"/>
                    </a:lnTo>
                    <a:lnTo>
                      <a:pt x="33" y="105"/>
                    </a:lnTo>
                    <a:lnTo>
                      <a:pt x="36" y="105"/>
                    </a:lnTo>
                    <a:lnTo>
                      <a:pt x="38" y="105"/>
                    </a:lnTo>
                    <a:lnTo>
                      <a:pt x="43" y="108"/>
                    </a:lnTo>
                    <a:lnTo>
                      <a:pt x="52" y="105"/>
                    </a:lnTo>
                    <a:lnTo>
                      <a:pt x="52" y="108"/>
                    </a:lnTo>
                    <a:lnTo>
                      <a:pt x="57" y="108"/>
                    </a:lnTo>
                    <a:lnTo>
                      <a:pt x="62" y="105"/>
                    </a:lnTo>
                    <a:lnTo>
                      <a:pt x="64" y="105"/>
                    </a:lnTo>
                    <a:lnTo>
                      <a:pt x="69" y="103"/>
                    </a:lnTo>
                    <a:lnTo>
                      <a:pt x="76" y="105"/>
                    </a:lnTo>
                    <a:lnTo>
                      <a:pt x="81" y="105"/>
                    </a:lnTo>
                    <a:lnTo>
                      <a:pt x="83" y="105"/>
                    </a:lnTo>
                    <a:lnTo>
                      <a:pt x="85" y="103"/>
                    </a:lnTo>
                    <a:lnTo>
                      <a:pt x="88" y="103"/>
                    </a:lnTo>
                    <a:lnTo>
                      <a:pt x="93" y="105"/>
                    </a:lnTo>
                    <a:lnTo>
                      <a:pt x="97" y="105"/>
                    </a:lnTo>
                    <a:lnTo>
                      <a:pt x="112" y="105"/>
                    </a:lnTo>
                    <a:lnTo>
                      <a:pt x="121" y="110"/>
                    </a:lnTo>
                    <a:lnTo>
                      <a:pt x="124" y="110"/>
                    </a:lnTo>
                    <a:lnTo>
                      <a:pt x="128" y="115"/>
                    </a:lnTo>
                    <a:lnTo>
                      <a:pt x="135" y="115"/>
                    </a:lnTo>
                    <a:lnTo>
                      <a:pt x="133" y="117"/>
                    </a:lnTo>
                    <a:lnTo>
                      <a:pt x="133" y="120"/>
                    </a:lnTo>
                    <a:lnTo>
                      <a:pt x="133" y="125"/>
                    </a:lnTo>
                    <a:lnTo>
                      <a:pt x="138" y="125"/>
                    </a:lnTo>
                    <a:lnTo>
                      <a:pt x="140" y="125"/>
                    </a:lnTo>
                    <a:lnTo>
                      <a:pt x="145" y="127"/>
                    </a:lnTo>
                    <a:lnTo>
                      <a:pt x="147" y="129"/>
                    </a:lnTo>
                    <a:lnTo>
                      <a:pt x="143" y="134"/>
                    </a:lnTo>
                    <a:lnTo>
                      <a:pt x="145" y="141"/>
                    </a:lnTo>
                    <a:lnTo>
                      <a:pt x="152" y="144"/>
                    </a:lnTo>
                    <a:lnTo>
                      <a:pt x="145" y="149"/>
                    </a:lnTo>
                    <a:lnTo>
                      <a:pt x="150" y="151"/>
                    </a:lnTo>
                    <a:lnTo>
                      <a:pt x="147" y="151"/>
                    </a:lnTo>
                    <a:lnTo>
                      <a:pt x="145" y="153"/>
                    </a:lnTo>
                    <a:lnTo>
                      <a:pt x="145" y="156"/>
                    </a:lnTo>
                    <a:lnTo>
                      <a:pt x="150" y="161"/>
                    </a:lnTo>
                    <a:lnTo>
                      <a:pt x="152" y="161"/>
                    </a:lnTo>
                    <a:lnTo>
                      <a:pt x="152" y="163"/>
                    </a:lnTo>
                    <a:lnTo>
                      <a:pt x="147" y="165"/>
                    </a:lnTo>
                    <a:lnTo>
                      <a:pt x="145" y="168"/>
                    </a:lnTo>
                    <a:lnTo>
                      <a:pt x="143" y="168"/>
                    </a:lnTo>
                    <a:lnTo>
                      <a:pt x="147" y="170"/>
                    </a:lnTo>
                    <a:lnTo>
                      <a:pt x="143" y="170"/>
                    </a:lnTo>
                    <a:lnTo>
                      <a:pt x="140" y="170"/>
                    </a:lnTo>
                    <a:lnTo>
                      <a:pt x="138" y="170"/>
                    </a:lnTo>
                    <a:lnTo>
                      <a:pt x="133" y="173"/>
                    </a:lnTo>
                    <a:lnTo>
                      <a:pt x="131" y="173"/>
                    </a:lnTo>
                    <a:lnTo>
                      <a:pt x="131" y="175"/>
                    </a:lnTo>
                    <a:lnTo>
                      <a:pt x="143" y="175"/>
                    </a:lnTo>
                    <a:lnTo>
                      <a:pt x="138" y="180"/>
                    </a:lnTo>
                    <a:lnTo>
                      <a:pt x="126" y="180"/>
                    </a:lnTo>
                    <a:lnTo>
                      <a:pt x="124" y="180"/>
                    </a:lnTo>
                    <a:lnTo>
                      <a:pt x="124" y="182"/>
                    </a:lnTo>
                    <a:lnTo>
                      <a:pt x="133" y="189"/>
                    </a:lnTo>
                    <a:lnTo>
                      <a:pt x="138" y="189"/>
                    </a:lnTo>
                    <a:lnTo>
                      <a:pt x="145" y="184"/>
                    </a:lnTo>
                    <a:lnTo>
                      <a:pt x="147" y="184"/>
                    </a:lnTo>
                    <a:lnTo>
                      <a:pt x="152" y="184"/>
                    </a:lnTo>
                    <a:lnTo>
                      <a:pt x="154" y="182"/>
                    </a:lnTo>
                    <a:lnTo>
                      <a:pt x="157" y="182"/>
                    </a:lnTo>
                    <a:lnTo>
                      <a:pt x="157" y="180"/>
                    </a:lnTo>
                    <a:lnTo>
                      <a:pt x="157" y="175"/>
                    </a:lnTo>
                    <a:lnTo>
                      <a:pt x="159" y="173"/>
                    </a:lnTo>
                    <a:lnTo>
                      <a:pt x="159" y="180"/>
                    </a:lnTo>
                    <a:lnTo>
                      <a:pt x="166" y="175"/>
                    </a:lnTo>
                    <a:lnTo>
                      <a:pt x="164" y="177"/>
                    </a:lnTo>
                    <a:lnTo>
                      <a:pt x="164" y="180"/>
                    </a:lnTo>
                    <a:lnTo>
                      <a:pt x="166" y="180"/>
                    </a:lnTo>
                    <a:lnTo>
                      <a:pt x="169" y="182"/>
                    </a:lnTo>
                    <a:lnTo>
                      <a:pt x="176" y="182"/>
                    </a:lnTo>
                    <a:lnTo>
                      <a:pt x="171" y="187"/>
                    </a:lnTo>
                    <a:lnTo>
                      <a:pt x="171" y="189"/>
                    </a:lnTo>
                    <a:lnTo>
                      <a:pt x="173" y="192"/>
                    </a:lnTo>
                    <a:lnTo>
                      <a:pt x="176" y="194"/>
                    </a:lnTo>
                    <a:lnTo>
                      <a:pt x="178" y="196"/>
                    </a:lnTo>
                    <a:lnTo>
                      <a:pt x="181" y="199"/>
                    </a:lnTo>
                    <a:lnTo>
                      <a:pt x="178" y="201"/>
                    </a:lnTo>
                    <a:lnTo>
                      <a:pt x="173" y="201"/>
                    </a:lnTo>
                    <a:lnTo>
                      <a:pt x="173" y="204"/>
                    </a:lnTo>
                    <a:lnTo>
                      <a:pt x="166" y="204"/>
                    </a:lnTo>
                    <a:lnTo>
                      <a:pt x="164" y="201"/>
                    </a:lnTo>
                    <a:lnTo>
                      <a:pt x="162" y="201"/>
                    </a:lnTo>
                    <a:lnTo>
                      <a:pt x="159" y="201"/>
                    </a:lnTo>
                    <a:lnTo>
                      <a:pt x="157" y="199"/>
                    </a:lnTo>
                    <a:lnTo>
                      <a:pt x="143" y="199"/>
                    </a:lnTo>
                    <a:lnTo>
                      <a:pt x="140" y="196"/>
                    </a:lnTo>
                    <a:lnTo>
                      <a:pt x="138" y="194"/>
                    </a:lnTo>
                    <a:lnTo>
                      <a:pt x="131" y="194"/>
                    </a:lnTo>
                    <a:lnTo>
                      <a:pt x="128" y="199"/>
                    </a:lnTo>
                    <a:lnTo>
                      <a:pt x="128" y="201"/>
                    </a:lnTo>
                    <a:lnTo>
                      <a:pt x="133" y="201"/>
                    </a:lnTo>
                    <a:lnTo>
                      <a:pt x="133" y="204"/>
                    </a:lnTo>
                    <a:lnTo>
                      <a:pt x="140" y="204"/>
                    </a:lnTo>
                    <a:lnTo>
                      <a:pt x="143" y="206"/>
                    </a:lnTo>
                    <a:lnTo>
                      <a:pt x="145" y="206"/>
                    </a:lnTo>
                    <a:lnTo>
                      <a:pt x="147" y="206"/>
                    </a:lnTo>
                    <a:lnTo>
                      <a:pt x="152" y="211"/>
                    </a:lnTo>
                    <a:lnTo>
                      <a:pt x="162" y="211"/>
                    </a:lnTo>
                    <a:lnTo>
                      <a:pt x="164" y="211"/>
                    </a:lnTo>
                    <a:lnTo>
                      <a:pt x="166" y="211"/>
                    </a:lnTo>
                    <a:lnTo>
                      <a:pt x="173" y="213"/>
                    </a:lnTo>
                    <a:lnTo>
                      <a:pt x="178" y="208"/>
                    </a:lnTo>
                    <a:lnTo>
                      <a:pt x="178" y="216"/>
                    </a:lnTo>
                    <a:lnTo>
                      <a:pt x="176" y="213"/>
                    </a:lnTo>
                    <a:lnTo>
                      <a:pt x="173" y="213"/>
                    </a:lnTo>
                    <a:lnTo>
                      <a:pt x="171" y="213"/>
                    </a:lnTo>
                    <a:lnTo>
                      <a:pt x="171" y="216"/>
                    </a:lnTo>
                    <a:lnTo>
                      <a:pt x="173" y="220"/>
                    </a:lnTo>
                    <a:lnTo>
                      <a:pt x="169" y="220"/>
                    </a:lnTo>
                    <a:lnTo>
                      <a:pt x="166" y="220"/>
                    </a:lnTo>
                    <a:lnTo>
                      <a:pt x="164" y="220"/>
                    </a:lnTo>
                    <a:lnTo>
                      <a:pt x="164" y="223"/>
                    </a:lnTo>
                    <a:lnTo>
                      <a:pt x="164" y="225"/>
                    </a:lnTo>
                    <a:lnTo>
                      <a:pt x="173" y="225"/>
                    </a:lnTo>
                    <a:lnTo>
                      <a:pt x="171" y="225"/>
                    </a:lnTo>
                    <a:lnTo>
                      <a:pt x="171" y="228"/>
                    </a:lnTo>
                    <a:lnTo>
                      <a:pt x="169" y="230"/>
                    </a:lnTo>
                    <a:lnTo>
                      <a:pt x="162" y="225"/>
                    </a:lnTo>
                    <a:lnTo>
                      <a:pt x="159" y="225"/>
                    </a:lnTo>
                    <a:lnTo>
                      <a:pt x="159" y="228"/>
                    </a:lnTo>
                    <a:lnTo>
                      <a:pt x="159" y="230"/>
                    </a:lnTo>
                    <a:lnTo>
                      <a:pt x="162" y="232"/>
                    </a:lnTo>
                    <a:lnTo>
                      <a:pt x="157" y="232"/>
                    </a:lnTo>
                    <a:lnTo>
                      <a:pt x="157" y="237"/>
                    </a:lnTo>
                    <a:lnTo>
                      <a:pt x="154" y="237"/>
                    </a:lnTo>
                    <a:lnTo>
                      <a:pt x="152" y="240"/>
                    </a:lnTo>
                    <a:lnTo>
                      <a:pt x="152" y="242"/>
                    </a:lnTo>
                    <a:lnTo>
                      <a:pt x="157" y="247"/>
                    </a:lnTo>
                    <a:lnTo>
                      <a:pt x="159" y="247"/>
                    </a:lnTo>
                    <a:lnTo>
                      <a:pt x="159" y="252"/>
                    </a:lnTo>
                    <a:lnTo>
                      <a:pt x="157" y="252"/>
                    </a:lnTo>
                    <a:lnTo>
                      <a:pt x="154" y="252"/>
                    </a:lnTo>
                    <a:lnTo>
                      <a:pt x="152" y="249"/>
                    </a:lnTo>
                    <a:lnTo>
                      <a:pt x="150" y="244"/>
                    </a:lnTo>
                    <a:lnTo>
                      <a:pt x="147" y="242"/>
                    </a:lnTo>
                    <a:lnTo>
                      <a:pt x="147" y="240"/>
                    </a:lnTo>
                    <a:lnTo>
                      <a:pt x="145" y="237"/>
                    </a:lnTo>
                    <a:lnTo>
                      <a:pt x="143" y="235"/>
                    </a:lnTo>
                    <a:lnTo>
                      <a:pt x="140" y="235"/>
                    </a:lnTo>
                    <a:lnTo>
                      <a:pt x="135" y="235"/>
                    </a:lnTo>
                    <a:lnTo>
                      <a:pt x="133" y="235"/>
                    </a:lnTo>
                    <a:lnTo>
                      <a:pt x="128" y="240"/>
                    </a:lnTo>
                    <a:lnTo>
                      <a:pt x="128" y="242"/>
                    </a:lnTo>
                    <a:lnTo>
                      <a:pt x="133" y="244"/>
                    </a:lnTo>
                    <a:lnTo>
                      <a:pt x="138" y="244"/>
                    </a:lnTo>
                    <a:lnTo>
                      <a:pt x="140" y="247"/>
                    </a:lnTo>
                    <a:lnTo>
                      <a:pt x="135" y="249"/>
                    </a:lnTo>
                    <a:lnTo>
                      <a:pt x="131" y="249"/>
                    </a:lnTo>
                    <a:lnTo>
                      <a:pt x="128" y="247"/>
                    </a:lnTo>
                    <a:lnTo>
                      <a:pt x="121" y="247"/>
                    </a:lnTo>
                    <a:lnTo>
                      <a:pt x="119" y="249"/>
                    </a:lnTo>
                    <a:lnTo>
                      <a:pt x="116" y="249"/>
                    </a:lnTo>
                    <a:lnTo>
                      <a:pt x="114" y="249"/>
                    </a:lnTo>
                    <a:lnTo>
                      <a:pt x="112" y="252"/>
                    </a:lnTo>
                    <a:lnTo>
                      <a:pt x="109" y="252"/>
                    </a:lnTo>
                    <a:lnTo>
                      <a:pt x="121" y="252"/>
                    </a:lnTo>
                    <a:lnTo>
                      <a:pt x="126" y="252"/>
                    </a:lnTo>
                    <a:lnTo>
                      <a:pt x="140" y="252"/>
                    </a:lnTo>
                    <a:lnTo>
                      <a:pt x="143" y="252"/>
                    </a:lnTo>
                    <a:lnTo>
                      <a:pt x="131" y="252"/>
                    </a:lnTo>
                    <a:lnTo>
                      <a:pt x="112" y="256"/>
                    </a:lnTo>
                    <a:lnTo>
                      <a:pt x="107" y="256"/>
                    </a:lnTo>
                    <a:lnTo>
                      <a:pt x="105" y="259"/>
                    </a:lnTo>
                    <a:lnTo>
                      <a:pt x="107" y="259"/>
                    </a:lnTo>
                    <a:lnTo>
                      <a:pt x="107" y="261"/>
                    </a:lnTo>
                    <a:lnTo>
                      <a:pt x="114" y="261"/>
                    </a:lnTo>
                    <a:lnTo>
                      <a:pt x="119" y="259"/>
                    </a:lnTo>
                    <a:lnTo>
                      <a:pt x="124" y="259"/>
                    </a:lnTo>
                    <a:lnTo>
                      <a:pt x="128" y="256"/>
                    </a:lnTo>
                    <a:lnTo>
                      <a:pt x="138" y="256"/>
                    </a:lnTo>
                    <a:lnTo>
                      <a:pt x="140" y="259"/>
                    </a:lnTo>
                    <a:lnTo>
                      <a:pt x="138" y="261"/>
                    </a:lnTo>
                    <a:lnTo>
                      <a:pt x="114" y="261"/>
                    </a:lnTo>
                    <a:lnTo>
                      <a:pt x="112" y="261"/>
                    </a:lnTo>
                    <a:lnTo>
                      <a:pt x="102" y="261"/>
                    </a:lnTo>
                    <a:lnTo>
                      <a:pt x="102" y="264"/>
                    </a:lnTo>
                    <a:lnTo>
                      <a:pt x="107" y="264"/>
                    </a:lnTo>
                    <a:lnTo>
                      <a:pt x="107" y="266"/>
                    </a:lnTo>
                    <a:lnTo>
                      <a:pt x="112" y="266"/>
                    </a:lnTo>
                    <a:lnTo>
                      <a:pt x="114" y="266"/>
                    </a:lnTo>
                    <a:lnTo>
                      <a:pt x="109" y="266"/>
                    </a:lnTo>
                    <a:lnTo>
                      <a:pt x="107" y="268"/>
                    </a:lnTo>
                    <a:lnTo>
                      <a:pt x="107" y="271"/>
                    </a:lnTo>
                    <a:lnTo>
                      <a:pt x="105" y="273"/>
                    </a:lnTo>
                    <a:lnTo>
                      <a:pt x="102" y="273"/>
                    </a:lnTo>
                    <a:lnTo>
                      <a:pt x="100" y="275"/>
                    </a:lnTo>
                    <a:lnTo>
                      <a:pt x="97" y="275"/>
                    </a:lnTo>
                    <a:lnTo>
                      <a:pt x="107" y="278"/>
                    </a:lnTo>
                    <a:lnTo>
                      <a:pt x="97" y="280"/>
                    </a:lnTo>
                    <a:lnTo>
                      <a:pt x="97" y="283"/>
                    </a:lnTo>
                    <a:lnTo>
                      <a:pt x="100" y="285"/>
                    </a:lnTo>
                    <a:lnTo>
                      <a:pt x="105" y="285"/>
                    </a:lnTo>
                    <a:lnTo>
                      <a:pt x="107" y="285"/>
                    </a:lnTo>
                    <a:lnTo>
                      <a:pt x="114" y="285"/>
                    </a:lnTo>
                    <a:lnTo>
                      <a:pt x="112" y="285"/>
                    </a:lnTo>
                    <a:lnTo>
                      <a:pt x="109" y="285"/>
                    </a:lnTo>
                    <a:lnTo>
                      <a:pt x="107" y="287"/>
                    </a:lnTo>
                    <a:lnTo>
                      <a:pt x="102" y="290"/>
                    </a:lnTo>
                    <a:lnTo>
                      <a:pt x="102" y="292"/>
                    </a:lnTo>
                    <a:lnTo>
                      <a:pt x="105" y="295"/>
                    </a:lnTo>
                    <a:lnTo>
                      <a:pt x="107" y="295"/>
                    </a:lnTo>
                    <a:lnTo>
                      <a:pt x="109" y="292"/>
                    </a:lnTo>
                    <a:lnTo>
                      <a:pt x="114" y="290"/>
                    </a:lnTo>
                    <a:lnTo>
                      <a:pt x="112" y="295"/>
                    </a:lnTo>
                    <a:lnTo>
                      <a:pt x="109" y="295"/>
                    </a:lnTo>
                    <a:lnTo>
                      <a:pt x="107" y="299"/>
                    </a:lnTo>
                    <a:lnTo>
                      <a:pt x="107" y="304"/>
                    </a:lnTo>
                    <a:lnTo>
                      <a:pt x="109" y="304"/>
                    </a:lnTo>
                    <a:lnTo>
                      <a:pt x="109" y="302"/>
                    </a:lnTo>
                    <a:lnTo>
                      <a:pt x="114" y="302"/>
                    </a:lnTo>
                    <a:lnTo>
                      <a:pt x="109" y="307"/>
                    </a:lnTo>
                    <a:lnTo>
                      <a:pt x="107" y="307"/>
                    </a:lnTo>
                    <a:lnTo>
                      <a:pt x="105" y="309"/>
                    </a:lnTo>
                    <a:lnTo>
                      <a:pt x="102" y="311"/>
                    </a:lnTo>
                    <a:lnTo>
                      <a:pt x="102" y="316"/>
                    </a:lnTo>
                    <a:lnTo>
                      <a:pt x="105" y="316"/>
                    </a:lnTo>
                    <a:lnTo>
                      <a:pt x="107" y="314"/>
                    </a:lnTo>
                    <a:lnTo>
                      <a:pt x="114" y="307"/>
                    </a:lnTo>
                    <a:lnTo>
                      <a:pt x="124" y="307"/>
                    </a:lnTo>
                    <a:lnTo>
                      <a:pt x="126" y="304"/>
                    </a:lnTo>
                    <a:lnTo>
                      <a:pt x="128" y="304"/>
                    </a:lnTo>
                    <a:lnTo>
                      <a:pt x="128" y="307"/>
                    </a:lnTo>
                    <a:lnTo>
                      <a:pt x="133" y="304"/>
                    </a:lnTo>
                    <a:lnTo>
                      <a:pt x="128" y="311"/>
                    </a:lnTo>
                    <a:lnTo>
                      <a:pt x="135" y="311"/>
                    </a:lnTo>
                    <a:lnTo>
                      <a:pt x="128" y="311"/>
                    </a:lnTo>
                    <a:lnTo>
                      <a:pt x="124" y="314"/>
                    </a:lnTo>
                    <a:lnTo>
                      <a:pt x="124" y="316"/>
                    </a:lnTo>
                    <a:lnTo>
                      <a:pt x="119" y="316"/>
                    </a:lnTo>
                    <a:lnTo>
                      <a:pt x="116" y="316"/>
                    </a:lnTo>
                    <a:lnTo>
                      <a:pt x="114" y="319"/>
                    </a:lnTo>
                    <a:lnTo>
                      <a:pt x="114" y="321"/>
                    </a:lnTo>
                    <a:lnTo>
                      <a:pt x="112" y="321"/>
                    </a:lnTo>
                    <a:lnTo>
                      <a:pt x="107" y="323"/>
                    </a:lnTo>
                    <a:lnTo>
                      <a:pt x="105" y="326"/>
                    </a:lnTo>
                    <a:lnTo>
                      <a:pt x="109" y="326"/>
                    </a:lnTo>
                    <a:lnTo>
                      <a:pt x="107" y="326"/>
                    </a:lnTo>
                    <a:lnTo>
                      <a:pt x="107" y="328"/>
                    </a:lnTo>
                    <a:lnTo>
                      <a:pt x="107" y="331"/>
                    </a:lnTo>
                    <a:lnTo>
                      <a:pt x="109" y="331"/>
                    </a:lnTo>
                    <a:lnTo>
                      <a:pt x="107" y="333"/>
                    </a:lnTo>
                    <a:lnTo>
                      <a:pt x="107" y="335"/>
                    </a:lnTo>
                    <a:lnTo>
                      <a:pt x="116" y="335"/>
                    </a:lnTo>
                    <a:lnTo>
                      <a:pt x="112" y="343"/>
                    </a:lnTo>
                    <a:lnTo>
                      <a:pt x="116" y="340"/>
                    </a:lnTo>
                    <a:lnTo>
                      <a:pt x="119" y="340"/>
                    </a:lnTo>
                    <a:lnTo>
                      <a:pt x="116" y="340"/>
                    </a:lnTo>
                    <a:lnTo>
                      <a:pt x="114" y="343"/>
                    </a:lnTo>
                    <a:lnTo>
                      <a:pt x="114" y="345"/>
                    </a:lnTo>
                    <a:lnTo>
                      <a:pt x="112" y="347"/>
                    </a:lnTo>
                    <a:lnTo>
                      <a:pt x="112" y="352"/>
                    </a:lnTo>
                    <a:lnTo>
                      <a:pt x="114" y="352"/>
                    </a:lnTo>
                    <a:lnTo>
                      <a:pt x="121" y="352"/>
                    </a:lnTo>
                    <a:lnTo>
                      <a:pt x="116" y="359"/>
                    </a:lnTo>
                    <a:lnTo>
                      <a:pt x="126" y="357"/>
                    </a:lnTo>
                    <a:lnTo>
                      <a:pt x="121" y="362"/>
                    </a:lnTo>
                    <a:lnTo>
                      <a:pt x="124" y="366"/>
                    </a:lnTo>
                    <a:lnTo>
                      <a:pt x="128" y="366"/>
                    </a:lnTo>
                    <a:lnTo>
                      <a:pt x="126" y="366"/>
                    </a:lnTo>
                    <a:lnTo>
                      <a:pt x="126" y="369"/>
                    </a:lnTo>
                    <a:lnTo>
                      <a:pt x="128" y="371"/>
                    </a:lnTo>
                    <a:lnTo>
                      <a:pt x="133" y="371"/>
                    </a:lnTo>
                    <a:lnTo>
                      <a:pt x="128" y="376"/>
                    </a:lnTo>
                    <a:lnTo>
                      <a:pt x="135" y="376"/>
                    </a:lnTo>
                    <a:lnTo>
                      <a:pt x="133" y="381"/>
                    </a:lnTo>
                    <a:lnTo>
                      <a:pt x="145" y="378"/>
                    </a:lnTo>
                    <a:lnTo>
                      <a:pt x="147" y="381"/>
                    </a:lnTo>
                    <a:lnTo>
                      <a:pt x="150" y="381"/>
                    </a:lnTo>
                    <a:lnTo>
                      <a:pt x="152" y="378"/>
                    </a:lnTo>
                    <a:lnTo>
                      <a:pt x="162" y="374"/>
                    </a:lnTo>
                    <a:lnTo>
                      <a:pt x="164" y="371"/>
                    </a:lnTo>
                    <a:lnTo>
                      <a:pt x="164" y="374"/>
                    </a:lnTo>
                    <a:lnTo>
                      <a:pt x="162" y="376"/>
                    </a:lnTo>
                    <a:lnTo>
                      <a:pt x="169" y="378"/>
                    </a:lnTo>
                    <a:lnTo>
                      <a:pt x="171" y="376"/>
                    </a:lnTo>
                    <a:lnTo>
                      <a:pt x="173" y="376"/>
                    </a:lnTo>
                    <a:lnTo>
                      <a:pt x="169" y="378"/>
                    </a:lnTo>
                    <a:lnTo>
                      <a:pt x="164" y="381"/>
                    </a:lnTo>
                    <a:lnTo>
                      <a:pt x="162" y="383"/>
                    </a:lnTo>
                    <a:lnTo>
                      <a:pt x="162" y="386"/>
                    </a:lnTo>
                    <a:lnTo>
                      <a:pt x="169" y="386"/>
                    </a:lnTo>
                    <a:lnTo>
                      <a:pt x="173" y="386"/>
                    </a:lnTo>
                    <a:lnTo>
                      <a:pt x="176" y="386"/>
                    </a:lnTo>
                    <a:lnTo>
                      <a:pt x="173" y="386"/>
                    </a:lnTo>
                    <a:lnTo>
                      <a:pt x="171" y="388"/>
                    </a:lnTo>
                    <a:lnTo>
                      <a:pt x="169" y="390"/>
                    </a:lnTo>
                    <a:lnTo>
                      <a:pt x="169" y="393"/>
                    </a:lnTo>
                    <a:lnTo>
                      <a:pt x="169" y="395"/>
                    </a:lnTo>
                    <a:lnTo>
                      <a:pt x="176" y="395"/>
                    </a:lnTo>
                    <a:lnTo>
                      <a:pt x="178" y="393"/>
                    </a:lnTo>
                    <a:lnTo>
                      <a:pt x="178" y="395"/>
                    </a:lnTo>
                    <a:lnTo>
                      <a:pt x="183" y="398"/>
                    </a:lnTo>
                    <a:lnTo>
                      <a:pt x="188" y="398"/>
                    </a:lnTo>
                    <a:lnTo>
                      <a:pt x="192" y="395"/>
                    </a:lnTo>
                    <a:lnTo>
                      <a:pt x="195" y="393"/>
                    </a:lnTo>
                    <a:lnTo>
                      <a:pt x="192" y="390"/>
                    </a:lnTo>
                    <a:lnTo>
                      <a:pt x="192" y="388"/>
                    </a:lnTo>
                    <a:lnTo>
                      <a:pt x="197" y="388"/>
                    </a:lnTo>
                    <a:lnTo>
                      <a:pt x="200" y="386"/>
                    </a:lnTo>
                    <a:lnTo>
                      <a:pt x="200" y="378"/>
                    </a:lnTo>
                    <a:lnTo>
                      <a:pt x="202" y="381"/>
                    </a:lnTo>
                    <a:lnTo>
                      <a:pt x="207" y="381"/>
                    </a:lnTo>
                    <a:lnTo>
                      <a:pt x="207" y="376"/>
                    </a:lnTo>
                    <a:lnTo>
                      <a:pt x="207" y="374"/>
                    </a:lnTo>
                    <a:lnTo>
                      <a:pt x="207" y="371"/>
                    </a:lnTo>
                    <a:lnTo>
                      <a:pt x="207" y="374"/>
                    </a:lnTo>
                    <a:lnTo>
                      <a:pt x="209" y="376"/>
                    </a:lnTo>
                    <a:lnTo>
                      <a:pt x="212" y="376"/>
                    </a:lnTo>
                    <a:lnTo>
                      <a:pt x="214" y="374"/>
                    </a:lnTo>
                    <a:lnTo>
                      <a:pt x="214" y="371"/>
                    </a:lnTo>
                    <a:lnTo>
                      <a:pt x="209" y="366"/>
                    </a:lnTo>
                    <a:lnTo>
                      <a:pt x="216" y="366"/>
                    </a:lnTo>
                    <a:lnTo>
                      <a:pt x="216" y="364"/>
                    </a:lnTo>
                    <a:lnTo>
                      <a:pt x="214" y="362"/>
                    </a:lnTo>
                    <a:lnTo>
                      <a:pt x="223" y="362"/>
                    </a:lnTo>
                    <a:lnTo>
                      <a:pt x="219" y="357"/>
                    </a:lnTo>
                    <a:lnTo>
                      <a:pt x="223" y="355"/>
                    </a:lnTo>
                    <a:lnTo>
                      <a:pt x="219" y="352"/>
                    </a:lnTo>
                    <a:lnTo>
                      <a:pt x="216" y="350"/>
                    </a:lnTo>
                    <a:lnTo>
                      <a:pt x="219" y="350"/>
                    </a:lnTo>
                    <a:lnTo>
                      <a:pt x="221" y="350"/>
                    </a:lnTo>
                    <a:lnTo>
                      <a:pt x="216" y="343"/>
                    </a:lnTo>
                    <a:lnTo>
                      <a:pt x="221" y="347"/>
                    </a:lnTo>
                    <a:lnTo>
                      <a:pt x="223" y="347"/>
                    </a:lnTo>
                    <a:lnTo>
                      <a:pt x="228" y="343"/>
                    </a:lnTo>
                    <a:lnTo>
                      <a:pt x="235" y="343"/>
                    </a:lnTo>
                    <a:lnTo>
                      <a:pt x="235" y="340"/>
                    </a:lnTo>
                    <a:lnTo>
                      <a:pt x="233" y="338"/>
                    </a:lnTo>
                    <a:lnTo>
                      <a:pt x="238" y="338"/>
                    </a:lnTo>
                    <a:lnTo>
                      <a:pt x="242" y="331"/>
                    </a:lnTo>
                    <a:lnTo>
                      <a:pt x="245" y="331"/>
                    </a:lnTo>
                    <a:lnTo>
                      <a:pt x="252" y="331"/>
                    </a:lnTo>
                    <a:lnTo>
                      <a:pt x="252" y="326"/>
                    </a:lnTo>
                    <a:lnTo>
                      <a:pt x="257" y="331"/>
                    </a:lnTo>
                    <a:lnTo>
                      <a:pt x="259" y="326"/>
                    </a:lnTo>
                    <a:lnTo>
                      <a:pt x="259" y="319"/>
                    </a:lnTo>
                    <a:lnTo>
                      <a:pt x="252" y="316"/>
                    </a:lnTo>
                    <a:lnTo>
                      <a:pt x="257" y="316"/>
                    </a:lnTo>
                    <a:lnTo>
                      <a:pt x="264" y="311"/>
                    </a:lnTo>
                    <a:lnTo>
                      <a:pt x="266" y="307"/>
                    </a:lnTo>
                    <a:lnTo>
                      <a:pt x="259" y="304"/>
                    </a:lnTo>
                    <a:lnTo>
                      <a:pt x="264" y="299"/>
                    </a:lnTo>
                    <a:lnTo>
                      <a:pt x="278" y="299"/>
                    </a:lnTo>
                    <a:lnTo>
                      <a:pt x="280" y="297"/>
                    </a:lnTo>
                    <a:lnTo>
                      <a:pt x="280" y="292"/>
                    </a:lnTo>
                    <a:lnTo>
                      <a:pt x="288" y="290"/>
                    </a:lnTo>
                    <a:lnTo>
                      <a:pt x="292" y="290"/>
                    </a:lnTo>
                    <a:lnTo>
                      <a:pt x="295" y="292"/>
                    </a:lnTo>
                    <a:lnTo>
                      <a:pt x="302" y="292"/>
                    </a:lnTo>
                    <a:lnTo>
                      <a:pt x="311" y="283"/>
                    </a:lnTo>
                    <a:lnTo>
                      <a:pt x="311" y="280"/>
                    </a:lnTo>
                    <a:lnTo>
                      <a:pt x="314" y="280"/>
                    </a:lnTo>
                    <a:lnTo>
                      <a:pt x="316" y="278"/>
                    </a:lnTo>
                    <a:lnTo>
                      <a:pt x="319" y="278"/>
                    </a:lnTo>
                    <a:lnTo>
                      <a:pt x="319" y="280"/>
                    </a:lnTo>
                    <a:lnTo>
                      <a:pt x="316" y="283"/>
                    </a:lnTo>
                    <a:lnTo>
                      <a:pt x="314" y="285"/>
                    </a:lnTo>
                    <a:lnTo>
                      <a:pt x="311" y="290"/>
                    </a:lnTo>
                    <a:lnTo>
                      <a:pt x="319" y="290"/>
                    </a:lnTo>
                    <a:lnTo>
                      <a:pt x="319" y="285"/>
                    </a:lnTo>
                    <a:lnTo>
                      <a:pt x="323" y="285"/>
                    </a:lnTo>
                    <a:lnTo>
                      <a:pt x="326" y="283"/>
                    </a:lnTo>
                    <a:lnTo>
                      <a:pt x="328" y="283"/>
                    </a:lnTo>
                    <a:lnTo>
                      <a:pt x="328" y="285"/>
                    </a:lnTo>
                    <a:lnTo>
                      <a:pt x="333" y="285"/>
                    </a:lnTo>
                    <a:lnTo>
                      <a:pt x="335" y="285"/>
                    </a:lnTo>
                    <a:lnTo>
                      <a:pt x="342" y="283"/>
                    </a:lnTo>
                    <a:lnTo>
                      <a:pt x="347" y="278"/>
                    </a:lnTo>
                    <a:lnTo>
                      <a:pt x="349" y="275"/>
                    </a:lnTo>
                    <a:lnTo>
                      <a:pt x="359" y="275"/>
                    </a:lnTo>
                    <a:lnTo>
                      <a:pt x="366" y="275"/>
                    </a:lnTo>
                    <a:lnTo>
                      <a:pt x="371" y="271"/>
                    </a:lnTo>
                    <a:lnTo>
                      <a:pt x="373" y="268"/>
                    </a:lnTo>
                    <a:lnTo>
                      <a:pt x="376" y="266"/>
                    </a:lnTo>
                    <a:lnTo>
                      <a:pt x="383" y="259"/>
                    </a:lnTo>
                    <a:lnTo>
                      <a:pt x="385" y="256"/>
                    </a:lnTo>
                    <a:lnTo>
                      <a:pt x="390" y="254"/>
                    </a:lnTo>
                    <a:lnTo>
                      <a:pt x="399" y="252"/>
                    </a:lnTo>
                    <a:lnTo>
                      <a:pt x="402" y="252"/>
                    </a:lnTo>
                    <a:lnTo>
                      <a:pt x="404" y="249"/>
                    </a:lnTo>
                    <a:lnTo>
                      <a:pt x="407" y="249"/>
                    </a:lnTo>
                    <a:lnTo>
                      <a:pt x="407" y="247"/>
                    </a:lnTo>
                    <a:lnTo>
                      <a:pt x="407" y="244"/>
                    </a:lnTo>
                    <a:lnTo>
                      <a:pt x="407" y="240"/>
                    </a:lnTo>
                    <a:lnTo>
                      <a:pt x="407" y="235"/>
                    </a:lnTo>
                    <a:lnTo>
                      <a:pt x="414" y="242"/>
                    </a:lnTo>
                    <a:lnTo>
                      <a:pt x="416" y="244"/>
                    </a:lnTo>
                    <a:lnTo>
                      <a:pt x="418" y="244"/>
                    </a:lnTo>
                    <a:lnTo>
                      <a:pt x="437" y="244"/>
                    </a:lnTo>
                    <a:lnTo>
                      <a:pt x="447" y="242"/>
                    </a:lnTo>
                    <a:lnTo>
                      <a:pt x="454" y="240"/>
                    </a:lnTo>
                    <a:lnTo>
                      <a:pt x="459" y="240"/>
                    </a:lnTo>
                    <a:lnTo>
                      <a:pt x="468" y="237"/>
                    </a:lnTo>
                    <a:lnTo>
                      <a:pt x="480" y="235"/>
                    </a:lnTo>
                    <a:lnTo>
                      <a:pt x="487" y="235"/>
                    </a:lnTo>
                    <a:lnTo>
                      <a:pt x="492" y="230"/>
                    </a:lnTo>
                    <a:lnTo>
                      <a:pt x="499" y="230"/>
                    </a:lnTo>
                    <a:lnTo>
                      <a:pt x="502" y="228"/>
                    </a:lnTo>
                    <a:lnTo>
                      <a:pt x="509" y="228"/>
                    </a:lnTo>
                    <a:lnTo>
                      <a:pt x="516" y="220"/>
                    </a:lnTo>
                    <a:lnTo>
                      <a:pt x="518" y="220"/>
                    </a:lnTo>
                    <a:lnTo>
                      <a:pt x="518" y="218"/>
                    </a:lnTo>
                    <a:lnTo>
                      <a:pt x="523" y="218"/>
                    </a:lnTo>
                    <a:lnTo>
                      <a:pt x="525" y="216"/>
                    </a:lnTo>
                    <a:lnTo>
                      <a:pt x="528" y="216"/>
                    </a:lnTo>
                    <a:lnTo>
                      <a:pt x="542" y="213"/>
                    </a:lnTo>
                    <a:lnTo>
                      <a:pt x="552" y="211"/>
                    </a:lnTo>
                    <a:lnTo>
                      <a:pt x="552" y="206"/>
                    </a:lnTo>
                    <a:lnTo>
                      <a:pt x="549" y="206"/>
                    </a:lnTo>
                    <a:lnTo>
                      <a:pt x="547" y="208"/>
                    </a:lnTo>
                    <a:lnTo>
                      <a:pt x="537" y="208"/>
                    </a:lnTo>
                    <a:lnTo>
                      <a:pt x="530" y="206"/>
                    </a:lnTo>
                    <a:lnTo>
                      <a:pt x="525" y="206"/>
                    </a:lnTo>
                    <a:lnTo>
                      <a:pt x="521" y="204"/>
                    </a:lnTo>
                    <a:lnTo>
                      <a:pt x="509" y="204"/>
                    </a:lnTo>
                    <a:lnTo>
                      <a:pt x="499" y="206"/>
                    </a:lnTo>
                    <a:lnTo>
                      <a:pt x="490" y="206"/>
                    </a:lnTo>
                    <a:lnTo>
                      <a:pt x="487" y="211"/>
                    </a:lnTo>
                    <a:lnTo>
                      <a:pt x="471" y="211"/>
                    </a:lnTo>
                    <a:lnTo>
                      <a:pt x="485" y="206"/>
                    </a:lnTo>
                    <a:lnTo>
                      <a:pt x="494" y="204"/>
                    </a:lnTo>
                    <a:lnTo>
                      <a:pt x="499" y="204"/>
                    </a:lnTo>
                    <a:lnTo>
                      <a:pt x="502" y="201"/>
                    </a:lnTo>
                    <a:lnTo>
                      <a:pt x="506" y="201"/>
                    </a:lnTo>
                    <a:lnTo>
                      <a:pt x="511" y="199"/>
                    </a:lnTo>
                    <a:lnTo>
                      <a:pt x="514" y="199"/>
                    </a:lnTo>
                    <a:lnTo>
                      <a:pt x="516" y="199"/>
                    </a:lnTo>
                    <a:lnTo>
                      <a:pt x="514" y="196"/>
                    </a:lnTo>
                    <a:lnTo>
                      <a:pt x="509" y="194"/>
                    </a:lnTo>
                    <a:lnTo>
                      <a:pt x="506" y="194"/>
                    </a:lnTo>
                    <a:lnTo>
                      <a:pt x="504" y="194"/>
                    </a:lnTo>
                    <a:lnTo>
                      <a:pt x="497" y="196"/>
                    </a:lnTo>
                    <a:lnTo>
                      <a:pt x="483" y="201"/>
                    </a:lnTo>
                    <a:lnTo>
                      <a:pt x="468" y="201"/>
                    </a:lnTo>
                    <a:lnTo>
                      <a:pt x="478" y="196"/>
                    </a:lnTo>
                    <a:lnTo>
                      <a:pt x="485" y="192"/>
                    </a:lnTo>
                    <a:lnTo>
                      <a:pt x="487" y="192"/>
                    </a:lnTo>
                    <a:lnTo>
                      <a:pt x="492" y="194"/>
                    </a:lnTo>
                    <a:lnTo>
                      <a:pt x="497" y="194"/>
                    </a:lnTo>
                    <a:lnTo>
                      <a:pt x="499" y="192"/>
                    </a:lnTo>
                    <a:lnTo>
                      <a:pt x="504" y="192"/>
                    </a:lnTo>
                    <a:lnTo>
                      <a:pt x="506" y="189"/>
                    </a:lnTo>
                    <a:lnTo>
                      <a:pt x="516" y="189"/>
                    </a:lnTo>
                    <a:lnTo>
                      <a:pt x="518" y="189"/>
                    </a:lnTo>
                    <a:lnTo>
                      <a:pt x="516" y="187"/>
                    </a:lnTo>
                    <a:lnTo>
                      <a:pt x="514" y="187"/>
                    </a:lnTo>
                    <a:lnTo>
                      <a:pt x="509" y="184"/>
                    </a:lnTo>
                    <a:lnTo>
                      <a:pt x="485" y="184"/>
                    </a:lnTo>
                    <a:lnTo>
                      <a:pt x="492" y="182"/>
                    </a:lnTo>
                    <a:lnTo>
                      <a:pt x="485" y="180"/>
                    </a:lnTo>
                    <a:lnTo>
                      <a:pt x="485" y="175"/>
                    </a:lnTo>
                    <a:lnTo>
                      <a:pt x="487" y="175"/>
                    </a:lnTo>
                    <a:lnTo>
                      <a:pt x="490" y="177"/>
                    </a:lnTo>
                    <a:lnTo>
                      <a:pt x="492" y="180"/>
                    </a:lnTo>
                    <a:lnTo>
                      <a:pt x="497" y="182"/>
                    </a:lnTo>
                    <a:lnTo>
                      <a:pt x="504" y="182"/>
                    </a:lnTo>
                    <a:lnTo>
                      <a:pt x="506" y="184"/>
                    </a:lnTo>
                    <a:lnTo>
                      <a:pt x="509" y="184"/>
                    </a:lnTo>
                    <a:lnTo>
                      <a:pt x="514" y="184"/>
                    </a:lnTo>
                    <a:lnTo>
                      <a:pt x="518" y="184"/>
                    </a:lnTo>
                    <a:lnTo>
                      <a:pt x="518" y="187"/>
                    </a:lnTo>
                    <a:lnTo>
                      <a:pt x="523" y="187"/>
                    </a:lnTo>
                    <a:lnTo>
                      <a:pt x="523" y="184"/>
                    </a:lnTo>
                    <a:lnTo>
                      <a:pt x="528" y="184"/>
                    </a:lnTo>
                    <a:lnTo>
                      <a:pt x="528" y="187"/>
                    </a:lnTo>
                    <a:lnTo>
                      <a:pt x="528" y="189"/>
                    </a:lnTo>
                    <a:lnTo>
                      <a:pt x="528" y="192"/>
                    </a:lnTo>
                    <a:lnTo>
                      <a:pt x="528" y="196"/>
                    </a:lnTo>
                    <a:lnTo>
                      <a:pt x="528" y="199"/>
                    </a:lnTo>
                    <a:lnTo>
                      <a:pt x="533" y="199"/>
                    </a:lnTo>
                    <a:lnTo>
                      <a:pt x="537" y="201"/>
                    </a:lnTo>
                    <a:lnTo>
                      <a:pt x="542" y="201"/>
                    </a:lnTo>
                    <a:lnTo>
                      <a:pt x="547" y="201"/>
                    </a:lnTo>
                    <a:lnTo>
                      <a:pt x="549" y="201"/>
                    </a:lnTo>
                    <a:lnTo>
                      <a:pt x="552" y="199"/>
                    </a:lnTo>
                    <a:lnTo>
                      <a:pt x="554" y="199"/>
                    </a:lnTo>
                    <a:lnTo>
                      <a:pt x="554" y="204"/>
                    </a:lnTo>
                    <a:lnTo>
                      <a:pt x="559" y="204"/>
                    </a:lnTo>
                    <a:lnTo>
                      <a:pt x="561" y="201"/>
                    </a:lnTo>
                    <a:lnTo>
                      <a:pt x="563" y="201"/>
                    </a:lnTo>
                    <a:lnTo>
                      <a:pt x="563" y="194"/>
                    </a:lnTo>
                    <a:lnTo>
                      <a:pt x="561" y="194"/>
                    </a:lnTo>
                    <a:lnTo>
                      <a:pt x="563" y="189"/>
                    </a:lnTo>
                    <a:lnTo>
                      <a:pt x="563" y="187"/>
                    </a:lnTo>
                    <a:lnTo>
                      <a:pt x="559" y="187"/>
                    </a:lnTo>
                    <a:lnTo>
                      <a:pt x="556" y="182"/>
                    </a:lnTo>
                    <a:lnTo>
                      <a:pt x="552" y="180"/>
                    </a:lnTo>
                    <a:lnTo>
                      <a:pt x="552" y="175"/>
                    </a:lnTo>
                    <a:lnTo>
                      <a:pt x="533" y="170"/>
                    </a:lnTo>
                    <a:lnTo>
                      <a:pt x="523" y="170"/>
                    </a:lnTo>
                    <a:lnTo>
                      <a:pt x="521" y="170"/>
                    </a:lnTo>
                    <a:lnTo>
                      <a:pt x="528" y="168"/>
                    </a:lnTo>
                    <a:lnTo>
                      <a:pt x="530" y="165"/>
                    </a:lnTo>
                    <a:lnTo>
                      <a:pt x="528" y="165"/>
                    </a:lnTo>
                    <a:lnTo>
                      <a:pt x="525" y="163"/>
                    </a:lnTo>
                    <a:lnTo>
                      <a:pt x="514" y="163"/>
                    </a:lnTo>
                    <a:lnTo>
                      <a:pt x="509" y="161"/>
                    </a:lnTo>
                    <a:lnTo>
                      <a:pt x="504" y="161"/>
                    </a:lnTo>
                    <a:lnTo>
                      <a:pt x="509" y="156"/>
                    </a:lnTo>
                    <a:lnTo>
                      <a:pt x="523" y="156"/>
                    </a:lnTo>
                    <a:lnTo>
                      <a:pt x="528" y="153"/>
                    </a:lnTo>
                    <a:lnTo>
                      <a:pt x="533" y="153"/>
                    </a:lnTo>
                    <a:lnTo>
                      <a:pt x="547" y="156"/>
                    </a:lnTo>
                    <a:lnTo>
                      <a:pt x="552" y="156"/>
                    </a:lnTo>
                    <a:lnTo>
                      <a:pt x="554" y="156"/>
                    </a:lnTo>
                    <a:lnTo>
                      <a:pt x="556" y="158"/>
                    </a:lnTo>
                    <a:lnTo>
                      <a:pt x="559" y="161"/>
                    </a:lnTo>
                    <a:lnTo>
                      <a:pt x="563" y="165"/>
                    </a:lnTo>
                    <a:lnTo>
                      <a:pt x="568" y="165"/>
                    </a:lnTo>
                    <a:lnTo>
                      <a:pt x="568" y="163"/>
                    </a:lnTo>
                    <a:lnTo>
                      <a:pt x="568" y="158"/>
                    </a:lnTo>
                    <a:lnTo>
                      <a:pt x="559" y="156"/>
                    </a:lnTo>
                    <a:lnTo>
                      <a:pt x="552" y="153"/>
                    </a:lnTo>
                    <a:lnTo>
                      <a:pt x="540" y="151"/>
                    </a:lnTo>
                    <a:lnTo>
                      <a:pt x="544" y="149"/>
                    </a:lnTo>
                    <a:lnTo>
                      <a:pt x="547" y="149"/>
                    </a:lnTo>
                    <a:lnTo>
                      <a:pt x="552" y="151"/>
                    </a:lnTo>
                    <a:lnTo>
                      <a:pt x="556" y="151"/>
                    </a:lnTo>
                    <a:lnTo>
                      <a:pt x="559" y="153"/>
                    </a:lnTo>
                    <a:lnTo>
                      <a:pt x="578" y="153"/>
                    </a:lnTo>
                    <a:lnTo>
                      <a:pt x="594" y="151"/>
                    </a:lnTo>
                    <a:lnTo>
                      <a:pt x="594" y="144"/>
                    </a:lnTo>
                    <a:lnTo>
                      <a:pt x="582" y="141"/>
                    </a:lnTo>
                    <a:lnTo>
                      <a:pt x="578" y="146"/>
                    </a:lnTo>
                    <a:lnTo>
                      <a:pt x="573" y="141"/>
                    </a:lnTo>
                    <a:lnTo>
                      <a:pt x="573" y="139"/>
                    </a:lnTo>
                    <a:lnTo>
                      <a:pt x="587" y="139"/>
                    </a:lnTo>
                    <a:lnTo>
                      <a:pt x="599" y="137"/>
                    </a:lnTo>
                    <a:lnTo>
                      <a:pt x="602" y="139"/>
                    </a:lnTo>
                    <a:lnTo>
                      <a:pt x="609" y="139"/>
                    </a:lnTo>
                    <a:lnTo>
                      <a:pt x="616" y="134"/>
                    </a:lnTo>
                    <a:lnTo>
                      <a:pt x="618" y="134"/>
                    </a:lnTo>
                    <a:lnTo>
                      <a:pt x="618" y="132"/>
                    </a:lnTo>
                    <a:lnTo>
                      <a:pt x="599" y="132"/>
                    </a:lnTo>
                    <a:lnTo>
                      <a:pt x="599" y="129"/>
                    </a:lnTo>
                    <a:lnTo>
                      <a:pt x="597" y="129"/>
                    </a:lnTo>
                    <a:lnTo>
                      <a:pt x="597" y="127"/>
                    </a:lnTo>
                    <a:lnTo>
                      <a:pt x="592" y="127"/>
                    </a:lnTo>
                    <a:lnTo>
                      <a:pt x="587" y="125"/>
                    </a:lnTo>
                    <a:lnTo>
                      <a:pt x="592" y="125"/>
                    </a:lnTo>
                    <a:lnTo>
                      <a:pt x="594" y="125"/>
                    </a:lnTo>
                    <a:lnTo>
                      <a:pt x="594" y="122"/>
                    </a:lnTo>
                    <a:lnTo>
                      <a:pt x="592" y="120"/>
                    </a:lnTo>
                    <a:lnTo>
                      <a:pt x="590" y="120"/>
                    </a:lnTo>
                    <a:lnTo>
                      <a:pt x="582" y="117"/>
                    </a:lnTo>
                    <a:lnTo>
                      <a:pt x="592" y="117"/>
                    </a:lnTo>
                    <a:lnTo>
                      <a:pt x="594" y="120"/>
                    </a:lnTo>
                    <a:lnTo>
                      <a:pt x="597" y="120"/>
                    </a:lnTo>
                    <a:lnTo>
                      <a:pt x="602" y="120"/>
                    </a:lnTo>
                    <a:lnTo>
                      <a:pt x="606" y="120"/>
                    </a:lnTo>
                    <a:lnTo>
                      <a:pt x="609" y="125"/>
                    </a:lnTo>
                    <a:lnTo>
                      <a:pt x="613" y="125"/>
                    </a:lnTo>
                    <a:lnTo>
                      <a:pt x="618" y="120"/>
                    </a:lnTo>
                    <a:lnTo>
                      <a:pt x="618" y="113"/>
                    </a:lnTo>
                    <a:lnTo>
                      <a:pt x="616" y="110"/>
                    </a:lnTo>
                    <a:lnTo>
                      <a:pt x="613" y="110"/>
                    </a:lnTo>
                    <a:lnTo>
                      <a:pt x="611" y="108"/>
                    </a:lnTo>
                    <a:lnTo>
                      <a:pt x="609" y="105"/>
                    </a:lnTo>
                    <a:lnTo>
                      <a:pt x="592" y="103"/>
                    </a:lnTo>
                    <a:lnTo>
                      <a:pt x="587" y="101"/>
                    </a:lnTo>
                    <a:lnTo>
                      <a:pt x="587" y="98"/>
                    </a:lnTo>
                    <a:lnTo>
                      <a:pt x="590" y="98"/>
                    </a:lnTo>
                    <a:lnTo>
                      <a:pt x="599" y="98"/>
                    </a:lnTo>
                    <a:lnTo>
                      <a:pt x="611" y="96"/>
                    </a:lnTo>
                    <a:lnTo>
                      <a:pt x="618" y="96"/>
                    </a:lnTo>
                    <a:lnTo>
                      <a:pt x="623" y="98"/>
                    </a:lnTo>
                    <a:lnTo>
                      <a:pt x="632" y="98"/>
                    </a:lnTo>
                    <a:lnTo>
                      <a:pt x="637" y="96"/>
                    </a:lnTo>
                    <a:lnTo>
                      <a:pt x="642" y="93"/>
                    </a:lnTo>
                    <a:lnTo>
                      <a:pt x="642" y="91"/>
                    </a:lnTo>
                    <a:lnTo>
                      <a:pt x="642" y="89"/>
                    </a:lnTo>
                    <a:lnTo>
                      <a:pt x="632" y="89"/>
                    </a:lnTo>
                    <a:lnTo>
                      <a:pt x="625" y="86"/>
                    </a:lnTo>
                    <a:lnTo>
                      <a:pt x="616" y="86"/>
                    </a:lnTo>
                    <a:lnTo>
                      <a:pt x="613" y="84"/>
                    </a:lnTo>
                    <a:lnTo>
                      <a:pt x="623" y="84"/>
                    </a:lnTo>
                    <a:lnTo>
                      <a:pt x="621" y="82"/>
                    </a:lnTo>
                    <a:lnTo>
                      <a:pt x="618" y="79"/>
                    </a:lnTo>
                    <a:lnTo>
                      <a:pt x="618" y="77"/>
                    </a:lnTo>
                    <a:lnTo>
                      <a:pt x="613" y="77"/>
                    </a:lnTo>
                    <a:lnTo>
                      <a:pt x="611" y="79"/>
                    </a:lnTo>
                    <a:lnTo>
                      <a:pt x="611" y="84"/>
                    </a:lnTo>
                    <a:lnTo>
                      <a:pt x="606" y="84"/>
                    </a:lnTo>
                    <a:lnTo>
                      <a:pt x="604" y="84"/>
                    </a:lnTo>
                    <a:lnTo>
                      <a:pt x="602" y="82"/>
                    </a:lnTo>
                    <a:lnTo>
                      <a:pt x="599" y="79"/>
                    </a:lnTo>
                    <a:lnTo>
                      <a:pt x="602" y="79"/>
                    </a:lnTo>
                    <a:lnTo>
                      <a:pt x="606" y="77"/>
                    </a:lnTo>
                    <a:lnTo>
                      <a:pt x="609" y="74"/>
                    </a:lnTo>
                    <a:lnTo>
                      <a:pt x="613" y="70"/>
                    </a:lnTo>
                    <a:lnTo>
                      <a:pt x="616" y="67"/>
                    </a:lnTo>
                    <a:lnTo>
                      <a:pt x="618" y="65"/>
                    </a:lnTo>
                    <a:lnTo>
                      <a:pt x="621" y="65"/>
                    </a:lnTo>
                    <a:lnTo>
                      <a:pt x="623" y="65"/>
                    </a:lnTo>
                    <a:lnTo>
                      <a:pt x="628" y="65"/>
                    </a:lnTo>
                    <a:lnTo>
                      <a:pt x="630" y="65"/>
                    </a:lnTo>
                    <a:lnTo>
                      <a:pt x="632" y="62"/>
                    </a:lnTo>
                    <a:lnTo>
                      <a:pt x="637" y="60"/>
                    </a:lnTo>
                    <a:lnTo>
                      <a:pt x="635" y="55"/>
                    </a:lnTo>
                    <a:lnTo>
                      <a:pt x="637" y="53"/>
                    </a:lnTo>
                    <a:lnTo>
                      <a:pt x="640" y="50"/>
                    </a:lnTo>
                    <a:lnTo>
                      <a:pt x="642" y="50"/>
                    </a:lnTo>
                    <a:lnTo>
                      <a:pt x="647" y="50"/>
                    </a:lnTo>
                    <a:lnTo>
                      <a:pt x="649" y="50"/>
                    </a:lnTo>
                    <a:lnTo>
                      <a:pt x="651" y="53"/>
                    </a:lnTo>
                    <a:lnTo>
                      <a:pt x="656" y="53"/>
                    </a:lnTo>
                    <a:lnTo>
                      <a:pt x="659" y="50"/>
                    </a:lnTo>
                    <a:lnTo>
                      <a:pt x="661" y="50"/>
                    </a:lnTo>
                    <a:lnTo>
                      <a:pt x="663" y="48"/>
                    </a:lnTo>
                    <a:lnTo>
                      <a:pt x="644" y="48"/>
                    </a:lnTo>
                    <a:lnTo>
                      <a:pt x="642" y="48"/>
                    </a:lnTo>
                    <a:lnTo>
                      <a:pt x="637" y="48"/>
                    </a:lnTo>
                    <a:lnTo>
                      <a:pt x="635" y="50"/>
                    </a:lnTo>
                    <a:lnTo>
                      <a:pt x="630" y="50"/>
                    </a:lnTo>
                    <a:lnTo>
                      <a:pt x="630" y="48"/>
                    </a:lnTo>
                    <a:lnTo>
                      <a:pt x="640" y="43"/>
                    </a:lnTo>
                    <a:lnTo>
                      <a:pt x="670" y="43"/>
                    </a:lnTo>
                    <a:lnTo>
                      <a:pt x="675" y="43"/>
                    </a:lnTo>
                    <a:lnTo>
                      <a:pt x="678" y="43"/>
                    </a:lnTo>
                    <a:lnTo>
                      <a:pt x="682" y="41"/>
                    </a:lnTo>
                    <a:lnTo>
                      <a:pt x="678" y="41"/>
                    </a:lnTo>
                    <a:lnTo>
                      <a:pt x="673" y="38"/>
                    </a:lnTo>
                    <a:lnTo>
                      <a:pt x="656" y="38"/>
                    </a:lnTo>
                    <a:lnTo>
                      <a:pt x="651" y="41"/>
                    </a:lnTo>
                    <a:lnTo>
                      <a:pt x="635" y="41"/>
                    </a:lnTo>
                    <a:lnTo>
                      <a:pt x="635" y="38"/>
                    </a:lnTo>
                    <a:lnTo>
                      <a:pt x="637" y="38"/>
                    </a:lnTo>
                    <a:lnTo>
                      <a:pt x="642" y="38"/>
                    </a:lnTo>
                    <a:lnTo>
                      <a:pt x="687" y="38"/>
                    </a:lnTo>
                    <a:lnTo>
                      <a:pt x="692" y="36"/>
                    </a:lnTo>
                    <a:lnTo>
                      <a:pt x="699" y="34"/>
                    </a:lnTo>
                    <a:lnTo>
                      <a:pt x="701" y="31"/>
                    </a:lnTo>
                    <a:lnTo>
                      <a:pt x="718" y="31"/>
                    </a:lnTo>
                    <a:lnTo>
                      <a:pt x="723" y="29"/>
                    </a:lnTo>
                    <a:lnTo>
                      <a:pt x="725" y="29"/>
                    </a:lnTo>
                    <a:lnTo>
                      <a:pt x="730" y="29"/>
                    </a:lnTo>
                    <a:lnTo>
                      <a:pt x="732" y="26"/>
                    </a:lnTo>
                    <a:lnTo>
                      <a:pt x="730" y="24"/>
                    </a:lnTo>
                    <a:close/>
                    <a:moveTo>
                      <a:pt x="119" y="268"/>
                    </a:moveTo>
                    <a:lnTo>
                      <a:pt x="116" y="266"/>
                    </a:lnTo>
                    <a:lnTo>
                      <a:pt x="119" y="268"/>
                    </a:lnTo>
                    <a:close/>
                    <a:moveTo>
                      <a:pt x="128" y="223"/>
                    </a:moveTo>
                    <a:lnTo>
                      <a:pt x="135" y="223"/>
                    </a:lnTo>
                    <a:lnTo>
                      <a:pt x="138" y="220"/>
                    </a:lnTo>
                    <a:lnTo>
                      <a:pt x="145" y="220"/>
                    </a:lnTo>
                    <a:lnTo>
                      <a:pt x="147" y="220"/>
                    </a:lnTo>
                    <a:lnTo>
                      <a:pt x="147" y="216"/>
                    </a:lnTo>
                    <a:lnTo>
                      <a:pt x="150" y="216"/>
                    </a:lnTo>
                    <a:lnTo>
                      <a:pt x="147" y="213"/>
                    </a:lnTo>
                    <a:lnTo>
                      <a:pt x="145" y="211"/>
                    </a:lnTo>
                    <a:lnTo>
                      <a:pt x="143" y="211"/>
                    </a:lnTo>
                    <a:lnTo>
                      <a:pt x="138" y="211"/>
                    </a:lnTo>
                    <a:lnTo>
                      <a:pt x="135" y="206"/>
                    </a:lnTo>
                    <a:lnTo>
                      <a:pt x="119" y="206"/>
                    </a:lnTo>
                    <a:lnTo>
                      <a:pt x="119" y="213"/>
                    </a:lnTo>
                    <a:lnTo>
                      <a:pt x="116" y="216"/>
                    </a:lnTo>
                    <a:lnTo>
                      <a:pt x="114" y="216"/>
                    </a:lnTo>
                    <a:lnTo>
                      <a:pt x="114" y="218"/>
                    </a:lnTo>
                    <a:lnTo>
                      <a:pt x="116" y="220"/>
                    </a:lnTo>
                    <a:lnTo>
                      <a:pt x="119" y="220"/>
                    </a:lnTo>
                    <a:lnTo>
                      <a:pt x="119" y="225"/>
                    </a:lnTo>
                    <a:lnTo>
                      <a:pt x="128" y="223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25" name="Greece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6A282CD2-31FF-4493-8A30-050324827AE4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6820744" y="-1776261"/>
                <a:ext cx="103486" cy="112975"/>
              </a:xfrm>
              <a:custGeom>
                <a:avLst/>
                <a:gdLst>
                  <a:gd name="T0" fmla="*/ 0 w 534"/>
                  <a:gd name="T1" fmla="*/ 2147483647 h 552"/>
                  <a:gd name="T2" fmla="*/ 2147483647 w 534"/>
                  <a:gd name="T3" fmla="*/ 2147483647 h 552"/>
                  <a:gd name="T4" fmla="*/ 2147483647 w 534"/>
                  <a:gd name="T5" fmla="*/ 2147483647 h 552"/>
                  <a:gd name="T6" fmla="*/ 2147483647 w 534"/>
                  <a:gd name="T7" fmla="*/ 2147483647 h 552"/>
                  <a:gd name="T8" fmla="*/ 2147483647 w 534"/>
                  <a:gd name="T9" fmla="*/ 2147483647 h 552"/>
                  <a:gd name="T10" fmla="*/ 2147483647 w 534"/>
                  <a:gd name="T11" fmla="*/ 2147483647 h 552"/>
                  <a:gd name="T12" fmla="*/ 2147483647 w 534"/>
                  <a:gd name="T13" fmla="*/ 2147483647 h 552"/>
                  <a:gd name="T14" fmla="*/ 2147483647 w 534"/>
                  <a:gd name="T15" fmla="*/ 2147483647 h 552"/>
                  <a:gd name="T16" fmla="*/ 2147483647 w 534"/>
                  <a:gd name="T17" fmla="*/ 2147483647 h 552"/>
                  <a:gd name="T18" fmla="*/ 2147483647 w 534"/>
                  <a:gd name="T19" fmla="*/ 2147483647 h 552"/>
                  <a:gd name="T20" fmla="*/ 2147483647 w 534"/>
                  <a:gd name="T21" fmla="*/ 2147483647 h 552"/>
                  <a:gd name="T22" fmla="*/ 2147483647 w 534"/>
                  <a:gd name="T23" fmla="*/ 2147483647 h 552"/>
                  <a:gd name="T24" fmla="*/ 2147483647 w 534"/>
                  <a:gd name="T25" fmla="*/ 2147483647 h 552"/>
                  <a:gd name="T26" fmla="*/ 2147483647 w 534"/>
                  <a:gd name="T27" fmla="*/ 2147483647 h 552"/>
                  <a:gd name="T28" fmla="*/ 2147483647 w 534"/>
                  <a:gd name="T29" fmla="*/ 2147483647 h 552"/>
                  <a:gd name="T30" fmla="*/ 2147483647 w 534"/>
                  <a:gd name="T31" fmla="*/ 2147483647 h 552"/>
                  <a:gd name="T32" fmla="*/ 2147483647 w 534"/>
                  <a:gd name="T33" fmla="*/ 2147483647 h 552"/>
                  <a:gd name="T34" fmla="*/ 2147483647 w 534"/>
                  <a:gd name="T35" fmla="*/ 2147483647 h 552"/>
                  <a:gd name="T36" fmla="*/ 2147483647 w 534"/>
                  <a:gd name="T37" fmla="*/ 2147483647 h 552"/>
                  <a:gd name="T38" fmla="*/ 2147483647 w 534"/>
                  <a:gd name="T39" fmla="*/ 2147483647 h 552"/>
                  <a:gd name="T40" fmla="*/ 2147483647 w 534"/>
                  <a:gd name="T41" fmla="*/ 2147483647 h 552"/>
                  <a:gd name="T42" fmla="*/ 2147483647 w 534"/>
                  <a:gd name="T43" fmla="*/ 2147483647 h 552"/>
                  <a:gd name="T44" fmla="*/ 2147483647 w 534"/>
                  <a:gd name="T45" fmla="*/ 2147483647 h 552"/>
                  <a:gd name="T46" fmla="*/ 2147483647 w 534"/>
                  <a:gd name="T47" fmla="*/ 2147483647 h 552"/>
                  <a:gd name="T48" fmla="*/ 2147483647 w 534"/>
                  <a:gd name="T49" fmla="*/ 2147483647 h 552"/>
                  <a:gd name="T50" fmla="*/ 2147483647 w 534"/>
                  <a:gd name="T51" fmla="*/ 2147483647 h 552"/>
                  <a:gd name="T52" fmla="*/ 2147483647 w 534"/>
                  <a:gd name="T53" fmla="*/ 2147483647 h 552"/>
                  <a:gd name="T54" fmla="*/ 2147483647 w 534"/>
                  <a:gd name="T55" fmla="*/ 2147483647 h 552"/>
                  <a:gd name="T56" fmla="*/ 2147483647 w 534"/>
                  <a:gd name="T57" fmla="*/ 2147483647 h 552"/>
                  <a:gd name="T58" fmla="*/ 2147483647 w 534"/>
                  <a:gd name="T59" fmla="*/ 2147483647 h 552"/>
                  <a:gd name="T60" fmla="*/ 2147483647 w 534"/>
                  <a:gd name="T61" fmla="*/ 2147483647 h 552"/>
                  <a:gd name="T62" fmla="*/ 2147483647 w 534"/>
                  <a:gd name="T63" fmla="*/ 2147483647 h 552"/>
                  <a:gd name="T64" fmla="*/ 2147483647 w 534"/>
                  <a:gd name="T65" fmla="*/ 2147483647 h 552"/>
                  <a:gd name="T66" fmla="*/ 2147483647 w 534"/>
                  <a:gd name="T67" fmla="*/ 2147483647 h 552"/>
                  <a:gd name="T68" fmla="*/ 2147483647 w 534"/>
                  <a:gd name="T69" fmla="*/ 2147483647 h 552"/>
                  <a:gd name="T70" fmla="*/ 2147483647 w 534"/>
                  <a:gd name="T71" fmla="*/ 2147483647 h 552"/>
                  <a:gd name="T72" fmla="*/ 2147483647 w 534"/>
                  <a:gd name="T73" fmla="*/ 2147483647 h 552"/>
                  <a:gd name="T74" fmla="*/ 2147483647 w 534"/>
                  <a:gd name="T75" fmla="*/ 2147483647 h 552"/>
                  <a:gd name="T76" fmla="*/ 2147483647 w 534"/>
                  <a:gd name="T77" fmla="*/ 2147483647 h 552"/>
                  <a:gd name="T78" fmla="*/ 2147483647 w 534"/>
                  <a:gd name="T79" fmla="*/ 2147483647 h 552"/>
                  <a:gd name="T80" fmla="*/ 2147483647 w 534"/>
                  <a:gd name="T81" fmla="*/ 2147483647 h 552"/>
                  <a:gd name="T82" fmla="*/ 2147483647 w 534"/>
                  <a:gd name="T83" fmla="*/ 2147483647 h 552"/>
                  <a:gd name="T84" fmla="*/ 2147483647 w 534"/>
                  <a:gd name="T85" fmla="*/ 2147483647 h 552"/>
                  <a:gd name="T86" fmla="*/ 2147483647 w 534"/>
                  <a:gd name="T87" fmla="*/ 2147483647 h 552"/>
                  <a:gd name="T88" fmla="*/ 2147483647 w 534"/>
                  <a:gd name="T89" fmla="*/ 2147483647 h 552"/>
                  <a:gd name="T90" fmla="*/ 2147483647 w 534"/>
                  <a:gd name="T91" fmla="*/ 2147483647 h 552"/>
                  <a:gd name="T92" fmla="*/ 2147483647 w 534"/>
                  <a:gd name="T93" fmla="*/ 2147483647 h 552"/>
                  <a:gd name="T94" fmla="*/ 2147483647 w 534"/>
                  <a:gd name="T95" fmla="*/ 2147483647 h 552"/>
                  <a:gd name="T96" fmla="*/ 2147483647 w 534"/>
                  <a:gd name="T97" fmla="*/ 2147483647 h 552"/>
                  <a:gd name="T98" fmla="*/ 2147483647 w 534"/>
                  <a:gd name="T99" fmla="*/ 2147483647 h 552"/>
                  <a:gd name="T100" fmla="*/ 2147483647 w 534"/>
                  <a:gd name="T101" fmla="*/ 2147483647 h 552"/>
                  <a:gd name="T102" fmla="*/ 2147483647 w 534"/>
                  <a:gd name="T103" fmla="*/ 2147483647 h 552"/>
                  <a:gd name="T104" fmla="*/ 2147483647 w 534"/>
                  <a:gd name="T105" fmla="*/ 2147483647 h 552"/>
                  <a:gd name="T106" fmla="*/ 2147483647 w 534"/>
                  <a:gd name="T107" fmla="*/ 2147483647 h 55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534"/>
                  <a:gd name="T163" fmla="*/ 0 h 552"/>
                  <a:gd name="T164" fmla="*/ 534 w 534"/>
                  <a:gd name="T165" fmla="*/ 552 h 55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534" h="552">
                    <a:moveTo>
                      <a:pt x="240" y="108"/>
                    </a:moveTo>
                    <a:lnTo>
                      <a:pt x="270" y="126"/>
                    </a:lnTo>
                    <a:lnTo>
                      <a:pt x="282" y="120"/>
                    </a:lnTo>
                    <a:lnTo>
                      <a:pt x="240" y="108"/>
                    </a:lnTo>
                    <a:close/>
                    <a:moveTo>
                      <a:pt x="24" y="258"/>
                    </a:moveTo>
                    <a:lnTo>
                      <a:pt x="0" y="282"/>
                    </a:lnTo>
                    <a:lnTo>
                      <a:pt x="42" y="294"/>
                    </a:lnTo>
                    <a:lnTo>
                      <a:pt x="24" y="258"/>
                    </a:lnTo>
                    <a:close/>
                    <a:moveTo>
                      <a:pt x="312" y="414"/>
                    </a:moveTo>
                    <a:lnTo>
                      <a:pt x="312" y="420"/>
                    </a:lnTo>
                    <a:lnTo>
                      <a:pt x="324" y="420"/>
                    </a:lnTo>
                    <a:lnTo>
                      <a:pt x="324" y="414"/>
                    </a:lnTo>
                    <a:lnTo>
                      <a:pt x="318" y="408"/>
                    </a:lnTo>
                    <a:lnTo>
                      <a:pt x="312" y="408"/>
                    </a:lnTo>
                    <a:lnTo>
                      <a:pt x="312" y="414"/>
                    </a:lnTo>
                    <a:close/>
                    <a:moveTo>
                      <a:pt x="306" y="390"/>
                    </a:moveTo>
                    <a:lnTo>
                      <a:pt x="300" y="378"/>
                    </a:lnTo>
                    <a:lnTo>
                      <a:pt x="294" y="390"/>
                    </a:lnTo>
                    <a:lnTo>
                      <a:pt x="306" y="390"/>
                    </a:lnTo>
                    <a:close/>
                    <a:moveTo>
                      <a:pt x="294" y="294"/>
                    </a:moveTo>
                    <a:lnTo>
                      <a:pt x="318" y="336"/>
                    </a:lnTo>
                    <a:lnTo>
                      <a:pt x="330" y="318"/>
                    </a:lnTo>
                    <a:lnTo>
                      <a:pt x="294" y="294"/>
                    </a:lnTo>
                    <a:close/>
                    <a:moveTo>
                      <a:pt x="108" y="264"/>
                    </a:moveTo>
                    <a:lnTo>
                      <a:pt x="138" y="264"/>
                    </a:lnTo>
                    <a:lnTo>
                      <a:pt x="144" y="270"/>
                    </a:lnTo>
                    <a:lnTo>
                      <a:pt x="156" y="270"/>
                    </a:lnTo>
                    <a:lnTo>
                      <a:pt x="180" y="282"/>
                    </a:lnTo>
                    <a:lnTo>
                      <a:pt x="192" y="282"/>
                    </a:lnTo>
                    <a:lnTo>
                      <a:pt x="198" y="288"/>
                    </a:lnTo>
                    <a:lnTo>
                      <a:pt x="204" y="288"/>
                    </a:lnTo>
                    <a:lnTo>
                      <a:pt x="216" y="300"/>
                    </a:lnTo>
                    <a:lnTo>
                      <a:pt x="228" y="306"/>
                    </a:lnTo>
                    <a:lnTo>
                      <a:pt x="234" y="312"/>
                    </a:lnTo>
                    <a:lnTo>
                      <a:pt x="246" y="312"/>
                    </a:lnTo>
                    <a:lnTo>
                      <a:pt x="252" y="306"/>
                    </a:lnTo>
                    <a:lnTo>
                      <a:pt x="252" y="288"/>
                    </a:lnTo>
                    <a:lnTo>
                      <a:pt x="228" y="264"/>
                    </a:lnTo>
                    <a:lnTo>
                      <a:pt x="216" y="258"/>
                    </a:lnTo>
                    <a:lnTo>
                      <a:pt x="210" y="252"/>
                    </a:lnTo>
                    <a:lnTo>
                      <a:pt x="204" y="252"/>
                    </a:lnTo>
                    <a:lnTo>
                      <a:pt x="198" y="246"/>
                    </a:lnTo>
                    <a:lnTo>
                      <a:pt x="186" y="246"/>
                    </a:lnTo>
                    <a:lnTo>
                      <a:pt x="174" y="234"/>
                    </a:lnTo>
                    <a:lnTo>
                      <a:pt x="168" y="234"/>
                    </a:lnTo>
                    <a:lnTo>
                      <a:pt x="174" y="228"/>
                    </a:lnTo>
                    <a:lnTo>
                      <a:pt x="192" y="228"/>
                    </a:lnTo>
                    <a:lnTo>
                      <a:pt x="198" y="240"/>
                    </a:lnTo>
                    <a:lnTo>
                      <a:pt x="222" y="252"/>
                    </a:lnTo>
                    <a:lnTo>
                      <a:pt x="234" y="264"/>
                    </a:lnTo>
                    <a:lnTo>
                      <a:pt x="258" y="264"/>
                    </a:lnTo>
                    <a:lnTo>
                      <a:pt x="270" y="252"/>
                    </a:lnTo>
                    <a:lnTo>
                      <a:pt x="258" y="240"/>
                    </a:lnTo>
                    <a:lnTo>
                      <a:pt x="246" y="240"/>
                    </a:lnTo>
                    <a:lnTo>
                      <a:pt x="234" y="234"/>
                    </a:lnTo>
                    <a:lnTo>
                      <a:pt x="222" y="234"/>
                    </a:lnTo>
                    <a:lnTo>
                      <a:pt x="210" y="228"/>
                    </a:lnTo>
                    <a:lnTo>
                      <a:pt x="204" y="216"/>
                    </a:lnTo>
                    <a:lnTo>
                      <a:pt x="198" y="210"/>
                    </a:lnTo>
                    <a:lnTo>
                      <a:pt x="198" y="204"/>
                    </a:lnTo>
                    <a:lnTo>
                      <a:pt x="192" y="192"/>
                    </a:lnTo>
                    <a:lnTo>
                      <a:pt x="186" y="186"/>
                    </a:lnTo>
                    <a:lnTo>
                      <a:pt x="174" y="162"/>
                    </a:lnTo>
                    <a:lnTo>
                      <a:pt x="168" y="156"/>
                    </a:lnTo>
                    <a:lnTo>
                      <a:pt x="162" y="144"/>
                    </a:lnTo>
                    <a:lnTo>
                      <a:pt x="150" y="132"/>
                    </a:lnTo>
                    <a:lnTo>
                      <a:pt x="150" y="120"/>
                    </a:lnTo>
                    <a:lnTo>
                      <a:pt x="144" y="114"/>
                    </a:lnTo>
                    <a:lnTo>
                      <a:pt x="144" y="102"/>
                    </a:lnTo>
                    <a:lnTo>
                      <a:pt x="150" y="96"/>
                    </a:lnTo>
                    <a:lnTo>
                      <a:pt x="156" y="96"/>
                    </a:lnTo>
                    <a:lnTo>
                      <a:pt x="162" y="102"/>
                    </a:lnTo>
                    <a:lnTo>
                      <a:pt x="162" y="108"/>
                    </a:lnTo>
                    <a:lnTo>
                      <a:pt x="168" y="114"/>
                    </a:lnTo>
                    <a:lnTo>
                      <a:pt x="180" y="114"/>
                    </a:lnTo>
                    <a:lnTo>
                      <a:pt x="180" y="120"/>
                    </a:lnTo>
                    <a:lnTo>
                      <a:pt x="186" y="120"/>
                    </a:lnTo>
                    <a:lnTo>
                      <a:pt x="198" y="132"/>
                    </a:lnTo>
                    <a:lnTo>
                      <a:pt x="198" y="144"/>
                    </a:lnTo>
                    <a:lnTo>
                      <a:pt x="204" y="144"/>
                    </a:lnTo>
                    <a:lnTo>
                      <a:pt x="210" y="138"/>
                    </a:lnTo>
                    <a:lnTo>
                      <a:pt x="216" y="138"/>
                    </a:lnTo>
                    <a:lnTo>
                      <a:pt x="204" y="120"/>
                    </a:lnTo>
                    <a:lnTo>
                      <a:pt x="210" y="120"/>
                    </a:lnTo>
                    <a:lnTo>
                      <a:pt x="234" y="132"/>
                    </a:lnTo>
                    <a:lnTo>
                      <a:pt x="222" y="114"/>
                    </a:lnTo>
                    <a:lnTo>
                      <a:pt x="228" y="108"/>
                    </a:lnTo>
                    <a:lnTo>
                      <a:pt x="228" y="84"/>
                    </a:lnTo>
                    <a:lnTo>
                      <a:pt x="240" y="72"/>
                    </a:lnTo>
                    <a:lnTo>
                      <a:pt x="270" y="72"/>
                    </a:lnTo>
                    <a:lnTo>
                      <a:pt x="276" y="78"/>
                    </a:lnTo>
                    <a:lnTo>
                      <a:pt x="276" y="90"/>
                    </a:lnTo>
                    <a:lnTo>
                      <a:pt x="288" y="90"/>
                    </a:lnTo>
                    <a:lnTo>
                      <a:pt x="294" y="84"/>
                    </a:lnTo>
                    <a:lnTo>
                      <a:pt x="300" y="72"/>
                    </a:lnTo>
                    <a:lnTo>
                      <a:pt x="306" y="66"/>
                    </a:lnTo>
                    <a:lnTo>
                      <a:pt x="342" y="66"/>
                    </a:lnTo>
                    <a:lnTo>
                      <a:pt x="360" y="72"/>
                    </a:lnTo>
                    <a:lnTo>
                      <a:pt x="372" y="72"/>
                    </a:lnTo>
                    <a:lnTo>
                      <a:pt x="378" y="78"/>
                    </a:lnTo>
                    <a:lnTo>
                      <a:pt x="384" y="78"/>
                    </a:lnTo>
                    <a:lnTo>
                      <a:pt x="384" y="72"/>
                    </a:lnTo>
                    <a:lnTo>
                      <a:pt x="390" y="60"/>
                    </a:lnTo>
                    <a:lnTo>
                      <a:pt x="390" y="48"/>
                    </a:lnTo>
                    <a:lnTo>
                      <a:pt x="384" y="42"/>
                    </a:lnTo>
                    <a:lnTo>
                      <a:pt x="384" y="36"/>
                    </a:lnTo>
                    <a:lnTo>
                      <a:pt x="390" y="30"/>
                    </a:lnTo>
                    <a:lnTo>
                      <a:pt x="408" y="30"/>
                    </a:lnTo>
                    <a:lnTo>
                      <a:pt x="408" y="18"/>
                    </a:lnTo>
                    <a:lnTo>
                      <a:pt x="402" y="12"/>
                    </a:lnTo>
                    <a:lnTo>
                      <a:pt x="402" y="6"/>
                    </a:lnTo>
                    <a:lnTo>
                      <a:pt x="390" y="6"/>
                    </a:lnTo>
                    <a:lnTo>
                      <a:pt x="384" y="0"/>
                    </a:lnTo>
                    <a:lnTo>
                      <a:pt x="366" y="6"/>
                    </a:lnTo>
                    <a:lnTo>
                      <a:pt x="372" y="12"/>
                    </a:lnTo>
                    <a:lnTo>
                      <a:pt x="372" y="30"/>
                    </a:lnTo>
                    <a:lnTo>
                      <a:pt x="366" y="36"/>
                    </a:lnTo>
                    <a:lnTo>
                      <a:pt x="348" y="36"/>
                    </a:lnTo>
                    <a:lnTo>
                      <a:pt x="336" y="24"/>
                    </a:lnTo>
                    <a:lnTo>
                      <a:pt x="324" y="36"/>
                    </a:lnTo>
                    <a:lnTo>
                      <a:pt x="312" y="36"/>
                    </a:lnTo>
                    <a:lnTo>
                      <a:pt x="300" y="24"/>
                    </a:lnTo>
                    <a:lnTo>
                      <a:pt x="294" y="30"/>
                    </a:lnTo>
                    <a:lnTo>
                      <a:pt x="282" y="30"/>
                    </a:lnTo>
                    <a:lnTo>
                      <a:pt x="264" y="12"/>
                    </a:lnTo>
                    <a:lnTo>
                      <a:pt x="264" y="6"/>
                    </a:lnTo>
                    <a:lnTo>
                      <a:pt x="234" y="12"/>
                    </a:lnTo>
                    <a:lnTo>
                      <a:pt x="228" y="30"/>
                    </a:lnTo>
                    <a:lnTo>
                      <a:pt x="204" y="24"/>
                    </a:lnTo>
                    <a:lnTo>
                      <a:pt x="198" y="30"/>
                    </a:lnTo>
                    <a:lnTo>
                      <a:pt x="186" y="36"/>
                    </a:lnTo>
                    <a:lnTo>
                      <a:pt x="174" y="36"/>
                    </a:lnTo>
                    <a:lnTo>
                      <a:pt x="168" y="30"/>
                    </a:lnTo>
                    <a:lnTo>
                      <a:pt x="162" y="30"/>
                    </a:lnTo>
                    <a:lnTo>
                      <a:pt x="150" y="36"/>
                    </a:lnTo>
                    <a:lnTo>
                      <a:pt x="138" y="48"/>
                    </a:lnTo>
                    <a:lnTo>
                      <a:pt x="126" y="54"/>
                    </a:lnTo>
                    <a:lnTo>
                      <a:pt x="102" y="54"/>
                    </a:lnTo>
                    <a:lnTo>
                      <a:pt x="102" y="60"/>
                    </a:lnTo>
                    <a:lnTo>
                      <a:pt x="96" y="72"/>
                    </a:lnTo>
                    <a:lnTo>
                      <a:pt x="72" y="72"/>
                    </a:lnTo>
                    <a:lnTo>
                      <a:pt x="66" y="66"/>
                    </a:lnTo>
                    <a:lnTo>
                      <a:pt x="60" y="66"/>
                    </a:lnTo>
                    <a:lnTo>
                      <a:pt x="48" y="72"/>
                    </a:lnTo>
                    <a:lnTo>
                      <a:pt x="54" y="84"/>
                    </a:lnTo>
                    <a:lnTo>
                      <a:pt x="54" y="90"/>
                    </a:lnTo>
                    <a:lnTo>
                      <a:pt x="42" y="102"/>
                    </a:lnTo>
                    <a:lnTo>
                      <a:pt x="24" y="102"/>
                    </a:lnTo>
                    <a:lnTo>
                      <a:pt x="24" y="126"/>
                    </a:lnTo>
                    <a:lnTo>
                      <a:pt x="12" y="132"/>
                    </a:lnTo>
                    <a:lnTo>
                      <a:pt x="0" y="132"/>
                    </a:lnTo>
                    <a:lnTo>
                      <a:pt x="0" y="198"/>
                    </a:lnTo>
                    <a:lnTo>
                      <a:pt x="6" y="204"/>
                    </a:lnTo>
                    <a:lnTo>
                      <a:pt x="18" y="210"/>
                    </a:lnTo>
                    <a:lnTo>
                      <a:pt x="24" y="216"/>
                    </a:lnTo>
                    <a:lnTo>
                      <a:pt x="30" y="228"/>
                    </a:lnTo>
                    <a:lnTo>
                      <a:pt x="36" y="234"/>
                    </a:lnTo>
                    <a:lnTo>
                      <a:pt x="42" y="246"/>
                    </a:lnTo>
                    <a:lnTo>
                      <a:pt x="54" y="258"/>
                    </a:lnTo>
                    <a:lnTo>
                      <a:pt x="60" y="270"/>
                    </a:lnTo>
                    <a:lnTo>
                      <a:pt x="84" y="270"/>
                    </a:lnTo>
                    <a:lnTo>
                      <a:pt x="96" y="264"/>
                    </a:lnTo>
                    <a:lnTo>
                      <a:pt x="108" y="264"/>
                    </a:lnTo>
                    <a:close/>
                    <a:moveTo>
                      <a:pt x="396" y="252"/>
                    </a:moveTo>
                    <a:lnTo>
                      <a:pt x="372" y="252"/>
                    </a:lnTo>
                    <a:lnTo>
                      <a:pt x="372" y="270"/>
                    </a:lnTo>
                    <a:lnTo>
                      <a:pt x="384" y="294"/>
                    </a:lnTo>
                    <a:lnTo>
                      <a:pt x="396" y="252"/>
                    </a:lnTo>
                    <a:close/>
                    <a:moveTo>
                      <a:pt x="24" y="312"/>
                    </a:moveTo>
                    <a:lnTo>
                      <a:pt x="18" y="318"/>
                    </a:lnTo>
                    <a:lnTo>
                      <a:pt x="24" y="324"/>
                    </a:lnTo>
                    <a:lnTo>
                      <a:pt x="30" y="324"/>
                    </a:lnTo>
                    <a:lnTo>
                      <a:pt x="36" y="330"/>
                    </a:lnTo>
                    <a:lnTo>
                      <a:pt x="42" y="324"/>
                    </a:lnTo>
                    <a:lnTo>
                      <a:pt x="42" y="318"/>
                    </a:lnTo>
                    <a:lnTo>
                      <a:pt x="30" y="306"/>
                    </a:lnTo>
                    <a:lnTo>
                      <a:pt x="24" y="312"/>
                    </a:lnTo>
                    <a:close/>
                    <a:moveTo>
                      <a:pt x="378" y="390"/>
                    </a:moveTo>
                    <a:lnTo>
                      <a:pt x="378" y="408"/>
                    </a:lnTo>
                    <a:lnTo>
                      <a:pt x="390" y="390"/>
                    </a:lnTo>
                    <a:lnTo>
                      <a:pt x="378" y="390"/>
                    </a:lnTo>
                    <a:close/>
                    <a:moveTo>
                      <a:pt x="408" y="330"/>
                    </a:moveTo>
                    <a:lnTo>
                      <a:pt x="396" y="330"/>
                    </a:lnTo>
                    <a:lnTo>
                      <a:pt x="384" y="336"/>
                    </a:lnTo>
                    <a:lnTo>
                      <a:pt x="384" y="342"/>
                    </a:lnTo>
                    <a:lnTo>
                      <a:pt x="396" y="342"/>
                    </a:lnTo>
                    <a:lnTo>
                      <a:pt x="402" y="336"/>
                    </a:lnTo>
                    <a:lnTo>
                      <a:pt x="408" y="336"/>
                    </a:lnTo>
                    <a:lnTo>
                      <a:pt x="408" y="330"/>
                    </a:lnTo>
                    <a:close/>
                    <a:moveTo>
                      <a:pt x="396" y="192"/>
                    </a:moveTo>
                    <a:lnTo>
                      <a:pt x="372" y="198"/>
                    </a:lnTo>
                    <a:lnTo>
                      <a:pt x="372" y="210"/>
                    </a:lnTo>
                    <a:lnTo>
                      <a:pt x="390" y="210"/>
                    </a:lnTo>
                    <a:lnTo>
                      <a:pt x="396" y="216"/>
                    </a:lnTo>
                    <a:lnTo>
                      <a:pt x="396" y="222"/>
                    </a:lnTo>
                    <a:lnTo>
                      <a:pt x="414" y="222"/>
                    </a:lnTo>
                    <a:lnTo>
                      <a:pt x="414" y="210"/>
                    </a:lnTo>
                    <a:lnTo>
                      <a:pt x="396" y="192"/>
                    </a:lnTo>
                    <a:close/>
                    <a:moveTo>
                      <a:pt x="342" y="372"/>
                    </a:moveTo>
                    <a:lnTo>
                      <a:pt x="342" y="378"/>
                    </a:lnTo>
                    <a:lnTo>
                      <a:pt x="348" y="384"/>
                    </a:lnTo>
                    <a:lnTo>
                      <a:pt x="360" y="384"/>
                    </a:lnTo>
                    <a:lnTo>
                      <a:pt x="366" y="378"/>
                    </a:lnTo>
                    <a:lnTo>
                      <a:pt x="366" y="372"/>
                    </a:lnTo>
                    <a:lnTo>
                      <a:pt x="360" y="366"/>
                    </a:lnTo>
                    <a:lnTo>
                      <a:pt x="342" y="366"/>
                    </a:lnTo>
                    <a:lnTo>
                      <a:pt x="342" y="372"/>
                    </a:lnTo>
                    <a:close/>
                    <a:moveTo>
                      <a:pt x="444" y="312"/>
                    </a:moveTo>
                    <a:lnTo>
                      <a:pt x="432" y="312"/>
                    </a:lnTo>
                    <a:lnTo>
                      <a:pt x="432" y="330"/>
                    </a:lnTo>
                    <a:lnTo>
                      <a:pt x="444" y="336"/>
                    </a:lnTo>
                    <a:lnTo>
                      <a:pt x="450" y="330"/>
                    </a:lnTo>
                    <a:lnTo>
                      <a:pt x="450" y="318"/>
                    </a:lnTo>
                    <a:lnTo>
                      <a:pt x="444" y="312"/>
                    </a:lnTo>
                    <a:close/>
                    <a:moveTo>
                      <a:pt x="444" y="372"/>
                    </a:moveTo>
                    <a:lnTo>
                      <a:pt x="456" y="354"/>
                    </a:lnTo>
                    <a:lnTo>
                      <a:pt x="438" y="354"/>
                    </a:lnTo>
                    <a:lnTo>
                      <a:pt x="444" y="372"/>
                    </a:lnTo>
                    <a:close/>
                    <a:moveTo>
                      <a:pt x="276" y="222"/>
                    </a:moveTo>
                    <a:lnTo>
                      <a:pt x="276" y="240"/>
                    </a:lnTo>
                    <a:lnTo>
                      <a:pt x="288" y="240"/>
                    </a:lnTo>
                    <a:lnTo>
                      <a:pt x="276" y="222"/>
                    </a:lnTo>
                    <a:close/>
                    <a:moveTo>
                      <a:pt x="534" y="420"/>
                    </a:moveTo>
                    <a:lnTo>
                      <a:pt x="522" y="420"/>
                    </a:lnTo>
                    <a:lnTo>
                      <a:pt x="516" y="426"/>
                    </a:lnTo>
                    <a:lnTo>
                      <a:pt x="510" y="438"/>
                    </a:lnTo>
                    <a:lnTo>
                      <a:pt x="510" y="468"/>
                    </a:lnTo>
                    <a:lnTo>
                      <a:pt x="516" y="468"/>
                    </a:lnTo>
                    <a:lnTo>
                      <a:pt x="522" y="456"/>
                    </a:lnTo>
                    <a:lnTo>
                      <a:pt x="528" y="450"/>
                    </a:lnTo>
                    <a:lnTo>
                      <a:pt x="534" y="438"/>
                    </a:lnTo>
                    <a:lnTo>
                      <a:pt x="534" y="420"/>
                    </a:lnTo>
                    <a:close/>
                    <a:moveTo>
                      <a:pt x="462" y="384"/>
                    </a:moveTo>
                    <a:lnTo>
                      <a:pt x="456" y="408"/>
                    </a:lnTo>
                    <a:lnTo>
                      <a:pt x="498" y="378"/>
                    </a:lnTo>
                    <a:lnTo>
                      <a:pt x="486" y="372"/>
                    </a:lnTo>
                    <a:lnTo>
                      <a:pt x="462" y="384"/>
                    </a:lnTo>
                    <a:close/>
                    <a:moveTo>
                      <a:pt x="462" y="510"/>
                    </a:moveTo>
                    <a:lnTo>
                      <a:pt x="480" y="510"/>
                    </a:lnTo>
                    <a:lnTo>
                      <a:pt x="468" y="468"/>
                    </a:lnTo>
                    <a:lnTo>
                      <a:pt x="462" y="510"/>
                    </a:lnTo>
                    <a:close/>
                    <a:moveTo>
                      <a:pt x="276" y="330"/>
                    </a:moveTo>
                    <a:lnTo>
                      <a:pt x="270" y="336"/>
                    </a:lnTo>
                    <a:lnTo>
                      <a:pt x="270" y="348"/>
                    </a:lnTo>
                    <a:lnTo>
                      <a:pt x="276" y="348"/>
                    </a:lnTo>
                    <a:lnTo>
                      <a:pt x="288" y="336"/>
                    </a:lnTo>
                    <a:lnTo>
                      <a:pt x="282" y="330"/>
                    </a:lnTo>
                    <a:lnTo>
                      <a:pt x="276" y="330"/>
                    </a:lnTo>
                    <a:close/>
                    <a:moveTo>
                      <a:pt x="186" y="432"/>
                    </a:moveTo>
                    <a:lnTo>
                      <a:pt x="180" y="438"/>
                    </a:lnTo>
                    <a:lnTo>
                      <a:pt x="180" y="450"/>
                    </a:lnTo>
                    <a:lnTo>
                      <a:pt x="186" y="456"/>
                    </a:lnTo>
                    <a:lnTo>
                      <a:pt x="198" y="444"/>
                    </a:lnTo>
                    <a:lnTo>
                      <a:pt x="198" y="438"/>
                    </a:lnTo>
                    <a:lnTo>
                      <a:pt x="192" y="432"/>
                    </a:lnTo>
                    <a:lnTo>
                      <a:pt x="186" y="432"/>
                    </a:lnTo>
                    <a:close/>
                    <a:moveTo>
                      <a:pt x="384" y="528"/>
                    </a:moveTo>
                    <a:lnTo>
                      <a:pt x="378" y="528"/>
                    </a:lnTo>
                    <a:lnTo>
                      <a:pt x="378" y="516"/>
                    </a:lnTo>
                    <a:lnTo>
                      <a:pt x="372" y="510"/>
                    </a:lnTo>
                    <a:lnTo>
                      <a:pt x="342" y="510"/>
                    </a:lnTo>
                    <a:lnTo>
                      <a:pt x="306" y="504"/>
                    </a:lnTo>
                    <a:lnTo>
                      <a:pt x="276" y="504"/>
                    </a:lnTo>
                    <a:lnTo>
                      <a:pt x="246" y="486"/>
                    </a:lnTo>
                    <a:lnTo>
                      <a:pt x="228" y="504"/>
                    </a:lnTo>
                    <a:lnTo>
                      <a:pt x="234" y="510"/>
                    </a:lnTo>
                    <a:lnTo>
                      <a:pt x="246" y="516"/>
                    </a:lnTo>
                    <a:lnTo>
                      <a:pt x="252" y="522"/>
                    </a:lnTo>
                    <a:lnTo>
                      <a:pt x="258" y="516"/>
                    </a:lnTo>
                    <a:lnTo>
                      <a:pt x="264" y="528"/>
                    </a:lnTo>
                    <a:lnTo>
                      <a:pt x="300" y="528"/>
                    </a:lnTo>
                    <a:lnTo>
                      <a:pt x="312" y="552"/>
                    </a:lnTo>
                    <a:lnTo>
                      <a:pt x="354" y="546"/>
                    </a:lnTo>
                    <a:lnTo>
                      <a:pt x="354" y="540"/>
                    </a:lnTo>
                    <a:lnTo>
                      <a:pt x="402" y="540"/>
                    </a:lnTo>
                    <a:lnTo>
                      <a:pt x="414" y="528"/>
                    </a:lnTo>
                    <a:lnTo>
                      <a:pt x="414" y="522"/>
                    </a:lnTo>
                    <a:lnTo>
                      <a:pt x="408" y="516"/>
                    </a:lnTo>
                    <a:lnTo>
                      <a:pt x="402" y="516"/>
                    </a:lnTo>
                    <a:lnTo>
                      <a:pt x="396" y="522"/>
                    </a:lnTo>
                    <a:lnTo>
                      <a:pt x="390" y="522"/>
                    </a:lnTo>
                    <a:lnTo>
                      <a:pt x="384" y="528"/>
                    </a:lnTo>
                    <a:close/>
                    <a:moveTo>
                      <a:pt x="420" y="408"/>
                    </a:moveTo>
                    <a:lnTo>
                      <a:pt x="408" y="408"/>
                    </a:lnTo>
                    <a:lnTo>
                      <a:pt x="408" y="420"/>
                    </a:lnTo>
                    <a:lnTo>
                      <a:pt x="420" y="420"/>
                    </a:lnTo>
                    <a:lnTo>
                      <a:pt x="426" y="414"/>
                    </a:lnTo>
                    <a:lnTo>
                      <a:pt x="420" y="408"/>
                    </a:lnTo>
                    <a:close/>
                    <a:moveTo>
                      <a:pt x="114" y="276"/>
                    </a:moveTo>
                    <a:lnTo>
                      <a:pt x="90" y="288"/>
                    </a:lnTo>
                    <a:lnTo>
                      <a:pt x="84" y="288"/>
                    </a:lnTo>
                    <a:lnTo>
                      <a:pt x="66" y="312"/>
                    </a:lnTo>
                    <a:lnTo>
                      <a:pt x="96" y="336"/>
                    </a:lnTo>
                    <a:lnTo>
                      <a:pt x="96" y="348"/>
                    </a:lnTo>
                    <a:lnTo>
                      <a:pt x="90" y="366"/>
                    </a:lnTo>
                    <a:lnTo>
                      <a:pt x="90" y="384"/>
                    </a:lnTo>
                    <a:lnTo>
                      <a:pt x="96" y="390"/>
                    </a:lnTo>
                    <a:lnTo>
                      <a:pt x="108" y="396"/>
                    </a:lnTo>
                    <a:lnTo>
                      <a:pt x="114" y="396"/>
                    </a:lnTo>
                    <a:lnTo>
                      <a:pt x="114" y="390"/>
                    </a:lnTo>
                    <a:lnTo>
                      <a:pt x="126" y="378"/>
                    </a:lnTo>
                    <a:lnTo>
                      <a:pt x="132" y="378"/>
                    </a:lnTo>
                    <a:lnTo>
                      <a:pt x="156" y="420"/>
                    </a:lnTo>
                    <a:lnTo>
                      <a:pt x="162" y="390"/>
                    </a:lnTo>
                    <a:lnTo>
                      <a:pt x="180" y="414"/>
                    </a:lnTo>
                    <a:lnTo>
                      <a:pt x="204" y="420"/>
                    </a:lnTo>
                    <a:lnTo>
                      <a:pt x="186" y="402"/>
                    </a:lnTo>
                    <a:lnTo>
                      <a:pt x="192" y="396"/>
                    </a:lnTo>
                    <a:lnTo>
                      <a:pt x="192" y="372"/>
                    </a:lnTo>
                    <a:lnTo>
                      <a:pt x="186" y="366"/>
                    </a:lnTo>
                    <a:lnTo>
                      <a:pt x="180" y="354"/>
                    </a:lnTo>
                    <a:lnTo>
                      <a:pt x="174" y="348"/>
                    </a:lnTo>
                    <a:lnTo>
                      <a:pt x="168" y="336"/>
                    </a:lnTo>
                    <a:lnTo>
                      <a:pt x="168" y="330"/>
                    </a:lnTo>
                    <a:lnTo>
                      <a:pt x="186" y="330"/>
                    </a:lnTo>
                    <a:lnTo>
                      <a:pt x="198" y="336"/>
                    </a:lnTo>
                    <a:lnTo>
                      <a:pt x="210" y="348"/>
                    </a:lnTo>
                    <a:lnTo>
                      <a:pt x="222" y="342"/>
                    </a:lnTo>
                    <a:lnTo>
                      <a:pt x="210" y="336"/>
                    </a:lnTo>
                    <a:lnTo>
                      <a:pt x="204" y="324"/>
                    </a:lnTo>
                    <a:lnTo>
                      <a:pt x="192" y="318"/>
                    </a:lnTo>
                    <a:lnTo>
                      <a:pt x="186" y="312"/>
                    </a:lnTo>
                    <a:lnTo>
                      <a:pt x="174" y="306"/>
                    </a:lnTo>
                    <a:lnTo>
                      <a:pt x="156" y="294"/>
                    </a:lnTo>
                    <a:lnTo>
                      <a:pt x="138" y="288"/>
                    </a:lnTo>
                    <a:lnTo>
                      <a:pt x="126" y="282"/>
                    </a:lnTo>
                    <a:lnTo>
                      <a:pt x="120" y="276"/>
                    </a:lnTo>
                    <a:lnTo>
                      <a:pt x="114" y="276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26" name="Ghan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37341B45-AE2D-411B-A5C1-E3B5CDD0894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504917" y="-1271913"/>
                <a:ext cx="62859" cy="105712"/>
              </a:xfrm>
              <a:custGeom>
                <a:avLst/>
                <a:gdLst>
                  <a:gd name="T0" fmla="*/ 2147483647 w 324"/>
                  <a:gd name="T1" fmla="*/ 2147483647 h 516"/>
                  <a:gd name="T2" fmla="*/ 2147483647 w 324"/>
                  <a:gd name="T3" fmla="*/ 2147483647 h 516"/>
                  <a:gd name="T4" fmla="*/ 2147483647 w 324"/>
                  <a:gd name="T5" fmla="*/ 2147483647 h 516"/>
                  <a:gd name="T6" fmla="*/ 2147483647 w 324"/>
                  <a:gd name="T7" fmla="*/ 2147483647 h 516"/>
                  <a:gd name="T8" fmla="*/ 2147483647 w 324"/>
                  <a:gd name="T9" fmla="*/ 2147483647 h 516"/>
                  <a:gd name="T10" fmla="*/ 2147483647 w 324"/>
                  <a:gd name="T11" fmla="*/ 2147483647 h 516"/>
                  <a:gd name="T12" fmla="*/ 2147483647 w 324"/>
                  <a:gd name="T13" fmla="*/ 2147483647 h 516"/>
                  <a:gd name="T14" fmla="*/ 2147483647 w 324"/>
                  <a:gd name="T15" fmla="*/ 2147483647 h 516"/>
                  <a:gd name="T16" fmla="*/ 2147483647 w 324"/>
                  <a:gd name="T17" fmla="*/ 2147483647 h 516"/>
                  <a:gd name="T18" fmla="*/ 2147483647 w 324"/>
                  <a:gd name="T19" fmla="*/ 2147483647 h 516"/>
                  <a:gd name="T20" fmla="*/ 2147483647 w 324"/>
                  <a:gd name="T21" fmla="*/ 2147483647 h 516"/>
                  <a:gd name="T22" fmla="*/ 2147483647 w 324"/>
                  <a:gd name="T23" fmla="*/ 2147483647 h 516"/>
                  <a:gd name="T24" fmla="*/ 2147483647 w 324"/>
                  <a:gd name="T25" fmla="*/ 2147483647 h 516"/>
                  <a:gd name="T26" fmla="*/ 2147483647 w 324"/>
                  <a:gd name="T27" fmla="*/ 0 h 516"/>
                  <a:gd name="T28" fmla="*/ 2147483647 w 324"/>
                  <a:gd name="T29" fmla="*/ 2147483647 h 516"/>
                  <a:gd name="T30" fmla="*/ 2147483647 w 324"/>
                  <a:gd name="T31" fmla="*/ 2147483647 h 516"/>
                  <a:gd name="T32" fmla="*/ 2147483647 w 324"/>
                  <a:gd name="T33" fmla="*/ 2147483647 h 516"/>
                  <a:gd name="T34" fmla="*/ 2147483647 w 324"/>
                  <a:gd name="T35" fmla="*/ 2147483647 h 516"/>
                  <a:gd name="T36" fmla="*/ 2147483647 w 324"/>
                  <a:gd name="T37" fmla="*/ 2147483647 h 516"/>
                  <a:gd name="T38" fmla="*/ 2147483647 w 324"/>
                  <a:gd name="T39" fmla="*/ 2147483647 h 516"/>
                  <a:gd name="T40" fmla="*/ 2147483647 w 324"/>
                  <a:gd name="T41" fmla="*/ 2147483647 h 516"/>
                  <a:gd name="T42" fmla="*/ 2147483647 w 324"/>
                  <a:gd name="T43" fmla="*/ 2147483647 h 516"/>
                  <a:gd name="T44" fmla="*/ 2147483647 w 324"/>
                  <a:gd name="T45" fmla="*/ 2147483647 h 516"/>
                  <a:gd name="T46" fmla="*/ 2147483647 w 324"/>
                  <a:gd name="T47" fmla="*/ 2147483647 h 516"/>
                  <a:gd name="T48" fmla="*/ 2147483647 w 324"/>
                  <a:gd name="T49" fmla="*/ 2147483647 h 516"/>
                  <a:gd name="T50" fmla="*/ 2147483647 w 324"/>
                  <a:gd name="T51" fmla="*/ 2147483647 h 516"/>
                  <a:gd name="T52" fmla="*/ 2147483647 w 324"/>
                  <a:gd name="T53" fmla="*/ 2147483647 h 516"/>
                  <a:gd name="T54" fmla="*/ 0 w 324"/>
                  <a:gd name="T55" fmla="*/ 2147483647 h 516"/>
                  <a:gd name="T56" fmla="*/ 2147483647 w 324"/>
                  <a:gd name="T57" fmla="*/ 2147483647 h 516"/>
                  <a:gd name="T58" fmla="*/ 2147483647 w 324"/>
                  <a:gd name="T59" fmla="*/ 2147483647 h 516"/>
                  <a:gd name="T60" fmla="*/ 2147483647 w 324"/>
                  <a:gd name="T61" fmla="*/ 2147483647 h 516"/>
                  <a:gd name="T62" fmla="*/ 2147483647 w 324"/>
                  <a:gd name="T63" fmla="*/ 2147483647 h 516"/>
                  <a:gd name="T64" fmla="*/ 2147483647 w 324"/>
                  <a:gd name="T65" fmla="*/ 2147483647 h 516"/>
                  <a:gd name="T66" fmla="*/ 2147483647 w 324"/>
                  <a:gd name="T67" fmla="*/ 2147483647 h 516"/>
                  <a:gd name="T68" fmla="*/ 2147483647 w 324"/>
                  <a:gd name="T69" fmla="*/ 2147483647 h 516"/>
                  <a:gd name="T70" fmla="*/ 2147483647 w 324"/>
                  <a:gd name="T71" fmla="*/ 2147483647 h 516"/>
                  <a:gd name="T72" fmla="*/ 2147483647 w 324"/>
                  <a:gd name="T73" fmla="*/ 2147483647 h 516"/>
                  <a:gd name="T74" fmla="*/ 2147483647 w 324"/>
                  <a:gd name="T75" fmla="*/ 2147483647 h 516"/>
                  <a:gd name="T76" fmla="*/ 2147483647 w 324"/>
                  <a:gd name="T77" fmla="*/ 2147483647 h 516"/>
                  <a:gd name="T78" fmla="*/ 2147483647 w 324"/>
                  <a:gd name="T79" fmla="*/ 2147483647 h 516"/>
                  <a:gd name="T80" fmla="*/ 2147483647 w 324"/>
                  <a:gd name="T81" fmla="*/ 2147483647 h 516"/>
                  <a:gd name="T82" fmla="*/ 2147483647 w 324"/>
                  <a:gd name="T83" fmla="*/ 2147483647 h 516"/>
                  <a:gd name="T84" fmla="*/ 2147483647 w 324"/>
                  <a:gd name="T85" fmla="*/ 2147483647 h 516"/>
                  <a:gd name="T86" fmla="*/ 2147483647 w 324"/>
                  <a:gd name="T87" fmla="*/ 2147483647 h 51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24"/>
                  <a:gd name="T133" fmla="*/ 0 h 516"/>
                  <a:gd name="T134" fmla="*/ 324 w 324"/>
                  <a:gd name="T135" fmla="*/ 516 h 51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24" h="516">
                    <a:moveTo>
                      <a:pt x="282" y="342"/>
                    </a:moveTo>
                    <a:lnTo>
                      <a:pt x="282" y="330"/>
                    </a:lnTo>
                    <a:lnTo>
                      <a:pt x="288" y="318"/>
                    </a:lnTo>
                    <a:lnTo>
                      <a:pt x="288" y="306"/>
                    </a:lnTo>
                    <a:lnTo>
                      <a:pt x="282" y="300"/>
                    </a:lnTo>
                    <a:lnTo>
                      <a:pt x="276" y="300"/>
                    </a:lnTo>
                    <a:lnTo>
                      <a:pt x="276" y="282"/>
                    </a:lnTo>
                    <a:lnTo>
                      <a:pt x="282" y="276"/>
                    </a:lnTo>
                    <a:lnTo>
                      <a:pt x="282" y="234"/>
                    </a:lnTo>
                    <a:lnTo>
                      <a:pt x="288" y="228"/>
                    </a:lnTo>
                    <a:lnTo>
                      <a:pt x="288" y="216"/>
                    </a:lnTo>
                    <a:lnTo>
                      <a:pt x="282" y="210"/>
                    </a:lnTo>
                    <a:lnTo>
                      <a:pt x="270" y="204"/>
                    </a:lnTo>
                    <a:lnTo>
                      <a:pt x="264" y="198"/>
                    </a:lnTo>
                    <a:lnTo>
                      <a:pt x="276" y="186"/>
                    </a:lnTo>
                    <a:lnTo>
                      <a:pt x="282" y="186"/>
                    </a:lnTo>
                    <a:lnTo>
                      <a:pt x="282" y="180"/>
                    </a:lnTo>
                    <a:lnTo>
                      <a:pt x="270" y="168"/>
                    </a:lnTo>
                    <a:lnTo>
                      <a:pt x="276" y="156"/>
                    </a:lnTo>
                    <a:lnTo>
                      <a:pt x="276" y="132"/>
                    </a:lnTo>
                    <a:lnTo>
                      <a:pt x="270" y="126"/>
                    </a:lnTo>
                    <a:lnTo>
                      <a:pt x="264" y="126"/>
                    </a:lnTo>
                    <a:lnTo>
                      <a:pt x="252" y="138"/>
                    </a:lnTo>
                    <a:lnTo>
                      <a:pt x="264" y="60"/>
                    </a:lnTo>
                    <a:lnTo>
                      <a:pt x="228" y="36"/>
                    </a:lnTo>
                    <a:lnTo>
                      <a:pt x="240" y="24"/>
                    </a:lnTo>
                    <a:lnTo>
                      <a:pt x="240" y="6"/>
                    </a:lnTo>
                    <a:lnTo>
                      <a:pt x="222" y="0"/>
                    </a:lnTo>
                    <a:lnTo>
                      <a:pt x="198" y="12"/>
                    </a:lnTo>
                    <a:lnTo>
                      <a:pt x="42" y="12"/>
                    </a:lnTo>
                    <a:lnTo>
                      <a:pt x="36" y="18"/>
                    </a:lnTo>
                    <a:lnTo>
                      <a:pt x="30" y="30"/>
                    </a:lnTo>
                    <a:lnTo>
                      <a:pt x="30" y="48"/>
                    </a:lnTo>
                    <a:lnTo>
                      <a:pt x="36" y="48"/>
                    </a:lnTo>
                    <a:lnTo>
                      <a:pt x="42" y="78"/>
                    </a:lnTo>
                    <a:lnTo>
                      <a:pt x="42" y="132"/>
                    </a:lnTo>
                    <a:lnTo>
                      <a:pt x="48" y="126"/>
                    </a:lnTo>
                    <a:lnTo>
                      <a:pt x="54" y="156"/>
                    </a:lnTo>
                    <a:lnTo>
                      <a:pt x="42" y="156"/>
                    </a:lnTo>
                    <a:lnTo>
                      <a:pt x="42" y="162"/>
                    </a:lnTo>
                    <a:lnTo>
                      <a:pt x="48" y="168"/>
                    </a:lnTo>
                    <a:lnTo>
                      <a:pt x="48" y="180"/>
                    </a:lnTo>
                    <a:lnTo>
                      <a:pt x="54" y="192"/>
                    </a:lnTo>
                    <a:lnTo>
                      <a:pt x="54" y="204"/>
                    </a:lnTo>
                    <a:lnTo>
                      <a:pt x="60" y="216"/>
                    </a:lnTo>
                    <a:lnTo>
                      <a:pt x="60" y="228"/>
                    </a:lnTo>
                    <a:lnTo>
                      <a:pt x="48" y="252"/>
                    </a:lnTo>
                    <a:lnTo>
                      <a:pt x="42" y="258"/>
                    </a:lnTo>
                    <a:lnTo>
                      <a:pt x="36" y="270"/>
                    </a:lnTo>
                    <a:lnTo>
                      <a:pt x="36" y="288"/>
                    </a:lnTo>
                    <a:lnTo>
                      <a:pt x="30" y="300"/>
                    </a:lnTo>
                    <a:lnTo>
                      <a:pt x="30" y="312"/>
                    </a:lnTo>
                    <a:lnTo>
                      <a:pt x="12" y="330"/>
                    </a:lnTo>
                    <a:lnTo>
                      <a:pt x="6" y="342"/>
                    </a:lnTo>
                    <a:lnTo>
                      <a:pt x="0" y="348"/>
                    </a:lnTo>
                    <a:lnTo>
                      <a:pt x="0" y="372"/>
                    </a:lnTo>
                    <a:lnTo>
                      <a:pt x="6" y="384"/>
                    </a:lnTo>
                    <a:lnTo>
                      <a:pt x="12" y="402"/>
                    </a:lnTo>
                    <a:lnTo>
                      <a:pt x="12" y="414"/>
                    </a:lnTo>
                    <a:lnTo>
                      <a:pt x="18" y="426"/>
                    </a:lnTo>
                    <a:lnTo>
                      <a:pt x="24" y="432"/>
                    </a:lnTo>
                    <a:lnTo>
                      <a:pt x="24" y="438"/>
                    </a:lnTo>
                    <a:lnTo>
                      <a:pt x="48" y="444"/>
                    </a:lnTo>
                    <a:lnTo>
                      <a:pt x="48" y="498"/>
                    </a:lnTo>
                    <a:lnTo>
                      <a:pt x="72" y="498"/>
                    </a:lnTo>
                    <a:lnTo>
                      <a:pt x="78" y="504"/>
                    </a:lnTo>
                    <a:lnTo>
                      <a:pt x="78" y="510"/>
                    </a:lnTo>
                    <a:lnTo>
                      <a:pt x="84" y="516"/>
                    </a:lnTo>
                    <a:lnTo>
                      <a:pt x="96" y="516"/>
                    </a:lnTo>
                    <a:lnTo>
                      <a:pt x="108" y="510"/>
                    </a:lnTo>
                    <a:lnTo>
                      <a:pt x="114" y="504"/>
                    </a:lnTo>
                    <a:lnTo>
                      <a:pt x="132" y="492"/>
                    </a:lnTo>
                    <a:lnTo>
                      <a:pt x="138" y="486"/>
                    </a:lnTo>
                    <a:lnTo>
                      <a:pt x="150" y="480"/>
                    </a:lnTo>
                    <a:lnTo>
                      <a:pt x="180" y="480"/>
                    </a:lnTo>
                    <a:lnTo>
                      <a:pt x="186" y="474"/>
                    </a:lnTo>
                    <a:lnTo>
                      <a:pt x="198" y="468"/>
                    </a:lnTo>
                    <a:lnTo>
                      <a:pt x="216" y="450"/>
                    </a:lnTo>
                    <a:lnTo>
                      <a:pt x="228" y="450"/>
                    </a:lnTo>
                    <a:lnTo>
                      <a:pt x="234" y="444"/>
                    </a:lnTo>
                    <a:lnTo>
                      <a:pt x="240" y="444"/>
                    </a:lnTo>
                    <a:lnTo>
                      <a:pt x="258" y="426"/>
                    </a:lnTo>
                    <a:lnTo>
                      <a:pt x="270" y="426"/>
                    </a:lnTo>
                    <a:lnTo>
                      <a:pt x="276" y="432"/>
                    </a:lnTo>
                    <a:lnTo>
                      <a:pt x="294" y="432"/>
                    </a:lnTo>
                    <a:lnTo>
                      <a:pt x="306" y="426"/>
                    </a:lnTo>
                    <a:lnTo>
                      <a:pt x="324" y="408"/>
                    </a:lnTo>
                    <a:lnTo>
                      <a:pt x="294" y="384"/>
                    </a:lnTo>
                    <a:lnTo>
                      <a:pt x="282" y="34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27" name="Georg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D35D8622-01C0-47C5-A9BB-55F06073E74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65281" y="-1806925"/>
                <a:ext cx="89689" cy="43575"/>
              </a:xfrm>
              <a:custGeom>
                <a:avLst/>
                <a:gdLst>
                  <a:gd name="T0" fmla="*/ 2147483647 w 462"/>
                  <a:gd name="T1" fmla="*/ 2147483647 h 210"/>
                  <a:gd name="T2" fmla="*/ 2147483647 w 462"/>
                  <a:gd name="T3" fmla="*/ 2147483647 h 210"/>
                  <a:gd name="T4" fmla="*/ 2147483647 w 462"/>
                  <a:gd name="T5" fmla="*/ 2147483647 h 210"/>
                  <a:gd name="T6" fmla="*/ 2147483647 w 462"/>
                  <a:gd name="T7" fmla="*/ 2147483647 h 210"/>
                  <a:gd name="T8" fmla="*/ 2147483647 w 462"/>
                  <a:gd name="T9" fmla="*/ 2147483647 h 210"/>
                  <a:gd name="T10" fmla="*/ 2147483647 w 462"/>
                  <a:gd name="T11" fmla="*/ 2147483647 h 210"/>
                  <a:gd name="T12" fmla="*/ 2147483647 w 462"/>
                  <a:gd name="T13" fmla="*/ 2147483647 h 210"/>
                  <a:gd name="T14" fmla="*/ 2147483647 w 462"/>
                  <a:gd name="T15" fmla="*/ 2147483647 h 210"/>
                  <a:gd name="T16" fmla="*/ 2147483647 w 462"/>
                  <a:gd name="T17" fmla="*/ 2147483647 h 210"/>
                  <a:gd name="T18" fmla="*/ 2147483647 w 462"/>
                  <a:gd name="T19" fmla="*/ 2147483647 h 210"/>
                  <a:gd name="T20" fmla="*/ 2147483647 w 462"/>
                  <a:gd name="T21" fmla="*/ 2147483647 h 210"/>
                  <a:gd name="T22" fmla="*/ 2147483647 w 462"/>
                  <a:gd name="T23" fmla="*/ 2147483647 h 210"/>
                  <a:gd name="T24" fmla="*/ 2147483647 w 462"/>
                  <a:gd name="T25" fmla="*/ 2147483647 h 210"/>
                  <a:gd name="T26" fmla="*/ 2147483647 w 462"/>
                  <a:gd name="T27" fmla="*/ 2147483647 h 210"/>
                  <a:gd name="T28" fmla="*/ 2147483647 w 462"/>
                  <a:gd name="T29" fmla="*/ 2147483647 h 210"/>
                  <a:gd name="T30" fmla="*/ 2147483647 w 462"/>
                  <a:gd name="T31" fmla="*/ 2147483647 h 210"/>
                  <a:gd name="T32" fmla="*/ 2147483647 w 462"/>
                  <a:gd name="T33" fmla="*/ 2147483647 h 210"/>
                  <a:gd name="T34" fmla="*/ 2147483647 w 462"/>
                  <a:gd name="T35" fmla="*/ 2147483647 h 210"/>
                  <a:gd name="T36" fmla="*/ 2147483647 w 462"/>
                  <a:gd name="T37" fmla="*/ 2147483647 h 210"/>
                  <a:gd name="T38" fmla="*/ 2147483647 w 462"/>
                  <a:gd name="T39" fmla="*/ 2147483647 h 210"/>
                  <a:gd name="T40" fmla="*/ 2147483647 w 462"/>
                  <a:gd name="T41" fmla="*/ 2147483647 h 210"/>
                  <a:gd name="T42" fmla="*/ 2147483647 w 462"/>
                  <a:gd name="T43" fmla="*/ 2147483647 h 210"/>
                  <a:gd name="T44" fmla="*/ 2147483647 w 462"/>
                  <a:gd name="T45" fmla="*/ 2147483647 h 210"/>
                  <a:gd name="T46" fmla="*/ 2147483647 w 462"/>
                  <a:gd name="T47" fmla="*/ 2147483647 h 210"/>
                  <a:gd name="T48" fmla="*/ 2147483647 w 462"/>
                  <a:gd name="T49" fmla="*/ 2147483647 h 210"/>
                  <a:gd name="T50" fmla="*/ 2147483647 w 462"/>
                  <a:gd name="T51" fmla="*/ 2147483647 h 210"/>
                  <a:gd name="T52" fmla="*/ 2147483647 w 462"/>
                  <a:gd name="T53" fmla="*/ 2147483647 h 210"/>
                  <a:gd name="T54" fmla="*/ 2147483647 w 462"/>
                  <a:gd name="T55" fmla="*/ 2147483647 h 210"/>
                  <a:gd name="T56" fmla="*/ 2147483647 w 462"/>
                  <a:gd name="T57" fmla="*/ 2147483647 h 210"/>
                  <a:gd name="T58" fmla="*/ 2147483647 w 462"/>
                  <a:gd name="T59" fmla="*/ 2147483647 h 210"/>
                  <a:gd name="T60" fmla="*/ 2147483647 w 462"/>
                  <a:gd name="T61" fmla="*/ 2147483647 h 210"/>
                  <a:gd name="T62" fmla="*/ 2147483647 w 462"/>
                  <a:gd name="T63" fmla="*/ 2147483647 h 210"/>
                  <a:gd name="T64" fmla="*/ 2147483647 w 462"/>
                  <a:gd name="T65" fmla="*/ 2147483647 h 210"/>
                  <a:gd name="T66" fmla="*/ 2147483647 w 462"/>
                  <a:gd name="T67" fmla="*/ 2147483647 h 210"/>
                  <a:gd name="T68" fmla="*/ 2147483647 w 462"/>
                  <a:gd name="T69" fmla="*/ 2147483647 h 210"/>
                  <a:gd name="T70" fmla="*/ 2147483647 w 462"/>
                  <a:gd name="T71" fmla="*/ 2147483647 h 210"/>
                  <a:gd name="T72" fmla="*/ 2147483647 w 462"/>
                  <a:gd name="T73" fmla="*/ 2147483647 h 210"/>
                  <a:gd name="T74" fmla="*/ 2147483647 w 462"/>
                  <a:gd name="T75" fmla="*/ 2147483647 h 210"/>
                  <a:gd name="T76" fmla="*/ 2147483647 w 462"/>
                  <a:gd name="T77" fmla="*/ 2147483647 h 210"/>
                  <a:gd name="T78" fmla="*/ 2147483647 w 462"/>
                  <a:gd name="T79" fmla="*/ 2147483647 h 210"/>
                  <a:gd name="T80" fmla="*/ 2147483647 w 462"/>
                  <a:gd name="T81" fmla="*/ 0 h 210"/>
                  <a:gd name="T82" fmla="*/ 0 w 462"/>
                  <a:gd name="T83" fmla="*/ 2147483647 h 21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62"/>
                  <a:gd name="T127" fmla="*/ 0 h 210"/>
                  <a:gd name="T128" fmla="*/ 462 w 462"/>
                  <a:gd name="T129" fmla="*/ 210 h 21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62" h="210">
                    <a:moveTo>
                      <a:pt x="6" y="18"/>
                    </a:moveTo>
                    <a:lnTo>
                      <a:pt x="12" y="18"/>
                    </a:lnTo>
                    <a:lnTo>
                      <a:pt x="18" y="24"/>
                    </a:lnTo>
                    <a:lnTo>
                      <a:pt x="30" y="30"/>
                    </a:lnTo>
                    <a:lnTo>
                      <a:pt x="42" y="42"/>
                    </a:lnTo>
                    <a:lnTo>
                      <a:pt x="60" y="48"/>
                    </a:lnTo>
                    <a:lnTo>
                      <a:pt x="72" y="54"/>
                    </a:lnTo>
                    <a:lnTo>
                      <a:pt x="78" y="54"/>
                    </a:lnTo>
                    <a:lnTo>
                      <a:pt x="84" y="60"/>
                    </a:lnTo>
                    <a:lnTo>
                      <a:pt x="96" y="66"/>
                    </a:lnTo>
                    <a:lnTo>
                      <a:pt x="102" y="78"/>
                    </a:lnTo>
                    <a:lnTo>
                      <a:pt x="114" y="84"/>
                    </a:lnTo>
                    <a:lnTo>
                      <a:pt x="114" y="96"/>
                    </a:lnTo>
                    <a:lnTo>
                      <a:pt x="120" y="114"/>
                    </a:lnTo>
                    <a:lnTo>
                      <a:pt x="120" y="132"/>
                    </a:lnTo>
                    <a:lnTo>
                      <a:pt x="126" y="138"/>
                    </a:lnTo>
                    <a:lnTo>
                      <a:pt x="132" y="150"/>
                    </a:lnTo>
                    <a:lnTo>
                      <a:pt x="138" y="156"/>
                    </a:lnTo>
                    <a:lnTo>
                      <a:pt x="138" y="162"/>
                    </a:lnTo>
                    <a:lnTo>
                      <a:pt x="132" y="168"/>
                    </a:lnTo>
                    <a:lnTo>
                      <a:pt x="168" y="174"/>
                    </a:lnTo>
                    <a:lnTo>
                      <a:pt x="174" y="168"/>
                    </a:lnTo>
                    <a:lnTo>
                      <a:pt x="186" y="162"/>
                    </a:lnTo>
                    <a:lnTo>
                      <a:pt x="198" y="162"/>
                    </a:lnTo>
                    <a:lnTo>
                      <a:pt x="210" y="168"/>
                    </a:lnTo>
                    <a:lnTo>
                      <a:pt x="216" y="174"/>
                    </a:lnTo>
                    <a:lnTo>
                      <a:pt x="222" y="186"/>
                    </a:lnTo>
                    <a:lnTo>
                      <a:pt x="222" y="192"/>
                    </a:lnTo>
                    <a:lnTo>
                      <a:pt x="246" y="192"/>
                    </a:lnTo>
                    <a:lnTo>
                      <a:pt x="246" y="198"/>
                    </a:lnTo>
                    <a:lnTo>
                      <a:pt x="252" y="204"/>
                    </a:lnTo>
                    <a:lnTo>
                      <a:pt x="276" y="198"/>
                    </a:lnTo>
                    <a:lnTo>
                      <a:pt x="282" y="192"/>
                    </a:lnTo>
                    <a:lnTo>
                      <a:pt x="336" y="198"/>
                    </a:lnTo>
                    <a:lnTo>
                      <a:pt x="336" y="180"/>
                    </a:lnTo>
                    <a:lnTo>
                      <a:pt x="342" y="180"/>
                    </a:lnTo>
                    <a:lnTo>
                      <a:pt x="348" y="186"/>
                    </a:lnTo>
                    <a:lnTo>
                      <a:pt x="354" y="186"/>
                    </a:lnTo>
                    <a:lnTo>
                      <a:pt x="354" y="180"/>
                    </a:lnTo>
                    <a:lnTo>
                      <a:pt x="366" y="168"/>
                    </a:lnTo>
                    <a:lnTo>
                      <a:pt x="390" y="168"/>
                    </a:lnTo>
                    <a:lnTo>
                      <a:pt x="396" y="174"/>
                    </a:lnTo>
                    <a:lnTo>
                      <a:pt x="396" y="180"/>
                    </a:lnTo>
                    <a:lnTo>
                      <a:pt x="414" y="198"/>
                    </a:lnTo>
                    <a:lnTo>
                      <a:pt x="426" y="192"/>
                    </a:lnTo>
                    <a:lnTo>
                      <a:pt x="438" y="192"/>
                    </a:lnTo>
                    <a:lnTo>
                      <a:pt x="456" y="210"/>
                    </a:lnTo>
                    <a:lnTo>
                      <a:pt x="462" y="204"/>
                    </a:lnTo>
                    <a:lnTo>
                      <a:pt x="456" y="192"/>
                    </a:lnTo>
                    <a:lnTo>
                      <a:pt x="450" y="186"/>
                    </a:lnTo>
                    <a:lnTo>
                      <a:pt x="444" y="174"/>
                    </a:lnTo>
                    <a:lnTo>
                      <a:pt x="438" y="168"/>
                    </a:lnTo>
                    <a:lnTo>
                      <a:pt x="432" y="168"/>
                    </a:lnTo>
                    <a:lnTo>
                      <a:pt x="414" y="150"/>
                    </a:lnTo>
                    <a:lnTo>
                      <a:pt x="420" y="144"/>
                    </a:lnTo>
                    <a:lnTo>
                      <a:pt x="432" y="144"/>
                    </a:lnTo>
                    <a:lnTo>
                      <a:pt x="420" y="132"/>
                    </a:lnTo>
                    <a:lnTo>
                      <a:pt x="408" y="126"/>
                    </a:lnTo>
                    <a:lnTo>
                      <a:pt x="396" y="114"/>
                    </a:lnTo>
                    <a:lnTo>
                      <a:pt x="378" y="114"/>
                    </a:lnTo>
                    <a:lnTo>
                      <a:pt x="378" y="108"/>
                    </a:lnTo>
                    <a:lnTo>
                      <a:pt x="384" y="102"/>
                    </a:lnTo>
                    <a:lnTo>
                      <a:pt x="384" y="90"/>
                    </a:lnTo>
                    <a:lnTo>
                      <a:pt x="354" y="84"/>
                    </a:lnTo>
                    <a:lnTo>
                      <a:pt x="342" y="72"/>
                    </a:lnTo>
                    <a:lnTo>
                      <a:pt x="330" y="66"/>
                    </a:lnTo>
                    <a:lnTo>
                      <a:pt x="300" y="66"/>
                    </a:lnTo>
                    <a:lnTo>
                      <a:pt x="300" y="72"/>
                    </a:lnTo>
                    <a:lnTo>
                      <a:pt x="288" y="72"/>
                    </a:lnTo>
                    <a:lnTo>
                      <a:pt x="282" y="78"/>
                    </a:lnTo>
                    <a:lnTo>
                      <a:pt x="258" y="78"/>
                    </a:lnTo>
                    <a:lnTo>
                      <a:pt x="246" y="72"/>
                    </a:lnTo>
                    <a:lnTo>
                      <a:pt x="240" y="72"/>
                    </a:lnTo>
                    <a:lnTo>
                      <a:pt x="240" y="66"/>
                    </a:lnTo>
                    <a:lnTo>
                      <a:pt x="192" y="36"/>
                    </a:lnTo>
                    <a:lnTo>
                      <a:pt x="186" y="36"/>
                    </a:lnTo>
                    <a:lnTo>
                      <a:pt x="180" y="30"/>
                    </a:lnTo>
                    <a:lnTo>
                      <a:pt x="144" y="30"/>
                    </a:lnTo>
                    <a:lnTo>
                      <a:pt x="84" y="18"/>
                    </a:lnTo>
                    <a:lnTo>
                      <a:pt x="66" y="12"/>
                    </a:lnTo>
                    <a:lnTo>
                      <a:pt x="54" y="6"/>
                    </a:lnTo>
                    <a:lnTo>
                      <a:pt x="36" y="0"/>
                    </a:lnTo>
                    <a:lnTo>
                      <a:pt x="24" y="0"/>
                    </a:lnTo>
                    <a:lnTo>
                      <a:pt x="0" y="18"/>
                    </a:lnTo>
                    <a:lnTo>
                      <a:pt x="6" y="1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28" name="The Gamb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D3B490FF-1FCF-4626-BFEC-A17E25CE523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320939" y="-1315488"/>
                <a:ext cx="42161" cy="10490"/>
              </a:xfrm>
              <a:custGeom>
                <a:avLst/>
                <a:gdLst>
                  <a:gd name="T0" fmla="*/ 2147483647 w 216"/>
                  <a:gd name="T1" fmla="*/ 2147483647 h 54"/>
                  <a:gd name="T2" fmla="*/ 2147483647 w 216"/>
                  <a:gd name="T3" fmla="*/ 2147483647 h 54"/>
                  <a:gd name="T4" fmla="*/ 2147483647 w 216"/>
                  <a:gd name="T5" fmla="*/ 2147483647 h 54"/>
                  <a:gd name="T6" fmla="*/ 2147483647 w 216"/>
                  <a:gd name="T7" fmla="*/ 2147483647 h 54"/>
                  <a:gd name="T8" fmla="*/ 0 w 216"/>
                  <a:gd name="T9" fmla="*/ 2147483647 h 54"/>
                  <a:gd name="T10" fmla="*/ 0 w 216"/>
                  <a:gd name="T11" fmla="*/ 2147483647 h 54"/>
                  <a:gd name="T12" fmla="*/ 2147483647 w 216"/>
                  <a:gd name="T13" fmla="*/ 2147483647 h 54"/>
                  <a:gd name="T14" fmla="*/ 2147483647 w 216"/>
                  <a:gd name="T15" fmla="*/ 2147483647 h 54"/>
                  <a:gd name="T16" fmla="*/ 2147483647 w 216"/>
                  <a:gd name="T17" fmla="*/ 2147483647 h 54"/>
                  <a:gd name="T18" fmla="*/ 2147483647 w 216"/>
                  <a:gd name="T19" fmla="*/ 2147483647 h 54"/>
                  <a:gd name="T20" fmla="*/ 2147483647 w 216"/>
                  <a:gd name="T21" fmla="*/ 2147483647 h 54"/>
                  <a:gd name="T22" fmla="*/ 2147483647 w 216"/>
                  <a:gd name="T23" fmla="*/ 2147483647 h 54"/>
                  <a:gd name="T24" fmla="*/ 2147483647 w 216"/>
                  <a:gd name="T25" fmla="*/ 2147483647 h 54"/>
                  <a:gd name="T26" fmla="*/ 2147483647 w 216"/>
                  <a:gd name="T27" fmla="*/ 2147483647 h 54"/>
                  <a:gd name="T28" fmla="*/ 2147483647 w 216"/>
                  <a:gd name="T29" fmla="*/ 2147483647 h 54"/>
                  <a:gd name="T30" fmla="*/ 2147483647 w 216"/>
                  <a:gd name="T31" fmla="*/ 2147483647 h 54"/>
                  <a:gd name="T32" fmla="*/ 2147483647 w 216"/>
                  <a:gd name="T33" fmla="*/ 2147483647 h 54"/>
                  <a:gd name="T34" fmla="*/ 2147483647 w 216"/>
                  <a:gd name="T35" fmla="*/ 2147483647 h 54"/>
                  <a:gd name="T36" fmla="*/ 2147483647 w 216"/>
                  <a:gd name="T37" fmla="*/ 2147483647 h 54"/>
                  <a:gd name="T38" fmla="*/ 2147483647 w 216"/>
                  <a:gd name="T39" fmla="*/ 2147483647 h 54"/>
                  <a:gd name="T40" fmla="*/ 2147483647 w 216"/>
                  <a:gd name="T41" fmla="*/ 2147483647 h 54"/>
                  <a:gd name="T42" fmla="*/ 2147483647 w 216"/>
                  <a:gd name="T43" fmla="*/ 2147483647 h 54"/>
                  <a:gd name="T44" fmla="*/ 2147483647 w 216"/>
                  <a:gd name="T45" fmla="*/ 2147483647 h 54"/>
                  <a:gd name="T46" fmla="*/ 2147483647 w 216"/>
                  <a:gd name="T47" fmla="*/ 2147483647 h 54"/>
                  <a:gd name="T48" fmla="*/ 2147483647 w 216"/>
                  <a:gd name="T49" fmla="*/ 2147483647 h 54"/>
                  <a:gd name="T50" fmla="*/ 2147483647 w 216"/>
                  <a:gd name="T51" fmla="*/ 2147483647 h 54"/>
                  <a:gd name="T52" fmla="*/ 2147483647 w 216"/>
                  <a:gd name="T53" fmla="*/ 2147483647 h 54"/>
                  <a:gd name="T54" fmla="*/ 2147483647 w 216"/>
                  <a:gd name="T55" fmla="*/ 2147483647 h 54"/>
                  <a:gd name="T56" fmla="*/ 2147483647 w 216"/>
                  <a:gd name="T57" fmla="*/ 2147483647 h 54"/>
                  <a:gd name="T58" fmla="*/ 2147483647 w 216"/>
                  <a:gd name="T59" fmla="*/ 0 h 54"/>
                  <a:gd name="T60" fmla="*/ 2147483647 w 216"/>
                  <a:gd name="T61" fmla="*/ 0 h 54"/>
                  <a:gd name="T62" fmla="*/ 2147483647 w 216"/>
                  <a:gd name="T63" fmla="*/ 2147483647 h 54"/>
                  <a:gd name="T64" fmla="*/ 2147483647 w 216"/>
                  <a:gd name="T65" fmla="*/ 2147483647 h 54"/>
                  <a:gd name="T66" fmla="*/ 2147483647 w 216"/>
                  <a:gd name="T67" fmla="*/ 2147483647 h 54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16"/>
                  <a:gd name="T103" fmla="*/ 0 h 54"/>
                  <a:gd name="T104" fmla="*/ 216 w 216"/>
                  <a:gd name="T105" fmla="*/ 54 h 54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16" h="54">
                    <a:moveTo>
                      <a:pt x="18" y="18"/>
                    </a:moveTo>
                    <a:lnTo>
                      <a:pt x="12" y="24"/>
                    </a:lnTo>
                    <a:lnTo>
                      <a:pt x="6" y="36"/>
                    </a:lnTo>
                    <a:lnTo>
                      <a:pt x="6" y="42"/>
                    </a:lnTo>
                    <a:lnTo>
                      <a:pt x="0" y="48"/>
                    </a:lnTo>
                    <a:lnTo>
                      <a:pt x="0" y="54"/>
                    </a:lnTo>
                    <a:lnTo>
                      <a:pt x="72" y="54"/>
                    </a:lnTo>
                    <a:lnTo>
                      <a:pt x="72" y="42"/>
                    </a:lnTo>
                    <a:lnTo>
                      <a:pt x="84" y="42"/>
                    </a:lnTo>
                    <a:lnTo>
                      <a:pt x="90" y="36"/>
                    </a:lnTo>
                    <a:lnTo>
                      <a:pt x="114" y="36"/>
                    </a:lnTo>
                    <a:lnTo>
                      <a:pt x="120" y="24"/>
                    </a:lnTo>
                    <a:lnTo>
                      <a:pt x="126" y="18"/>
                    </a:lnTo>
                    <a:lnTo>
                      <a:pt x="132" y="24"/>
                    </a:lnTo>
                    <a:lnTo>
                      <a:pt x="144" y="30"/>
                    </a:lnTo>
                    <a:lnTo>
                      <a:pt x="150" y="42"/>
                    </a:lnTo>
                    <a:lnTo>
                      <a:pt x="168" y="48"/>
                    </a:lnTo>
                    <a:lnTo>
                      <a:pt x="192" y="48"/>
                    </a:lnTo>
                    <a:lnTo>
                      <a:pt x="198" y="42"/>
                    </a:lnTo>
                    <a:lnTo>
                      <a:pt x="210" y="36"/>
                    </a:lnTo>
                    <a:lnTo>
                      <a:pt x="216" y="30"/>
                    </a:lnTo>
                    <a:lnTo>
                      <a:pt x="216" y="24"/>
                    </a:lnTo>
                    <a:lnTo>
                      <a:pt x="210" y="18"/>
                    </a:lnTo>
                    <a:lnTo>
                      <a:pt x="186" y="18"/>
                    </a:lnTo>
                    <a:lnTo>
                      <a:pt x="180" y="24"/>
                    </a:lnTo>
                    <a:lnTo>
                      <a:pt x="168" y="24"/>
                    </a:lnTo>
                    <a:lnTo>
                      <a:pt x="162" y="12"/>
                    </a:lnTo>
                    <a:lnTo>
                      <a:pt x="156" y="6"/>
                    </a:lnTo>
                    <a:lnTo>
                      <a:pt x="144" y="12"/>
                    </a:lnTo>
                    <a:lnTo>
                      <a:pt x="144" y="0"/>
                    </a:lnTo>
                    <a:lnTo>
                      <a:pt x="90" y="0"/>
                    </a:lnTo>
                    <a:lnTo>
                      <a:pt x="90" y="12"/>
                    </a:lnTo>
                    <a:lnTo>
                      <a:pt x="18" y="12"/>
                    </a:lnTo>
                    <a:lnTo>
                      <a:pt x="18" y="1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29" name="Gabo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CAD54C29-ADB0-4AE2-92F0-45DFB537EC4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670497" y="-1128274"/>
                <a:ext cx="81256" cy="104904"/>
              </a:xfrm>
              <a:custGeom>
                <a:avLst/>
                <a:gdLst>
                  <a:gd name="T0" fmla="*/ 2147483647 w 420"/>
                  <a:gd name="T1" fmla="*/ 2147483647 h 510"/>
                  <a:gd name="T2" fmla="*/ 2147483647 w 420"/>
                  <a:gd name="T3" fmla="*/ 2147483647 h 510"/>
                  <a:gd name="T4" fmla="*/ 2147483647 w 420"/>
                  <a:gd name="T5" fmla="*/ 2147483647 h 510"/>
                  <a:gd name="T6" fmla="*/ 2147483647 w 420"/>
                  <a:gd name="T7" fmla="*/ 2147483647 h 510"/>
                  <a:gd name="T8" fmla="*/ 2147483647 w 420"/>
                  <a:gd name="T9" fmla="*/ 2147483647 h 510"/>
                  <a:gd name="T10" fmla="*/ 2147483647 w 420"/>
                  <a:gd name="T11" fmla="*/ 2147483647 h 510"/>
                  <a:gd name="T12" fmla="*/ 2147483647 w 420"/>
                  <a:gd name="T13" fmla="*/ 2147483647 h 510"/>
                  <a:gd name="T14" fmla="*/ 2147483647 w 420"/>
                  <a:gd name="T15" fmla="*/ 2147483647 h 510"/>
                  <a:gd name="T16" fmla="*/ 2147483647 w 420"/>
                  <a:gd name="T17" fmla="*/ 2147483647 h 510"/>
                  <a:gd name="T18" fmla="*/ 2147483647 w 420"/>
                  <a:gd name="T19" fmla="*/ 2147483647 h 510"/>
                  <a:gd name="T20" fmla="*/ 2147483647 w 420"/>
                  <a:gd name="T21" fmla="*/ 2147483647 h 510"/>
                  <a:gd name="T22" fmla="*/ 2147483647 w 420"/>
                  <a:gd name="T23" fmla="*/ 2147483647 h 510"/>
                  <a:gd name="T24" fmla="*/ 2147483647 w 420"/>
                  <a:gd name="T25" fmla="*/ 2147483647 h 510"/>
                  <a:gd name="T26" fmla="*/ 2147483647 w 420"/>
                  <a:gd name="T27" fmla="*/ 2147483647 h 510"/>
                  <a:gd name="T28" fmla="*/ 2147483647 w 420"/>
                  <a:gd name="T29" fmla="*/ 2147483647 h 510"/>
                  <a:gd name="T30" fmla="*/ 2147483647 w 420"/>
                  <a:gd name="T31" fmla="*/ 2147483647 h 510"/>
                  <a:gd name="T32" fmla="*/ 2147483647 w 420"/>
                  <a:gd name="T33" fmla="*/ 2147483647 h 510"/>
                  <a:gd name="T34" fmla="*/ 2147483647 w 420"/>
                  <a:gd name="T35" fmla="*/ 2147483647 h 510"/>
                  <a:gd name="T36" fmla="*/ 2147483647 w 420"/>
                  <a:gd name="T37" fmla="*/ 2147483647 h 510"/>
                  <a:gd name="T38" fmla="*/ 2147483647 w 420"/>
                  <a:gd name="T39" fmla="*/ 2147483647 h 510"/>
                  <a:gd name="T40" fmla="*/ 2147483647 w 420"/>
                  <a:gd name="T41" fmla="*/ 2147483647 h 510"/>
                  <a:gd name="T42" fmla="*/ 2147483647 w 420"/>
                  <a:gd name="T43" fmla="*/ 2147483647 h 510"/>
                  <a:gd name="T44" fmla="*/ 2147483647 w 420"/>
                  <a:gd name="T45" fmla="*/ 2147483647 h 510"/>
                  <a:gd name="T46" fmla="*/ 2147483647 w 420"/>
                  <a:gd name="T47" fmla="*/ 2147483647 h 510"/>
                  <a:gd name="T48" fmla="*/ 2147483647 w 420"/>
                  <a:gd name="T49" fmla="*/ 2147483647 h 510"/>
                  <a:gd name="T50" fmla="*/ 2147483647 w 420"/>
                  <a:gd name="T51" fmla="*/ 2147483647 h 510"/>
                  <a:gd name="T52" fmla="*/ 2147483647 w 420"/>
                  <a:gd name="T53" fmla="*/ 2147483647 h 510"/>
                  <a:gd name="T54" fmla="*/ 2147483647 w 420"/>
                  <a:gd name="T55" fmla="*/ 2147483647 h 510"/>
                  <a:gd name="T56" fmla="*/ 2147483647 w 420"/>
                  <a:gd name="T57" fmla="*/ 2147483647 h 510"/>
                  <a:gd name="T58" fmla="*/ 2147483647 w 420"/>
                  <a:gd name="T59" fmla="*/ 2147483647 h 510"/>
                  <a:gd name="T60" fmla="*/ 2147483647 w 420"/>
                  <a:gd name="T61" fmla="*/ 2147483647 h 510"/>
                  <a:gd name="T62" fmla="*/ 2147483647 w 420"/>
                  <a:gd name="T63" fmla="*/ 2147483647 h 510"/>
                  <a:gd name="T64" fmla="*/ 2147483647 w 420"/>
                  <a:gd name="T65" fmla="*/ 2147483647 h 510"/>
                  <a:gd name="T66" fmla="*/ 2147483647 w 420"/>
                  <a:gd name="T67" fmla="*/ 2147483647 h 510"/>
                  <a:gd name="T68" fmla="*/ 2147483647 w 420"/>
                  <a:gd name="T69" fmla="*/ 2147483647 h 510"/>
                  <a:gd name="T70" fmla="*/ 2147483647 w 420"/>
                  <a:gd name="T71" fmla="*/ 2147483647 h 510"/>
                  <a:gd name="T72" fmla="*/ 2147483647 w 420"/>
                  <a:gd name="T73" fmla="*/ 2147483647 h 510"/>
                  <a:gd name="T74" fmla="*/ 2147483647 w 420"/>
                  <a:gd name="T75" fmla="*/ 2147483647 h 510"/>
                  <a:gd name="T76" fmla="*/ 2147483647 w 420"/>
                  <a:gd name="T77" fmla="*/ 2147483647 h 510"/>
                  <a:gd name="T78" fmla="*/ 2147483647 w 420"/>
                  <a:gd name="T79" fmla="*/ 2147483647 h 510"/>
                  <a:gd name="T80" fmla="*/ 2147483647 w 420"/>
                  <a:gd name="T81" fmla="*/ 2147483647 h 510"/>
                  <a:gd name="T82" fmla="*/ 2147483647 w 420"/>
                  <a:gd name="T83" fmla="*/ 2147483647 h 510"/>
                  <a:gd name="T84" fmla="*/ 2147483647 w 420"/>
                  <a:gd name="T85" fmla="*/ 2147483647 h 510"/>
                  <a:gd name="T86" fmla="*/ 2147483647 w 420"/>
                  <a:gd name="T87" fmla="*/ 2147483647 h 510"/>
                  <a:gd name="T88" fmla="*/ 2147483647 w 420"/>
                  <a:gd name="T89" fmla="*/ 2147483647 h 510"/>
                  <a:gd name="T90" fmla="*/ 2147483647 w 420"/>
                  <a:gd name="T91" fmla="*/ 2147483647 h 510"/>
                  <a:gd name="T92" fmla="*/ 2147483647 w 420"/>
                  <a:gd name="T93" fmla="*/ 2147483647 h 510"/>
                  <a:gd name="T94" fmla="*/ 2147483647 w 420"/>
                  <a:gd name="T95" fmla="*/ 2147483647 h 510"/>
                  <a:gd name="T96" fmla="*/ 2147483647 w 420"/>
                  <a:gd name="T97" fmla="*/ 2147483647 h 510"/>
                  <a:gd name="T98" fmla="*/ 2147483647 w 420"/>
                  <a:gd name="T99" fmla="*/ 2147483647 h 510"/>
                  <a:gd name="T100" fmla="*/ 2147483647 w 420"/>
                  <a:gd name="T101" fmla="*/ 2147483647 h 510"/>
                  <a:gd name="T102" fmla="*/ 2147483647 w 420"/>
                  <a:gd name="T103" fmla="*/ 2147483647 h 510"/>
                  <a:gd name="T104" fmla="*/ 2147483647 w 420"/>
                  <a:gd name="T105" fmla="*/ 2147483647 h 510"/>
                  <a:gd name="T106" fmla="*/ 2147483647 w 420"/>
                  <a:gd name="T107" fmla="*/ 2147483647 h 510"/>
                  <a:gd name="T108" fmla="*/ 2147483647 w 420"/>
                  <a:gd name="T109" fmla="*/ 2147483647 h 510"/>
                  <a:gd name="T110" fmla="*/ 2147483647 w 420"/>
                  <a:gd name="T111" fmla="*/ 2147483647 h 51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420"/>
                  <a:gd name="T169" fmla="*/ 0 h 510"/>
                  <a:gd name="T170" fmla="*/ 420 w 420"/>
                  <a:gd name="T171" fmla="*/ 510 h 51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420" h="510">
                    <a:moveTo>
                      <a:pt x="420" y="240"/>
                    </a:moveTo>
                    <a:lnTo>
                      <a:pt x="414" y="234"/>
                    </a:lnTo>
                    <a:lnTo>
                      <a:pt x="396" y="234"/>
                    </a:lnTo>
                    <a:lnTo>
                      <a:pt x="390" y="216"/>
                    </a:lnTo>
                    <a:lnTo>
                      <a:pt x="372" y="210"/>
                    </a:lnTo>
                    <a:lnTo>
                      <a:pt x="372" y="174"/>
                    </a:lnTo>
                    <a:lnTo>
                      <a:pt x="384" y="150"/>
                    </a:lnTo>
                    <a:lnTo>
                      <a:pt x="396" y="150"/>
                    </a:lnTo>
                    <a:lnTo>
                      <a:pt x="402" y="144"/>
                    </a:lnTo>
                    <a:lnTo>
                      <a:pt x="408" y="132"/>
                    </a:lnTo>
                    <a:lnTo>
                      <a:pt x="414" y="126"/>
                    </a:lnTo>
                    <a:lnTo>
                      <a:pt x="414" y="114"/>
                    </a:lnTo>
                    <a:lnTo>
                      <a:pt x="402" y="108"/>
                    </a:lnTo>
                    <a:lnTo>
                      <a:pt x="402" y="90"/>
                    </a:lnTo>
                    <a:lnTo>
                      <a:pt x="396" y="84"/>
                    </a:lnTo>
                    <a:lnTo>
                      <a:pt x="396" y="78"/>
                    </a:lnTo>
                    <a:lnTo>
                      <a:pt x="384" y="78"/>
                    </a:lnTo>
                    <a:lnTo>
                      <a:pt x="378" y="72"/>
                    </a:lnTo>
                    <a:lnTo>
                      <a:pt x="360" y="72"/>
                    </a:lnTo>
                    <a:lnTo>
                      <a:pt x="360" y="90"/>
                    </a:lnTo>
                    <a:lnTo>
                      <a:pt x="354" y="96"/>
                    </a:lnTo>
                    <a:lnTo>
                      <a:pt x="330" y="96"/>
                    </a:lnTo>
                    <a:lnTo>
                      <a:pt x="324" y="90"/>
                    </a:lnTo>
                    <a:lnTo>
                      <a:pt x="318" y="54"/>
                    </a:lnTo>
                    <a:lnTo>
                      <a:pt x="336" y="24"/>
                    </a:lnTo>
                    <a:lnTo>
                      <a:pt x="336" y="6"/>
                    </a:lnTo>
                    <a:lnTo>
                      <a:pt x="288" y="12"/>
                    </a:lnTo>
                    <a:lnTo>
                      <a:pt x="282" y="12"/>
                    </a:lnTo>
                    <a:lnTo>
                      <a:pt x="270" y="6"/>
                    </a:lnTo>
                    <a:lnTo>
                      <a:pt x="264" y="6"/>
                    </a:lnTo>
                    <a:lnTo>
                      <a:pt x="252" y="18"/>
                    </a:lnTo>
                    <a:lnTo>
                      <a:pt x="222" y="18"/>
                    </a:lnTo>
                    <a:lnTo>
                      <a:pt x="210" y="0"/>
                    </a:lnTo>
                    <a:lnTo>
                      <a:pt x="192" y="18"/>
                    </a:lnTo>
                    <a:lnTo>
                      <a:pt x="186" y="54"/>
                    </a:lnTo>
                    <a:lnTo>
                      <a:pt x="192" y="60"/>
                    </a:lnTo>
                    <a:lnTo>
                      <a:pt x="192" y="90"/>
                    </a:lnTo>
                    <a:lnTo>
                      <a:pt x="186" y="108"/>
                    </a:lnTo>
                    <a:lnTo>
                      <a:pt x="186" y="114"/>
                    </a:lnTo>
                    <a:lnTo>
                      <a:pt x="84" y="114"/>
                    </a:lnTo>
                    <a:lnTo>
                      <a:pt x="84" y="108"/>
                    </a:lnTo>
                    <a:lnTo>
                      <a:pt x="72" y="108"/>
                    </a:lnTo>
                    <a:lnTo>
                      <a:pt x="60" y="120"/>
                    </a:lnTo>
                    <a:lnTo>
                      <a:pt x="60" y="126"/>
                    </a:lnTo>
                    <a:lnTo>
                      <a:pt x="66" y="132"/>
                    </a:lnTo>
                    <a:lnTo>
                      <a:pt x="66" y="144"/>
                    </a:lnTo>
                    <a:lnTo>
                      <a:pt x="72" y="150"/>
                    </a:lnTo>
                    <a:lnTo>
                      <a:pt x="72" y="162"/>
                    </a:lnTo>
                    <a:lnTo>
                      <a:pt x="48" y="162"/>
                    </a:lnTo>
                    <a:lnTo>
                      <a:pt x="48" y="210"/>
                    </a:lnTo>
                    <a:lnTo>
                      <a:pt x="42" y="228"/>
                    </a:lnTo>
                    <a:lnTo>
                      <a:pt x="36" y="240"/>
                    </a:lnTo>
                    <a:lnTo>
                      <a:pt x="30" y="246"/>
                    </a:lnTo>
                    <a:lnTo>
                      <a:pt x="18" y="252"/>
                    </a:lnTo>
                    <a:lnTo>
                      <a:pt x="0" y="252"/>
                    </a:lnTo>
                    <a:lnTo>
                      <a:pt x="30" y="306"/>
                    </a:lnTo>
                    <a:lnTo>
                      <a:pt x="42" y="294"/>
                    </a:lnTo>
                    <a:lnTo>
                      <a:pt x="54" y="312"/>
                    </a:lnTo>
                    <a:lnTo>
                      <a:pt x="48" y="318"/>
                    </a:lnTo>
                    <a:lnTo>
                      <a:pt x="48" y="330"/>
                    </a:lnTo>
                    <a:lnTo>
                      <a:pt x="42" y="336"/>
                    </a:lnTo>
                    <a:lnTo>
                      <a:pt x="42" y="342"/>
                    </a:lnTo>
                    <a:lnTo>
                      <a:pt x="48" y="348"/>
                    </a:lnTo>
                    <a:lnTo>
                      <a:pt x="66" y="348"/>
                    </a:lnTo>
                    <a:lnTo>
                      <a:pt x="72" y="390"/>
                    </a:lnTo>
                    <a:lnTo>
                      <a:pt x="102" y="396"/>
                    </a:lnTo>
                    <a:lnTo>
                      <a:pt x="96" y="408"/>
                    </a:lnTo>
                    <a:lnTo>
                      <a:pt x="144" y="462"/>
                    </a:lnTo>
                    <a:lnTo>
                      <a:pt x="138" y="468"/>
                    </a:lnTo>
                    <a:lnTo>
                      <a:pt x="174" y="510"/>
                    </a:lnTo>
                    <a:lnTo>
                      <a:pt x="180" y="492"/>
                    </a:lnTo>
                    <a:lnTo>
                      <a:pt x="204" y="480"/>
                    </a:lnTo>
                    <a:lnTo>
                      <a:pt x="222" y="498"/>
                    </a:lnTo>
                    <a:lnTo>
                      <a:pt x="228" y="492"/>
                    </a:lnTo>
                    <a:lnTo>
                      <a:pt x="228" y="456"/>
                    </a:lnTo>
                    <a:lnTo>
                      <a:pt x="210" y="444"/>
                    </a:lnTo>
                    <a:lnTo>
                      <a:pt x="228" y="432"/>
                    </a:lnTo>
                    <a:lnTo>
                      <a:pt x="198" y="414"/>
                    </a:lnTo>
                    <a:lnTo>
                      <a:pt x="210" y="414"/>
                    </a:lnTo>
                    <a:lnTo>
                      <a:pt x="210" y="402"/>
                    </a:lnTo>
                    <a:lnTo>
                      <a:pt x="204" y="396"/>
                    </a:lnTo>
                    <a:lnTo>
                      <a:pt x="204" y="378"/>
                    </a:lnTo>
                    <a:lnTo>
                      <a:pt x="210" y="378"/>
                    </a:lnTo>
                    <a:lnTo>
                      <a:pt x="216" y="384"/>
                    </a:lnTo>
                    <a:lnTo>
                      <a:pt x="228" y="384"/>
                    </a:lnTo>
                    <a:lnTo>
                      <a:pt x="240" y="390"/>
                    </a:lnTo>
                    <a:lnTo>
                      <a:pt x="258" y="390"/>
                    </a:lnTo>
                    <a:lnTo>
                      <a:pt x="264" y="384"/>
                    </a:lnTo>
                    <a:lnTo>
                      <a:pt x="270" y="372"/>
                    </a:lnTo>
                    <a:lnTo>
                      <a:pt x="282" y="366"/>
                    </a:lnTo>
                    <a:lnTo>
                      <a:pt x="264" y="348"/>
                    </a:lnTo>
                    <a:lnTo>
                      <a:pt x="264" y="342"/>
                    </a:lnTo>
                    <a:lnTo>
                      <a:pt x="294" y="342"/>
                    </a:lnTo>
                    <a:lnTo>
                      <a:pt x="312" y="384"/>
                    </a:lnTo>
                    <a:lnTo>
                      <a:pt x="342" y="384"/>
                    </a:lnTo>
                    <a:lnTo>
                      <a:pt x="348" y="378"/>
                    </a:lnTo>
                    <a:lnTo>
                      <a:pt x="354" y="366"/>
                    </a:lnTo>
                    <a:lnTo>
                      <a:pt x="360" y="360"/>
                    </a:lnTo>
                    <a:lnTo>
                      <a:pt x="366" y="360"/>
                    </a:lnTo>
                    <a:lnTo>
                      <a:pt x="366" y="390"/>
                    </a:lnTo>
                    <a:lnTo>
                      <a:pt x="372" y="396"/>
                    </a:lnTo>
                    <a:lnTo>
                      <a:pt x="384" y="396"/>
                    </a:lnTo>
                    <a:lnTo>
                      <a:pt x="390" y="390"/>
                    </a:lnTo>
                    <a:lnTo>
                      <a:pt x="396" y="378"/>
                    </a:lnTo>
                    <a:lnTo>
                      <a:pt x="396" y="354"/>
                    </a:lnTo>
                    <a:lnTo>
                      <a:pt x="408" y="348"/>
                    </a:lnTo>
                    <a:lnTo>
                      <a:pt x="414" y="342"/>
                    </a:lnTo>
                    <a:lnTo>
                      <a:pt x="408" y="318"/>
                    </a:lnTo>
                    <a:lnTo>
                      <a:pt x="414" y="306"/>
                    </a:lnTo>
                    <a:lnTo>
                      <a:pt x="414" y="258"/>
                    </a:lnTo>
                    <a:lnTo>
                      <a:pt x="420" y="252"/>
                    </a:lnTo>
                    <a:lnTo>
                      <a:pt x="420" y="24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30" name="France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2B7628C4-5C72-44CC-8C0E-20E4AC158635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6507216" y="-1929582"/>
                <a:ext cx="177079" cy="161391"/>
              </a:xfrm>
              <a:custGeom>
                <a:avLst/>
                <a:gdLst>
                  <a:gd name="T0" fmla="*/ 2147483647 w 230"/>
                  <a:gd name="T1" fmla="*/ 2147483647 h 198"/>
                  <a:gd name="T2" fmla="*/ 2147483647 w 230"/>
                  <a:gd name="T3" fmla="*/ 2147483647 h 198"/>
                  <a:gd name="T4" fmla="*/ 2147483647 w 230"/>
                  <a:gd name="T5" fmla="*/ 2147483647 h 198"/>
                  <a:gd name="T6" fmla="*/ 2147483647 w 230"/>
                  <a:gd name="T7" fmla="*/ 2147483647 h 198"/>
                  <a:gd name="T8" fmla="*/ 2147483647 w 230"/>
                  <a:gd name="T9" fmla="*/ 2147483647 h 198"/>
                  <a:gd name="T10" fmla="*/ 2147483647 w 230"/>
                  <a:gd name="T11" fmla="*/ 2147483647 h 198"/>
                  <a:gd name="T12" fmla="*/ 2147483647 w 230"/>
                  <a:gd name="T13" fmla="*/ 2147483647 h 198"/>
                  <a:gd name="T14" fmla="*/ 2147483647 w 230"/>
                  <a:gd name="T15" fmla="*/ 2147483647 h 198"/>
                  <a:gd name="T16" fmla="*/ 2147483647 w 230"/>
                  <a:gd name="T17" fmla="*/ 2147483647 h 198"/>
                  <a:gd name="T18" fmla="*/ 2147483647 w 230"/>
                  <a:gd name="T19" fmla="*/ 2147483647 h 198"/>
                  <a:gd name="T20" fmla="*/ 2147483647 w 230"/>
                  <a:gd name="T21" fmla="*/ 2147483647 h 198"/>
                  <a:gd name="T22" fmla="*/ 2147483647 w 230"/>
                  <a:gd name="T23" fmla="*/ 2147483647 h 198"/>
                  <a:gd name="T24" fmla="*/ 2147483647 w 230"/>
                  <a:gd name="T25" fmla="*/ 2147483647 h 198"/>
                  <a:gd name="T26" fmla="*/ 2147483647 w 230"/>
                  <a:gd name="T27" fmla="*/ 2147483647 h 198"/>
                  <a:gd name="T28" fmla="*/ 2147483647 w 230"/>
                  <a:gd name="T29" fmla="*/ 2147483647 h 198"/>
                  <a:gd name="T30" fmla="*/ 2147483647 w 230"/>
                  <a:gd name="T31" fmla="*/ 2147483647 h 198"/>
                  <a:gd name="T32" fmla="*/ 2147483647 w 230"/>
                  <a:gd name="T33" fmla="*/ 2147483647 h 198"/>
                  <a:gd name="T34" fmla="*/ 2147483647 w 230"/>
                  <a:gd name="T35" fmla="*/ 2147483647 h 198"/>
                  <a:gd name="T36" fmla="*/ 2147483647 w 230"/>
                  <a:gd name="T37" fmla="*/ 2147483647 h 198"/>
                  <a:gd name="T38" fmla="*/ 2147483647 w 230"/>
                  <a:gd name="T39" fmla="*/ 2147483647 h 198"/>
                  <a:gd name="T40" fmla="*/ 2147483647 w 230"/>
                  <a:gd name="T41" fmla="*/ 2147483647 h 198"/>
                  <a:gd name="T42" fmla="*/ 2147483647 w 230"/>
                  <a:gd name="T43" fmla="*/ 2147483647 h 198"/>
                  <a:gd name="T44" fmla="*/ 2147483647 w 230"/>
                  <a:gd name="T45" fmla="*/ 2147483647 h 198"/>
                  <a:gd name="T46" fmla="*/ 2147483647 w 230"/>
                  <a:gd name="T47" fmla="*/ 2147483647 h 198"/>
                  <a:gd name="T48" fmla="*/ 2147483647 w 230"/>
                  <a:gd name="T49" fmla="*/ 2147483647 h 198"/>
                  <a:gd name="T50" fmla="*/ 2147483647 w 230"/>
                  <a:gd name="T51" fmla="*/ 2147483647 h 198"/>
                  <a:gd name="T52" fmla="*/ 2147483647 w 230"/>
                  <a:gd name="T53" fmla="*/ 2147483647 h 198"/>
                  <a:gd name="T54" fmla="*/ 2147483647 w 230"/>
                  <a:gd name="T55" fmla="*/ 2147483647 h 198"/>
                  <a:gd name="T56" fmla="*/ 2147483647 w 230"/>
                  <a:gd name="T57" fmla="*/ 2147483647 h 198"/>
                  <a:gd name="T58" fmla="*/ 2147483647 w 230"/>
                  <a:gd name="T59" fmla="*/ 2147483647 h 198"/>
                  <a:gd name="T60" fmla="*/ 2147483647 w 230"/>
                  <a:gd name="T61" fmla="*/ 2147483647 h 198"/>
                  <a:gd name="T62" fmla="*/ 2147483647 w 230"/>
                  <a:gd name="T63" fmla="*/ 2147483647 h 198"/>
                  <a:gd name="T64" fmla="*/ 2147483647 w 230"/>
                  <a:gd name="T65" fmla="*/ 2147483647 h 198"/>
                  <a:gd name="T66" fmla="*/ 2147483647 w 230"/>
                  <a:gd name="T67" fmla="*/ 2147483647 h 198"/>
                  <a:gd name="T68" fmla="*/ 2147483647 w 230"/>
                  <a:gd name="T69" fmla="*/ 2147483647 h 198"/>
                  <a:gd name="T70" fmla="*/ 2147483647 w 230"/>
                  <a:gd name="T71" fmla="*/ 2147483647 h 198"/>
                  <a:gd name="T72" fmla="*/ 2147483647 w 230"/>
                  <a:gd name="T73" fmla="*/ 2147483647 h 198"/>
                  <a:gd name="T74" fmla="*/ 2147483647 w 230"/>
                  <a:gd name="T75" fmla="*/ 2147483647 h 198"/>
                  <a:gd name="T76" fmla="*/ 2147483647 w 230"/>
                  <a:gd name="T77" fmla="*/ 2147483647 h 198"/>
                  <a:gd name="T78" fmla="*/ 2147483647 w 230"/>
                  <a:gd name="T79" fmla="*/ 2147483647 h 198"/>
                  <a:gd name="T80" fmla="*/ 2147483647 w 230"/>
                  <a:gd name="T81" fmla="*/ 2147483647 h 198"/>
                  <a:gd name="T82" fmla="*/ 2147483647 w 230"/>
                  <a:gd name="T83" fmla="*/ 2147483647 h 198"/>
                  <a:gd name="T84" fmla="*/ 2147483647 w 230"/>
                  <a:gd name="T85" fmla="*/ 2147483647 h 198"/>
                  <a:gd name="T86" fmla="*/ 2147483647 w 230"/>
                  <a:gd name="T87" fmla="*/ 2147483647 h 198"/>
                  <a:gd name="T88" fmla="*/ 2147483647 w 230"/>
                  <a:gd name="T89" fmla="*/ 2147483647 h 198"/>
                  <a:gd name="T90" fmla="*/ 2147483647 w 230"/>
                  <a:gd name="T91" fmla="*/ 2147483647 h 198"/>
                  <a:gd name="T92" fmla="*/ 2147483647 w 230"/>
                  <a:gd name="T93" fmla="*/ 2147483647 h 198"/>
                  <a:gd name="T94" fmla="*/ 2147483647 w 230"/>
                  <a:gd name="T95" fmla="*/ 2147483647 h 198"/>
                  <a:gd name="T96" fmla="*/ 2147483647 w 230"/>
                  <a:gd name="T97" fmla="*/ 2147483647 h 198"/>
                  <a:gd name="T98" fmla="*/ 2147483647 w 230"/>
                  <a:gd name="T99" fmla="*/ 2147483647 h 198"/>
                  <a:gd name="T100" fmla="*/ 2147483647 w 230"/>
                  <a:gd name="T101" fmla="*/ 2147483647 h 198"/>
                  <a:gd name="T102" fmla="*/ 2147483647 w 230"/>
                  <a:gd name="T103" fmla="*/ 2147483647 h 198"/>
                  <a:gd name="T104" fmla="*/ 2147483647 w 230"/>
                  <a:gd name="T105" fmla="*/ 2147483647 h 198"/>
                  <a:gd name="T106" fmla="*/ 2147483647 w 230"/>
                  <a:gd name="T107" fmla="*/ 2147483647 h 198"/>
                  <a:gd name="T108" fmla="*/ 2147483647 w 230"/>
                  <a:gd name="T109" fmla="*/ 2147483647 h 198"/>
                  <a:gd name="T110" fmla="*/ 2147483647 w 230"/>
                  <a:gd name="T111" fmla="*/ 2147483647 h 198"/>
                  <a:gd name="T112" fmla="*/ 2147483647 w 230"/>
                  <a:gd name="T113" fmla="*/ 2147483647 h 198"/>
                  <a:gd name="T114" fmla="*/ 2147483647 w 230"/>
                  <a:gd name="T115" fmla="*/ 2147483647 h 198"/>
                  <a:gd name="T116" fmla="*/ 2147483647 w 230"/>
                  <a:gd name="T117" fmla="*/ 2147483647 h 198"/>
                  <a:gd name="T118" fmla="*/ 2147483647 w 230"/>
                  <a:gd name="T119" fmla="*/ 2147483647 h 198"/>
                  <a:gd name="T120" fmla="*/ 2147483647 w 230"/>
                  <a:gd name="T121" fmla="*/ 2147483647 h 19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30"/>
                  <a:gd name="T184" fmla="*/ 0 h 198"/>
                  <a:gd name="T185" fmla="*/ 230 w 230"/>
                  <a:gd name="T186" fmla="*/ 198 h 19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30" h="198">
                    <a:moveTo>
                      <a:pt x="230" y="172"/>
                    </a:moveTo>
                    <a:lnTo>
                      <a:pt x="230" y="172"/>
                    </a:lnTo>
                    <a:lnTo>
                      <a:pt x="230" y="166"/>
                    </a:lnTo>
                    <a:lnTo>
                      <a:pt x="228" y="166"/>
                    </a:lnTo>
                    <a:lnTo>
                      <a:pt x="224" y="168"/>
                    </a:lnTo>
                    <a:lnTo>
                      <a:pt x="224" y="170"/>
                    </a:lnTo>
                    <a:lnTo>
                      <a:pt x="220" y="172"/>
                    </a:lnTo>
                    <a:lnTo>
                      <a:pt x="218" y="174"/>
                    </a:lnTo>
                    <a:lnTo>
                      <a:pt x="216" y="178"/>
                    </a:lnTo>
                    <a:lnTo>
                      <a:pt x="216" y="182"/>
                    </a:lnTo>
                    <a:lnTo>
                      <a:pt x="218" y="186"/>
                    </a:lnTo>
                    <a:lnTo>
                      <a:pt x="218" y="190"/>
                    </a:lnTo>
                    <a:lnTo>
                      <a:pt x="218" y="192"/>
                    </a:lnTo>
                    <a:lnTo>
                      <a:pt x="218" y="194"/>
                    </a:lnTo>
                    <a:lnTo>
                      <a:pt x="222" y="196"/>
                    </a:lnTo>
                    <a:lnTo>
                      <a:pt x="224" y="198"/>
                    </a:lnTo>
                    <a:lnTo>
                      <a:pt x="230" y="192"/>
                    </a:lnTo>
                    <a:lnTo>
                      <a:pt x="230" y="186"/>
                    </a:lnTo>
                    <a:lnTo>
                      <a:pt x="228" y="186"/>
                    </a:lnTo>
                    <a:lnTo>
                      <a:pt x="230" y="184"/>
                    </a:lnTo>
                    <a:lnTo>
                      <a:pt x="230" y="172"/>
                    </a:lnTo>
                    <a:close/>
                    <a:moveTo>
                      <a:pt x="198" y="40"/>
                    </a:moveTo>
                    <a:lnTo>
                      <a:pt x="198" y="40"/>
                    </a:lnTo>
                    <a:lnTo>
                      <a:pt x="196" y="40"/>
                    </a:lnTo>
                    <a:lnTo>
                      <a:pt x="192" y="40"/>
                    </a:lnTo>
                    <a:lnTo>
                      <a:pt x="190" y="40"/>
                    </a:lnTo>
                    <a:lnTo>
                      <a:pt x="184" y="40"/>
                    </a:lnTo>
                    <a:lnTo>
                      <a:pt x="184" y="34"/>
                    </a:lnTo>
                    <a:lnTo>
                      <a:pt x="182" y="34"/>
                    </a:lnTo>
                    <a:lnTo>
                      <a:pt x="182" y="32"/>
                    </a:lnTo>
                    <a:lnTo>
                      <a:pt x="178" y="30"/>
                    </a:lnTo>
                    <a:lnTo>
                      <a:pt x="174" y="34"/>
                    </a:lnTo>
                    <a:lnTo>
                      <a:pt x="172" y="32"/>
                    </a:lnTo>
                    <a:lnTo>
                      <a:pt x="166" y="32"/>
                    </a:lnTo>
                    <a:lnTo>
                      <a:pt x="164" y="28"/>
                    </a:lnTo>
                    <a:lnTo>
                      <a:pt x="162" y="28"/>
                    </a:lnTo>
                    <a:lnTo>
                      <a:pt x="158" y="28"/>
                    </a:lnTo>
                    <a:lnTo>
                      <a:pt x="156" y="28"/>
                    </a:lnTo>
                    <a:lnTo>
                      <a:pt x="156" y="22"/>
                    </a:lnTo>
                    <a:lnTo>
                      <a:pt x="152" y="24"/>
                    </a:lnTo>
                    <a:lnTo>
                      <a:pt x="146" y="24"/>
                    </a:lnTo>
                    <a:lnTo>
                      <a:pt x="146" y="18"/>
                    </a:lnTo>
                    <a:lnTo>
                      <a:pt x="144" y="16"/>
                    </a:lnTo>
                    <a:lnTo>
                      <a:pt x="142" y="14"/>
                    </a:lnTo>
                    <a:lnTo>
                      <a:pt x="136" y="14"/>
                    </a:lnTo>
                    <a:lnTo>
                      <a:pt x="132" y="12"/>
                    </a:lnTo>
                    <a:lnTo>
                      <a:pt x="126" y="10"/>
                    </a:lnTo>
                    <a:lnTo>
                      <a:pt x="126" y="6"/>
                    </a:lnTo>
                    <a:lnTo>
                      <a:pt x="126" y="0"/>
                    </a:lnTo>
                    <a:lnTo>
                      <a:pt x="118" y="0"/>
                    </a:lnTo>
                    <a:lnTo>
                      <a:pt x="114" y="2"/>
                    </a:lnTo>
                    <a:lnTo>
                      <a:pt x="112" y="2"/>
                    </a:lnTo>
                    <a:lnTo>
                      <a:pt x="110" y="4"/>
                    </a:lnTo>
                    <a:lnTo>
                      <a:pt x="104" y="4"/>
                    </a:lnTo>
                    <a:lnTo>
                      <a:pt x="104" y="6"/>
                    </a:lnTo>
                    <a:lnTo>
                      <a:pt x="104" y="8"/>
                    </a:lnTo>
                    <a:lnTo>
                      <a:pt x="104" y="12"/>
                    </a:lnTo>
                    <a:lnTo>
                      <a:pt x="106" y="14"/>
                    </a:lnTo>
                    <a:lnTo>
                      <a:pt x="106" y="20"/>
                    </a:lnTo>
                    <a:lnTo>
                      <a:pt x="104" y="22"/>
                    </a:lnTo>
                    <a:lnTo>
                      <a:pt x="98" y="24"/>
                    </a:lnTo>
                    <a:lnTo>
                      <a:pt x="92" y="24"/>
                    </a:lnTo>
                    <a:lnTo>
                      <a:pt x="82" y="32"/>
                    </a:lnTo>
                    <a:lnTo>
                      <a:pt x="86" y="34"/>
                    </a:lnTo>
                    <a:lnTo>
                      <a:pt x="84" y="34"/>
                    </a:lnTo>
                    <a:lnTo>
                      <a:pt x="82" y="34"/>
                    </a:lnTo>
                    <a:lnTo>
                      <a:pt x="76" y="38"/>
                    </a:lnTo>
                    <a:lnTo>
                      <a:pt x="68" y="38"/>
                    </a:lnTo>
                    <a:lnTo>
                      <a:pt x="66" y="36"/>
                    </a:lnTo>
                    <a:lnTo>
                      <a:pt x="60" y="30"/>
                    </a:lnTo>
                    <a:lnTo>
                      <a:pt x="58" y="30"/>
                    </a:lnTo>
                    <a:lnTo>
                      <a:pt x="56" y="28"/>
                    </a:lnTo>
                    <a:lnTo>
                      <a:pt x="52" y="28"/>
                    </a:lnTo>
                    <a:lnTo>
                      <a:pt x="52" y="30"/>
                    </a:lnTo>
                    <a:lnTo>
                      <a:pt x="52" y="34"/>
                    </a:lnTo>
                    <a:lnTo>
                      <a:pt x="54" y="34"/>
                    </a:lnTo>
                    <a:lnTo>
                      <a:pt x="56" y="38"/>
                    </a:lnTo>
                    <a:lnTo>
                      <a:pt x="58" y="40"/>
                    </a:lnTo>
                    <a:lnTo>
                      <a:pt x="58" y="46"/>
                    </a:lnTo>
                    <a:lnTo>
                      <a:pt x="56" y="48"/>
                    </a:lnTo>
                    <a:lnTo>
                      <a:pt x="54" y="48"/>
                    </a:lnTo>
                    <a:lnTo>
                      <a:pt x="48" y="48"/>
                    </a:lnTo>
                    <a:lnTo>
                      <a:pt x="38" y="48"/>
                    </a:lnTo>
                    <a:lnTo>
                      <a:pt x="38" y="54"/>
                    </a:lnTo>
                    <a:lnTo>
                      <a:pt x="36" y="52"/>
                    </a:lnTo>
                    <a:lnTo>
                      <a:pt x="34" y="48"/>
                    </a:lnTo>
                    <a:lnTo>
                      <a:pt x="32" y="48"/>
                    </a:lnTo>
                    <a:lnTo>
                      <a:pt x="30" y="46"/>
                    </a:lnTo>
                    <a:lnTo>
                      <a:pt x="26" y="46"/>
                    </a:lnTo>
                    <a:lnTo>
                      <a:pt x="24" y="48"/>
                    </a:lnTo>
                    <a:lnTo>
                      <a:pt x="22" y="48"/>
                    </a:lnTo>
                    <a:lnTo>
                      <a:pt x="20" y="48"/>
                    </a:lnTo>
                    <a:lnTo>
                      <a:pt x="16" y="48"/>
                    </a:lnTo>
                    <a:lnTo>
                      <a:pt x="12" y="50"/>
                    </a:lnTo>
                    <a:lnTo>
                      <a:pt x="8" y="50"/>
                    </a:lnTo>
                    <a:lnTo>
                      <a:pt x="6" y="52"/>
                    </a:lnTo>
                    <a:lnTo>
                      <a:pt x="4" y="54"/>
                    </a:lnTo>
                    <a:lnTo>
                      <a:pt x="6" y="56"/>
                    </a:lnTo>
                    <a:lnTo>
                      <a:pt x="8" y="56"/>
                    </a:lnTo>
                    <a:lnTo>
                      <a:pt x="10" y="58"/>
                    </a:lnTo>
                    <a:lnTo>
                      <a:pt x="10" y="60"/>
                    </a:lnTo>
                    <a:lnTo>
                      <a:pt x="6" y="60"/>
                    </a:lnTo>
                    <a:lnTo>
                      <a:pt x="2" y="60"/>
                    </a:lnTo>
                    <a:lnTo>
                      <a:pt x="0" y="60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2" y="66"/>
                    </a:lnTo>
                    <a:lnTo>
                      <a:pt x="12" y="64"/>
                    </a:lnTo>
                    <a:lnTo>
                      <a:pt x="26" y="72"/>
                    </a:lnTo>
                    <a:lnTo>
                      <a:pt x="32" y="72"/>
                    </a:lnTo>
                    <a:lnTo>
                      <a:pt x="38" y="76"/>
                    </a:lnTo>
                    <a:lnTo>
                      <a:pt x="48" y="76"/>
                    </a:lnTo>
                    <a:lnTo>
                      <a:pt x="40" y="80"/>
                    </a:lnTo>
                    <a:lnTo>
                      <a:pt x="42" y="84"/>
                    </a:lnTo>
                    <a:lnTo>
                      <a:pt x="44" y="86"/>
                    </a:lnTo>
                    <a:lnTo>
                      <a:pt x="46" y="92"/>
                    </a:lnTo>
                    <a:lnTo>
                      <a:pt x="52" y="96"/>
                    </a:lnTo>
                    <a:lnTo>
                      <a:pt x="58" y="96"/>
                    </a:lnTo>
                    <a:lnTo>
                      <a:pt x="58" y="106"/>
                    </a:lnTo>
                    <a:lnTo>
                      <a:pt x="62" y="114"/>
                    </a:lnTo>
                    <a:lnTo>
                      <a:pt x="66" y="124"/>
                    </a:lnTo>
                    <a:lnTo>
                      <a:pt x="58" y="114"/>
                    </a:lnTo>
                    <a:lnTo>
                      <a:pt x="58" y="118"/>
                    </a:lnTo>
                    <a:lnTo>
                      <a:pt x="56" y="120"/>
                    </a:lnTo>
                    <a:lnTo>
                      <a:pt x="56" y="132"/>
                    </a:lnTo>
                    <a:lnTo>
                      <a:pt x="54" y="134"/>
                    </a:lnTo>
                    <a:lnTo>
                      <a:pt x="52" y="144"/>
                    </a:lnTo>
                    <a:lnTo>
                      <a:pt x="52" y="146"/>
                    </a:lnTo>
                    <a:lnTo>
                      <a:pt x="50" y="150"/>
                    </a:lnTo>
                    <a:lnTo>
                      <a:pt x="50" y="152"/>
                    </a:lnTo>
                    <a:lnTo>
                      <a:pt x="48" y="152"/>
                    </a:lnTo>
                    <a:lnTo>
                      <a:pt x="48" y="154"/>
                    </a:lnTo>
                    <a:lnTo>
                      <a:pt x="46" y="156"/>
                    </a:lnTo>
                    <a:lnTo>
                      <a:pt x="44" y="158"/>
                    </a:lnTo>
                    <a:lnTo>
                      <a:pt x="46" y="160"/>
                    </a:lnTo>
                    <a:lnTo>
                      <a:pt x="46" y="158"/>
                    </a:lnTo>
                    <a:lnTo>
                      <a:pt x="48" y="158"/>
                    </a:lnTo>
                    <a:lnTo>
                      <a:pt x="52" y="160"/>
                    </a:lnTo>
                    <a:lnTo>
                      <a:pt x="52" y="162"/>
                    </a:lnTo>
                    <a:lnTo>
                      <a:pt x="50" y="164"/>
                    </a:lnTo>
                    <a:lnTo>
                      <a:pt x="60" y="164"/>
                    </a:lnTo>
                    <a:lnTo>
                      <a:pt x="64" y="168"/>
                    </a:lnTo>
                    <a:lnTo>
                      <a:pt x="66" y="166"/>
                    </a:lnTo>
                    <a:lnTo>
                      <a:pt x="68" y="166"/>
                    </a:lnTo>
                    <a:lnTo>
                      <a:pt x="72" y="170"/>
                    </a:lnTo>
                    <a:lnTo>
                      <a:pt x="78" y="170"/>
                    </a:lnTo>
                    <a:lnTo>
                      <a:pt x="78" y="172"/>
                    </a:lnTo>
                    <a:lnTo>
                      <a:pt x="84" y="172"/>
                    </a:lnTo>
                    <a:lnTo>
                      <a:pt x="84" y="168"/>
                    </a:lnTo>
                    <a:lnTo>
                      <a:pt x="86" y="166"/>
                    </a:lnTo>
                    <a:lnTo>
                      <a:pt x="90" y="166"/>
                    </a:lnTo>
                    <a:lnTo>
                      <a:pt x="92" y="168"/>
                    </a:lnTo>
                    <a:lnTo>
                      <a:pt x="92" y="170"/>
                    </a:lnTo>
                    <a:lnTo>
                      <a:pt x="96" y="170"/>
                    </a:lnTo>
                    <a:lnTo>
                      <a:pt x="96" y="172"/>
                    </a:lnTo>
                    <a:lnTo>
                      <a:pt x="104" y="172"/>
                    </a:lnTo>
                    <a:lnTo>
                      <a:pt x="104" y="174"/>
                    </a:lnTo>
                    <a:lnTo>
                      <a:pt x="104" y="176"/>
                    </a:lnTo>
                    <a:lnTo>
                      <a:pt x="112" y="176"/>
                    </a:lnTo>
                    <a:lnTo>
                      <a:pt x="112" y="178"/>
                    </a:lnTo>
                    <a:lnTo>
                      <a:pt x="118" y="178"/>
                    </a:lnTo>
                    <a:lnTo>
                      <a:pt x="118" y="176"/>
                    </a:lnTo>
                    <a:lnTo>
                      <a:pt x="118" y="174"/>
                    </a:lnTo>
                    <a:lnTo>
                      <a:pt x="122" y="174"/>
                    </a:lnTo>
                    <a:lnTo>
                      <a:pt x="122" y="170"/>
                    </a:lnTo>
                    <a:lnTo>
                      <a:pt x="126" y="164"/>
                    </a:lnTo>
                    <a:lnTo>
                      <a:pt x="130" y="160"/>
                    </a:lnTo>
                    <a:lnTo>
                      <a:pt x="132" y="158"/>
                    </a:lnTo>
                    <a:lnTo>
                      <a:pt x="134" y="156"/>
                    </a:lnTo>
                    <a:lnTo>
                      <a:pt x="138" y="154"/>
                    </a:lnTo>
                    <a:lnTo>
                      <a:pt x="140" y="152"/>
                    </a:lnTo>
                    <a:lnTo>
                      <a:pt x="144" y="152"/>
                    </a:lnTo>
                    <a:lnTo>
                      <a:pt x="146" y="154"/>
                    </a:lnTo>
                    <a:lnTo>
                      <a:pt x="150" y="154"/>
                    </a:lnTo>
                    <a:lnTo>
                      <a:pt x="152" y="156"/>
                    </a:lnTo>
                    <a:lnTo>
                      <a:pt x="162" y="156"/>
                    </a:lnTo>
                    <a:lnTo>
                      <a:pt x="166" y="160"/>
                    </a:lnTo>
                    <a:lnTo>
                      <a:pt x="166" y="162"/>
                    </a:lnTo>
                    <a:lnTo>
                      <a:pt x="170" y="162"/>
                    </a:lnTo>
                    <a:lnTo>
                      <a:pt x="172" y="164"/>
                    </a:lnTo>
                    <a:lnTo>
                      <a:pt x="178" y="164"/>
                    </a:lnTo>
                    <a:lnTo>
                      <a:pt x="182" y="162"/>
                    </a:lnTo>
                    <a:lnTo>
                      <a:pt x="184" y="160"/>
                    </a:lnTo>
                    <a:lnTo>
                      <a:pt x="186" y="154"/>
                    </a:lnTo>
                    <a:lnTo>
                      <a:pt x="192" y="150"/>
                    </a:lnTo>
                    <a:lnTo>
                      <a:pt x="196" y="150"/>
                    </a:lnTo>
                    <a:lnTo>
                      <a:pt x="196" y="148"/>
                    </a:lnTo>
                    <a:lnTo>
                      <a:pt x="200" y="144"/>
                    </a:lnTo>
                    <a:lnTo>
                      <a:pt x="200" y="142"/>
                    </a:lnTo>
                    <a:lnTo>
                      <a:pt x="198" y="140"/>
                    </a:lnTo>
                    <a:lnTo>
                      <a:pt x="192" y="140"/>
                    </a:lnTo>
                    <a:lnTo>
                      <a:pt x="188" y="138"/>
                    </a:lnTo>
                    <a:lnTo>
                      <a:pt x="186" y="136"/>
                    </a:lnTo>
                    <a:lnTo>
                      <a:pt x="186" y="134"/>
                    </a:lnTo>
                    <a:lnTo>
                      <a:pt x="188" y="132"/>
                    </a:lnTo>
                    <a:lnTo>
                      <a:pt x="190" y="130"/>
                    </a:lnTo>
                    <a:lnTo>
                      <a:pt x="190" y="126"/>
                    </a:lnTo>
                    <a:lnTo>
                      <a:pt x="188" y="126"/>
                    </a:lnTo>
                    <a:lnTo>
                      <a:pt x="184" y="126"/>
                    </a:lnTo>
                    <a:lnTo>
                      <a:pt x="182" y="120"/>
                    </a:lnTo>
                    <a:lnTo>
                      <a:pt x="188" y="120"/>
                    </a:lnTo>
                    <a:lnTo>
                      <a:pt x="192" y="116"/>
                    </a:lnTo>
                    <a:lnTo>
                      <a:pt x="192" y="114"/>
                    </a:lnTo>
                    <a:lnTo>
                      <a:pt x="186" y="108"/>
                    </a:lnTo>
                    <a:lnTo>
                      <a:pt x="188" y="106"/>
                    </a:lnTo>
                    <a:lnTo>
                      <a:pt x="190" y="106"/>
                    </a:lnTo>
                    <a:lnTo>
                      <a:pt x="190" y="104"/>
                    </a:lnTo>
                    <a:lnTo>
                      <a:pt x="186" y="100"/>
                    </a:lnTo>
                    <a:lnTo>
                      <a:pt x="188" y="94"/>
                    </a:lnTo>
                    <a:lnTo>
                      <a:pt x="186" y="94"/>
                    </a:lnTo>
                    <a:lnTo>
                      <a:pt x="182" y="94"/>
                    </a:lnTo>
                    <a:lnTo>
                      <a:pt x="176" y="100"/>
                    </a:lnTo>
                    <a:lnTo>
                      <a:pt x="174" y="100"/>
                    </a:lnTo>
                    <a:lnTo>
                      <a:pt x="174" y="98"/>
                    </a:lnTo>
                    <a:lnTo>
                      <a:pt x="176" y="96"/>
                    </a:lnTo>
                    <a:lnTo>
                      <a:pt x="174" y="94"/>
                    </a:lnTo>
                    <a:lnTo>
                      <a:pt x="178" y="92"/>
                    </a:lnTo>
                    <a:lnTo>
                      <a:pt x="178" y="88"/>
                    </a:lnTo>
                    <a:lnTo>
                      <a:pt x="182" y="86"/>
                    </a:lnTo>
                    <a:lnTo>
                      <a:pt x="182" y="82"/>
                    </a:lnTo>
                    <a:lnTo>
                      <a:pt x="186" y="82"/>
                    </a:lnTo>
                    <a:lnTo>
                      <a:pt x="188" y="80"/>
                    </a:lnTo>
                    <a:lnTo>
                      <a:pt x="190" y="78"/>
                    </a:lnTo>
                    <a:lnTo>
                      <a:pt x="192" y="76"/>
                    </a:lnTo>
                    <a:lnTo>
                      <a:pt x="192" y="74"/>
                    </a:lnTo>
                    <a:lnTo>
                      <a:pt x="198" y="76"/>
                    </a:lnTo>
                    <a:lnTo>
                      <a:pt x="198" y="72"/>
                    </a:lnTo>
                    <a:lnTo>
                      <a:pt x="198" y="60"/>
                    </a:lnTo>
                    <a:lnTo>
                      <a:pt x="200" y="58"/>
                    </a:lnTo>
                    <a:lnTo>
                      <a:pt x="202" y="56"/>
                    </a:lnTo>
                    <a:lnTo>
                      <a:pt x="204" y="54"/>
                    </a:lnTo>
                    <a:lnTo>
                      <a:pt x="204" y="50"/>
                    </a:lnTo>
                    <a:lnTo>
                      <a:pt x="208" y="46"/>
                    </a:lnTo>
                    <a:lnTo>
                      <a:pt x="210" y="42"/>
                    </a:lnTo>
                    <a:lnTo>
                      <a:pt x="204" y="40"/>
                    </a:lnTo>
                    <a:lnTo>
                      <a:pt x="198" y="4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 dirty="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31" name="Finland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BE3E3C22-1B11-42B9-85E2-DFC68C5B109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797748" y="-2211212"/>
                <a:ext cx="121886" cy="146867"/>
              </a:xfrm>
              <a:custGeom>
                <a:avLst/>
                <a:gdLst>
                  <a:gd name="T0" fmla="*/ 2147483647 w 630"/>
                  <a:gd name="T1" fmla="*/ 2147483647 h 714"/>
                  <a:gd name="T2" fmla="*/ 2147483647 w 630"/>
                  <a:gd name="T3" fmla="*/ 2147483647 h 714"/>
                  <a:gd name="T4" fmla="*/ 2147483647 w 630"/>
                  <a:gd name="T5" fmla="*/ 2147483647 h 714"/>
                  <a:gd name="T6" fmla="*/ 2147483647 w 630"/>
                  <a:gd name="T7" fmla="*/ 2147483647 h 714"/>
                  <a:gd name="T8" fmla="*/ 2147483647 w 630"/>
                  <a:gd name="T9" fmla="*/ 2147483647 h 714"/>
                  <a:gd name="T10" fmla="*/ 2147483647 w 630"/>
                  <a:gd name="T11" fmla="*/ 2147483647 h 714"/>
                  <a:gd name="T12" fmla="*/ 2147483647 w 630"/>
                  <a:gd name="T13" fmla="*/ 2147483647 h 714"/>
                  <a:gd name="T14" fmla="*/ 2147483647 w 630"/>
                  <a:gd name="T15" fmla="*/ 2147483647 h 714"/>
                  <a:gd name="T16" fmla="*/ 2147483647 w 630"/>
                  <a:gd name="T17" fmla="*/ 2147483647 h 714"/>
                  <a:gd name="T18" fmla="*/ 2147483647 w 630"/>
                  <a:gd name="T19" fmla="*/ 2147483647 h 714"/>
                  <a:gd name="T20" fmla="*/ 2147483647 w 630"/>
                  <a:gd name="T21" fmla="*/ 2147483647 h 714"/>
                  <a:gd name="T22" fmla="*/ 2147483647 w 630"/>
                  <a:gd name="T23" fmla="*/ 2147483647 h 714"/>
                  <a:gd name="T24" fmla="*/ 2147483647 w 630"/>
                  <a:gd name="T25" fmla="*/ 2147483647 h 714"/>
                  <a:gd name="T26" fmla="*/ 2147483647 w 630"/>
                  <a:gd name="T27" fmla="*/ 2147483647 h 714"/>
                  <a:gd name="T28" fmla="*/ 2147483647 w 630"/>
                  <a:gd name="T29" fmla="*/ 2147483647 h 714"/>
                  <a:gd name="T30" fmla="*/ 2147483647 w 630"/>
                  <a:gd name="T31" fmla="*/ 2147483647 h 714"/>
                  <a:gd name="T32" fmla="*/ 2147483647 w 630"/>
                  <a:gd name="T33" fmla="*/ 2147483647 h 714"/>
                  <a:gd name="T34" fmla="*/ 2147483647 w 630"/>
                  <a:gd name="T35" fmla="*/ 2147483647 h 714"/>
                  <a:gd name="T36" fmla="*/ 2147483647 w 630"/>
                  <a:gd name="T37" fmla="*/ 2147483647 h 714"/>
                  <a:gd name="T38" fmla="*/ 2147483647 w 630"/>
                  <a:gd name="T39" fmla="*/ 2147483647 h 714"/>
                  <a:gd name="T40" fmla="*/ 2147483647 w 630"/>
                  <a:gd name="T41" fmla="*/ 2147483647 h 714"/>
                  <a:gd name="T42" fmla="*/ 2147483647 w 630"/>
                  <a:gd name="T43" fmla="*/ 2147483647 h 714"/>
                  <a:gd name="T44" fmla="*/ 2147483647 w 630"/>
                  <a:gd name="T45" fmla="*/ 2147483647 h 714"/>
                  <a:gd name="T46" fmla="*/ 2147483647 w 630"/>
                  <a:gd name="T47" fmla="*/ 2147483647 h 714"/>
                  <a:gd name="T48" fmla="*/ 2147483647 w 630"/>
                  <a:gd name="T49" fmla="*/ 2147483647 h 714"/>
                  <a:gd name="T50" fmla="*/ 2147483647 w 630"/>
                  <a:gd name="T51" fmla="*/ 2147483647 h 714"/>
                  <a:gd name="T52" fmla="*/ 2147483647 w 630"/>
                  <a:gd name="T53" fmla="*/ 2147483647 h 714"/>
                  <a:gd name="T54" fmla="*/ 2147483647 w 630"/>
                  <a:gd name="T55" fmla="*/ 2147483647 h 714"/>
                  <a:gd name="T56" fmla="*/ 2147483647 w 630"/>
                  <a:gd name="T57" fmla="*/ 2147483647 h 714"/>
                  <a:gd name="T58" fmla="*/ 2147483647 w 630"/>
                  <a:gd name="T59" fmla="*/ 2147483647 h 714"/>
                  <a:gd name="T60" fmla="*/ 2147483647 w 630"/>
                  <a:gd name="T61" fmla="*/ 2147483647 h 714"/>
                  <a:gd name="T62" fmla="*/ 2147483647 w 630"/>
                  <a:gd name="T63" fmla="*/ 2147483647 h 714"/>
                  <a:gd name="T64" fmla="*/ 2147483647 w 630"/>
                  <a:gd name="T65" fmla="*/ 2147483647 h 714"/>
                  <a:gd name="T66" fmla="*/ 2147483647 w 630"/>
                  <a:gd name="T67" fmla="*/ 2147483647 h 714"/>
                  <a:gd name="T68" fmla="*/ 2147483647 w 630"/>
                  <a:gd name="T69" fmla="*/ 2147483647 h 714"/>
                  <a:gd name="T70" fmla="*/ 2147483647 w 630"/>
                  <a:gd name="T71" fmla="*/ 2147483647 h 714"/>
                  <a:gd name="T72" fmla="*/ 2147483647 w 630"/>
                  <a:gd name="T73" fmla="*/ 2147483647 h 714"/>
                  <a:gd name="T74" fmla="*/ 2147483647 w 630"/>
                  <a:gd name="T75" fmla="*/ 2147483647 h 714"/>
                  <a:gd name="T76" fmla="*/ 2147483647 w 630"/>
                  <a:gd name="T77" fmla="*/ 2147483647 h 714"/>
                  <a:gd name="T78" fmla="*/ 2147483647 w 630"/>
                  <a:gd name="T79" fmla="*/ 2147483647 h 714"/>
                  <a:gd name="T80" fmla="*/ 2147483647 w 630"/>
                  <a:gd name="T81" fmla="*/ 2147483647 h 714"/>
                  <a:gd name="T82" fmla="*/ 2147483647 w 630"/>
                  <a:gd name="T83" fmla="*/ 2147483647 h 714"/>
                  <a:gd name="T84" fmla="*/ 2147483647 w 630"/>
                  <a:gd name="T85" fmla="*/ 2147483647 h 714"/>
                  <a:gd name="T86" fmla="*/ 2147483647 w 630"/>
                  <a:gd name="T87" fmla="*/ 2147483647 h 714"/>
                  <a:gd name="T88" fmla="*/ 2147483647 w 630"/>
                  <a:gd name="T89" fmla="*/ 2147483647 h 714"/>
                  <a:gd name="T90" fmla="*/ 2147483647 w 630"/>
                  <a:gd name="T91" fmla="*/ 2147483647 h 714"/>
                  <a:gd name="T92" fmla="*/ 2147483647 w 630"/>
                  <a:gd name="T93" fmla="*/ 2147483647 h 714"/>
                  <a:gd name="T94" fmla="*/ 2147483647 w 630"/>
                  <a:gd name="T95" fmla="*/ 2147483647 h 714"/>
                  <a:gd name="T96" fmla="*/ 2147483647 w 630"/>
                  <a:gd name="T97" fmla="*/ 2147483647 h 714"/>
                  <a:gd name="T98" fmla="*/ 2147483647 w 630"/>
                  <a:gd name="T99" fmla="*/ 2147483647 h 714"/>
                  <a:gd name="T100" fmla="*/ 2147483647 w 630"/>
                  <a:gd name="T101" fmla="*/ 2147483647 h 714"/>
                  <a:gd name="T102" fmla="*/ 2147483647 w 630"/>
                  <a:gd name="T103" fmla="*/ 2147483647 h 714"/>
                  <a:gd name="T104" fmla="*/ 2147483647 w 630"/>
                  <a:gd name="T105" fmla="*/ 2147483647 h 714"/>
                  <a:gd name="T106" fmla="*/ 2147483647 w 630"/>
                  <a:gd name="T107" fmla="*/ 0 h 714"/>
                  <a:gd name="T108" fmla="*/ 2147483647 w 630"/>
                  <a:gd name="T109" fmla="*/ 2147483647 h 714"/>
                  <a:gd name="T110" fmla="*/ 2147483647 w 630"/>
                  <a:gd name="T111" fmla="*/ 2147483647 h 714"/>
                  <a:gd name="T112" fmla="*/ 2147483647 w 630"/>
                  <a:gd name="T113" fmla="*/ 2147483647 h 714"/>
                  <a:gd name="T114" fmla="*/ 2147483647 w 630"/>
                  <a:gd name="T115" fmla="*/ 2147483647 h 714"/>
                  <a:gd name="T116" fmla="*/ 2147483647 w 630"/>
                  <a:gd name="T117" fmla="*/ 2147483647 h 71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30"/>
                  <a:gd name="T178" fmla="*/ 0 h 714"/>
                  <a:gd name="T179" fmla="*/ 630 w 630"/>
                  <a:gd name="T180" fmla="*/ 714 h 71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30" h="714">
                    <a:moveTo>
                      <a:pt x="162" y="84"/>
                    </a:moveTo>
                    <a:lnTo>
                      <a:pt x="156" y="90"/>
                    </a:lnTo>
                    <a:lnTo>
                      <a:pt x="144" y="96"/>
                    </a:lnTo>
                    <a:lnTo>
                      <a:pt x="132" y="96"/>
                    </a:lnTo>
                    <a:lnTo>
                      <a:pt x="126" y="90"/>
                    </a:lnTo>
                    <a:lnTo>
                      <a:pt x="108" y="90"/>
                    </a:lnTo>
                    <a:lnTo>
                      <a:pt x="96" y="84"/>
                    </a:lnTo>
                    <a:lnTo>
                      <a:pt x="84" y="84"/>
                    </a:lnTo>
                    <a:lnTo>
                      <a:pt x="72" y="72"/>
                    </a:lnTo>
                    <a:lnTo>
                      <a:pt x="60" y="66"/>
                    </a:lnTo>
                    <a:lnTo>
                      <a:pt x="54" y="54"/>
                    </a:lnTo>
                    <a:lnTo>
                      <a:pt x="48" y="48"/>
                    </a:lnTo>
                    <a:lnTo>
                      <a:pt x="30" y="48"/>
                    </a:lnTo>
                    <a:lnTo>
                      <a:pt x="24" y="54"/>
                    </a:lnTo>
                    <a:lnTo>
                      <a:pt x="24" y="66"/>
                    </a:lnTo>
                    <a:lnTo>
                      <a:pt x="6" y="60"/>
                    </a:lnTo>
                    <a:lnTo>
                      <a:pt x="0" y="66"/>
                    </a:lnTo>
                    <a:lnTo>
                      <a:pt x="6" y="72"/>
                    </a:lnTo>
                    <a:lnTo>
                      <a:pt x="18" y="78"/>
                    </a:lnTo>
                    <a:lnTo>
                      <a:pt x="24" y="84"/>
                    </a:lnTo>
                    <a:lnTo>
                      <a:pt x="36" y="90"/>
                    </a:lnTo>
                    <a:lnTo>
                      <a:pt x="48" y="90"/>
                    </a:lnTo>
                    <a:lnTo>
                      <a:pt x="54" y="96"/>
                    </a:lnTo>
                    <a:lnTo>
                      <a:pt x="60" y="96"/>
                    </a:lnTo>
                    <a:lnTo>
                      <a:pt x="72" y="108"/>
                    </a:lnTo>
                    <a:lnTo>
                      <a:pt x="108" y="108"/>
                    </a:lnTo>
                    <a:lnTo>
                      <a:pt x="138" y="126"/>
                    </a:lnTo>
                    <a:lnTo>
                      <a:pt x="150" y="126"/>
                    </a:lnTo>
                    <a:lnTo>
                      <a:pt x="156" y="132"/>
                    </a:lnTo>
                    <a:lnTo>
                      <a:pt x="162" y="132"/>
                    </a:lnTo>
                    <a:lnTo>
                      <a:pt x="162" y="156"/>
                    </a:lnTo>
                    <a:lnTo>
                      <a:pt x="156" y="162"/>
                    </a:lnTo>
                    <a:lnTo>
                      <a:pt x="156" y="168"/>
                    </a:lnTo>
                    <a:lnTo>
                      <a:pt x="168" y="174"/>
                    </a:lnTo>
                    <a:lnTo>
                      <a:pt x="162" y="198"/>
                    </a:lnTo>
                    <a:lnTo>
                      <a:pt x="186" y="210"/>
                    </a:lnTo>
                    <a:lnTo>
                      <a:pt x="180" y="222"/>
                    </a:lnTo>
                    <a:lnTo>
                      <a:pt x="174" y="228"/>
                    </a:lnTo>
                    <a:lnTo>
                      <a:pt x="168" y="240"/>
                    </a:lnTo>
                    <a:lnTo>
                      <a:pt x="168" y="246"/>
                    </a:lnTo>
                    <a:lnTo>
                      <a:pt x="180" y="258"/>
                    </a:lnTo>
                    <a:lnTo>
                      <a:pt x="192" y="264"/>
                    </a:lnTo>
                    <a:lnTo>
                      <a:pt x="198" y="270"/>
                    </a:lnTo>
                    <a:lnTo>
                      <a:pt x="210" y="306"/>
                    </a:lnTo>
                    <a:lnTo>
                      <a:pt x="222" y="294"/>
                    </a:lnTo>
                    <a:lnTo>
                      <a:pt x="228" y="294"/>
                    </a:lnTo>
                    <a:lnTo>
                      <a:pt x="234" y="300"/>
                    </a:lnTo>
                    <a:lnTo>
                      <a:pt x="246" y="300"/>
                    </a:lnTo>
                    <a:lnTo>
                      <a:pt x="270" y="324"/>
                    </a:lnTo>
                    <a:lnTo>
                      <a:pt x="270" y="336"/>
                    </a:lnTo>
                    <a:lnTo>
                      <a:pt x="276" y="348"/>
                    </a:lnTo>
                    <a:lnTo>
                      <a:pt x="276" y="354"/>
                    </a:lnTo>
                    <a:lnTo>
                      <a:pt x="264" y="348"/>
                    </a:lnTo>
                    <a:lnTo>
                      <a:pt x="246" y="348"/>
                    </a:lnTo>
                    <a:lnTo>
                      <a:pt x="240" y="354"/>
                    </a:lnTo>
                    <a:lnTo>
                      <a:pt x="234" y="366"/>
                    </a:lnTo>
                    <a:lnTo>
                      <a:pt x="228" y="372"/>
                    </a:lnTo>
                    <a:lnTo>
                      <a:pt x="222" y="384"/>
                    </a:lnTo>
                    <a:lnTo>
                      <a:pt x="216" y="390"/>
                    </a:lnTo>
                    <a:lnTo>
                      <a:pt x="180" y="420"/>
                    </a:lnTo>
                    <a:lnTo>
                      <a:pt x="144" y="432"/>
                    </a:lnTo>
                    <a:lnTo>
                      <a:pt x="138" y="438"/>
                    </a:lnTo>
                    <a:lnTo>
                      <a:pt x="126" y="444"/>
                    </a:lnTo>
                    <a:lnTo>
                      <a:pt x="120" y="456"/>
                    </a:lnTo>
                    <a:lnTo>
                      <a:pt x="120" y="462"/>
                    </a:lnTo>
                    <a:lnTo>
                      <a:pt x="108" y="474"/>
                    </a:lnTo>
                    <a:lnTo>
                      <a:pt x="90" y="474"/>
                    </a:lnTo>
                    <a:lnTo>
                      <a:pt x="66" y="504"/>
                    </a:lnTo>
                    <a:lnTo>
                      <a:pt x="66" y="534"/>
                    </a:lnTo>
                    <a:lnTo>
                      <a:pt x="72" y="540"/>
                    </a:lnTo>
                    <a:lnTo>
                      <a:pt x="72" y="570"/>
                    </a:lnTo>
                    <a:lnTo>
                      <a:pt x="96" y="588"/>
                    </a:lnTo>
                    <a:lnTo>
                      <a:pt x="96" y="594"/>
                    </a:lnTo>
                    <a:lnTo>
                      <a:pt x="90" y="600"/>
                    </a:lnTo>
                    <a:lnTo>
                      <a:pt x="90" y="612"/>
                    </a:lnTo>
                    <a:lnTo>
                      <a:pt x="84" y="630"/>
                    </a:lnTo>
                    <a:lnTo>
                      <a:pt x="84" y="648"/>
                    </a:lnTo>
                    <a:lnTo>
                      <a:pt x="90" y="654"/>
                    </a:lnTo>
                    <a:lnTo>
                      <a:pt x="96" y="666"/>
                    </a:lnTo>
                    <a:lnTo>
                      <a:pt x="108" y="678"/>
                    </a:lnTo>
                    <a:lnTo>
                      <a:pt x="132" y="690"/>
                    </a:lnTo>
                    <a:lnTo>
                      <a:pt x="174" y="690"/>
                    </a:lnTo>
                    <a:lnTo>
                      <a:pt x="174" y="696"/>
                    </a:lnTo>
                    <a:lnTo>
                      <a:pt x="168" y="702"/>
                    </a:lnTo>
                    <a:lnTo>
                      <a:pt x="168" y="708"/>
                    </a:lnTo>
                    <a:lnTo>
                      <a:pt x="174" y="714"/>
                    </a:lnTo>
                    <a:lnTo>
                      <a:pt x="240" y="714"/>
                    </a:lnTo>
                    <a:lnTo>
                      <a:pt x="252" y="708"/>
                    </a:lnTo>
                    <a:lnTo>
                      <a:pt x="270" y="708"/>
                    </a:lnTo>
                    <a:lnTo>
                      <a:pt x="300" y="696"/>
                    </a:lnTo>
                    <a:lnTo>
                      <a:pt x="336" y="696"/>
                    </a:lnTo>
                    <a:lnTo>
                      <a:pt x="384" y="672"/>
                    </a:lnTo>
                    <a:lnTo>
                      <a:pt x="462" y="672"/>
                    </a:lnTo>
                    <a:lnTo>
                      <a:pt x="456" y="660"/>
                    </a:lnTo>
                    <a:lnTo>
                      <a:pt x="516" y="630"/>
                    </a:lnTo>
                    <a:lnTo>
                      <a:pt x="576" y="570"/>
                    </a:lnTo>
                    <a:lnTo>
                      <a:pt x="582" y="570"/>
                    </a:lnTo>
                    <a:lnTo>
                      <a:pt x="618" y="534"/>
                    </a:lnTo>
                    <a:lnTo>
                      <a:pt x="624" y="522"/>
                    </a:lnTo>
                    <a:lnTo>
                      <a:pt x="630" y="516"/>
                    </a:lnTo>
                    <a:lnTo>
                      <a:pt x="630" y="504"/>
                    </a:lnTo>
                    <a:lnTo>
                      <a:pt x="624" y="492"/>
                    </a:lnTo>
                    <a:lnTo>
                      <a:pt x="618" y="486"/>
                    </a:lnTo>
                    <a:lnTo>
                      <a:pt x="612" y="474"/>
                    </a:lnTo>
                    <a:lnTo>
                      <a:pt x="540" y="438"/>
                    </a:lnTo>
                    <a:lnTo>
                      <a:pt x="546" y="438"/>
                    </a:lnTo>
                    <a:lnTo>
                      <a:pt x="570" y="414"/>
                    </a:lnTo>
                    <a:lnTo>
                      <a:pt x="570" y="408"/>
                    </a:lnTo>
                    <a:lnTo>
                      <a:pt x="564" y="402"/>
                    </a:lnTo>
                    <a:lnTo>
                      <a:pt x="552" y="396"/>
                    </a:lnTo>
                    <a:lnTo>
                      <a:pt x="528" y="390"/>
                    </a:lnTo>
                    <a:lnTo>
                      <a:pt x="534" y="378"/>
                    </a:lnTo>
                    <a:lnTo>
                      <a:pt x="540" y="372"/>
                    </a:lnTo>
                    <a:lnTo>
                      <a:pt x="540" y="366"/>
                    </a:lnTo>
                    <a:lnTo>
                      <a:pt x="534" y="360"/>
                    </a:lnTo>
                    <a:lnTo>
                      <a:pt x="528" y="360"/>
                    </a:lnTo>
                    <a:lnTo>
                      <a:pt x="522" y="354"/>
                    </a:lnTo>
                    <a:lnTo>
                      <a:pt x="510" y="354"/>
                    </a:lnTo>
                    <a:lnTo>
                      <a:pt x="510" y="342"/>
                    </a:lnTo>
                    <a:lnTo>
                      <a:pt x="498" y="330"/>
                    </a:lnTo>
                    <a:lnTo>
                      <a:pt x="504" y="300"/>
                    </a:lnTo>
                    <a:lnTo>
                      <a:pt x="510" y="300"/>
                    </a:lnTo>
                    <a:lnTo>
                      <a:pt x="522" y="306"/>
                    </a:lnTo>
                    <a:lnTo>
                      <a:pt x="534" y="306"/>
                    </a:lnTo>
                    <a:lnTo>
                      <a:pt x="540" y="300"/>
                    </a:lnTo>
                    <a:lnTo>
                      <a:pt x="540" y="294"/>
                    </a:lnTo>
                    <a:lnTo>
                      <a:pt x="534" y="288"/>
                    </a:lnTo>
                    <a:lnTo>
                      <a:pt x="522" y="282"/>
                    </a:lnTo>
                    <a:lnTo>
                      <a:pt x="498" y="258"/>
                    </a:lnTo>
                    <a:lnTo>
                      <a:pt x="486" y="252"/>
                    </a:lnTo>
                    <a:lnTo>
                      <a:pt x="480" y="240"/>
                    </a:lnTo>
                    <a:lnTo>
                      <a:pt x="468" y="234"/>
                    </a:lnTo>
                    <a:lnTo>
                      <a:pt x="450" y="216"/>
                    </a:lnTo>
                    <a:lnTo>
                      <a:pt x="456" y="210"/>
                    </a:lnTo>
                    <a:lnTo>
                      <a:pt x="468" y="204"/>
                    </a:lnTo>
                    <a:lnTo>
                      <a:pt x="474" y="204"/>
                    </a:lnTo>
                    <a:lnTo>
                      <a:pt x="474" y="192"/>
                    </a:lnTo>
                    <a:lnTo>
                      <a:pt x="480" y="192"/>
                    </a:lnTo>
                    <a:lnTo>
                      <a:pt x="492" y="186"/>
                    </a:lnTo>
                    <a:lnTo>
                      <a:pt x="498" y="186"/>
                    </a:lnTo>
                    <a:lnTo>
                      <a:pt x="498" y="174"/>
                    </a:lnTo>
                    <a:lnTo>
                      <a:pt x="450" y="126"/>
                    </a:lnTo>
                    <a:lnTo>
                      <a:pt x="432" y="126"/>
                    </a:lnTo>
                    <a:lnTo>
                      <a:pt x="426" y="132"/>
                    </a:lnTo>
                    <a:lnTo>
                      <a:pt x="420" y="132"/>
                    </a:lnTo>
                    <a:lnTo>
                      <a:pt x="414" y="126"/>
                    </a:lnTo>
                    <a:lnTo>
                      <a:pt x="414" y="120"/>
                    </a:lnTo>
                    <a:lnTo>
                      <a:pt x="408" y="108"/>
                    </a:lnTo>
                    <a:lnTo>
                      <a:pt x="408" y="96"/>
                    </a:lnTo>
                    <a:lnTo>
                      <a:pt x="426" y="96"/>
                    </a:lnTo>
                    <a:lnTo>
                      <a:pt x="426" y="90"/>
                    </a:lnTo>
                    <a:lnTo>
                      <a:pt x="414" y="78"/>
                    </a:lnTo>
                    <a:lnTo>
                      <a:pt x="420" y="54"/>
                    </a:lnTo>
                    <a:lnTo>
                      <a:pt x="426" y="54"/>
                    </a:lnTo>
                    <a:lnTo>
                      <a:pt x="426" y="60"/>
                    </a:lnTo>
                    <a:lnTo>
                      <a:pt x="432" y="60"/>
                    </a:lnTo>
                    <a:lnTo>
                      <a:pt x="432" y="42"/>
                    </a:lnTo>
                    <a:lnTo>
                      <a:pt x="426" y="30"/>
                    </a:lnTo>
                    <a:lnTo>
                      <a:pt x="414" y="18"/>
                    </a:lnTo>
                    <a:lnTo>
                      <a:pt x="408" y="18"/>
                    </a:lnTo>
                    <a:lnTo>
                      <a:pt x="372" y="12"/>
                    </a:lnTo>
                    <a:lnTo>
                      <a:pt x="372" y="0"/>
                    </a:lnTo>
                    <a:lnTo>
                      <a:pt x="336" y="0"/>
                    </a:lnTo>
                    <a:lnTo>
                      <a:pt x="324" y="6"/>
                    </a:lnTo>
                    <a:lnTo>
                      <a:pt x="294" y="6"/>
                    </a:lnTo>
                    <a:lnTo>
                      <a:pt x="282" y="12"/>
                    </a:lnTo>
                    <a:lnTo>
                      <a:pt x="276" y="12"/>
                    </a:lnTo>
                    <a:lnTo>
                      <a:pt x="264" y="18"/>
                    </a:lnTo>
                    <a:lnTo>
                      <a:pt x="264" y="30"/>
                    </a:lnTo>
                    <a:lnTo>
                      <a:pt x="258" y="36"/>
                    </a:lnTo>
                    <a:lnTo>
                      <a:pt x="258" y="72"/>
                    </a:lnTo>
                    <a:lnTo>
                      <a:pt x="234" y="72"/>
                    </a:lnTo>
                    <a:lnTo>
                      <a:pt x="234" y="78"/>
                    </a:lnTo>
                    <a:lnTo>
                      <a:pt x="228" y="84"/>
                    </a:lnTo>
                    <a:lnTo>
                      <a:pt x="228" y="96"/>
                    </a:lnTo>
                    <a:lnTo>
                      <a:pt x="210" y="96"/>
                    </a:lnTo>
                    <a:lnTo>
                      <a:pt x="204" y="90"/>
                    </a:lnTo>
                    <a:lnTo>
                      <a:pt x="192" y="84"/>
                    </a:lnTo>
                    <a:lnTo>
                      <a:pt x="162" y="8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32" name="Ethiop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A3FD8EC5-46D6-4BA1-8B64-FF4B5707624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07021" y="-1334048"/>
                <a:ext cx="205441" cy="188828"/>
              </a:xfrm>
              <a:custGeom>
                <a:avLst/>
                <a:gdLst>
                  <a:gd name="T0" fmla="*/ 2147483647 w 1056"/>
                  <a:gd name="T1" fmla="*/ 2147483647 h 924"/>
                  <a:gd name="T2" fmla="*/ 2147483647 w 1056"/>
                  <a:gd name="T3" fmla="*/ 2147483647 h 924"/>
                  <a:gd name="T4" fmla="*/ 2147483647 w 1056"/>
                  <a:gd name="T5" fmla="*/ 2147483647 h 924"/>
                  <a:gd name="T6" fmla="*/ 2147483647 w 1056"/>
                  <a:gd name="T7" fmla="*/ 2147483647 h 924"/>
                  <a:gd name="T8" fmla="*/ 2147483647 w 1056"/>
                  <a:gd name="T9" fmla="*/ 2147483647 h 924"/>
                  <a:gd name="T10" fmla="*/ 2147483647 w 1056"/>
                  <a:gd name="T11" fmla="*/ 2147483647 h 924"/>
                  <a:gd name="T12" fmla="*/ 2147483647 w 1056"/>
                  <a:gd name="T13" fmla="*/ 2147483647 h 924"/>
                  <a:gd name="T14" fmla="*/ 2147483647 w 1056"/>
                  <a:gd name="T15" fmla="*/ 2147483647 h 924"/>
                  <a:gd name="T16" fmla="*/ 2147483647 w 1056"/>
                  <a:gd name="T17" fmla="*/ 2147483647 h 924"/>
                  <a:gd name="T18" fmla="*/ 2147483647 w 1056"/>
                  <a:gd name="T19" fmla="*/ 2147483647 h 924"/>
                  <a:gd name="T20" fmla="*/ 2147483647 w 1056"/>
                  <a:gd name="T21" fmla="*/ 2147483647 h 924"/>
                  <a:gd name="T22" fmla="*/ 2147483647 w 1056"/>
                  <a:gd name="T23" fmla="*/ 2147483647 h 924"/>
                  <a:gd name="T24" fmla="*/ 2147483647 w 1056"/>
                  <a:gd name="T25" fmla="*/ 2147483647 h 924"/>
                  <a:gd name="T26" fmla="*/ 2147483647 w 1056"/>
                  <a:gd name="T27" fmla="*/ 2147483647 h 924"/>
                  <a:gd name="T28" fmla="*/ 2147483647 w 1056"/>
                  <a:gd name="T29" fmla="*/ 2147483647 h 924"/>
                  <a:gd name="T30" fmla="*/ 2147483647 w 1056"/>
                  <a:gd name="T31" fmla="*/ 2147483647 h 924"/>
                  <a:gd name="T32" fmla="*/ 2147483647 w 1056"/>
                  <a:gd name="T33" fmla="*/ 2147483647 h 924"/>
                  <a:gd name="T34" fmla="*/ 2147483647 w 1056"/>
                  <a:gd name="T35" fmla="*/ 2147483647 h 924"/>
                  <a:gd name="T36" fmla="*/ 2147483647 w 1056"/>
                  <a:gd name="T37" fmla="*/ 2147483647 h 924"/>
                  <a:gd name="T38" fmla="*/ 2147483647 w 1056"/>
                  <a:gd name="T39" fmla="*/ 2147483647 h 924"/>
                  <a:gd name="T40" fmla="*/ 2147483647 w 1056"/>
                  <a:gd name="T41" fmla="*/ 2147483647 h 924"/>
                  <a:gd name="T42" fmla="*/ 2147483647 w 1056"/>
                  <a:gd name="T43" fmla="*/ 2147483647 h 924"/>
                  <a:gd name="T44" fmla="*/ 2147483647 w 1056"/>
                  <a:gd name="T45" fmla="*/ 2147483647 h 924"/>
                  <a:gd name="T46" fmla="*/ 2147483647 w 1056"/>
                  <a:gd name="T47" fmla="*/ 2147483647 h 924"/>
                  <a:gd name="T48" fmla="*/ 2147483647 w 1056"/>
                  <a:gd name="T49" fmla="*/ 2147483647 h 924"/>
                  <a:gd name="T50" fmla="*/ 2147483647 w 1056"/>
                  <a:gd name="T51" fmla="*/ 2147483647 h 924"/>
                  <a:gd name="T52" fmla="*/ 2147483647 w 1056"/>
                  <a:gd name="T53" fmla="*/ 2147483647 h 924"/>
                  <a:gd name="T54" fmla="*/ 2147483647 w 1056"/>
                  <a:gd name="T55" fmla="*/ 2147483647 h 924"/>
                  <a:gd name="T56" fmla="*/ 2147483647 w 1056"/>
                  <a:gd name="T57" fmla="*/ 2147483647 h 924"/>
                  <a:gd name="T58" fmla="*/ 2147483647 w 1056"/>
                  <a:gd name="T59" fmla="*/ 2147483647 h 924"/>
                  <a:gd name="T60" fmla="*/ 2147483647 w 1056"/>
                  <a:gd name="T61" fmla="*/ 2147483647 h 924"/>
                  <a:gd name="T62" fmla="*/ 2147483647 w 1056"/>
                  <a:gd name="T63" fmla="*/ 2147483647 h 924"/>
                  <a:gd name="T64" fmla="*/ 2147483647 w 1056"/>
                  <a:gd name="T65" fmla="*/ 2147483647 h 924"/>
                  <a:gd name="T66" fmla="*/ 2147483647 w 1056"/>
                  <a:gd name="T67" fmla="*/ 2147483647 h 924"/>
                  <a:gd name="T68" fmla="*/ 2147483647 w 1056"/>
                  <a:gd name="T69" fmla="*/ 2147483647 h 924"/>
                  <a:gd name="T70" fmla="*/ 2147483647 w 1056"/>
                  <a:gd name="T71" fmla="*/ 2147483647 h 924"/>
                  <a:gd name="T72" fmla="*/ 2147483647 w 1056"/>
                  <a:gd name="T73" fmla="*/ 0 h 924"/>
                  <a:gd name="T74" fmla="*/ 2147483647 w 1056"/>
                  <a:gd name="T75" fmla="*/ 2147483647 h 924"/>
                  <a:gd name="T76" fmla="*/ 2147483647 w 1056"/>
                  <a:gd name="T77" fmla="*/ 2147483647 h 924"/>
                  <a:gd name="T78" fmla="*/ 2147483647 w 1056"/>
                  <a:gd name="T79" fmla="*/ 2147483647 h 924"/>
                  <a:gd name="T80" fmla="*/ 2147483647 w 1056"/>
                  <a:gd name="T81" fmla="*/ 2147483647 h 924"/>
                  <a:gd name="T82" fmla="*/ 2147483647 w 1056"/>
                  <a:gd name="T83" fmla="*/ 2147483647 h 924"/>
                  <a:gd name="T84" fmla="*/ 2147483647 w 1056"/>
                  <a:gd name="T85" fmla="*/ 2147483647 h 924"/>
                  <a:gd name="T86" fmla="*/ 2147483647 w 1056"/>
                  <a:gd name="T87" fmla="*/ 2147483647 h 924"/>
                  <a:gd name="T88" fmla="*/ 2147483647 w 1056"/>
                  <a:gd name="T89" fmla="*/ 2147483647 h 924"/>
                  <a:gd name="T90" fmla="*/ 2147483647 w 1056"/>
                  <a:gd name="T91" fmla="*/ 2147483647 h 924"/>
                  <a:gd name="T92" fmla="*/ 2147483647 w 1056"/>
                  <a:gd name="T93" fmla="*/ 2147483647 h 924"/>
                  <a:gd name="T94" fmla="*/ 2147483647 w 1056"/>
                  <a:gd name="T95" fmla="*/ 2147483647 h 924"/>
                  <a:gd name="T96" fmla="*/ 2147483647 w 1056"/>
                  <a:gd name="T97" fmla="*/ 2147483647 h 924"/>
                  <a:gd name="T98" fmla="*/ 2147483647 w 1056"/>
                  <a:gd name="T99" fmla="*/ 2147483647 h 924"/>
                  <a:gd name="T100" fmla="*/ 2147483647 w 1056"/>
                  <a:gd name="T101" fmla="*/ 2147483647 h 924"/>
                  <a:gd name="T102" fmla="*/ 2147483647 w 1056"/>
                  <a:gd name="T103" fmla="*/ 2147483647 h 924"/>
                  <a:gd name="T104" fmla="*/ 2147483647 w 1056"/>
                  <a:gd name="T105" fmla="*/ 2147483647 h 924"/>
                  <a:gd name="T106" fmla="*/ 2147483647 w 1056"/>
                  <a:gd name="T107" fmla="*/ 2147483647 h 924"/>
                  <a:gd name="T108" fmla="*/ 2147483647 w 1056"/>
                  <a:gd name="T109" fmla="*/ 2147483647 h 924"/>
                  <a:gd name="T110" fmla="*/ 2147483647 w 1056"/>
                  <a:gd name="T111" fmla="*/ 2147483647 h 924"/>
                  <a:gd name="T112" fmla="*/ 2147483647 w 1056"/>
                  <a:gd name="T113" fmla="*/ 2147483647 h 924"/>
                  <a:gd name="T114" fmla="*/ 2147483647 w 1056"/>
                  <a:gd name="T115" fmla="*/ 2147483647 h 924"/>
                  <a:gd name="T116" fmla="*/ 2147483647 w 1056"/>
                  <a:gd name="T117" fmla="*/ 2147483647 h 92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56"/>
                  <a:gd name="T178" fmla="*/ 0 h 924"/>
                  <a:gd name="T179" fmla="*/ 1056 w 1056"/>
                  <a:gd name="T180" fmla="*/ 924 h 92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56" h="924">
                    <a:moveTo>
                      <a:pt x="84" y="642"/>
                    </a:moveTo>
                    <a:lnTo>
                      <a:pt x="108" y="642"/>
                    </a:lnTo>
                    <a:lnTo>
                      <a:pt x="114" y="666"/>
                    </a:lnTo>
                    <a:lnTo>
                      <a:pt x="126" y="666"/>
                    </a:lnTo>
                    <a:lnTo>
                      <a:pt x="126" y="702"/>
                    </a:lnTo>
                    <a:lnTo>
                      <a:pt x="138" y="708"/>
                    </a:lnTo>
                    <a:lnTo>
                      <a:pt x="138" y="726"/>
                    </a:lnTo>
                    <a:lnTo>
                      <a:pt x="156" y="762"/>
                    </a:lnTo>
                    <a:lnTo>
                      <a:pt x="168" y="768"/>
                    </a:lnTo>
                    <a:lnTo>
                      <a:pt x="186" y="768"/>
                    </a:lnTo>
                    <a:lnTo>
                      <a:pt x="192" y="774"/>
                    </a:lnTo>
                    <a:lnTo>
                      <a:pt x="198" y="786"/>
                    </a:lnTo>
                    <a:lnTo>
                      <a:pt x="198" y="804"/>
                    </a:lnTo>
                    <a:lnTo>
                      <a:pt x="210" y="840"/>
                    </a:lnTo>
                    <a:lnTo>
                      <a:pt x="282" y="846"/>
                    </a:lnTo>
                    <a:lnTo>
                      <a:pt x="360" y="906"/>
                    </a:lnTo>
                    <a:lnTo>
                      <a:pt x="390" y="906"/>
                    </a:lnTo>
                    <a:lnTo>
                      <a:pt x="402" y="912"/>
                    </a:lnTo>
                    <a:lnTo>
                      <a:pt x="432" y="912"/>
                    </a:lnTo>
                    <a:lnTo>
                      <a:pt x="444" y="918"/>
                    </a:lnTo>
                    <a:lnTo>
                      <a:pt x="450" y="918"/>
                    </a:lnTo>
                    <a:lnTo>
                      <a:pt x="462" y="924"/>
                    </a:lnTo>
                    <a:lnTo>
                      <a:pt x="486" y="906"/>
                    </a:lnTo>
                    <a:lnTo>
                      <a:pt x="486" y="894"/>
                    </a:lnTo>
                    <a:lnTo>
                      <a:pt x="498" y="882"/>
                    </a:lnTo>
                    <a:lnTo>
                      <a:pt x="510" y="882"/>
                    </a:lnTo>
                    <a:lnTo>
                      <a:pt x="522" y="876"/>
                    </a:lnTo>
                    <a:lnTo>
                      <a:pt x="528" y="870"/>
                    </a:lnTo>
                    <a:lnTo>
                      <a:pt x="534" y="870"/>
                    </a:lnTo>
                    <a:lnTo>
                      <a:pt x="552" y="852"/>
                    </a:lnTo>
                    <a:lnTo>
                      <a:pt x="576" y="882"/>
                    </a:lnTo>
                    <a:lnTo>
                      <a:pt x="606" y="882"/>
                    </a:lnTo>
                    <a:lnTo>
                      <a:pt x="612" y="876"/>
                    </a:lnTo>
                    <a:lnTo>
                      <a:pt x="636" y="882"/>
                    </a:lnTo>
                    <a:lnTo>
                      <a:pt x="636" y="876"/>
                    </a:lnTo>
                    <a:lnTo>
                      <a:pt x="648" y="864"/>
                    </a:lnTo>
                    <a:lnTo>
                      <a:pt x="660" y="864"/>
                    </a:lnTo>
                    <a:lnTo>
                      <a:pt x="672" y="858"/>
                    </a:lnTo>
                    <a:lnTo>
                      <a:pt x="696" y="858"/>
                    </a:lnTo>
                    <a:lnTo>
                      <a:pt x="714" y="840"/>
                    </a:lnTo>
                    <a:lnTo>
                      <a:pt x="714" y="828"/>
                    </a:lnTo>
                    <a:lnTo>
                      <a:pt x="726" y="822"/>
                    </a:lnTo>
                    <a:lnTo>
                      <a:pt x="732" y="816"/>
                    </a:lnTo>
                    <a:lnTo>
                      <a:pt x="744" y="810"/>
                    </a:lnTo>
                    <a:lnTo>
                      <a:pt x="756" y="810"/>
                    </a:lnTo>
                    <a:lnTo>
                      <a:pt x="762" y="804"/>
                    </a:lnTo>
                    <a:lnTo>
                      <a:pt x="846" y="804"/>
                    </a:lnTo>
                    <a:lnTo>
                      <a:pt x="1056" y="558"/>
                    </a:lnTo>
                    <a:lnTo>
                      <a:pt x="984" y="564"/>
                    </a:lnTo>
                    <a:lnTo>
                      <a:pt x="948" y="546"/>
                    </a:lnTo>
                    <a:lnTo>
                      <a:pt x="936" y="534"/>
                    </a:lnTo>
                    <a:lnTo>
                      <a:pt x="918" y="528"/>
                    </a:lnTo>
                    <a:lnTo>
                      <a:pt x="906" y="522"/>
                    </a:lnTo>
                    <a:lnTo>
                      <a:pt x="882" y="516"/>
                    </a:lnTo>
                    <a:lnTo>
                      <a:pt x="810" y="492"/>
                    </a:lnTo>
                    <a:lnTo>
                      <a:pt x="774" y="474"/>
                    </a:lnTo>
                    <a:lnTo>
                      <a:pt x="768" y="462"/>
                    </a:lnTo>
                    <a:lnTo>
                      <a:pt x="762" y="456"/>
                    </a:lnTo>
                    <a:lnTo>
                      <a:pt x="756" y="444"/>
                    </a:lnTo>
                    <a:lnTo>
                      <a:pt x="732" y="444"/>
                    </a:lnTo>
                    <a:lnTo>
                      <a:pt x="732" y="438"/>
                    </a:lnTo>
                    <a:lnTo>
                      <a:pt x="726" y="432"/>
                    </a:lnTo>
                    <a:lnTo>
                      <a:pt x="714" y="408"/>
                    </a:lnTo>
                    <a:lnTo>
                      <a:pt x="708" y="402"/>
                    </a:lnTo>
                    <a:lnTo>
                      <a:pt x="702" y="390"/>
                    </a:lnTo>
                    <a:lnTo>
                      <a:pt x="696" y="384"/>
                    </a:lnTo>
                    <a:lnTo>
                      <a:pt x="690" y="372"/>
                    </a:lnTo>
                    <a:lnTo>
                      <a:pt x="690" y="360"/>
                    </a:lnTo>
                    <a:lnTo>
                      <a:pt x="678" y="348"/>
                    </a:lnTo>
                    <a:lnTo>
                      <a:pt x="696" y="318"/>
                    </a:lnTo>
                    <a:lnTo>
                      <a:pt x="690" y="312"/>
                    </a:lnTo>
                    <a:lnTo>
                      <a:pt x="678" y="306"/>
                    </a:lnTo>
                    <a:lnTo>
                      <a:pt x="666" y="306"/>
                    </a:lnTo>
                    <a:lnTo>
                      <a:pt x="660" y="312"/>
                    </a:lnTo>
                    <a:lnTo>
                      <a:pt x="654" y="312"/>
                    </a:lnTo>
                    <a:lnTo>
                      <a:pt x="648" y="318"/>
                    </a:lnTo>
                    <a:lnTo>
                      <a:pt x="624" y="318"/>
                    </a:lnTo>
                    <a:lnTo>
                      <a:pt x="612" y="306"/>
                    </a:lnTo>
                    <a:lnTo>
                      <a:pt x="612" y="294"/>
                    </a:lnTo>
                    <a:lnTo>
                      <a:pt x="606" y="276"/>
                    </a:lnTo>
                    <a:lnTo>
                      <a:pt x="606" y="264"/>
                    </a:lnTo>
                    <a:lnTo>
                      <a:pt x="624" y="246"/>
                    </a:lnTo>
                    <a:lnTo>
                      <a:pt x="654" y="192"/>
                    </a:lnTo>
                    <a:lnTo>
                      <a:pt x="642" y="174"/>
                    </a:lnTo>
                    <a:lnTo>
                      <a:pt x="630" y="174"/>
                    </a:lnTo>
                    <a:lnTo>
                      <a:pt x="618" y="168"/>
                    </a:lnTo>
                    <a:lnTo>
                      <a:pt x="612" y="162"/>
                    </a:lnTo>
                    <a:lnTo>
                      <a:pt x="612" y="138"/>
                    </a:lnTo>
                    <a:lnTo>
                      <a:pt x="600" y="126"/>
                    </a:lnTo>
                    <a:lnTo>
                      <a:pt x="576" y="114"/>
                    </a:lnTo>
                    <a:lnTo>
                      <a:pt x="570" y="108"/>
                    </a:lnTo>
                    <a:lnTo>
                      <a:pt x="546" y="72"/>
                    </a:lnTo>
                    <a:lnTo>
                      <a:pt x="534" y="66"/>
                    </a:lnTo>
                    <a:lnTo>
                      <a:pt x="528" y="60"/>
                    </a:lnTo>
                    <a:lnTo>
                      <a:pt x="516" y="60"/>
                    </a:lnTo>
                    <a:lnTo>
                      <a:pt x="498" y="36"/>
                    </a:lnTo>
                    <a:lnTo>
                      <a:pt x="468" y="36"/>
                    </a:lnTo>
                    <a:lnTo>
                      <a:pt x="462" y="30"/>
                    </a:lnTo>
                    <a:lnTo>
                      <a:pt x="444" y="30"/>
                    </a:lnTo>
                    <a:lnTo>
                      <a:pt x="432" y="36"/>
                    </a:lnTo>
                    <a:lnTo>
                      <a:pt x="420" y="36"/>
                    </a:lnTo>
                    <a:lnTo>
                      <a:pt x="420" y="24"/>
                    </a:lnTo>
                    <a:lnTo>
                      <a:pt x="414" y="18"/>
                    </a:lnTo>
                    <a:lnTo>
                      <a:pt x="408" y="24"/>
                    </a:lnTo>
                    <a:lnTo>
                      <a:pt x="402" y="36"/>
                    </a:lnTo>
                    <a:lnTo>
                      <a:pt x="372" y="36"/>
                    </a:lnTo>
                    <a:lnTo>
                      <a:pt x="366" y="24"/>
                    </a:lnTo>
                    <a:lnTo>
                      <a:pt x="360" y="18"/>
                    </a:lnTo>
                    <a:lnTo>
                      <a:pt x="354" y="18"/>
                    </a:lnTo>
                    <a:lnTo>
                      <a:pt x="342" y="6"/>
                    </a:lnTo>
                    <a:lnTo>
                      <a:pt x="330" y="0"/>
                    </a:lnTo>
                    <a:lnTo>
                      <a:pt x="330" y="12"/>
                    </a:lnTo>
                    <a:lnTo>
                      <a:pt x="324" y="24"/>
                    </a:lnTo>
                    <a:lnTo>
                      <a:pt x="318" y="42"/>
                    </a:lnTo>
                    <a:lnTo>
                      <a:pt x="318" y="54"/>
                    </a:lnTo>
                    <a:lnTo>
                      <a:pt x="306" y="66"/>
                    </a:lnTo>
                    <a:lnTo>
                      <a:pt x="288" y="48"/>
                    </a:lnTo>
                    <a:lnTo>
                      <a:pt x="288" y="42"/>
                    </a:lnTo>
                    <a:lnTo>
                      <a:pt x="282" y="36"/>
                    </a:lnTo>
                    <a:lnTo>
                      <a:pt x="276" y="36"/>
                    </a:lnTo>
                    <a:lnTo>
                      <a:pt x="276" y="42"/>
                    </a:lnTo>
                    <a:lnTo>
                      <a:pt x="270" y="48"/>
                    </a:lnTo>
                    <a:lnTo>
                      <a:pt x="234" y="48"/>
                    </a:lnTo>
                    <a:lnTo>
                      <a:pt x="234" y="90"/>
                    </a:lnTo>
                    <a:lnTo>
                      <a:pt x="228" y="96"/>
                    </a:lnTo>
                    <a:lnTo>
                      <a:pt x="222" y="108"/>
                    </a:lnTo>
                    <a:lnTo>
                      <a:pt x="216" y="114"/>
                    </a:lnTo>
                    <a:lnTo>
                      <a:pt x="210" y="126"/>
                    </a:lnTo>
                    <a:lnTo>
                      <a:pt x="210" y="174"/>
                    </a:lnTo>
                    <a:lnTo>
                      <a:pt x="180" y="174"/>
                    </a:lnTo>
                    <a:lnTo>
                      <a:pt x="174" y="180"/>
                    </a:lnTo>
                    <a:lnTo>
                      <a:pt x="168" y="192"/>
                    </a:lnTo>
                    <a:lnTo>
                      <a:pt x="162" y="198"/>
                    </a:lnTo>
                    <a:lnTo>
                      <a:pt x="162" y="234"/>
                    </a:lnTo>
                    <a:lnTo>
                      <a:pt x="156" y="240"/>
                    </a:lnTo>
                    <a:lnTo>
                      <a:pt x="144" y="240"/>
                    </a:lnTo>
                    <a:lnTo>
                      <a:pt x="138" y="246"/>
                    </a:lnTo>
                    <a:lnTo>
                      <a:pt x="138" y="270"/>
                    </a:lnTo>
                    <a:lnTo>
                      <a:pt x="126" y="288"/>
                    </a:lnTo>
                    <a:lnTo>
                      <a:pt x="126" y="294"/>
                    </a:lnTo>
                    <a:lnTo>
                      <a:pt x="132" y="300"/>
                    </a:lnTo>
                    <a:lnTo>
                      <a:pt x="132" y="336"/>
                    </a:lnTo>
                    <a:lnTo>
                      <a:pt x="126" y="342"/>
                    </a:lnTo>
                    <a:lnTo>
                      <a:pt x="114" y="342"/>
                    </a:lnTo>
                    <a:lnTo>
                      <a:pt x="108" y="336"/>
                    </a:lnTo>
                    <a:lnTo>
                      <a:pt x="108" y="324"/>
                    </a:lnTo>
                    <a:lnTo>
                      <a:pt x="102" y="324"/>
                    </a:lnTo>
                    <a:lnTo>
                      <a:pt x="84" y="342"/>
                    </a:lnTo>
                    <a:lnTo>
                      <a:pt x="84" y="360"/>
                    </a:lnTo>
                    <a:lnTo>
                      <a:pt x="90" y="372"/>
                    </a:lnTo>
                    <a:lnTo>
                      <a:pt x="90" y="390"/>
                    </a:lnTo>
                    <a:lnTo>
                      <a:pt x="84" y="396"/>
                    </a:lnTo>
                    <a:lnTo>
                      <a:pt x="72" y="402"/>
                    </a:lnTo>
                    <a:lnTo>
                      <a:pt x="66" y="414"/>
                    </a:lnTo>
                    <a:lnTo>
                      <a:pt x="66" y="426"/>
                    </a:lnTo>
                    <a:lnTo>
                      <a:pt x="72" y="438"/>
                    </a:lnTo>
                    <a:lnTo>
                      <a:pt x="72" y="450"/>
                    </a:lnTo>
                    <a:lnTo>
                      <a:pt x="78" y="456"/>
                    </a:lnTo>
                    <a:lnTo>
                      <a:pt x="78" y="492"/>
                    </a:lnTo>
                    <a:lnTo>
                      <a:pt x="72" y="504"/>
                    </a:lnTo>
                    <a:lnTo>
                      <a:pt x="72" y="516"/>
                    </a:lnTo>
                    <a:lnTo>
                      <a:pt x="66" y="522"/>
                    </a:lnTo>
                    <a:lnTo>
                      <a:pt x="54" y="522"/>
                    </a:lnTo>
                    <a:lnTo>
                      <a:pt x="48" y="528"/>
                    </a:lnTo>
                    <a:lnTo>
                      <a:pt x="42" y="522"/>
                    </a:lnTo>
                    <a:lnTo>
                      <a:pt x="6" y="522"/>
                    </a:lnTo>
                    <a:lnTo>
                      <a:pt x="12" y="546"/>
                    </a:lnTo>
                    <a:lnTo>
                      <a:pt x="6" y="552"/>
                    </a:lnTo>
                    <a:lnTo>
                      <a:pt x="0" y="564"/>
                    </a:lnTo>
                    <a:lnTo>
                      <a:pt x="0" y="576"/>
                    </a:lnTo>
                    <a:lnTo>
                      <a:pt x="6" y="576"/>
                    </a:lnTo>
                    <a:lnTo>
                      <a:pt x="18" y="582"/>
                    </a:lnTo>
                    <a:lnTo>
                      <a:pt x="42" y="582"/>
                    </a:lnTo>
                    <a:lnTo>
                      <a:pt x="48" y="588"/>
                    </a:lnTo>
                    <a:lnTo>
                      <a:pt x="60" y="594"/>
                    </a:lnTo>
                    <a:lnTo>
                      <a:pt x="66" y="606"/>
                    </a:lnTo>
                    <a:lnTo>
                      <a:pt x="78" y="612"/>
                    </a:lnTo>
                    <a:lnTo>
                      <a:pt x="78" y="630"/>
                    </a:lnTo>
                    <a:lnTo>
                      <a:pt x="84" y="64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33" name="Eston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07DD6BE3-2CB4-4B4B-B703-99954A8E699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6821510" y="-2059502"/>
                <a:ext cx="68224" cy="31471"/>
              </a:xfrm>
              <a:custGeom>
                <a:avLst/>
                <a:gdLst>
                  <a:gd name="T0" fmla="*/ 2147483647 w 348"/>
                  <a:gd name="T1" fmla="*/ 2147483647 h 156"/>
                  <a:gd name="T2" fmla="*/ 2147483647 w 348"/>
                  <a:gd name="T3" fmla="*/ 2147483647 h 156"/>
                  <a:gd name="T4" fmla="*/ 2147483647 w 348"/>
                  <a:gd name="T5" fmla="*/ 2147483647 h 156"/>
                  <a:gd name="T6" fmla="*/ 2147483647 w 348"/>
                  <a:gd name="T7" fmla="*/ 2147483647 h 156"/>
                  <a:gd name="T8" fmla="*/ 2147483647 w 348"/>
                  <a:gd name="T9" fmla="*/ 2147483647 h 156"/>
                  <a:gd name="T10" fmla="*/ 2147483647 w 348"/>
                  <a:gd name="T11" fmla="*/ 2147483647 h 156"/>
                  <a:gd name="T12" fmla="*/ 2147483647 w 348"/>
                  <a:gd name="T13" fmla="*/ 2147483647 h 156"/>
                  <a:gd name="T14" fmla="*/ 2147483647 w 348"/>
                  <a:gd name="T15" fmla="*/ 0 h 156"/>
                  <a:gd name="T16" fmla="*/ 2147483647 w 348"/>
                  <a:gd name="T17" fmla="*/ 2147483647 h 156"/>
                  <a:gd name="T18" fmla="*/ 2147483647 w 348"/>
                  <a:gd name="T19" fmla="*/ 2147483647 h 156"/>
                  <a:gd name="T20" fmla="*/ 2147483647 w 348"/>
                  <a:gd name="T21" fmla="*/ 2147483647 h 156"/>
                  <a:gd name="T22" fmla="*/ 2147483647 w 348"/>
                  <a:gd name="T23" fmla="*/ 2147483647 h 156"/>
                  <a:gd name="T24" fmla="*/ 2147483647 w 348"/>
                  <a:gd name="T25" fmla="*/ 2147483647 h 156"/>
                  <a:gd name="T26" fmla="*/ 2147483647 w 348"/>
                  <a:gd name="T27" fmla="*/ 2147483647 h 156"/>
                  <a:gd name="T28" fmla="*/ 2147483647 w 348"/>
                  <a:gd name="T29" fmla="*/ 2147483647 h 156"/>
                  <a:gd name="T30" fmla="*/ 2147483647 w 348"/>
                  <a:gd name="T31" fmla="*/ 2147483647 h 156"/>
                  <a:gd name="T32" fmla="*/ 2147483647 w 348"/>
                  <a:gd name="T33" fmla="*/ 2147483647 h 156"/>
                  <a:gd name="T34" fmla="*/ 2147483647 w 348"/>
                  <a:gd name="T35" fmla="*/ 2147483647 h 156"/>
                  <a:gd name="T36" fmla="*/ 2147483647 w 348"/>
                  <a:gd name="T37" fmla="*/ 2147483647 h 156"/>
                  <a:gd name="T38" fmla="*/ 2147483647 w 348"/>
                  <a:gd name="T39" fmla="*/ 2147483647 h 156"/>
                  <a:gd name="T40" fmla="*/ 2147483647 w 348"/>
                  <a:gd name="T41" fmla="*/ 2147483647 h 156"/>
                  <a:gd name="T42" fmla="*/ 2147483647 w 348"/>
                  <a:gd name="T43" fmla="*/ 2147483647 h 156"/>
                  <a:gd name="T44" fmla="*/ 2147483647 w 348"/>
                  <a:gd name="T45" fmla="*/ 2147483647 h 156"/>
                  <a:gd name="T46" fmla="*/ 2147483647 w 348"/>
                  <a:gd name="T47" fmla="*/ 2147483647 h 156"/>
                  <a:gd name="T48" fmla="*/ 0 w 348"/>
                  <a:gd name="T49" fmla="*/ 2147483647 h 156"/>
                  <a:gd name="T50" fmla="*/ 2147483647 w 348"/>
                  <a:gd name="T51" fmla="*/ 2147483647 h 156"/>
                  <a:gd name="T52" fmla="*/ 2147483647 w 348"/>
                  <a:gd name="T53" fmla="*/ 2147483647 h 156"/>
                  <a:gd name="T54" fmla="*/ 2147483647 w 348"/>
                  <a:gd name="T55" fmla="*/ 2147483647 h 156"/>
                  <a:gd name="T56" fmla="*/ 2147483647 w 348"/>
                  <a:gd name="T57" fmla="*/ 2147483647 h 156"/>
                  <a:gd name="T58" fmla="*/ 2147483647 w 348"/>
                  <a:gd name="T59" fmla="*/ 2147483647 h 156"/>
                  <a:gd name="T60" fmla="*/ 2147483647 w 348"/>
                  <a:gd name="T61" fmla="*/ 2147483647 h 156"/>
                  <a:gd name="T62" fmla="*/ 2147483647 w 348"/>
                  <a:gd name="T63" fmla="*/ 2147483647 h 156"/>
                  <a:gd name="T64" fmla="*/ 2147483647 w 348"/>
                  <a:gd name="T65" fmla="*/ 2147483647 h 156"/>
                  <a:gd name="T66" fmla="*/ 2147483647 w 348"/>
                  <a:gd name="T67" fmla="*/ 2147483647 h 156"/>
                  <a:gd name="T68" fmla="*/ 2147483647 w 348"/>
                  <a:gd name="T69" fmla="*/ 2147483647 h 156"/>
                  <a:gd name="T70" fmla="*/ 2147483647 w 348"/>
                  <a:gd name="T71" fmla="*/ 2147483647 h 15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48"/>
                  <a:gd name="T109" fmla="*/ 0 h 156"/>
                  <a:gd name="T110" fmla="*/ 348 w 348"/>
                  <a:gd name="T111" fmla="*/ 156 h 15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48" h="156">
                    <a:moveTo>
                      <a:pt x="336" y="114"/>
                    </a:moveTo>
                    <a:lnTo>
                      <a:pt x="324" y="108"/>
                    </a:lnTo>
                    <a:lnTo>
                      <a:pt x="336" y="84"/>
                    </a:lnTo>
                    <a:lnTo>
                      <a:pt x="318" y="78"/>
                    </a:lnTo>
                    <a:lnTo>
                      <a:pt x="318" y="60"/>
                    </a:lnTo>
                    <a:lnTo>
                      <a:pt x="330" y="48"/>
                    </a:lnTo>
                    <a:lnTo>
                      <a:pt x="336" y="48"/>
                    </a:lnTo>
                    <a:lnTo>
                      <a:pt x="342" y="42"/>
                    </a:lnTo>
                    <a:lnTo>
                      <a:pt x="336" y="30"/>
                    </a:lnTo>
                    <a:lnTo>
                      <a:pt x="342" y="18"/>
                    </a:lnTo>
                    <a:lnTo>
                      <a:pt x="330" y="12"/>
                    </a:lnTo>
                    <a:lnTo>
                      <a:pt x="312" y="12"/>
                    </a:lnTo>
                    <a:lnTo>
                      <a:pt x="294" y="6"/>
                    </a:lnTo>
                    <a:lnTo>
                      <a:pt x="276" y="6"/>
                    </a:lnTo>
                    <a:lnTo>
                      <a:pt x="264" y="0"/>
                    </a:lnTo>
                    <a:lnTo>
                      <a:pt x="204" y="0"/>
                    </a:lnTo>
                    <a:lnTo>
                      <a:pt x="192" y="6"/>
                    </a:lnTo>
                    <a:lnTo>
                      <a:pt x="156" y="6"/>
                    </a:lnTo>
                    <a:lnTo>
                      <a:pt x="150" y="12"/>
                    </a:lnTo>
                    <a:lnTo>
                      <a:pt x="126" y="24"/>
                    </a:lnTo>
                    <a:lnTo>
                      <a:pt x="108" y="30"/>
                    </a:lnTo>
                    <a:lnTo>
                      <a:pt x="96" y="36"/>
                    </a:lnTo>
                    <a:lnTo>
                      <a:pt x="90" y="36"/>
                    </a:lnTo>
                    <a:lnTo>
                      <a:pt x="84" y="42"/>
                    </a:lnTo>
                    <a:lnTo>
                      <a:pt x="84" y="48"/>
                    </a:lnTo>
                    <a:lnTo>
                      <a:pt x="90" y="60"/>
                    </a:lnTo>
                    <a:lnTo>
                      <a:pt x="90" y="72"/>
                    </a:lnTo>
                    <a:lnTo>
                      <a:pt x="96" y="78"/>
                    </a:lnTo>
                    <a:lnTo>
                      <a:pt x="96" y="84"/>
                    </a:lnTo>
                    <a:lnTo>
                      <a:pt x="150" y="90"/>
                    </a:lnTo>
                    <a:lnTo>
                      <a:pt x="138" y="126"/>
                    </a:lnTo>
                    <a:lnTo>
                      <a:pt x="150" y="126"/>
                    </a:lnTo>
                    <a:lnTo>
                      <a:pt x="180" y="114"/>
                    </a:lnTo>
                    <a:lnTo>
                      <a:pt x="210" y="114"/>
                    </a:lnTo>
                    <a:lnTo>
                      <a:pt x="234" y="126"/>
                    </a:lnTo>
                    <a:lnTo>
                      <a:pt x="240" y="132"/>
                    </a:lnTo>
                    <a:lnTo>
                      <a:pt x="252" y="138"/>
                    </a:lnTo>
                    <a:lnTo>
                      <a:pt x="270" y="156"/>
                    </a:lnTo>
                    <a:lnTo>
                      <a:pt x="288" y="156"/>
                    </a:lnTo>
                    <a:lnTo>
                      <a:pt x="294" y="150"/>
                    </a:lnTo>
                    <a:lnTo>
                      <a:pt x="312" y="150"/>
                    </a:lnTo>
                    <a:lnTo>
                      <a:pt x="318" y="156"/>
                    </a:lnTo>
                    <a:lnTo>
                      <a:pt x="330" y="156"/>
                    </a:lnTo>
                    <a:lnTo>
                      <a:pt x="330" y="144"/>
                    </a:lnTo>
                    <a:lnTo>
                      <a:pt x="348" y="132"/>
                    </a:lnTo>
                    <a:lnTo>
                      <a:pt x="336" y="114"/>
                    </a:lnTo>
                    <a:close/>
                    <a:moveTo>
                      <a:pt x="36" y="78"/>
                    </a:moveTo>
                    <a:lnTo>
                      <a:pt x="6" y="78"/>
                    </a:lnTo>
                    <a:lnTo>
                      <a:pt x="0" y="84"/>
                    </a:lnTo>
                    <a:lnTo>
                      <a:pt x="0" y="102"/>
                    </a:lnTo>
                    <a:lnTo>
                      <a:pt x="6" y="108"/>
                    </a:lnTo>
                    <a:lnTo>
                      <a:pt x="18" y="132"/>
                    </a:lnTo>
                    <a:lnTo>
                      <a:pt x="24" y="126"/>
                    </a:lnTo>
                    <a:lnTo>
                      <a:pt x="30" y="114"/>
                    </a:lnTo>
                    <a:lnTo>
                      <a:pt x="42" y="108"/>
                    </a:lnTo>
                    <a:lnTo>
                      <a:pt x="54" y="108"/>
                    </a:lnTo>
                    <a:lnTo>
                      <a:pt x="60" y="102"/>
                    </a:lnTo>
                    <a:lnTo>
                      <a:pt x="72" y="96"/>
                    </a:lnTo>
                    <a:lnTo>
                      <a:pt x="78" y="90"/>
                    </a:lnTo>
                    <a:lnTo>
                      <a:pt x="72" y="72"/>
                    </a:lnTo>
                    <a:lnTo>
                      <a:pt x="36" y="78"/>
                    </a:lnTo>
                    <a:close/>
                    <a:moveTo>
                      <a:pt x="36" y="66"/>
                    </a:moveTo>
                    <a:lnTo>
                      <a:pt x="48" y="66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60" y="42"/>
                    </a:lnTo>
                    <a:lnTo>
                      <a:pt x="54" y="36"/>
                    </a:lnTo>
                    <a:lnTo>
                      <a:pt x="48" y="36"/>
                    </a:lnTo>
                    <a:lnTo>
                      <a:pt x="36" y="42"/>
                    </a:lnTo>
                    <a:lnTo>
                      <a:pt x="30" y="48"/>
                    </a:lnTo>
                    <a:lnTo>
                      <a:pt x="24" y="60"/>
                    </a:lnTo>
                    <a:lnTo>
                      <a:pt x="30" y="66"/>
                    </a:lnTo>
                    <a:lnTo>
                      <a:pt x="36" y="66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34" name="Eritre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A6BA24F1-6B17-4840-8F34-7EE6C5C8B0B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50716" y="-1385693"/>
                <a:ext cx="93522" cy="93607"/>
              </a:xfrm>
              <a:custGeom>
                <a:avLst/>
                <a:gdLst>
                  <a:gd name="T0" fmla="*/ 2147483647 w 480"/>
                  <a:gd name="T1" fmla="*/ 2147483647 h 456"/>
                  <a:gd name="T2" fmla="*/ 2147483647 w 480"/>
                  <a:gd name="T3" fmla="*/ 2147483647 h 456"/>
                  <a:gd name="T4" fmla="*/ 2147483647 w 480"/>
                  <a:gd name="T5" fmla="*/ 2147483647 h 456"/>
                  <a:gd name="T6" fmla="*/ 2147483647 w 480"/>
                  <a:gd name="T7" fmla="*/ 2147483647 h 456"/>
                  <a:gd name="T8" fmla="*/ 2147483647 w 480"/>
                  <a:gd name="T9" fmla="*/ 2147483647 h 456"/>
                  <a:gd name="T10" fmla="*/ 2147483647 w 480"/>
                  <a:gd name="T11" fmla="*/ 2147483647 h 456"/>
                  <a:gd name="T12" fmla="*/ 2147483647 w 480"/>
                  <a:gd name="T13" fmla="*/ 2147483647 h 456"/>
                  <a:gd name="T14" fmla="*/ 2147483647 w 480"/>
                  <a:gd name="T15" fmla="*/ 2147483647 h 456"/>
                  <a:gd name="T16" fmla="*/ 0 w 480"/>
                  <a:gd name="T17" fmla="*/ 2147483647 h 456"/>
                  <a:gd name="T18" fmla="*/ 2147483647 w 480"/>
                  <a:gd name="T19" fmla="*/ 2147483647 h 456"/>
                  <a:gd name="T20" fmla="*/ 2147483647 w 480"/>
                  <a:gd name="T21" fmla="*/ 2147483647 h 456"/>
                  <a:gd name="T22" fmla="*/ 2147483647 w 480"/>
                  <a:gd name="T23" fmla="*/ 2147483647 h 456"/>
                  <a:gd name="T24" fmla="*/ 2147483647 w 480"/>
                  <a:gd name="T25" fmla="*/ 2147483647 h 456"/>
                  <a:gd name="T26" fmla="*/ 2147483647 w 480"/>
                  <a:gd name="T27" fmla="*/ 2147483647 h 456"/>
                  <a:gd name="T28" fmla="*/ 2147483647 w 480"/>
                  <a:gd name="T29" fmla="*/ 2147483647 h 456"/>
                  <a:gd name="T30" fmla="*/ 2147483647 w 480"/>
                  <a:gd name="T31" fmla="*/ 2147483647 h 456"/>
                  <a:gd name="T32" fmla="*/ 2147483647 w 480"/>
                  <a:gd name="T33" fmla="*/ 2147483647 h 456"/>
                  <a:gd name="T34" fmla="*/ 2147483647 w 480"/>
                  <a:gd name="T35" fmla="*/ 2147483647 h 456"/>
                  <a:gd name="T36" fmla="*/ 2147483647 w 480"/>
                  <a:gd name="T37" fmla="*/ 2147483647 h 456"/>
                  <a:gd name="T38" fmla="*/ 2147483647 w 480"/>
                  <a:gd name="T39" fmla="*/ 2147483647 h 456"/>
                  <a:gd name="T40" fmla="*/ 2147483647 w 480"/>
                  <a:gd name="T41" fmla="*/ 2147483647 h 456"/>
                  <a:gd name="T42" fmla="*/ 2147483647 w 480"/>
                  <a:gd name="T43" fmla="*/ 2147483647 h 456"/>
                  <a:gd name="T44" fmla="*/ 2147483647 w 480"/>
                  <a:gd name="T45" fmla="*/ 2147483647 h 456"/>
                  <a:gd name="T46" fmla="*/ 2147483647 w 480"/>
                  <a:gd name="T47" fmla="*/ 2147483647 h 456"/>
                  <a:gd name="T48" fmla="*/ 2147483647 w 480"/>
                  <a:gd name="T49" fmla="*/ 2147483647 h 456"/>
                  <a:gd name="T50" fmla="*/ 2147483647 w 480"/>
                  <a:gd name="T51" fmla="*/ 2147483647 h 456"/>
                  <a:gd name="T52" fmla="*/ 2147483647 w 480"/>
                  <a:gd name="T53" fmla="*/ 2147483647 h 456"/>
                  <a:gd name="T54" fmla="*/ 2147483647 w 480"/>
                  <a:gd name="T55" fmla="*/ 2147483647 h 456"/>
                  <a:gd name="T56" fmla="*/ 2147483647 w 480"/>
                  <a:gd name="T57" fmla="*/ 2147483647 h 456"/>
                  <a:gd name="T58" fmla="*/ 2147483647 w 480"/>
                  <a:gd name="T59" fmla="*/ 2147483647 h 456"/>
                  <a:gd name="T60" fmla="*/ 2147483647 w 480"/>
                  <a:gd name="T61" fmla="*/ 2147483647 h 456"/>
                  <a:gd name="T62" fmla="*/ 2147483647 w 480"/>
                  <a:gd name="T63" fmla="*/ 2147483647 h 456"/>
                  <a:gd name="T64" fmla="*/ 2147483647 w 480"/>
                  <a:gd name="T65" fmla="*/ 2147483647 h 456"/>
                  <a:gd name="T66" fmla="*/ 2147483647 w 480"/>
                  <a:gd name="T67" fmla="*/ 2147483647 h 456"/>
                  <a:gd name="T68" fmla="*/ 2147483647 w 480"/>
                  <a:gd name="T69" fmla="*/ 2147483647 h 456"/>
                  <a:gd name="T70" fmla="*/ 2147483647 w 480"/>
                  <a:gd name="T71" fmla="*/ 2147483647 h 456"/>
                  <a:gd name="T72" fmla="*/ 2147483647 w 480"/>
                  <a:gd name="T73" fmla="*/ 2147483647 h 456"/>
                  <a:gd name="T74" fmla="*/ 2147483647 w 480"/>
                  <a:gd name="T75" fmla="*/ 2147483647 h 456"/>
                  <a:gd name="T76" fmla="*/ 2147483647 w 480"/>
                  <a:gd name="T77" fmla="*/ 2147483647 h 456"/>
                  <a:gd name="T78" fmla="*/ 2147483647 w 480"/>
                  <a:gd name="T79" fmla="*/ 2147483647 h 456"/>
                  <a:gd name="T80" fmla="*/ 2147483647 w 480"/>
                  <a:gd name="T81" fmla="*/ 2147483647 h 456"/>
                  <a:gd name="T82" fmla="*/ 2147483647 w 480"/>
                  <a:gd name="T83" fmla="*/ 2147483647 h 456"/>
                  <a:gd name="T84" fmla="*/ 2147483647 w 480"/>
                  <a:gd name="T85" fmla="*/ 2147483647 h 456"/>
                  <a:gd name="T86" fmla="*/ 2147483647 w 480"/>
                  <a:gd name="T87" fmla="*/ 2147483647 h 456"/>
                  <a:gd name="T88" fmla="*/ 2147483647 w 480"/>
                  <a:gd name="T89" fmla="*/ 2147483647 h 456"/>
                  <a:gd name="T90" fmla="*/ 2147483647 w 480"/>
                  <a:gd name="T91" fmla="*/ 2147483647 h 456"/>
                  <a:gd name="T92" fmla="*/ 2147483647 w 480"/>
                  <a:gd name="T93" fmla="*/ 2147483647 h 456"/>
                  <a:gd name="T94" fmla="*/ 2147483647 w 480"/>
                  <a:gd name="T95" fmla="*/ 2147483647 h 456"/>
                  <a:gd name="T96" fmla="*/ 2147483647 w 480"/>
                  <a:gd name="T97" fmla="*/ 0 h 456"/>
                  <a:gd name="T98" fmla="*/ 2147483647 w 480"/>
                  <a:gd name="T99" fmla="*/ 2147483647 h 456"/>
                  <a:gd name="T100" fmla="*/ 2147483647 w 480"/>
                  <a:gd name="T101" fmla="*/ 2147483647 h 456"/>
                  <a:gd name="T102" fmla="*/ 2147483647 w 480"/>
                  <a:gd name="T103" fmla="*/ 2147483647 h 45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80"/>
                  <a:gd name="T157" fmla="*/ 0 h 456"/>
                  <a:gd name="T158" fmla="*/ 480 w 480"/>
                  <a:gd name="T159" fmla="*/ 456 h 45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80" h="456">
                    <a:moveTo>
                      <a:pt x="78" y="54"/>
                    </a:moveTo>
                    <a:lnTo>
                      <a:pt x="78" y="66"/>
                    </a:lnTo>
                    <a:lnTo>
                      <a:pt x="72" y="72"/>
                    </a:lnTo>
                    <a:lnTo>
                      <a:pt x="72" y="78"/>
                    </a:lnTo>
                    <a:lnTo>
                      <a:pt x="66" y="84"/>
                    </a:lnTo>
                    <a:lnTo>
                      <a:pt x="48" y="84"/>
                    </a:lnTo>
                    <a:lnTo>
                      <a:pt x="48" y="102"/>
                    </a:lnTo>
                    <a:lnTo>
                      <a:pt x="42" y="108"/>
                    </a:lnTo>
                    <a:lnTo>
                      <a:pt x="30" y="108"/>
                    </a:lnTo>
                    <a:lnTo>
                      <a:pt x="30" y="120"/>
                    </a:lnTo>
                    <a:lnTo>
                      <a:pt x="36" y="126"/>
                    </a:lnTo>
                    <a:lnTo>
                      <a:pt x="36" y="168"/>
                    </a:lnTo>
                    <a:lnTo>
                      <a:pt x="30" y="180"/>
                    </a:lnTo>
                    <a:lnTo>
                      <a:pt x="24" y="186"/>
                    </a:lnTo>
                    <a:lnTo>
                      <a:pt x="18" y="186"/>
                    </a:lnTo>
                    <a:lnTo>
                      <a:pt x="18" y="222"/>
                    </a:lnTo>
                    <a:lnTo>
                      <a:pt x="12" y="222"/>
                    </a:lnTo>
                    <a:lnTo>
                      <a:pt x="0" y="228"/>
                    </a:lnTo>
                    <a:lnTo>
                      <a:pt x="0" y="246"/>
                    </a:lnTo>
                    <a:lnTo>
                      <a:pt x="6" y="252"/>
                    </a:lnTo>
                    <a:lnTo>
                      <a:pt x="12" y="300"/>
                    </a:lnTo>
                    <a:lnTo>
                      <a:pt x="48" y="300"/>
                    </a:lnTo>
                    <a:lnTo>
                      <a:pt x="54" y="294"/>
                    </a:lnTo>
                    <a:lnTo>
                      <a:pt x="54" y="288"/>
                    </a:lnTo>
                    <a:lnTo>
                      <a:pt x="60" y="288"/>
                    </a:lnTo>
                    <a:lnTo>
                      <a:pt x="66" y="294"/>
                    </a:lnTo>
                    <a:lnTo>
                      <a:pt x="66" y="300"/>
                    </a:lnTo>
                    <a:lnTo>
                      <a:pt x="84" y="318"/>
                    </a:lnTo>
                    <a:lnTo>
                      <a:pt x="96" y="306"/>
                    </a:lnTo>
                    <a:lnTo>
                      <a:pt x="96" y="294"/>
                    </a:lnTo>
                    <a:lnTo>
                      <a:pt x="102" y="276"/>
                    </a:lnTo>
                    <a:lnTo>
                      <a:pt x="108" y="264"/>
                    </a:lnTo>
                    <a:lnTo>
                      <a:pt x="108" y="252"/>
                    </a:lnTo>
                    <a:lnTo>
                      <a:pt x="120" y="258"/>
                    </a:lnTo>
                    <a:lnTo>
                      <a:pt x="132" y="270"/>
                    </a:lnTo>
                    <a:lnTo>
                      <a:pt x="138" y="270"/>
                    </a:lnTo>
                    <a:lnTo>
                      <a:pt x="144" y="276"/>
                    </a:lnTo>
                    <a:lnTo>
                      <a:pt x="150" y="288"/>
                    </a:lnTo>
                    <a:lnTo>
                      <a:pt x="180" y="288"/>
                    </a:lnTo>
                    <a:lnTo>
                      <a:pt x="186" y="276"/>
                    </a:lnTo>
                    <a:lnTo>
                      <a:pt x="192" y="270"/>
                    </a:lnTo>
                    <a:lnTo>
                      <a:pt x="198" y="276"/>
                    </a:lnTo>
                    <a:lnTo>
                      <a:pt x="198" y="288"/>
                    </a:lnTo>
                    <a:lnTo>
                      <a:pt x="210" y="288"/>
                    </a:lnTo>
                    <a:lnTo>
                      <a:pt x="222" y="282"/>
                    </a:lnTo>
                    <a:lnTo>
                      <a:pt x="240" y="282"/>
                    </a:lnTo>
                    <a:lnTo>
                      <a:pt x="246" y="288"/>
                    </a:lnTo>
                    <a:lnTo>
                      <a:pt x="276" y="288"/>
                    </a:lnTo>
                    <a:lnTo>
                      <a:pt x="294" y="312"/>
                    </a:lnTo>
                    <a:lnTo>
                      <a:pt x="306" y="312"/>
                    </a:lnTo>
                    <a:lnTo>
                      <a:pt x="312" y="318"/>
                    </a:lnTo>
                    <a:lnTo>
                      <a:pt x="324" y="324"/>
                    </a:lnTo>
                    <a:lnTo>
                      <a:pt x="348" y="360"/>
                    </a:lnTo>
                    <a:lnTo>
                      <a:pt x="354" y="366"/>
                    </a:lnTo>
                    <a:lnTo>
                      <a:pt x="378" y="378"/>
                    </a:lnTo>
                    <a:lnTo>
                      <a:pt x="390" y="390"/>
                    </a:lnTo>
                    <a:lnTo>
                      <a:pt x="390" y="414"/>
                    </a:lnTo>
                    <a:lnTo>
                      <a:pt x="396" y="420"/>
                    </a:lnTo>
                    <a:lnTo>
                      <a:pt x="408" y="426"/>
                    </a:lnTo>
                    <a:lnTo>
                      <a:pt x="420" y="426"/>
                    </a:lnTo>
                    <a:lnTo>
                      <a:pt x="432" y="444"/>
                    </a:lnTo>
                    <a:lnTo>
                      <a:pt x="456" y="456"/>
                    </a:lnTo>
                    <a:lnTo>
                      <a:pt x="468" y="438"/>
                    </a:lnTo>
                    <a:lnTo>
                      <a:pt x="480" y="432"/>
                    </a:lnTo>
                    <a:lnTo>
                      <a:pt x="474" y="420"/>
                    </a:lnTo>
                    <a:lnTo>
                      <a:pt x="456" y="402"/>
                    </a:lnTo>
                    <a:lnTo>
                      <a:pt x="432" y="402"/>
                    </a:lnTo>
                    <a:lnTo>
                      <a:pt x="426" y="396"/>
                    </a:lnTo>
                    <a:lnTo>
                      <a:pt x="426" y="360"/>
                    </a:lnTo>
                    <a:lnTo>
                      <a:pt x="420" y="360"/>
                    </a:lnTo>
                    <a:lnTo>
                      <a:pt x="414" y="354"/>
                    </a:lnTo>
                    <a:lnTo>
                      <a:pt x="366" y="330"/>
                    </a:lnTo>
                    <a:lnTo>
                      <a:pt x="360" y="324"/>
                    </a:lnTo>
                    <a:lnTo>
                      <a:pt x="360" y="312"/>
                    </a:lnTo>
                    <a:lnTo>
                      <a:pt x="354" y="300"/>
                    </a:lnTo>
                    <a:lnTo>
                      <a:pt x="354" y="288"/>
                    </a:lnTo>
                    <a:lnTo>
                      <a:pt x="348" y="276"/>
                    </a:lnTo>
                    <a:lnTo>
                      <a:pt x="348" y="270"/>
                    </a:lnTo>
                    <a:lnTo>
                      <a:pt x="336" y="270"/>
                    </a:lnTo>
                    <a:lnTo>
                      <a:pt x="324" y="264"/>
                    </a:lnTo>
                    <a:lnTo>
                      <a:pt x="306" y="264"/>
                    </a:lnTo>
                    <a:lnTo>
                      <a:pt x="282" y="240"/>
                    </a:lnTo>
                    <a:lnTo>
                      <a:pt x="264" y="246"/>
                    </a:lnTo>
                    <a:lnTo>
                      <a:pt x="252" y="228"/>
                    </a:lnTo>
                    <a:lnTo>
                      <a:pt x="234" y="222"/>
                    </a:lnTo>
                    <a:lnTo>
                      <a:pt x="216" y="204"/>
                    </a:lnTo>
                    <a:lnTo>
                      <a:pt x="210" y="192"/>
                    </a:lnTo>
                    <a:lnTo>
                      <a:pt x="204" y="186"/>
                    </a:lnTo>
                    <a:lnTo>
                      <a:pt x="198" y="174"/>
                    </a:lnTo>
                    <a:lnTo>
                      <a:pt x="198" y="114"/>
                    </a:lnTo>
                    <a:lnTo>
                      <a:pt x="192" y="90"/>
                    </a:lnTo>
                    <a:lnTo>
                      <a:pt x="186" y="78"/>
                    </a:lnTo>
                    <a:lnTo>
                      <a:pt x="180" y="60"/>
                    </a:lnTo>
                    <a:lnTo>
                      <a:pt x="168" y="42"/>
                    </a:lnTo>
                    <a:lnTo>
                      <a:pt x="162" y="24"/>
                    </a:lnTo>
                    <a:lnTo>
                      <a:pt x="156" y="12"/>
                    </a:lnTo>
                    <a:lnTo>
                      <a:pt x="150" y="6"/>
                    </a:lnTo>
                    <a:lnTo>
                      <a:pt x="150" y="0"/>
                    </a:lnTo>
                    <a:lnTo>
                      <a:pt x="144" y="0"/>
                    </a:lnTo>
                    <a:lnTo>
                      <a:pt x="144" y="12"/>
                    </a:lnTo>
                    <a:lnTo>
                      <a:pt x="132" y="36"/>
                    </a:lnTo>
                    <a:lnTo>
                      <a:pt x="108" y="48"/>
                    </a:lnTo>
                    <a:lnTo>
                      <a:pt x="90" y="54"/>
                    </a:lnTo>
                    <a:lnTo>
                      <a:pt x="78" y="5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35" name="Equatorial Guine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5F0ACCFA-30F7-40BA-BA79-0119BFAFA9E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679695" y="-1126660"/>
                <a:ext cx="28364" cy="22595"/>
              </a:xfrm>
              <a:custGeom>
                <a:avLst/>
                <a:gdLst>
                  <a:gd name="T0" fmla="*/ 2147483647 w 144"/>
                  <a:gd name="T1" fmla="*/ 2147483647 h 108"/>
                  <a:gd name="T2" fmla="*/ 2147483647 w 144"/>
                  <a:gd name="T3" fmla="*/ 2147483647 h 108"/>
                  <a:gd name="T4" fmla="*/ 2147483647 w 144"/>
                  <a:gd name="T5" fmla="*/ 2147483647 h 108"/>
                  <a:gd name="T6" fmla="*/ 2147483647 w 144"/>
                  <a:gd name="T7" fmla="*/ 0 h 108"/>
                  <a:gd name="T8" fmla="*/ 2147483647 w 144"/>
                  <a:gd name="T9" fmla="*/ 2147483647 h 108"/>
                  <a:gd name="T10" fmla="*/ 2147483647 w 144"/>
                  <a:gd name="T11" fmla="*/ 2147483647 h 108"/>
                  <a:gd name="T12" fmla="*/ 2147483647 w 144"/>
                  <a:gd name="T13" fmla="*/ 2147483647 h 108"/>
                  <a:gd name="T14" fmla="*/ 2147483647 w 144"/>
                  <a:gd name="T15" fmla="*/ 2147483647 h 108"/>
                  <a:gd name="T16" fmla="*/ 2147483647 w 144"/>
                  <a:gd name="T17" fmla="*/ 2147483647 h 108"/>
                  <a:gd name="T18" fmla="*/ 0 w 144"/>
                  <a:gd name="T19" fmla="*/ 2147483647 h 108"/>
                  <a:gd name="T20" fmla="*/ 0 w 144"/>
                  <a:gd name="T21" fmla="*/ 2147483647 h 108"/>
                  <a:gd name="T22" fmla="*/ 2147483647 w 144"/>
                  <a:gd name="T23" fmla="*/ 2147483647 h 108"/>
                  <a:gd name="T24" fmla="*/ 2147483647 w 144"/>
                  <a:gd name="T25" fmla="*/ 2147483647 h 108"/>
                  <a:gd name="T26" fmla="*/ 2147483647 w 144"/>
                  <a:gd name="T27" fmla="*/ 2147483647 h 108"/>
                  <a:gd name="T28" fmla="*/ 2147483647 w 144"/>
                  <a:gd name="T29" fmla="*/ 2147483647 h 108"/>
                  <a:gd name="T30" fmla="*/ 2147483647 w 144"/>
                  <a:gd name="T31" fmla="*/ 2147483647 h 108"/>
                  <a:gd name="T32" fmla="*/ 2147483647 w 144"/>
                  <a:gd name="T33" fmla="*/ 2147483647 h 108"/>
                  <a:gd name="T34" fmla="*/ 2147483647 w 144"/>
                  <a:gd name="T35" fmla="*/ 2147483647 h 108"/>
                  <a:gd name="T36" fmla="*/ 2147483647 w 144"/>
                  <a:gd name="T37" fmla="*/ 2147483647 h 108"/>
                  <a:gd name="T38" fmla="*/ 2147483647 w 144"/>
                  <a:gd name="T39" fmla="*/ 2147483647 h 10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4"/>
                  <a:gd name="T61" fmla="*/ 0 h 108"/>
                  <a:gd name="T62" fmla="*/ 144 w 144"/>
                  <a:gd name="T63" fmla="*/ 108 h 10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4" h="108">
                    <a:moveTo>
                      <a:pt x="138" y="48"/>
                    </a:moveTo>
                    <a:lnTo>
                      <a:pt x="144" y="12"/>
                    </a:lnTo>
                    <a:lnTo>
                      <a:pt x="48" y="12"/>
                    </a:lnTo>
                    <a:lnTo>
                      <a:pt x="36" y="0"/>
                    </a:lnTo>
                    <a:lnTo>
                      <a:pt x="30" y="6"/>
                    </a:lnTo>
                    <a:lnTo>
                      <a:pt x="30" y="42"/>
                    </a:lnTo>
                    <a:lnTo>
                      <a:pt x="18" y="54"/>
                    </a:lnTo>
                    <a:lnTo>
                      <a:pt x="12" y="66"/>
                    </a:lnTo>
                    <a:lnTo>
                      <a:pt x="6" y="72"/>
                    </a:lnTo>
                    <a:lnTo>
                      <a:pt x="0" y="84"/>
                    </a:lnTo>
                    <a:lnTo>
                      <a:pt x="0" y="90"/>
                    </a:lnTo>
                    <a:lnTo>
                      <a:pt x="6" y="96"/>
                    </a:lnTo>
                    <a:lnTo>
                      <a:pt x="18" y="102"/>
                    </a:lnTo>
                    <a:lnTo>
                      <a:pt x="36" y="102"/>
                    </a:lnTo>
                    <a:lnTo>
                      <a:pt x="36" y="108"/>
                    </a:lnTo>
                    <a:lnTo>
                      <a:pt x="138" y="108"/>
                    </a:lnTo>
                    <a:lnTo>
                      <a:pt x="138" y="102"/>
                    </a:lnTo>
                    <a:lnTo>
                      <a:pt x="144" y="84"/>
                    </a:lnTo>
                    <a:lnTo>
                      <a:pt x="144" y="54"/>
                    </a:lnTo>
                    <a:lnTo>
                      <a:pt x="138" y="4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36" name="El Salvador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1924937C-7B32-4233-8C9D-D948156650C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313663" y="-1326785"/>
                <a:ext cx="32962" cy="23402"/>
              </a:xfrm>
              <a:custGeom>
                <a:avLst/>
                <a:gdLst>
                  <a:gd name="T0" fmla="*/ 2147483647 w 174"/>
                  <a:gd name="T1" fmla="*/ 2147483647 h 114"/>
                  <a:gd name="T2" fmla="*/ 2147483647 w 174"/>
                  <a:gd name="T3" fmla="*/ 2147483647 h 114"/>
                  <a:gd name="T4" fmla="*/ 2147483647 w 174"/>
                  <a:gd name="T5" fmla="*/ 2147483647 h 114"/>
                  <a:gd name="T6" fmla="*/ 2147483647 w 174"/>
                  <a:gd name="T7" fmla="*/ 2147483647 h 114"/>
                  <a:gd name="T8" fmla="*/ 2147483647 w 174"/>
                  <a:gd name="T9" fmla="*/ 2147483647 h 114"/>
                  <a:gd name="T10" fmla="*/ 2147483647 w 174"/>
                  <a:gd name="T11" fmla="*/ 2147483647 h 114"/>
                  <a:gd name="T12" fmla="*/ 2147483647 w 174"/>
                  <a:gd name="T13" fmla="*/ 2147483647 h 114"/>
                  <a:gd name="T14" fmla="*/ 2147483647 w 174"/>
                  <a:gd name="T15" fmla="*/ 2147483647 h 114"/>
                  <a:gd name="T16" fmla="*/ 2147483647 w 174"/>
                  <a:gd name="T17" fmla="*/ 2147483647 h 114"/>
                  <a:gd name="T18" fmla="*/ 2147483647 w 174"/>
                  <a:gd name="T19" fmla="*/ 0 h 114"/>
                  <a:gd name="T20" fmla="*/ 2147483647 w 174"/>
                  <a:gd name="T21" fmla="*/ 2147483647 h 114"/>
                  <a:gd name="T22" fmla="*/ 2147483647 w 174"/>
                  <a:gd name="T23" fmla="*/ 2147483647 h 114"/>
                  <a:gd name="T24" fmla="*/ 2147483647 w 174"/>
                  <a:gd name="T25" fmla="*/ 2147483647 h 114"/>
                  <a:gd name="T26" fmla="*/ 2147483647 w 174"/>
                  <a:gd name="T27" fmla="*/ 2147483647 h 114"/>
                  <a:gd name="T28" fmla="*/ 2147483647 w 174"/>
                  <a:gd name="T29" fmla="*/ 2147483647 h 114"/>
                  <a:gd name="T30" fmla="*/ 2147483647 w 174"/>
                  <a:gd name="T31" fmla="*/ 2147483647 h 114"/>
                  <a:gd name="T32" fmla="*/ 2147483647 w 174"/>
                  <a:gd name="T33" fmla="*/ 2147483647 h 114"/>
                  <a:gd name="T34" fmla="*/ 2147483647 w 174"/>
                  <a:gd name="T35" fmla="*/ 2147483647 h 114"/>
                  <a:gd name="T36" fmla="*/ 0 w 174"/>
                  <a:gd name="T37" fmla="*/ 2147483647 h 114"/>
                  <a:gd name="T38" fmla="*/ 2147483647 w 174"/>
                  <a:gd name="T39" fmla="*/ 2147483647 h 114"/>
                  <a:gd name="T40" fmla="*/ 2147483647 w 174"/>
                  <a:gd name="T41" fmla="*/ 2147483647 h 114"/>
                  <a:gd name="T42" fmla="*/ 2147483647 w 174"/>
                  <a:gd name="T43" fmla="*/ 2147483647 h 114"/>
                  <a:gd name="T44" fmla="*/ 2147483647 w 174"/>
                  <a:gd name="T45" fmla="*/ 2147483647 h 114"/>
                  <a:gd name="T46" fmla="*/ 2147483647 w 174"/>
                  <a:gd name="T47" fmla="*/ 2147483647 h 114"/>
                  <a:gd name="T48" fmla="*/ 2147483647 w 174"/>
                  <a:gd name="T49" fmla="*/ 2147483647 h 114"/>
                  <a:gd name="T50" fmla="*/ 2147483647 w 174"/>
                  <a:gd name="T51" fmla="*/ 2147483647 h 114"/>
                  <a:gd name="T52" fmla="*/ 2147483647 w 174"/>
                  <a:gd name="T53" fmla="*/ 2147483647 h 114"/>
                  <a:gd name="T54" fmla="*/ 2147483647 w 174"/>
                  <a:gd name="T55" fmla="*/ 2147483647 h 114"/>
                  <a:gd name="T56" fmla="*/ 2147483647 w 174"/>
                  <a:gd name="T57" fmla="*/ 2147483647 h 1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74"/>
                  <a:gd name="T88" fmla="*/ 0 h 114"/>
                  <a:gd name="T89" fmla="*/ 174 w 174"/>
                  <a:gd name="T90" fmla="*/ 114 h 1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74" h="114">
                    <a:moveTo>
                      <a:pt x="174" y="84"/>
                    </a:moveTo>
                    <a:lnTo>
                      <a:pt x="174" y="42"/>
                    </a:lnTo>
                    <a:lnTo>
                      <a:pt x="138" y="42"/>
                    </a:lnTo>
                    <a:lnTo>
                      <a:pt x="132" y="48"/>
                    </a:lnTo>
                    <a:lnTo>
                      <a:pt x="120" y="48"/>
                    </a:lnTo>
                    <a:lnTo>
                      <a:pt x="114" y="42"/>
                    </a:lnTo>
                    <a:lnTo>
                      <a:pt x="114" y="24"/>
                    </a:lnTo>
                    <a:lnTo>
                      <a:pt x="90" y="24"/>
                    </a:lnTo>
                    <a:lnTo>
                      <a:pt x="78" y="12"/>
                    </a:lnTo>
                    <a:lnTo>
                      <a:pt x="72" y="0"/>
                    </a:lnTo>
                    <a:lnTo>
                      <a:pt x="60" y="6"/>
                    </a:lnTo>
                    <a:lnTo>
                      <a:pt x="48" y="6"/>
                    </a:lnTo>
                    <a:lnTo>
                      <a:pt x="48" y="18"/>
                    </a:lnTo>
                    <a:lnTo>
                      <a:pt x="42" y="24"/>
                    </a:lnTo>
                    <a:lnTo>
                      <a:pt x="36" y="36"/>
                    </a:lnTo>
                    <a:lnTo>
                      <a:pt x="30" y="36"/>
                    </a:lnTo>
                    <a:lnTo>
                      <a:pt x="24" y="42"/>
                    </a:lnTo>
                    <a:lnTo>
                      <a:pt x="12" y="48"/>
                    </a:lnTo>
                    <a:lnTo>
                      <a:pt x="0" y="60"/>
                    </a:lnTo>
                    <a:lnTo>
                      <a:pt x="6" y="66"/>
                    </a:lnTo>
                    <a:lnTo>
                      <a:pt x="18" y="72"/>
                    </a:lnTo>
                    <a:lnTo>
                      <a:pt x="24" y="78"/>
                    </a:lnTo>
                    <a:lnTo>
                      <a:pt x="72" y="78"/>
                    </a:lnTo>
                    <a:lnTo>
                      <a:pt x="96" y="102"/>
                    </a:lnTo>
                    <a:lnTo>
                      <a:pt x="132" y="96"/>
                    </a:lnTo>
                    <a:lnTo>
                      <a:pt x="150" y="114"/>
                    </a:lnTo>
                    <a:lnTo>
                      <a:pt x="168" y="84"/>
                    </a:lnTo>
                    <a:lnTo>
                      <a:pt x="174" y="90"/>
                    </a:lnTo>
                    <a:lnTo>
                      <a:pt x="174" y="8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37" name="Egypt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0E5142C1-4BF1-4E06-BBC3-2D8CEDDA052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84370" y="-1610835"/>
                <a:ext cx="153314" cy="164619"/>
              </a:xfrm>
              <a:custGeom>
                <a:avLst/>
                <a:gdLst>
                  <a:gd name="T0" fmla="*/ 2147483647 w 792"/>
                  <a:gd name="T1" fmla="*/ 2147483647 h 804"/>
                  <a:gd name="T2" fmla="*/ 2147483647 w 792"/>
                  <a:gd name="T3" fmla="*/ 2147483647 h 804"/>
                  <a:gd name="T4" fmla="*/ 2147483647 w 792"/>
                  <a:gd name="T5" fmla="*/ 2147483647 h 804"/>
                  <a:gd name="T6" fmla="*/ 2147483647 w 792"/>
                  <a:gd name="T7" fmla="*/ 2147483647 h 804"/>
                  <a:gd name="T8" fmla="*/ 2147483647 w 792"/>
                  <a:gd name="T9" fmla="*/ 2147483647 h 804"/>
                  <a:gd name="T10" fmla="*/ 2147483647 w 792"/>
                  <a:gd name="T11" fmla="*/ 2147483647 h 804"/>
                  <a:gd name="T12" fmla="*/ 2147483647 w 792"/>
                  <a:gd name="T13" fmla="*/ 2147483647 h 804"/>
                  <a:gd name="T14" fmla="*/ 2147483647 w 792"/>
                  <a:gd name="T15" fmla="*/ 2147483647 h 804"/>
                  <a:gd name="T16" fmla="*/ 2147483647 w 792"/>
                  <a:gd name="T17" fmla="*/ 2147483647 h 804"/>
                  <a:gd name="T18" fmla="*/ 2147483647 w 792"/>
                  <a:gd name="T19" fmla="*/ 2147483647 h 804"/>
                  <a:gd name="T20" fmla="*/ 2147483647 w 792"/>
                  <a:gd name="T21" fmla="*/ 2147483647 h 804"/>
                  <a:gd name="T22" fmla="*/ 2147483647 w 792"/>
                  <a:gd name="T23" fmla="*/ 2147483647 h 804"/>
                  <a:gd name="T24" fmla="*/ 2147483647 w 792"/>
                  <a:gd name="T25" fmla="*/ 2147483647 h 804"/>
                  <a:gd name="T26" fmla="*/ 2147483647 w 792"/>
                  <a:gd name="T27" fmla="*/ 2147483647 h 804"/>
                  <a:gd name="T28" fmla="*/ 2147483647 w 792"/>
                  <a:gd name="T29" fmla="*/ 2147483647 h 804"/>
                  <a:gd name="T30" fmla="*/ 2147483647 w 792"/>
                  <a:gd name="T31" fmla="*/ 2147483647 h 804"/>
                  <a:gd name="T32" fmla="*/ 2147483647 w 792"/>
                  <a:gd name="T33" fmla="*/ 2147483647 h 804"/>
                  <a:gd name="T34" fmla="*/ 2147483647 w 792"/>
                  <a:gd name="T35" fmla="*/ 2147483647 h 804"/>
                  <a:gd name="T36" fmla="*/ 2147483647 w 792"/>
                  <a:gd name="T37" fmla="*/ 2147483647 h 804"/>
                  <a:gd name="T38" fmla="*/ 2147483647 w 792"/>
                  <a:gd name="T39" fmla="*/ 2147483647 h 804"/>
                  <a:gd name="T40" fmla="*/ 2147483647 w 792"/>
                  <a:gd name="T41" fmla="*/ 2147483647 h 804"/>
                  <a:gd name="T42" fmla="*/ 2147483647 w 792"/>
                  <a:gd name="T43" fmla="*/ 2147483647 h 804"/>
                  <a:gd name="T44" fmla="*/ 2147483647 w 792"/>
                  <a:gd name="T45" fmla="*/ 2147483647 h 804"/>
                  <a:gd name="T46" fmla="*/ 2147483647 w 792"/>
                  <a:gd name="T47" fmla="*/ 2147483647 h 804"/>
                  <a:gd name="T48" fmla="*/ 2147483647 w 792"/>
                  <a:gd name="T49" fmla="*/ 2147483647 h 804"/>
                  <a:gd name="T50" fmla="*/ 2147483647 w 792"/>
                  <a:gd name="T51" fmla="*/ 2147483647 h 804"/>
                  <a:gd name="T52" fmla="*/ 2147483647 w 792"/>
                  <a:gd name="T53" fmla="*/ 2147483647 h 804"/>
                  <a:gd name="T54" fmla="*/ 2147483647 w 792"/>
                  <a:gd name="T55" fmla="*/ 2147483647 h 804"/>
                  <a:gd name="T56" fmla="*/ 2147483647 w 792"/>
                  <a:gd name="T57" fmla="*/ 2147483647 h 804"/>
                  <a:gd name="T58" fmla="*/ 2147483647 w 792"/>
                  <a:gd name="T59" fmla="*/ 2147483647 h 804"/>
                  <a:gd name="T60" fmla="*/ 2147483647 w 792"/>
                  <a:gd name="T61" fmla="*/ 2147483647 h 804"/>
                  <a:gd name="T62" fmla="*/ 2147483647 w 792"/>
                  <a:gd name="T63" fmla="*/ 2147483647 h 804"/>
                  <a:gd name="T64" fmla="*/ 2147483647 w 792"/>
                  <a:gd name="T65" fmla="*/ 2147483647 h 804"/>
                  <a:gd name="T66" fmla="*/ 2147483647 w 792"/>
                  <a:gd name="T67" fmla="*/ 2147483647 h 804"/>
                  <a:gd name="T68" fmla="*/ 2147483647 w 792"/>
                  <a:gd name="T69" fmla="*/ 2147483647 h 804"/>
                  <a:gd name="T70" fmla="*/ 2147483647 w 792"/>
                  <a:gd name="T71" fmla="*/ 2147483647 h 804"/>
                  <a:gd name="T72" fmla="*/ 2147483647 w 792"/>
                  <a:gd name="T73" fmla="*/ 2147483647 h 804"/>
                  <a:gd name="T74" fmla="*/ 2147483647 w 792"/>
                  <a:gd name="T75" fmla="*/ 2147483647 h 804"/>
                  <a:gd name="T76" fmla="*/ 2147483647 w 792"/>
                  <a:gd name="T77" fmla="*/ 2147483647 h 804"/>
                  <a:gd name="T78" fmla="*/ 2147483647 w 792"/>
                  <a:gd name="T79" fmla="*/ 2147483647 h 804"/>
                  <a:gd name="T80" fmla="*/ 2147483647 w 792"/>
                  <a:gd name="T81" fmla="*/ 2147483647 h 804"/>
                  <a:gd name="T82" fmla="*/ 2147483647 w 792"/>
                  <a:gd name="T83" fmla="*/ 2147483647 h 804"/>
                  <a:gd name="T84" fmla="*/ 2147483647 w 792"/>
                  <a:gd name="T85" fmla="*/ 2147483647 h 804"/>
                  <a:gd name="T86" fmla="*/ 2147483647 w 792"/>
                  <a:gd name="T87" fmla="*/ 2147483647 h 804"/>
                  <a:gd name="T88" fmla="*/ 2147483647 w 792"/>
                  <a:gd name="T89" fmla="*/ 2147483647 h 804"/>
                  <a:gd name="T90" fmla="*/ 2147483647 w 792"/>
                  <a:gd name="T91" fmla="*/ 0 h 804"/>
                  <a:gd name="T92" fmla="*/ 2147483647 w 792"/>
                  <a:gd name="T93" fmla="*/ 2147483647 h 804"/>
                  <a:gd name="T94" fmla="*/ 2147483647 w 792"/>
                  <a:gd name="T95" fmla="*/ 0 h 80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92"/>
                  <a:gd name="T145" fmla="*/ 0 h 804"/>
                  <a:gd name="T146" fmla="*/ 792 w 792"/>
                  <a:gd name="T147" fmla="*/ 804 h 80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92" h="804">
                    <a:moveTo>
                      <a:pt x="12" y="18"/>
                    </a:moveTo>
                    <a:lnTo>
                      <a:pt x="6" y="24"/>
                    </a:lnTo>
                    <a:lnTo>
                      <a:pt x="6" y="54"/>
                    </a:lnTo>
                    <a:lnTo>
                      <a:pt x="18" y="60"/>
                    </a:lnTo>
                    <a:lnTo>
                      <a:pt x="24" y="72"/>
                    </a:lnTo>
                    <a:lnTo>
                      <a:pt x="24" y="78"/>
                    </a:lnTo>
                    <a:lnTo>
                      <a:pt x="18" y="84"/>
                    </a:lnTo>
                    <a:lnTo>
                      <a:pt x="12" y="96"/>
                    </a:lnTo>
                    <a:lnTo>
                      <a:pt x="6" y="102"/>
                    </a:lnTo>
                    <a:lnTo>
                      <a:pt x="0" y="114"/>
                    </a:lnTo>
                    <a:lnTo>
                      <a:pt x="0" y="120"/>
                    </a:lnTo>
                    <a:lnTo>
                      <a:pt x="6" y="132"/>
                    </a:lnTo>
                    <a:lnTo>
                      <a:pt x="18" y="144"/>
                    </a:lnTo>
                    <a:lnTo>
                      <a:pt x="30" y="180"/>
                    </a:lnTo>
                    <a:lnTo>
                      <a:pt x="30" y="264"/>
                    </a:lnTo>
                    <a:lnTo>
                      <a:pt x="36" y="342"/>
                    </a:lnTo>
                    <a:lnTo>
                      <a:pt x="36" y="438"/>
                    </a:lnTo>
                    <a:lnTo>
                      <a:pt x="42" y="534"/>
                    </a:lnTo>
                    <a:lnTo>
                      <a:pt x="42" y="624"/>
                    </a:lnTo>
                    <a:lnTo>
                      <a:pt x="48" y="702"/>
                    </a:lnTo>
                    <a:lnTo>
                      <a:pt x="48" y="774"/>
                    </a:lnTo>
                    <a:lnTo>
                      <a:pt x="474" y="780"/>
                    </a:lnTo>
                    <a:lnTo>
                      <a:pt x="492" y="762"/>
                    </a:lnTo>
                    <a:lnTo>
                      <a:pt x="498" y="762"/>
                    </a:lnTo>
                    <a:lnTo>
                      <a:pt x="498" y="774"/>
                    </a:lnTo>
                    <a:lnTo>
                      <a:pt x="618" y="780"/>
                    </a:lnTo>
                    <a:lnTo>
                      <a:pt x="624" y="786"/>
                    </a:lnTo>
                    <a:lnTo>
                      <a:pt x="630" y="798"/>
                    </a:lnTo>
                    <a:lnTo>
                      <a:pt x="636" y="804"/>
                    </a:lnTo>
                    <a:lnTo>
                      <a:pt x="654" y="804"/>
                    </a:lnTo>
                    <a:lnTo>
                      <a:pt x="660" y="798"/>
                    </a:lnTo>
                    <a:lnTo>
                      <a:pt x="672" y="774"/>
                    </a:lnTo>
                    <a:lnTo>
                      <a:pt x="684" y="762"/>
                    </a:lnTo>
                    <a:lnTo>
                      <a:pt x="696" y="762"/>
                    </a:lnTo>
                    <a:lnTo>
                      <a:pt x="702" y="756"/>
                    </a:lnTo>
                    <a:lnTo>
                      <a:pt x="720" y="756"/>
                    </a:lnTo>
                    <a:lnTo>
                      <a:pt x="726" y="750"/>
                    </a:lnTo>
                    <a:lnTo>
                      <a:pt x="732" y="738"/>
                    </a:lnTo>
                    <a:lnTo>
                      <a:pt x="732" y="714"/>
                    </a:lnTo>
                    <a:lnTo>
                      <a:pt x="762" y="714"/>
                    </a:lnTo>
                    <a:lnTo>
                      <a:pt x="786" y="690"/>
                    </a:lnTo>
                    <a:lnTo>
                      <a:pt x="780" y="684"/>
                    </a:lnTo>
                    <a:lnTo>
                      <a:pt x="774" y="672"/>
                    </a:lnTo>
                    <a:lnTo>
                      <a:pt x="774" y="624"/>
                    </a:lnTo>
                    <a:lnTo>
                      <a:pt x="792" y="618"/>
                    </a:lnTo>
                    <a:lnTo>
                      <a:pt x="786" y="618"/>
                    </a:lnTo>
                    <a:lnTo>
                      <a:pt x="756" y="588"/>
                    </a:lnTo>
                    <a:lnTo>
                      <a:pt x="732" y="552"/>
                    </a:lnTo>
                    <a:lnTo>
                      <a:pt x="726" y="528"/>
                    </a:lnTo>
                    <a:lnTo>
                      <a:pt x="714" y="492"/>
                    </a:lnTo>
                    <a:lnTo>
                      <a:pt x="702" y="468"/>
                    </a:lnTo>
                    <a:lnTo>
                      <a:pt x="690" y="462"/>
                    </a:lnTo>
                    <a:lnTo>
                      <a:pt x="684" y="450"/>
                    </a:lnTo>
                    <a:lnTo>
                      <a:pt x="672" y="444"/>
                    </a:lnTo>
                    <a:lnTo>
                      <a:pt x="666" y="432"/>
                    </a:lnTo>
                    <a:lnTo>
                      <a:pt x="654" y="396"/>
                    </a:lnTo>
                    <a:lnTo>
                      <a:pt x="654" y="378"/>
                    </a:lnTo>
                    <a:lnTo>
                      <a:pt x="618" y="336"/>
                    </a:lnTo>
                    <a:lnTo>
                      <a:pt x="618" y="318"/>
                    </a:lnTo>
                    <a:lnTo>
                      <a:pt x="606" y="294"/>
                    </a:lnTo>
                    <a:lnTo>
                      <a:pt x="594" y="282"/>
                    </a:lnTo>
                    <a:lnTo>
                      <a:pt x="588" y="270"/>
                    </a:lnTo>
                    <a:lnTo>
                      <a:pt x="576" y="258"/>
                    </a:lnTo>
                    <a:lnTo>
                      <a:pt x="570" y="246"/>
                    </a:lnTo>
                    <a:lnTo>
                      <a:pt x="558" y="234"/>
                    </a:lnTo>
                    <a:lnTo>
                      <a:pt x="552" y="222"/>
                    </a:lnTo>
                    <a:lnTo>
                      <a:pt x="546" y="216"/>
                    </a:lnTo>
                    <a:lnTo>
                      <a:pt x="552" y="210"/>
                    </a:lnTo>
                    <a:lnTo>
                      <a:pt x="552" y="198"/>
                    </a:lnTo>
                    <a:lnTo>
                      <a:pt x="540" y="174"/>
                    </a:lnTo>
                    <a:lnTo>
                      <a:pt x="528" y="168"/>
                    </a:lnTo>
                    <a:lnTo>
                      <a:pt x="522" y="168"/>
                    </a:lnTo>
                    <a:lnTo>
                      <a:pt x="540" y="144"/>
                    </a:lnTo>
                    <a:lnTo>
                      <a:pt x="558" y="156"/>
                    </a:lnTo>
                    <a:lnTo>
                      <a:pt x="558" y="174"/>
                    </a:lnTo>
                    <a:lnTo>
                      <a:pt x="564" y="186"/>
                    </a:lnTo>
                    <a:lnTo>
                      <a:pt x="576" y="198"/>
                    </a:lnTo>
                    <a:lnTo>
                      <a:pt x="582" y="210"/>
                    </a:lnTo>
                    <a:lnTo>
                      <a:pt x="588" y="216"/>
                    </a:lnTo>
                    <a:lnTo>
                      <a:pt x="588" y="246"/>
                    </a:lnTo>
                    <a:lnTo>
                      <a:pt x="606" y="264"/>
                    </a:lnTo>
                    <a:lnTo>
                      <a:pt x="612" y="276"/>
                    </a:lnTo>
                    <a:lnTo>
                      <a:pt x="636" y="300"/>
                    </a:lnTo>
                    <a:lnTo>
                      <a:pt x="648" y="306"/>
                    </a:lnTo>
                    <a:lnTo>
                      <a:pt x="654" y="306"/>
                    </a:lnTo>
                    <a:lnTo>
                      <a:pt x="666" y="300"/>
                    </a:lnTo>
                    <a:lnTo>
                      <a:pt x="678" y="288"/>
                    </a:lnTo>
                    <a:lnTo>
                      <a:pt x="672" y="270"/>
                    </a:lnTo>
                    <a:lnTo>
                      <a:pt x="684" y="246"/>
                    </a:lnTo>
                    <a:lnTo>
                      <a:pt x="684" y="234"/>
                    </a:lnTo>
                    <a:lnTo>
                      <a:pt x="690" y="222"/>
                    </a:lnTo>
                    <a:lnTo>
                      <a:pt x="690" y="198"/>
                    </a:lnTo>
                    <a:lnTo>
                      <a:pt x="696" y="186"/>
                    </a:lnTo>
                    <a:lnTo>
                      <a:pt x="696" y="180"/>
                    </a:lnTo>
                    <a:lnTo>
                      <a:pt x="702" y="168"/>
                    </a:lnTo>
                    <a:lnTo>
                      <a:pt x="648" y="24"/>
                    </a:lnTo>
                    <a:lnTo>
                      <a:pt x="642" y="24"/>
                    </a:lnTo>
                    <a:lnTo>
                      <a:pt x="636" y="30"/>
                    </a:lnTo>
                    <a:lnTo>
                      <a:pt x="624" y="30"/>
                    </a:lnTo>
                    <a:lnTo>
                      <a:pt x="600" y="42"/>
                    </a:lnTo>
                    <a:lnTo>
                      <a:pt x="576" y="42"/>
                    </a:lnTo>
                    <a:lnTo>
                      <a:pt x="564" y="36"/>
                    </a:lnTo>
                    <a:lnTo>
                      <a:pt x="558" y="30"/>
                    </a:lnTo>
                    <a:lnTo>
                      <a:pt x="552" y="36"/>
                    </a:lnTo>
                    <a:lnTo>
                      <a:pt x="540" y="42"/>
                    </a:lnTo>
                    <a:lnTo>
                      <a:pt x="534" y="42"/>
                    </a:lnTo>
                    <a:lnTo>
                      <a:pt x="510" y="30"/>
                    </a:lnTo>
                    <a:lnTo>
                      <a:pt x="504" y="24"/>
                    </a:lnTo>
                    <a:lnTo>
                      <a:pt x="504" y="18"/>
                    </a:lnTo>
                    <a:lnTo>
                      <a:pt x="498" y="12"/>
                    </a:lnTo>
                    <a:lnTo>
                      <a:pt x="486" y="6"/>
                    </a:lnTo>
                    <a:lnTo>
                      <a:pt x="468" y="6"/>
                    </a:lnTo>
                    <a:lnTo>
                      <a:pt x="456" y="12"/>
                    </a:lnTo>
                    <a:lnTo>
                      <a:pt x="438" y="12"/>
                    </a:lnTo>
                    <a:lnTo>
                      <a:pt x="432" y="18"/>
                    </a:lnTo>
                    <a:lnTo>
                      <a:pt x="420" y="18"/>
                    </a:lnTo>
                    <a:lnTo>
                      <a:pt x="414" y="12"/>
                    </a:lnTo>
                    <a:lnTo>
                      <a:pt x="390" y="12"/>
                    </a:lnTo>
                    <a:lnTo>
                      <a:pt x="378" y="18"/>
                    </a:lnTo>
                    <a:lnTo>
                      <a:pt x="372" y="24"/>
                    </a:lnTo>
                    <a:lnTo>
                      <a:pt x="366" y="36"/>
                    </a:lnTo>
                    <a:lnTo>
                      <a:pt x="360" y="42"/>
                    </a:lnTo>
                    <a:lnTo>
                      <a:pt x="336" y="42"/>
                    </a:lnTo>
                    <a:lnTo>
                      <a:pt x="324" y="54"/>
                    </a:lnTo>
                    <a:lnTo>
                      <a:pt x="312" y="60"/>
                    </a:lnTo>
                    <a:lnTo>
                      <a:pt x="306" y="60"/>
                    </a:lnTo>
                    <a:lnTo>
                      <a:pt x="300" y="54"/>
                    </a:lnTo>
                    <a:lnTo>
                      <a:pt x="288" y="54"/>
                    </a:lnTo>
                    <a:lnTo>
                      <a:pt x="276" y="48"/>
                    </a:lnTo>
                    <a:lnTo>
                      <a:pt x="264" y="48"/>
                    </a:lnTo>
                    <a:lnTo>
                      <a:pt x="258" y="42"/>
                    </a:lnTo>
                    <a:lnTo>
                      <a:pt x="204" y="42"/>
                    </a:lnTo>
                    <a:lnTo>
                      <a:pt x="198" y="36"/>
                    </a:lnTo>
                    <a:lnTo>
                      <a:pt x="186" y="30"/>
                    </a:lnTo>
                    <a:lnTo>
                      <a:pt x="174" y="18"/>
                    </a:lnTo>
                    <a:lnTo>
                      <a:pt x="126" y="18"/>
                    </a:lnTo>
                    <a:lnTo>
                      <a:pt x="120" y="12"/>
                    </a:lnTo>
                    <a:lnTo>
                      <a:pt x="96" y="0"/>
                    </a:lnTo>
                    <a:lnTo>
                      <a:pt x="78" y="0"/>
                    </a:lnTo>
                    <a:lnTo>
                      <a:pt x="66" y="12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36" y="6"/>
                    </a:lnTo>
                    <a:lnTo>
                      <a:pt x="36" y="0"/>
                    </a:lnTo>
                    <a:lnTo>
                      <a:pt x="30" y="0"/>
                    </a:lnTo>
                    <a:lnTo>
                      <a:pt x="12" y="1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38" name="Ecuador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E55A0682-8DF1-427F-B7F5-7A81C6C3438C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5428648" y="-1114555"/>
                <a:ext cx="80490" cy="108132"/>
              </a:xfrm>
              <a:custGeom>
                <a:avLst/>
                <a:gdLst>
                  <a:gd name="T0" fmla="*/ 2147483647 w 414"/>
                  <a:gd name="T1" fmla="*/ 2147483647 h 528"/>
                  <a:gd name="T2" fmla="*/ 2147483647 w 414"/>
                  <a:gd name="T3" fmla="*/ 2147483647 h 528"/>
                  <a:gd name="T4" fmla="*/ 2147483647 w 414"/>
                  <a:gd name="T5" fmla="*/ 2147483647 h 528"/>
                  <a:gd name="T6" fmla="*/ 2147483647 w 414"/>
                  <a:gd name="T7" fmla="*/ 2147483647 h 528"/>
                  <a:gd name="T8" fmla="*/ 2147483647 w 414"/>
                  <a:gd name="T9" fmla="*/ 2147483647 h 528"/>
                  <a:gd name="T10" fmla="*/ 2147483647 w 414"/>
                  <a:gd name="T11" fmla="*/ 2147483647 h 528"/>
                  <a:gd name="T12" fmla="*/ 2147483647 w 414"/>
                  <a:gd name="T13" fmla="*/ 2147483647 h 528"/>
                  <a:gd name="T14" fmla="*/ 2147483647 w 414"/>
                  <a:gd name="T15" fmla="*/ 2147483647 h 528"/>
                  <a:gd name="T16" fmla="*/ 2147483647 w 414"/>
                  <a:gd name="T17" fmla="*/ 2147483647 h 528"/>
                  <a:gd name="T18" fmla="*/ 2147483647 w 414"/>
                  <a:gd name="T19" fmla="*/ 2147483647 h 528"/>
                  <a:gd name="T20" fmla="*/ 2147483647 w 414"/>
                  <a:gd name="T21" fmla="*/ 2147483647 h 528"/>
                  <a:gd name="T22" fmla="*/ 2147483647 w 414"/>
                  <a:gd name="T23" fmla="*/ 2147483647 h 528"/>
                  <a:gd name="T24" fmla="*/ 2147483647 w 414"/>
                  <a:gd name="T25" fmla="*/ 2147483647 h 528"/>
                  <a:gd name="T26" fmla="*/ 2147483647 w 414"/>
                  <a:gd name="T27" fmla="*/ 2147483647 h 528"/>
                  <a:gd name="T28" fmla="*/ 2147483647 w 414"/>
                  <a:gd name="T29" fmla="*/ 2147483647 h 528"/>
                  <a:gd name="T30" fmla="*/ 2147483647 w 414"/>
                  <a:gd name="T31" fmla="*/ 2147483647 h 528"/>
                  <a:gd name="T32" fmla="*/ 2147483647 w 414"/>
                  <a:gd name="T33" fmla="*/ 2147483647 h 528"/>
                  <a:gd name="T34" fmla="*/ 2147483647 w 414"/>
                  <a:gd name="T35" fmla="*/ 2147483647 h 528"/>
                  <a:gd name="T36" fmla="*/ 2147483647 w 414"/>
                  <a:gd name="T37" fmla="*/ 2147483647 h 528"/>
                  <a:gd name="T38" fmla="*/ 2147483647 w 414"/>
                  <a:gd name="T39" fmla="*/ 2147483647 h 528"/>
                  <a:gd name="T40" fmla="*/ 2147483647 w 414"/>
                  <a:gd name="T41" fmla="*/ 2147483647 h 528"/>
                  <a:gd name="T42" fmla="*/ 2147483647 w 414"/>
                  <a:gd name="T43" fmla="*/ 2147483647 h 528"/>
                  <a:gd name="T44" fmla="*/ 2147483647 w 414"/>
                  <a:gd name="T45" fmla="*/ 2147483647 h 528"/>
                  <a:gd name="T46" fmla="*/ 2147483647 w 414"/>
                  <a:gd name="T47" fmla="*/ 2147483647 h 528"/>
                  <a:gd name="T48" fmla="*/ 2147483647 w 414"/>
                  <a:gd name="T49" fmla="*/ 2147483647 h 528"/>
                  <a:gd name="T50" fmla="*/ 2147483647 w 414"/>
                  <a:gd name="T51" fmla="*/ 2147483647 h 528"/>
                  <a:gd name="T52" fmla="*/ 2147483647 w 414"/>
                  <a:gd name="T53" fmla="*/ 2147483647 h 528"/>
                  <a:gd name="T54" fmla="*/ 2147483647 w 414"/>
                  <a:gd name="T55" fmla="*/ 2147483647 h 528"/>
                  <a:gd name="T56" fmla="*/ 2147483647 w 414"/>
                  <a:gd name="T57" fmla="*/ 2147483647 h 528"/>
                  <a:gd name="T58" fmla="*/ 2147483647 w 414"/>
                  <a:gd name="T59" fmla="*/ 2147483647 h 528"/>
                  <a:gd name="T60" fmla="*/ 2147483647 w 414"/>
                  <a:gd name="T61" fmla="*/ 2147483647 h 528"/>
                  <a:gd name="T62" fmla="*/ 2147483647 w 414"/>
                  <a:gd name="T63" fmla="*/ 2147483647 h 528"/>
                  <a:gd name="T64" fmla="*/ 2147483647 w 414"/>
                  <a:gd name="T65" fmla="*/ 2147483647 h 528"/>
                  <a:gd name="T66" fmla="*/ 2147483647 w 414"/>
                  <a:gd name="T67" fmla="*/ 2147483647 h 528"/>
                  <a:gd name="T68" fmla="*/ 2147483647 w 414"/>
                  <a:gd name="T69" fmla="*/ 2147483647 h 528"/>
                  <a:gd name="T70" fmla="*/ 2147483647 w 414"/>
                  <a:gd name="T71" fmla="*/ 2147483647 h 528"/>
                  <a:gd name="T72" fmla="*/ 2147483647 w 414"/>
                  <a:gd name="T73" fmla="*/ 2147483647 h 528"/>
                  <a:gd name="T74" fmla="*/ 2147483647 w 414"/>
                  <a:gd name="T75" fmla="*/ 2147483647 h 528"/>
                  <a:gd name="T76" fmla="*/ 2147483647 w 414"/>
                  <a:gd name="T77" fmla="*/ 2147483647 h 528"/>
                  <a:gd name="T78" fmla="*/ 2147483647 w 414"/>
                  <a:gd name="T79" fmla="*/ 2147483647 h 528"/>
                  <a:gd name="T80" fmla="*/ 2147483647 w 414"/>
                  <a:gd name="T81" fmla="*/ 2147483647 h 528"/>
                  <a:gd name="T82" fmla="*/ 2147483647 w 414"/>
                  <a:gd name="T83" fmla="*/ 2147483647 h 528"/>
                  <a:gd name="T84" fmla="*/ 2147483647 w 414"/>
                  <a:gd name="T85" fmla="*/ 2147483647 h 528"/>
                  <a:gd name="T86" fmla="*/ 2147483647 w 414"/>
                  <a:gd name="T87" fmla="*/ 2147483647 h 528"/>
                  <a:gd name="T88" fmla="*/ 2147483647 w 414"/>
                  <a:gd name="T89" fmla="*/ 2147483647 h 52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14"/>
                  <a:gd name="T136" fmla="*/ 0 h 528"/>
                  <a:gd name="T137" fmla="*/ 414 w 414"/>
                  <a:gd name="T138" fmla="*/ 528 h 528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14" h="528">
                    <a:moveTo>
                      <a:pt x="60" y="372"/>
                    </a:moveTo>
                    <a:lnTo>
                      <a:pt x="72" y="366"/>
                    </a:lnTo>
                    <a:lnTo>
                      <a:pt x="78" y="360"/>
                    </a:lnTo>
                    <a:lnTo>
                      <a:pt x="78" y="342"/>
                    </a:lnTo>
                    <a:lnTo>
                      <a:pt x="72" y="342"/>
                    </a:lnTo>
                    <a:lnTo>
                      <a:pt x="54" y="360"/>
                    </a:lnTo>
                    <a:lnTo>
                      <a:pt x="54" y="372"/>
                    </a:lnTo>
                    <a:lnTo>
                      <a:pt x="60" y="372"/>
                    </a:lnTo>
                    <a:close/>
                    <a:moveTo>
                      <a:pt x="414" y="174"/>
                    </a:moveTo>
                    <a:lnTo>
                      <a:pt x="390" y="156"/>
                    </a:lnTo>
                    <a:lnTo>
                      <a:pt x="396" y="156"/>
                    </a:lnTo>
                    <a:lnTo>
                      <a:pt x="396" y="150"/>
                    </a:lnTo>
                    <a:lnTo>
                      <a:pt x="402" y="150"/>
                    </a:lnTo>
                    <a:lnTo>
                      <a:pt x="402" y="126"/>
                    </a:lnTo>
                    <a:lnTo>
                      <a:pt x="372" y="126"/>
                    </a:lnTo>
                    <a:lnTo>
                      <a:pt x="360" y="114"/>
                    </a:lnTo>
                    <a:lnTo>
                      <a:pt x="360" y="108"/>
                    </a:lnTo>
                    <a:lnTo>
                      <a:pt x="354" y="102"/>
                    </a:lnTo>
                    <a:lnTo>
                      <a:pt x="354" y="96"/>
                    </a:lnTo>
                    <a:lnTo>
                      <a:pt x="342" y="90"/>
                    </a:lnTo>
                    <a:lnTo>
                      <a:pt x="336" y="90"/>
                    </a:lnTo>
                    <a:lnTo>
                      <a:pt x="330" y="96"/>
                    </a:lnTo>
                    <a:lnTo>
                      <a:pt x="330" y="108"/>
                    </a:lnTo>
                    <a:lnTo>
                      <a:pt x="306" y="108"/>
                    </a:lnTo>
                    <a:lnTo>
                      <a:pt x="300" y="102"/>
                    </a:lnTo>
                    <a:lnTo>
                      <a:pt x="288" y="96"/>
                    </a:lnTo>
                    <a:lnTo>
                      <a:pt x="282" y="102"/>
                    </a:lnTo>
                    <a:lnTo>
                      <a:pt x="270" y="102"/>
                    </a:lnTo>
                    <a:lnTo>
                      <a:pt x="258" y="96"/>
                    </a:lnTo>
                    <a:lnTo>
                      <a:pt x="252" y="90"/>
                    </a:lnTo>
                    <a:lnTo>
                      <a:pt x="252" y="84"/>
                    </a:lnTo>
                    <a:lnTo>
                      <a:pt x="246" y="72"/>
                    </a:lnTo>
                    <a:lnTo>
                      <a:pt x="240" y="66"/>
                    </a:lnTo>
                    <a:lnTo>
                      <a:pt x="228" y="60"/>
                    </a:lnTo>
                    <a:lnTo>
                      <a:pt x="210" y="60"/>
                    </a:lnTo>
                    <a:lnTo>
                      <a:pt x="204" y="48"/>
                    </a:lnTo>
                    <a:lnTo>
                      <a:pt x="168" y="30"/>
                    </a:lnTo>
                    <a:lnTo>
                      <a:pt x="162" y="18"/>
                    </a:lnTo>
                    <a:lnTo>
                      <a:pt x="150" y="12"/>
                    </a:lnTo>
                    <a:lnTo>
                      <a:pt x="144" y="0"/>
                    </a:lnTo>
                    <a:lnTo>
                      <a:pt x="144" y="12"/>
                    </a:lnTo>
                    <a:lnTo>
                      <a:pt x="150" y="18"/>
                    </a:lnTo>
                    <a:lnTo>
                      <a:pt x="150" y="36"/>
                    </a:lnTo>
                    <a:lnTo>
                      <a:pt x="144" y="42"/>
                    </a:lnTo>
                    <a:lnTo>
                      <a:pt x="120" y="54"/>
                    </a:lnTo>
                    <a:lnTo>
                      <a:pt x="102" y="54"/>
                    </a:lnTo>
                    <a:lnTo>
                      <a:pt x="96" y="42"/>
                    </a:lnTo>
                    <a:lnTo>
                      <a:pt x="90" y="42"/>
                    </a:lnTo>
                    <a:lnTo>
                      <a:pt x="78" y="54"/>
                    </a:lnTo>
                    <a:lnTo>
                      <a:pt x="66" y="60"/>
                    </a:lnTo>
                    <a:lnTo>
                      <a:pt x="60" y="72"/>
                    </a:lnTo>
                    <a:lnTo>
                      <a:pt x="60" y="84"/>
                    </a:lnTo>
                    <a:lnTo>
                      <a:pt x="66" y="90"/>
                    </a:lnTo>
                    <a:lnTo>
                      <a:pt x="72" y="102"/>
                    </a:lnTo>
                    <a:lnTo>
                      <a:pt x="72" y="120"/>
                    </a:lnTo>
                    <a:lnTo>
                      <a:pt x="66" y="126"/>
                    </a:lnTo>
                    <a:lnTo>
                      <a:pt x="54" y="132"/>
                    </a:lnTo>
                    <a:lnTo>
                      <a:pt x="42" y="144"/>
                    </a:lnTo>
                    <a:lnTo>
                      <a:pt x="42" y="162"/>
                    </a:lnTo>
                    <a:lnTo>
                      <a:pt x="48" y="168"/>
                    </a:lnTo>
                    <a:lnTo>
                      <a:pt x="54" y="180"/>
                    </a:lnTo>
                    <a:lnTo>
                      <a:pt x="36" y="180"/>
                    </a:lnTo>
                    <a:lnTo>
                      <a:pt x="36" y="198"/>
                    </a:lnTo>
                    <a:lnTo>
                      <a:pt x="0" y="216"/>
                    </a:lnTo>
                    <a:lnTo>
                      <a:pt x="24" y="228"/>
                    </a:lnTo>
                    <a:lnTo>
                      <a:pt x="12" y="258"/>
                    </a:lnTo>
                    <a:lnTo>
                      <a:pt x="24" y="270"/>
                    </a:lnTo>
                    <a:lnTo>
                      <a:pt x="24" y="282"/>
                    </a:lnTo>
                    <a:lnTo>
                      <a:pt x="6" y="300"/>
                    </a:lnTo>
                    <a:lnTo>
                      <a:pt x="0" y="300"/>
                    </a:lnTo>
                    <a:lnTo>
                      <a:pt x="12" y="312"/>
                    </a:lnTo>
                    <a:lnTo>
                      <a:pt x="6" y="318"/>
                    </a:lnTo>
                    <a:lnTo>
                      <a:pt x="6" y="324"/>
                    </a:lnTo>
                    <a:lnTo>
                      <a:pt x="18" y="336"/>
                    </a:lnTo>
                    <a:lnTo>
                      <a:pt x="30" y="342"/>
                    </a:lnTo>
                    <a:lnTo>
                      <a:pt x="60" y="342"/>
                    </a:lnTo>
                    <a:lnTo>
                      <a:pt x="72" y="330"/>
                    </a:lnTo>
                    <a:lnTo>
                      <a:pt x="72" y="324"/>
                    </a:lnTo>
                    <a:lnTo>
                      <a:pt x="96" y="330"/>
                    </a:lnTo>
                    <a:lnTo>
                      <a:pt x="102" y="342"/>
                    </a:lnTo>
                    <a:lnTo>
                      <a:pt x="102" y="348"/>
                    </a:lnTo>
                    <a:lnTo>
                      <a:pt x="96" y="366"/>
                    </a:lnTo>
                    <a:lnTo>
                      <a:pt x="90" y="372"/>
                    </a:lnTo>
                    <a:lnTo>
                      <a:pt x="90" y="384"/>
                    </a:lnTo>
                    <a:lnTo>
                      <a:pt x="84" y="396"/>
                    </a:lnTo>
                    <a:lnTo>
                      <a:pt x="72" y="402"/>
                    </a:lnTo>
                    <a:lnTo>
                      <a:pt x="66" y="402"/>
                    </a:lnTo>
                    <a:lnTo>
                      <a:pt x="60" y="408"/>
                    </a:lnTo>
                    <a:lnTo>
                      <a:pt x="54" y="408"/>
                    </a:lnTo>
                    <a:lnTo>
                      <a:pt x="60" y="408"/>
                    </a:lnTo>
                    <a:lnTo>
                      <a:pt x="72" y="414"/>
                    </a:lnTo>
                    <a:lnTo>
                      <a:pt x="78" y="414"/>
                    </a:lnTo>
                    <a:lnTo>
                      <a:pt x="78" y="420"/>
                    </a:lnTo>
                    <a:lnTo>
                      <a:pt x="72" y="426"/>
                    </a:lnTo>
                    <a:lnTo>
                      <a:pt x="66" y="438"/>
                    </a:lnTo>
                    <a:lnTo>
                      <a:pt x="54" y="444"/>
                    </a:lnTo>
                    <a:lnTo>
                      <a:pt x="48" y="456"/>
                    </a:lnTo>
                    <a:lnTo>
                      <a:pt x="42" y="462"/>
                    </a:lnTo>
                    <a:lnTo>
                      <a:pt x="54" y="474"/>
                    </a:lnTo>
                    <a:lnTo>
                      <a:pt x="42" y="486"/>
                    </a:lnTo>
                    <a:lnTo>
                      <a:pt x="48" y="492"/>
                    </a:lnTo>
                    <a:lnTo>
                      <a:pt x="54" y="492"/>
                    </a:lnTo>
                    <a:lnTo>
                      <a:pt x="66" y="486"/>
                    </a:lnTo>
                    <a:lnTo>
                      <a:pt x="78" y="474"/>
                    </a:lnTo>
                    <a:lnTo>
                      <a:pt x="90" y="486"/>
                    </a:lnTo>
                    <a:lnTo>
                      <a:pt x="120" y="486"/>
                    </a:lnTo>
                    <a:lnTo>
                      <a:pt x="120" y="492"/>
                    </a:lnTo>
                    <a:lnTo>
                      <a:pt x="126" y="498"/>
                    </a:lnTo>
                    <a:lnTo>
                      <a:pt x="126" y="516"/>
                    </a:lnTo>
                    <a:lnTo>
                      <a:pt x="132" y="528"/>
                    </a:lnTo>
                    <a:lnTo>
                      <a:pt x="150" y="528"/>
                    </a:lnTo>
                    <a:lnTo>
                      <a:pt x="150" y="522"/>
                    </a:lnTo>
                    <a:lnTo>
                      <a:pt x="156" y="516"/>
                    </a:lnTo>
                    <a:lnTo>
                      <a:pt x="156" y="510"/>
                    </a:lnTo>
                    <a:lnTo>
                      <a:pt x="162" y="504"/>
                    </a:lnTo>
                    <a:lnTo>
                      <a:pt x="180" y="504"/>
                    </a:lnTo>
                    <a:lnTo>
                      <a:pt x="180" y="474"/>
                    </a:lnTo>
                    <a:lnTo>
                      <a:pt x="186" y="462"/>
                    </a:lnTo>
                    <a:lnTo>
                      <a:pt x="186" y="438"/>
                    </a:lnTo>
                    <a:lnTo>
                      <a:pt x="198" y="426"/>
                    </a:lnTo>
                    <a:lnTo>
                      <a:pt x="198" y="408"/>
                    </a:lnTo>
                    <a:lnTo>
                      <a:pt x="210" y="402"/>
                    </a:lnTo>
                    <a:lnTo>
                      <a:pt x="210" y="396"/>
                    </a:lnTo>
                    <a:lnTo>
                      <a:pt x="228" y="378"/>
                    </a:lnTo>
                    <a:lnTo>
                      <a:pt x="246" y="366"/>
                    </a:lnTo>
                    <a:lnTo>
                      <a:pt x="264" y="360"/>
                    </a:lnTo>
                    <a:lnTo>
                      <a:pt x="324" y="330"/>
                    </a:lnTo>
                    <a:lnTo>
                      <a:pt x="342" y="318"/>
                    </a:lnTo>
                    <a:lnTo>
                      <a:pt x="354" y="300"/>
                    </a:lnTo>
                    <a:lnTo>
                      <a:pt x="366" y="288"/>
                    </a:lnTo>
                    <a:lnTo>
                      <a:pt x="372" y="276"/>
                    </a:lnTo>
                    <a:lnTo>
                      <a:pt x="384" y="264"/>
                    </a:lnTo>
                    <a:lnTo>
                      <a:pt x="390" y="252"/>
                    </a:lnTo>
                    <a:lnTo>
                      <a:pt x="402" y="210"/>
                    </a:lnTo>
                    <a:lnTo>
                      <a:pt x="414" y="204"/>
                    </a:lnTo>
                    <a:lnTo>
                      <a:pt x="414" y="17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39" name="East Timor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8FEA2FA2-15C2-43FF-9094-71A05991EE2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8261134" y="-952356"/>
                <a:ext cx="48294" cy="24209"/>
              </a:xfrm>
              <a:custGeom>
                <a:avLst/>
                <a:gdLst>
                  <a:gd name="T0" fmla="*/ 2147483647 w 252"/>
                  <a:gd name="T1" fmla="*/ 0 h 120"/>
                  <a:gd name="T2" fmla="*/ 2147483647 w 252"/>
                  <a:gd name="T3" fmla="*/ 2147483647 h 120"/>
                  <a:gd name="T4" fmla="*/ 2147483647 w 252"/>
                  <a:gd name="T5" fmla="*/ 2147483647 h 120"/>
                  <a:gd name="T6" fmla="*/ 2147483647 w 252"/>
                  <a:gd name="T7" fmla="*/ 2147483647 h 120"/>
                  <a:gd name="T8" fmla="*/ 2147483647 w 252"/>
                  <a:gd name="T9" fmla="*/ 2147483647 h 120"/>
                  <a:gd name="T10" fmla="*/ 2147483647 w 252"/>
                  <a:gd name="T11" fmla="*/ 2147483647 h 120"/>
                  <a:gd name="T12" fmla="*/ 2147483647 w 252"/>
                  <a:gd name="T13" fmla="*/ 2147483647 h 120"/>
                  <a:gd name="T14" fmla="*/ 2147483647 w 252"/>
                  <a:gd name="T15" fmla="*/ 2147483647 h 120"/>
                  <a:gd name="T16" fmla="*/ 2147483647 w 252"/>
                  <a:gd name="T17" fmla="*/ 2147483647 h 120"/>
                  <a:gd name="T18" fmla="*/ 2147483647 w 252"/>
                  <a:gd name="T19" fmla="*/ 2147483647 h 120"/>
                  <a:gd name="T20" fmla="*/ 2147483647 w 252"/>
                  <a:gd name="T21" fmla="*/ 2147483647 h 120"/>
                  <a:gd name="T22" fmla="*/ 2147483647 w 252"/>
                  <a:gd name="T23" fmla="*/ 2147483647 h 120"/>
                  <a:gd name="T24" fmla="*/ 2147483647 w 252"/>
                  <a:gd name="T25" fmla="*/ 2147483647 h 120"/>
                  <a:gd name="T26" fmla="*/ 2147483647 w 252"/>
                  <a:gd name="T27" fmla="*/ 2147483647 h 120"/>
                  <a:gd name="T28" fmla="*/ 2147483647 w 252"/>
                  <a:gd name="T29" fmla="*/ 2147483647 h 120"/>
                  <a:gd name="T30" fmla="*/ 2147483647 w 252"/>
                  <a:gd name="T31" fmla="*/ 2147483647 h 120"/>
                  <a:gd name="T32" fmla="*/ 2147483647 w 252"/>
                  <a:gd name="T33" fmla="*/ 2147483647 h 120"/>
                  <a:gd name="T34" fmla="*/ 2147483647 w 252"/>
                  <a:gd name="T35" fmla="*/ 2147483647 h 120"/>
                  <a:gd name="T36" fmla="*/ 2147483647 w 252"/>
                  <a:gd name="T37" fmla="*/ 2147483647 h 120"/>
                  <a:gd name="T38" fmla="*/ 2147483647 w 252"/>
                  <a:gd name="T39" fmla="*/ 2147483647 h 120"/>
                  <a:gd name="T40" fmla="*/ 2147483647 w 252"/>
                  <a:gd name="T41" fmla="*/ 2147483647 h 120"/>
                  <a:gd name="T42" fmla="*/ 2147483647 w 252"/>
                  <a:gd name="T43" fmla="*/ 2147483647 h 120"/>
                  <a:gd name="T44" fmla="*/ 2147483647 w 252"/>
                  <a:gd name="T45" fmla="*/ 2147483647 h 120"/>
                  <a:gd name="T46" fmla="*/ 2147483647 w 252"/>
                  <a:gd name="T47" fmla="*/ 0 h 120"/>
                  <a:gd name="T48" fmla="*/ 0 w 252"/>
                  <a:gd name="T49" fmla="*/ 2147483647 h 120"/>
                  <a:gd name="T50" fmla="*/ 2147483647 w 252"/>
                  <a:gd name="T51" fmla="*/ 2147483647 h 120"/>
                  <a:gd name="T52" fmla="*/ 2147483647 w 252"/>
                  <a:gd name="T53" fmla="*/ 2147483647 h 120"/>
                  <a:gd name="T54" fmla="*/ 2147483647 w 252"/>
                  <a:gd name="T55" fmla="*/ 2147483647 h 120"/>
                  <a:gd name="T56" fmla="*/ 2147483647 w 252"/>
                  <a:gd name="T57" fmla="*/ 2147483647 h 120"/>
                  <a:gd name="T58" fmla="*/ 2147483647 w 252"/>
                  <a:gd name="T59" fmla="*/ 2147483647 h 120"/>
                  <a:gd name="T60" fmla="*/ 2147483647 w 252"/>
                  <a:gd name="T61" fmla="*/ 2147483647 h 120"/>
                  <a:gd name="T62" fmla="*/ 2147483647 w 252"/>
                  <a:gd name="T63" fmla="*/ 2147483647 h 120"/>
                  <a:gd name="T64" fmla="*/ 0 w 252"/>
                  <a:gd name="T65" fmla="*/ 2147483647 h 12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2"/>
                  <a:gd name="T100" fmla="*/ 0 h 120"/>
                  <a:gd name="T101" fmla="*/ 252 w 252"/>
                  <a:gd name="T102" fmla="*/ 120 h 12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2" h="120">
                    <a:moveTo>
                      <a:pt x="228" y="0"/>
                    </a:moveTo>
                    <a:lnTo>
                      <a:pt x="204" y="24"/>
                    </a:lnTo>
                    <a:lnTo>
                      <a:pt x="114" y="24"/>
                    </a:lnTo>
                    <a:lnTo>
                      <a:pt x="108" y="30"/>
                    </a:lnTo>
                    <a:lnTo>
                      <a:pt x="102" y="42"/>
                    </a:lnTo>
                    <a:lnTo>
                      <a:pt x="96" y="48"/>
                    </a:lnTo>
                    <a:lnTo>
                      <a:pt x="90" y="48"/>
                    </a:lnTo>
                    <a:lnTo>
                      <a:pt x="78" y="54"/>
                    </a:lnTo>
                    <a:lnTo>
                      <a:pt x="90" y="72"/>
                    </a:lnTo>
                    <a:lnTo>
                      <a:pt x="84" y="78"/>
                    </a:lnTo>
                    <a:lnTo>
                      <a:pt x="72" y="102"/>
                    </a:lnTo>
                    <a:lnTo>
                      <a:pt x="72" y="114"/>
                    </a:lnTo>
                    <a:lnTo>
                      <a:pt x="78" y="120"/>
                    </a:lnTo>
                    <a:lnTo>
                      <a:pt x="78" y="114"/>
                    </a:lnTo>
                    <a:lnTo>
                      <a:pt x="84" y="108"/>
                    </a:lnTo>
                    <a:lnTo>
                      <a:pt x="96" y="108"/>
                    </a:lnTo>
                    <a:lnTo>
                      <a:pt x="132" y="84"/>
                    </a:lnTo>
                    <a:lnTo>
                      <a:pt x="138" y="90"/>
                    </a:lnTo>
                    <a:lnTo>
                      <a:pt x="162" y="90"/>
                    </a:lnTo>
                    <a:lnTo>
                      <a:pt x="186" y="78"/>
                    </a:lnTo>
                    <a:lnTo>
                      <a:pt x="198" y="66"/>
                    </a:lnTo>
                    <a:lnTo>
                      <a:pt x="210" y="60"/>
                    </a:lnTo>
                    <a:lnTo>
                      <a:pt x="252" y="18"/>
                    </a:lnTo>
                    <a:lnTo>
                      <a:pt x="228" y="0"/>
                    </a:lnTo>
                    <a:close/>
                    <a:moveTo>
                      <a:pt x="0" y="90"/>
                    </a:moveTo>
                    <a:lnTo>
                      <a:pt x="6" y="102"/>
                    </a:lnTo>
                    <a:lnTo>
                      <a:pt x="18" y="96"/>
                    </a:lnTo>
                    <a:lnTo>
                      <a:pt x="24" y="90"/>
                    </a:lnTo>
                    <a:lnTo>
                      <a:pt x="36" y="90"/>
                    </a:lnTo>
                    <a:lnTo>
                      <a:pt x="36" y="84"/>
                    </a:lnTo>
                    <a:lnTo>
                      <a:pt x="42" y="72"/>
                    </a:lnTo>
                    <a:lnTo>
                      <a:pt x="18" y="72"/>
                    </a:lnTo>
                    <a:lnTo>
                      <a:pt x="0" y="9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40" name="Dominican Republic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F6F410DC-DE44-4B87-B742-914BE030422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572764" y="-1416358"/>
                <a:ext cx="48294" cy="34699"/>
              </a:xfrm>
              <a:custGeom>
                <a:avLst/>
                <a:gdLst>
                  <a:gd name="T0" fmla="*/ 2147483647 w 252"/>
                  <a:gd name="T1" fmla="*/ 2147483647 h 168"/>
                  <a:gd name="T2" fmla="*/ 2147483647 w 252"/>
                  <a:gd name="T3" fmla="*/ 2147483647 h 168"/>
                  <a:gd name="T4" fmla="*/ 2147483647 w 252"/>
                  <a:gd name="T5" fmla="*/ 2147483647 h 168"/>
                  <a:gd name="T6" fmla="*/ 2147483647 w 252"/>
                  <a:gd name="T7" fmla="*/ 2147483647 h 168"/>
                  <a:gd name="T8" fmla="*/ 2147483647 w 252"/>
                  <a:gd name="T9" fmla="*/ 2147483647 h 168"/>
                  <a:gd name="T10" fmla="*/ 2147483647 w 252"/>
                  <a:gd name="T11" fmla="*/ 2147483647 h 168"/>
                  <a:gd name="T12" fmla="*/ 2147483647 w 252"/>
                  <a:gd name="T13" fmla="*/ 2147483647 h 168"/>
                  <a:gd name="T14" fmla="*/ 2147483647 w 252"/>
                  <a:gd name="T15" fmla="*/ 2147483647 h 168"/>
                  <a:gd name="T16" fmla="*/ 2147483647 w 252"/>
                  <a:gd name="T17" fmla="*/ 2147483647 h 168"/>
                  <a:gd name="T18" fmla="*/ 2147483647 w 252"/>
                  <a:gd name="T19" fmla="*/ 2147483647 h 168"/>
                  <a:gd name="T20" fmla="*/ 2147483647 w 252"/>
                  <a:gd name="T21" fmla="*/ 0 h 168"/>
                  <a:gd name="T22" fmla="*/ 2147483647 w 252"/>
                  <a:gd name="T23" fmla="*/ 0 h 168"/>
                  <a:gd name="T24" fmla="*/ 2147483647 w 252"/>
                  <a:gd name="T25" fmla="*/ 2147483647 h 168"/>
                  <a:gd name="T26" fmla="*/ 2147483647 w 252"/>
                  <a:gd name="T27" fmla="*/ 2147483647 h 168"/>
                  <a:gd name="T28" fmla="*/ 2147483647 w 252"/>
                  <a:gd name="T29" fmla="*/ 2147483647 h 168"/>
                  <a:gd name="T30" fmla="*/ 2147483647 w 252"/>
                  <a:gd name="T31" fmla="*/ 2147483647 h 168"/>
                  <a:gd name="T32" fmla="*/ 2147483647 w 252"/>
                  <a:gd name="T33" fmla="*/ 2147483647 h 168"/>
                  <a:gd name="T34" fmla="*/ 2147483647 w 252"/>
                  <a:gd name="T35" fmla="*/ 2147483647 h 168"/>
                  <a:gd name="T36" fmla="*/ 2147483647 w 252"/>
                  <a:gd name="T37" fmla="*/ 2147483647 h 168"/>
                  <a:gd name="T38" fmla="*/ 2147483647 w 252"/>
                  <a:gd name="T39" fmla="*/ 2147483647 h 168"/>
                  <a:gd name="T40" fmla="*/ 2147483647 w 252"/>
                  <a:gd name="T41" fmla="*/ 2147483647 h 168"/>
                  <a:gd name="T42" fmla="*/ 0 w 252"/>
                  <a:gd name="T43" fmla="*/ 2147483647 h 168"/>
                  <a:gd name="T44" fmla="*/ 0 w 252"/>
                  <a:gd name="T45" fmla="*/ 2147483647 h 168"/>
                  <a:gd name="T46" fmla="*/ 2147483647 w 252"/>
                  <a:gd name="T47" fmla="*/ 2147483647 h 168"/>
                  <a:gd name="T48" fmla="*/ 0 w 252"/>
                  <a:gd name="T49" fmla="*/ 2147483647 h 168"/>
                  <a:gd name="T50" fmla="*/ 2147483647 w 252"/>
                  <a:gd name="T51" fmla="*/ 2147483647 h 168"/>
                  <a:gd name="T52" fmla="*/ 2147483647 w 252"/>
                  <a:gd name="T53" fmla="*/ 2147483647 h 168"/>
                  <a:gd name="T54" fmla="*/ 2147483647 w 252"/>
                  <a:gd name="T55" fmla="*/ 2147483647 h 168"/>
                  <a:gd name="T56" fmla="*/ 2147483647 w 252"/>
                  <a:gd name="T57" fmla="*/ 2147483647 h 168"/>
                  <a:gd name="T58" fmla="*/ 2147483647 w 252"/>
                  <a:gd name="T59" fmla="*/ 2147483647 h 168"/>
                  <a:gd name="T60" fmla="*/ 2147483647 w 252"/>
                  <a:gd name="T61" fmla="*/ 2147483647 h 168"/>
                  <a:gd name="T62" fmla="*/ 2147483647 w 252"/>
                  <a:gd name="T63" fmla="*/ 2147483647 h 168"/>
                  <a:gd name="T64" fmla="*/ 2147483647 w 252"/>
                  <a:gd name="T65" fmla="*/ 2147483647 h 168"/>
                  <a:gd name="T66" fmla="*/ 2147483647 w 252"/>
                  <a:gd name="T67" fmla="*/ 2147483647 h 16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52"/>
                  <a:gd name="T103" fmla="*/ 0 h 168"/>
                  <a:gd name="T104" fmla="*/ 252 w 252"/>
                  <a:gd name="T105" fmla="*/ 168 h 16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52" h="168">
                    <a:moveTo>
                      <a:pt x="246" y="102"/>
                    </a:moveTo>
                    <a:lnTo>
                      <a:pt x="234" y="96"/>
                    </a:lnTo>
                    <a:lnTo>
                      <a:pt x="216" y="78"/>
                    </a:lnTo>
                    <a:lnTo>
                      <a:pt x="192" y="66"/>
                    </a:lnTo>
                    <a:lnTo>
                      <a:pt x="156" y="54"/>
                    </a:lnTo>
                    <a:lnTo>
                      <a:pt x="132" y="42"/>
                    </a:lnTo>
                    <a:lnTo>
                      <a:pt x="126" y="30"/>
                    </a:lnTo>
                    <a:lnTo>
                      <a:pt x="108" y="12"/>
                    </a:lnTo>
                    <a:lnTo>
                      <a:pt x="96" y="6"/>
                    </a:lnTo>
                    <a:lnTo>
                      <a:pt x="84" y="6"/>
                    </a:lnTo>
                    <a:lnTo>
                      <a:pt x="60" y="0"/>
                    </a:lnTo>
                    <a:lnTo>
                      <a:pt x="30" y="0"/>
                    </a:lnTo>
                    <a:lnTo>
                      <a:pt x="24" y="6"/>
                    </a:lnTo>
                    <a:lnTo>
                      <a:pt x="18" y="6"/>
                    </a:lnTo>
                    <a:lnTo>
                      <a:pt x="30" y="42"/>
                    </a:lnTo>
                    <a:lnTo>
                      <a:pt x="30" y="54"/>
                    </a:lnTo>
                    <a:lnTo>
                      <a:pt x="24" y="60"/>
                    </a:lnTo>
                    <a:lnTo>
                      <a:pt x="18" y="72"/>
                    </a:lnTo>
                    <a:lnTo>
                      <a:pt x="12" y="78"/>
                    </a:lnTo>
                    <a:lnTo>
                      <a:pt x="12" y="90"/>
                    </a:lnTo>
                    <a:lnTo>
                      <a:pt x="6" y="102"/>
                    </a:lnTo>
                    <a:lnTo>
                      <a:pt x="0" y="108"/>
                    </a:lnTo>
                    <a:lnTo>
                      <a:pt x="0" y="114"/>
                    </a:lnTo>
                    <a:lnTo>
                      <a:pt x="12" y="144"/>
                    </a:lnTo>
                    <a:lnTo>
                      <a:pt x="0" y="126"/>
                    </a:lnTo>
                    <a:lnTo>
                      <a:pt x="30" y="168"/>
                    </a:lnTo>
                    <a:lnTo>
                      <a:pt x="78" y="132"/>
                    </a:lnTo>
                    <a:lnTo>
                      <a:pt x="174" y="132"/>
                    </a:lnTo>
                    <a:lnTo>
                      <a:pt x="186" y="138"/>
                    </a:lnTo>
                    <a:lnTo>
                      <a:pt x="240" y="138"/>
                    </a:lnTo>
                    <a:lnTo>
                      <a:pt x="246" y="132"/>
                    </a:lnTo>
                    <a:lnTo>
                      <a:pt x="252" y="120"/>
                    </a:lnTo>
                    <a:lnTo>
                      <a:pt x="252" y="114"/>
                    </a:lnTo>
                    <a:lnTo>
                      <a:pt x="246" y="10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41" name="Djibouti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2996D498-481E-4B08-8ED0-9B29877A004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25074" y="-1296928"/>
                <a:ext cx="22997" cy="27437"/>
              </a:xfrm>
              <a:custGeom>
                <a:avLst/>
                <a:gdLst>
                  <a:gd name="T0" fmla="*/ 2147483647 w 114"/>
                  <a:gd name="T1" fmla="*/ 2147483647 h 138"/>
                  <a:gd name="T2" fmla="*/ 2147483647 w 114"/>
                  <a:gd name="T3" fmla="*/ 2147483647 h 138"/>
                  <a:gd name="T4" fmla="*/ 2147483647 w 114"/>
                  <a:gd name="T5" fmla="*/ 2147483647 h 138"/>
                  <a:gd name="T6" fmla="*/ 0 w 114"/>
                  <a:gd name="T7" fmla="*/ 2147483647 h 138"/>
                  <a:gd name="T8" fmla="*/ 0 w 114"/>
                  <a:gd name="T9" fmla="*/ 2147483647 h 138"/>
                  <a:gd name="T10" fmla="*/ 2147483647 w 114"/>
                  <a:gd name="T11" fmla="*/ 2147483647 h 138"/>
                  <a:gd name="T12" fmla="*/ 2147483647 w 114"/>
                  <a:gd name="T13" fmla="*/ 2147483647 h 138"/>
                  <a:gd name="T14" fmla="*/ 2147483647 w 114"/>
                  <a:gd name="T15" fmla="*/ 2147483647 h 138"/>
                  <a:gd name="T16" fmla="*/ 2147483647 w 114"/>
                  <a:gd name="T17" fmla="*/ 2147483647 h 138"/>
                  <a:gd name="T18" fmla="*/ 2147483647 w 114"/>
                  <a:gd name="T19" fmla="*/ 2147483647 h 138"/>
                  <a:gd name="T20" fmla="*/ 2147483647 w 114"/>
                  <a:gd name="T21" fmla="*/ 2147483647 h 138"/>
                  <a:gd name="T22" fmla="*/ 2147483647 w 114"/>
                  <a:gd name="T23" fmla="*/ 2147483647 h 138"/>
                  <a:gd name="T24" fmla="*/ 2147483647 w 114"/>
                  <a:gd name="T25" fmla="*/ 2147483647 h 138"/>
                  <a:gd name="T26" fmla="*/ 2147483647 w 114"/>
                  <a:gd name="T27" fmla="*/ 2147483647 h 138"/>
                  <a:gd name="T28" fmla="*/ 2147483647 w 114"/>
                  <a:gd name="T29" fmla="*/ 2147483647 h 138"/>
                  <a:gd name="T30" fmla="*/ 2147483647 w 114"/>
                  <a:gd name="T31" fmla="*/ 2147483647 h 138"/>
                  <a:gd name="T32" fmla="*/ 2147483647 w 114"/>
                  <a:gd name="T33" fmla="*/ 2147483647 h 138"/>
                  <a:gd name="T34" fmla="*/ 2147483647 w 114"/>
                  <a:gd name="T35" fmla="*/ 2147483647 h 138"/>
                  <a:gd name="T36" fmla="*/ 2147483647 w 114"/>
                  <a:gd name="T37" fmla="*/ 2147483647 h 138"/>
                  <a:gd name="T38" fmla="*/ 2147483647 w 114"/>
                  <a:gd name="T39" fmla="*/ 2147483647 h 138"/>
                  <a:gd name="T40" fmla="*/ 2147483647 w 114"/>
                  <a:gd name="T41" fmla="*/ 2147483647 h 138"/>
                  <a:gd name="T42" fmla="*/ 2147483647 w 114"/>
                  <a:gd name="T43" fmla="*/ 2147483647 h 138"/>
                  <a:gd name="T44" fmla="*/ 2147483647 w 114"/>
                  <a:gd name="T45" fmla="*/ 2147483647 h 138"/>
                  <a:gd name="T46" fmla="*/ 2147483647 w 114"/>
                  <a:gd name="T47" fmla="*/ 2147483647 h 138"/>
                  <a:gd name="T48" fmla="*/ 2147483647 w 114"/>
                  <a:gd name="T49" fmla="*/ 2147483647 h 138"/>
                  <a:gd name="T50" fmla="*/ 2147483647 w 114"/>
                  <a:gd name="T51" fmla="*/ 2147483647 h 138"/>
                  <a:gd name="T52" fmla="*/ 2147483647 w 114"/>
                  <a:gd name="T53" fmla="*/ 2147483647 h 138"/>
                  <a:gd name="T54" fmla="*/ 2147483647 w 114"/>
                  <a:gd name="T55" fmla="*/ 0 h 138"/>
                  <a:gd name="T56" fmla="*/ 2147483647 w 114"/>
                  <a:gd name="T57" fmla="*/ 2147483647 h 138"/>
                  <a:gd name="T58" fmla="*/ 2147483647 w 114"/>
                  <a:gd name="T59" fmla="*/ 2147483647 h 13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14"/>
                  <a:gd name="T91" fmla="*/ 0 h 138"/>
                  <a:gd name="T92" fmla="*/ 114 w 114"/>
                  <a:gd name="T93" fmla="*/ 138 h 13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14" h="138">
                    <a:moveTo>
                      <a:pt x="72" y="24"/>
                    </a:moveTo>
                    <a:lnTo>
                      <a:pt x="48" y="12"/>
                    </a:lnTo>
                    <a:lnTo>
                      <a:pt x="18" y="66"/>
                    </a:lnTo>
                    <a:lnTo>
                      <a:pt x="0" y="84"/>
                    </a:lnTo>
                    <a:lnTo>
                      <a:pt x="0" y="96"/>
                    </a:lnTo>
                    <a:lnTo>
                      <a:pt x="6" y="114"/>
                    </a:lnTo>
                    <a:lnTo>
                      <a:pt x="6" y="126"/>
                    </a:lnTo>
                    <a:lnTo>
                      <a:pt x="18" y="138"/>
                    </a:lnTo>
                    <a:lnTo>
                      <a:pt x="42" y="138"/>
                    </a:lnTo>
                    <a:lnTo>
                      <a:pt x="48" y="132"/>
                    </a:lnTo>
                    <a:lnTo>
                      <a:pt x="54" y="132"/>
                    </a:lnTo>
                    <a:lnTo>
                      <a:pt x="60" y="126"/>
                    </a:lnTo>
                    <a:lnTo>
                      <a:pt x="72" y="126"/>
                    </a:lnTo>
                    <a:lnTo>
                      <a:pt x="84" y="132"/>
                    </a:lnTo>
                    <a:lnTo>
                      <a:pt x="90" y="138"/>
                    </a:lnTo>
                    <a:lnTo>
                      <a:pt x="90" y="132"/>
                    </a:lnTo>
                    <a:lnTo>
                      <a:pt x="114" y="108"/>
                    </a:lnTo>
                    <a:lnTo>
                      <a:pt x="114" y="102"/>
                    </a:lnTo>
                    <a:lnTo>
                      <a:pt x="102" y="90"/>
                    </a:lnTo>
                    <a:lnTo>
                      <a:pt x="66" y="90"/>
                    </a:lnTo>
                    <a:lnTo>
                      <a:pt x="78" y="84"/>
                    </a:lnTo>
                    <a:lnTo>
                      <a:pt x="84" y="72"/>
                    </a:lnTo>
                    <a:lnTo>
                      <a:pt x="96" y="66"/>
                    </a:lnTo>
                    <a:lnTo>
                      <a:pt x="102" y="54"/>
                    </a:lnTo>
                    <a:lnTo>
                      <a:pt x="114" y="42"/>
                    </a:lnTo>
                    <a:lnTo>
                      <a:pt x="114" y="24"/>
                    </a:lnTo>
                    <a:lnTo>
                      <a:pt x="108" y="12"/>
                    </a:lnTo>
                    <a:lnTo>
                      <a:pt x="96" y="0"/>
                    </a:lnTo>
                    <a:lnTo>
                      <a:pt x="84" y="6"/>
                    </a:lnTo>
                    <a:lnTo>
                      <a:pt x="72" y="2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42" name="Denmark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F8D1A0E2-0EA4-4544-A283-E1F72C84A78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6666663" y="-2029646"/>
                <a:ext cx="54427" cy="48417"/>
              </a:xfrm>
              <a:custGeom>
                <a:avLst/>
                <a:gdLst>
                  <a:gd name="T0" fmla="*/ 2147483647 w 71"/>
                  <a:gd name="T1" fmla="*/ 2147483647 h 60"/>
                  <a:gd name="T2" fmla="*/ 2147483647 w 71"/>
                  <a:gd name="T3" fmla="*/ 2147483647 h 60"/>
                  <a:gd name="T4" fmla="*/ 2147483647 w 71"/>
                  <a:gd name="T5" fmla="*/ 2147483647 h 60"/>
                  <a:gd name="T6" fmla="*/ 2147483647 w 71"/>
                  <a:gd name="T7" fmla="*/ 2147483647 h 60"/>
                  <a:gd name="T8" fmla="*/ 2147483647 w 71"/>
                  <a:gd name="T9" fmla="*/ 2147483647 h 60"/>
                  <a:gd name="T10" fmla="*/ 2147483647 w 71"/>
                  <a:gd name="T11" fmla="*/ 2147483647 h 60"/>
                  <a:gd name="T12" fmla="*/ 2147483647 w 71"/>
                  <a:gd name="T13" fmla="*/ 2147483647 h 60"/>
                  <a:gd name="T14" fmla="*/ 2147483647 w 71"/>
                  <a:gd name="T15" fmla="*/ 2147483647 h 60"/>
                  <a:gd name="T16" fmla="*/ 2147483647 w 71"/>
                  <a:gd name="T17" fmla="*/ 2147483647 h 60"/>
                  <a:gd name="T18" fmla="*/ 2147483647 w 71"/>
                  <a:gd name="T19" fmla="*/ 2147483647 h 60"/>
                  <a:gd name="T20" fmla="*/ 2147483647 w 71"/>
                  <a:gd name="T21" fmla="*/ 2147483647 h 60"/>
                  <a:gd name="T22" fmla="*/ 2147483647 w 71"/>
                  <a:gd name="T23" fmla="*/ 2147483647 h 60"/>
                  <a:gd name="T24" fmla="*/ 2147483647 w 71"/>
                  <a:gd name="T25" fmla="*/ 2147483647 h 60"/>
                  <a:gd name="T26" fmla="*/ 2147483647 w 71"/>
                  <a:gd name="T27" fmla="*/ 2147483647 h 60"/>
                  <a:gd name="T28" fmla="*/ 2147483647 w 71"/>
                  <a:gd name="T29" fmla="*/ 2147483647 h 60"/>
                  <a:gd name="T30" fmla="*/ 2147483647 w 71"/>
                  <a:gd name="T31" fmla="*/ 2147483647 h 60"/>
                  <a:gd name="T32" fmla="*/ 2147483647 w 71"/>
                  <a:gd name="T33" fmla="*/ 2147483647 h 60"/>
                  <a:gd name="T34" fmla="*/ 2147483647 w 71"/>
                  <a:gd name="T35" fmla="*/ 2147483647 h 60"/>
                  <a:gd name="T36" fmla="*/ 2147483647 w 71"/>
                  <a:gd name="T37" fmla="*/ 2147483647 h 60"/>
                  <a:gd name="T38" fmla="*/ 2147483647 w 71"/>
                  <a:gd name="T39" fmla="*/ 2147483647 h 60"/>
                  <a:gd name="T40" fmla="*/ 2147483647 w 71"/>
                  <a:gd name="T41" fmla="*/ 2147483647 h 60"/>
                  <a:gd name="T42" fmla="*/ 2147483647 w 71"/>
                  <a:gd name="T43" fmla="*/ 2147483647 h 60"/>
                  <a:gd name="T44" fmla="*/ 2147483647 w 71"/>
                  <a:gd name="T45" fmla="*/ 2147483647 h 60"/>
                  <a:gd name="T46" fmla="*/ 2147483647 w 71"/>
                  <a:gd name="T47" fmla="*/ 2147483647 h 60"/>
                  <a:gd name="T48" fmla="*/ 2147483647 w 71"/>
                  <a:gd name="T49" fmla="*/ 2147483647 h 60"/>
                  <a:gd name="T50" fmla="*/ 2147483647 w 71"/>
                  <a:gd name="T51" fmla="*/ 2147483647 h 60"/>
                  <a:gd name="T52" fmla="*/ 2147483647 w 71"/>
                  <a:gd name="T53" fmla="*/ 2147483647 h 60"/>
                  <a:gd name="T54" fmla="*/ 2147483647 w 71"/>
                  <a:gd name="T55" fmla="*/ 2147483647 h 60"/>
                  <a:gd name="T56" fmla="*/ 2147483647 w 71"/>
                  <a:gd name="T57" fmla="*/ 2147483647 h 60"/>
                  <a:gd name="T58" fmla="*/ 2147483647 w 71"/>
                  <a:gd name="T59" fmla="*/ 2147483647 h 60"/>
                  <a:gd name="T60" fmla="*/ 2147483647 w 71"/>
                  <a:gd name="T61" fmla="*/ 2147483647 h 60"/>
                  <a:gd name="T62" fmla="*/ 2147483647 w 71"/>
                  <a:gd name="T63" fmla="*/ 0 h 60"/>
                  <a:gd name="T64" fmla="*/ 2147483647 w 71"/>
                  <a:gd name="T65" fmla="*/ 2147483647 h 60"/>
                  <a:gd name="T66" fmla="*/ 2147483647 w 71"/>
                  <a:gd name="T67" fmla="*/ 2147483647 h 60"/>
                  <a:gd name="T68" fmla="*/ 2147483647 w 71"/>
                  <a:gd name="T69" fmla="*/ 2147483647 h 60"/>
                  <a:gd name="T70" fmla="*/ 2147483647 w 71"/>
                  <a:gd name="T71" fmla="*/ 2147483647 h 60"/>
                  <a:gd name="T72" fmla="*/ 2147483647 w 71"/>
                  <a:gd name="T73" fmla="*/ 2147483647 h 60"/>
                  <a:gd name="T74" fmla="*/ 2147483647 w 71"/>
                  <a:gd name="T75" fmla="*/ 2147483647 h 60"/>
                  <a:gd name="T76" fmla="*/ 2147483647 w 71"/>
                  <a:gd name="T77" fmla="*/ 2147483647 h 60"/>
                  <a:gd name="T78" fmla="*/ 2147483647 w 71"/>
                  <a:gd name="T79" fmla="*/ 2147483647 h 60"/>
                  <a:gd name="T80" fmla="*/ 2147483647 w 71"/>
                  <a:gd name="T81" fmla="*/ 2147483647 h 60"/>
                  <a:gd name="T82" fmla="*/ 0 w 71"/>
                  <a:gd name="T83" fmla="*/ 2147483647 h 60"/>
                  <a:gd name="T84" fmla="*/ 0 w 71"/>
                  <a:gd name="T85" fmla="*/ 2147483647 h 60"/>
                  <a:gd name="T86" fmla="*/ 2147483647 w 71"/>
                  <a:gd name="T87" fmla="*/ 2147483647 h 60"/>
                  <a:gd name="T88" fmla="*/ 2147483647 w 71"/>
                  <a:gd name="T89" fmla="*/ 2147483647 h 60"/>
                  <a:gd name="T90" fmla="*/ 2147483647 w 71"/>
                  <a:gd name="T91" fmla="*/ 2147483647 h 60"/>
                  <a:gd name="T92" fmla="*/ 2147483647 w 71"/>
                  <a:gd name="T93" fmla="*/ 2147483647 h 60"/>
                  <a:gd name="T94" fmla="*/ 2147483647 w 71"/>
                  <a:gd name="T95" fmla="*/ 2147483647 h 60"/>
                  <a:gd name="T96" fmla="*/ 2147483647 w 71"/>
                  <a:gd name="T97" fmla="*/ 2147483647 h 60"/>
                  <a:gd name="T98" fmla="*/ 2147483647 w 71"/>
                  <a:gd name="T99" fmla="*/ 2147483647 h 60"/>
                  <a:gd name="T100" fmla="*/ 2147483647 w 71"/>
                  <a:gd name="T101" fmla="*/ 2147483647 h 60"/>
                  <a:gd name="T102" fmla="*/ 2147483647 w 71"/>
                  <a:gd name="T103" fmla="*/ 2147483647 h 60"/>
                  <a:gd name="T104" fmla="*/ 2147483647 w 71"/>
                  <a:gd name="T105" fmla="*/ 2147483647 h 60"/>
                  <a:gd name="T106" fmla="*/ 2147483647 w 71"/>
                  <a:gd name="T107" fmla="*/ 2147483647 h 60"/>
                  <a:gd name="T108" fmla="*/ 2147483647 w 71"/>
                  <a:gd name="T109" fmla="*/ 2147483647 h 60"/>
                  <a:gd name="T110" fmla="*/ 2147483647 w 71"/>
                  <a:gd name="T111" fmla="*/ 2147483647 h 60"/>
                  <a:gd name="T112" fmla="*/ 2147483647 w 71"/>
                  <a:gd name="T113" fmla="*/ 2147483647 h 60"/>
                  <a:gd name="T114" fmla="*/ 2147483647 w 71"/>
                  <a:gd name="T115" fmla="*/ 2147483647 h 60"/>
                  <a:gd name="T116" fmla="*/ 2147483647 w 71"/>
                  <a:gd name="T117" fmla="*/ 2147483647 h 60"/>
                  <a:gd name="T118" fmla="*/ 2147483647 w 71"/>
                  <a:gd name="T119" fmla="*/ 2147483647 h 60"/>
                  <a:gd name="T120" fmla="*/ 2147483647 w 71"/>
                  <a:gd name="T121" fmla="*/ 2147483647 h 6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71"/>
                  <a:gd name="T184" fmla="*/ 0 h 60"/>
                  <a:gd name="T185" fmla="*/ 71 w 71"/>
                  <a:gd name="T186" fmla="*/ 60 h 6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71" h="60">
                    <a:moveTo>
                      <a:pt x="62" y="48"/>
                    </a:moveTo>
                    <a:lnTo>
                      <a:pt x="67" y="46"/>
                    </a:lnTo>
                    <a:lnTo>
                      <a:pt x="69" y="46"/>
                    </a:lnTo>
                    <a:lnTo>
                      <a:pt x="69" y="43"/>
                    </a:lnTo>
                    <a:lnTo>
                      <a:pt x="67" y="43"/>
                    </a:lnTo>
                    <a:lnTo>
                      <a:pt x="62" y="41"/>
                    </a:lnTo>
                    <a:lnTo>
                      <a:pt x="62" y="38"/>
                    </a:lnTo>
                    <a:lnTo>
                      <a:pt x="64" y="38"/>
                    </a:lnTo>
                    <a:lnTo>
                      <a:pt x="64" y="36"/>
                    </a:lnTo>
                    <a:lnTo>
                      <a:pt x="67" y="34"/>
                    </a:lnTo>
                    <a:lnTo>
                      <a:pt x="67" y="29"/>
                    </a:lnTo>
                    <a:lnTo>
                      <a:pt x="64" y="29"/>
                    </a:lnTo>
                    <a:lnTo>
                      <a:pt x="62" y="29"/>
                    </a:lnTo>
                    <a:lnTo>
                      <a:pt x="60" y="31"/>
                    </a:lnTo>
                    <a:lnTo>
                      <a:pt x="60" y="34"/>
                    </a:lnTo>
                    <a:lnTo>
                      <a:pt x="57" y="36"/>
                    </a:lnTo>
                    <a:lnTo>
                      <a:pt x="57" y="34"/>
                    </a:lnTo>
                    <a:lnTo>
                      <a:pt x="55" y="31"/>
                    </a:lnTo>
                    <a:lnTo>
                      <a:pt x="52" y="34"/>
                    </a:lnTo>
                    <a:lnTo>
                      <a:pt x="45" y="38"/>
                    </a:lnTo>
                    <a:lnTo>
                      <a:pt x="48" y="38"/>
                    </a:lnTo>
                    <a:lnTo>
                      <a:pt x="50" y="41"/>
                    </a:lnTo>
                    <a:lnTo>
                      <a:pt x="50" y="43"/>
                    </a:lnTo>
                    <a:lnTo>
                      <a:pt x="50" y="46"/>
                    </a:lnTo>
                    <a:lnTo>
                      <a:pt x="50" y="48"/>
                    </a:lnTo>
                    <a:lnTo>
                      <a:pt x="48" y="48"/>
                    </a:lnTo>
                    <a:lnTo>
                      <a:pt x="50" y="48"/>
                    </a:lnTo>
                    <a:lnTo>
                      <a:pt x="50" y="50"/>
                    </a:lnTo>
                    <a:lnTo>
                      <a:pt x="55" y="50"/>
                    </a:lnTo>
                    <a:lnTo>
                      <a:pt x="55" y="48"/>
                    </a:lnTo>
                    <a:lnTo>
                      <a:pt x="57" y="48"/>
                    </a:lnTo>
                    <a:lnTo>
                      <a:pt x="57" y="50"/>
                    </a:lnTo>
                    <a:lnTo>
                      <a:pt x="60" y="53"/>
                    </a:lnTo>
                    <a:lnTo>
                      <a:pt x="60" y="55"/>
                    </a:lnTo>
                    <a:lnTo>
                      <a:pt x="62" y="55"/>
                    </a:lnTo>
                    <a:lnTo>
                      <a:pt x="62" y="53"/>
                    </a:lnTo>
                    <a:lnTo>
                      <a:pt x="62" y="48"/>
                    </a:lnTo>
                    <a:close/>
                    <a:moveTo>
                      <a:pt x="71" y="53"/>
                    </a:moveTo>
                    <a:lnTo>
                      <a:pt x="62" y="55"/>
                    </a:lnTo>
                    <a:lnTo>
                      <a:pt x="60" y="58"/>
                    </a:lnTo>
                    <a:lnTo>
                      <a:pt x="57" y="58"/>
                    </a:lnTo>
                    <a:lnTo>
                      <a:pt x="57" y="55"/>
                    </a:lnTo>
                    <a:lnTo>
                      <a:pt x="55" y="55"/>
                    </a:lnTo>
                    <a:lnTo>
                      <a:pt x="50" y="53"/>
                    </a:lnTo>
                    <a:lnTo>
                      <a:pt x="45" y="53"/>
                    </a:lnTo>
                    <a:lnTo>
                      <a:pt x="45" y="58"/>
                    </a:lnTo>
                    <a:lnTo>
                      <a:pt x="50" y="58"/>
                    </a:lnTo>
                    <a:lnTo>
                      <a:pt x="52" y="58"/>
                    </a:lnTo>
                    <a:lnTo>
                      <a:pt x="55" y="60"/>
                    </a:lnTo>
                    <a:lnTo>
                      <a:pt x="57" y="60"/>
                    </a:lnTo>
                    <a:lnTo>
                      <a:pt x="60" y="60"/>
                    </a:lnTo>
                    <a:lnTo>
                      <a:pt x="62" y="60"/>
                    </a:lnTo>
                    <a:lnTo>
                      <a:pt x="69" y="58"/>
                    </a:lnTo>
                    <a:lnTo>
                      <a:pt x="71" y="58"/>
                    </a:lnTo>
                    <a:lnTo>
                      <a:pt x="71" y="53"/>
                    </a:lnTo>
                    <a:close/>
                    <a:moveTo>
                      <a:pt x="31" y="12"/>
                    </a:moveTo>
                    <a:lnTo>
                      <a:pt x="36" y="7"/>
                    </a:lnTo>
                    <a:lnTo>
                      <a:pt x="36" y="3"/>
                    </a:lnTo>
                    <a:lnTo>
                      <a:pt x="36" y="0"/>
                    </a:lnTo>
                    <a:lnTo>
                      <a:pt x="26" y="0"/>
                    </a:lnTo>
                    <a:lnTo>
                      <a:pt x="26" y="3"/>
                    </a:lnTo>
                    <a:lnTo>
                      <a:pt x="21" y="7"/>
                    </a:lnTo>
                    <a:lnTo>
                      <a:pt x="21" y="10"/>
                    </a:lnTo>
                    <a:lnTo>
                      <a:pt x="19" y="10"/>
                    </a:lnTo>
                    <a:lnTo>
                      <a:pt x="19" y="19"/>
                    </a:lnTo>
                    <a:lnTo>
                      <a:pt x="14" y="14"/>
                    </a:lnTo>
                    <a:lnTo>
                      <a:pt x="12" y="7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12" y="19"/>
                    </a:lnTo>
                    <a:lnTo>
                      <a:pt x="12" y="22"/>
                    </a:lnTo>
                    <a:lnTo>
                      <a:pt x="5" y="19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5" y="34"/>
                    </a:lnTo>
                    <a:lnTo>
                      <a:pt x="7" y="34"/>
                    </a:lnTo>
                    <a:lnTo>
                      <a:pt x="2" y="38"/>
                    </a:lnTo>
                    <a:lnTo>
                      <a:pt x="2" y="41"/>
                    </a:lnTo>
                    <a:lnTo>
                      <a:pt x="5" y="43"/>
                    </a:lnTo>
                    <a:lnTo>
                      <a:pt x="7" y="43"/>
                    </a:lnTo>
                    <a:lnTo>
                      <a:pt x="7" y="48"/>
                    </a:lnTo>
                    <a:lnTo>
                      <a:pt x="5" y="53"/>
                    </a:lnTo>
                    <a:lnTo>
                      <a:pt x="7" y="53"/>
                    </a:lnTo>
                    <a:lnTo>
                      <a:pt x="17" y="53"/>
                    </a:lnTo>
                    <a:lnTo>
                      <a:pt x="17" y="55"/>
                    </a:lnTo>
                    <a:lnTo>
                      <a:pt x="24" y="55"/>
                    </a:lnTo>
                    <a:lnTo>
                      <a:pt x="26" y="58"/>
                    </a:lnTo>
                    <a:lnTo>
                      <a:pt x="26" y="55"/>
                    </a:lnTo>
                    <a:lnTo>
                      <a:pt x="24" y="53"/>
                    </a:lnTo>
                    <a:lnTo>
                      <a:pt x="24" y="48"/>
                    </a:lnTo>
                    <a:lnTo>
                      <a:pt x="26" y="43"/>
                    </a:lnTo>
                    <a:lnTo>
                      <a:pt x="24" y="41"/>
                    </a:lnTo>
                    <a:lnTo>
                      <a:pt x="24" y="38"/>
                    </a:lnTo>
                    <a:lnTo>
                      <a:pt x="21" y="38"/>
                    </a:lnTo>
                    <a:lnTo>
                      <a:pt x="24" y="38"/>
                    </a:lnTo>
                    <a:lnTo>
                      <a:pt x="31" y="34"/>
                    </a:lnTo>
                    <a:lnTo>
                      <a:pt x="33" y="26"/>
                    </a:lnTo>
                    <a:lnTo>
                      <a:pt x="38" y="26"/>
                    </a:lnTo>
                    <a:lnTo>
                      <a:pt x="41" y="19"/>
                    </a:lnTo>
                    <a:lnTo>
                      <a:pt x="31" y="19"/>
                    </a:lnTo>
                    <a:lnTo>
                      <a:pt x="31" y="12"/>
                    </a:lnTo>
                    <a:close/>
                    <a:moveTo>
                      <a:pt x="29" y="38"/>
                    </a:moveTo>
                    <a:lnTo>
                      <a:pt x="31" y="48"/>
                    </a:lnTo>
                    <a:lnTo>
                      <a:pt x="36" y="53"/>
                    </a:lnTo>
                    <a:lnTo>
                      <a:pt x="38" y="46"/>
                    </a:lnTo>
                    <a:lnTo>
                      <a:pt x="33" y="41"/>
                    </a:lnTo>
                    <a:lnTo>
                      <a:pt x="29" y="3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143" name="Group 142">
                <a:extLst>
                  <a:ext uri="{FF2B5EF4-FFF2-40B4-BE49-F238E27FC236}">
                    <a16:creationId xmlns="" xmlns:a16="http://schemas.microsoft.com/office/drawing/2014/main" id="{429E4954-F343-48A4-BEBE-C602FED21291}"/>
                  </a:ext>
                </a:extLst>
              </p:cNvPr>
              <p:cNvGrpSpPr/>
              <p:nvPr/>
            </p:nvGrpSpPr>
            <p:grpSpPr>
              <a:xfrm>
                <a:off x="6639834" y="-2011893"/>
                <a:ext cx="414716" cy="204968"/>
                <a:chOff x="4615482" y="2902636"/>
                <a:chExt cx="692394" cy="311096"/>
              </a:xfrm>
              <a:grpFill/>
            </p:grpSpPr>
            <p:sp>
              <p:nvSpPr>
                <p:cNvPr id="188" name="Ukraine" descr="© INSCALE GmbH, 05.05.2010&#10;http://www.presentationload.com/">
                  <a:extLst>
                    <a:ext uri="{FF2B5EF4-FFF2-40B4-BE49-F238E27FC236}">
                      <a16:creationId xmlns="" xmlns:a16="http://schemas.microsoft.com/office/drawing/2014/main" id="{693442AC-02A9-4EA6-ABC1-D9C91B993B52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4944401" y="3001844"/>
                  <a:ext cx="363475" cy="193516"/>
                </a:xfrm>
                <a:custGeom>
                  <a:avLst/>
                  <a:gdLst>
                    <a:gd name="T0" fmla="*/ 2147483647 w 1116"/>
                    <a:gd name="T1" fmla="*/ 2147483647 h 624"/>
                    <a:gd name="T2" fmla="*/ 2147483647 w 1116"/>
                    <a:gd name="T3" fmla="*/ 2147483647 h 624"/>
                    <a:gd name="T4" fmla="*/ 2147483647 w 1116"/>
                    <a:gd name="T5" fmla="*/ 2147483647 h 624"/>
                    <a:gd name="T6" fmla="*/ 2147483647 w 1116"/>
                    <a:gd name="T7" fmla="*/ 2147483647 h 624"/>
                    <a:gd name="T8" fmla="*/ 2147483647 w 1116"/>
                    <a:gd name="T9" fmla="*/ 2147483647 h 624"/>
                    <a:gd name="T10" fmla="*/ 2147483647 w 1116"/>
                    <a:gd name="T11" fmla="*/ 2147483647 h 624"/>
                    <a:gd name="T12" fmla="*/ 2147483647 w 1116"/>
                    <a:gd name="T13" fmla="*/ 2147483647 h 624"/>
                    <a:gd name="T14" fmla="*/ 2147483647 w 1116"/>
                    <a:gd name="T15" fmla="*/ 2147483647 h 624"/>
                    <a:gd name="T16" fmla="*/ 2147483647 w 1116"/>
                    <a:gd name="T17" fmla="*/ 2147483647 h 624"/>
                    <a:gd name="T18" fmla="*/ 2147483647 w 1116"/>
                    <a:gd name="T19" fmla="*/ 2147483647 h 624"/>
                    <a:gd name="T20" fmla="*/ 2147483647 w 1116"/>
                    <a:gd name="T21" fmla="*/ 2147483647 h 624"/>
                    <a:gd name="T22" fmla="*/ 2147483647 w 1116"/>
                    <a:gd name="T23" fmla="*/ 2147483647 h 624"/>
                    <a:gd name="T24" fmla="*/ 2147483647 w 1116"/>
                    <a:gd name="T25" fmla="*/ 2147483647 h 624"/>
                    <a:gd name="T26" fmla="*/ 2147483647 w 1116"/>
                    <a:gd name="T27" fmla="*/ 2147483647 h 624"/>
                    <a:gd name="T28" fmla="*/ 2147483647 w 1116"/>
                    <a:gd name="T29" fmla="*/ 2147483647 h 624"/>
                    <a:gd name="T30" fmla="*/ 2147483647 w 1116"/>
                    <a:gd name="T31" fmla="*/ 2147483647 h 624"/>
                    <a:gd name="T32" fmla="*/ 2147483647 w 1116"/>
                    <a:gd name="T33" fmla="*/ 2147483647 h 624"/>
                    <a:gd name="T34" fmla="*/ 2147483647 w 1116"/>
                    <a:gd name="T35" fmla="*/ 2147483647 h 624"/>
                    <a:gd name="T36" fmla="*/ 2147483647 w 1116"/>
                    <a:gd name="T37" fmla="*/ 2147483647 h 624"/>
                    <a:gd name="T38" fmla="*/ 2147483647 w 1116"/>
                    <a:gd name="T39" fmla="*/ 2147483647 h 624"/>
                    <a:gd name="T40" fmla="*/ 2147483647 w 1116"/>
                    <a:gd name="T41" fmla="*/ 2147483647 h 624"/>
                    <a:gd name="T42" fmla="*/ 2147483647 w 1116"/>
                    <a:gd name="T43" fmla="*/ 2147483647 h 624"/>
                    <a:gd name="T44" fmla="*/ 2147483647 w 1116"/>
                    <a:gd name="T45" fmla="*/ 2147483647 h 624"/>
                    <a:gd name="T46" fmla="*/ 2147483647 w 1116"/>
                    <a:gd name="T47" fmla="*/ 2147483647 h 624"/>
                    <a:gd name="T48" fmla="*/ 2147483647 w 1116"/>
                    <a:gd name="T49" fmla="*/ 2147483647 h 624"/>
                    <a:gd name="T50" fmla="*/ 2147483647 w 1116"/>
                    <a:gd name="T51" fmla="*/ 2147483647 h 624"/>
                    <a:gd name="T52" fmla="*/ 2147483647 w 1116"/>
                    <a:gd name="T53" fmla="*/ 2147483647 h 624"/>
                    <a:gd name="T54" fmla="*/ 2147483647 w 1116"/>
                    <a:gd name="T55" fmla="*/ 2147483647 h 624"/>
                    <a:gd name="T56" fmla="*/ 2147483647 w 1116"/>
                    <a:gd name="T57" fmla="*/ 2147483647 h 624"/>
                    <a:gd name="T58" fmla="*/ 2147483647 w 1116"/>
                    <a:gd name="T59" fmla="*/ 2147483647 h 624"/>
                    <a:gd name="T60" fmla="*/ 2147483647 w 1116"/>
                    <a:gd name="T61" fmla="*/ 2147483647 h 624"/>
                    <a:gd name="T62" fmla="*/ 2147483647 w 1116"/>
                    <a:gd name="T63" fmla="*/ 2147483647 h 624"/>
                    <a:gd name="T64" fmla="*/ 2147483647 w 1116"/>
                    <a:gd name="T65" fmla="*/ 2147483647 h 624"/>
                    <a:gd name="T66" fmla="*/ 2147483647 w 1116"/>
                    <a:gd name="T67" fmla="*/ 2147483647 h 624"/>
                    <a:gd name="T68" fmla="*/ 2147483647 w 1116"/>
                    <a:gd name="T69" fmla="*/ 2147483647 h 624"/>
                    <a:gd name="T70" fmla="*/ 2147483647 w 1116"/>
                    <a:gd name="T71" fmla="*/ 2147483647 h 624"/>
                    <a:gd name="T72" fmla="*/ 2147483647 w 1116"/>
                    <a:gd name="T73" fmla="*/ 2147483647 h 624"/>
                    <a:gd name="T74" fmla="*/ 2147483647 w 1116"/>
                    <a:gd name="T75" fmla="*/ 2147483647 h 624"/>
                    <a:gd name="T76" fmla="*/ 2147483647 w 1116"/>
                    <a:gd name="T77" fmla="*/ 2147483647 h 624"/>
                    <a:gd name="T78" fmla="*/ 2147483647 w 1116"/>
                    <a:gd name="T79" fmla="*/ 2147483647 h 624"/>
                    <a:gd name="T80" fmla="*/ 2147483647 w 1116"/>
                    <a:gd name="T81" fmla="*/ 2147483647 h 624"/>
                    <a:gd name="T82" fmla="*/ 2147483647 w 1116"/>
                    <a:gd name="T83" fmla="*/ 2147483647 h 624"/>
                    <a:gd name="T84" fmla="*/ 2147483647 w 1116"/>
                    <a:gd name="T85" fmla="*/ 2147483647 h 624"/>
                    <a:gd name="T86" fmla="*/ 2147483647 w 1116"/>
                    <a:gd name="T87" fmla="*/ 2147483647 h 624"/>
                    <a:gd name="T88" fmla="*/ 2147483647 w 1116"/>
                    <a:gd name="T89" fmla="*/ 0 h 624"/>
                    <a:gd name="T90" fmla="*/ 2147483647 w 1116"/>
                    <a:gd name="T91" fmla="*/ 2147483647 h 624"/>
                    <a:gd name="T92" fmla="*/ 2147483647 w 1116"/>
                    <a:gd name="T93" fmla="*/ 2147483647 h 624"/>
                    <a:gd name="T94" fmla="*/ 2147483647 w 1116"/>
                    <a:gd name="T95" fmla="*/ 2147483647 h 624"/>
                    <a:gd name="T96" fmla="*/ 2147483647 w 1116"/>
                    <a:gd name="T97" fmla="*/ 2147483647 h 624"/>
                    <a:gd name="T98" fmla="*/ 2147483647 w 1116"/>
                    <a:gd name="T99" fmla="*/ 2147483647 h 624"/>
                    <a:gd name="T100" fmla="*/ 2147483647 w 1116"/>
                    <a:gd name="T101" fmla="*/ 2147483647 h 624"/>
                    <a:gd name="T102" fmla="*/ 2147483647 w 1116"/>
                    <a:gd name="T103" fmla="*/ 2147483647 h 624"/>
                    <a:gd name="T104" fmla="*/ 2147483647 w 1116"/>
                    <a:gd name="T105" fmla="*/ 2147483647 h 624"/>
                    <a:gd name="T106" fmla="*/ 2147483647 w 1116"/>
                    <a:gd name="T107" fmla="*/ 2147483647 h 624"/>
                    <a:gd name="T108" fmla="*/ 2147483647 w 1116"/>
                    <a:gd name="T109" fmla="*/ 2147483647 h 624"/>
                    <a:gd name="T110" fmla="*/ 2147483647 w 1116"/>
                    <a:gd name="T111" fmla="*/ 2147483647 h 624"/>
                    <a:gd name="T112" fmla="*/ 2147483647 w 1116"/>
                    <a:gd name="T113" fmla="*/ 2147483647 h 624"/>
                    <a:gd name="T114" fmla="*/ 2147483647 w 1116"/>
                    <a:gd name="T115" fmla="*/ 2147483647 h 624"/>
                    <a:gd name="T116" fmla="*/ 2147483647 w 1116"/>
                    <a:gd name="T117" fmla="*/ 2147483647 h 62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116"/>
                    <a:gd name="T178" fmla="*/ 0 h 624"/>
                    <a:gd name="T179" fmla="*/ 1116 w 1116"/>
                    <a:gd name="T180" fmla="*/ 624 h 62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116" h="624">
                      <a:moveTo>
                        <a:pt x="24" y="324"/>
                      </a:moveTo>
                      <a:lnTo>
                        <a:pt x="30" y="324"/>
                      </a:lnTo>
                      <a:lnTo>
                        <a:pt x="36" y="330"/>
                      </a:lnTo>
                      <a:lnTo>
                        <a:pt x="48" y="330"/>
                      </a:lnTo>
                      <a:lnTo>
                        <a:pt x="54" y="336"/>
                      </a:lnTo>
                      <a:lnTo>
                        <a:pt x="78" y="336"/>
                      </a:lnTo>
                      <a:lnTo>
                        <a:pt x="84" y="342"/>
                      </a:lnTo>
                      <a:lnTo>
                        <a:pt x="108" y="342"/>
                      </a:lnTo>
                      <a:lnTo>
                        <a:pt x="114" y="348"/>
                      </a:lnTo>
                      <a:lnTo>
                        <a:pt x="126" y="342"/>
                      </a:lnTo>
                      <a:lnTo>
                        <a:pt x="132" y="342"/>
                      </a:lnTo>
                      <a:lnTo>
                        <a:pt x="144" y="336"/>
                      </a:lnTo>
                      <a:lnTo>
                        <a:pt x="150" y="336"/>
                      </a:lnTo>
                      <a:lnTo>
                        <a:pt x="174" y="360"/>
                      </a:lnTo>
                      <a:lnTo>
                        <a:pt x="186" y="360"/>
                      </a:lnTo>
                      <a:lnTo>
                        <a:pt x="198" y="348"/>
                      </a:lnTo>
                      <a:lnTo>
                        <a:pt x="198" y="342"/>
                      </a:lnTo>
                      <a:lnTo>
                        <a:pt x="222" y="348"/>
                      </a:lnTo>
                      <a:lnTo>
                        <a:pt x="228" y="336"/>
                      </a:lnTo>
                      <a:lnTo>
                        <a:pt x="234" y="342"/>
                      </a:lnTo>
                      <a:lnTo>
                        <a:pt x="252" y="342"/>
                      </a:lnTo>
                      <a:lnTo>
                        <a:pt x="258" y="336"/>
                      </a:lnTo>
                      <a:lnTo>
                        <a:pt x="258" y="330"/>
                      </a:lnTo>
                      <a:lnTo>
                        <a:pt x="270" y="318"/>
                      </a:lnTo>
                      <a:lnTo>
                        <a:pt x="282" y="318"/>
                      </a:lnTo>
                      <a:lnTo>
                        <a:pt x="288" y="306"/>
                      </a:lnTo>
                      <a:lnTo>
                        <a:pt x="294" y="306"/>
                      </a:lnTo>
                      <a:lnTo>
                        <a:pt x="306" y="312"/>
                      </a:lnTo>
                      <a:lnTo>
                        <a:pt x="318" y="312"/>
                      </a:lnTo>
                      <a:lnTo>
                        <a:pt x="318" y="306"/>
                      </a:lnTo>
                      <a:lnTo>
                        <a:pt x="324" y="306"/>
                      </a:lnTo>
                      <a:lnTo>
                        <a:pt x="336" y="300"/>
                      </a:lnTo>
                      <a:lnTo>
                        <a:pt x="342" y="300"/>
                      </a:lnTo>
                      <a:lnTo>
                        <a:pt x="354" y="312"/>
                      </a:lnTo>
                      <a:lnTo>
                        <a:pt x="360" y="312"/>
                      </a:lnTo>
                      <a:lnTo>
                        <a:pt x="360" y="318"/>
                      </a:lnTo>
                      <a:lnTo>
                        <a:pt x="402" y="318"/>
                      </a:lnTo>
                      <a:lnTo>
                        <a:pt x="408" y="324"/>
                      </a:lnTo>
                      <a:lnTo>
                        <a:pt x="408" y="336"/>
                      </a:lnTo>
                      <a:lnTo>
                        <a:pt x="426" y="336"/>
                      </a:lnTo>
                      <a:lnTo>
                        <a:pt x="438" y="342"/>
                      </a:lnTo>
                      <a:lnTo>
                        <a:pt x="444" y="348"/>
                      </a:lnTo>
                      <a:lnTo>
                        <a:pt x="450" y="360"/>
                      </a:lnTo>
                      <a:lnTo>
                        <a:pt x="444" y="366"/>
                      </a:lnTo>
                      <a:lnTo>
                        <a:pt x="444" y="390"/>
                      </a:lnTo>
                      <a:lnTo>
                        <a:pt x="456" y="384"/>
                      </a:lnTo>
                      <a:lnTo>
                        <a:pt x="462" y="384"/>
                      </a:lnTo>
                      <a:lnTo>
                        <a:pt x="468" y="390"/>
                      </a:lnTo>
                      <a:lnTo>
                        <a:pt x="462" y="396"/>
                      </a:lnTo>
                      <a:lnTo>
                        <a:pt x="462" y="414"/>
                      </a:lnTo>
                      <a:lnTo>
                        <a:pt x="474" y="414"/>
                      </a:lnTo>
                      <a:lnTo>
                        <a:pt x="480" y="420"/>
                      </a:lnTo>
                      <a:lnTo>
                        <a:pt x="492" y="420"/>
                      </a:lnTo>
                      <a:lnTo>
                        <a:pt x="498" y="426"/>
                      </a:lnTo>
                      <a:lnTo>
                        <a:pt x="498" y="456"/>
                      </a:lnTo>
                      <a:lnTo>
                        <a:pt x="492" y="456"/>
                      </a:lnTo>
                      <a:lnTo>
                        <a:pt x="480" y="462"/>
                      </a:lnTo>
                      <a:lnTo>
                        <a:pt x="462" y="462"/>
                      </a:lnTo>
                      <a:lnTo>
                        <a:pt x="456" y="456"/>
                      </a:lnTo>
                      <a:lnTo>
                        <a:pt x="438" y="456"/>
                      </a:lnTo>
                      <a:lnTo>
                        <a:pt x="432" y="462"/>
                      </a:lnTo>
                      <a:lnTo>
                        <a:pt x="432" y="468"/>
                      </a:lnTo>
                      <a:lnTo>
                        <a:pt x="438" y="468"/>
                      </a:lnTo>
                      <a:lnTo>
                        <a:pt x="450" y="474"/>
                      </a:lnTo>
                      <a:lnTo>
                        <a:pt x="456" y="480"/>
                      </a:lnTo>
                      <a:lnTo>
                        <a:pt x="438" y="492"/>
                      </a:lnTo>
                      <a:lnTo>
                        <a:pt x="432" y="498"/>
                      </a:lnTo>
                      <a:lnTo>
                        <a:pt x="420" y="504"/>
                      </a:lnTo>
                      <a:lnTo>
                        <a:pt x="414" y="504"/>
                      </a:lnTo>
                      <a:lnTo>
                        <a:pt x="414" y="516"/>
                      </a:lnTo>
                      <a:lnTo>
                        <a:pt x="420" y="522"/>
                      </a:lnTo>
                      <a:lnTo>
                        <a:pt x="420" y="534"/>
                      </a:lnTo>
                      <a:lnTo>
                        <a:pt x="396" y="540"/>
                      </a:lnTo>
                      <a:lnTo>
                        <a:pt x="390" y="528"/>
                      </a:lnTo>
                      <a:lnTo>
                        <a:pt x="390" y="516"/>
                      </a:lnTo>
                      <a:lnTo>
                        <a:pt x="390" y="528"/>
                      </a:lnTo>
                      <a:lnTo>
                        <a:pt x="396" y="540"/>
                      </a:lnTo>
                      <a:lnTo>
                        <a:pt x="396" y="546"/>
                      </a:lnTo>
                      <a:lnTo>
                        <a:pt x="408" y="552"/>
                      </a:lnTo>
                      <a:lnTo>
                        <a:pt x="438" y="552"/>
                      </a:lnTo>
                      <a:lnTo>
                        <a:pt x="444" y="546"/>
                      </a:lnTo>
                      <a:lnTo>
                        <a:pt x="450" y="546"/>
                      </a:lnTo>
                      <a:lnTo>
                        <a:pt x="456" y="540"/>
                      </a:lnTo>
                      <a:lnTo>
                        <a:pt x="474" y="540"/>
                      </a:lnTo>
                      <a:lnTo>
                        <a:pt x="480" y="534"/>
                      </a:lnTo>
                      <a:lnTo>
                        <a:pt x="486" y="534"/>
                      </a:lnTo>
                      <a:lnTo>
                        <a:pt x="480" y="528"/>
                      </a:lnTo>
                      <a:lnTo>
                        <a:pt x="486" y="528"/>
                      </a:lnTo>
                      <a:lnTo>
                        <a:pt x="492" y="522"/>
                      </a:lnTo>
                      <a:lnTo>
                        <a:pt x="510" y="516"/>
                      </a:lnTo>
                      <a:lnTo>
                        <a:pt x="522" y="510"/>
                      </a:lnTo>
                      <a:lnTo>
                        <a:pt x="528" y="504"/>
                      </a:lnTo>
                      <a:lnTo>
                        <a:pt x="534" y="492"/>
                      </a:lnTo>
                      <a:lnTo>
                        <a:pt x="540" y="486"/>
                      </a:lnTo>
                      <a:lnTo>
                        <a:pt x="546" y="474"/>
                      </a:lnTo>
                      <a:lnTo>
                        <a:pt x="552" y="468"/>
                      </a:lnTo>
                      <a:lnTo>
                        <a:pt x="552" y="462"/>
                      </a:lnTo>
                      <a:lnTo>
                        <a:pt x="582" y="450"/>
                      </a:lnTo>
                      <a:lnTo>
                        <a:pt x="600" y="438"/>
                      </a:lnTo>
                      <a:lnTo>
                        <a:pt x="612" y="444"/>
                      </a:lnTo>
                      <a:lnTo>
                        <a:pt x="624" y="444"/>
                      </a:lnTo>
                      <a:lnTo>
                        <a:pt x="636" y="450"/>
                      </a:lnTo>
                      <a:lnTo>
                        <a:pt x="654" y="450"/>
                      </a:lnTo>
                      <a:lnTo>
                        <a:pt x="666" y="438"/>
                      </a:lnTo>
                      <a:lnTo>
                        <a:pt x="648" y="462"/>
                      </a:lnTo>
                      <a:lnTo>
                        <a:pt x="624" y="462"/>
                      </a:lnTo>
                      <a:lnTo>
                        <a:pt x="630" y="468"/>
                      </a:lnTo>
                      <a:lnTo>
                        <a:pt x="642" y="474"/>
                      </a:lnTo>
                      <a:lnTo>
                        <a:pt x="654" y="486"/>
                      </a:lnTo>
                      <a:lnTo>
                        <a:pt x="726" y="486"/>
                      </a:lnTo>
                      <a:lnTo>
                        <a:pt x="738" y="504"/>
                      </a:lnTo>
                      <a:lnTo>
                        <a:pt x="726" y="510"/>
                      </a:lnTo>
                      <a:lnTo>
                        <a:pt x="720" y="516"/>
                      </a:lnTo>
                      <a:lnTo>
                        <a:pt x="684" y="534"/>
                      </a:lnTo>
                      <a:lnTo>
                        <a:pt x="678" y="540"/>
                      </a:lnTo>
                      <a:lnTo>
                        <a:pt x="678" y="546"/>
                      </a:lnTo>
                      <a:lnTo>
                        <a:pt x="684" y="546"/>
                      </a:lnTo>
                      <a:lnTo>
                        <a:pt x="690" y="552"/>
                      </a:lnTo>
                      <a:lnTo>
                        <a:pt x="720" y="552"/>
                      </a:lnTo>
                      <a:lnTo>
                        <a:pt x="732" y="558"/>
                      </a:lnTo>
                      <a:lnTo>
                        <a:pt x="744" y="570"/>
                      </a:lnTo>
                      <a:lnTo>
                        <a:pt x="744" y="594"/>
                      </a:lnTo>
                      <a:lnTo>
                        <a:pt x="738" y="606"/>
                      </a:lnTo>
                      <a:lnTo>
                        <a:pt x="738" y="618"/>
                      </a:lnTo>
                      <a:lnTo>
                        <a:pt x="756" y="618"/>
                      </a:lnTo>
                      <a:lnTo>
                        <a:pt x="768" y="624"/>
                      </a:lnTo>
                      <a:lnTo>
                        <a:pt x="780" y="624"/>
                      </a:lnTo>
                      <a:lnTo>
                        <a:pt x="780" y="618"/>
                      </a:lnTo>
                      <a:lnTo>
                        <a:pt x="792" y="606"/>
                      </a:lnTo>
                      <a:lnTo>
                        <a:pt x="804" y="600"/>
                      </a:lnTo>
                      <a:lnTo>
                        <a:pt x="810" y="594"/>
                      </a:lnTo>
                      <a:lnTo>
                        <a:pt x="840" y="594"/>
                      </a:lnTo>
                      <a:lnTo>
                        <a:pt x="858" y="576"/>
                      </a:lnTo>
                      <a:lnTo>
                        <a:pt x="858" y="570"/>
                      </a:lnTo>
                      <a:lnTo>
                        <a:pt x="864" y="564"/>
                      </a:lnTo>
                      <a:lnTo>
                        <a:pt x="870" y="564"/>
                      </a:lnTo>
                      <a:lnTo>
                        <a:pt x="882" y="576"/>
                      </a:lnTo>
                      <a:lnTo>
                        <a:pt x="918" y="570"/>
                      </a:lnTo>
                      <a:lnTo>
                        <a:pt x="918" y="552"/>
                      </a:lnTo>
                      <a:lnTo>
                        <a:pt x="930" y="540"/>
                      </a:lnTo>
                      <a:lnTo>
                        <a:pt x="900" y="540"/>
                      </a:lnTo>
                      <a:lnTo>
                        <a:pt x="894" y="546"/>
                      </a:lnTo>
                      <a:lnTo>
                        <a:pt x="882" y="552"/>
                      </a:lnTo>
                      <a:lnTo>
                        <a:pt x="852" y="552"/>
                      </a:lnTo>
                      <a:lnTo>
                        <a:pt x="846" y="546"/>
                      </a:lnTo>
                      <a:lnTo>
                        <a:pt x="834" y="540"/>
                      </a:lnTo>
                      <a:lnTo>
                        <a:pt x="828" y="534"/>
                      </a:lnTo>
                      <a:lnTo>
                        <a:pt x="828" y="522"/>
                      </a:lnTo>
                      <a:lnTo>
                        <a:pt x="822" y="516"/>
                      </a:lnTo>
                      <a:lnTo>
                        <a:pt x="810" y="516"/>
                      </a:lnTo>
                      <a:lnTo>
                        <a:pt x="786" y="498"/>
                      </a:lnTo>
                      <a:lnTo>
                        <a:pt x="750" y="492"/>
                      </a:lnTo>
                      <a:lnTo>
                        <a:pt x="744" y="480"/>
                      </a:lnTo>
                      <a:lnTo>
                        <a:pt x="810" y="480"/>
                      </a:lnTo>
                      <a:lnTo>
                        <a:pt x="822" y="474"/>
                      </a:lnTo>
                      <a:lnTo>
                        <a:pt x="834" y="462"/>
                      </a:lnTo>
                      <a:lnTo>
                        <a:pt x="846" y="468"/>
                      </a:lnTo>
                      <a:lnTo>
                        <a:pt x="852" y="462"/>
                      </a:lnTo>
                      <a:lnTo>
                        <a:pt x="864" y="456"/>
                      </a:lnTo>
                      <a:lnTo>
                        <a:pt x="870" y="450"/>
                      </a:lnTo>
                      <a:lnTo>
                        <a:pt x="882" y="444"/>
                      </a:lnTo>
                      <a:lnTo>
                        <a:pt x="906" y="444"/>
                      </a:lnTo>
                      <a:lnTo>
                        <a:pt x="918" y="438"/>
                      </a:lnTo>
                      <a:lnTo>
                        <a:pt x="930" y="438"/>
                      </a:lnTo>
                      <a:lnTo>
                        <a:pt x="978" y="408"/>
                      </a:lnTo>
                      <a:lnTo>
                        <a:pt x="1014" y="408"/>
                      </a:lnTo>
                      <a:lnTo>
                        <a:pt x="1014" y="372"/>
                      </a:lnTo>
                      <a:lnTo>
                        <a:pt x="1032" y="372"/>
                      </a:lnTo>
                      <a:lnTo>
                        <a:pt x="1038" y="366"/>
                      </a:lnTo>
                      <a:lnTo>
                        <a:pt x="1038" y="360"/>
                      </a:lnTo>
                      <a:lnTo>
                        <a:pt x="1050" y="348"/>
                      </a:lnTo>
                      <a:lnTo>
                        <a:pt x="1080" y="348"/>
                      </a:lnTo>
                      <a:lnTo>
                        <a:pt x="1092" y="342"/>
                      </a:lnTo>
                      <a:lnTo>
                        <a:pt x="1104" y="342"/>
                      </a:lnTo>
                      <a:lnTo>
                        <a:pt x="1116" y="330"/>
                      </a:lnTo>
                      <a:lnTo>
                        <a:pt x="1116" y="324"/>
                      </a:lnTo>
                      <a:lnTo>
                        <a:pt x="1110" y="312"/>
                      </a:lnTo>
                      <a:lnTo>
                        <a:pt x="1110" y="300"/>
                      </a:lnTo>
                      <a:lnTo>
                        <a:pt x="1098" y="294"/>
                      </a:lnTo>
                      <a:lnTo>
                        <a:pt x="1086" y="282"/>
                      </a:lnTo>
                      <a:lnTo>
                        <a:pt x="1092" y="276"/>
                      </a:lnTo>
                      <a:lnTo>
                        <a:pt x="1110" y="276"/>
                      </a:lnTo>
                      <a:lnTo>
                        <a:pt x="1116" y="270"/>
                      </a:lnTo>
                      <a:lnTo>
                        <a:pt x="1110" y="264"/>
                      </a:lnTo>
                      <a:lnTo>
                        <a:pt x="1104" y="264"/>
                      </a:lnTo>
                      <a:lnTo>
                        <a:pt x="1098" y="258"/>
                      </a:lnTo>
                      <a:lnTo>
                        <a:pt x="1092" y="258"/>
                      </a:lnTo>
                      <a:lnTo>
                        <a:pt x="1110" y="246"/>
                      </a:lnTo>
                      <a:lnTo>
                        <a:pt x="1110" y="222"/>
                      </a:lnTo>
                      <a:lnTo>
                        <a:pt x="1104" y="216"/>
                      </a:lnTo>
                      <a:lnTo>
                        <a:pt x="1080" y="216"/>
                      </a:lnTo>
                      <a:lnTo>
                        <a:pt x="1062" y="204"/>
                      </a:lnTo>
                      <a:lnTo>
                        <a:pt x="1056" y="198"/>
                      </a:lnTo>
                      <a:lnTo>
                        <a:pt x="1056" y="192"/>
                      </a:lnTo>
                      <a:lnTo>
                        <a:pt x="1014" y="192"/>
                      </a:lnTo>
                      <a:lnTo>
                        <a:pt x="1002" y="186"/>
                      </a:lnTo>
                      <a:lnTo>
                        <a:pt x="996" y="180"/>
                      </a:lnTo>
                      <a:lnTo>
                        <a:pt x="978" y="180"/>
                      </a:lnTo>
                      <a:lnTo>
                        <a:pt x="966" y="186"/>
                      </a:lnTo>
                      <a:lnTo>
                        <a:pt x="942" y="162"/>
                      </a:lnTo>
                      <a:lnTo>
                        <a:pt x="936" y="150"/>
                      </a:lnTo>
                      <a:lnTo>
                        <a:pt x="924" y="150"/>
                      </a:lnTo>
                      <a:lnTo>
                        <a:pt x="918" y="156"/>
                      </a:lnTo>
                      <a:lnTo>
                        <a:pt x="918" y="162"/>
                      </a:lnTo>
                      <a:lnTo>
                        <a:pt x="912" y="156"/>
                      </a:lnTo>
                      <a:lnTo>
                        <a:pt x="864" y="156"/>
                      </a:lnTo>
                      <a:lnTo>
                        <a:pt x="858" y="150"/>
                      </a:lnTo>
                      <a:lnTo>
                        <a:pt x="846" y="150"/>
                      </a:lnTo>
                      <a:lnTo>
                        <a:pt x="840" y="144"/>
                      </a:lnTo>
                      <a:lnTo>
                        <a:pt x="816" y="150"/>
                      </a:lnTo>
                      <a:lnTo>
                        <a:pt x="810" y="150"/>
                      </a:lnTo>
                      <a:lnTo>
                        <a:pt x="798" y="102"/>
                      </a:lnTo>
                      <a:lnTo>
                        <a:pt x="756" y="84"/>
                      </a:lnTo>
                      <a:lnTo>
                        <a:pt x="720" y="84"/>
                      </a:lnTo>
                      <a:lnTo>
                        <a:pt x="720" y="66"/>
                      </a:lnTo>
                      <a:lnTo>
                        <a:pt x="714" y="48"/>
                      </a:lnTo>
                      <a:lnTo>
                        <a:pt x="720" y="48"/>
                      </a:lnTo>
                      <a:lnTo>
                        <a:pt x="726" y="42"/>
                      </a:lnTo>
                      <a:lnTo>
                        <a:pt x="726" y="30"/>
                      </a:lnTo>
                      <a:lnTo>
                        <a:pt x="720" y="30"/>
                      </a:lnTo>
                      <a:lnTo>
                        <a:pt x="708" y="24"/>
                      </a:lnTo>
                      <a:lnTo>
                        <a:pt x="702" y="18"/>
                      </a:lnTo>
                      <a:lnTo>
                        <a:pt x="696" y="18"/>
                      </a:lnTo>
                      <a:lnTo>
                        <a:pt x="690" y="0"/>
                      </a:lnTo>
                      <a:lnTo>
                        <a:pt x="642" y="0"/>
                      </a:lnTo>
                      <a:lnTo>
                        <a:pt x="630" y="6"/>
                      </a:lnTo>
                      <a:lnTo>
                        <a:pt x="600" y="6"/>
                      </a:lnTo>
                      <a:lnTo>
                        <a:pt x="600" y="18"/>
                      </a:lnTo>
                      <a:lnTo>
                        <a:pt x="594" y="24"/>
                      </a:lnTo>
                      <a:lnTo>
                        <a:pt x="558" y="24"/>
                      </a:lnTo>
                      <a:lnTo>
                        <a:pt x="546" y="18"/>
                      </a:lnTo>
                      <a:lnTo>
                        <a:pt x="516" y="18"/>
                      </a:lnTo>
                      <a:lnTo>
                        <a:pt x="510" y="30"/>
                      </a:lnTo>
                      <a:lnTo>
                        <a:pt x="498" y="36"/>
                      </a:lnTo>
                      <a:lnTo>
                        <a:pt x="492" y="42"/>
                      </a:lnTo>
                      <a:lnTo>
                        <a:pt x="486" y="54"/>
                      </a:lnTo>
                      <a:lnTo>
                        <a:pt x="492" y="60"/>
                      </a:lnTo>
                      <a:lnTo>
                        <a:pt x="492" y="72"/>
                      </a:lnTo>
                      <a:lnTo>
                        <a:pt x="486" y="78"/>
                      </a:lnTo>
                      <a:lnTo>
                        <a:pt x="468" y="78"/>
                      </a:lnTo>
                      <a:lnTo>
                        <a:pt x="462" y="72"/>
                      </a:lnTo>
                      <a:lnTo>
                        <a:pt x="438" y="72"/>
                      </a:lnTo>
                      <a:lnTo>
                        <a:pt x="426" y="78"/>
                      </a:lnTo>
                      <a:lnTo>
                        <a:pt x="420" y="78"/>
                      </a:lnTo>
                      <a:lnTo>
                        <a:pt x="420" y="66"/>
                      </a:lnTo>
                      <a:lnTo>
                        <a:pt x="414" y="60"/>
                      </a:lnTo>
                      <a:lnTo>
                        <a:pt x="396" y="60"/>
                      </a:lnTo>
                      <a:lnTo>
                        <a:pt x="390" y="66"/>
                      </a:lnTo>
                      <a:lnTo>
                        <a:pt x="390" y="72"/>
                      </a:lnTo>
                      <a:lnTo>
                        <a:pt x="378" y="60"/>
                      </a:lnTo>
                      <a:lnTo>
                        <a:pt x="366" y="66"/>
                      </a:lnTo>
                      <a:lnTo>
                        <a:pt x="360" y="60"/>
                      </a:lnTo>
                      <a:lnTo>
                        <a:pt x="342" y="66"/>
                      </a:lnTo>
                      <a:lnTo>
                        <a:pt x="336" y="54"/>
                      </a:lnTo>
                      <a:lnTo>
                        <a:pt x="324" y="66"/>
                      </a:lnTo>
                      <a:lnTo>
                        <a:pt x="306" y="54"/>
                      </a:lnTo>
                      <a:lnTo>
                        <a:pt x="300" y="60"/>
                      </a:lnTo>
                      <a:lnTo>
                        <a:pt x="282" y="48"/>
                      </a:lnTo>
                      <a:lnTo>
                        <a:pt x="258" y="42"/>
                      </a:lnTo>
                      <a:lnTo>
                        <a:pt x="222" y="42"/>
                      </a:lnTo>
                      <a:lnTo>
                        <a:pt x="216" y="36"/>
                      </a:lnTo>
                      <a:lnTo>
                        <a:pt x="216" y="30"/>
                      </a:lnTo>
                      <a:lnTo>
                        <a:pt x="168" y="30"/>
                      </a:lnTo>
                      <a:lnTo>
                        <a:pt x="162" y="36"/>
                      </a:lnTo>
                      <a:lnTo>
                        <a:pt x="150" y="42"/>
                      </a:lnTo>
                      <a:lnTo>
                        <a:pt x="114" y="42"/>
                      </a:lnTo>
                      <a:lnTo>
                        <a:pt x="114" y="48"/>
                      </a:lnTo>
                      <a:lnTo>
                        <a:pt x="96" y="66"/>
                      </a:lnTo>
                      <a:lnTo>
                        <a:pt x="78" y="66"/>
                      </a:lnTo>
                      <a:lnTo>
                        <a:pt x="66" y="60"/>
                      </a:lnTo>
                      <a:lnTo>
                        <a:pt x="72" y="78"/>
                      </a:lnTo>
                      <a:lnTo>
                        <a:pt x="90" y="96"/>
                      </a:lnTo>
                      <a:lnTo>
                        <a:pt x="90" y="102"/>
                      </a:lnTo>
                      <a:lnTo>
                        <a:pt x="102" y="108"/>
                      </a:lnTo>
                      <a:lnTo>
                        <a:pt x="108" y="114"/>
                      </a:lnTo>
                      <a:lnTo>
                        <a:pt x="102" y="126"/>
                      </a:lnTo>
                      <a:lnTo>
                        <a:pt x="108" y="132"/>
                      </a:lnTo>
                      <a:lnTo>
                        <a:pt x="108" y="138"/>
                      </a:lnTo>
                      <a:lnTo>
                        <a:pt x="114" y="144"/>
                      </a:lnTo>
                      <a:lnTo>
                        <a:pt x="108" y="150"/>
                      </a:lnTo>
                      <a:lnTo>
                        <a:pt x="102" y="150"/>
                      </a:lnTo>
                      <a:lnTo>
                        <a:pt x="96" y="156"/>
                      </a:lnTo>
                      <a:lnTo>
                        <a:pt x="84" y="156"/>
                      </a:lnTo>
                      <a:lnTo>
                        <a:pt x="30" y="204"/>
                      </a:lnTo>
                      <a:lnTo>
                        <a:pt x="30" y="246"/>
                      </a:lnTo>
                      <a:lnTo>
                        <a:pt x="42" y="258"/>
                      </a:lnTo>
                      <a:lnTo>
                        <a:pt x="18" y="258"/>
                      </a:lnTo>
                      <a:lnTo>
                        <a:pt x="18" y="270"/>
                      </a:lnTo>
                      <a:lnTo>
                        <a:pt x="12" y="276"/>
                      </a:lnTo>
                      <a:lnTo>
                        <a:pt x="12" y="282"/>
                      </a:lnTo>
                      <a:lnTo>
                        <a:pt x="6" y="288"/>
                      </a:lnTo>
                      <a:lnTo>
                        <a:pt x="0" y="288"/>
                      </a:lnTo>
                      <a:lnTo>
                        <a:pt x="0" y="306"/>
                      </a:lnTo>
                      <a:lnTo>
                        <a:pt x="6" y="306"/>
                      </a:lnTo>
                      <a:lnTo>
                        <a:pt x="24" y="324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spcBef>
                      <a:spcPct val="0"/>
                    </a:spcBef>
                  </a:pPr>
                  <a:endParaRPr lang="de-DE" baseline="-25000">
                    <a:solidFill>
                      <a:srgbClr val="FFC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189" name="Romania" descr="© INSCALE GmbH, 05.05.2010&#10;http://www.presentationload.com/">
                  <a:extLst>
                    <a:ext uri="{FF2B5EF4-FFF2-40B4-BE49-F238E27FC236}">
                      <a16:creationId xmlns="" xmlns:a16="http://schemas.microsoft.com/office/drawing/2014/main" id="{6CE49529-C0C0-448C-9950-18B544B1CFDE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4907285" y="3099827"/>
                  <a:ext cx="199655" cy="113905"/>
                </a:xfrm>
                <a:custGeom>
                  <a:avLst/>
                  <a:gdLst>
                    <a:gd name="T0" fmla="*/ 2147483647 w 612"/>
                    <a:gd name="T1" fmla="*/ 2147483647 h 366"/>
                    <a:gd name="T2" fmla="*/ 2147483647 w 612"/>
                    <a:gd name="T3" fmla="*/ 2147483647 h 366"/>
                    <a:gd name="T4" fmla="*/ 2147483647 w 612"/>
                    <a:gd name="T5" fmla="*/ 2147483647 h 366"/>
                    <a:gd name="T6" fmla="*/ 2147483647 w 612"/>
                    <a:gd name="T7" fmla="*/ 2147483647 h 366"/>
                    <a:gd name="T8" fmla="*/ 2147483647 w 612"/>
                    <a:gd name="T9" fmla="*/ 2147483647 h 366"/>
                    <a:gd name="T10" fmla="*/ 2147483647 w 612"/>
                    <a:gd name="T11" fmla="*/ 2147483647 h 366"/>
                    <a:gd name="T12" fmla="*/ 2147483647 w 612"/>
                    <a:gd name="T13" fmla="*/ 2147483647 h 366"/>
                    <a:gd name="T14" fmla="*/ 2147483647 w 612"/>
                    <a:gd name="T15" fmla="*/ 2147483647 h 366"/>
                    <a:gd name="T16" fmla="*/ 2147483647 w 612"/>
                    <a:gd name="T17" fmla="*/ 2147483647 h 366"/>
                    <a:gd name="T18" fmla="*/ 2147483647 w 612"/>
                    <a:gd name="T19" fmla="*/ 2147483647 h 366"/>
                    <a:gd name="T20" fmla="*/ 2147483647 w 612"/>
                    <a:gd name="T21" fmla="*/ 2147483647 h 366"/>
                    <a:gd name="T22" fmla="*/ 2147483647 w 612"/>
                    <a:gd name="T23" fmla="*/ 2147483647 h 366"/>
                    <a:gd name="T24" fmla="*/ 2147483647 w 612"/>
                    <a:gd name="T25" fmla="*/ 2147483647 h 366"/>
                    <a:gd name="T26" fmla="*/ 2147483647 w 612"/>
                    <a:gd name="T27" fmla="*/ 0 h 366"/>
                    <a:gd name="T28" fmla="*/ 2147483647 w 612"/>
                    <a:gd name="T29" fmla="*/ 2147483647 h 366"/>
                    <a:gd name="T30" fmla="*/ 2147483647 w 612"/>
                    <a:gd name="T31" fmla="*/ 2147483647 h 366"/>
                    <a:gd name="T32" fmla="*/ 2147483647 w 612"/>
                    <a:gd name="T33" fmla="*/ 2147483647 h 366"/>
                    <a:gd name="T34" fmla="*/ 2147483647 w 612"/>
                    <a:gd name="T35" fmla="*/ 2147483647 h 366"/>
                    <a:gd name="T36" fmla="*/ 2147483647 w 612"/>
                    <a:gd name="T37" fmla="*/ 2147483647 h 366"/>
                    <a:gd name="T38" fmla="*/ 2147483647 w 612"/>
                    <a:gd name="T39" fmla="*/ 2147483647 h 366"/>
                    <a:gd name="T40" fmla="*/ 2147483647 w 612"/>
                    <a:gd name="T41" fmla="*/ 2147483647 h 366"/>
                    <a:gd name="T42" fmla="*/ 2147483647 w 612"/>
                    <a:gd name="T43" fmla="*/ 2147483647 h 366"/>
                    <a:gd name="T44" fmla="*/ 2147483647 w 612"/>
                    <a:gd name="T45" fmla="*/ 2147483647 h 366"/>
                    <a:gd name="T46" fmla="*/ 2147483647 w 612"/>
                    <a:gd name="T47" fmla="*/ 2147483647 h 366"/>
                    <a:gd name="T48" fmla="*/ 0 w 612"/>
                    <a:gd name="T49" fmla="*/ 2147483647 h 366"/>
                    <a:gd name="T50" fmla="*/ 2147483647 w 612"/>
                    <a:gd name="T51" fmla="*/ 2147483647 h 366"/>
                    <a:gd name="T52" fmla="*/ 2147483647 w 612"/>
                    <a:gd name="T53" fmla="*/ 2147483647 h 366"/>
                    <a:gd name="T54" fmla="*/ 2147483647 w 612"/>
                    <a:gd name="T55" fmla="*/ 2147483647 h 366"/>
                    <a:gd name="T56" fmla="*/ 2147483647 w 612"/>
                    <a:gd name="T57" fmla="*/ 2147483647 h 366"/>
                    <a:gd name="T58" fmla="*/ 2147483647 w 612"/>
                    <a:gd name="T59" fmla="*/ 2147483647 h 366"/>
                    <a:gd name="T60" fmla="*/ 2147483647 w 612"/>
                    <a:gd name="T61" fmla="*/ 2147483647 h 366"/>
                    <a:gd name="T62" fmla="*/ 2147483647 w 612"/>
                    <a:gd name="T63" fmla="*/ 2147483647 h 366"/>
                    <a:gd name="T64" fmla="*/ 2147483647 w 612"/>
                    <a:gd name="T65" fmla="*/ 2147483647 h 366"/>
                    <a:gd name="T66" fmla="*/ 2147483647 w 612"/>
                    <a:gd name="T67" fmla="*/ 2147483647 h 366"/>
                    <a:gd name="T68" fmla="*/ 2147483647 w 612"/>
                    <a:gd name="T69" fmla="*/ 2147483647 h 366"/>
                    <a:gd name="T70" fmla="*/ 2147483647 w 612"/>
                    <a:gd name="T71" fmla="*/ 2147483647 h 366"/>
                    <a:gd name="T72" fmla="*/ 2147483647 w 612"/>
                    <a:gd name="T73" fmla="*/ 2147483647 h 366"/>
                    <a:gd name="T74" fmla="*/ 2147483647 w 612"/>
                    <a:gd name="T75" fmla="*/ 2147483647 h 366"/>
                    <a:gd name="T76" fmla="*/ 2147483647 w 612"/>
                    <a:gd name="T77" fmla="*/ 2147483647 h 366"/>
                    <a:gd name="T78" fmla="*/ 2147483647 w 612"/>
                    <a:gd name="T79" fmla="*/ 2147483647 h 366"/>
                    <a:gd name="T80" fmla="*/ 2147483647 w 612"/>
                    <a:gd name="T81" fmla="*/ 2147483647 h 366"/>
                    <a:gd name="T82" fmla="*/ 2147483647 w 612"/>
                    <a:gd name="T83" fmla="*/ 2147483647 h 366"/>
                    <a:gd name="T84" fmla="*/ 2147483647 w 612"/>
                    <a:gd name="T85" fmla="*/ 2147483647 h 36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12"/>
                    <a:gd name="T130" fmla="*/ 0 h 366"/>
                    <a:gd name="T131" fmla="*/ 612 w 612"/>
                    <a:gd name="T132" fmla="*/ 366 h 36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12" h="366">
                      <a:moveTo>
                        <a:pt x="516" y="354"/>
                      </a:moveTo>
                      <a:lnTo>
                        <a:pt x="522" y="360"/>
                      </a:lnTo>
                      <a:lnTo>
                        <a:pt x="540" y="360"/>
                      </a:lnTo>
                      <a:lnTo>
                        <a:pt x="540" y="318"/>
                      </a:lnTo>
                      <a:lnTo>
                        <a:pt x="546" y="312"/>
                      </a:lnTo>
                      <a:lnTo>
                        <a:pt x="558" y="294"/>
                      </a:lnTo>
                      <a:lnTo>
                        <a:pt x="564" y="282"/>
                      </a:lnTo>
                      <a:lnTo>
                        <a:pt x="570" y="276"/>
                      </a:lnTo>
                      <a:lnTo>
                        <a:pt x="606" y="276"/>
                      </a:lnTo>
                      <a:lnTo>
                        <a:pt x="612" y="270"/>
                      </a:lnTo>
                      <a:lnTo>
                        <a:pt x="612" y="258"/>
                      </a:lnTo>
                      <a:lnTo>
                        <a:pt x="600" y="222"/>
                      </a:lnTo>
                      <a:lnTo>
                        <a:pt x="600" y="216"/>
                      </a:lnTo>
                      <a:lnTo>
                        <a:pt x="594" y="216"/>
                      </a:lnTo>
                      <a:lnTo>
                        <a:pt x="588" y="222"/>
                      </a:lnTo>
                      <a:lnTo>
                        <a:pt x="570" y="222"/>
                      </a:lnTo>
                      <a:lnTo>
                        <a:pt x="564" y="228"/>
                      </a:lnTo>
                      <a:lnTo>
                        <a:pt x="558" y="228"/>
                      </a:lnTo>
                      <a:lnTo>
                        <a:pt x="552" y="234"/>
                      </a:lnTo>
                      <a:lnTo>
                        <a:pt x="522" y="234"/>
                      </a:lnTo>
                      <a:lnTo>
                        <a:pt x="510" y="222"/>
                      </a:lnTo>
                      <a:lnTo>
                        <a:pt x="510" y="198"/>
                      </a:lnTo>
                      <a:lnTo>
                        <a:pt x="504" y="192"/>
                      </a:lnTo>
                      <a:lnTo>
                        <a:pt x="498" y="180"/>
                      </a:lnTo>
                      <a:lnTo>
                        <a:pt x="498" y="168"/>
                      </a:lnTo>
                      <a:lnTo>
                        <a:pt x="504" y="162"/>
                      </a:lnTo>
                      <a:lnTo>
                        <a:pt x="504" y="150"/>
                      </a:lnTo>
                      <a:lnTo>
                        <a:pt x="510" y="144"/>
                      </a:lnTo>
                      <a:lnTo>
                        <a:pt x="504" y="144"/>
                      </a:lnTo>
                      <a:lnTo>
                        <a:pt x="504" y="102"/>
                      </a:lnTo>
                      <a:lnTo>
                        <a:pt x="498" y="96"/>
                      </a:lnTo>
                      <a:lnTo>
                        <a:pt x="480" y="96"/>
                      </a:lnTo>
                      <a:lnTo>
                        <a:pt x="474" y="78"/>
                      </a:lnTo>
                      <a:lnTo>
                        <a:pt x="462" y="78"/>
                      </a:lnTo>
                      <a:lnTo>
                        <a:pt x="456" y="54"/>
                      </a:lnTo>
                      <a:lnTo>
                        <a:pt x="432" y="42"/>
                      </a:lnTo>
                      <a:lnTo>
                        <a:pt x="432" y="30"/>
                      </a:lnTo>
                      <a:lnTo>
                        <a:pt x="426" y="24"/>
                      </a:lnTo>
                      <a:lnTo>
                        <a:pt x="420" y="12"/>
                      </a:lnTo>
                      <a:lnTo>
                        <a:pt x="414" y="6"/>
                      </a:lnTo>
                      <a:lnTo>
                        <a:pt x="396" y="0"/>
                      </a:lnTo>
                      <a:lnTo>
                        <a:pt x="384" y="0"/>
                      </a:lnTo>
                      <a:lnTo>
                        <a:pt x="378" y="6"/>
                      </a:lnTo>
                      <a:lnTo>
                        <a:pt x="378" y="12"/>
                      </a:lnTo>
                      <a:lnTo>
                        <a:pt x="366" y="24"/>
                      </a:lnTo>
                      <a:lnTo>
                        <a:pt x="348" y="24"/>
                      </a:lnTo>
                      <a:lnTo>
                        <a:pt x="342" y="18"/>
                      </a:lnTo>
                      <a:lnTo>
                        <a:pt x="336" y="30"/>
                      </a:lnTo>
                      <a:lnTo>
                        <a:pt x="312" y="24"/>
                      </a:lnTo>
                      <a:lnTo>
                        <a:pt x="312" y="30"/>
                      </a:lnTo>
                      <a:lnTo>
                        <a:pt x="300" y="42"/>
                      </a:lnTo>
                      <a:lnTo>
                        <a:pt x="288" y="42"/>
                      </a:lnTo>
                      <a:lnTo>
                        <a:pt x="264" y="18"/>
                      </a:lnTo>
                      <a:lnTo>
                        <a:pt x="258" y="18"/>
                      </a:lnTo>
                      <a:lnTo>
                        <a:pt x="246" y="24"/>
                      </a:lnTo>
                      <a:lnTo>
                        <a:pt x="240" y="24"/>
                      </a:lnTo>
                      <a:lnTo>
                        <a:pt x="228" y="30"/>
                      </a:lnTo>
                      <a:lnTo>
                        <a:pt x="222" y="24"/>
                      </a:lnTo>
                      <a:lnTo>
                        <a:pt x="198" y="24"/>
                      </a:lnTo>
                      <a:lnTo>
                        <a:pt x="192" y="18"/>
                      </a:lnTo>
                      <a:lnTo>
                        <a:pt x="168" y="18"/>
                      </a:lnTo>
                      <a:lnTo>
                        <a:pt x="150" y="36"/>
                      </a:lnTo>
                      <a:lnTo>
                        <a:pt x="120" y="36"/>
                      </a:lnTo>
                      <a:lnTo>
                        <a:pt x="108" y="48"/>
                      </a:lnTo>
                      <a:lnTo>
                        <a:pt x="108" y="90"/>
                      </a:lnTo>
                      <a:lnTo>
                        <a:pt x="90" y="108"/>
                      </a:lnTo>
                      <a:lnTo>
                        <a:pt x="78" y="114"/>
                      </a:lnTo>
                      <a:lnTo>
                        <a:pt x="72" y="120"/>
                      </a:lnTo>
                      <a:lnTo>
                        <a:pt x="72" y="138"/>
                      </a:lnTo>
                      <a:lnTo>
                        <a:pt x="66" y="144"/>
                      </a:lnTo>
                      <a:lnTo>
                        <a:pt x="54" y="150"/>
                      </a:lnTo>
                      <a:lnTo>
                        <a:pt x="48" y="156"/>
                      </a:lnTo>
                      <a:lnTo>
                        <a:pt x="30" y="150"/>
                      </a:lnTo>
                      <a:lnTo>
                        <a:pt x="30" y="168"/>
                      </a:lnTo>
                      <a:lnTo>
                        <a:pt x="0" y="174"/>
                      </a:lnTo>
                      <a:lnTo>
                        <a:pt x="6" y="174"/>
                      </a:lnTo>
                      <a:lnTo>
                        <a:pt x="30" y="192"/>
                      </a:lnTo>
                      <a:lnTo>
                        <a:pt x="36" y="192"/>
                      </a:lnTo>
                      <a:lnTo>
                        <a:pt x="48" y="228"/>
                      </a:lnTo>
                      <a:lnTo>
                        <a:pt x="54" y="234"/>
                      </a:lnTo>
                      <a:lnTo>
                        <a:pt x="60" y="234"/>
                      </a:lnTo>
                      <a:lnTo>
                        <a:pt x="66" y="228"/>
                      </a:lnTo>
                      <a:lnTo>
                        <a:pt x="72" y="228"/>
                      </a:lnTo>
                      <a:lnTo>
                        <a:pt x="84" y="234"/>
                      </a:lnTo>
                      <a:lnTo>
                        <a:pt x="84" y="252"/>
                      </a:lnTo>
                      <a:lnTo>
                        <a:pt x="78" y="258"/>
                      </a:lnTo>
                      <a:lnTo>
                        <a:pt x="90" y="276"/>
                      </a:lnTo>
                      <a:lnTo>
                        <a:pt x="114" y="282"/>
                      </a:lnTo>
                      <a:lnTo>
                        <a:pt x="120" y="288"/>
                      </a:lnTo>
                      <a:lnTo>
                        <a:pt x="144" y="282"/>
                      </a:lnTo>
                      <a:lnTo>
                        <a:pt x="168" y="288"/>
                      </a:lnTo>
                      <a:lnTo>
                        <a:pt x="162" y="294"/>
                      </a:lnTo>
                      <a:lnTo>
                        <a:pt x="156" y="306"/>
                      </a:lnTo>
                      <a:lnTo>
                        <a:pt x="162" y="312"/>
                      </a:lnTo>
                      <a:lnTo>
                        <a:pt x="162" y="324"/>
                      </a:lnTo>
                      <a:lnTo>
                        <a:pt x="186" y="324"/>
                      </a:lnTo>
                      <a:lnTo>
                        <a:pt x="192" y="330"/>
                      </a:lnTo>
                      <a:lnTo>
                        <a:pt x="186" y="336"/>
                      </a:lnTo>
                      <a:lnTo>
                        <a:pt x="186" y="342"/>
                      </a:lnTo>
                      <a:lnTo>
                        <a:pt x="180" y="348"/>
                      </a:lnTo>
                      <a:lnTo>
                        <a:pt x="186" y="354"/>
                      </a:lnTo>
                      <a:lnTo>
                        <a:pt x="204" y="354"/>
                      </a:lnTo>
                      <a:lnTo>
                        <a:pt x="216" y="342"/>
                      </a:lnTo>
                      <a:lnTo>
                        <a:pt x="240" y="354"/>
                      </a:lnTo>
                      <a:lnTo>
                        <a:pt x="252" y="354"/>
                      </a:lnTo>
                      <a:lnTo>
                        <a:pt x="258" y="360"/>
                      </a:lnTo>
                      <a:lnTo>
                        <a:pt x="282" y="360"/>
                      </a:lnTo>
                      <a:lnTo>
                        <a:pt x="288" y="354"/>
                      </a:lnTo>
                      <a:lnTo>
                        <a:pt x="288" y="348"/>
                      </a:lnTo>
                      <a:lnTo>
                        <a:pt x="306" y="354"/>
                      </a:lnTo>
                      <a:lnTo>
                        <a:pt x="330" y="354"/>
                      </a:lnTo>
                      <a:lnTo>
                        <a:pt x="336" y="360"/>
                      </a:lnTo>
                      <a:lnTo>
                        <a:pt x="348" y="366"/>
                      </a:lnTo>
                      <a:lnTo>
                        <a:pt x="366" y="366"/>
                      </a:lnTo>
                      <a:lnTo>
                        <a:pt x="372" y="360"/>
                      </a:lnTo>
                      <a:lnTo>
                        <a:pt x="372" y="348"/>
                      </a:lnTo>
                      <a:lnTo>
                        <a:pt x="378" y="342"/>
                      </a:lnTo>
                      <a:lnTo>
                        <a:pt x="384" y="342"/>
                      </a:lnTo>
                      <a:lnTo>
                        <a:pt x="396" y="336"/>
                      </a:lnTo>
                      <a:lnTo>
                        <a:pt x="402" y="336"/>
                      </a:lnTo>
                      <a:lnTo>
                        <a:pt x="402" y="330"/>
                      </a:lnTo>
                      <a:lnTo>
                        <a:pt x="432" y="336"/>
                      </a:lnTo>
                      <a:lnTo>
                        <a:pt x="432" y="324"/>
                      </a:lnTo>
                      <a:lnTo>
                        <a:pt x="438" y="324"/>
                      </a:lnTo>
                      <a:lnTo>
                        <a:pt x="450" y="330"/>
                      </a:lnTo>
                      <a:lnTo>
                        <a:pt x="462" y="330"/>
                      </a:lnTo>
                      <a:lnTo>
                        <a:pt x="474" y="336"/>
                      </a:lnTo>
                      <a:lnTo>
                        <a:pt x="498" y="336"/>
                      </a:lnTo>
                      <a:lnTo>
                        <a:pt x="516" y="354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spcBef>
                      <a:spcPct val="0"/>
                    </a:spcBef>
                  </a:pPr>
                  <a:endParaRPr lang="de-DE" baseline="-25000">
                    <a:solidFill>
                      <a:srgbClr val="FFC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190" name="Poland" descr="© INSCALE GmbH, 05.05.2010&#10;http://www.presentationload.com/">
                  <a:extLst>
                    <a:ext uri="{FF2B5EF4-FFF2-40B4-BE49-F238E27FC236}">
                      <a16:creationId xmlns="" xmlns:a16="http://schemas.microsoft.com/office/drawing/2014/main" id="{537976F1-1E3C-4972-9953-E8BE46C62CEB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4779301" y="2941829"/>
                  <a:ext cx="203495" cy="139626"/>
                </a:xfrm>
                <a:custGeom>
                  <a:avLst/>
                  <a:gdLst>
                    <a:gd name="T0" fmla="*/ 2147483647 w 624"/>
                    <a:gd name="T1" fmla="*/ 2147483647 h 450"/>
                    <a:gd name="T2" fmla="*/ 2147483647 w 624"/>
                    <a:gd name="T3" fmla="*/ 2147483647 h 450"/>
                    <a:gd name="T4" fmla="*/ 2147483647 w 624"/>
                    <a:gd name="T5" fmla="*/ 2147483647 h 450"/>
                    <a:gd name="T6" fmla="*/ 2147483647 w 624"/>
                    <a:gd name="T7" fmla="*/ 2147483647 h 450"/>
                    <a:gd name="T8" fmla="*/ 2147483647 w 624"/>
                    <a:gd name="T9" fmla="*/ 2147483647 h 450"/>
                    <a:gd name="T10" fmla="*/ 2147483647 w 624"/>
                    <a:gd name="T11" fmla="*/ 2147483647 h 450"/>
                    <a:gd name="T12" fmla="*/ 2147483647 w 624"/>
                    <a:gd name="T13" fmla="*/ 2147483647 h 450"/>
                    <a:gd name="T14" fmla="*/ 2147483647 w 624"/>
                    <a:gd name="T15" fmla="*/ 2147483647 h 450"/>
                    <a:gd name="T16" fmla="*/ 2147483647 w 624"/>
                    <a:gd name="T17" fmla="*/ 2147483647 h 450"/>
                    <a:gd name="T18" fmla="*/ 2147483647 w 624"/>
                    <a:gd name="T19" fmla="*/ 2147483647 h 450"/>
                    <a:gd name="T20" fmla="*/ 2147483647 w 624"/>
                    <a:gd name="T21" fmla="*/ 2147483647 h 450"/>
                    <a:gd name="T22" fmla="*/ 2147483647 w 624"/>
                    <a:gd name="T23" fmla="*/ 2147483647 h 450"/>
                    <a:gd name="T24" fmla="*/ 2147483647 w 624"/>
                    <a:gd name="T25" fmla="*/ 2147483647 h 450"/>
                    <a:gd name="T26" fmla="*/ 2147483647 w 624"/>
                    <a:gd name="T27" fmla="*/ 2147483647 h 450"/>
                    <a:gd name="T28" fmla="*/ 2147483647 w 624"/>
                    <a:gd name="T29" fmla="*/ 2147483647 h 450"/>
                    <a:gd name="T30" fmla="*/ 2147483647 w 624"/>
                    <a:gd name="T31" fmla="*/ 2147483647 h 450"/>
                    <a:gd name="T32" fmla="*/ 2147483647 w 624"/>
                    <a:gd name="T33" fmla="*/ 2147483647 h 450"/>
                    <a:gd name="T34" fmla="*/ 2147483647 w 624"/>
                    <a:gd name="T35" fmla="*/ 2147483647 h 450"/>
                    <a:gd name="T36" fmla="*/ 2147483647 w 624"/>
                    <a:gd name="T37" fmla="*/ 2147483647 h 450"/>
                    <a:gd name="T38" fmla="*/ 2147483647 w 624"/>
                    <a:gd name="T39" fmla="*/ 2147483647 h 450"/>
                    <a:gd name="T40" fmla="*/ 2147483647 w 624"/>
                    <a:gd name="T41" fmla="*/ 2147483647 h 450"/>
                    <a:gd name="T42" fmla="*/ 2147483647 w 624"/>
                    <a:gd name="T43" fmla="*/ 2147483647 h 450"/>
                    <a:gd name="T44" fmla="*/ 2147483647 w 624"/>
                    <a:gd name="T45" fmla="*/ 2147483647 h 450"/>
                    <a:gd name="T46" fmla="*/ 2147483647 w 624"/>
                    <a:gd name="T47" fmla="*/ 2147483647 h 450"/>
                    <a:gd name="T48" fmla="*/ 2147483647 w 624"/>
                    <a:gd name="T49" fmla="*/ 2147483647 h 450"/>
                    <a:gd name="T50" fmla="*/ 2147483647 w 624"/>
                    <a:gd name="T51" fmla="*/ 2147483647 h 450"/>
                    <a:gd name="T52" fmla="*/ 2147483647 w 624"/>
                    <a:gd name="T53" fmla="*/ 2147483647 h 450"/>
                    <a:gd name="T54" fmla="*/ 2147483647 w 624"/>
                    <a:gd name="T55" fmla="*/ 2147483647 h 450"/>
                    <a:gd name="T56" fmla="*/ 2147483647 w 624"/>
                    <a:gd name="T57" fmla="*/ 2147483647 h 450"/>
                    <a:gd name="T58" fmla="*/ 0 w 624"/>
                    <a:gd name="T59" fmla="*/ 2147483647 h 450"/>
                    <a:gd name="T60" fmla="*/ 2147483647 w 624"/>
                    <a:gd name="T61" fmla="*/ 2147483647 h 450"/>
                    <a:gd name="T62" fmla="*/ 2147483647 w 624"/>
                    <a:gd name="T63" fmla="*/ 2147483647 h 450"/>
                    <a:gd name="T64" fmla="*/ 2147483647 w 624"/>
                    <a:gd name="T65" fmla="*/ 2147483647 h 450"/>
                    <a:gd name="T66" fmla="*/ 2147483647 w 624"/>
                    <a:gd name="T67" fmla="*/ 2147483647 h 450"/>
                    <a:gd name="T68" fmla="*/ 2147483647 w 624"/>
                    <a:gd name="T69" fmla="*/ 2147483647 h 450"/>
                    <a:gd name="T70" fmla="*/ 2147483647 w 624"/>
                    <a:gd name="T71" fmla="*/ 2147483647 h 450"/>
                    <a:gd name="T72" fmla="*/ 2147483647 w 624"/>
                    <a:gd name="T73" fmla="*/ 2147483647 h 450"/>
                    <a:gd name="T74" fmla="*/ 2147483647 w 624"/>
                    <a:gd name="T75" fmla="*/ 2147483647 h 450"/>
                    <a:gd name="T76" fmla="*/ 2147483647 w 624"/>
                    <a:gd name="T77" fmla="*/ 2147483647 h 450"/>
                    <a:gd name="T78" fmla="*/ 2147483647 w 624"/>
                    <a:gd name="T79" fmla="*/ 2147483647 h 450"/>
                    <a:gd name="T80" fmla="*/ 2147483647 w 624"/>
                    <a:gd name="T81" fmla="*/ 2147483647 h 450"/>
                    <a:gd name="T82" fmla="*/ 2147483647 w 624"/>
                    <a:gd name="T83" fmla="*/ 2147483647 h 450"/>
                    <a:gd name="T84" fmla="*/ 2147483647 w 624"/>
                    <a:gd name="T85" fmla="*/ 2147483647 h 450"/>
                    <a:gd name="T86" fmla="*/ 2147483647 w 624"/>
                    <a:gd name="T87" fmla="*/ 2147483647 h 450"/>
                    <a:gd name="T88" fmla="*/ 2147483647 w 624"/>
                    <a:gd name="T89" fmla="*/ 2147483647 h 450"/>
                    <a:gd name="T90" fmla="*/ 2147483647 w 624"/>
                    <a:gd name="T91" fmla="*/ 2147483647 h 450"/>
                    <a:gd name="T92" fmla="*/ 2147483647 w 624"/>
                    <a:gd name="T93" fmla="*/ 2147483647 h 450"/>
                    <a:gd name="T94" fmla="*/ 2147483647 w 624"/>
                    <a:gd name="T95" fmla="*/ 2147483647 h 450"/>
                    <a:gd name="T96" fmla="*/ 2147483647 w 624"/>
                    <a:gd name="T97" fmla="*/ 2147483647 h 450"/>
                    <a:gd name="T98" fmla="*/ 2147483647 w 624"/>
                    <a:gd name="T99" fmla="*/ 2147483647 h 450"/>
                    <a:gd name="T100" fmla="*/ 2147483647 w 624"/>
                    <a:gd name="T101" fmla="*/ 2147483647 h 450"/>
                    <a:gd name="T102" fmla="*/ 2147483647 w 624"/>
                    <a:gd name="T103" fmla="*/ 2147483647 h 450"/>
                    <a:gd name="T104" fmla="*/ 2147483647 w 624"/>
                    <a:gd name="T105" fmla="*/ 2147483647 h 450"/>
                    <a:gd name="T106" fmla="*/ 2147483647 w 624"/>
                    <a:gd name="T107" fmla="*/ 2147483647 h 450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624"/>
                    <a:gd name="T163" fmla="*/ 0 h 450"/>
                    <a:gd name="T164" fmla="*/ 624 w 624"/>
                    <a:gd name="T165" fmla="*/ 450 h 450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624" h="450">
                      <a:moveTo>
                        <a:pt x="426" y="426"/>
                      </a:moveTo>
                      <a:lnTo>
                        <a:pt x="432" y="426"/>
                      </a:lnTo>
                      <a:lnTo>
                        <a:pt x="444" y="420"/>
                      </a:lnTo>
                      <a:lnTo>
                        <a:pt x="450" y="414"/>
                      </a:lnTo>
                      <a:lnTo>
                        <a:pt x="474" y="414"/>
                      </a:lnTo>
                      <a:lnTo>
                        <a:pt x="498" y="438"/>
                      </a:lnTo>
                      <a:lnTo>
                        <a:pt x="528" y="438"/>
                      </a:lnTo>
                      <a:lnTo>
                        <a:pt x="528" y="450"/>
                      </a:lnTo>
                      <a:lnTo>
                        <a:pt x="552" y="450"/>
                      </a:lnTo>
                      <a:lnTo>
                        <a:pt x="540" y="438"/>
                      </a:lnTo>
                      <a:lnTo>
                        <a:pt x="540" y="396"/>
                      </a:lnTo>
                      <a:lnTo>
                        <a:pt x="594" y="348"/>
                      </a:lnTo>
                      <a:lnTo>
                        <a:pt x="606" y="348"/>
                      </a:lnTo>
                      <a:lnTo>
                        <a:pt x="612" y="342"/>
                      </a:lnTo>
                      <a:lnTo>
                        <a:pt x="618" y="342"/>
                      </a:lnTo>
                      <a:lnTo>
                        <a:pt x="624" y="336"/>
                      </a:lnTo>
                      <a:lnTo>
                        <a:pt x="618" y="330"/>
                      </a:lnTo>
                      <a:lnTo>
                        <a:pt x="618" y="324"/>
                      </a:lnTo>
                      <a:lnTo>
                        <a:pt x="612" y="318"/>
                      </a:lnTo>
                      <a:lnTo>
                        <a:pt x="618" y="306"/>
                      </a:lnTo>
                      <a:lnTo>
                        <a:pt x="612" y="300"/>
                      </a:lnTo>
                      <a:lnTo>
                        <a:pt x="600" y="294"/>
                      </a:lnTo>
                      <a:lnTo>
                        <a:pt x="600" y="288"/>
                      </a:lnTo>
                      <a:lnTo>
                        <a:pt x="582" y="270"/>
                      </a:lnTo>
                      <a:lnTo>
                        <a:pt x="576" y="252"/>
                      </a:lnTo>
                      <a:lnTo>
                        <a:pt x="582" y="252"/>
                      </a:lnTo>
                      <a:lnTo>
                        <a:pt x="576" y="240"/>
                      </a:lnTo>
                      <a:lnTo>
                        <a:pt x="576" y="210"/>
                      </a:lnTo>
                      <a:lnTo>
                        <a:pt x="564" y="198"/>
                      </a:lnTo>
                      <a:lnTo>
                        <a:pt x="558" y="198"/>
                      </a:lnTo>
                      <a:lnTo>
                        <a:pt x="552" y="192"/>
                      </a:lnTo>
                      <a:lnTo>
                        <a:pt x="552" y="186"/>
                      </a:lnTo>
                      <a:lnTo>
                        <a:pt x="564" y="186"/>
                      </a:lnTo>
                      <a:lnTo>
                        <a:pt x="564" y="168"/>
                      </a:lnTo>
                      <a:lnTo>
                        <a:pt x="588" y="162"/>
                      </a:lnTo>
                      <a:lnTo>
                        <a:pt x="588" y="150"/>
                      </a:lnTo>
                      <a:lnTo>
                        <a:pt x="594" y="144"/>
                      </a:lnTo>
                      <a:lnTo>
                        <a:pt x="594" y="138"/>
                      </a:lnTo>
                      <a:lnTo>
                        <a:pt x="588" y="132"/>
                      </a:lnTo>
                      <a:lnTo>
                        <a:pt x="576" y="108"/>
                      </a:lnTo>
                      <a:lnTo>
                        <a:pt x="570" y="102"/>
                      </a:lnTo>
                      <a:lnTo>
                        <a:pt x="570" y="90"/>
                      </a:lnTo>
                      <a:lnTo>
                        <a:pt x="564" y="84"/>
                      </a:lnTo>
                      <a:lnTo>
                        <a:pt x="558" y="72"/>
                      </a:lnTo>
                      <a:lnTo>
                        <a:pt x="558" y="48"/>
                      </a:lnTo>
                      <a:lnTo>
                        <a:pt x="546" y="42"/>
                      </a:lnTo>
                      <a:lnTo>
                        <a:pt x="540" y="42"/>
                      </a:lnTo>
                      <a:lnTo>
                        <a:pt x="522" y="36"/>
                      </a:lnTo>
                      <a:lnTo>
                        <a:pt x="498" y="36"/>
                      </a:lnTo>
                      <a:lnTo>
                        <a:pt x="498" y="42"/>
                      </a:lnTo>
                      <a:lnTo>
                        <a:pt x="408" y="42"/>
                      </a:lnTo>
                      <a:lnTo>
                        <a:pt x="402" y="36"/>
                      </a:lnTo>
                      <a:lnTo>
                        <a:pt x="390" y="36"/>
                      </a:lnTo>
                      <a:lnTo>
                        <a:pt x="384" y="30"/>
                      </a:lnTo>
                      <a:lnTo>
                        <a:pt x="360" y="30"/>
                      </a:lnTo>
                      <a:lnTo>
                        <a:pt x="354" y="36"/>
                      </a:lnTo>
                      <a:lnTo>
                        <a:pt x="348" y="36"/>
                      </a:lnTo>
                      <a:lnTo>
                        <a:pt x="342" y="30"/>
                      </a:lnTo>
                      <a:lnTo>
                        <a:pt x="312" y="30"/>
                      </a:lnTo>
                      <a:lnTo>
                        <a:pt x="300" y="36"/>
                      </a:lnTo>
                      <a:lnTo>
                        <a:pt x="282" y="36"/>
                      </a:lnTo>
                      <a:lnTo>
                        <a:pt x="276" y="30"/>
                      </a:lnTo>
                      <a:lnTo>
                        <a:pt x="270" y="18"/>
                      </a:lnTo>
                      <a:lnTo>
                        <a:pt x="264" y="12"/>
                      </a:lnTo>
                      <a:lnTo>
                        <a:pt x="264" y="6"/>
                      </a:lnTo>
                      <a:lnTo>
                        <a:pt x="258" y="6"/>
                      </a:lnTo>
                      <a:lnTo>
                        <a:pt x="252" y="0"/>
                      </a:lnTo>
                      <a:lnTo>
                        <a:pt x="210" y="0"/>
                      </a:lnTo>
                      <a:lnTo>
                        <a:pt x="192" y="6"/>
                      </a:lnTo>
                      <a:lnTo>
                        <a:pt x="180" y="12"/>
                      </a:lnTo>
                      <a:lnTo>
                        <a:pt x="162" y="12"/>
                      </a:lnTo>
                      <a:lnTo>
                        <a:pt x="150" y="18"/>
                      </a:lnTo>
                      <a:lnTo>
                        <a:pt x="144" y="24"/>
                      </a:lnTo>
                      <a:lnTo>
                        <a:pt x="138" y="24"/>
                      </a:lnTo>
                      <a:lnTo>
                        <a:pt x="120" y="42"/>
                      </a:lnTo>
                      <a:lnTo>
                        <a:pt x="60" y="48"/>
                      </a:lnTo>
                      <a:lnTo>
                        <a:pt x="54" y="48"/>
                      </a:lnTo>
                      <a:lnTo>
                        <a:pt x="48" y="54"/>
                      </a:lnTo>
                      <a:lnTo>
                        <a:pt x="24" y="66"/>
                      </a:lnTo>
                      <a:lnTo>
                        <a:pt x="18" y="66"/>
                      </a:lnTo>
                      <a:lnTo>
                        <a:pt x="12" y="72"/>
                      </a:lnTo>
                      <a:lnTo>
                        <a:pt x="18" y="78"/>
                      </a:lnTo>
                      <a:lnTo>
                        <a:pt x="18" y="96"/>
                      </a:lnTo>
                      <a:lnTo>
                        <a:pt x="6" y="90"/>
                      </a:lnTo>
                      <a:lnTo>
                        <a:pt x="6" y="108"/>
                      </a:lnTo>
                      <a:lnTo>
                        <a:pt x="12" y="108"/>
                      </a:lnTo>
                      <a:lnTo>
                        <a:pt x="18" y="114"/>
                      </a:lnTo>
                      <a:lnTo>
                        <a:pt x="18" y="132"/>
                      </a:lnTo>
                      <a:lnTo>
                        <a:pt x="6" y="144"/>
                      </a:lnTo>
                      <a:lnTo>
                        <a:pt x="0" y="144"/>
                      </a:lnTo>
                      <a:lnTo>
                        <a:pt x="0" y="156"/>
                      </a:lnTo>
                      <a:lnTo>
                        <a:pt x="6" y="162"/>
                      </a:lnTo>
                      <a:lnTo>
                        <a:pt x="12" y="162"/>
                      </a:lnTo>
                      <a:lnTo>
                        <a:pt x="18" y="168"/>
                      </a:lnTo>
                      <a:lnTo>
                        <a:pt x="30" y="168"/>
                      </a:lnTo>
                      <a:lnTo>
                        <a:pt x="30" y="186"/>
                      </a:lnTo>
                      <a:lnTo>
                        <a:pt x="24" y="186"/>
                      </a:lnTo>
                      <a:lnTo>
                        <a:pt x="24" y="198"/>
                      </a:lnTo>
                      <a:lnTo>
                        <a:pt x="36" y="198"/>
                      </a:lnTo>
                      <a:lnTo>
                        <a:pt x="36" y="204"/>
                      </a:lnTo>
                      <a:lnTo>
                        <a:pt x="30" y="210"/>
                      </a:lnTo>
                      <a:lnTo>
                        <a:pt x="36" y="210"/>
                      </a:lnTo>
                      <a:lnTo>
                        <a:pt x="42" y="216"/>
                      </a:lnTo>
                      <a:lnTo>
                        <a:pt x="36" y="222"/>
                      </a:lnTo>
                      <a:lnTo>
                        <a:pt x="24" y="228"/>
                      </a:lnTo>
                      <a:lnTo>
                        <a:pt x="24" y="234"/>
                      </a:lnTo>
                      <a:lnTo>
                        <a:pt x="30" y="240"/>
                      </a:lnTo>
                      <a:lnTo>
                        <a:pt x="36" y="240"/>
                      </a:lnTo>
                      <a:lnTo>
                        <a:pt x="42" y="246"/>
                      </a:lnTo>
                      <a:lnTo>
                        <a:pt x="42" y="264"/>
                      </a:lnTo>
                      <a:lnTo>
                        <a:pt x="48" y="258"/>
                      </a:lnTo>
                      <a:lnTo>
                        <a:pt x="54" y="258"/>
                      </a:lnTo>
                      <a:lnTo>
                        <a:pt x="54" y="270"/>
                      </a:lnTo>
                      <a:lnTo>
                        <a:pt x="48" y="276"/>
                      </a:lnTo>
                      <a:lnTo>
                        <a:pt x="60" y="276"/>
                      </a:lnTo>
                      <a:lnTo>
                        <a:pt x="60" y="282"/>
                      </a:lnTo>
                      <a:lnTo>
                        <a:pt x="54" y="282"/>
                      </a:lnTo>
                      <a:lnTo>
                        <a:pt x="54" y="294"/>
                      </a:lnTo>
                      <a:lnTo>
                        <a:pt x="72" y="294"/>
                      </a:lnTo>
                      <a:lnTo>
                        <a:pt x="78" y="312"/>
                      </a:lnTo>
                      <a:lnTo>
                        <a:pt x="96" y="312"/>
                      </a:lnTo>
                      <a:lnTo>
                        <a:pt x="108" y="318"/>
                      </a:lnTo>
                      <a:lnTo>
                        <a:pt x="114" y="318"/>
                      </a:lnTo>
                      <a:lnTo>
                        <a:pt x="114" y="324"/>
                      </a:lnTo>
                      <a:lnTo>
                        <a:pt x="138" y="324"/>
                      </a:lnTo>
                      <a:lnTo>
                        <a:pt x="144" y="330"/>
                      </a:lnTo>
                      <a:lnTo>
                        <a:pt x="132" y="336"/>
                      </a:lnTo>
                      <a:lnTo>
                        <a:pt x="144" y="342"/>
                      </a:lnTo>
                      <a:lnTo>
                        <a:pt x="144" y="354"/>
                      </a:lnTo>
                      <a:lnTo>
                        <a:pt x="150" y="354"/>
                      </a:lnTo>
                      <a:lnTo>
                        <a:pt x="156" y="360"/>
                      </a:lnTo>
                      <a:lnTo>
                        <a:pt x="174" y="360"/>
                      </a:lnTo>
                      <a:lnTo>
                        <a:pt x="174" y="354"/>
                      </a:lnTo>
                      <a:lnTo>
                        <a:pt x="180" y="354"/>
                      </a:lnTo>
                      <a:lnTo>
                        <a:pt x="192" y="348"/>
                      </a:lnTo>
                      <a:lnTo>
                        <a:pt x="210" y="348"/>
                      </a:lnTo>
                      <a:lnTo>
                        <a:pt x="204" y="354"/>
                      </a:lnTo>
                      <a:lnTo>
                        <a:pt x="222" y="354"/>
                      </a:lnTo>
                      <a:lnTo>
                        <a:pt x="228" y="360"/>
                      </a:lnTo>
                      <a:lnTo>
                        <a:pt x="234" y="372"/>
                      </a:lnTo>
                      <a:lnTo>
                        <a:pt x="240" y="378"/>
                      </a:lnTo>
                      <a:lnTo>
                        <a:pt x="246" y="366"/>
                      </a:lnTo>
                      <a:lnTo>
                        <a:pt x="252" y="372"/>
                      </a:lnTo>
                      <a:lnTo>
                        <a:pt x="252" y="378"/>
                      </a:lnTo>
                      <a:lnTo>
                        <a:pt x="270" y="378"/>
                      </a:lnTo>
                      <a:lnTo>
                        <a:pt x="282" y="384"/>
                      </a:lnTo>
                      <a:lnTo>
                        <a:pt x="282" y="390"/>
                      </a:lnTo>
                      <a:lnTo>
                        <a:pt x="288" y="402"/>
                      </a:lnTo>
                      <a:lnTo>
                        <a:pt x="306" y="420"/>
                      </a:lnTo>
                      <a:lnTo>
                        <a:pt x="318" y="420"/>
                      </a:lnTo>
                      <a:lnTo>
                        <a:pt x="330" y="408"/>
                      </a:lnTo>
                      <a:lnTo>
                        <a:pt x="342" y="408"/>
                      </a:lnTo>
                      <a:lnTo>
                        <a:pt x="354" y="420"/>
                      </a:lnTo>
                      <a:lnTo>
                        <a:pt x="360" y="420"/>
                      </a:lnTo>
                      <a:lnTo>
                        <a:pt x="360" y="426"/>
                      </a:lnTo>
                      <a:lnTo>
                        <a:pt x="366" y="432"/>
                      </a:lnTo>
                      <a:lnTo>
                        <a:pt x="378" y="432"/>
                      </a:lnTo>
                      <a:lnTo>
                        <a:pt x="384" y="426"/>
                      </a:lnTo>
                      <a:lnTo>
                        <a:pt x="384" y="420"/>
                      </a:lnTo>
                      <a:lnTo>
                        <a:pt x="414" y="420"/>
                      </a:lnTo>
                      <a:lnTo>
                        <a:pt x="420" y="426"/>
                      </a:lnTo>
                      <a:lnTo>
                        <a:pt x="426" y="426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spcBef>
                      <a:spcPct val="0"/>
                    </a:spcBef>
                  </a:pPr>
                  <a:endParaRPr lang="de-DE" baseline="-25000">
                    <a:solidFill>
                      <a:srgbClr val="FFC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191" name="Lithuania" descr="© INSCALE GmbH, 05.05.2010&#10;http://www.presentationload.com/">
                  <a:extLst>
                    <a:ext uri="{FF2B5EF4-FFF2-40B4-BE49-F238E27FC236}">
                      <a16:creationId xmlns="" xmlns:a16="http://schemas.microsoft.com/office/drawing/2014/main" id="{5ED83281-EC8D-4DB8-A993-8C8AA52AF706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4909844" y="2902636"/>
                  <a:ext cx="111346" cy="61239"/>
                </a:xfrm>
                <a:custGeom>
                  <a:avLst/>
                  <a:gdLst>
                    <a:gd name="T0" fmla="*/ 2147483647 w 342"/>
                    <a:gd name="T1" fmla="*/ 2147483647 h 198"/>
                    <a:gd name="T2" fmla="*/ 2147483647 w 342"/>
                    <a:gd name="T3" fmla="*/ 2147483647 h 198"/>
                    <a:gd name="T4" fmla="*/ 2147483647 w 342"/>
                    <a:gd name="T5" fmla="*/ 2147483647 h 198"/>
                    <a:gd name="T6" fmla="*/ 2147483647 w 342"/>
                    <a:gd name="T7" fmla="*/ 2147483647 h 198"/>
                    <a:gd name="T8" fmla="*/ 2147483647 w 342"/>
                    <a:gd name="T9" fmla="*/ 2147483647 h 198"/>
                    <a:gd name="T10" fmla="*/ 2147483647 w 342"/>
                    <a:gd name="T11" fmla="*/ 2147483647 h 198"/>
                    <a:gd name="T12" fmla="*/ 2147483647 w 342"/>
                    <a:gd name="T13" fmla="*/ 2147483647 h 198"/>
                    <a:gd name="T14" fmla="*/ 2147483647 w 342"/>
                    <a:gd name="T15" fmla="*/ 2147483647 h 198"/>
                    <a:gd name="T16" fmla="*/ 2147483647 w 342"/>
                    <a:gd name="T17" fmla="*/ 2147483647 h 198"/>
                    <a:gd name="T18" fmla="*/ 2147483647 w 342"/>
                    <a:gd name="T19" fmla="*/ 2147483647 h 198"/>
                    <a:gd name="T20" fmla="*/ 2147483647 w 342"/>
                    <a:gd name="T21" fmla="*/ 2147483647 h 198"/>
                    <a:gd name="T22" fmla="*/ 2147483647 w 342"/>
                    <a:gd name="T23" fmla="*/ 2147483647 h 198"/>
                    <a:gd name="T24" fmla="*/ 2147483647 w 342"/>
                    <a:gd name="T25" fmla="*/ 0 h 198"/>
                    <a:gd name="T26" fmla="*/ 2147483647 w 342"/>
                    <a:gd name="T27" fmla="*/ 2147483647 h 198"/>
                    <a:gd name="T28" fmla="*/ 0 w 342"/>
                    <a:gd name="T29" fmla="*/ 2147483647 h 198"/>
                    <a:gd name="T30" fmla="*/ 2147483647 w 342"/>
                    <a:gd name="T31" fmla="*/ 2147483647 h 198"/>
                    <a:gd name="T32" fmla="*/ 2147483647 w 342"/>
                    <a:gd name="T33" fmla="*/ 2147483647 h 198"/>
                    <a:gd name="T34" fmla="*/ 2147483647 w 342"/>
                    <a:gd name="T35" fmla="*/ 2147483647 h 198"/>
                    <a:gd name="T36" fmla="*/ 2147483647 w 342"/>
                    <a:gd name="T37" fmla="*/ 2147483647 h 198"/>
                    <a:gd name="T38" fmla="*/ 2147483647 w 342"/>
                    <a:gd name="T39" fmla="*/ 2147483647 h 198"/>
                    <a:gd name="T40" fmla="*/ 2147483647 w 342"/>
                    <a:gd name="T41" fmla="*/ 2147483647 h 198"/>
                    <a:gd name="T42" fmla="*/ 2147483647 w 342"/>
                    <a:gd name="T43" fmla="*/ 2147483647 h 198"/>
                    <a:gd name="T44" fmla="*/ 2147483647 w 342"/>
                    <a:gd name="T45" fmla="*/ 2147483647 h 198"/>
                    <a:gd name="T46" fmla="*/ 2147483647 w 342"/>
                    <a:gd name="T47" fmla="*/ 2147483647 h 198"/>
                    <a:gd name="T48" fmla="*/ 2147483647 w 342"/>
                    <a:gd name="T49" fmla="*/ 2147483647 h 198"/>
                    <a:gd name="T50" fmla="*/ 2147483647 w 342"/>
                    <a:gd name="T51" fmla="*/ 2147483647 h 198"/>
                    <a:gd name="T52" fmla="*/ 2147483647 w 342"/>
                    <a:gd name="T53" fmla="*/ 2147483647 h 198"/>
                    <a:gd name="T54" fmla="*/ 2147483647 w 342"/>
                    <a:gd name="T55" fmla="*/ 2147483647 h 198"/>
                    <a:gd name="T56" fmla="*/ 2147483647 w 342"/>
                    <a:gd name="T57" fmla="*/ 2147483647 h 198"/>
                    <a:gd name="T58" fmla="*/ 2147483647 w 342"/>
                    <a:gd name="T59" fmla="*/ 2147483647 h 198"/>
                    <a:gd name="T60" fmla="*/ 2147483647 w 342"/>
                    <a:gd name="T61" fmla="*/ 2147483647 h 198"/>
                    <a:gd name="T62" fmla="*/ 2147483647 w 342"/>
                    <a:gd name="T63" fmla="*/ 2147483647 h 198"/>
                    <a:gd name="T64" fmla="*/ 2147483647 w 342"/>
                    <a:gd name="T65" fmla="*/ 2147483647 h 198"/>
                    <a:gd name="T66" fmla="*/ 2147483647 w 342"/>
                    <a:gd name="T67" fmla="*/ 2147483647 h 198"/>
                    <a:gd name="T68" fmla="*/ 2147483647 w 342"/>
                    <a:gd name="T69" fmla="*/ 2147483647 h 198"/>
                    <a:gd name="T70" fmla="*/ 2147483647 w 342"/>
                    <a:gd name="T71" fmla="*/ 2147483647 h 198"/>
                    <a:gd name="T72" fmla="*/ 2147483647 w 342"/>
                    <a:gd name="T73" fmla="*/ 2147483647 h 198"/>
                    <a:gd name="T74" fmla="*/ 2147483647 w 342"/>
                    <a:gd name="T75" fmla="*/ 2147483647 h 198"/>
                    <a:gd name="T76" fmla="*/ 2147483647 w 342"/>
                    <a:gd name="T77" fmla="*/ 2147483647 h 198"/>
                    <a:gd name="T78" fmla="*/ 2147483647 w 342"/>
                    <a:gd name="T79" fmla="*/ 2147483647 h 198"/>
                    <a:gd name="T80" fmla="*/ 2147483647 w 342"/>
                    <a:gd name="T81" fmla="*/ 2147483647 h 198"/>
                    <a:gd name="T82" fmla="*/ 2147483647 w 342"/>
                    <a:gd name="T83" fmla="*/ 2147483647 h 198"/>
                    <a:gd name="T84" fmla="*/ 2147483647 w 342"/>
                    <a:gd name="T85" fmla="*/ 2147483647 h 19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342"/>
                    <a:gd name="T130" fmla="*/ 0 h 198"/>
                    <a:gd name="T131" fmla="*/ 342 w 342"/>
                    <a:gd name="T132" fmla="*/ 198 h 19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342" h="198">
                      <a:moveTo>
                        <a:pt x="330" y="60"/>
                      </a:moveTo>
                      <a:lnTo>
                        <a:pt x="312" y="54"/>
                      </a:lnTo>
                      <a:lnTo>
                        <a:pt x="294" y="42"/>
                      </a:lnTo>
                      <a:lnTo>
                        <a:pt x="282" y="30"/>
                      </a:lnTo>
                      <a:lnTo>
                        <a:pt x="276" y="30"/>
                      </a:lnTo>
                      <a:lnTo>
                        <a:pt x="264" y="24"/>
                      </a:lnTo>
                      <a:lnTo>
                        <a:pt x="234" y="24"/>
                      </a:lnTo>
                      <a:lnTo>
                        <a:pt x="228" y="12"/>
                      </a:lnTo>
                      <a:lnTo>
                        <a:pt x="222" y="6"/>
                      </a:lnTo>
                      <a:lnTo>
                        <a:pt x="210" y="6"/>
                      </a:lnTo>
                      <a:lnTo>
                        <a:pt x="198" y="18"/>
                      </a:lnTo>
                      <a:lnTo>
                        <a:pt x="180" y="18"/>
                      </a:lnTo>
                      <a:lnTo>
                        <a:pt x="174" y="12"/>
                      </a:lnTo>
                      <a:lnTo>
                        <a:pt x="162" y="12"/>
                      </a:lnTo>
                      <a:lnTo>
                        <a:pt x="156" y="18"/>
                      </a:lnTo>
                      <a:lnTo>
                        <a:pt x="150" y="18"/>
                      </a:lnTo>
                      <a:lnTo>
                        <a:pt x="144" y="12"/>
                      </a:lnTo>
                      <a:lnTo>
                        <a:pt x="138" y="12"/>
                      </a:lnTo>
                      <a:lnTo>
                        <a:pt x="126" y="6"/>
                      </a:lnTo>
                      <a:lnTo>
                        <a:pt x="120" y="6"/>
                      </a:lnTo>
                      <a:lnTo>
                        <a:pt x="114" y="12"/>
                      </a:lnTo>
                      <a:lnTo>
                        <a:pt x="108" y="12"/>
                      </a:lnTo>
                      <a:lnTo>
                        <a:pt x="102" y="6"/>
                      </a:lnTo>
                      <a:lnTo>
                        <a:pt x="96" y="6"/>
                      </a:lnTo>
                      <a:lnTo>
                        <a:pt x="90" y="0"/>
                      </a:lnTo>
                      <a:lnTo>
                        <a:pt x="72" y="0"/>
                      </a:lnTo>
                      <a:lnTo>
                        <a:pt x="60" y="12"/>
                      </a:lnTo>
                      <a:lnTo>
                        <a:pt x="18" y="12"/>
                      </a:lnTo>
                      <a:lnTo>
                        <a:pt x="6" y="18"/>
                      </a:lnTo>
                      <a:lnTo>
                        <a:pt x="0" y="18"/>
                      </a:lnTo>
                      <a:lnTo>
                        <a:pt x="0" y="60"/>
                      </a:lnTo>
                      <a:lnTo>
                        <a:pt x="12" y="84"/>
                      </a:lnTo>
                      <a:lnTo>
                        <a:pt x="18" y="90"/>
                      </a:lnTo>
                      <a:lnTo>
                        <a:pt x="18" y="96"/>
                      </a:lnTo>
                      <a:lnTo>
                        <a:pt x="30" y="96"/>
                      </a:lnTo>
                      <a:lnTo>
                        <a:pt x="30" y="102"/>
                      </a:lnTo>
                      <a:lnTo>
                        <a:pt x="42" y="102"/>
                      </a:lnTo>
                      <a:lnTo>
                        <a:pt x="48" y="108"/>
                      </a:lnTo>
                      <a:lnTo>
                        <a:pt x="72" y="108"/>
                      </a:lnTo>
                      <a:lnTo>
                        <a:pt x="84" y="102"/>
                      </a:lnTo>
                      <a:lnTo>
                        <a:pt x="102" y="102"/>
                      </a:lnTo>
                      <a:lnTo>
                        <a:pt x="108" y="114"/>
                      </a:lnTo>
                      <a:lnTo>
                        <a:pt x="108" y="132"/>
                      </a:lnTo>
                      <a:lnTo>
                        <a:pt x="96" y="144"/>
                      </a:lnTo>
                      <a:lnTo>
                        <a:pt x="102" y="162"/>
                      </a:lnTo>
                      <a:lnTo>
                        <a:pt x="120" y="162"/>
                      </a:lnTo>
                      <a:lnTo>
                        <a:pt x="138" y="168"/>
                      </a:lnTo>
                      <a:lnTo>
                        <a:pt x="144" y="168"/>
                      </a:lnTo>
                      <a:lnTo>
                        <a:pt x="156" y="174"/>
                      </a:lnTo>
                      <a:lnTo>
                        <a:pt x="156" y="198"/>
                      </a:lnTo>
                      <a:lnTo>
                        <a:pt x="162" y="198"/>
                      </a:lnTo>
                      <a:lnTo>
                        <a:pt x="168" y="192"/>
                      </a:lnTo>
                      <a:lnTo>
                        <a:pt x="180" y="192"/>
                      </a:lnTo>
                      <a:lnTo>
                        <a:pt x="192" y="186"/>
                      </a:lnTo>
                      <a:lnTo>
                        <a:pt x="198" y="186"/>
                      </a:lnTo>
                      <a:lnTo>
                        <a:pt x="204" y="192"/>
                      </a:lnTo>
                      <a:lnTo>
                        <a:pt x="204" y="198"/>
                      </a:lnTo>
                      <a:lnTo>
                        <a:pt x="234" y="198"/>
                      </a:lnTo>
                      <a:lnTo>
                        <a:pt x="234" y="180"/>
                      </a:lnTo>
                      <a:lnTo>
                        <a:pt x="246" y="192"/>
                      </a:lnTo>
                      <a:lnTo>
                        <a:pt x="252" y="180"/>
                      </a:lnTo>
                      <a:lnTo>
                        <a:pt x="258" y="174"/>
                      </a:lnTo>
                      <a:lnTo>
                        <a:pt x="270" y="168"/>
                      </a:lnTo>
                      <a:lnTo>
                        <a:pt x="288" y="168"/>
                      </a:lnTo>
                      <a:lnTo>
                        <a:pt x="288" y="174"/>
                      </a:lnTo>
                      <a:lnTo>
                        <a:pt x="282" y="180"/>
                      </a:lnTo>
                      <a:lnTo>
                        <a:pt x="294" y="180"/>
                      </a:lnTo>
                      <a:lnTo>
                        <a:pt x="294" y="174"/>
                      </a:lnTo>
                      <a:lnTo>
                        <a:pt x="288" y="168"/>
                      </a:lnTo>
                      <a:lnTo>
                        <a:pt x="288" y="156"/>
                      </a:lnTo>
                      <a:lnTo>
                        <a:pt x="282" y="150"/>
                      </a:lnTo>
                      <a:lnTo>
                        <a:pt x="282" y="144"/>
                      </a:lnTo>
                      <a:lnTo>
                        <a:pt x="294" y="144"/>
                      </a:lnTo>
                      <a:lnTo>
                        <a:pt x="294" y="138"/>
                      </a:lnTo>
                      <a:lnTo>
                        <a:pt x="288" y="126"/>
                      </a:lnTo>
                      <a:lnTo>
                        <a:pt x="288" y="120"/>
                      </a:lnTo>
                      <a:lnTo>
                        <a:pt x="294" y="114"/>
                      </a:lnTo>
                      <a:lnTo>
                        <a:pt x="312" y="114"/>
                      </a:lnTo>
                      <a:lnTo>
                        <a:pt x="306" y="96"/>
                      </a:lnTo>
                      <a:lnTo>
                        <a:pt x="312" y="96"/>
                      </a:lnTo>
                      <a:lnTo>
                        <a:pt x="318" y="102"/>
                      </a:lnTo>
                      <a:lnTo>
                        <a:pt x="336" y="102"/>
                      </a:lnTo>
                      <a:lnTo>
                        <a:pt x="342" y="96"/>
                      </a:lnTo>
                      <a:lnTo>
                        <a:pt x="324" y="78"/>
                      </a:lnTo>
                      <a:lnTo>
                        <a:pt x="324" y="72"/>
                      </a:lnTo>
                      <a:lnTo>
                        <a:pt x="330" y="66"/>
                      </a:lnTo>
                      <a:lnTo>
                        <a:pt x="330" y="60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spcBef>
                      <a:spcPct val="0"/>
                    </a:spcBef>
                  </a:pPr>
                  <a:endParaRPr lang="de-DE" baseline="-25000">
                    <a:solidFill>
                      <a:srgbClr val="FFC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192" name="Germany" descr="© INSCALE GmbH, 05.05.2010&#10;http://www.presentationload.com/">
                  <a:extLst>
                    <a:ext uri="{FF2B5EF4-FFF2-40B4-BE49-F238E27FC236}">
                      <a16:creationId xmlns="" xmlns:a16="http://schemas.microsoft.com/office/drawing/2014/main" id="{3B88EA6B-9784-436B-B8E4-03C4B43BC359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4615482" y="2939380"/>
                  <a:ext cx="183017" cy="183718"/>
                </a:xfrm>
                <a:custGeom>
                  <a:avLst/>
                  <a:gdLst>
                    <a:gd name="T0" fmla="*/ 2147483647 w 564"/>
                    <a:gd name="T1" fmla="*/ 2147483647 h 588"/>
                    <a:gd name="T2" fmla="*/ 2147483647 w 564"/>
                    <a:gd name="T3" fmla="*/ 2147483647 h 588"/>
                    <a:gd name="T4" fmla="*/ 2147483647 w 564"/>
                    <a:gd name="T5" fmla="*/ 2147483647 h 588"/>
                    <a:gd name="T6" fmla="*/ 2147483647 w 564"/>
                    <a:gd name="T7" fmla="*/ 2147483647 h 588"/>
                    <a:gd name="T8" fmla="*/ 2147483647 w 564"/>
                    <a:gd name="T9" fmla="*/ 2147483647 h 588"/>
                    <a:gd name="T10" fmla="*/ 2147483647 w 564"/>
                    <a:gd name="T11" fmla="*/ 2147483647 h 588"/>
                    <a:gd name="T12" fmla="*/ 2147483647 w 564"/>
                    <a:gd name="T13" fmla="*/ 2147483647 h 588"/>
                    <a:gd name="T14" fmla="*/ 2147483647 w 564"/>
                    <a:gd name="T15" fmla="*/ 2147483647 h 588"/>
                    <a:gd name="T16" fmla="*/ 2147483647 w 564"/>
                    <a:gd name="T17" fmla="*/ 2147483647 h 588"/>
                    <a:gd name="T18" fmla="*/ 2147483647 w 564"/>
                    <a:gd name="T19" fmla="*/ 2147483647 h 588"/>
                    <a:gd name="T20" fmla="*/ 2147483647 w 564"/>
                    <a:gd name="T21" fmla="*/ 2147483647 h 588"/>
                    <a:gd name="T22" fmla="*/ 2147483647 w 564"/>
                    <a:gd name="T23" fmla="*/ 2147483647 h 588"/>
                    <a:gd name="T24" fmla="*/ 2147483647 w 564"/>
                    <a:gd name="T25" fmla="*/ 2147483647 h 588"/>
                    <a:gd name="T26" fmla="*/ 2147483647 w 564"/>
                    <a:gd name="T27" fmla="*/ 2147483647 h 588"/>
                    <a:gd name="T28" fmla="*/ 2147483647 w 564"/>
                    <a:gd name="T29" fmla="*/ 2147483647 h 588"/>
                    <a:gd name="T30" fmla="*/ 2147483647 w 564"/>
                    <a:gd name="T31" fmla="*/ 2147483647 h 588"/>
                    <a:gd name="T32" fmla="*/ 2147483647 w 564"/>
                    <a:gd name="T33" fmla="*/ 2147483647 h 588"/>
                    <a:gd name="T34" fmla="*/ 2147483647 w 564"/>
                    <a:gd name="T35" fmla="*/ 2147483647 h 588"/>
                    <a:gd name="T36" fmla="*/ 2147483647 w 564"/>
                    <a:gd name="T37" fmla="*/ 2147483647 h 588"/>
                    <a:gd name="T38" fmla="*/ 2147483647 w 564"/>
                    <a:gd name="T39" fmla="*/ 2147483647 h 588"/>
                    <a:gd name="T40" fmla="*/ 2147483647 w 564"/>
                    <a:gd name="T41" fmla="*/ 2147483647 h 588"/>
                    <a:gd name="T42" fmla="*/ 2147483647 w 564"/>
                    <a:gd name="T43" fmla="*/ 2147483647 h 588"/>
                    <a:gd name="T44" fmla="*/ 2147483647 w 564"/>
                    <a:gd name="T45" fmla="*/ 2147483647 h 588"/>
                    <a:gd name="T46" fmla="*/ 2147483647 w 564"/>
                    <a:gd name="T47" fmla="*/ 2147483647 h 588"/>
                    <a:gd name="T48" fmla="*/ 2147483647 w 564"/>
                    <a:gd name="T49" fmla="*/ 2147483647 h 588"/>
                    <a:gd name="T50" fmla="*/ 2147483647 w 564"/>
                    <a:gd name="T51" fmla="*/ 2147483647 h 588"/>
                    <a:gd name="T52" fmla="*/ 2147483647 w 564"/>
                    <a:gd name="T53" fmla="*/ 2147483647 h 588"/>
                    <a:gd name="T54" fmla="*/ 2147483647 w 564"/>
                    <a:gd name="T55" fmla="*/ 2147483647 h 588"/>
                    <a:gd name="T56" fmla="*/ 2147483647 w 564"/>
                    <a:gd name="T57" fmla="*/ 2147483647 h 588"/>
                    <a:gd name="T58" fmla="*/ 2147483647 w 564"/>
                    <a:gd name="T59" fmla="*/ 2147483647 h 588"/>
                    <a:gd name="T60" fmla="*/ 2147483647 w 564"/>
                    <a:gd name="T61" fmla="*/ 2147483647 h 588"/>
                    <a:gd name="T62" fmla="*/ 2147483647 w 564"/>
                    <a:gd name="T63" fmla="*/ 2147483647 h 588"/>
                    <a:gd name="T64" fmla="*/ 2147483647 w 564"/>
                    <a:gd name="T65" fmla="*/ 2147483647 h 588"/>
                    <a:gd name="T66" fmla="*/ 2147483647 w 564"/>
                    <a:gd name="T67" fmla="*/ 2147483647 h 588"/>
                    <a:gd name="T68" fmla="*/ 2147483647 w 564"/>
                    <a:gd name="T69" fmla="*/ 2147483647 h 588"/>
                    <a:gd name="T70" fmla="*/ 2147483647 w 564"/>
                    <a:gd name="T71" fmla="*/ 2147483647 h 588"/>
                    <a:gd name="T72" fmla="*/ 2147483647 w 564"/>
                    <a:gd name="T73" fmla="*/ 2147483647 h 588"/>
                    <a:gd name="T74" fmla="*/ 2147483647 w 564"/>
                    <a:gd name="T75" fmla="*/ 2147483647 h 588"/>
                    <a:gd name="T76" fmla="*/ 2147483647 w 564"/>
                    <a:gd name="T77" fmla="*/ 2147483647 h 588"/>
                    <a:gd name="T78" fmla="*/ 2147483647 w 564"/>
                    <a:gd name="T79" fmla="*/ 2147483647 h 588"/>
                    <a:gd name="T80" fmla="*/ 2147483647 w 564"/>
                    <a:gd name="T81" fmla="*/ 2147483647 h 588"/>
                    <a:gd name="T82" fmla="*/ 2147483647 w 564"/>
                    <a:gd name="T83" fmla="*/ 0 h 588"/>
                    <a:gd name="T84" fmla="*/ 2147483647 w 564"/>
                    <a:gd name="T85" fmla="*/ 2147483647 h 588"/>
                    <a:gd name="T86" fmla="*/ 2147483647 w 564"/>
                    <a:gd name="T87" fmla="*/ 2147483647 h 588"/>
                    <a:gd name="T88" fmla="*/ 2147483647 w 564"/>
                    <a:gd name="T89" fmla="*/ 2147483647 h 588"/>
                    <a:gd name="T90" fmla="*/ 2147483647 w 564"/>
                    <a:gd name="T91" fmla="*/ 2147483647 h 588"/>
                    <a:gd name="T92" fmla="*/ 2147483647 w 564"/>
                    <a:gd name="T93" fmla="*/ 2147483647 h 588"/>
                    <a:gd name="T94" fmla="*/ 2147483647 w 564"/>
                    <a:gd name="T95" fmla="*/ 2147483647 h 588"/>
                    <a:gd name="T96" fmla="*/ 2147483647 w 564"/>
                    <a:gd name="T97" fmla="*/ 2147483647 h 588"/>
                    <a:gd name="T98" fmla="*/ 2147483647 w 564"/>
                    <a:gd name="T99" fmla="*/ 2147483647 h 588"/>
                    <a:gd name="T100" fmla="*/ 2147483647 w 564"/>
                    <a:gd name="T101" fmla="*/ 2147483647 h 588"/>
                    <a:gd name="T102" fmla="*/ 2147483647 w 564"/>
                    <a:gd name="T103" fmla="*/ 2147483647 h 588"/>
                    <a:gd name="T104" fmla="*/ 0 w 564"/>
                    <a:gd name="T105" fmla="*/ 2147483647 h 588"/>
                    <a:gd name="T106" fmla="*/ 2147483647 w 564"/>
                    <a:gd name="T107" fmla="*/ 2147483647 h 588"/>
                    <a:gd name="T108" fmla="*/ 2147483647 w 564"/>
                    <a:gd name="T109" fmla="*/ 2147483647 h 588"/>
                    <a:gd name="T110" fmla="*/ 2147483647 w 564"/>
                    <a:gd name="T111" fmla="*/ 2147483647 h 58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564"/>
                    <a:gd name="T169" fmla="*/ 0 h 588"/>
                    <a:gd name="T170" fmla="*/ 564 w 564"/>
                    <a:gd name="T171" fmla="*/ 588 h 58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564" h="588">
                      <a:moveTo>
                        <a:pt x="30" y="414"/>
                      </a:moveTo>
                      <a:lnTo>
                        <a:pt x="30" y="420"/>
                      </a:lnTo>
                      <a:lnTo>
                        <a:pt x="36" y="420"/>
                      </a:lnTo>
                      <a:lnTo>
                        <a:pt x="36" y="444"/>
                      </a:lnTo>
                      <a:lnTo>
                        <a:pt x="60" y="444"/>
                      </a:lnTo>
                      <a:lnTo>
                        <a:pt x="60" y="450"/>
                      </a:lnTo>
                      <a:lnTo>
                        <a:pt x="72" y="450"/>
                      </a:lnTo>
                      <a:lnTo>
                        <a:pt x="84" y="444"/>
                      </a:lnTo>
                      <a:lnTo>
                        <a:pt x="96" y="444"/>
                      </a:lnTo>
                      <a:lnTo>
                        <a:pt x="96" y="450"/>
                      </a:lnTo>
                      <a:lnTo>
                        <a:pt x="120" y="450"/>
                      </a:lnTo>
                      <a:lnTo>
                        <a:pt x="138" y="456"/>
                      </a:lnTo>
                      <a:lnTo>
                        <a:pt x="132" y="468"/>
                      </a:lnTo>
                      <a:lnTo>
                        <a:pt x="114" y="486"/>
                      </a:lnTo>
                      <a:lnTo>
                        <a:pt x="114" y="498"/>
                      </a:lnTo>
                      <a:lnTo>
                        <a:pt x="108" y="510"/>
                      </a:lnTo>
                      <a:lnTo>
                        <a:pt x="102" y="516"/>
                      </a:lnTo>
                      <a:lnTo>
                        <a:pt x="96" y="528"/>
                      </a:lnTo>
                      <a:lnTo>
                        <a:pt x="96" y="570"/>
                      </a:lnTo>
                      <a:lnTo>
                        <a:pt x="132" y="570"/>
                      </a:lnTo>
                      <a:lnTo>
                        <a:pt x="150" y="564"/>
                      </a:lnTo>
                      <a:lnTo>
                        <a:pt x="156" y="570"/>
                      </a:lnTo>
                      <a:lnTo>
                        <a:pt x="150" y="564"/>
                      </a:lnTo>
                      <a:lnTo>
                        <a:pt x="150" y="552"/>
                      </a:lnTo>
                      <a:lnTo>
                        <a:pt x="156" y="546"/>
                      </a:lnTo>
                      <a:lnTo>
                        <a:pt x="162" y="546"/>
                      </a:lnTo>
                      <a:lnTo>
                        <a:pt x="174" y="552"/>
                      </a:lnTo>
                      <a:lnTo>
                        <a:pt x="180" y="558"/>
                      </a:lnTo>
                      <a:lnTo>
                        <a:pt x="192" y="558"/>
                      </a:lnTo>
                      <a:lnTo>
                        <a:pt x="210" y="564"/>
                      </a:lnTo>
                      <a:lnTo>
                        <a:pt x="216" y="576"/>
                      </a:lnTo>
                      <a:lnTo>
                        <a:pt x="252" y="576"/>
                      </a:lnTo>
                      <a:lnTo>
                        <a:pt x="258" y="582"/>
                      </a:lnTo>
                      <a:lnTo>
                        <a:pt x="258" y="588"/>
                      </a:lnTo>
                      <a:lnTo>
                        <a:pt x="270" y="588"/>
                      </a:lnTo>
                      <a:lnTo>
                        <a:pt x="276" y="582"/>
                      </a:lnTo>
                      <a:lnTo>
                        <a:pt x="276" y="570"/>
                      </a:lnTo>
                      <a:lnTo>
                        <a:pt x="294" y="570"/>
                      </a:lnTo>
                      <a:lnTo>
                        <a:pt x="312" y="588"/>
                      </a:lnTo>
                      <a:lnTo>
                        <a:pt x="330" y="588"/>
                      </a:lnTo>
                      <a:lnTo>
                        <a:pt x="336" y="582"/>
                      </a:lnTo>
                      <a:lnTo>
                        <a:pt x="354" y="570"/>
                      </a:lnTo>
                      <a:lnTo>
                        <a:pt x="372" y="570"/>
                      </a:lnTo>
                      <a:lnTo>
                        <a:pt x="390" y="558"/>
                      </a:lnTo>
                      <a:lnTo>
                        <a:pt x="402" y="564"/>
                      </a:lnTo>
                      <a:lnTo>
                        <a:pt x="420" y="570"/>
                      </a:lnTo>
                      <a:lnTo>
                        <a:pt x="432" y="582"/>
                      </a:lnTo>
                      <a:lnTo>
                        <a:pt x="438" y="582"/>
                      </a:lnTo>
                      <a:lnTo>
                        <a:pt x="438" y="540"/>
                      </a:lnTo>
                      <a:lnTo>
                        <a:pt x="426" y="540"/>
                      </a:lnTo>
                      <a:lnTo>
                        <a:pt x="426" y="534"/>
                      </a:lnTo>
                      <a:lnTo>
                        <a:pt x="432" y="528"/>
                      </a:lnTo>
                      <a:lnTo>
                        <a:pt x="432" y="522"/>
                      </a:lnTo>
                      <a:lnTo>
                        <a:pt x="438" y="516"/>
                      </a:lnTo>
                      <a:lnTo>
                        <a:pt x="456" y="516"/>
                      </a:lnTo>
                      <a:lnTo>
                        <a:pt x="462" y="522"/>
                      </a:lnTo>
                      <a:lnTo>
                        <a:pt x="468" y="522"/>
                      </a:lnTo>
                      <a:lnTo>
                        <a:pt x="468" y="504"/>
                      </a:lnTo>
                      <a:lnTo>
                        <a:pt x="462" y="492"/>
                      </a:lnTo>
                      <a:lnTo>
                        <a:pt x="480" y="492"/>
                      </a:lnTo>
                      <a:lnTo>
                        <a:pt x="486" y="474"/>
                      </a:lnTo>
                      <a:lnTo>
                        <a:pt x="486" y="462"/>
                      </a:lnTo>
                      <a:lnTo>
                        <a:pt x="480" y="462"/>
                      </a:lnTo>
                      <a:lnTo>
                        <a:pt x="474" y="456"/>
                      </a:lnTo>
                      <a:lnTo>
                        <a:pt x="462" y="456"/>
                      </a:lnTo>
                      <a:lnTo>
                        <a:pt x="456" y="444"/>
                      </a:lnTo>
                      <a:lnTo>
                        <a:pt x="450" y="444"/>
                      </a:lnTo>
                      <a:lnTo>
                        <a:pt x="444" y="432"/>
                      </a:lnTo>
                      <a:lnTo>
                        <a:pt x="432" y="432"/>
                      </a:lnTo>
                      <a:lnTo>
                        <a:pt x="420" y="426"/>
                      </a:lnTo>
                      <a:lnTo>
                        <a:pt x="420" y="420"/>
                      </a:lnTo>
                      <a:lnTo>
                        <a:pt x="414" y="420"/>
                      </a:lnTo>
                      <a:lnTo>
                        <a:pt x="408" y="408"/>
                      </a:lnTo>
                      <a:lnTo>
                        <a:pt x="396" y="396"/>
                      </a:lnTo>
                      <a:lnTo>
                        <a:pt x="396" y="390"/>
                      </a:lnTo>
                      <a:lnTo>
                        <a:pt x="402" y="390"/>
                      </a:lnTo>
                      <a:lnTo>
                        <a:pt x="408" y="384"/>
                      </a:lnTo>
                      <a:lnTo>
                        <a:pt x="396" y="372"/>
                      </a:lnTo>
                      <a:lnTo>
                        <a:pt x="390" y="372"/>
                      </a:lnTo>
                      <a:lnTo>
                        <a:pt x="384" y="366"/>
                      </a:lnTo>
                      <a:lnTo>
                        <a:pt x="384" y="354"/>
                      </a:lnTo>
                      <a:lnTo>
                        <a:pt x="390" y="354"/>
                      </a:lnTo>
                      <a:lnTo>
                        <a:pt x="390" y="360"/>
                      </a:lnTo>
                      <a:lnTo>
                        <a:pt x="402" y="360"/>
                      </a:lnTo>
                      <a:lnTo>
                        <a:pt x="402" y="354"/>
                      </a:lnTo>
                      <a:lnTo>
                        <a:pt x="414" y="354"/>
                      </a:lnTo>
                      <a:lnTo>
                        <a:pt x="414" y="348"/>
                      </a:lnTo>
                      <a:lnTo>
                        <a:pt x="420" y="342"/>
                      </a:lnTo>
                      <a:lnTo>
                        <a:pt x="426" y="342"/>
                      </a:lnTo>
                      <a:lnTo>
                        <a:pt x="438" y="348"/>
                      </a:lnTo>
                      <a:lnTo>
                        <a:pt x="450" y="336"/>
                      </a:lnTo>
                      <a:lnTo>
                        <a:pt x="468" y="330"/>
                      </a:lnTo>
                      <a:lnTo>
                        <a:pt x="468" y="324"/>
                      </a:lnTo>
                      <a:lnTo>
                        <a:pt x="492" y="324"/>
                      </a:lnTo>
                      <a:lnTo>
                        <a:pt x="492" y="318"/>
                      </a:lnTo>
                      <a:lnTo>
                        <a:pt x="510" y="318"/>
                      </a:lnTo>
                      <a:lnTo>
                        <a:pt x="510" y="312"/>
                      </a:lnTo>
                      <a:lnTo>
                        <a:pt x="516" y="306"/>
                      </a:lnTo>
                      <a:lnTo>
                        <a:pt x="522" y="306"/>
                      </a:lnTo>
                      <a:lnTo>
                        <a:pt x="528" y="300"/>
                      </a:lnTo>
                      <a:lnTo>
                        <a:pt x="540" y="312"/>
                      </a:lnTo>
                      <a:lnTo>
                        <a:pt x="552" y="312"/>
                      </a:lnTo>
                      <a:lnTo>
                        <a:pt x="558" y="300"/>
                      </a:lnTo>
                      <a:lnTo>
                        <a:pt x="558" y="294"/>
                      </a:lnTo>
                      <a:lnTo>
                        <a:pt x="564" y="288"/>
                      </a:lnTo>
                      <a:lnTo>
                        <a:pt x="564" y="282"/>
                      </a:lnTo>
                      <a:lnTo>
                        <a:pt x="552" y="282"/>
                      </a:lnTo>
                      <a:lnTo>
                        <a:pt x="558" y="276"/>
                      </a:lnTo>
                      <a:lnTo>
                        <a:pt x="558" y="264"/>
                      </a:lnTo>
                      <a:lnTo>
                        <a:pt x="552" y="264"/>
                      </a:lnTo>
                      <a:lnTo>
                        <a:pt x="546" y="270"/>
                      </a:lnTo>
                      <a:lnTo>
                        <a:pt x="546" y="252"/>
                      </a:lnTo>
                      <a:lnTo>
                        <a:pt x="540" y="246"/>
                      </a:lnTo>
                      <a:lnTo>
                        <a:pt x="534" y="246"/>
                      </a:lnTo>
                      <a:lnTo>
                        <a:pt x="528" y="240"/>
                      </a:lnTo>
                      <a:lnTo>
                        <a:pt x="528" y="234"/>
                      </a:lnTo>
                      <a:lnTo>
                        <a:pt x="540" y="228"/>
                      </a:lnTo>
                      <a:lnTo>
                        <a:pt x="546" y="222"/>
                      </a:lnTo>
                      <a:lnTo>
                        <a:pt x="540" y="216"/>
                      </a:lnTo>
                      <a:lnTo>
                        <a:pt x="534" y="216"/>
                      </a:lnTo>
                      <a:lnTo>
                        <a:pt x="540" y="210"/>
                      </a:lnTo>
                      <a:lnTo>
                        <a:pt x="540" y="204"/>
                      </a:lnTo>
                      <a:lnTo>
                        <a:pt x="528" y="204"/>
                      </a:lnTo>
                      <a:lnTo>
                        <a:pt x="528" y="192"/>
                      </a:lnTo>
                      <a:lnTo>
                        <a:pt x="534" y="192"/>
                      </a:lnTo>
                      <a:lnTo>
                        <a:pt x="534" y="174"/>
                      </a:lnTo>
                      <a:lnTo>
                        <a:pt x="522" y="174"/>
                      </a:lnTo>
                      <a:lnTo>
                        <a:pt x="516" y="168"/>
                      </a:lnTo>
                      <a:lnTo>
                        <a:pt x="510" y="168"/>
                      </a:lnTo>
                      <a:lnTo>
                        <a:pt x="504" y="162"/>
                      </a:lnTo>
                      <a:lnTo>
                        <a:pt x="504" y="150"/>
                      </a:lnTo>
                      <a:lnTo>
                        <a:pt x="510" y="150"/>
                      </a:lnTo>
                      <a:lnTo>
                        <a:pt x="522" y="138"/>
                      </a:lnTo>
                      <a:lnTo>
                        <a:pt x="522" y="120"/>
                      </a:lnTo>
                      <a:lnTo>
                        <a:pt x="516" y="114"/>
                      </a:lnTo>
                      <a:lnTo>
                        <a:pt x="510" y="114"/>
                      </a:lnTo>
                      <a:lnTo>
                        <a:pt x="510" y="96"/>
                      </a:lnTo>
                      <a:lnTo>
                        <a:pt x="504" y="90"/>
                      </a:lnTo>
                      <a:lnTo>
                        <a:pt x="486" y="84"/>
                      </a:lnTo>
                      <a:lnTo>
                        <a:pt x="486" y="78"/>
                      </a:lnTo>
                      <a:lnTo>
                        <a:pt x="480" y="66"/>
                      </a:lnTo>
                      <a:lnTo>
                        <a:pt x="474" y="60"/>
                      </a:lnTo>
                      <a:lnTo>
                        <a:pt x="456" y="60"/>
                      </a:lnTo>
                      <a:lnTo>
                        <a:pt x="450" y="54"/>
                      </a:lnTo>
                      <a:lnTo>
                        <a:pt x="444" y="54"/>
                      </a:lnTo>
                      <a:lnTo>
                        <a:pt x="438" y="48"/>
                      </a:lnTo>
                      <a:lnTo>
                        <a:pt x="426" y="48"/>
                      </a:lnTo>
                      <a:lnTo>
                        <a:pt x="420" y="42"/>
                      </a:lnTo>
                      <a:lnTo>
                        <a:pt x="396" y="42"/>
                      </a:lnTo>
                      <a:lnTo>
                        <a:pt x="384" y="54"/>
                      </a:lnTo>
                      <a:lnTo>
                        <a:pt x="342" y="54"/>
                      </a:lnTo>
                      <a:lnTo>
                        <a:pt x="342" y="72"/>
                      </a:lnTo>
                      <a:lnTo>
                        <a:pt x="300" y="72"/>
                      </a:lnTo>
                      <a:lnTo>
                        <a:pt x="300" y="60"/>
                      </a:lnTo>
                      <a:lnTo>
                        <a:pt x="312" y="48"/>
                      </a:lnTo>
                      <a:lnTo>
                        <a:pt x="312" y="42"/>
                      </a:lnTo>
                      <a:lnTo>
                        <a:pt x="318" y="30"/>
                      </a:lnTo>
                      <a:lnTo>
                        <a:pt x="294" y="42"/>
                      </a:lnTo>
                      <a:lnTo>
                        <a:pt x="252" y="36"/>
                      </a:lnTo>
                      <a:lnTo>
                        <a:pt x="246" y="30"/>
                      </a:lnTo>
                      <a:lnTo>
                        <a:pt x="246" y="18"/>
                      </a:lnTo>
                      <a:lnTo>
                        <a:pt x="240" y="6"/>
                      </a:lnTo>
                      <a:lnTo>
                        <a:pt x="234" y="6"/>
                      </a:lnTo>
                      <a:lnTo>
                        <a:pt x="234" y="12"/>
                      </a:lnTo>
                      <a:lnTo>
                        <a:pt x="228" y="6"/>
                      </a:lnTo>
                      <a:lnTo>
                        <a:pt x="204" y="6"/>
                      </a:lnTo>
                      <a:lnTo>
                        <a:pt x="198" y="0"/>
                      </a:lnTo>
                      <a:lnTo>
                        <a:pt x="168" y="0"/>
                      </a:lnTo>
                      <a:lnTo>
                        <a:pt x="192" y="36"/>
                      </a:lnTo>
                      <a:lnTo>
                        <a:pt x="180" y="48"/>
                      </a:lnTo>
                      <a:lnTo>
                        <a:pt x="198" y="72"/>
                      </a:lnTo>
                      <a:lnTo>
                        <a:pt x="216" y="90"/>
                      </a:lnTo>
                      <a:lnTo>
                        <a:pt x="186" y="78"/>
                      </a:lnTo>
                      <a:lnTo>
                        <a:pt x="162" y="84"/>
                      </a:lnTo>
                      <a:lnTo>
                        <a:pt x="162" y="108"/>
                      </a:lnTo>
                      <a:lnTo>
                        <a:pt x="132" y="108"/>
                      </a:lnTo>
                      <a:lnTo>
                        <a:pt x="126" y="96"/>
                      </a:lnTo>
                      <a:lnTo>
                        <a:pt x="84" y="96"/>
                      </a:lnTo>
                      <a:lnTo>
                        <a:pt x="84" y="126"/>
                      </a:lnTo>
                      <a:lnTo>
                        <a:pt x="90" y="126"/>
                      </a:lnTo>
                      <a:lnTo>
                        <a:pt x="84" y="132"/>
                      </a:lnTo>
                      <a:lnTo>
                        <a:pt x="90" y="144"/>
                      </a:lnTo>
                      <a:lnTo>
                        <a:pt x="78" y="150"/>
                      </a:lnTo>
                      <a:lnTo>
                        <a:pt x="72" y="150"/>
                      </a:lnTo>
                      <a:lnTo>
                        <a:pt x="72" y="168"/>
                      </a:lnTo>
                      <a:lnTo>
                        <a:pt x="78" y="174"/>
                      </a:lnTo>
                      <a:lnTo>
                        <a:pt x="66" y="174"/>
                      </a:lnTo>
                      <a:lnTo>
                        <a:pt x="54" y="180"/>
                      </a:lnTo>
                      <a:lnTo>
                        <a:pt x="48" y="180"/>
                      </a:lnTo>
                      <a:lnTo>
                        <a:pt x="48" y="186"/>
                      </a:lnTo>
                      <a:lnTo>
                        <a:pt x="54" y="192"/>
                      </a:lnTo>
                      <a:lnTo>
                        <a:pt x="60" y="192"/>
                      </a:lnTo>
                      <a:lnTo>
                        <a:pt x="72" y="204"/>
                      </a:lnTo>
                      <a:lnTo>
                        <a:pt x="72" y="210"/>
                      </a:lnTo>
                      <a:lnTo>
                        <a:pt x="66" y="210"/>
                      </a:lnTo>
                      <a:lnTo>
                        <a:pt x="60" y="216"/>
                      </a:lnTo>
                      <a:lnTo>
                        <a:pt x="54" y="228"/>
                      </a:lnTo>
                      <a:lnTo>
                        <a:pt x="48" y="228"/>
                      </a:lnTo>
                      <a:lnTo>
                        <a:pt x="42" y="234"/>
                      </a:lnTo>
                      <a:lnTo>
                        <a:pt x="42" y="240"/>
                      </a:lnTo>
                      <a:lnTo>
                        <a:pt x="18" y="240"/>
                      </a:lnTo>
                      <a:lnTo>
                        <a:pt x="12" y="234"/>
                      </a:lnTo>
                      <a:lnTo>
                        <a:pt x="6" y="234"/>
                      </a:lnTo>
                      <a:lnTo>
                        <a:pt x="12" y="258"/>
                      </a:lnTo>
                      <a:lnTo>
                        <a:pt x="12" y="264"/>
                      </a:lnTo>
                      <a:lnTo>
                        <a:pt x="18" y="270"/>
                      </a:lnTo>
                      <a:lnTo>
                        <a:pt x="18" y="276"/>
                      </a:lnTo>
                      <a:lnTo>
                        <a:pt x="6" y="282"/>
                      </a:lnTo>
                      <a:lnTo>
                        <a:pt x="0" y="288"/>
                      </a:lnTo>
                      <a:lnTo>
                        <a:pt x="6" y="294"/>
                      </a:lnTo>
                      <a:lnTo>
                        <a:pt x="6" y="306"/>
                      </a:lnTo>
                      <a:lnTo>
                        <a:pt x="0" y="312"/>
                      </a:lnTo>
                      <a:lnTo>
                        <a:pt x="0" y="324"/>
                      </a:lnTo>
                      <a:lnTo>
                        <a:pt x="12" y="324"/>
                      </a:lnTo>
                      <a:lnTo>
                        <a:pt x="24" y="336"/>
                      </a:lnTo>
                      <a:lnTo>
                        <a:pt x="24" y="354"/>
                      </a:lnTo>
                      <a:lnTo>
                        <a:pt x="30" y="360"/>
                      </a:lnTo>
                      <a:lnTo>
                        <a:pt x="18" y="360"/>
                      </a:lnTo>
                      <a:lnTo>
                        <a:pt x="12" y="366"/>
                      </a:lnTo>
                      <a:lnTo>
                        <a:pt x="12" y="384"/>
                      </a:lnTo>
                      <a:lnTo>
                        <a:pt x="18" y="390"/>
                      </a:lnTo>
                      <a:lnTo>
                        <a:pt x="24" y="390"/>
                      </a:lnTo>
                      <a:lnTo>
                        <a:pt x="36" y="396"/>
                      </a:lnTo>
                      <a:lnTo>
                        <a:pt x="36" y="408"/>
                      </a:lnTo>
                      <a:lnTo>
                        <a:pt x="30" y="414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spcBef>
                      <a:spcPct val="0"/>
                    </a:spcBef>
                  </a:pPr>
                  <a:endParaRPr lang="de-DE" baseline="-25000">
                    <a:solidFill>
                      <a:srgbClr val="FFC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193" name="Czech Republic" descr="© INSCALE GmbH, 05.05.2010&#10;http://www.presentationload.com/">
                  <a:extLst>
                    <a:ext uri="{FF2B5EF4-FFF2-40B4-BE49-F238E27FC236}">
                      <a16:creationId xmlns="" xmlns:a16="http://schemas.microsoft.com/office/drawing/2014/main" id="{2D4BC638-C547-4C68-B9FA-90C38B1D79D6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4740906" y="3032464"/>
                  <a:ext cx="136943" cy="60015"/>
                </a:xfrm>
                <a:custGeom>
                  <a:avLst/>
                  <a:gdLst>
                    <a:gd name="T0" fmla="*/ 2147483647 w 420"/>
                    <a:gd name="T1" fmla="*/ 2147483647 h 192"/>
                    <a:gd name="T2" fmla="*/ 2147483647 w 420"/>
                    <a:gd name="T3" fmla="*/ 2147483647 h 192"/>
                    <a:gd name="T4" fmla="*/ 2147483647 w 420"/>
                    <a:gd name="T5" fmla="*/ 2147483647 h 192"/>
                    <a:gd name="T6" fmla="*/ 2147483647 w 420"/>
                    <a:gd name="T7" fmla="*/ 2147483647 h 192"/>
                    <a:gd name="T8" fmla="*/ 2147483647 w 420"/>
                    <a:gd name="T9" fmla="*/ 2147483647 h 192"/>
                    <a:gd name="T10" fmla="*/ 2147483647 w 420"/>
                    <a:gd name="T11" fmla="*/ 2147483647 h 192"/>
                    <a:gd name="T12" fmla="*/ 2147483647 w 420"/>
                    <a:gd name="T13" fmla="*/ 2147483647 h 192"/>
                    <a:gd name="T14" fmla="*/ 2147483647 w 420"/>
                    <a:gd name="T15" fmla="*/ 2147483647 h 192"/>
                    <a:gd name="T16" fmla="*/ 2147483647 w 420"/>
                    <a:gd name="T17" fmla="*/ 2147483647 h 192"/>
                    <a:gd name="T18" fmla="*/ 2147483647 w 420"/>
                    <a:gd name="T19" fmla="*/ 2147483647 h 192"/>
                    <a:gd name="T20" fmla="*/ 2147483647 w 420"/>
                    <a:gd name="T21" fmla="*/ 2147483647 h 192"/>
                    <a:gd name="T22" fmla="*/ 2147483647 w 420"/>
                    <a:gd name="T23" fmla="*/ 2147483647 h 192"/>
                    <a:gd name="T24" fmla="*/ 2147483647 w 420"/>
                    <a:gd name="T25" fmla="*/ 2147483647 h 192"/>
                    <a:gd name="T26" fmla="*/ 2147483647 w 420"/>
                    <a:gd name="T27" fmla="*/ 2147483647 h 192"/>
                    <a:gd name="T28" fmla="*/ 2147483647 w 420"/>
                    <a:gd name="T29" fmla="*/ 0 h 192"/>
                    <a:gd name="T30" fmla="*/ 2147483647 w 420"/>
                    <a:gd name="T31" fmla="*/ 2147483647 h 192"/>
                    <a:gd name="T32" fmla="*/ 2147483647 w 420"/>
                    <a:gd name="T33" fmla="*/ 0 h 192"/>
                    <a:gd name="T34" fmla="*/ 2147483647 w 420"/>
                    <a:gd name="T35" fmla="*/ 2147483647 h 192"/>
                    <a:gd name="T36" fmla="*/ 2147483647 w 420"/>
                    <a:gd name="T37" fmla="*/ 2147483647 h 192"/>
                    <a:gd name="T38" fmla="*/ 2147483647 w 420"/>
                    <a:gd name="T39" fmla="*/ 2147483647 h 192"/>
                    <a:gd name="T40" fmla="*/ 2147483647 w 420"/>
                    <a:gd name="T41" fmla="*/ 2147483647 h 192"/>
                    <a:gd name="T42" fmla="*/ 2147483647 w 420"/>
                    <a:gd name="T43" fmla="*/ 2147483647 h 192"/>
                    <a:gd name="T44" fmla="*/ 2147483647 w 420"/>
                    <a:gd name="T45" fmla="*/ 2147483647 h 192"/>
                    <a:gd name="T46" fmla="*/ 2147483647 w 420"/>
                    <a:gd name="T47" fmla="*/ 2147483647 h 192"/>
                    <a:gd name="T48" fmla="*/ 2147483647 w 420"/>
                    <a:gd name="T49" fmla="*/ 2147483647 h 192"/>
                    <a:gd name="T50" fmla="*/ 2147483647 w 420"/>
                    <a:gd name="T51" fmla="*/ 2147483647 h 192"/>
                    <a:gd name="T52" fmla="*/ 0 w 420"/>
                    <a:gd name="T53" fmla="*/ 2147483647 h 192"/>
                    <a:gd name="T54" fmla="*/ 2147483647 w 420"/>
                    <a:gd name="T55" fmla="*/ 2147483647 h 192"/>
                    <a:gd name="T56" fmla="*/ 2147483647 w 420"/>
                    <a:gd name="T57" fmla="*/ 2147483647 h 192"/>
                    <a:gd name="T58" fmla="*/ 2147483647 w 420"/>
                    <a:gd name="T59" fmla="*/ 2147483647 h 192"/>
                    <a:gd name="T60" fmla="*/ 2147483647 w 420"/>
                    <a:gd name="T61" fmla="*/ 2147483647 h 192"/>
                    <a:gd name="T62" fmla="*/ 2147483647 w 420"/>
                    <a:gd name="T63" fmla="*/ 2147483647 h 192"/>
                    <a:gd name="T64" fmla="*/ 2147483647 w 420"/>
                    <a:gd name="T65" fmla="*/ 2147483647 h 192"/>
                    <a:gd name="T66" fmla="*/ 2147483647 w 420"/>
                    <a:gd name="T67" fmla="*/ 2147483647 h 192"/>
                    <a:gd name="T68" fmla="*/ 2147483647 w 420"/>
                    <a:gd name="T69" fmla="*/ 2147483647 h 192"/>
                    <a:gd name="T70" fmla="*/ 2147483647 w 420"/>
                    <a:gd name="T71" fmla="*/ 2147483647 h 192"/>
                    <a:gd name="T72" fmla="*/ 2147483647 w 420"/>
                    <a:gd name="T73" fmla="*/ 2147483647 h 192"/>
                    <a:gd name="T74" fmla="*/ 2147483647 w 420"/>
                    <a:gd name="T75" fmla="*/ 2147483647 h 192"/>
                    <a:gd name="T76" fmla="*/ 2147483647 w 420"/>
                    <a:gd name="T77" fmla="*/ 2147483647 h 192"/>
                    <a:gd name="T78" fmla="*/ 2147483647 w 420"/>
                    <a:gd name="T79" fmla="*/ 2147483647 h 192"/>
                    <a:gd name="T80" fmla="*/ 2147483647 w 420"/>
                    <a:gd name="T81" fmla="*/ 2147483647 h 192"/>
                    <a:gd name="T82" fmla="*/ 2147483647 w 420"/>
                    <a:gd name="T83" fmla="*/ 2147483647 h 192"/>
                    <a:gd name="T84" fmla="*/ 2147483647 w 420"/>
                    <a:gd name="T85" fmla="*/ 2147483647 h 192"/>
                    <a:gd name="T86" fmla="*/ 2147483647 w 420"/>
                    <a:gd name="T87" fmla="*/ 2147483647 h 192"/>
                    <a:gd name="T88" fmla="*/ 2147483647 w 420"/>
                    <a:gd name="T89" fmla="*/ 2147483647 h 192"/>
                    <a:gd name="T90" fmla="*/ 2147483647 w 420"/>
                    <a:gd name="T91" fmla="*/ 2147483647 h 192"/>
                    <a:gd name="T92" fmla="*/ 2147483647 w 420"/>
                    <a:gd name="T93" fmla="*/ 2147483647 h 192"/>
                    <a:gd name="T94" fmla="*/ 2147483647 w 420"/>
                    <a:gd name="T95" fmla="*/ 2147483647 h 192"/>
                    <a:gd name="T96" fmla="*/ 2147483647 w 420"/>
                    <a:gd name="T97" fmla="*/ 2147483647 h 192"/>
                    <a:gd name="T98" fmla="*/ 2147483647 w 420"/>
                    <a:gd name="T99" fmla="*/ 2147483647 h 192"/>
                    <a:gd name="T100" fmla="*/ 2147483647 w 420"/>
                    <a:gd name="T101" fmla="*/ 2147483647 h 192"/>
                    <a:gd name="T102" fmla="*/ 2147483647 w 420"/>
                    <a:gd name="T103" fmla="*/ 2147483647 h 192"/>
                    <a:gd name="T104" fmla="*/ 2147483647 w 420"/>
                    <a:gd name="T105" fmla="*/ 2147483647 h 19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420"/>
                    <a:gd name="T160" fmla="*/ 0 h 192"/>
                    <a:gd name="T161" fmla="*/ 420 w 420"/>
                    <a:gd name="T162" fmla="*/ 192 h 19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420" h="192">
                      <a:moveTo>
                        <a:pt x="408" y="108"/>
                      </a:moveTo>
                      <a:lnTo>
                        <a:pt x="402" y="96"/>
                      </a:lnTo>
                      <a:lnTo>
                        <a:pt x="402" y="90"/>
                      </a:lnTo>
                      <a:lnTo>
                        <a:pt x="390" y="84"/>
                      </a:lnTo>
                      <a:lnTo>
                        <a:pt x="372" y="84"/>
                      </a:lnTo>
                      <a:lnTo>
                        <a:pt x="372" y="78"/>
                      </a:lnTo>
                      <a:lnTo>
                        <a:pt x="366" y="72"/>
                      </a:lnTo>
                      <a:lnTo>
                        <a:pt x="360" y="84"/>
                      </a:lnTo>
                      <a:lnTo>
                        <a:pt x="354" y="78"/>
                      </a:lnTo>
                      <a:lnTo>
                        <a:pt x="348" y="66"/>
                      </a:lnTo>
                      <a:lnTo>
                        <a:pt x="342" y="60"/>
                      </a:lnTo>
                      <a:lnTo>
                        <a:pt x="324" y="60"/>
                      </a:lnTo>
                      <a:lnTo>
                        <a:pt x="330" y="54"/>
                      </a:lnTo>
                      <a:lnTo>
                        <a:pt x="312" y="54"/>
                      </a:lnTo>
                      <a:lnTo>
                        <a:pt x="300" y="60"/>
                      </a:lnTo>
                      <a:lnTo>
                        <a:pt x="294" y="60"/>
                      </a:lnTo>
                      <a:lnTo>
                        <a:pt x="294" y="66"/>
                      </a:lnTo>
                      <a:lnTo>
                        <a:pt x="276" y="66"/>
                      </a:lnTo>
                      <a:lnTo>
                        <a:pt x="270" y="60"/>
                      </a:lnTo>
                      <a:lnTo>
                        <a:pt x="264" y="60"/>
                      </a:lnTo>
                      <a:lnTo>
                        <a:pt x="264" y="48"/>
                      </a:lnTo>
                      <a:lnTo>
                        <a:pt x="252" y="42"/>
                      </a:lnTo>
                      <a:lnTo>
                        <a:pt x="264" y="36"/>
                      </a:lnTo>
                      <a:lnTo>
                        <a:pt x="258" y="30"/>
                      </a:lnTo>
                      <a:lnTo>
                        <a:pt x="234" y="30"/>
                      </a:lnTo>
                      <a:lnTo>
                        <a:pt x="234" y="24"/>
                      </a:lnTo>
                      <a:lnTo>
                        <a:pt x="228" y="24"/>
                      </a:lnTo>
                      <a:lnTo>
                        <a:pt x="216" y="18"/>
                      </a:lnTo>
                      <a:lnTo>
                        <a:pt x="198" y="18"/>
                      </a:lnTo>
                      <a:lnTo>
                        <a:pt x="192" y="0"/>
                      </a:lnTo>
                      <a:lnTo>
                        <a:pt x="174" y="0"/>
                      </a:lnTo>
                      <a:lnTo>
                        <a:pt x="162" y="12"/>
                      </a:lnTo>
                      <a:lnTo>
                        <a:pt x="156" y="12"/>
                      </a:lnTo>
                      <a:lnTo>
                        <a:pt x="144" y="0"/>
                      </a:lnTo>
                      <a:lnTo>
                        <a:pt x="138" y="6"/>
                      </a:lnTo>
                      <a:lnTo>
                        <a:pt x="132" y="6"/>
                      </a:lnTo>
                      <a:lnTo>
                        <a:pt x="126" y="12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24"/>
                      </a:lnTo>
                      <a:lnTo>
                        <a:pt x="84" y="24"/>
                      </a:lnTo>
                      <a:lnTo>
                        <a:pt x="84" y="30"/>
                      </a:lnTo>
                      <a:lnTo>
                        <a:pt x="66" y="36"/>
                      </a:lnTo>
                      <a:lnTo>
                        <a:pt x="54" y="48"/>
                      </a:lnTo>
                      <a:lnTo>
                        <a:pt x="42" y="42"/>
                      </a:lnTo>
                      <a:lnTo>
                        <a:pt x="36" y="42"/>
                      </a:lnTo>
                      <a:lnTo>
                        <a:pt x="30" y="48"/>
                      </a:lnTo>
                      <a:lnTo>
                        <a:pt x="30" y="54"/>
                      </a:lnTo>
                      <a:lnTo>
                        <a:pt x="18" y="54"/>
                      </a:lnTo>
                      <a:lnTo>
                        <a:pt x="18" y="60"/>
                      </a:lnTo>
                      <a:lnTo>
                        <a:pt x="6" y="60"/>
                      </a:lnTo>
                      <a:lnTo>
                        <a:pt x="6" y="54"/>
                      </a:lnTo>
                      <a:lnTo>
                        <a:pt x="0" y="54"/>
                      </a:lnTo>
                      <a:lnTo>
                        <a:pt x="0" y="66"/>
                      </a:lnTo>
                      <a:lnTo>
                        <a:pt x="6" y="72"/>
                      </a:lnTo>
                      <a:lnTo>
                        <a:pt x="12" y="72"/>
                      </a:lnTo>
                      <a:lnTo>
                        <a:pt x="24" y="84"/>
                      </a:lnTo>
                      <a:lnTo>
                        <a:pt x="18" y="90"/>
                      </a:lnTo>
                      <a:lnTo>
                        <a:pt x="12" y="90"/>
                      </a:lnTo>
                      <a:lnTo>
                        <a:pt x="12" y="96"/>
                      </a:lnTo>
                      <a:lnTo>
                        <a:pt x="24" y="108"/>
                      </a:lnTo>
                      <a:lnTo>
                        <a:pt x="30" y="120"/>
                      </a:lnTo>
                      <a:lnTo>
                        <a:pt x="36" y="120"/>
                      </a:lnTo>
                      <a:lnTo>
                        <a:pt x="36" y="126"/>
                      </a:lnTo>
                      <a:lnTo>
                        <a:pt x="48" y="132"/>
                      </a:lnTo>
                      <a:lnTo>
                        <a:pt x="60" y="132"/>
                      </a:lnTo>
                      <a:lnTo>
                        <a:pt x="66" y="144"/>
                      </a:lnTo>
                      <a:lnTo>
                        <a:pt x="72" y="144"/>
                      </a:lnTo>
                      <a:lnTo>
                        <a:pt x="78" y="156"/>
                      </a:lnTo>
                      <a:lnTo>
                        <a:pt x="90" y="156"/>
                      </a:lnTo>
                      <a:lnTo>
                        <a:pt x="96" y="162"/>
                      </a:lnTo>
                      <a:lnTo>
                        <a:pt x="102" y="162"/>
                      </a:lnTo>
                      <a:lnTo>
                        <a:pt x="102" y="174"/>
                      </a:lnTo>
                      <a:lnTo>
                        <a:pt x="120" y="192"/>
                      </a:lnTo>
                      <a:lnTo>
                        <a:pt x="132" y="192"/>
                      </a:lnTo>
                      <a:lnTo>
                        <a:pt x="144" y="186"/>
                      </a:lnTo>
                      <a:lnTo>
                        <a:pt x="150" y="186"/>
                      </a:lnTo>
                      <a:lnTo>
                        <a:pt x="162" y="192"/>
                      </a:lnTo>
                      <a:lnTo>
                        <a:pt x="162" y="174"/>
                      </a:lnTo>
                      <a:lnTo>
                        <a:pt x="168" y="174"/>
                      </a:lnTo>
                      <a:lnTo>
                        <a:pt x="174" y="162"/>
                      </a:lnTo>
                      <a:lnTo>
                        <a:pt x="180" y="156"/>
                      </a:lnTo>
                      <a:lnTo>
                        <a:pt x="198" y="156"/>
                      </a:lnTo>
                      <a:lnTo>
                        <a:pt x="210" y="162"/>
                      </a:lnTo>
                      <a:lnTo>
                        <a:pt x="222" y="174"/>
                      </a:lnTo>
                      <a:lnTo>
                        <a:pt x="234" y="168"/>
                      </a:lnTo>
                      <a:lnTo>
                        <a:pt x="246" y="180"/>
                      </a:lnTo>
                      <a:lnTo>
                        <a:pt x="258" y="174"/>
                      </a:lnTo>
                      <a:lnTo>
                        <a:pt x="264" y="168"/>
                      </a:lnTo>
                      <a:lnTo>
                        <a:pt x="276" y="168"/>
                      </a:lnTo>
                      <a:lnTo>
                        <a:pt x="282" y="174"/>
                      </a:lnTo>
                      <a:lnTo>
                        <a:pt x="288" y="174"/>
                      </a:lnTo>
                      <a:lnTo>
                        <a:pt x="300" y="180"/>
                      </a:lnTo>
                      <a:lnTo>
                        <a:pt x="306" y="174"/>
                      </a:lnTo>
                      <a:lnTo>
                        <a:pt x="324" y="174"/>
                      </a:lnTo>
                      <a:lnTo>
                        <a:pt x="330" y="168"/>
                      </a:lnTo>
                      <a:lnTo>
                        <a:pt x="330" y="174"/>
                      </a:lnTo>
                      <a:lnTo>
                        <a:pt x="348" y="174"/>
                      </a:lnTo>
                      <a:lnTo>
                        <a:pt x="360" y="168"/>
                      </a:lnTo>
                      <a:lnTo>
                        <a:pt x="366" y="162"/>
                      </a:lnTo>
                      <a:lnTo>
                        <a:pt x="378" y="156"/>
                      </a:lnTo>
                      <a:lnTo>
                        <a:pt x="378" y="132"/>
                      </a:lnTo>
                      <a:lnTo>
                        <a:pt x="402" y="126"/>
                      </a:lnTo>
                      <a:lnTo>
                        <a:pt x="420" y="114"/>
                      </a:lnTo>
                      <a:lnTo>
                        <a:pt x="414" y="108"/>
                      </a:lnTo>
                      <a:lnTo>
                        <a:pt x="408" y="108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spcBef>
                      <a:spcPct val="0"/>
                    </a:spcBef>
                  </a:pPr>
                  <a:endParaRPr lang="de-DE" baseline="-25000">
                    <a:solidFill>
                      <a:srgbClr val="FFC000"/>
                    </a:solidFill>
                    <a:latin typeface="Calibri" pitchFamily="34" charset="0"/>
                  </a:endParaRPr>
                </a:p>
              </p:txBody>
            </p:sp>
          </p:grpSp>
          <p:sp>
            <p:nvSpPr>
              <p:cNvPr id="144" name="Cyprus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F9DBAFF1-CB28-4994-A4C7-9EF6716FE68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978658" y="-1675391"/>
                <a:ext cx="28364" cy="16946"/>
              </a:xfrm>
              <a:custGeom>
                <a:avLst/>
                <a:gdLst>
                  <a:gd name="T0" fmla="*/ 0 w 150"/>
                  <a:gd name="T1" fmla="*/ 2147483647 h 84"/>
                  <a:gd name="T2" fmla="*/ 2147483647 w 150"/>
                  <a:gd name="T3" fmla="*/ 2147483647 h 84"/>
                  <a:gd name="T4" fmla="*/ 2147483647 w 150"/>
                  <a:gd name="T5" fmla="*/ 2147483647 h 84"/>
                  <a:gd name="T6" fmla="*/ 2147483647 w 150"/>
                  <a:gd name="T7" fmla="*/ 2147483647 h 84"/>
                  <a:gd name="T8" fmla="*/ 2147483647 w 150"/>
                  <a:gd name="T9" fmla="*/ 2147483647 h 84"/>
                  <a:gd name="T10" fmla="*/ 2147483647 w 150"/>
                  <a:gd name="T11" fmla="*/ 2147483647 h 84"/>
                  <a:gd name="T12" fmla="*/ 2147483647 w 150"/>
                  <a:gd name="T13" fmla="*/ 2147483647 h 84"/>
                  <a:gd name="T14" fmla="*/ 2147483647 w 150"/>
                  <a:gd name="T15" fmla="*/ 2147483647 h 84"/>
                  <a:gd name="T16" fmla="*/ 2147483647 w 150"/>
                  <a:gd name="T17" fmla="*/ 2147483647 h 84"/>
                  <a:gd name="T18" fmla="*/ 2147483647 w 150"/>
                  <a:gd name="T19" fmla="*/ 2147483647 h 84"/>
                  <a:gd name="T20" fmla="*/ 2147483647 w 150"/>
                  <a:gd name="T21" fmla="*/ 2147483647 h 84"/>
                  <a:gd name="T22" fmla="*/ 2147483647 w 150"/>
                  <a:gd name="T23" fmla="*/ 2147483647 h 84"/>
                  <a:gd name="T24" fmla="*/ 2147483647 w 150"/>
                  <a:gd name="T25" fmla="*/ 2147483647 h 84"/>
                  <a:gd name="T26" fmla="*/ 2147483647 w 150"/>
                  <a:gd name="T27" fmla="*/ 0 h 84"/>
                  <a:gd name="T28" fmla="*/ 2147483647 w 150"/>
                  <a:gd name="T29" fmla="*/ 2147483647 h 84"/>
                  <a:gd name="T30" fmla="*/ 2147483647 w 150"/>
                  <a:gd name="T31" fmla="*/ 2147483647 h 84"/>
                  <a:gd name="T32" fmla="*/ 2147483647 w 150"/>
                  <a:gd name="T33" fmla="*/ 2147483647 h 84"/>
                  <a:gd name="T34" fmla="*/ 2147483647 w 150"/>
                  <a:gd name="T35" fmla="*/ 2147483647 h 84"/>
                  <a:gd name="T36" fmla="*/ 2147483647 w 150"/>
                  <a:gd name="T37" fmla="*/ 2147483647 h 84"/>
                  <a:gd name="T38" fmla="*/ 0 w 150"/>
                  <a:gd name="T39" fmla="*/ 2147483647 h 84"/>
                  <a:gd name="T40" fmla="*/ 0 w 150"/>
                  <a:gd name="T41" fmla="*/ 2147483647 h 8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50"/>
                  <a:gd name="T64" fmla="*/ 0 h 84"/>
                  <a:gd name="T65" fmla="*/ 150 w 150"/>
                  <a:gd name="T66" fmla="*/ 84 h 8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50" h="84">
                    <a:moveTo>
                      <a:pt x="0" y="48"/>
                    </a:moveTo>
                    <a:lnTo>
                      <a:pt x="6" y="60"/>
                    </a:lnTo>
                    <a:lnTo>
                      <a:pt x="30" y="72"/>
                    </a:lnTo>
                    <a:lnTo>
                      <a:pt x="36" y="84"/>
                    </a:lnTo>
                    <a:lnTo>
                      <a:pt x="54" y="84"/>
                    </a:lnTo>
                    <a:lnTo>
                      <a:pt x="60" y="78"/>
                    </a:lnTo>
                    <a:lnTo>
                      <a:pt x="72" y="72"/>
                    </a:lnTo>
                    <a:lnTo>
                      <a:pt x="78" y="66"/>
                    </a:lnTo>
                    <a:lnTo>
                      <a:pt x="90" y="60"/>
                    </a:lnTo>
                    <a:lnTo>
                      <a:pt x="96" y="54"/>
                    </a:lnTo>
                    <a:lnTo>
                      <a:pt x="102" y="60"/>
                    </a:lnTo>
                    <a:lnTo>
                      <a:pt x="120" y="60"/>
                    </a:lnTo>
                    <a:lnTo>
                      <a:pt x="120" y="36"/>
                    </a:lnTo>
                    <a:lnTo>
                      <a:pt x="150" y="0"/>
                    </a:lnTo>
                    <a:lnTo>
                      <a:pt x="108" y="24"/>
                    </a:lnTo>
                    <a:lnTo>
                      <a:pt x="54" y="24"/>
                    </a:lnTo>
                    <a:lnTo>
                      <a:pt x="48" y="30"/>
                    </a:lnTo>
                    <a:lnTo>
                      <a:pt x="48" y="36"/>
                    </a:lnTo>
                    <a:lnTo>
                      <a:pt x="12" y="36"/>
                    </a:lnTo>
                    <a:lnTo>
                      <a:pt x="0" y="42"/>
                    </a:lnTo>
                    <a:lnTo>
                      <a:pt x="0" y="4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45" name="Cub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E8E5B27A-B65F-44B9-820D-351AA920B777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5403352" y="-1471231"/>
                <a:ext cx="143349" cy="54873"/>
              </a:xfrm>
              <a:custGeom>
                <a:avLst/>
                <a:gdLst>
                  <a:gd name="T0" fmla="*/ 2147483647 w 738"/>
                  <a:gd name="T1" fmla="*/ 2147483647 h 270"/>
                  <a:gd name="T2" fmla="*/ 2147483647 w 738"/>
                  <a:gd name="T3" fmla="*/ 2147483647 h 270"/>
                  <a:gd name="T4" fmla="*/ 2147483647 w 738"/>
                  <a:gd name="T5" fmla="*/ 2147483647 h 270"/>
                  <a:gd name="T6" fmla="*/ 2147483647 w 738"/>
                  <a:gd name="T7" fmla="*/ 2147483647 h 270"/>
                  <a:gd name="T8" fmla="*/ 2147483647 w 738"/>
                  <a:gd name="T9" fmla="*/ 2147483647 h 270"/>
                  <a:gd name="T10" fmla="*/ 2147483647 w 738"/>
                  <a:gd name="T11" fmla="*/ 2147483647 h 270"/>
                  <a:gd name="T12" fmla="*/ 2147483647 w 738"/>
                  <a:gd name="T13" fmla="*/ 2147483647 h 270"/>
                  <a:gd name="T14" fmla="*/ 2147483647 w 738"/>
                  <a:gd name="T15" fmla="*/ 2147483647 h 270"/>
                  <a:gd name="T16" fmla="*/ 2147483647 w 738"/>
                  <a:gd name="T17" fmla="*/ 2147483647 h 270"/>
                  <a:gd name="T18" fmla="*/ 2147483647 w 738"/>
                  <a:gd name="T19" fmla="*/ 2147483647 h 270"/>
                  <a:gd name="T20" fmla="*/ 2147483647 w 738"/>
                  <a:gd name="T21" fmla="*/ 2147483647 h 270"/>
                  <a:gd name="T22" fmla="*/ 2147483647 w 738"/>
                  <a:gd name="T23" fmla="*/ 2147483647 h 270"/>
                  <a:gd name="T24" fmla="*/ 2147483647 w 738"/>
                  <a:gd name="T25" fmla="*/ 2147483647 h 270"/>
                  <a:gd name="T26" fmla="*/ 2147483647 w 738"/>
                  <a:gd name="T27" fmla="*/ 2147483647 h 270"/>
                  <a:gd name="T28" fmla="*/ 2147483647 w 738"/>
                  <a:gd name="T29" fmla="*/ 2147483647 h 270"/>
                  <a:gd name="T30" fmla="*/ 2147483647 w 738"/>
                  <a:gd name="T31" fmla="*/ 2147483647 h 270"/>
                  <a:gd name="T32" fmla="*/ 2147483647 w 738"/>
                  <a:gd name="T33" fmla="*/ 2147483647 h 270"/>
                  <a:gd name="T34" fmla="*/ 2147483647 w 738"/>
                  <a:gd name="T35" fmla="*/ 2147483647 h 270"/>
                  <a:gd name="T36" fmla="*/ 2147483647 w 738"/>
                  <a:gd name="T37" fmla="*/ 0 h 270"/>
                  <a:gd name="T38" fmla="*/ 2147483647 w 738"/>
                  <a:gd name="T39" fmla="*/ 2147483647 h 270"/>
                  <a:gd name="T40" fmla="*/ 2147483647 w 738"/>
                  <a:gd name="T41" fmla="*/ 2147483647 h 270"/>
                  <a:gd name="T42" fmla="*/ 2147483647 w 738"/>
                  <a:gd name="T43" fmla="*/ 2147483647 h 270"/>
                  <a:gd name="T44" fmla="*/ 2147483647 w 738"/>
                  <a:gd name="T45" fmla="*/ 2147483647 h 270"/>
                  <a:gd name="T46" fmla="*/ 2147483647 w 738"/>
                  <a:gd name="T47" fmla="*/ 2147483647 h 270"/>
                  <a:gd name="T48" fmla="*/ 2147483647 w 738"/>
                  <a:gd name="T49" fmla="*/ 2147483647 h 270"/>
                  <a:gd name="T50" fmla="*/ 2147483647 w 738"/>
                  <a:gd name="T51" fmla="*/ 2147483647 h 270"/>
                  <a:gd name="T52" fmla="*/ 2147483647 w 738"/>
                  <a:gd name="T53" fmla="*/ 2147483647 h 270"/>
                  <a:gd name="T54" fmla="*/ 2147483647 w 738"/>
                  <a:gd name="T55" fmla="*/ 2147483647 h 270"/>
                  <a:gd name="T56" fmla="*/ 2147483647 w 738"/>
                  <a:gd name="T57" fmla="*/ 2147483647 h 270"/>
                  <a:gd name="T58" fmla="*/ 2147483647 w 738"/>
                  <a:gd name="T59" fmla="*/ 2147483647 h 270"/>
                  <a:gd name="T60" fmla="*/ 2147483647 w 738"/>
                  <a:gd name="T61" fmla="*/ 2147483647 h 270"/>
                  <a:gd name="T62" fmla="*/ 2147483647 w 738"/>
                  <a:gd name="T63" fmla="*/ 2147483647 h 270"/>
                  <a:gd name="T64" fmla="*/ 2147483647 w 738"/>
                  <a:gd name="T65" fmla="*/ 2147483647 h 270"/>
                  <a:gd name="T66" fmla="*/ 2147483647 w 738"/>
                  <a:gd name="T67" fmla="*/ 2147483647 h 270"/>
                  <a:gd name="T68" fmla="*/ 2147483647 w 738"/>
                  <a:gd name="T69" fmla="*/ 2147483647 h 270"/>
                  <a:gd name="T70" fmla="*/ 2147483647 w 738"/>
                  <a:gd name="T71" fmla="*/ 2147483647 h 270"/>
                  <a:gd name="T72" fmla="*/ 2147483647 w 738"/>
                  <a:gd name="T73" fmla="*/ 2147483647 h 270"/>
                  <a:gd name="T74" fmla="*/ 2147483647 w 738"/>
                  <a:gd name="T75" fmla="*/ 2147483647 h 270"/>
                  <a:gd name="T76" fmla="*/ 2147483647 w 738"/>
                  <a:gd name="T77" fmla="*/ 2147483647 h 270"/>
                  <a:gd name="T78" fmla="*/ 2147483647 w 738"/>
                  <a:gd name="T79" fmla="*/ 2147483647 h 270"/>
                  <a:gd name="T80" fmla="*/ 2147483647 w 738"/>
                  <a:gd name="T81" fmla="*/ 2147483647 h 270"/>
                  <a:gd name="T82" fmla="*/ 2147483647 w 738"/>
                  <a:gd name="T83" fmla="*/ 2147483647 h 270"/>
                  <a:gd name="T84" fmla="*/ 2147483647 w 738"/>
                  <a:gd name="T85" fmla="*/ 2147483647 h 270"/>
                  <a:gd name="T86" fmla="*/ 2147483647 w 738"/>
                  <a:gd name="T87" fmla="*/ 2147483647 h 270"/>
                  <a:gd name="T88" fmla="*/ 2147483647 w 738"/>
                  <a:gd name="T89" fmla="*/ 2147483647 h 270"/>
                  <a:gd name="T90" fmla="*/ 2147483647 w 738"/>
                  <a:gd name="T91" fmla="*/ 2147483647 h 270"/>
                  <a:gd name="T92" fmla="*/ 2147483647 w 738"/>
                  <a:gd name="T93" fmla="*/ 2147483647 h 270"/>
                  <a:gd name="T94" fmla="*/ 2147483647 w 738"/>
                  <a:gd name="T95" fmla="*/ 2147483647 h 270"/>
                  <a:gd name="T96" fmla="*/ 2147483647 w 738"/>
                  <a:gd name="T97" fmla="*/ 2147483647 h 270"/>
                  <a:gd name="T98" fmla="*/ 2147483647 w 738"/>
                  <a:gd name="T99" fmla="*/ 2147483647 h 270"/>
                  <a:gd name="T100" fmla="*/ 2147483647 w 738"/>
                  <a:gd name="T101" fmla="*/ 2147483647 h 270"/>
                  <a:gd name="T102" fmla="*/ 2147483647 w 738"/>
                  <a:gd name="T103" fmla="*/ 2147483647 h 270"/>
                  <a:gd name="T104" fmla="*/ 2147483647 w 738"/>
                  <a:gd name="T105" fmla="*/ 2147483647 h 270"/>
                  <a:gd name="T106" fmla="*/ 2147483647 w 738"/>
                  <a:gd name="T107" fmla="*/ 2147483647 h 270"/>
                  <a:gd name="T108" fmla="*/ 2147483647 w 738"/>
                  <a:gd name="T109" fmla="*/ 2147483647 h 270"/>
                  <a:gd name="T110" fmla="*/ 2147483647 w 738"/>
                  <a:gd name="T111" fmla="*/ 2147483647 h 270"/>
                  <a:gd name="T112" fmla="*/ 2147483647 w 738"/>
                  <a:gd name="T113" fmla="*/ 2147483647 h 270"/>
                  <a:gd name="T114" fmla="*/ 2147483647 w 738"/>
                  <a:gd name="T115" fmla="*/ 2147483647 h 27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738"/>
                  <a:gd name="T175" fmla="*/ 0 h 270"/>
                  <a:gd name="T176" fmla="*/ 738 w 738"/>
                  <a:gd name="T177" fmla="*/ 270 h 27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738" h="270">
                    <a:moveTo>
                      <a:pt x="708" y="228"/>
                    </a:moveTo>
                    <a:lnTo>
                      <a:pt x="690" y="222"/>
                    </a:lnTo>
                    <a:lnTo>
                      <a:pt x="666" y="222"/>
                    </a:lnTo>
                    <a:lnTo>
                      <a:pt x="666" y="204"/>
                    </a:lnTo>
                    <a:lnTo>
                      <a:pt x="660" y="198"/>
                    </a:lnTo>
                    <a:lnTo>
                      <a:pt x="648" y="192"/>
                    </a:lnTo>
                    <a:lnTo>
                      <a:pt x="600" y="192"/>
                    </a:lnTo>
                    <a:lnTo>
                      <a:pt x="624" y="168"/>
                    </a:lnTo>
                    <a:lnTo>
                      <a:pt x="612" y="168"/>
                    </a:lnTo>
                    <a:lnTo>
                      <a:pt x="600" y="162"/>
                    </a:lnTo>
                    <a:lnTo>
                      <a:pt x="558" y="162"/>
                    </a:lnTo>
                    <a:lnTo>
                      <a:pt x="534" y="150"/>
                    </a:lnTo>
                    <a:lnTo>
                      <a:pt x="528" y="144"/>
                    </a:lnTo>
                    <a:lnTo>
                      <a:pt x="522" y="144"/>
                    </a:lnTo>
                    <a:lnTo>
                      <a:pt x="528" y="138"/>
                    </a:lnTo>
                    <a:lnTo>
                      <a:pt x="528" y="132"/>
                    </a:lnTo>
                    <a:lnTo>
                      <a:pt x="534" y="126"/>
                    </a:lnTo>
                    <a:lnTo>
                      <a:pt x="534" y="120"/>
                    </a:lnTo>
                    <a:lnTo>
                      <a:pt x="522" y="120"/>
                    </a:lnTo>
                    <a:lnTo>
                      <a:pt x="510" y="114"/>
                    </a:lnTo>
                    <a:lnTo>
                      <a:pt x="504" y="114"/>
                    </a:lnTo>
                    <a:lnTo>
                      <a:pt x="474" y="84"/>
                    </a:lnTo>
                    <a:lnTo>
                      <a:pt x="462" y="78"/>
                    </a:lnTo>
                    <a:lnTo>
                      <a:pt x="450" y="66"/>
                    </a:lnTo>
                    <a:lnTo>
                      <a:pt x="432" y="66"/>
                    </a:lnTo>
                    <a:lnTo>
                      <a:pt x="432" y="84"/>
                    </a:lnTo>
                    <a:lnTo>
                      <a:pt x="444" y="96"/>
                    </a:lnTo>
                    <a:lnTo>
                      <a:pt x="450" y="96"/>
                    </a:lnTo>
                    <a:lnTo>
                      <a:pt x="378" y="60"/>
                    </a:lnTo>
                    <a:lnTo>
                      <a:pt x="372" y="54"/>
                    </a:lnTo>
                    <a:lnTo>
                      <a:pt x="360" y="48"/>
                    </a:lnTo>
                    <a:lnTo>
                      <a:pt x="354" y="36"/>
                    </a:lnTo>
                    <a:lnTo>
                      <a:pt x="342" y="30"/>
                    </a:lnTo>
                    <a:lnTo>
                      <a:pt x="330" y="18"/>
                    </a:lnTo>
                    <a:lnTo>
                      <a:pt x="270" y="18"/>
                    </a:lnTo>
                    <a:lnTo>
                      <a:pt x="258" y="12"/>
                    </a:lnTo>
                    <a:lnTo>
                      <a:pt x="228" y="6"/>
                    </a:lnTo>
                    <a:lnTo>
                      <a:pt x="174" y="0"/>
                    </a:lnTo>
                    <a:lnTo>
                      <a:pt x="126" y="6"/>
                    </a:lnTo>
                    <a:lnTo>
                      <a:pt x="96" y="18"/>
                    </a:lnTo>
                    <a:lnTo>
                      <a:pt x="72" y="42"/>
                    </a:lnTo>
                    <a:lnTo>
                      <a:pt x="60" y="48"/>
                    </a:lnTo>
                    <a:lnTo>
                      <a:pt x="42" y="60"/>
                    </a:lnTo>
                    <a:lnTo>
                      <a:pt x="24" y="66"/>
                    </a:lnTo>
                    <a:lnTo>
                      <a:pt x="12" y="72"/>
                    </a:lnTo>
                    <a:lnTo>
                      <a:pt x="6" y="78"/>
                    </a:lnTo>
                    <a:lnTo>
                      <a:pt x="0" y="78"/>
                    </a:lnTo>
                    <a:lnTo>
                      <a:pt x="72" y="72"/>
                    </a:lnTo>
                    <a:lnTo>
                      <a:pt x="72" y="60"/>
                    </a:lnTo>
                    <a:lnTo>
                      <a:pt x="150" y="54"/>
                    </a:lnTo>
                    <a:lnTo>
                      <a:pt x="174" y="42"/>
                    </a:lnTo>
                    <a:lnTo>
                      <a:pt x="198" y="42"/>
                    </a:lnTo>
                    <a:lnTo>
                      <a:pt x="222" y="54"/>
                    </a:lnTo>
                    <a:lnTo>
                      <a:pt x="222" y="60"/>
                    </a:lnTo>
                    <a:lnTo>
                      <a:pt x="216" y="60"/>
                    </a:lnTo>
                    <a:lnTo>
                      <a:pt x="210" y="66"/>
                    </a:lnTo>
                    <a:lnTo>
                      <a:pt x="198" y="66"/>
                    </a:lnTo>
                    <a:lnTo>
                      <a:pt x="192" y="72"/>
                    </a:lnTo>
                    <a:lnTo>
                      <a:pt x="186" y="72"/>
                    </a:lnTo>
                    <a:lnTo>
                      <a:pt x="204" y="78"/>
                    </a:lnTo>
                    <a:lnTo>
                      <a:pt x="210" y="78"/>
                    </a:lnTo>
                    <a:lnTo>
                      <a:pt x="216" y="84"/>
                    </a:lnTo>
                    <a:lnTo>
                      <a:pt x="228" y="90"/>
                    </a:lnTo>
                    <a:lnTo>
                      <a:pt x="246" y="96"/>
                    </a:lnTo>
                    <a:lnTo>
                      <a:pt x="258" y="102"/>
                    </a:lnTo>
                    <a:lnTo>
                      <a:pt x="276" y="102"/>
                    </a:lnTo>
                    <a:lnTo>
                      <a:pt x="282" y="96"/>
                    </a:lnTo>
                    <a:lnTo>
                      <a:pt x="282" y="90"/>
                    </a:lnTo>
                    <a:lnTo>
                      <a:pt x="294" y="96"/>
                    </a:lnTo>
                    <a:lnTo>
                      <a:pt x="300" y="102"/>
                    </a:lnTo>
                    <a:lnTo>
                      <a:pt x="318" y="114"/>
                    </a:lnTo>
                    <a:lnTo>
                      <a:pt x="342" y="126"/>
                    </a:lnTo>
                    <a:lnTo>
                      <a:pt x="372" y="126"/>
                    </a:lnTo>
                    <a:lnTo>
                      <a:pt x="390" y="120"/>
                    </a:lnTo>
                    <a:lnTo>
                      <a:pt x="402" y="120"/>
                    </a:lnTo>
                    <a:lnTo>
                      <a:pt x="390" y="144"/>
                    </a:lnTo>
                    <a:lnTo>
                      <a:pt x="450" y="168"/>
                    </a:lnTo>
                    <a:lnTo>
                      <a:pt x="474" y="204"/>
                    </a:lnTo>
                    <a:lnTo>
                      <a:pt x="480" y="210"/>
                    </a:lnTo>
                    <a:lnTo>
                      <a:pt x="492" y="216"/>
                    </a:lnTo>
                    <a:lnTo>
                      <a:pt x="498" y="222"/>
                    </a:lnTo>
                    <a:lnTo>
                      <a:pt x="498" y="228"/>
                    </a:lnTo>
                    <a:lnTo>
                      <a:pt x="474" y="252"/>
                    </a:lnTo>
                    <a:lnTo>
                      <a:pt x="474" y="258"/>
                    </a:lnTo>
                    <a:lnTo>
                      <a:pt x="480" y="264"/>
                    </a:lnTo>
                    <a:lnTo>
                      <a:pt x="492" y="258"/>
                    </a:lnTo>
                    <a:lnTo>
                      <a:pt x="504" y="258"/>
                    </a:lnTo>
                    <a:lnTo>
                      <a:pt x="528" y="246"/>
                    </a:lnTo>
                    <a:lnTo>
                      <a:pt x="558" y="246"/>
                    </a:lnTo>
                    <a:lnTo>
                      <a:pt x="558" y="252"/>
                    </a:lnTo>
                    <a:lnTo>
                      <a:pt x="552" y="252"/>
                    </a:lnTo>
                    <a:lnTo>
                      <a:pt x="546" y="258"/>
                    </a:lnTo>
                    <a:lnTo>
                      <a:pt x="546" y="264"/>
                    </a:lnTo>
                    <a:lnTo>
                      <a:pt x="558" y="264"/>
                    </a:lnTo>
                    <a:lnTo>
                      <a:pt x="564" y="270"/>
                    </a:lnTo>
                    <a:lnTo>
                      <a:pt x="612" y="270"/>
                    </a:lnTo>
                    <a:lnTo>
                      <a:pt x="636" y="264"/>
                    </a:lnTo>
                    <a:lnTo>
                      <a:pt x="684" y="258"/>
                    </a:lnTo>
                    <a:lnTo>
                      <a:pt x="720" y="252"/>
                    </a:lnTo>
                    <a:lnTo>
                      <a:pt x="738" y="246"/>
                    </a:lnTo>
                    <a:lnTo>
                      <a:pt x="738" y="240"/>
                    </a:lnTo>
                    <a:lnTo>
                      <a:pt x="732" y="234"/>
                    </a:lnTo>
                    <a:lnTo>
                      <a:pt x="720" y="228"/>
                    </a:lnTo>
                    <a:lnTo>
                      <a:pt x="708" y="228"/>
                    </a:lnTo>
                    <a:close/>
                    <a:moveTo>
                      <a:pt x="114" y="126"/>
                    </a:moveTo>
                    <a:lnTo>
                      <a:pt x="114" y="132"/>
                    </a:lnTo>
                    <a:lnTo>
                      <a:pt x="120" y="138"/>
                    </a:lnTo>
                    <a:lnTo>
                      <a:pt x="132" y="144"/>
                    </a:lnTo>
                    <a:lnTo>
                      <a:pt x="144" y="138"/>
                    </a:lnTo>
                    <a:lnTo>
                      <a:pt x="150" y="138"/>
                    </a:lnTo>
                    <a:lnTo>
                      <a:pt x="156" y="126"/>
                    </a:lnTo>
                    <a:lnTo>
                      <a:pt x="156" y="120"/>
                    </a:lnTo>
                    <a:lnTo>
                      <a:pt x="150" y="114"/>
                    </a:lnTo>
                    <a:lnTo>
                      <a:pt x="138" y="114"/>
                    </a:lnTo>
                    <a:lnTo>
                      <a:pt x="126" y="120"/>
                    </a:lnTo>
                    <a:lnTo>
                      <a:pt x="120" y="120"/>
                    </a:lnTo>
                    <a:lnTo>
                      <a:pt x="114" y="126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46" name="Croat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10C7D3E0-B693-455C-BA7C-03F864E410C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734122" y="-1852923"/>
                <a:ext cx="72058" cy="55680"/>
              </a:xfrm>
              <a:custGeom>
                <a:avLst/>
                <a:gdLst>
                  <a:gd name="T0" fmla="*/ 2147483647 w 366"/>
                  <a:gd name="T1" fmla="*/ 2147483647 h 276"/>
                  <a:gd name="T2" fmla="*/ 2147483647 w 366"/>
                  <a:gd name="T3" fmla="*/ 2147483647 h 276"/>
                  <a:gd name="T4" fmla="*/ 2147483647 w 366"/>
                  <a:gd name="T5" fmla="*/ 2147483647 h 276"/>
                  <a:gd name="T6" fmla="*/ 2147483647 w 366"/>
                  <a:gd name="T7" fmla="*/ 2147483647 h 276"/>
                  <a:gd name="T8" fmla="*/ 2147483647 w 366"/>
                  <a:gd name="T9" fmla="*/ 2147483647 h 276"/>
                  <a:gd name="T10" fmla="*/ 2147483647 w 366"/>
                  <a:gd name="T11" fmla="*/ 2147483647 h 276"/>
                  <a:gd name="T12" fmla="*/ 2147483647 w 366"/>
                  <a:gd name="T13" fmla="*/ 2147483647 h 276"/>
                  <a:gd name="T14" fmla="*/ 2147483647 w 366"/>
                  <a:gd name="T15" fmla="*/ 2147483647 h 276"/>
                  <a:gd name="T16" fmla="*/ 2147483647 w 366"/>
                  <a:gd name="T17" fmla="*/ 2147483647 h 276"/>
                  <a:gd name="T18" fmla="*/ 2147483647 w 366"/>
                  <a:gd name="T19" fmla="*/ 2147483647 h 276"/>
                  <a:gd name="T20" fmla="*/ 2147483647 w 366"/>
                  <a:gd name="T21" fmla="*/ 2147483647 h 276"/>
                  <a:gd name="T22" fmla="*/ 2147483647 w 366"/>
                  <a:gd name="T23" fmla="*/ 0 h 276"/>
                  <a:gd name="T24" fmla="*/ 2147483647 w 366"/>
                  <a:gd name="T25" fmla="*/ 2147483647 h 276"/>
                  <a:gd name="T26" fmla="*/ 2147483647 w 366"/>
                  <a:gd name="T27" fmla="*/ 2147483647 h 276"/>
                  <a:gd name="T28" fmla="*/ 2147483647 w 366"/>
                  <a:gd name="T29" fmla="*/ 2147483647 h 276"/>
                  <a:gd name="T30" fmla="*/ 2147483647 w 366"/>
                  <a:gd name="T31" fmla="*/ 2147483647 h 276"/>
                  <a:gd name="T32" fmla="*/ 2147483647 w 366"/>
                  <a:gd name="T33" fmla="*/ 2147483647 h 276"/>
                  <a:gd name="T34" fmla="*/ 2147483647 w 366"/>
                  <a:gd name="T35" fmla="*/ 2147483647 h 276"/>
                  <a:gd name="T36" fmla="*/ 2147483647 w 366"/>
                  <a:gd name="T37" fmla="*/ 2147483647 h 276"/>
                  <a:gd name="T38" fmla="*/ 2147483647 w 366"/>
                  <a:gd name="T39" fmla="*/ 2147483647 h 276"/>
                  <a:gd name="T40" fmla="*/ 0 w 366"/>
                  <a:gd name="T41" fmla="*/ 2147483647 h 276"/>
                  <a:gd name="T42" fmla="*/ 2147483647 w 366"/>
                  <a:gd name="T43" fmla="*/ 2147483647 h 276"/>
                  <a:gd name="T44" fmla="*/ 2147483647 w 366"/>
                  <a:gd name="T45" fmla="*/ 2147483647 h 276"/>
                  <a:gd name="T46" fmla="*/ 2147483647 w 366"/>
                  <a:gd name="T47" fmla="*/ 2147483647 h 276"/>
                  <a:gd name="T48" fmla="*/ 2147483647 w 366"/>
                  <a:gd name="T49" fmla="*/ 2147483647 h 276"/>
                  <a:gd name="T50" fmla="*/ 2147483647 w 366"/>
                  <a:gd name="T51" fmla="*/ 2147483647 h 276"/>
                  <a:gd name="T52" fmla="*/ 2147483647 w 366"/>
                  <a:gd name="T53" fmla="*/ 2147483647 h 276"/>
                  <a:gd name="T54" fmla="*/ 2147483647 w 366"/>
                  <a:gd name="T55" fmla="*/ 2147483647 h 276"/>
                  <a:gd name="T56" fmla="*/ 2147483647 w 366"/>
                  <a:gd name="T57" fmla="*/ 2147483647 h 276"/>
                  <a:gd name="T58" fmla="*/ 2147483647 w 366"/>
                  <a:gd name="T59" fmla="*/ 2147483647 h 276"/>
                  <a:gd name="T60" fmla="*/ 2147483647 w 366"/>
                  <a:gd name="T61" fmla="*/ 2147483647 h 276"/>
                  <a:gd name="T62" fmla="*/ 2147483647 w 366"/>
                  <a:gd name="T63" fmla="*/ 2147483647 h 276"/>
                  <a:gd name="T64" fmla="*/ 2147483647 w 366"/>
                  <a:gd name="T65" fmla="*/ 2147483647 h 276"/>
                  <a:gd name="T66" fmla="*/ 2147483647 w 366"/>
                  <a:gd name="T67" fmla="*/ 2147483647 h 276"/>
                  <a:gd name="T68" fmla="*/ 2147483647 w 366"/>
                  <a:gd name="T69" fmla="*/ 2147483647 h 276"/>
                  <a:gd name="T70" fmla="*/ 2147483647 w 366"/>
                  <a:gd name="T71" fmla="*/ 2147483647 h 276"/>
                  <a:gd name="T72" fmla="*/ 2147483647 w 366"/>
                  <a:gd name="T73" fmla="*/ 2147483647 h 276"/>
                  <a:gd name="T74" fmla="*/ 2147483647 w 366"/>
                  <a:gd name="T75" fmla="*/ 2147483647 h 276"/>
                  <a:gd name="T76" fmla="*/ 2147483647 w 366"/>
                  <a:gd name="T77" fmla="*/ 2147483647 h 276"/>
                  <a:gd name="T78" fmla="*/ 2147483647 w 366"/>
                  <a:gd name="T79" fmla="*/ 2147483647 h 276"/>
                  <a:gd name="T80" fmla="*/ 2147483647 w 366"/>
                  <a:gd name="T81" fmla="*/ 2147483647 h 276"/>
                  <a:gd name="T82" fmla="*/ 2147483647 w 366"/>
                  <a:gd name="T83" fmla="*/ 2147483647 h 276"/>
                  <a:gd name="T84" fmla="*/ 2147483647 w 366"/>
                  <a:gd name="T85" fmla="*/ 2147483647 h 276"/>
                  <a:gd name="T86" fmla="*/ 2147483647 w 366"/>
                  <a:gd name="T87" fmla="*/ 2147483647 h 276"/>
                  <a:gd name="T88" fmla="*/ 2147483647 w 366"/>
                  <a:gd name="T89" fmla="*/ 2147483647 h 276"/>
                  <a:gd name="T90" fmla="*/ 2147483647 w 366"/>
                  <a:gd name="T91" fmla="*/ 2147483647 h 27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366"/>
                  <a:gd name="T139" fmla="*/ 0 h 276"/>
                  <a:gd name="T140" fmla="*/ 366 w 366"/>
                  <a:gd name="T141" fmla="*/ 276 h 27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366" h="276">
                    <a:moveTo>
                      <a:pt x="342" y="126"/>
                    </a:moveTo>
                    <a:lnTo>
                      <a:pt x="342" y="114"/>
                    </a:lnTo>
                    <a:lnTo>
                      <a:pt x="348" y="114"/>
                    </a:lnTo>
                    <a:lnTo>
                      <a:pt x="354" y="108"/>
                    </a:lnTo>
                    <a:lnTo>
                      <a:pt x="360" y="108"/>
                    </a:lnTo>
                    <a:lnTo>
                      <a:pt x="366" y="102"/>
                    </a:lnTo>
                    <a:lnTo>
                      <a:pt x="360" y="102"/>
                    </a:lnTo>
                    <a:lnTo>
                      <a:pt x="348" y="96"/>
                    </a:lnTo>
                    <a:lnTo>
                      <a:pt x="336" y="96"/>
                    </a:lnTo>
                    <a:lnTo>
                      <a:pt x="342" y="78"/>
                    </a:lnTo>
                    <a:lnTo>
                      <a:pt x="336" y="78"/>
                    </a:lnTo>
                    <a:lnTo>
                      <a:pt x="330" y="48"/>
                    </a:lnTo>
                    <a:lnTo>
                      <a:pt x="324" y="48"/>
                    </a:lnTo>
                    <a:lnTo>
                      <a:pt x="312" y="54"/>
                    </a:lnTo>
                    <a:lnTo>
                      <a:pt x="270" y="60"/>
                    </a:lnTo>
                    <a:lnTo>
                      <a:pt x="264" y="48"/>
                    </a:lnTo>
                    <a:lnTo>
                      <a:pt x="246" y="48"/>
                    </a:lnTo>
                    <a:lnTo>
                      <a:pt x="234" y="42"/>
                    </a:lnTo>
                    <a:lnTo>
                      <a:pt x="228" y="36"/>
                    </a:lnTo>
                    <a:lnTo>
                      <a:pt x="216" y="30"/>
                    </a:lnTo>
                    <a:lnTo>
                      <a:pt x="204" y="18"/>
                    </a:lnTo>
                    <a:lnTo>
                      <a:pt x="204" y="12"/>
                    </a:lnTo>
                    <a:lnTo>
                      <a:pt x="198" y="6"/>
                    </a:lnTo>
                    <a:lnTo>
                      <a:pt x="186" y="0"/>
                    </a:lnTo>
                    <a:lnTo>
                      <a:pt x="162" y="0"/>
                    </a:lnTo>
                    <a:lnTo>
                      <a:pt x="162" y="12"/>
                    </a:lnTo>
                    <a:lnTo>
                      <a:pt x="150" y="18"/>
                    </a:lnTo>
                    <a:lnTo>
                      <a:pt x="120" y="18"/>
                    </a:lnTo>
                    <a:lnTo>
                      <a:pt x="120" y="30"/>
                    </a:lnTo>
                    <a:lnTo>
                      <a:pt x="126" y="36"/>
                    </a:lnTo>
                    <a:lnTo>
                      <a:pt x="126" y="42"/>
                    </a:lnTo>
                    <a:lnTo>
                      <a:pt x="114" y="54"/>
                    </a:lnTo>
                    <a:lnTo>
                      <a:pt x="102" y="60"/>
                    </a:lnTo>
                    <a:lnTo>
                      <a:pt x="102" y="78"/>
                    </a:lnTo>
                    <a:lnTo>
                      <a:pt x="60" y="78"/>
                    </a:lnTo>
                    <a:lnTo>
                      <a:pt x="54" y="72"/>
                    </a:lnTo>
                    <a:lnTo>
                      <a:pt x="54" y="66"/>
                    </a:lnTo>
                    <a:lnTo>
                      <a:pt x="48" y="78"/>
                    </a:lnTo>
                    <a:lnTo>
                      <a:pt x="30" y="78"/>
                    </a:lnTo>
                    <a:lnTo>
                      <a:pt x="18" y="72"/>
                    </a:lnTo>
                    <a:lnTo>
                      <a:pt x="18" y="84"/>
                    </a:lnTo>
                    <a:lnTo>
                      <a:pt x="0" y="84"/>
                    </a:lnTo>
                    <a:lnTo>
                      <a:pt x="0" y="132"/>
                    </a:lnTo>
                    <a:lnTo>
                      <a:pt x="6" y="132"/>
                    </a:lnTo>
                    <a:lnTo>
                      <a:pt x="12" y="120"/>
                    </a:lnTo>
                    <a:lnTo>
                      <a:pt x="24" y="114"/>
                    </a:lnTo>
                    <a:lnTo>
                      <a:pt x="30" y="102"/>
                    </a:lnTo>
                    <a:lnTo>
                      <a:pt x="42" y="102"/>
                    </a:lnTo>
                    <a:lnTo>
                      <a:pt x="48" y="114"/>
                    </a:lnTo>
                    <a:lnTo>
                      <a:pt x="48" y="132"/>
                    </a:lnTo>
                    <a:lnTo>
                      <a:pt x="78" y="126"/>
                    </a:lnTo>
                    <a:lnTo>
                      <a:pt x="78" y="132"/>
                    </a:lnTo>
                    <a:lnTo>
                      <a:pt x="72" y="144"/>
                    </a:lnTo>
                    <a:lnTo>
                      <a:pt x="72" y="150"/>
                    </a:lnTo>
                    <a:lnTo>
                      <a:pt x="84" y="162"/>
                    </a:lnTo>
                    <a:lnTo>
                      <a:pt x="96" y="168"/>
                    </a:lnTo>
                    <a:lnTo>
                      <a:pt x="96" y="180"/>
                    </a:lnTo>
                    <a:lnTo>
                      <a:pt x="144" y="216"/>
                    </a:lnTo>
                    <a:lnTo>
                      <a:pt x="144" y="240"/>
                    </a:lnTo>
                    <a:lnTo>
                      <a:pt x="198" y="240"/>
                    </a:lnTo>
                    <a:lnTo>
                      <a:pt x="210" y="246"/>
                    </a:lnTo>
                    <a:lnTo>
                      <a:pt x="216" y="252"/>
                    </a:lnTo>
                    <a:lnTo>
                      <a:pt x="216" y="276"/>
                    </a:lnTo>
                    <a:lnTo>
                      <a:pt x="246" y="276"/>
                    </a:lnTo>
                    <a:lnTo>
                      <a:pt x="252" y="270"/>
                    </a:lnTo>
                    <a:lnTo>
                      <a:pt x="252" y="264"/>
                    </a:lnTo>
                    <a:lnTo>
                      <a:pt x="246" y="252"/>
                    </a:lnTo>
                    <a:lnTo>
                      <a:pt x="234" y="246"/>
                    </a:lnTo>
                    <a:lnTo>
                      <a:pt x="216" y="234"/>
                    </a:lnTo>
                    <a:lnTo>
                      <a:pt x="204" y="228"/>
                    </a:lnTo>
                    <a:lnTo>
                      <a:pt x="192" y="216"/>
                    </a:lnTo>
                    <a:lnTo>
                      <a:pt x="180" y="186"/>
                    </a:lnTo>
                    <a:lnTo>
                      <a:pt x="162" y="180"/>
                    </a:lnTo>
                    <a:lnTo>
                      <a:pt x="162" y="162"/>
                    </a:lnTo>
                    <a:lnTo>
                      <a:pt x="156" y="156"/>
                    </a:lnTo>
                    <a:lnTo>
                      <a:pt x="150" y="156"/>
                    </a:lnTo>
                    <a:lnTo>
                      <a:pt x="150" y="144"/>
                    </a:lnTo>
                    <a:lnTo>
                      <a:pt x="132" y="138"/>
                    </a:lnTo>
                    <a:lnTo>
                      <a:pt x="120" y="126"/>
                    </a:lnTo>
                    <a:lnTo>
                      <a:pt x="138" y="120"/>
                    </a:lnTo>
                    <a:lnTo>
                      <a:pt x="138" y="96"/>
                    </a:lnTo>
                    <a:lnTo>
                      <a:pt x="144" y="96"/>
                    </a:lnTo>
                    <a:lnTo>
                      <a:pt x="150" y="102"/>
                    </a:lnTo>
                    <a:lnTo>
                      <a:pt x="162" y="108"/>
                    </a:lnTo>
                    <a:lnTo>
                      <a:pt x="186" y="102"/>
                    </a:lnTo>
                    <a:lnTo>
                      <a:pt x="210" y="102"/>
                    </a:lnTo>
                    <a:lnTo>
                      <a:pt x="228" y="108"/>
                    </a:lnTo>
                    <a:lnTo>
                      <a:pt x="240" y="102"/>
                    </a:lnTo>
                    <a:lnTo>
                      <a:pt x="252" y="102"/>
                    </a:lnTo>
                    <a:lnTo>
                      <a:pt x="258" y="108"/>
                    </a:lnTo>
                    <a:lnTo>
                      <a:pt x="312" y="108"/>
                    </a:lnTo>
                    <a:lnTo>
                      <a:pt x="324" y="126"/>
                    </a:lnTo>
                    <a:lnTo>
                      <a:pt x="342" y="126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47" name="Côte d'Ivoire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B125BA12-BCA5-4141-8AB3-C01B1952582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431325" y="-1265456"/>
                <a:ext cx="85090" cy="105712"/>
              </a:xfrm>
              <a:custGeom>
                <a:avLst/>
                <a:gdLst>
                  <a:gd name="T0" fmla="*/ 2147483647 w 438"/>
                  <a:gd name="T1" fmla="*/ 2147483647 h 516"/>
                  <a:gd name="T2" fmla="*/ 2147483647 w 438"/>
                  <a:gd name="T3" fmla="*/ 2147483647 h 516"/>
                  <a:gd name="T4" fmla="*/ 2147483647 w 438"/>
                  <a:gd name="T5" fmla="*/ 2147483647 h 516"/>
                  <a:gd name="T6" fmla="*/ 2147483647 w 438"/>
                  <a:gd name="T7" fmla="*/ 2147483647 h 516"/>
                  <a:gd name="T8" fmla="*/ 2147483647 w 438"/>
                  <a:gd name="T9" fmla="*/ 2147483647 h 516"/>
                  <a:gd name="T10" fmla="*/ 2147483647 w 438"/>
                  <a:gd name="T11" fmla="*/ 2147483647 h 516"/>
                  <a:gd name="T12" fmla="*/ 2147483647 w 438"/>
                  <a:gd name="T13" fmla="*/ 2147483647 h 516"/>
                  <a:gd name="T14" fmla="*/ 2147483647 w 438"/>
                  <a:gd name="T15" fmla="*/ 2147483647 h 516"/>
                  <a:gd name="T16" fmla="*/ 2147483647 w 438"/>
                  <a:gd name="T17" fmla="*/ 2147483647 h 516"/>
                  <a:gd name="T18" fmla="*/ 2147483647 w 438"/>
                  <a:gd name="T19" fmla="*/ 2147483647 h 516"/>
                  <a:gd name="T20" fmla="*/ 2147483647 w 438"/>
                  <a:gd name="T21" fmla="*/ 2147483647 h 516"/>
                  <a:gd name="T22" fmla="*/ 2147483647 w 438"/>
                  <a:gd name="T23" fmla="*/ 2147483647 h 516"/>
                  <a:gd name="T24" fmla="*/ 2147483647 w 438"/>
                  <a:gd name="T25" fmla="*/ 2147483647 h 516"/>
                  <a:gd name="T26" fmla="*/ 2147483647 w 438"/>
                  <a:gd name="T27" fmla="*/ 2147483647 h 516"/>
                  <a:gd name="T28" fmla="*/ 2147483647 w 438"/>
                  <a:gd name="T29" fmla="*/ 2147483647 h 516"/>
                  <a:gd name="T30" fmla="*/ 2147483647 w 438"/>
                  <a:gd name="T31" fmla="*/ 2147483647 h 516"/>
                  <a:gd name="T32" fmla="*/ 2147483647 w 438"/>
                  <a:gd name="T33" fmla="*/ 0 h 516"/>
                  <a:gd name="T34" fmla="*/ 2147483647 w 438"/>
                  <a:gd name="T35" fmla="*/ 2147483647 h 516"/>
                  <a:gd name="T36" fmla="*/ 2147483647 w 438"/>
                  <a:gd name="T37" fmla="*/ 2147483647 h 516"/>
                  <a:gd name="T38" fmla="*/ 2147483647 w 438"/>
                  <a:gd name="T39" fmla="*/ 2147483647 h 516"/>
                  <a:gd name="T40" fmla="*/ 2147483647 w 438"/>
                  <a:gd name="T41" fmla="*/ 2147483647 h 516"/>
                  <a:gd name="T42" fmla="*/ 2147483647 w 438"/>
                  <a:gd name="T43" fmla="*/ 2147483647 h 516"/>
                  <a:gd name="T44" fmla="*/ 2147483647 w 438"/>
                  <a:gd name="T45" fmla="*/ 2147483647 h 516"/>
                  <a:gd name="T46" fmla="*/ 2147483647 w 438"/>
                  <a:gd name="T47" fmla="*/ 2147483647 h 516"/>
                  <a:gd name="T48" fmla="*/ 2147483647 w 438"/>
                  <a:gd name="T49" fmla="*/ 2147483647 h 516"/>
                  <a:gd name="T50" fmla="*/ 2147483647 w 438"/>
                  <a:gd name="T51" fmla="*/ 2147483647 h 516"/>
                  <a:gd name="T52" fmla="*/ 2147483647 w 438"/>
                  <a:gd name="T53" fmla="*/ 2147483647 h 516"/>
                  <a:gd name="T54" fmla="*/ 2147483647 w 438"/>
                  <a:gd name="T55" fmla="*/ 2147483647 h 516"/>
                  <a:gd name="T56" fmla="*/ 2147483647 w 438"/>
                  <a:gd name="T57" fmla="*/ 2147483647 h 516"/>
                  <a:gd name="T58" fmla="*/ 2147483647 w 438"/>
                  <a:gd name="T59" fmla="*/ 2147483647 h 516"/>
                  <a:gd name="T60" fmla="*/ 2147483647 w 438"/>
                  <a:gd name="T61" fmla="*/ 2147483647 h 516"/>
                  <a:gd name="T62" fmla="*/ 2147483647 w 438"/>
                  <a:gd name="T63" fmla="*/ 2147483647 h 516"/>
                  <a:gd name="T64" fmla="*/ 2147483647 w 438"/>
                  <a:gd name="T65" fmla="*/ 2147483647 h 516"/>
                  <a:gd name="T66" fmla="*/ 2147483647 w 438"/>
                  <a:gd name="T67" fmla="*/ 2147483647 h 516"/>
                  <a:gd name="T68" fmla="*/ 2147483647 w 438"/>
                  <a:gd name="T69" fmla="*/ 2147483647 h 516"/>
                  <a:gd name="T70" fmla="*/ 2147483647 w 438"/>
                  <a:gd name="T71" fmla="*/ 2147483647 h 516"/>
                  <a:gd name="T72" fmla="*/ 2147483647 w 438"/>
                  <a:gd name="T73" fmla="*/ 2147483647 h 516"/>
                  <a:gd name="T74" fmla="*/ 2147483647 w 438"/>
                  <a:gd name="T75" fmla="*/ 2147483647 h 516"/>
                  <a:gd name="T76" fmla="*/ 2147483647 w 438"/>
                  <a:gd name="T77" fmla="*/ 2147483647 h 516"/>
                  <a:gd name="T78" fmla="*/ 2147483647 w 438"/>
                  <a:gd name="T79" fmla="*/ 2147483647 h 516"/>
                  <a:gd name="T80" fmla="*/ 2147483647 w 438"/>
                  <a:gd name="T81" fmla="*/ 2147483647 h 516"/>
                  <a:gd name="T82" fmla="*/ 2147483647 w 438"/>
                  <a:gd name="T83" fmla="*/ 2147483647 h 516"/>
                  <a:gd name="T84" fmla="*/ 2147483647 w 438"/>
                  <a:gd name="T85" fmla="*/ 2147483647 h 516"/>
                  <a:gd name="T86" fmla="*/ 2147483647 w 438"/>
                  <a:gd name="T87" fmla="*/ 2147483647 h 516"/>
                  <a:gd name="T88" fmla="*/ 2147483647 w 438"/>
                  <a:gd name="T89" fmla="*/ 2147483647 h 51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38"/>
                  <a:gd name="T136" fmla="*/ 0 h 516"/>
                  <a:gd name="T137" fmla="*/ 438 w 438"/>
                  <a:gd name="T138" fmla="*/ 516 h 51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38" h="516">
                    <a:moveTo>
                      <a:pt x="402" y="408"/>
                    </a:moveTo>
                    <a:lnTo>
                      <a:pt x="402" y="402"/>
                    </a:lnTo>
                    <a:lnTo>
                      <a:pt x="396" y="396"/>
                    </a:lnTo>
                    <a:lnTo>
                      <a:pt x="390" y="384"/>
                    </a:lnTo>
                    <a:lnTo>
                      <a:pt x="390" y="372"/>
                    </a:lnTo>
                    <a:lnTo>
                      <a:pt x="384" y="354"/>
                    </a:lnTo>
                    <a:lnTo>
                      <a:pt x="378" y="342"/>
                    </a:lnTo>
                    <a:lnTo>
                      <a:pt x="378" y="318"/>
                    </a:lnTo>
                    <a:lnTo>
                      <a:pt x="384" y="312"/>
                    </a:lnTo>
                    <a:lnTo>
                      <a:pt x="390" y="300"/>
                    </a:lnTo>
                    <a:lnTo>
                      <a:pt x="408" y="282"/>
                    </a:lnTo>
                    <a:lnTo>
                      <a:pt x="408" y="270"/>
                    </a:lnTo>
                    <a:lnTo>
                      <a:pt x="414" y="258"/>
                    </a:lnTo>
                    <a:lnTo>
                      <a:pt x="414" y="240"/>
                    </a:lnTo>
                    <a:lnTo>
                      <a:pt x="420" y="228"/>
                    </a:lnTo>
                    <a:lnTo>
                      <a:pt x="426" y="222"/>
                    </a:lnTo>
                    <a:lnTo>
                      <a:pt x="438" y="198"/>
                    </a:lnTo>
                    <a:lnTo>
                      <a:pt x="438" y="186"/>
                    </a:lnTo>
                    <a:lnTo>
                      <a:pt x="432" y="174"/>
                    </a:lnTo>
                    <a:lnTo>
                      <a:pt x="432" y="162"/>
                    </a:lnTo>
                    <a:lnTo>
                      <a:pt x="426" y="150"/>
                    </a:lnTo>
                    <a:lnTo>
                      <a:pt x="426" y="138"/>
                    </a:lnTo>
                    <a:lnTo>
                      <a:pt x="420" y="132"/>
                    </a:lnTo>
                    <a:lnTo>
                      <a:pt x="420" y="126"/>
                    </a:lnTo>
                    <a:lnTo>
                      <a:pt x="432" y="126"/>
                    </a:lnTo>
                    <a:lnTo>
                      <a:pt x="426" y="96"/>
                    </a:lnTo>
                    <a:lnTo>
                      <a:pt x="408" y="102"/>
                    </a:lnTo>
                    <a:lnTo>
                      <a:pt x="408" y="90"/>
                    </a:lnTo>
                    <a:lnTo>
                      <a:pt x="390" y="72"/>
                    </a:lnTo>
                    <a:lnTo>
                      <a:pt x="372" y="66"/>
                    </a:lnTo>
                    <a:lnTo>
                      <a:pt x="342" y="66"/>
                    </a:lnTo>
                    <a:lnTo>
                      <a:pt x="318" y="78"/>
                    </a:lnTo>
                    <a:lnTo>
                      <a:pt x="318" y="84"/>
                    </a:lnTo>
                    <a:lnTo>
                      <a:pt x="312" y="90"/>
                    </a:lnTo>
                    <a:lnTo>
                      <a:pt x="300" y="90"/>
                    </a:lnTo>
                    <a:lnTo>
                      <a:pt x="294" y="84"/>
                    </a:lnTo>
                    <a:lnTo>
                      <a:pt x="282" y="84"/>
                    </a:lnTo>
                    <a:lnTo>
                      <a:pt x="276" y="78"/>
                    </a:lnTo>
                    <a:lnTo>
                      <a:pt x="264" y="72"/>
                    </a:lnTo>
                    <a:lnTo>
                      <a:pt x="258" y="60"/>
                    </a:lnTo>
                    <a:lnTo>
                      <a:pt x="258" y="48"/>
                    </a:lnTo>
                    <a:lnTo>
                      <a:pt x="252" y="42"/>
                    </a:lnTo>
                    <a:lnTo>
                      <a:pt x="252" y="36"/>
                    </a:lnTo>
                    <a:lnTo>
                      <a:pt x="228" y="42"/>
                    </a:lnTo>
                    <a:lnTo>
                      <a:pt x="228" y="18"/>
                    </a:lnTo>
                    <a:lnTo>
                      <a:pt x="216" y="18"/>
                    </a:lnTo>
                    <a:lnTo>
                      <a:pt x="210" y="24"/>
                    </a:lnTo>
                    <a:lnTo>
                      <a:pt x="204" y="36"/>
                    </a:lnTo>
                    <a:lnTo>
                      <a:pt x="198" y="42"/>
                    </a:lnTo>
                    <a:lnTo>
                      <a:pt x="174" y="36"/>
                    </a:lnTo>
                    <a:lnTo>
                      <a:pt x="174" y="0"/>
                    </a:lnTo>
                    <a:lnTo>
                      <a:pt x="162" y="24"/>
                    </a:lnTo>
                    <a:lnTo>
                      <a:pt x="150" y="6"/>
                    </a:lnTo>
                    <a:lnTo>
                      <a:pt x="144" y="30"/>
                    </a:lnTo>
                    <a:lnTo>
                      <a:pt x="126" y="30"/>
                    </a:lnTo>
                    <a:lnTo>
                      <a:pt x="120" y="48"/>
                    </a:lnTo>
                    <a:lnTo>
                      <a:pt x="102" y="30"/>
                    </a:lnTo>
                    <a:lnTo>
                      <a:pt x="84" y="24"/>
                    </a:lnTo>
                    <a:lnTo>
                      <a:pt x="72" y="24"/>
                    </a:lnTo>
                    <a:lnTo>
                      <a:pt x="66" y="30"/>
                    </a:lnTo>
                    <a:lnTo>
                      <a:pt x="66" y="48"/>
                    </a:lnTo>
                    <a:lnTo>
                      <a:pt x="54" y="42"/>
                    </a:lnTo>
                    <a:lnTo>
                      <a:pt x="36" y="66"/>
                    </a:lnTo>
                    <a:lnTo>
                      <a:pt x="42" y="102"/>
                    </a:lnTo>
                    <a:lnTo>
                      <a:pt x="60" y="108"/>
                    </a:lnTo>
                    <a:lnTo>
                      <a:pt x="48" y="126"/>
                    </a:lnTo>
                    <a:lnTo>
                      <a:pt x="66" y="132"/>
                    </a:lnTo>
                    <a:lnTo>
                      <a:pt x="60" y="138"/>
                    </a:lnTo>
                    <a:lnTo>
                      <a:pt x="54" y="150"/>
                    </a:lnTo>
                    <a:lnTo>
                      <a:pt x="54" y="162"/>
                    </a:lnTo>
                    <a:lnTo>
                      <a:pt x="60" y="162"/>
                    </a:lnTo>
                    <a:lnTo>
                      <a:pt x="72" y="168"/>
                    </a:lnTo>
                    <a:lnTo>
                      <a:pt x="78" y="168"/>
                    </a:lnTo>
                    <a:lnTo>
                      <a:pt x="78" y="180"/>
                    </a:lnTo>
                    <a:lnTo>
                      <a:pt x="72" y="186"/>
                    </a:lnTo>
                    <a:lnTo>
                      <a:pt x="72" y="192"/>
                    </a:lnTo>
                    <a:lnTo>
                      <a:pt x="66" y="186"/>
                    </a:lnTo>
                    <a:lnTo>
                      <a:pt x="54" y="186"/>
                    </a:lnTo>
                    <a:lnTo>
                      <a:pt x="48" y="180"/>
                    </a:lnTo>
                    <a:lnTo>
                      <a:pt x="30" y="180"/>
                    </a:lnTo>
                    <a:lnTo>
                      <a:pt x="30" y="192"/>
                    </a:lnTo>
                    <a:lnTo>
                      <a:pt x="36" y="204"/>
                    </a:lnTo>
                    <a:lnTo>
                      <a:pt x="48" y="210"/>
                    </a:lnTo>
                    <a:lnTo>
                      <a:pt x="54" y="222"/>
                    </a:lnTo>
                    <a:lnTo>
                      <a:pt x="36" y="222"/>
                    </a:lnTo>
                    <a:lnTo>
                      <a:pt x="36" y="228"/>
                    </a:lnTo>
                    <a:lnTo>
                      <a:pt x="42" y="234"/>
                    </a:lnTo>
                    <a:lnTo>
                      <a:pt x="42" y="252"/>
                    </a:lnTo>
                    <a:lnTo>
                      <a:pt x="36" y="258"/>
                    </a:lnTo>
                    <a:lnTo>
                      <a:pt x="30" y="258"/>
                    </a:lnTo>
                    <a:lnTo>
                      <a:pt x="18" y="252"/>
                    </a:lnTo>
                    <a:lnTo>
                      <a:pt x="12" y="246"/>
                    </a:lnTo>
                    <a:lnTo>
                      <a:pt x="6" y="246"/>
                    </a:lnTo>
                    <a:lnTo>
                      <a:pt x="24" y="282"/>
                    </a:lnTo>
                    <a:lnTo>
                      <a:pt x="24" y="306"/>
                    </a:lnTo>
                    <a:lnTo>
                      <a:pt x="18" y="324"/>
                    </a:lnTo>
                    <a:lnTo>
                      <a:pt x="6" y="330"/>
                    </a:lnTo>
                    <a:lnTo>
                      <a:pt x="0" y="342"/>
                    </a:lnTo>
                    <a:lnTo>
                      <a:pt x="6" y="348"/>
                    </a:lnTo>
                    <a:lnTo>
                      <a:pt x="24" y="348"/>
                    </a:lnTo>
                    <a:lnTo>
                      <a:pt x="24" y="360"/>
                    </a:lnTo>
                    <a:lnTo>
                      <a:pt x="60" y="354"/>
                    </a:lnTo>
                    <a:lnTo>
                      <a:pt x="60" y="384"/>
                    </a:lnTo>
                    <a:lnTo>
                      <a:pt x="90" y="414"/>
                    </a:lnTo>
                    <a:lnTo>
                      <a:pt x="90" y="438"/>
                    </a:lnTo>
                    <a:lnTo>
                      <a:pt x="84" y="450"/>
                    </a:lnTo>
                    <a:lnTo>
                      <a:pt x="84" y="462"/>
                    </a:lnTo>
                    <a:lnTo>
                      <a:pt x="78" y="468"/>
                    </a:lnTo>
                    <a:lnTo>
                      <a:pt x="78" y="516"/>
                    </a:lnTo>
                    <a:lnTo>
                      <a:pt x="90" y="516"/>
                    </a:lnTo>
                    <a:lnTo>
                      <a:pt x="96" y="510"/>
                    </a:lnTo>
                    <a:lnTo>
                      <a:pt x="102" y="498"/>
                    </a:lnTo>
                    <a:lnTo>
                      <a:pt x="114" y="498"/>
                    </a:lnTo>
                    <a:lnTo>
                      <a:pt x="126" y="486"/>
                    </a:lnTo>
                    <a:lnTo>
                      <a:pt x="138" y="480"/>
                    </a:lnTo>
                    <a:lnTo>
                      <a:pt x="198" y="456"/>
                    </a:lnTo>
                    <a:lnTo>
                      <a:pt x="228" y="450"/>
                    </a:lnTo>
                    <a:lnTo>
                      <a:pt x="264" y="450"/>
                    </a:lnTo>
                    <a:lnTo>
                      <a:pt x="270" y="444"/>
                    </a:lnTo>
                    <a:lnTo>
                      <a:pt x="282" y="444"/>
                    </a:lnTo>
                    <a:lnTo>
                      <a:pt x="294" y="438"/>
                    </a:lnTo>
                    <a:lnTo>
                      <a:pt x="330" y="438"/>
                    </a:lnTo>
                    <a:lnTo>
                      <a:pt x="336" y="444"/>
                    </a:lnTo>
                    <a:lnTo>
                      <a:pt x="342" y="444"/>
                    </a:lnTo>
                    <a:lnTo>
                      <a:pt x="348" y="450"/>
                    </a:lnTo>
                    <a:lnTo>
                      <a:pt x="366" y="450"/>
                    </a:lnTo>
                    <a:lnTo>
                      <a:pt x="378" y="438"/>
                    </a:lnTo>
                    <a:lnTo>
                      <a:pt x="384" y="438"/>
                    </a:lnTo>
                    <a:lnTo>
                      <a:pt x="384" y="444"/>
                    </a:lnTo>
                    <a:lnTo>
                      <a:pt x="396" y="456"/>
                    </a:lnTo>
                    <a:lnTo>
                      <a:pt x="408" y="462"/>
                    </a:lnTo>
                    <a:lnTo>
                      <a:pt x="420" y="462"/>
                    </a:lnTo>
                    <a:lnTo>
                      <a:pt x="426" y="468"/>
                    </a:lnTo>
                    <a:lnTo>
                      <a:pt x="426" y="414"/>
                    </a:lnTo>
                    <a:lnTo>
                      <a:pt x="402" y="40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48" name="Costa Ric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D8831F48-6CCD-4E03-B749-B101DA5B919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367323" y="-1273526"/>
                <a:ext cx="46761" cy="47611"/>
              </a:xfrm>
              <a:custGeom>
                <a:avLst/>
                <a:gdLst>
                  <a:gd name="T0" fmla="*/ 2147483647 w 240"/>
                  <a:gd name="T1" fmla="*/ 2147483647 h 228"/>
                  <a:gd name="T2" fmla="*/ 2147483647 w 240"/>
                  <a:gd name="T3" fmla="*/ 2147483647 h 228"/>
                  <a:gd name="T4" fmla="*/ 2147483647 w 240"/>
                  <a:gd name="T5" fmla="*/ 2147483647 h 228"/>
                  <a:gd name="T6" fmla="*/ 2147483647 w 240"/>
                  <a:gd name="T7" fmla="*/ 2147483647 h 228"/>
                  <a:gd name="T8" fmla="*/ 2147483647 w 240"/>
                  <a:gd name="T9" fmla="*/ 2147483647 h 228"/>
                  <a:gd name="T10" fmla="*/ 2147483647 w 240"/>
                  <a:gd name="T11" fmla="*/ 2147483647 h 228"/>
                  <a:gd name="T12" fmla="*/ 2147483647 w 240"/>
                  <a:gd name="T13" fmla="*/ 2147483647 h 228"/>
                  <a:gd name="T14" fmla="*/ 2147483647 w 240"/>
                  <a:gd name="T15" fmla="*/ 2147483647 h 228"/>
                  <a:gd name="T16" fmla="*/ 2147483647 w 240"/>
                  <a:gd name="T17" fmla="*/ 2147483647 h 228"/>
                  <a:gd name="T18" fmla="*/ 2147483647 w 240"/>
                  <a:gd name="T19" fmla="*/ 2147483647 h 228"/>
                  <a:gd name="T20" fmla="*/ 2147483647 w 240"/>
                  <a:gd name="T21" fmla="*/ 2147483647 h 228"/>
                  <a:gd name="T22" fmla="*/ 2147483647 w 240"/>
                  <a:gd name="T23" fmla="*/ 2147483647 h 228"/>
                  <a:gd name="T24" fmla="*/ 2147483647 w 240"/>
                  <a:gd name="T25" fmla="*/ 2147483647 h 228"/>
                  <a:gd name="T26" fmla="*/ 2147483647 w 240"/>
                  <a:gd name="T27" fmla="*/ 2147483647 h 228"/>
                  <a:gd name="T28" fmla="*/ 2147483647 w 240"/>
                  <a:gd name="T29" fmla="*/ 2147483647 h 228"/>
                  <a:gd name="T30" fmla="*/ 2147483647 w 240"/>
                  <a:gd name="T31" fmla="*/ 0 h 228"/>
                  <a:gd name="T32" fmla="*/ 2147483647 w 240"/>
                  <a:gd name="T33" fmla="*/ 2147483647 h 228"/>
                  <a:gd name="T34" fmla="*/ 2147483647 w 240"/>
                  <a:gd name="T35" fmla="*/ 2147483647 h 228"/>
                  <a:gd name="T36" fmla="*/ 0 w 240"/>
                  <a:gd name="T37" fmla="*/ 2147483647 h 228"/>
                  <a:gd name="T38" fmla="*/ 2147483647 w 240"/>
                  <a:gd name="T39" fmla="*/ 2147483647 h 228"/>
                  <a:gd name="T40" fmla="*/ 2147483647 w 240"/>
                  <a:gd name="T41" fmla="*/ 2147483647 h 228"/>
                  <a:gd name="T42" fmla="*/ 2147483647 w 240"/>
                  <a:gd name="T43" fmla="*/ 2147483647 h 228"/>
                  <a:gd name="T44" fmla="*/ 2147483647 w 240"/>
                  <a:gd name="T45" fmla="*/ 2147483647 h 228"/>
                  <a:gd name="T46" fmla="*/ 2147483647 w 240"/>
                  <a:gd name="T47" fmla="*/ 2147483647 h 228"/>
                  <a:gd name="T48" fmla="*/ 2147483647 w 240"/>
                  <a:gd name="T49" fmla="*/ 2147483647 h 228"/>
                  <a:gd name="T50" fmla="*/ 2147483647 w 240"/>
                  <a:gd name="T51" fmla="*/ 2147483647 h 228"/>
                  <a:gd name="T52" fmla="*/ 2147483647 w 240"/>
                  <a:gd name="T53" fmla="*/ 2147483647 h 228"/>
                  <a:gd name="T54" fmla="*/ 2147483647 w 240"/>
                  <a:gd name="T55" fmla="*/ 2147483647 h 228"/>
                  <a:gd name="T56" fmla="*/ 2147483647 w 240"/>
                  <a:gd name="T57" fmla="*/ 2147483647 h 228"/>
                  <a:gd name="T58" fmla="*/ 2147483647 w 240"/>
                  <a:gd name="T59" fmla="*/ 2147483647 h 228"/>
                  <a:gd name="T60" fmla="*/ 2147483647 w 240"/>
                  <a:gd name="T61" fmla="*/ 2147483647 h 228"/>
                  <a:gd name="T62" fmla="*/ 2147483647 w 240"/>
                  <a:gd name="T63" fmla="*/ 2147483647 h 228"/>
                  <a:gd name="T64" fmla="*/ 2147483647 w 240"/>
                  <a:gd name="T65" fmla="*/ 2147483647 h 228"/>
                  <a:gd name="T66" fmla="*/ 2147483647 w 240"/>
                  <a:gd name="T67" fmla="*/ 2147483647 h 22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40"/>
                  <a:gd name="T103" fmla="*/ 0 h 228"/>
                  <a:gd name="T104" fmla="*/ 240 w 240"/>
                  <a:gd name="T105" fmla="*/ 228 h 22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40" h="228">
                    <a:moveTo>
                      <a:pt x="210" y="198"/>
                    </a:moveTo>
                    <a:lnTo>
                      <a:pt x="216" y="198"/>
                    </a:lnTo>
                    <a:lnTo>
                      <a:pt x="234" y="180"/>
                    </a:lnTo>
                    <a:lnTo>
                      <a:pt x="228" y="174"/>
                    </a:lnTo>
                    <a:lnTo>
                      <a:pt x="210" y="174"/>
                    </a:lnTo>
                    <a:lnTo>
                      <a:pt x="210" y="168"/>
                    </a:lnTo>
                    <a:lnTo>
                      <a:pt x="204" y="162"/>
                    </a:lnTo>
                    <a:lnTo>
                      <a:pt x="204" y="144"/>
                    </a:lnTo>
                    <a:lnTo>
                      <a:pt x="210" y="138"/>
                    </a:lnTo>
                    <a:lnTo>
                      <a:pt x="222" y="138"/>
                    </a:lnTo>
                    <a:lnTo>
                      <a:pt x="228" y="132"/>
                    </a:lnTo>
                    <a:lnTo>
                      <a:pt x="240" y="132"/>
                    </a:lnTo>
                    <a:lnTo>
                      <a:pt x="228" y="126"/>
                    </a:lnTo>
                    <a:lnTo>
                      <a:pt x="210" y="108"/>
                    </a:lnTo>
                    <a:lnTo>
                      <a:pt x="198" y="84"/>
                    </a:lnTo>
                    <a:lnTo>
                      <a:pt x="192" y="78"/>
                    </a:lnTo>
                    <a:lnTo>
                      <a:pt x="186" y="66"/>
                    </a:lnTo>
                    <a:lnTo>
                      <a:pt x="180" y="60"/>
                    </a:lnTo>
                    <a:lnTo>
                      <a:pt x="174" y="36"/>
                    </a:lnTo>
                    <a:lnTo>
                      <a:pt x="138" y="36"/>
                    </a:lnTo>
                    <a:lnTo>
                      <a:pt x="126" y="24"/>
                    </a:lnTo>
                    <a:lnTo>
                      <a:pt x="126" y="18"/>
                    </a:lnTo>
                    <a:lnTo>
                      <a:pt x="120" y="18"/>
                    </a:lnTo>
                    <a:lnTo>
                      <a:pt x="114" y="12"/>
                    </a:lnTo>
                    <a:lnTo>
                      <a:pt x="84" y="12"/>
                    </a:lnTo>
                    <a:lnTo>
                      <a:pt x="84" y="18"/>
                    </a:lnTo>
                    <a:lnTo>
                      <a:pt x="78" y="18"/>
                    </a:lnTo>
                    <a:lnTo>
                      <a:pt x="72" y="12"/>
                    </a:lnTo>
                    <a:lnTo>
                      <a:pt x="60" y="6"/>
                    </a:lnTo>
                    <a:lnTo>
                      <a:pt x="48" y="6"/>
                    </a:lnTo>
                    <a:lnTo>
                      <a:pt x="42" y="0"/>
                    </a:lnTo>
                    <a:lnTo>
                      <a:pt x="24" y="0"/>
                    </a:lnTo>
                    <a:lnTo>
                      <a:pt x="6" y="30"/>
                    </a:lnTo>
                    <a:lnTo>
                      <a:pt x="18" y="42"/>
                    </a:lnTo>
                    <a:lnTo>
                      <a:pt x="24" y="42"/>
                    </a:lnTo>
                    <a:lnTo>
                      <a:pt x="24" y="48"/>
                    </a:lnTo>
                    <a:lnTo>
                      <a:pt x="6" y="66"/>
                    </a:lnTo>
                    <a:lnTo>
                      <a:pt x="0" y="78"/>
                    </a:lnTo>
                    <a:lnTo>
                      <a:pt x="6" y="90"/>
                    </a:lnTo>
                    <a:lnTo>
                      <a:pt x="18" y="102"/>
                    </a:lnTo>
                    <a:lnTo>
                      <a:pt x="30" y="108"/>
                    </a:lnTo>
                    <a:lnTo>
                      <a:pt x="42" y="108"/>
                    </a:lnTo>
                    <a:lnTo>
                      <a:pt x="60" y="126"/>
                    </a:lnTo>
                    <a:lnTo>
                      <a:pt x="72" y="126"/>
                    </a:lnTo>
                    <a:lnTo>
                      <a:pt x="72" y="102"/>
                    </a:lnTo>
                    <a:lnTo>
                      <a:pt x="66" y="96"/>
                    </a:lnTo>
                    <a:lnTo>
                      <a:pt x="54" y="90"/>
                    </a:lnTo>
                    <a:lnTo>
                      <a:pt x="42" y="78"/>
                    </a:lnTo>
                    <a:lnTo>
                      <a:pt x="42" y="72"/>
                    </a:lnTo>
                    <a:lnTo>
                      <a:pt x="48" y="72"/>
                    </a:lnTo>
                    <a:lnTo>
                      <a:pt x="60" y="78"/>
                    </a:lnTo>
                    <a:lnTo>
                      <a:pt x="66" y="84"/>
                    </a:lnTo>
                    <a:lnTo>
                      <a:pt x="90" y="96"/>
                    </a:lnTo>
                    <a:lnTo>
                      <a:pt x="96" y="102"/>
                    </a:lnTo>
                    <a:lnTo>
                      <a:pt x="96" y="132"/>
                    </a:lnTo>
                    <a:lnTo>
                      <a:pt x="114" y="132"/>
                    </a:lnTo>
                    <a:lnTo>
                      <a:pt x="126" y="138"/>
                    </a:lnTo>
                    <a:lnTo>
                      <a:pt x="138" y="138"/>
                    </a:lnTo>
                    <a:lnTo>
                      <a:pt x="156" y="180"/>
                    </a:lnTo>
                    <a:lnTo>
                      <a:pt x="150" y="186"/>
                    </a:lnTo>
                    <a:lnTo>
                      <a:pt x="150" y="198"/>
                    </a:lnTo>
                    <a:lnTo>
                      <a:pt x="168" y="216"/>
                    </a:lnTo>
                    <a:lnTo>
                      <a:pt x="180" y="222"/>
                    </a:lnTo>
                    <a:lnTo>
                      <a:pt x="192" y="222"/>
                    </a:lnTo>
                    <a:lnTo>
                      <a:pt x="174" y="198"/>
                    </a:lnTo>
                    <a:lnTo>
                      <a:pt x="204" y="228"/>
                    </a:lnTo>
                    <a:lnTo>
                      <a:pt x="210" y="222"/>
                    </a:lnTo>
                    <a:lnTo>
                      <a:pt x="210" y="19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49" name="Colomb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CB80F3D4-742A-476F-B03B-41635E34E4A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457011" y="-1293700"/>
                <a:ext cx="168646" cy="275173"/>
              </a:xfrm>
              <a:custGeom>
                <a:avLst/>
                <a:gdLst>
                  <a:gd name="T0" fmla="*/ 2147483647 w 870"/>
                  <a:gd name="T1" fmla="*/ 2147483647 h 1344"/>
                  <a:gd name="T2" fmla="*/ 2147483647 w 870"/>
                  <a:gd name="T3" fmla="*/ 2147483647 h 1344"/>
                  <a:gd name="T4" fmla="*/ 2147483647 w 870"/>
                  <a:gd name="T5" fmla="*/ 2147483647 h 1344"/>
                  <a:gd name="T6" fmla="*/ 2147483647 w 870"/>
                  <a:gd name="T7" fmla="*/ 2147483647 h 1344"/>
                  <a:gd name="T8" fmla="*/ 2147483647 w 870"/>
                  <a:gd name="T9" fmla="*/ 2147483647 h 1344"/>
                  <a:gd name="T10" fmla="*/ 2147483647 w 870"/>
                  <a:gd name="T11" fmla="*/ 2147483647 h 1344"/>
                  <a:gd name="T12" fmla="*/ 2147483647 w 870"/>
                  <a:gd name="T13" fmla="*/ 2147483647 h 1344"/>
                  <a:gd name="T14" fmla="*/ 2147483647 w 870"/>
                  <a:gd name="T15" fmla="*/ 2147483647 h 1344"/>
                  <a:gd name="T16" fmla="*/ 2147483647 w 870"/>
                  <a:gd name="T17" fmla="*/ 2147483647 h 1344"/>
                  <a:gd name="T18" fmla="*/ 2147483647 w 870"/>
                  <a:gd name="T19" fmla="*/ 2147483647 h 1344"/>
                  <a:gd name="T20" fmla="*/ 2147483647 w 870"/>
                  <a:gd name="T21" fmla="*/ 2147483647 h 1344"/>
                  <a:gd name="T22" fmla="*/ 2147483647 w 870"/>
                  <a:gd name="T23" fmla="*/ 2147483647 h 1344"/>
                  <a:gd name="T24" fmla="*/ 2147483647 w 870"/>
                  <a:gd name="T25" fmla="*/ 2147483647 h 1344"/>
                  <a:gd name="T26" fmla="*/ 2147483647 w 870"/>
                  <a:gd name="T27" fmla="*/ 2147483647 h 1344"/>
                  <a:gd name="T28" fmla="*/ 2147483647 w 870"/>
                  <a:gd name="T29" fmla="*/ 2147483647 h 1344"/>
                  <a:gd name="T30" fmla="*/ 2147483647 w 870"/>
                  <a:gd name="T31" fmla="*/ 2147483647 h 1344"/>
                  <a:gd name="T32" fmla="*/ 2147483647 w 870"/>
                  <a:gd name="T33" fmla="*/ 2147483647 h 1344"/>
                  <a:gd name="T34" fmla="*/ 2147483647 w 870"/>
                  <a:gd name="T35" fmla="*/ 2147483647 h 1344"/>
                  <a:gd name="T36" fmla="*/ 2147483647 w 870"/>
                  <a:gd name="T37" fmla="*/ 2147483647 h 1344"/>
                  <a:gd name="T38" fmla="*/ 2147483647 w 870"/>
                  <a:gd name="T39" fmla="*/ 2147483647 h 1344"/>
                  <a:gd name="T40" fmla="*/ 2147483647 w 870"/>
                  <a:gd name="T41" fmla="*/ 2147483647 h 1344"/>
                  <a:gd name="T42" fmla="*/ 2147483647 w 870"/>
                  <a:gd name="T43" fmla="*/ 2147483647 h 1344"/>
                  <a:gd name="T44" fmla="*/ 2147483647 w 870"/>
                  <a:gd name="T45" fmla="*/ 2147483647 h 1344"/>
                  <a:gd name="T46" fmla="*/ 2147483647 w 870"/>
                  <a:gd name="T47" fmla="*/ 2147483647 h 1344"/>
                  <a:gd name="T48" fmla="*/ 2147483647 w 870"/>
                  <a:gd name="T49" fmla="*/ 2147483647 h 1344"/>
                  <a:gd name="T50" fmla="*/ 2147483647 w 870"/>
                  <a:gd name="T51" fmla="*/ 2147483647 h 1344"/>
                  <a:gd name="T52" fmla="*/ 2147483647 w 870"/>
                  <a:gd name="T53" fmla="*/ 2147483647 h 1344"/>
                  <a:gd name="T54" fmla="*/ 2147483647 w 870"/>
                  <a:gd name="T55" fmla="*/ 2147483647 h 1344"/>
                  <a:gd name="T56" fmla="*/ 2147483647 w 870"/>
                  <a:gd name="T57" fmla="*/ 2147483647 h 1344"/>
                  <a:gd name="T58" fmla="*/ 2147483647 w 870"/>
                  <a:gd name="T59" fmla="*/ 2147483647 h 1344"/>
                  <a:gd name="T60" fmla="*/ 2147483647 w 870"/>
                  <a:gd name="T61" fmla="*/ 2147483647 h 1344"/>
                  <a:gd name="T62" fmla="*/ 2147483647 w 870"/>
                  <a:gd name="T63" fmla="*/ 2147483647 h 1344"/>
                  <a:gd name="T64" fmla="*/ 2147483647 w 870"/>
                  <a:gd name="T65" fmla="*/ 2147483647 h 1344"/>
                  <a:gd name="T66" fmla="*/ 2147483647 w 870"/>
                  <a:gd name="T67" fmla="*/ 2147483647 h 1344"/>
                  <a:gd name="T68" fmla="*/ 2147483647 w 870"/>
                  <a:gd name="T69" fmla="*/ 2147483647 h 1344"/>
                  <a:gd name="T70" fmla="*/ 2147483647 w 870"/>
                  <a:gd name="T71" fmla="*/ 2147483647 h 1344"/>
                  <a:gd name="T72" fmla="*/ 2147483647 w 870"/>
                  <a:gd name="T73" fmla="*/ 0 h 1344"/>
                  <a:gd name="T74" fmla="*/ 2147483647 w 870"/>
                  <a:gd name="T75" fmla="*/ 2147483647 h 1344"/>
                  <a:gd name="T76" fmla="*/ 2147483647 w 870"/>
                  <a:gd name="T77" fmla="*/ 2147483647 h 1344"/>
                  <a:gd name="T78" fmla="*/ 2147483647 w 870"/>
                  <a:gd name="T79" fmla="*/ 2147483647 h 1344"/>
                  <a:gd name="T80" fmla="*/ 2147483647 w 870"/>
                  <a:gd name="T81" fmla="*/ 2147483647 h 1344"/>
                  <a:gd name="T82" fmla="*/ 2147483647 w 870"/>
                  <a:gd name="T83" fmla="*/ 2147483647 h 1344"/>
                  <a:gd name="T84" fmla="*/ 2147483647 w 870"/>
                  <a:gd name="T85" fmla="*/ 2147483647 h 1344"/>
                  <a:gd name="T86" fmla="*/ 2147483647 w 870"/>
                  <a:gd name="T87" fmla="*/ 2147483647 h 1344"/>
                  <a:gd name="T88" fmla="*/ 2147483647 w 870"/>
                  <a:gd name="T89" fmla="*/ 2147483647 h 1344"/>
                  <a:gd name="T90" fmla="*/ 2147483647 w 870"/>
                  <a:gd name="T91" fmla="*/ 2147483647 h 1344"/>
                  <a:gd name="T92" fmla="*/ 2147483647 w 870"/>
                  <a:gd name="T93" fmla="*/ 2147483647 h 1344"/>
                  <a:gd name="T94" fmla="*/ 2147483647 w 870"/>
                  <a:gd name="T95" fmla="*/ 2147483647 h 1344"/>
                  <a:gd name="T96" fmla="*/ 2147483647 w 870"/>
                  <a:gd name="T97" fmla="*/ 2147483647 h 1344"/>
                  <a:gd name="T98" fmla="*/ 2147483647 w 870"/>
                  <a:gd name="T99" fmla="*/ 2147483647 h 1344"/>
                  <a:gd name="T100" fmla="*/ 2147483647 w 870"/>
                  <a:gd name="T101" fmla="*/ 2147483647 h 1344"/>
                  <a:gd name="T102" fmla="*/ 2147483647 w 870"/>
                  <a:gd name="T103" fmla="*/ 2147483647 h 1344"/>
                  <a:gd name="T104" fmla="*/ 2147483647 w 870"/>
                  <a:gd name="T105" fmla="*/ 2147483647 h 1344"/>
                  <a:gd name="T106" fmla="*/ 2147483647 w 870"/>
                  <a:gd name="T107" fmla="*/ 2147483647 h 134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870"/>
                  <a:gd name="T163" fmla="*/ 0 h 1344"/>
                  <a:gd name="T164" fmla="*/ 870 w 870"/>
                  <a:gd name="T165" fmla="*/ 1344 h 1344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870" h="1344">
                    <a:moveTo>
                      <a:pt x="36" y="912"/>
                    </a:moveTo>
                    <a:lnTo>
                      <a:pt x="60" y="924"/>
                    </a:lnTo>
                    <a:lnTo>
                      <a:pt x="66" y="936"/>
                    </a:lnTo>
                    <a:lnTo>
                      <a:pt x="84" y="936"/>
                    </a:lnTo>
                    <a:lnTo>
                      <a:pt x="96" y="942"/>
                    </a:lnTo>
                    <a:lnTo>
                      <a:pt x="102" y="948"/>
                    </a:lnTo>
                    <a:lnTo>
                      <a:pt x="108" y="960"/>
                    </a:lnTo>
                    <a:lnTo>
                      <a:pt x="108" y="966"/>
                    </a:lnTo>
                    <a:lnTo>
                      <a:pt x="114" y="972"/>
                    </a:lnTo>
                    <a:lnTo>
                      <a:pt x="126" y="978"/>
                    </a:lnTo>
                    <a:lnTo>
                      <a:pt x="138" y="978"/>
                    </a:lnTo>
                    <a:lnTo>
                      <a:pt x="144" y="972"/>
                    </a:lnTo>
                    <a:lnTo>
                      <a:pt x="156" y="978"/>
                    </a:lnTo>
                    <a:lnTo>
                      <a:pt x="162" y="984"/>
                    </a:lnTo>
                    <a:lnTo>
                      <a:pt x="186" y="984"/>
                    </a:lnTo>
                    <a:lnTo>
                      <a:pt x="186" y="972"/>
                    </a:lnTo>
                    <a:lnTo>
                      <a:pt x="192" y="966"/>
                    </a:lnTo>
                    <a:lnTo>
                      <a:pt x="198" y="966"/>
                    </a:lnTo>
                    <a:lnTo>
                      <a:pt x="210" y="972"/>
                    </a:lnTo>
                    <a:lnTo>
                      <a:pt x="210" y="978"/>
                    </a:lnTo>
                    <a:lnTo>
                      <a:pt x="216" y="984"/>
                    </a:lnTo>
                    <a:lnTo>
                      <a:pt x="216" y="990"/>
                    </a:lnTo>
                    <a:lnTo>
                      <a:pt x="228" y="1002"/>
                    </a:lnTo>
                    <a:lnTo>
                      <a:pt x="264" y="1002"/>
                    </a:lnTo>
                    <a:lnTo>
                      <a:pt x="276" y="1008"/>
                    </a:lnTo>
                    <a:lnTo>
                      <a:pt x="282" y="1014"/>
                    </a:lnTo>
                    <a:lnTo>
                      <a:pt x="294" y="1020"/>
                    </a:lnTo>
                    <a:lnTo>
                      <a:pt x="312" y="1038"/>
                    </a:lnTo>
                    <a:lnTo>
                      <a:pt x="324" y="1044"/>
                    </a:lnTo>
                    <a:lnTo>
                      <a:pt x="330" y="1050"/>
                    </a:lnTo>
                    <a:lnTo>
                      <a:pt x="342" y="1086"/>
                    </a:lnTo>
                    <a:lnTo>
                      <a:pt x="360" y="1086"/>
                    </a:lnTo>
                    <a:lnTo>
                      <a:pt x="372" y="1104"/>
                    </a:lnTo>
                    <a:lnTo>
                      <a:pt x="384" y="1104"/>
                    </a:lnTo>
                    <a:lnTo>
                      <a:pt x="390" y="1110"/>
                    </a:lnTo>
                    <a:lnTo>
                      <a:pt x="390" y="1134"/>
                    </a:lnTo>
                    <a:lnTo>
                      <a:pt x="396" y="1140"/>
                    </a:lnTo>
                    <a:lnTo>
                      <a:pt x="396" y="1146"/>
                    </a:lnTo>
                    <a:lnTo>
                      <a:pt x="408" y="1146"/>
                    </a:lnTo>
                    <a:lnTo>
                      <a:pt x="420" y="1152"/>
                    </a:lnTo>
                    <a:lnTo>
                      <a:pt x="426" y="1158"/>
                    </a:lnTo>
                    <a:lnTo>
                      <a:pt x="426" y="1164"/>
                    </a:lnTo>
                    <a:lnTo>
                      <a:pt x="420" y="1170"/>
                    </a:lnTo>
                    <a:lnTo>
                      <a:pt x="420" y="1194"/>
                    </a:lnTo>
                    <a:lnTo>
                      <a:pt x="432" y="1200"/>
                    </a:lnTo>
                    <a:lnTo>
                      <a:pt x="456" y="1206"/>
                    </a:lnTo>
                    <a:lnTo>
                      <a:pt x="492" y="1206"/>
                    </a:lnTo>
                    <a:lnTo>
                      <a:pt x="492" y="1194"/>
                    </a:lnTo>
                    <a:lnTo>
                      <a:pt x="504" y="1182"/>
                    </a:lnTo>
                    <a:lnTo>
                      <a:pt x="528" y="1182"/>
                    </a:lnTo>
                    <a:lnTo>
                      <a:pt x="534" y="1188"/>
                    </a:lnTo>
                    <a:lnTo>
                      <a:pt x="540" y="1188"/>
                    </a:lnTo>
                    <a:lnTo>
                      <a:pt x="546" y="1194"/>
                    </a:lnTo>
                    <a:lnTo>
                      <a:pt x="558" y="1194"/>
                    </a:lnTo>
                    <a:lnTo>
                      <a:pt x="570" y="1188"/>
                    </a:lnTo>
                    <a:lnTo>
                      <a:pt x="576" y="1182"/>
                    </a:lnTo>
                    <a:lnTo>
                      <a:pt x="588" y="1182"/>
                    </a:lnTo>
                    <a:lnTo>
                      <a:pt x="588" y="1188"/>
                    </a:lnTo>
                    <a:lnTo>
                      <a:pt x="594" y="1200"/>
                    </a:lnTo>
                    <a:lnTo>
                      <a:pt x="600" y="1206"/>
                    </a:lnTo>
                    <a:lnTo>
                      <a:pt x="624" y="1206"/>
                    </a:lnTo>
                    <a:lnTo>
                      <a:pt x="636" y="1212"/>
                    </a:lnTo>
                    <a:lnTo>
                      <a:pt x="642" y="1218"/>
                    </a:lnTo>
                    <a:lnTo>
                      <a:pt x="642" y="1236"/>
                    </a:lnTo>
                    <a:lnTo>
                      <a:pt x="636" y="1248"/>
                    </a:lnTo>
                    <a:lnTo>
                      <a:pt x="630" y="1254"/>
                    </a:lnTo>
                    <a:lnTo>
                      <a:pt x="624" y="1254"/>
                    </a:lnTo>
                    <a:lnTo>
                      <a:pt x="618" y="1260"/>
                    </a:lnTo>
                    <a:lnTo>
                      <a:pt x="618" y="1266"/>
                    </a:lnTo>
                    <a:lnTo>
                      <a:pt x="606" y="1290"/>
                    </a:lnTo>
                    <a:lnTo>
                      <a:pt x="606" y="1308"/>
                    </a:lnTo>
                    <a:lnTo>
                      <a:pt x="612" y="1314"/>
                    </a:lnTo>
                    <a:lnTo>
                      <a:pt x="630" y="1314"/>
                    </a:lnTo>
                    <a:lnTo>
                      <a:pt x="642" y="1332"/>
                    </a:lnTo>
                    <a:lnTo>
                      <a:pt x="660" y="1344"/>
                    </a:lnTo>
                    <a:lnTo>
                      <a:pt x="660" y="1308"/>
                    </a:lnTo>
                    <a:lnTo>
                      <a:pt x="666" y="1236"/>
                    </a:lnTo>
                    <a:lnTo>
                      <a:pt x="684" y="1188"/>
                    </a:lnTo>
                    <a:lnTo>
                      <a:pt x="678" y="1140"/>
                    </a:lnTo>
                    <a:lnTo>
                      <a:pt x="690" y="1128"/>
                    </a:lnTo>
                    <a:lnTo>
                      <a:pt x="696" y="1116"/>
                    </a:lnTo>
                    <a:lnTo>
                      <a:pt x="696" y="1104"/>
                    </a:lnTo>
                    <a:lnTo>
                      <a:pt x="690" y="1092"/>
                    </a:lnTo>
                    <a:lnTo>
                      <a:pt x="678" y="1080"/>
                    </a:lnTo>
                    <a:lnTo>
                      <a:pt x="678" y="1074"/>
                    </a:lnTo>
                    <a:lnTo>
                      <a:pt x="672" y="1068"/>
                    </a:lnTo>
                    <a:lnTo>
                      <a:pt x="672" y="1044"/>
                    </a:lnTo>
                    <a:lnTo>
                      <a:pt x="666" y="1038"/>
                    </a:lnTo>
                    <a:lnTo>
                      <a:pt x="654" y="1032"/>
                    </a:lnTo>
                    <a:lnTo>
                      <a:pt x="642" y="1020"/>
                    </a:lnTo>
                    <a:lnTo>
                      <a:pt x="636" y="1020"/>
                    </a:lnTo>
                    <a:lnTo>
                      <a:pt x="642" y="954"/>
                    </a:lnTo>
                    <a:lnTo>
                      <a:pt x="672" y="948"/>
                    </a:lnTo>
                    <a:lnTo>
                      <a:pt x="678" y="954"/>
                    </a:lnTo>
                    <a:lnTo>
                      <a:pt x="708" y="954"/>
                    </a:lnTo>
                    <a:lnTo>
                      <a:pt x="714" y="948"/>
                    </a:lnTo>
                    <a:lnTo>
                      <a:pt x="714" y="942"/>
                    </a:lnTo>
                    <a:lnTo>
                      <a:pt x="708" y="936"/>
                    </a:lnTo>
                    <a:lnTo>
                      <a:pt x="708" y="930"/>
                    </a:lnTo>
                    <a:lnTo>
                      <a:pt x="696" y="918"/>
                    </a:lnTo>
                    <a:lnTo>
                      <a:pt x="684" y="924"/>
                    </a:lnTo>
                    <a:lnTo>
                      <a:pt x="660" y="912"/>
                    </a:lnTo>
                    <a:lnTo>
                      <a:pt x="660" y="900"/>
                    </a:lnTo>
                    <a:lnTo>
                      <a:pt x="654" y="888"/>
                    </a:lnTo>
                    <a:lnTo>
                      <a:pt x="654" y="876"/>
                    </a:lnTo>
                    <a:lnTo>
                      <a:pt x="660" y="864"/>
                    </a:lnTo>
                    <a:lnTo>
                      <a:pt x="666" y="858"/>
                    </a:lnTo>
                    <a:lnTo>
                      <a:pt x="684" y="858"/>
                    </a:lnTo>
                    <a:lnTo>
                      <a:pt x="696" y="870"/>
                    </a:lnTo>
                    <a:lnTo>
                      <a:pt x="762" y="864"/>
                    </a:lnTo>
                    <a:lnTo>
                      <a:pt x="762" y="846"/>
                    </a:lnTo>
                    <a:lnTo>
                      <a:pt x="768" y="840"/>
                    </a:lnTo>
                    <a:lnTo>
                      <a:pt x="774" y="840"/>
                    </a:lnTo>
                    <a:lnTo>
                      <a:pt x="798" y="864"/>
                    </a:lnTo>
                    <a:lnTo>
                      <a:pt x="828" y="834"/>
                    </a:lnTo>
                    <a:lnTo>
                      <a:pt x="834" y="834"/>
                    </a:lnTo>
                    <a:lnTo>
                      <a:pt x="834" y="846"/>
                    </a:lnTo>
                    <a:lnTo>
                      <a:pt x="840" y="852"/>
                    </a:lnTo>
                    <a:lnTo>
                      <a:pt x="840" y="864"/>
                    </a:lnTo>
                    <a:lnTo>
                      <a:pt x="846" y="876"/>
                    </a:lnTo>
                    <a:lnTo>
                      <a:pt x="846" y="906"/>
                    </a:lnTo>
                    <a:lnTo>
                      <a:pt x="870" y="906"/>
                    </a:lnTo>
                    <a:lnTo>
                      <a:pt x="864" y="900"/>
                    </a:lnTo>
                    <a:lnTo>
                      <a:pt x="864" y="882"/>
                    </a:lnTo>
                    <a:lnTo>
                      <a:pt x="858" y="870"/>
                    </a:lnTo>
                    <a:lnTo>
                      <a:pt x="858" y="852"/>
                    </a:lnTo>
                    <a:lnTo>
                      <a:pt x="852" y="846"/>
                    </a:lnTo>
                    <a:lnTo>
                      <a:pt x="852" y="828"/>
                    </a:lnTo>
                    <a:lnTo>
                      <a:pt x="846" y="822"/>
                    </a:lnTo>
                    <a:lnTo>
                      <a:pt x="846" y="798"/>
                    </a:lnTo>
                    <a:lnTo>
                      <a:pt x="834" y="798"/>
                    </a:lnTo>
                    <a:lnTo>
                      <a:pt x="822" y="786"/>
                    </a:lnTo>
                    <a:lnTo>
                      <a:pt x="798" y="774"/>
                    </a:lnTo>
                    <a:lnTo>
                      <a:pt x="804" y="774"/>
                    </a:lnTo>
                    <a:lnTo>
                      <a:pt x="834" y="744"/>
                    </a:lnTo>
                    <a:lnTo>
                      <a:pt x="840" y="732"/>
                    </a:lnTo>
                    <a:lnTo>
                      <a:pt x="840" y="726"/>
                    </a:lnTo>
                    <a:lnTo>
                      <a:pt x="834" y="714"/>
                    </a:lnTo>
                    <a:lnTo>
                      <a:pt x="822" y="708"/>
                    </a:lnTo>
                    <a:lnTo>
                      <a:pt x="816" y="696"/>
                    </a:lnTo>
                    <a:lnTo>
                      <a:pt x="816" y="672"/>
                    </a:lnTo>
                    <a:lnTo>
                      <a:pt x="804" y="672"/>
                    </a:lnTo>
                    <a:lnTo>
                      <a:pt x="798" y="666"/>
                    </a:lnTo>
                    <a:lnTo>
                      <a:pt x="798" y="654"/>
                    </a:lnTo>
                    <a:lnTo>
                      <a:pt x="804" y="642"/>
                    </a:lnTo>
                    <a:lnTo>
                      <a:pt x="804" y="612"/>
                    </a:lnTo>
                    <a:lnTo>
                      <a:pt x="798" y="600"/>
                    </a:lnTo>
                    <a:lnTo>
                      <a:pt x="798" y="576"/>
                    </a:lnTo>
                    <a:lnTo>
                      <a:pt x="810" y="564"/>
                    </a:lnTo>
                    <a:lnTo>
                      <a:pt x="816" y="564"/>
                    </a:lnTo>
                    <a:lnTo>
                      <a:pt x="822" y="558"/>
                    </a:lnTo>
                    <a:lnTo>
                      <a:pt x="822" y="534"/>
                    </a:lnTo>
                    <a:lnTo>
                      <a:pt x="840" y="516"/>
                    </a:lnTo>
                    <a:lnTo>
                      <a:pt x="840" y="504"/>
                    </a:lnTo>
                    <a:lnTo>
                      <a:pt x="834" y="498"/>
                    </a:lnTo>
                    <a:lnTo>
                      <a:pt x="816" y="498"/>
                    </a:lnTo>
                    <a:lnTo>
                      <a:pt x="804" y="504"/>
                    </a:lnTo>
                    <a:lnTo>
                      <a:pt x="798" y="510"/>
                    </a:lnTo>
                    <a:lnTo>
                      <a:pt x="774" y="504"/>
                    </a:lnTo>
                    <a:lnTo>
                      <a:pt x="768" y="510"/>
                    </a:lnTo>
                    <a:lnTo>
                      <a:pt x="744" y="510"/>
                    </a:lnTo>
                    <a:lnTo>
                      <a:pt x="738" y="504"/>
                    </a:lnTo>
                    <a:lnTo>
                      <a:pt x="720" y="504"/>
                    </a:lnTo>
                    <a:lnTo>
                      <a:pt x="720" y="510"/>
                    </a:lnTo>
                    <a:lnTo>
                      <a:pt x="696" y="510"/>
                    </a:lnTo>
                    <a:lnTo>
                      <a:pt x="672" y="486"/>
                    </a:lnTo>
                    <a:lnTo>
                      <a:pt x="666" y="468"/>
                    </a:lnTo>
                    <a:lnTo>
                      <a:pt x="660" y="456"/>
                    </a:lnTo>
                    <a:lnTo>
                      <a:pt x="654" y="450"/>
                    </a:lnTo>
                    <a:lnTo>
                      <a:pt x="654" y="444"/>
                    </a:lnTo>
                    <a:lnTo>
                      <a:pt x="630" y="444"/>
                    </a:lnTo>
                    <a:lnTo>
                      <a:pt x="618" y="438"/>
                    </a:lnTo>
                    <a:lnTo>
                      <a:pt x="612" y="432"/>
                    </a:lnTo>
                    <a:lnTo>
                      <a:pt x="600" y="432"/>
                    </a:lnTo>
                    <a:lnTo>
                      <a:pt x="600" y="438"/>
                    </a:lnTo>
                    <a:lnTo>
                      <a:pt x="594" y="444"/>
                    </a:lnTo>
                    <a:lnTo>
                      <a:pt x="582" y="444"/>
                    </a:lnTo>
                    <a:lnTo>
                      <a:pt x="570" y="438"/>
                    </a:lnTo>
                    <a:lnTo>
                      <a:pt x="564" y="438"/>
                    </a:lnTo>
                    <a:lnTo>
                      <a:pt x="552" y="432"/>
                    </a:lnTo>
                    <a:lnTo>
                      <a:pt x="540" y="432"/>
                    </a:lnTo>
                    <a:lnTo>
                      <a:pt x="534" y="438"/>
                    </a:lnTo>
                    <a:lnTo>
                      <a:pt x="510" y="438"/>
                    </a:lnTo>
                    <a:lnTo>
                      <a:pt x="504" y="432"/>
                    </a:lnTo>
                    <a:lnTo>
                      <a:pt x="498" y="420"/>
                    </a:lnTo>
                    <a:lnTo>
                      <a:pt x="498" y="408"/>
                    </a:lnTo>
                    <a:lnTo>
                      <a:pt x="486" y="408"/>
                    </a:lnTo>
                    <a:lnTo>
                      <a:pt x="486" y="366"/>
                    </a:lnTo>
                    <a:lnTo>
                      <a:pt x="498" y="342"/>
                    </a:lnTo>
                    <a:lnTo>
                      <a:pt x="498" y="330"/>
                    </a:lnTo>
                    <a:lnTo>
                      <a:pt x="492" y="324"/>
                    </a:lnTo>
                    <a:lnTo>
                      <a:pt x="480" y="318"/>
                    </a:lnTo>
                    <a:lnTo>
                      <a:pt x="474" y="312"/>
                    </a:lnTo>
                    <a:lnTo>
                      <a:pt x="474" y="276"/>
                    </a:lnTo>
                    <a:lnTo>
                      <a:pt x="468" y="264"/>
                    </a:lnTo>
                    <a:lnTo>
                      <a:pt x="456" y="252"/>
                    </a:lnTo>
                    <a:lnTo>
                      <a:pt x="450" y="252"/>
                    </a:lnTo>
                    <a:lnTo>
                      <a:pt x="438" y="264"/>
                    </a:lnTo>
                    <a:lnTo>
                      <a:pt x="438" y="270"/>
                    </a:lnTo>
                    <a:lnTo>
                      <a:pt x="432" y="264"/>
                    </a:lnTo>
                    <a:lnTo>
                      <a:pt x="432" y="252"/>
                    </a:lnTo>
                    <a:lnTo>
                      <a:pt x="438" y="240"/>
                    </a:lnTo>
                    <a:lnTo>
                      <a:pt x="462" y="216"/>
                    </a:lnTo>
                    <a:lnTo>
                      <a:pt x="462" y="192"/>
                    </a:lnTo>
                    <a:lnTo>
                      <a:pt x="468" y="186"/>
                    </a:lnTo>
                    <a:lnTo>
                      <a:pt x="468" y="168"/>
                    </a:lnTo>
                    <a:lnTo>
                      <a:pt x="480" y="132"/>
                    </a:lnTo>
                    <a:lnTo>
                      <a:pt x="504" y="108"/>
                    </a:lnTo>
                    <a:lnTo>
                      <a:pt x="522" y="102"/>
                    </a:lnTo>
                    <a:lnTo>
                      <a:pt x="534" y="90"/>
                    </a:lnTo>
                    <a:lnTo>
                      <a:pt x="540" y="78"/>
                    </a:lnTo>
                    <a:lnTo>
                      <a:pt x="540" y="72"/>
                    </a:lnTo>
                    <a:lnTo>
                      <a:pt x="546" y="66"/>
                    </a:lnTo>
                    <a:lnTo>
                      <a:pt x="558" y="66"/>
                    </a:lnTo>
                    <a:lnTo>
                      <a:pt x="564" y="60"/>
                    </a:lnTo>
                    <a:lnTo>
                      <a:pt x="570" y="60"/>
                    </a:lnTo>
                    <a:lnTo>
                      <a:pt x="576" y="54"/>
                    </a:lnTo>
                    <a:lnTo>
                      <a:pt x="582" y="54"/>
                    </a:lnTo>
                    <a:lnTo>
                      <a:pt x="600" y="36"/>
                    </a:lnTo>
                    <a:lnTo>
                      <a:pt x="600" y="12"/>
                    </a:lnTo>
                    <a:lnTo>
                      <a:pt x="594" y="6"/>
                    </a:lnTo>
                    <a:lnTo>
                      <a:pt x="582" y="0"/>
                    </a:lnTo>
                    <a:lnTo>
                      <a:pt x="570" y="6"/>
                    </a:lnTo>
                    <a:lnTo>
                      <a:pt x="546" y="6"/>
                    </a:lnTo>
                    <a:lnTo>
                      <a:pt x="540" y="12"/>
                    </a:lnTo>
                    <a:lnTo>
                      <a:pt x="534" y="12"/>
                    </a:lnTo>
                    <a:lnTo>
                      <a:pt x="522" y="24"/>
                    </a:lnTo>
                    <a:lnTo>
                      <a:pt x="522" y="36"/>
                    </a:lnTo>
                    <a:lnTo>
                      <a:pt x="516" y="48"/>
                    </a:lnTo>
                    <a:lnTo>
                      <a:pt x="504" y="60"/>
                    </a:lnTo>
                    <a:lnTo>
                      <a:pt x="492" y="60"/>
                    </a:lnTo>
                    <a:lnTo>
                      <a:pt x="480" y="54"/>
                    </a:lnTo>
                    <a:lnTo>
                      <a:pt x="474" y="54"/>
                    </a:lnTo>
                    <a:lnTo>
                      <a:pt x="444" y="84"/>
                    </a:lnTo>
                    <a:lnTo>
                      <a:pt x="444" y="90"/>
                    </a:lnTo>
                    <a:lnTo>
                      <a:pt x="408" y="102"/>
                    </a:lnTo>
                    <a:lnTo>
                      <a:pt x="402" y="96"/>
                    </a:lnTo>
                    <a:lnTo>
                      <a:pt x="390" y="90"/>
                    </a:lnTo>
                    <a:lnTo>
                      <a:pt x="384" y="90"/>
                    </a:lnTo>
                    <a:lnTo>
                      <a:pt x="378" y="102"/>
                    </a:lnTo>
                    <a:lnTo>
                      <a:pt x="378" y="120"/>
                    </a:lnTo>
                    <a:lnTo>
                      <a:pt x="372" y="132"/>
                    </a:lnTo>
                    <a:lnTo>
                      <a:pt x="366" y="138"/>
                    </a:lnTo>
                    <a:lnTo>
                      <a:pt x="354" y="138"/>
                    </a:lnTo>
                    <a:lnTo>
                      <a:pt x="354" y="132"/>
                    </a:lnTo>
                    <a:lnTo>
                      <a:pt x="360" y="126"/>
                    </a:lnTo>
                    <a:lnTo>
                      <a:pt x="354" y="120"/>
                    </a:lnTo>
                    <a:lnTo>
                      <a:pt x="342" y="120"/>
                    </a:lnTo>
                    <a:lnTo>
                      <a:pt x="330" y="126"/>
                    </a:lnTo>
                    <a:lnTo>
                      <a:pt x="318" y="126"/>
                    </a:lnTo>
                    <a:lnTo>
                      <a:pt x="312" y="132"/>
                    </a:lnTo>
                    <a:lnTo>
                      <a:pt x="306" y="132"/>
                    </a:lnTo>
                    <a:lnTo>
                      <a:pt x="300" y="144"/>
                    </a:lnTo>
                    <a:lnTo>
                      <a:pt x="288" y="150"/>
                    </a:lnTo>
                    <a:lnTo>
                      <a:pt x="282" y="162"/>
                    </a:lnTo>
                    <a:lnTo>
                      <a:pt x="276" y="168"/>
                    </a:lnTo>
                    <a:lnTo>
                      <a:pt x="276" y="186"/>
                    </a:lnTo>
                    <a:lnTo>
                      <a:pt x="282" y="192"/>
                    </a:lnTo>
                    <a:lnTo>
                      <a:pt x="264" y="222"/>
                    </a:lnTo>
                    <a:lnTo>
                      <a:pt x="276" y="246"/>
                    </a:lnTo>
                    <a:lnTo>
                      <a:pt x="252" y="246"/>
                    </a:lnTo>
                    <a:lnTo>
                      <a:pt x="240" y="252"/>
                    </a:lnTo>
                    <a:lnTo>
                      <a:pt x="228" y="264"/>
                    </a:lnTo>
                    <a:lnTo>
                      <a:pt x="228" y="276"/>
                    </a:lnTo>
                    <a:lnTo>
                      <a:pt x="222" y="288"/>
                    </a:lnTo>
                    <a:lnTo>
                      <a:pt x="216" y="294"/>
                    </a:lnTo>
                    <a:lnTo>
                      <a:pt x="204" y="294"/>
                    </a:lnTo>
                    <a:lnTo>
                      <a:pt x="198" y="300"/>
                    </a:lnTo>
                    <a:lnTo>
                      <a:pt x="192" y="300"/>
                    </a:lnTo>
                    <a:lnTo>
                      <a:pt x="174" y="306"/>
                    </a:lnTo>
                    <a:lnTo>
                      <a:pt x="186" y="330"/>
                    </a:lnTo>
                    <a:lnTo>
                      <a:pt x="186" y="366"/>
                    </a:lnTo>
                    <a:lnTo>
                      <a:pt x="168" y="366"/>
                    </a:lnTo>
                    <a:lnTo>
                      <a:pt x="168" y="360"/>
                    </a:lnTo>
                    <a:lnTo>
                      <a:pt x="174" y="354"/>
                    </a:lnTo>
                    <a:lnTo>
                      <a:pt x="174" y="342"/>
                    </a:lnTo>
                    <a:lnTo>
                      <a:pt x="144" y="312"/>
                    </a:lnTo>
                    <a:lnTo>
                      <a:pt x="138" y="312"/>
                    </a:lnTo>
                    <a:lnTo>
                      <a:pt x="132" y="318"/>
                    </a:lnTo>
                    <a:lnTo>
                      <a:pt x="132" y="336"/>
                    </a:lnTo>
                    <a:lnTo>
                      <a:pt x="138" y="348"/>
                    </a:lnTo>
                    <a:lnTo>
                      <a:pt x="150" y="354"/>
                    </a:lnTo>
                    <a:lnTo>
                      <a:pt x="150" y="366"/>
                    </a:lnTo>
                    <a:lnTo>
                      <a:pt x="138" y="390"/>
                    </a:lnTo>
                    <a:lnTo>
                      <a:pt x="132" y="396"/>
                    </a:lnTo>
                    <a:lnTo>
                      <a:pt x="120" y="390"/>
                    </a:lnTo>
                    <a:lnTo>
                      <a:pt x="114" y="384"/>
                    </a:lnTo>
                    <a:lnTo>
                      <a:pt x="102" y="414"/>
                    </a:lnTo>
                    <a:lnTo>
                      <a:pt x="114" y="438"/>
                    </a:lnTo>
                    <a:lnTo>
                      <a:pt x="114" y="450"/>
                    </a:lnTo>
                    <a:lnTo>
                      <a:pt x="126" y="462"/>
                    </a:lnTo>
                    <a:lnTo>
                      <a:pt x="132" y="474"/>
                    </a:lnTo>
                    <a:lnTo>
                      <a:pt x="132" y="480"/>
                    </a:lnTo>
                    <a:lnTo>
                      <a:pt x="120" y="492"/>
                    </a:lnTo>
                    <a:lnTo>
                      <a:pt x="114" y="492"/>
                    </a:lnTo>
                    <a:lnTo>
                      <a:pt x="132" y="516"/>
                    </a:lnTo>
                    <a:lnTo>
                      <a:pt x="138" y="552"/>
                    </a:lnTo>
                    <a:lnTo>
                      <a:pt x="114" y="558"/>
                    </a:lnTo>
                    <a:lnTo>
                      <a:pt x="132" y="576"/>
                    </a:lnTo>
                    <a:lnTo>
                      <a:pt x="132" y="636"/>
                    </a:lnTo>
                    <a:lnTo>
                      <a:pt x="120" y="642"/>
                    </a:lnTo>
                    <a:lnTo>
                      <a:pt x="114" y="654"/>
                    </a:lnTo>
                    <a:lnTo>
                      <a:pt x="114" y="678"/>
                    </a:lnTo>
                    <a:lnTo>
                      <a:pt x="138" y="702"/>
                    </a:lnTo>
                    <a:lnTo>
                      <a:pt x="138" y="720"/>
                    </a:lnTo>
                    <a:lnTo>
                      <a:pt x="132" y="732"/>
                    </a:lnTo>
                    <a:lnTo>
                      <a:pt x="120" y="738"/>
                    </a:lnTo>
                    <a:lnTo>
                      <a:pt x="114" y="750"/>
                    </a:lnTo>
                    <a:lnTo>
                      <a:pt x="102" y="756"/>
                    </a:lnTo>
                    <a:lnTo>
                      <a:pt x="96" y="762"/>
                    </a:lnTo>
                    <a:lnTo>
                      <a:pt x="114" y="774"/>
                    </a:lnTo>
                    <a:lnTo>
                      <a:pt x="84" y="798"/>
                    </a:lnTo>
                    <a:lnTo>
                      <a:pt x="66" y="798"/>
                    </a:lnTo>
                    <a:lnTo>
                      <a:pt x="54" y="804"/>
                    </a:lnTo>
                    <a:lnTo>
                      <a:pt x="36" y="810"/>
                    </a:lnTo>
                    <a:lnTo>
                      <a:pt x="30" y="822"/>
                    </a:lnTo>
                    <a:lnTo>
                      <a:pt x="30" y="846"/>
                    </a:lnTo>
                    <a:lnTo>
                      <a:pt x="36" y="852"/>
                    </a:lnTo>
                    <a:lnTo>
                      <a:pt x="36" y="858"/>
                    </a:lnTo>
                    <a:lnTo>
                      <a:pt x="6" y="858"/>
                    </a:lnTo>
                    <a:lnTo>
                      <a:pt x="0" y="864"/>
                    </a:lnTo>
                    <a:lnTo>
                      <a:pt x="0" y="876"/>
                    </a:lnTo>
                    <a:lnTo>
                      <a:pt x="6" y="888"/>
                    </a:lnTo>
                    <a:lnTo>
                      <a:pt x="18" y="894"/>
                    </a:lnTo>
                    <a:lnTo>
                      <a:pt x="24" y="906"/>
                    </a:lnTo>
                    <a:lnTo>
                      <a:pt x="36" y="91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50" name="Chile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EA5DE18D-6C62-4FF3-B073-C4CF4368A483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5592695" y="-798228"/>
                <a:ext cx="225372" cy="620551"/>
              </a:xfrm>
              <a:custGeom>
                <a:avLst/>
                <a:gdLst>
                  <a:gd name="T0" fmla="*/ 2147483647 w 1158"/>
                  <a:gd name="T1" fmla="*/ 2147483647 h 3030"/>
                  <a:gd name="T2" fmla="*/ 2147483647 w 1158"/>
                  <a:gd name="T3" fmla="*/ 2147483647 h 3030"/>
                  <a:gd name="T4" fmla="*/ 2147483647 w 1158"/>
                  <a:gd name="T5" fmla="*/ 2147483647 h 3030"/>
                  <a:gd name="T6" fmla="*/ 2147483647 w 1158"/>
                  <a:gd name="T7" fmla="*/ 2147483647 h 3030"/>
                  <a:gd name="T8" fmla="*/ 2147483647 w 1158"/>
                  <a:gd name="T9" fmla="*/ 2147483647 h 3030"/>
                  <a:gd name="T10" fmla="*/ 2147483647 w 1158"/>
                  <a:gd name="T11" fmla="*/ 2147483647 h 3030"/>
                  <a:gd name="T12" fmla="*/ 2147483647 w 1158"/>
                  <a:gd name="T13" fmla="*/ 2147483647 h 3030"/>
                  <a:gd name="T14" fmla="*/ 2147483647 w 1158"/>
                  <a:gd name="T15" fmla="*/ 2147483647 h 3030"/>
                  <a:gd name="T16" fmla="*/ 2147483647 w 1158"/>
                  <a:gd name="T17" fmla="*/ 2147483647 h 3030"/>
                  <a:gd name="T18" fmla="*/ 2147483647 w 1158"/>
                  <a:gd name="T19" fmla="*/ 2147483647 h 3030"/>
                  <a:gd name="T20" fmla="*/ 2147483647 w 1158"/>
                  <a:gd name="T21" fmla="*/ 2147483647 h 3030"/>
                  <a:gd name="T22" fmla="*/ 2147483647 w 1158"/>
                  <a:gd name="T23" fmla="*/ 2147483647 h 3030"/>
                  <a:gd name="T24" fmla="*/ 2147483647 w 1158"/>
                  <a:gd name="T25" fmla="*/ 2147483647 h 3030"/>
                  <a:gd name="T26" fmla="*/ 2147483647 w 1158"/>
                  <a:gd name="T27" fmla="*/ 2147483647 h 3030"/>
                  <a:gd name="T28" fmla="*/ 2147483647 w 1158"/>
                  <a:gd name="T29" fmla="*/ 2147483647 h 3030"/>
                  <a:gd name="T30" fmla="*/ 2147483647 w 1158"/>
                  <a:gd name="T31" fmla="*/ 2147483647 h 3030"/>
                  <a:gd name="T32" fmla="*/ 2147483647 w 1158"/>
                  <a:gd name="T33" fmla="*/ 2147483647 h 3030"/>
                  <a:gd name="T34" fmla="*/ 2147483647 w 1158"/>
                  <a:gd name="T35" fmla="*/ 2147483647 h 3030"/>
                  <a:gd name="T36" fmla="*/ 2147483647 w 1158"/>
                  <a:gd name="T37" fmla="*/ 2147483647 h 3030"/>
                  <a:gd name="T38" fmla="*/ 2147483647 w 1158"/>
                  <a:gd name="T39" fmla="*/ 2147483647 h 3030"/>
                  <a:gd name="T40" fmla="*/ 2147483647 w 1158"/>
                  <a:gd name="T41" fmla="*/ 2147483647 h 3030"/>
                  <a:gd name="T42" fmla="*/ 2147483647 w 1158"/>
                  <a:gd name="T43" fmla="*/ 2147483647 h 3030"/>
                  <a:gd name="T44" fmla="*/ 2147483647 w 1158"/>
                  <a:gd name="T45" fmla="*/ 2147483647 h 3030"/>
                  <a:gd name="T46" fmla="*/ 2147483647 w 1158"/>
                  <a:gd name="T47" fmla="*/ 2147483647 h 3030"/>
                  <a:gd name="T48" fmla="*/ 2147483647 w 1158"/>
                  <a:gd name="T49" fmla="*/ 2147483647 h 3030"/>
                  <a:gd name="T50" fmla="*/ 2147483647 w 1158"/>
                  <a:gd name="T51" fmla="*/ 2147483647 h 3030"/>
                  <a:gd name="T52" fmla="*/ 2147483647 w 1158"/>
                  <a:gd name="T53" fmla="*/ 2147483647 h 3030"/>
                  <a:gd name="T54" fmla="*/ 2147483647 w 1158"/>
                  <a:gd name="T55" fmla="*/ 2147483647 h 3030"/>
                  <a:gd name="T56" fmla="*/ 2147483647 w 1158"/>
                  <a:gd name="T57" fmla="*/ 2147483647 h 3030"/>
                  <a:gd name="T58" fmla="*/ 2147483647 w 1158"/>
                  <a:gd name="T59" fmla="*/ 2147483647 h 3030"/>
                  <a:gd name="T60" fmla="*/ 2147483647 w 1158"/>
                  <a:gd name="T61" fmla="*/ 2147483647 h 3030"/>
                  <a:gd name="T62" fmla="*/ 2147483647 w 1158"/>
                  <a:gd name="T63" fmla="*/ 2147483647 h 3030"/>
                  <a:gd name="T64" fmla="*/ 2147483647 w 1158"/>
                  <a:gd name="T65" fmla="*/ 2147483647 h 3030"/>
                  <a:gd name="T66" fmla="*/ 2147483647 w 1158"/>
                  <a:gd name="T67" fmla="*/ 2147483647 h 3030"/>
                  <a:gd name="T68" fmla="*/ 2147483647 w 1158"/>
                  <a:gd name="T69" fmla="*/ 2147483647 h 3030"/>
                  <a:gd name="T70" fmla="*/ 2147483647 w 1158"/>
                  <a:gd name="T71" fmla="*/ 2147483647 h 3030"/>
                  <a:gd name="T72" fmla="*/ 2147483647 w 1158"/>
                  <a:gd name="T73" fmla="*/ 2147483647 h 3030"/>
                  <a:gd name="T74" fmla="*/ 2147483647 w 1158"/>
                  <a:gd name="T75" fmla="*/ 2147483647 h 3030"/>
                  <a:gd name="T76" fmla="*/ 2147483647 w 1158"/>
                  <a:gd name="T77" fmla="*/ 2147483647 h 3030"/>
                  <a:gd name="T78" fmla="*/ 0 w 1158"/>
                  <a:gd name="T79" fmla="*/ 2147483647 h 3030"/>
                  <a:gd name="T80" fmla="*/ 2147483647 w 1158"/>
                  <a:gd name="T81" fmla="*/ 2147483647 h 3030"/>
                  <a:gd name="T82" fmla="*/ 2147483647 w 1158"/>
                  <a:gd name="T83" fmla="*/ 2147483647 h 3030"/>
                  <a:gd name="T84" fmla="*/ 2147483647 w 1158"/>
                  <a:gd name="T85" fmla="*/ 2147483647 h 3030"/>
                  <a:gd name="T86" fmla="*/ 2147483647 w 1158"/>
                  <a:gd name="T87" fmla="*/ 2147483647 h 3030"/>
                  <a:gd name="T88" fmla="*/ 2147483647 w 1158"/>
                  <a:gd name="T89" fmla="*/ 2147483647 h 3030"/>
                  <a:gd name="T90" fmla="*/ 2147483647 w 1158"/>
                  <a:gd name="T91" fmla="*/ 2147483647 h 3030"/>
                  <a:gd name="T92" fmla="*/ 2147483647 w 1158"/>
                  <a:gd name="T93" fmla="*/ 2147483647 h 3030"/>
                  <a:gd name="T94" fmla="*/ 2147483647 w 1158"/>
                  <a:gd name="T95" fmla="*/ 2147483647 h 3030"/>
                  <a:gd name="T96" fmla="*/ 2147483647 w 1158"/>
                  <a:gd name="T97" fmla="*/ 2147483647 h 3030"/>
                  <a:gd name="T98" fmla="*/ 2147483647 w 1158"/>
                  <a:gd name="T99" fmla="*/ 2147483647 h 3030"/>
                  <a:gd name="T100" fmla="*/ 2147483647 w 1158"/>
                  <a:gd name="T101" fmla="*/ 2147483647 h 3030"/>
                  <a:gd name="T102" fmla="*/ 2147483647 w 1158"/>
                  <a:gd name="T103" fmla="*/ 2147483647 h 3030"/>
                  <a:gd name="T104" fmla="*/ 2147483647 w 1158"/>
                  <a:gd name="T105" fmla="*/ 2147483647 h 3030"/>
                  <a:gd name="T106" fmla="*/ 2147483647 w 1158"/>
                  <a:gd name="T107" fmla="*/ 2147483647 h 3030"/>
                  <a:gd name="T108" fmla="*/ 2147483647 w 1158"/>
                  <a:gd name="T109" fmla="*/ 2147483647 h 3030"/>
                  <a:gd name="T110" fmla="*/ 2147483647 w 1158"/>
                  <a:gd name="T111" fmla="*/ 2147483647 h 3030"/>
                  <a:gd name="T112" fmla="*/ 2147483647 w 1158"/>
                  <a:gd name="T113" fmla="*/ 2147483647 h 3030"/>
                  <a:gd name="T114" fmla="*/ 2147483647 w 1158"/>
                  <a:gd name="T115" fmla="*/ 2147483647 h 3030"/>
                  <a:gd name="T116" fmla="*/ 2147483647 w 1158"/>
                  <a:gd name="T117" fmla="*/ 2147483647 h 3030"/>
                  <a:gd name="T118" fmla="*/ 2147483647 w 1158"/>
                  <a:gd name="T119" fmla="*/ 2147483647 h 3030"/>
                  <a:gd name="T120" fmla="*/ 2147483647 w 1158"/>
                  <a:gd name="T121" fmla="*/ 2147483647 h 3030"/>
                  <a:gd name="T122" fmla="*/ 2147483647 w 1158"/>
                  <a:gd name="T123" fmla="*/ 2147483647 h 303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158"/>
                  <a:gd name="T187" fmla="*/ 0 h 3030"/>
                  <a:gd name="T188" fmla="*/ 1158 w 1158"/>
                  <a:gd name="T189" fmla="*/ 3030 h 3030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158" h="3030">
                    <a:moveTo>
                      <a:pt x="1014" y="2910"/>
                    </a:moveTo>
                    <a:lnTo>
                      <a:pt x="984" y="2898"/>
                    </a:lnTo>
                    <a:lnTo>
                      <a:pt x="966" y="2880"/>
                    </a:lnTo>
                    <a:lnTo>
                      <a:pt x="948" y="2874"/>
                    </a:lnTo>
                    <a:lnTo>
                      <a:pt x="942" y="2862"/>
                    </a:lnTo>
                    <a:lnTo>
                      <a:pt x="936" y="2856"/>
                    </a:lnTo>
                    <a:lnTo>
                      <a:pt x="936" y="2850"/>
                    </a:lnTo>
                    <a:lnTo>
                      <a:pt x="906" y="2850"/>
                    </a:lnTo>
                    <a:lnTo>
                      <a:pt x="912" y="2832"/>
                    </a:lnTo>
                    <a:lnTo>
                      <a:pt x="870" y="2796"/>
                    </a:lnTo>
                    <a:lnTo>
                      <a:pt x="840" y="2802"/>
                    </a:lnTo>
                    <a:lnTo>
                      <a:pt x="828" y="2796"/>
                    </a:lnTo>
                    <a:lnTo>
                      <a:pt x="816" y="2808"/>
                    </a:lnTo>
                    <a:lnTo>
                      <a:pt x="792" y="2814"/>
                    </a:lnTo>
                    <a:lnTo>
                      <a:pt x="798" y="2832"/>
                    </a:lnTo>
                    <a:lnTo>
                      <a:pt x="780" y="2832"/>
                    </a:lnTo>
                    <a:lnTo>
                      <a:pt x="780" y="2862"/>
                    </a:lnTo>
                    <a:lnTo>
                      <a:pt x="786" y="2868"/>
                    </a:lnTo>
                    <a:lnTo>
                      <a:pt x="798" y="2868"/>
                    </a:lnTo>
                    <a:lnTo>
                      <a:pt x="810" y="2862"/>
                    </a:lnTo>
                    <a:lnTo>
                      <a:pt x="816" y="2856"/>
                    </a:lnTo>
                    <a:lnTo>
                      <a:pt x="828" y="2850"/>
                    </a:lnTo>
                    <a:lnTo>
                      <a:pt x="834" y="2844"/>
                    </a:lnTo>
                    <a:lnTo>
                      <a:pt x="858" y="2856"/>
                    </a:lnTo>
                    <a:lnTo>
                      <a:pt x="858" y="2874"/>
                    </a:lnTo>
                    <a:lnTo>
                      <a:pt x="846" y="2880"/>
                    </a:lnTo>
                    <a:lnTo>
                      <a:pt x="828" y="2898"/>
                    </a:lnTo>
                    <a:lnTo>
                      <a:pt x="822" y="2898"/>
                    </a:lnTo>
                    <a:lnTo>
                      <a:pt x="828" y="2904"/>
                    </a:lnTo>
                    <a:lnTo>
                      <a:pt x="882" y="2922"/>
                    </a:lnTo>
                    <a:lnTo>
                      <a:pt x="912" y="2928"/>
                    </a:lnTo>
                    <a:lnTo>
                      <a:pt x="924" y="2934"/>
                    </a:lnTo>
                    <a:lnTo>
                      <a:pt x="906" y="2958"/>
                    </a:lnTo>
                    <a:lnTo>
                      <a:pt x="906" y="2952"/>
                    </a:lnTo>
                    <a:lnTo>
                      <a:pt x="894" y="2940"/>
                    </a:lnTo>
                    <a:lnTo>
                      <a:pt x="876" y="2940"/>
                    </a:lnTo>
                    <a:lnTo>
                      <a:pt x="870" y="2946"/>
                    </a:lnTo>
                    <a:lnTo>
                      <a:pt x="870" y="2952"/>
                    </a:lnTo>
                    <a:lnTo>
                      <a:pt x="852" y="2928"/>
                    </a:lnTo>
                    <a:lnTo>
                      <a:pt x="834" y="2934"/>
                    </a:lnTo>
                    <a:lnTo>
                      <a:pt x="846" y="2946"/>
                    </a:lnTo>
                    <a:lnTo>
                      <a:pt x="816" y="2940"/>
                    </a:lnTo>
                    <a:lnTo>
                      <a:pt x="822" y="2946"/>
                    </a:lnTo>
                    <a:lnTo>
                      <a:pt x="828" y="2958"/>
                    </a:lnTo>
                    <a:lnTo>
                      <a:pt x="834" y="2964"/>
                    </a:lnTo>
                    <a:lnTo>
                      <a:pt x="894" y="2964"/>
                    </a:lnTo>
                    <a:lnTo>
                      <a:pt x="906" y="2970"/>
                    </a:lnTo>
                    <a:lnTo>
                      <a:pt x="1050" y="2970"/>
                    </a:lnTo>
                    <a:lnTo>
                      <a:pt x="1074" y="2982"/>
                    </a:lnTo>
                    <a:lnTo>
                      <a:pt x="1080" y="2988"/>
                    </a:lnTo>
                    <a:lnTo>
                      <a:pt x="1086" y="2988"/>
                    </a:lnTo>
                    <a:lnTo>
                      <a:pt x="1122" y="2970"/>
                    </a:lnTo>
                    <a:lnTo>
                      <a:pt x="1140" y="2976"/>
                    </a:lnTo>
                    <a:lnTo>
                      <a:pt x="1152" y="2976"/>
                    </a:lnTo>
                    <a:lnTo>
                      <a:pt x="1158" y="2952"/>
                    </a:lnTo>
                    <a:lnTo>
                      <a:pt x="1140" y="2952"/>
                    </a:lnTo>
                    <a:lnTo>
                      <a:pt x="1086" y="2940"/>
                    </a:lnTo>
                    <a:lnTo>
                      <a:pt x="1014" y="2910"/>
                    </a:lnTo>
                    <a:close/>
                    <a:moveTo>
                      <a:pt x="990" y="2988"/>
                    </a:moveTo>
                    <a:lnTo>
                      <a:pt x="1014" y="3000"/>
                    </a:lnTo>
                    <a:lnTo>
                      <a:pt x="1068" y="3006"/>
                    </a:lnTo>
                    <a:lnTo>
                      <a:pt x="1038" y="2982"/>
                    </a:lnTo>
                    <a:lnTo>
                      <a:pt x="990" y="2988"/>
                    </a:lnTo>
                    <a:close/>
                    <a:moveTo>
                      <a:pt x="960" y="2994"/>
                    </a:moveTo>
                    <a:lnTo>
                      <a:pt x="966" y="2982"/>
                    </a:lnTo>
                    <a:lnTo>
                      <a:pt x="888" y="2982"/>
                    </a:lnTo>
                    <a:lnTo>
                      <a:pt x="906" y="3012"/>
                    </a:lnTo>
                    <a:lnTo>
                      <a:pt x="936" y="3018"/>
                    </a:lnTo>
                    <a:lnTo>
                      <a:pt x="930" y="3006"/>
                    </a:lnTo>
                    <a:lnTo>
                      <a:pt x="936" y="3000"/>
                    </a:lnTo>
                    <a:lnTo>
                      <a:pt x="948" y="3012"/>
                    </a:lnTo>
                    <a:lnTo>
                      <a:pt x="996" y="3012"/>
                    </a:lnTo>
                    <a:lnTo>
                      <a:pt x="1008" y="3030"/>
                    </a:lnTo>
                    <a:lnTo>
                      <a:pt x="1026" y="3030"/>
                    </a:lnTo>
                    <a:lnTo>
                      <a:pt x="996" y="3000"/>
                    </a:lnTo>
                    <a:lnTo>
                      <a:pt x="960" y="2994"/>
                    </a:lnTo>
                    <a:close/>
                    <a:moveTo>
                      <a:pt x="804" y="2946"/>
                    </a:moveTo>
                    <a:lnTo>
                      <a:pt x="744" y="2940"/>
                    </a:lnTo>
                    <a:lnTo>
                      <a:pt x="750" y="2958"/>
                    </a:lnTo>
                    <a:lnTo>
                      <a:pt x="792" y="2958"/>
                    </a:lnTo>
                    <a:lnTo>
                      <a:pt x="804" y="2976"/>
                    </a:lnTo>
                    <a:lnTo>
                      <a:pt x="864" y="3000"/>
                    </a:lnTo>
                    <a:lnTo>
                      <a:pt x="828" y="2970"/>
                    </a:lnTo>
                    <a:lnTo>
                      <a:pt x="804" y="2946"/>
                    </a:lnTo>
                    <a:close/>
                    <a:moveTo>
                      <a:pt x="804" y="2880"/>
                    </a:moveTo>
                    <a:lnTo>
                      <a:pt x="786" y="2898"/>
                    </a:lnTo>
                    <a:lnTo>
                      <a:pt x="792" y="2928"/>
                    </a:lnTo>
                    <a:lnTo>
                      <a:pt x="816" y="2922"/>
                    </a:lnTo>
                    <a:lnTo>
                      <a:pt x="804" y="2880"/>
                    </a:lnTo>
                    <a:close/>
                    <a:moveTo>
                      <a:pt x="774" y="2928"/>
                    </a:moveTo>
                    <a:lnTo>
                      <a:pt x="768" y="2910"/>
                    </a:lnTo>
                    <a:lnTo>
                      <a:pt x="720" y="2898"/>
                    </a:lnTo>
                    <a:lnTo>
                      <a:pt x="708" y="2916"/>
                    </a:lnTo>
                    <a:lnTo>
                      <a:pt x="708" y="2934"/>
                    </a:lnTo>
                    <a:lnTo>
                      <a:pt x="744" y="2922"/>
                    </a:lnTo>
                    <a:lnTo>
                      <a:pt x="774" y="2928"/>
                    </a:lnTo>
                    <a:close/>
                    <a:moveTo>
                      <a:pt x="612" y="2772"/>
                    </a:moveTo>
                    <a:lnTo>
                      <a:pt x="606" y="2766"/>
                    </a:lnTo>
                    <a:lnTo>
                      <a:pt x="594" y="2766"/>
                    </a:lnTo>
                    <a:lnTo>
                      <a:pt x="588" y="2760"/>
                    </a:lnTo>
                    <a:lnTo>
                      <a:pt x="570" y="2760"/>
                    </a:lnTo>
                    <a:lnTo>
                      <a:pt x="570" y="2766"/>
                    </a:lnTo>
                    <a:lnTo>
                      <a:pt x="564" y="2778"/>
                    </a:lnTo>
                    <a:lnTo>
                      <a:pt x="564" y="2808"/>
                    </a:lnTo>
                    <a:lnTo>
                      <a:pt x="570" y="2808"/>
                    </a:lnTo>
                    <a:lnTo>
                      <a:pt x="576" y="2802"/>
                    </a:lnTo>
                    <a:lnTo>
                      <a:pt x="588" y="2802"/>
                    </a:lnTo>
                    <a:lnTo>
                      <a:pt x="594" y="2796"/>
                    </a:lnTo>
                    <a:lnTo>
                      <a:pt x="600" y="2820"/>
                    </a:lnTo>
                    <a:lnTo>
                      <a:pt x="630" y="2808"/>
                    </a:lnTo>
                    <a:lnTo>
                      <a:pt x="612" y="2790"/>
                    </a:lnTo>
                    <a:lnTo>
                      <a:pt x="618" y="2772"/>
                    </a:lnTo>
                    <a:lnTo>
                      <a:pt x="612" y="2772"/>
                    </a:lnTo>
                    <a:close/>
                    <a:moveTo>
                      <a:pt x="552" y="2826"/>
                    </a:moveTo>
                    <a:lnTo>
                      <a:pt x="516" y="2808"/>
                    </a:lnTo>
                    <a:lnTo>
                      <a:pt x="546" y="2832"/>
                    </a:lnTo>
                    <a:lnTo>
                      <a:pt x="588" y="2844"/>
                    </a:lnTo>
                    <a:lnTo>
                      <a:pt x="606" y="2850"/>
                    </a:lnTo>
                    <a:lnTo>
                      <a:pt x="588" y="2832"/>
                    </a:lnTo>
                    <a:lnTo>
                      <a:pt x="552" y="2826"/>
                    </a:lnTo>
                    <a:close/>
                    <a:moveTo>
                      <a:pt x="552" y="2748"/>
                    </a:moveTo>
                    <a:lnTo>
                      <a:pt x="534" y="2730"/>
                    </a:lnTo>
                    <a:lnTo>
                      <a:pt x="528" y="2766"/>
                    </a:lnTo>
                    <a:lnTo>
                      <a:pt x="504" y="2772"/>
                    </a:lnTo>
                    <a:lnTo>
                      <a:pt x="546" y="2784"/>
                    </a:lnTo>
                    <a:lnTo>
                      <a:pt x="552" y="2748"/>
                    </a:lnTo>
                    <a:close/>
                    <a:moveTo>
                      <a:pt x="444" y="2736"/>
                    </a:moveTo>
                    <a:lnTo>
                      <a:pt x="480" y="2772"/>
                    </a:lnTo>
                    <a:lnTo>
                      <a:pt x="492" y="2760"/>
                    </a:lnTo>
                    <a:lnTo>
                      <a:pt x="462" y="2724"/>
                    </a:lnTo>
                    <a:lnTo>
                      <a:pt x="444" y="2736"/>
                    </a:lnTo>
                    <a:close/>
                    <a:moveTo>
                      <a:pt x="516" y="2724"/>
                    </a:moveTo>
                    <a:lnTo>
                      <a:pt x="504" y="2718"/>
                    </a:lnTo>
                    <a:lnTo>
                      <a:pt x="492" y="2730"/>
                    </a:lnTo>
                    <a:lnTo>
                      <a:pt x="504" y="2748"/>
                    </a:lnTo>
                    <a:lnTo>
                      <a:pt x="516" y="2724"/>
                    </a:lnTo>
                    <a:close/>
                    <a:moveTo>
                      <a:pt x="456" y="2706"/>
                    </a:moveTo>
                    <a:lnTo>
                      <a:pt x="462" y="2676"/>
                    </a:lnTo>
                    <a:lnTo>
                      <a:pt x="456" y="2640"/>
                    </a:lnTo>
                    <a:lnTo>
                      <a:pt x="438" y="2634"/>
                    </a:lnTo>
                    <a:lnTo>
                      <a:pt x="438" y="2652"/>
                    </a:lnTo>
                    <a:lnTo>
                      <a:pt x="408" y="2646"/>
                    </a:lnTo>
                    <a:lnTo>
                      <a:pt x="432" y="2682"/>
                    </a:lnTo>
                    <a:lnTo>
                      <a:pt x="426" y="2724"/>
                    </a:lnTo>
                    <a:lnTo>
                      <a:pt x="456" y="2706"/>
                    </a:lnTo>
                    <a:close/>
                    <a:moveTo>
                      <a:pt x="366" y="2622"/>
                    </a:moveTo>
                    <a:lnTo>
                      <a:pt x="384" y="2628"/>
                    </a:lnTo>
                    <a:lnTo>
                      <a:pt x="390" y="2658"/>
                    </a:lnTo>
                    <a:lnTo>
                      <a:pt x="396" y="2628"/>
                    </a:lnTo>
                    <a:lnTo>
                      <a:pt x="402" y="2604"/>
                    </a:lnTo>
                    <a:lnTo>
                      <a:pt x="372" y="2598"/>
                    </a:lnTo>
                    <a:lnTo>
                      <a:pt x="366" y="2622"/>
                    </a:lnTo>
                    <a:close/>
                    <a:moveTo>
                      <a:pt x="372" y="2586"/>
                    </a:moveTo>
                    <a:lnTo>
                      <a:pt x="378" y="2586"/>
                    </a:lnTo>
                    <a:lnTo>
                      <a:pt x="378" y="2580"/>
                    </a:lnTo>
                    <a:lnTo>
                      <a:pt x="384" y="2574"/>
                    </a:lnTo>
                    <a:lnTo>
                      <a:pt x="414" y="2598"/>
                    </a:lnTo>
                    <a:lnTo>
                      <a:pt x="414" y="2574"/>
                    </a:lnTo>
                    <a:lnTo>
                      <a:pt x="384" y="2544"/>
                    </a:lnTo>
                    <a:lnTo>
                      <a:pt x="378" y="2532"/>
                    </a:lnTo>
                    <a:lnTo>
                      <a:pt x="372" y="2526"/>
                    </a:lnTo>
                    <a:lnTo>
                      <a:pt x="360" y="2502"/>
                    </a:lnTo>
                    <a:lnTo>
                      <a:pt x="360" y="2490"/>
                    </a:lnTo>
                    <a:lnTo>
                      <a:pt x="342" y="2454"/>
                    </a:lnTo>
                    <a:lnTo>
                      <a:pt x="330" y="2448"/>
                    </a:lnTo>
                    <a:lnTo>
                      <a:pt x="324" y="2442"/>
                    </a:lnTo>
                    <a:lnTo>
                      <a:pt x="318" y="2442"/>
                    </a:lnTo>
                    <a:lnTo>
                      <a:pt x="312" y="2448"/>
                    </a:lnTo>
                    <a:lnTo>
                      <a:pt x="312" y="2454"/>
                    </a:lnTo>
                    <a:lnTo>
                      <a:pt x="294" y="2448"/>
                    </a:lnTo>
                    <a:lnTo>
                      <a:pt x="288" y="2454"/>
                    </a:lnTo>
                    <a:lnTo>
                      <a:pt x="288" y="2466"/>
                    </a:lnTo>
                    <a:lnTo>
                      <a:pt x="282" y="2472"/>
                    </a:lnTo>
                    <a:lnTo>
                      <a:pt x="282" y="2490"/>
                    </a:lnTo>
                    <a:lnTo>
                      <a:pt x="330" y="2490"/>
                    </a:lnTo>
                    <a:lnTo>
                      <a:pt x="312" y="2532"/>
                    </a:lnTo>
                    <a:lnTo>
                      <a:pt x="324" y="2532"/>
                    </a:lnTo>
                    <a:lnTo>
                      <a:pt x="348" y="2508"/>
                    </a:lnTo>
                    <a:lnTo>
                      <a:pt x="342" y="2532"/>
                    </a:lnTo>
                    <a:lnTo>
                      <a:pt x="342" y="2538"/>
                    </a:lnTo>
                    <a:lnTo>
                      <a:pt x="348" y="2544"/>
                    </a:lnTo>
                    <a:lnTo>
                      <a:pt x="366" y="2580"/>
                    </a:lnTo>
                    <a:lnTo>
                      <a:pt x="366" y="2586"/>
                    </a:lnTo>
                    <a:lnTo>
                      <a:pt x="372" y="2586"/>
                    </a:lnTo>
                    <a:close/>
                    <a:moveTo>
                      <a:pt x="246" y="2082"/>
                    </a:moveTo>
                    <a:lnTo>
                      <a:pt x="246" y="2034"/>
                    </a:lnTo>
                    <a:lnTo>
                      <a:pt x="216" y="2004"/>
                    </a:lnTo>
                    <a:lnTo>
                      <a:pt x="234" y="1992"/>
                    </a:lnTo>
                    <a:lnTo>
                      <a:pt x="210" y="1968"/>
                    </a:lnTo>
                    <a:lnTo>
                      <a:pt x="174" y="1956"/>
                    </a:lnTo>
                    <a:lnTo>
                      <a:pt x="174" y="1986"/>
                    </a:lnTo>
                    <a:lnTo>
                      <a:pt x="180" y="1998"/>
                    </a:lnTo>
                    <a:lnTo>
                      <a:pt x="180" y="2004"/>
                    </a:lnTo>
                    <a:lnTo>
                      <a:pt x="192" y="2016"/>
                    </a:lnTo>
                    <a:lnTo>
                      <a:pt x="198" y="2028"/>
                    </a:lnTo>
                    <a:lnTo>
                      <a:pt x="204" y="2034"/>
                    </a:lnTo>
                    <a:lnTo>
                      <a:pt x="204" y="2046"/>
                    </a:lnTo>
                    <a:lnTo>
                      <a:pt x="198" y="2064"/>
                    </a:lnTo>
                    <a:lnTo>
                      <a:pt x="246" y="2082"/>
                    </a:lnTo>
                    <a:close/>
                    <a:moveTo>
                      <a:pt x="246" y="2178"/>
                    </a:moveTo>
                    <a:lnTo>
                      <a:pt x="258" y="2190"/>
                    </a:lnTo>
                    <a:lnTo>
                      <a:pt x="282" y="2190"/>
                    </a:lnTo>
                    <a:lnTo>
                      <a:pt x="294" y="2172"/>
                    </a:lnTo>
                    <a:lnTo>
                      <a:pt x="264" y="2178"/>
                    </a:lnTo>
                    <a:lnTo>
                      <a:pt x="246" y="2178"/>
                    </a:lnTo>
                    <a:close/>
                    <a:moveTo>
                      <a:pt x="282" y="2220"/>
                    </a:moveTo>
                    <a:lnTo>
                      <a:pt x="282" y="2238"/>
                    </a:lnTo>
                    <a:lnTo>
                      <a:pt x="306" y="2256"/>
                    </a:lnTo>
                    <a:lnTo>
                      <a:pt x="306" y="2232"/>
                    </a:lnTo>
                    <a:lnTo>
                      <a:pt x="294" y="2208"/>
                    </a:lnTo>
                    <a:lnTo>
                      <a:pt x="258" y="2208"/>
                    </a:lnTo>
                    <a:lnTo>
                      <a:pt x="282" y="2220"/>
                    </a:lnTo>
                    <a:close/>
                    <a:moveTo>
                      <a:pt x="318" y="2190"/>
                    </a:moveTo>
                    <a:lnTo>
                      <a:pt x="324" y="2184"/>
                    </a:lnTo>
                    <a:lnTo>
                      <a:pt x="336" y="2178"/>
                    </a:lnTo>
                    <a:lnTo>
                      <a:pt x="348" y="2166"/>
                    </a:lnTo>
                    <a:lnTo>
                      <a:pt x="336" y="2154"/>
                    </a:lnTo>
                    <a:lnTo>
                      <a:pt x="324" y="2154"/>
                    </a:lnTo>
                    <a:lnTo>
                      <a:pt x="312" y="2160"/>
                    </a:lnTo>
                    <a:lnTo>
                      <a:pt x="306" y="2166"/>
                    </a:lnTo>
                    <a:lnTo>
                      <a:pt x="306" y="2184"/>
                    </a:lnTo>
                    <a:lnTo>
                      <a:pt x="312" y="2190"/>
                    </a:lnTo>
                    <a:lnTo>
                      <a:pt x="318" y="2190"/>
                    </a:lnTo>
                    <a:close/>
                    <a:moveTo>
                      <a:pt x="252" y="2112"/>
                    </a:moveTo>
                    <a:lnTo>
                      <a:pt x="240" y="2118"/>
                    </a:lnTo>
                    <a:lnTo>
                      <a:pt x="240" y="2136"/>
                    </a:lnTo>
                    <a:lnTo>
                      <a:pt x="252" y="2136"/>
                    </a:lnTo>
                    <a:lnTo>
                      <a:pt x="264" y="2124"/>
                    </a:lnTo>
                    <a:lnTo>
                      <a:pt x="264" y="2106"/>
                    </a:lnTo>
                    <a:lnTo>
                      <a:pt x="258" y="2106"/>
                    </a:lnTo>
                    <a:lnTo>
                      <a:pt x="252" y="2112"/>
                    </a:lnTo>
                    <a:close/>
                    <a:moveTo>
                      <a:pt x="234" y="2154"/>
                    </a:moveTo>
                    <a:lnTo>
                      <a:pt x="216" y="2154"/>
                    </a:lnTo>
                    <a:lnTo>
                      <a:pt x="228" y="2178"/>
                    </a:lnTo>
                    <a:lnTo>
                      <a:pt x="234" y="2154"/>
                    </a:lnTo>
                    <a:close/>
                    <a:moveTo>
                      <a:pt x="714" y="2874"/>
                    </a:moveTo>
                    <a:lnTo>
                      <a:pt x="726" y="2874"/>
                    </a:lnTo>
                    <a:lnTo>
                      <a:pt x="726" y="2886"/>
                    </a:lnTo>
                    <a:lnTo>
                      <a:pt x="768" y="2886"/>
                    </a:lnTo>
                    <a:lnTo>
                      <a:pt x="774" y="2880"/>
                    </a:lnTo>
                    <a:lnTo>
                      <a:pt x="774" y="2874"/>
                    </a:lnTo>
                    <a:lnTo>
                      <a:pt x="744" y="2844"/>
                    </a:lnTo>
                    <a:lnTo>
                      <a:pt x="744" y="2808"/>
                    </a:lnTo>
                    <a:lnTo>
                      <a:pt x="786" y="2802"/>
                    </a:lnTo>
                    <a:lnTo>
                      <a:pt x="780" y="2790"/>
                    </a:lnTo>
                    <a:lnTo>
                      <a:pt x="804" y="2790"/>
                    </a:lnTo>
                    <a:lnTo>
                      <a:pt x="816" y="2772"/>
                    </a:lnTo>
                    <a:lnTo>
                      <a:pt x="792" y="2754"/>
                    </a:lnTo>
                    <a:lnTo>
                      <a:pt x="696" y="2754"/>
                    </a:lnTo>
                    <a:lnTo>
                      <a:pt x="684" y="2760"/>
                    </a:lnTo>
                    <a:lnTo>
                      <a:pt x="672" y="2760"/>
                    </a:lnTo>
                    <a:lnTo>
                      <a:pt x="654" y="2742"/>
                    </a:lnTo>
                    <a:lnTo>
                      <a:pt x="618" y="2724"/>
                    </a:lnTo>
                    <a:lnTo>
                      <a:pt x="606" y="2706"/>
                    </a:lnTo>
                    <a:lnTo>
                      <a:pt x="588" y="2682"/>
                    </a:lnTo>
                    <a:lnTo>
                      <a:pt x="588" y="2658"/>
                    </a:lnTo>
                    <a:lnTo>
                      <a:pt x="576" y="2646"/>
                    </a:lnTo>
                    <a:lnTo>
                      <a:pt x="564" y="2640"/>
                    </a:lnTo>
                    <a:lnTo>
                      <a:pt x="546" y="2640"/>
                    </a:lnTo>
                    <a:lnTo>
                      <a:pt x="534" y="2652"/>
                    </a:lnTo>
                    <a:lnTo>
                      <a:pt x="528" y="2652"/>
                    </a:lnTo>
                    <a:lnTo>
                      <a:pt x="516" y="2646"/>
                    </a:lnTo>
                    <a:lnTo>
                      <a:pt x="510" y="2640"/>
                    </a:lnTo>
                    <a:lnTo>
                      <a:pt x="510" y="2628"/>
                    </a:lnTo>
                    <a:lnTo>
                      <a:pt x="504" y="2622"/>
                    </a:lnTo>
                    <a:lnTo>
                      <a:pt x="504" y="2616"/>
                    </a:lnTo>
                    <a:lnTo>
                      <a:pt x="474" y="2610"/>
                    </a:lnTo>
                    <a:lnTo>
                      <a:pt x="474" y="2574"/>
                    </a:lnTo>
                    <a:lnTo>
                      <a:pt x="468" y="2568"/>
                    </a:lnTo>
                    <a:lnTo>
                      <a:pt x="462" y="2556"/>
                    </a:lnTo>
                    <a:lnTo>
                      <a:pt x="462" y="2544"/>
                    </a:lnTo>
                    <a:lnTo>
                      <a:pt x="474" y="2538"/>
                    </a:lnTo>
                    <a:lnTo>
                      <a:pt x="474" y="2514"/>
                    </a:lnTo>
                    <a:lnTo>
                      <a:pt x="480" y="2514"/>
                    </a:lnTo>
                    <a:lnTo>
                      <a:pt x="486" y="2508"/>
                    </a:lnTo>
                    <a:lnTo>
                      <a:pt x="492" y="2508"/>
                    </a:lnTo>
                    <a:lnTo>
                      <a:pt x="498" y="2502"/>
                    </a:lnTo>
                    <a:lnTo>
                      <a:pt x="498" y="2496"/>
                    </a:lnTo>
                    <a:lnTo>
                      <a:pt x="474" y="2472"/>
                    </a:lnTo>
                    <a:lnTo>
                      <a:pt x="480" y="2466"/>
                    </a:lnTo>
                    <a:lnTo>
                      <a:pt x="492" y="2460"/>
                    </a:lnTo>
                    <a:lnTo>
                      <a:pt x="498" y="2460"/>
                    </a:lnTo>
                    <a:lnTo>
                      <a:pt x="498" y="2454"/>
                    </a:lnTo>
                    <a:lnTo>
                      <a:pt x="474" y="2430"/>
                    </a:lnTo>
                    <a:lnTo>
                      <a:pt x="468" y="2430"/>
                    </a:lnTo>
                    <a:lnTo>
                      <a:pt x="474" y="2388"/>
                    </a:lnTo>
                    <a:lnTo>
                      <a:pt x="486" y="2382"/>
                    </a:lnTo>
                    <a:lnTo>
                      <a:pt x="474" y="2358"/>
                    </a:lnTo>
                    <a:lnTo>
                      <a:pt x="480" y="2322"/>
                    </a:lnTo>
                    <a:lnTo>
                      <a:pt x="456" y="2298"/>
                    </a:lnTo>
                    <a:lnTo>
                      <a:pt x="462" y="2274"/>
                    </a:lnTo>
                    <a:lnTo>
                      <a:pt x="438" y="2256"/>
                    </a:lnTo>
                    <a:lnTo>
                      <a:pt x="450" y="2244"/>
                    </a:lnTo>
                    <a:lnTo>
                      <a:pt x="456" y="2232"/>
                    </a:lnTo>
                    <a:lnTo>
                      <a:pt x="462" y="2226"/>
                    </a:lnTo>
                    <a:lnTo>
                      <a:pt x="438" y="2202"/>
                    </a:lnTo>
                    <a:lnTo>
                      <a:pt x="426" y="2202"/>
                    </a:lnTo>
                    <a:lnTo>
                      <a:pt x="420" y="2196"/>
                    </a:lnTo>
                    <a:lnTo>
                      <a:pt x="408" y="2190"/>
                    </a:lnTo>
                    <a:lnTo>
                      <a:pt x="402" y="2190"/>
                    </a:lnTo>
                    <a:lnTo>
                      <a:pt x="396" y="2184"/>
                    </a:lnTo>
                    <a:lnTo>
                      <a:pt x="414" y="2184"/>
                    </a:lnTo>
                    <a:lnTo>
                      <a:pt x="426" y="2178"/>
                    </a:lnTo>
                    <a:lnTo>
                      <a:pt x="438" y="2178"/>
                    </a:lnTo>
                    <a:lnTo>
                      <a:pt x="444" y="2172"/>
                    </a:lnTo>
                    <a:lnTo>
                      <a:pt x="444" y="2166"/>
                    </a:lnTo>
                    <a:lnTo>
                      <a:pt x="432" y="2160"/>
                    </a:lnTo>
                    <a:lnTo>
                      <a:pt x="402" y="2160"/>
                    </a:lnTo>
                    <a:lnTo>
                      <a:pt x="390" y="2148"/>
                    </a:lnTo>
                    <a:lnTo>
                      <a:pt x="390" y="2118"/>
                    </a:lnTo>
                    <a:lnTo>
                      <a:pt x="384" y="2106"/>
                    </a:lnTo>
                    <a:lnTo>
                      <a:pt x="384" y="2100"/>
                    </a:lnTo>
                    <a:lnTo>
                      <a:pt x="378" y="2094"/>
                    </a:lnTo>
                    <a:lnTo>
                      <a:pt x="366" y="2088"/>
                    </a:lnTo>
                    <a:lnTo>
                      <a:pt x="360" y="2088"/>
                    </a:lnTo>
                    <a:lnTo>
                      <a:pt x="366" y="2058"/>
                    </a:lnTo>
                    <a:lnTo>
                      <a:pt x="342" y="2046"/>
                    </a:lnTo>
                    <a:lnTo>
                      <a:pt x="336" y="2040"/>
                    </a:lnTo>
                    <a:lnTo>
                      <a:pt x="336" y="2028"/>
                    </a:lnTo>
                    <a:lnTo>
                      <a:pt x="330" y="2016"/>
                    </a:lnTo>
                    <a:lnTo>
                      <a:pt x="330" y="1998"/>
                    </a:lnTo>
                    <a:lnTo>
                      <a:pt x="324" y="1986"/>
                    </a:lnTo>
                    <a:lnTo>
                      <a:pt x="324" y="1974"/>
                    </a:lnTo>
                    <a:lnTo>
                      <a:pt x="330" y="1968"/>
                    </a:lnTo>
                    <a:lnTo>
                      <a:pt x="342" y="1962"/>
                    </a:lnTo>
                    <a:lnTo>
                      <a:pt x="348" y="1962"/>
                    </a:lnTo>
                    <a:lnTo>
                      <a:pt x="336" y="1950"/>
                    </a:lnTo>
                    <a:lnTo>
                      <a:pt x="324" y="1944"/>
                    </a:lnTo>
                    <a:lnTo>
                      <a:pt x="306" y="1926"/>
                    </a:lnTo>
                    <a:lnTo>
                      <a:pt x="300" y="1914"/>
                    </a:lnTo>
                    <a:lnTo>
                      <a:pt x="300" y="1890"/>
                    </a:lnTo>
                    <a:lnTo>
                      <a:pt x="294" y="1878"/>
                    </a:lnTo>
                    <a:lnTo>
                      <a:pt x="288" y="1872"/>
                    </a:lnTo>
                    <a:lnTo>
                      <a:pt x="288" y="1842"/>
                    </a:lnTo>
                    <a:lnTo>
                      <a:pt x="294" y="1836"/>
                    </a:lnTo>
                    <a:lnTo>
                      <a:pt x="294" y="1824"/>
                    </a:lnTo>
                    <a:lnTo>
                      <a:pt x="276" y="1812"/>
                    </a:lnTo>
                    <a:lnTo>
                      <a:pt x="276" y="1806"/>
                    </a:lnTo>
                    <a:lnTo>
                      <a:pt x="282" y="1794"/>
                    </a:lnTo>
                    <a:lnTo>
                      <a:pt x="282" y="1788"/>
                    </a:lnTo>
                    <a:lnTo>
                      <a:pt x="264" y="1770"/>
                    </a:lnTo>
                    <a:lnTo>
                      <a:pt x="282" y="1758"/>
                    </a:lnTo>
                    <a:lnTo>
                      <a:pt x="270" y="1716"/>
                    </a:lnTo>
                    <a:lnTo>
                      <a:pt x="276" y="1716"/>
                    </a:lnTo>
                    <a:lnTo>
                      <a:pt x="282" y="1710"/>
                    </a:lnTo>
                    <a:lnTo>
                      <a:pt x="294" y="1704"/>
                    </a:lnTo>
                    <a:lnTo>
                      <a:pt x="300" y="1692"/>
                    </a:lnTo>
                    <a:lnTo>
                      <a:pt x="300" y="1686"/>
                    </a:lnTo>
                    <a:lnTo>
                      <a:pt x="282" y="1668"/>
                    </a:lnTo>
                    <a:lnTo>
                      <a:pt x="276" y="1668"/>
                    </a:lnTo>
                    <a:lnTo>
                      <a:pt x="276" y="1650"/>
                    </a:lnTo>
                    <a:lnTo>
                      <a:pt x="246" y="1626"/>
                    </a:lnTo>
                    <a:lnTo>
                      <a:pt x="246" y="1578"/>
                    </a:lnTo>
                    <a:lnTo>
                      <a:pt x="240" y="1566"/>
                    </a:lnTo>
                    <a:lnTo>
                      <a:pt x="234" y="1548"/>
                    </a:lnTo>
                    <a:lnTo>
                      <a:pt x="234" y="1536"/>
                    </a:lnTo>
                    <a:lnTo>
                      <a:pt x="228" y="1530"/>
                    </a:lnTo>
                    <a:lnTo>
                      <a:pt x="228" y="1524"/>
                    </a:lnTo>
                    <a:lnTo>
                      <a:pt x="252" y="1518"/>
                    </a:lnTo>
                    <a:lnTo>
                      <a:pt x="258" y="1500"/>
                    </a:lnTo>
                    <a:lnTo>
                      <a:pt x="258" y="1494"/>
                    </a:lnTo>
                    <a:lnTo>
                      <a:pt x="264" y="1482"/>
                    </a:lnTo>
                    <a:lnTo>
                      <a:pt x="264" y="1470"/>
                    </a:lnTo>
                    <a:lnTo>
                      <a:pt x="258" y="1464"/>
                    </a:lnTo>
                    <a:lnTo>
                      <a:pt x="252" y="1452"/>
                    </a:lnTo>
                    <a:lnTo>
                      <a:pt x="246" y="1446"/>
                    </a:lnTo>
                    <a:lnTo>
                      <a:pt x="240" y="1434"/>
                    </a:lnTo>
                    <a:lnTo>
                      <a:pt x="234" y="1428"/>
                    </a:lnTo>
                    <a:lnTo>
                      <a:pt x="246" y="1428"/>
                    </a:lnTo>
                    <a:lnTo>
                      <a:pt x="246" y="1398"/>
                    </a:lnTo>
                    <a:lnTo>
                      <a:pt x="252" y="1380"/>
                    </a:lnTo>
                    <a:lnTo>
                      <a:pt x="252" y="1356"/>
                    </a:lnTo>
                    <a:lnTo>
                      <a:pt x="270" y="1338"/>
                    </a:lnTo>
                    <a:lnTo>
                      <a:pt x="270" y="1332"/>
                    </a:lnTo>
                    <a:lnTo>
                      <a:pt x="264" y="1320"/>
                    </a:lnTo>
                    <a:lnTo>
                      <a:pt x="258" y="1314"/>
                    </a:lnTo>
                    <a:lnTo>
                      <a:pt x="252" y="1302"/>
                    </a:lnTo>
                    <a:lnTo>
                      <a:pt x="246" y="1260"/>
                    </a:lnTo>
                    <a:lnTo>
                      <a:pt x="222" y="1260"/>
                    </a:lnTo>
                    <a:lnTo>
                      <a:pt x="210" y="1248"/>
                    </a:lnTo>
                    <a:lnTo>
                      <a:pt x="210" y="1236"/>
                    </a:lnTo>
                    <a:lnTo>
                      <a:pt x="216" y="1230"/>
                    </a:lnTo>
                    <a:lnTo>
                      <a:pt x="210" y="1218"/>
                    </a:lnTo>
                    <a:lnTo>
                      <a:pt x="198" y="1188"/>
                    </a:lnTo>
                    <a:lnTo>
                      <a:pt x="180" y="1170"/>
                    </a:lnTo>
                    <a:lnTo>
                      <a:pt x="180" y="1164"/>
                    </a:lnTo>
                    <a:lnTo>
                      <a:pt x="186" y="1158"/>
                    </a:lnTo>
                    <a:lnTo>
                      <a:pt x="186" y="1146"/>
                    </a:lnTo>
                    <a:lnTo>
                      <a:pt x="168" y="1128"/>
                    </a:lnTo>
                    <a:lnTo>
                      <a:pt x="156" y="1122"/>
                    </a:lnTo>
                    <a:lnTo>
                      <a:pt x="156" y="1116"/>
                    </a:lnTo>
                    <a:lnTo>
                      <a:pt x="150" y="1110"/>
                    </a:lnTo>
                    <a:lnTo>
                      <a:pt x="150" y="1086"/>
                    </a:lnTo>
                    <a:lnTo>
                      <a:pt x="156" y="1086"/>
                    </a:lnTo>
                    <a:lnTo>
                      <a:pt x="168" y="1080"/>
                    </a:lnTo>
                    <a:lnTo>
                      <a:pt x="162" y="1026"/>
                    </a:lnTo>
                    <a:lnTo>
                      <a:pt x="186" y="1026"/>
                    </a:lnTo>
                    <a:lnTo>
                      <a:pt x="186" y="1020"/>
                    </a:lnTo>
                    <a:lnTo>
                      <a:pt x="180" y="1008"/>
                    </a:lnTo>
                    <a:lnTo>
                      <a:pt x="168" y="972"/>
                    </a:lnTo>
                    <a:lnTo>
                      <a:pt x="156" y="948"/>
                    </a:lnTo>
                    <a:lnTo>
                      <a:pt x="156" y="936"/>
                    </a:lnTo>
                    <a:lnTo>
                      <a:pt x="168" y="924"/>
                    </a:lnTo>
                    <a:lnTo>
                      <a:pt x="168" y="858"/>
                    </a:lnTo>
                    <a:lnTo>
                      <a:pt x="174" y="852"/>
                    </a:lnTo>
                    <a:lnTo>
                      <a:pt x="180" y="840"/>
                    </a:lnTo>
                    <a:lnTo>
                      <a:pt x="192" y="828"/>
                    </a:lnTo>
                    <a:lnTo>
                      <a:pt x="192" y="816"/>
                    </a:lnTo>
                    <a:lnTo>
                      <a:pt x="198" y="804"/>
                    </a:lnTo>
                    <a:lnTo>
                      <a:pt x="198" y="792"/>
                    </a:lnTo>
                    <a:lnTo>
                      <a:pt x="204" y="774"/>
                    </a:lnTo>
                    <a:lnTo>
                      <a:pt x="204" y="762"/>
                    </a:lnTo>
                    <a:lnTo>
                      <a:pt x="222" y="762"/>
                    </a:lnTo>
                    <a:lnTo>
                      <a:pt x="228" y="756"/>
                    </a:lnTo>
                    <a:lnTo>
                      <a:pt x="240" y="750"/>
                    </a:lnTo>
                    <a:lnTo>
                      <a:pt x="240" y="738"/>
                    </a:lnTo>
                    <a:lnTo>
                      <a:pt x="234" y="726"/>
                    </a:lnTo>
                    <a:lnTo>
                      <a:pt x="210" y="714"/>
                    </a:lnTo>
                    <a:lnTo>
                      <a:pt x="204" y="708"/>
                    </a:lnTo>
                    <a:lnTo>
                      <a:pt x="198" y="708"/>
                    </a:lnTo>
                    <a:lnTo>
                      <a:pt x="204" y="708"/>
                    </a:lnTo>
                    <a:lnTo>
                      <a:pt x="216" y="696"/>
                    </a:lnTo>
                    <a:lnTo>
                      <a:pt x="222" y="684"/>
                    </a:lnTo>
                    <a:lnTo>
                      <a:pt x="228" y="678"/>
                    </a:lnTo>
                    <a:lnTo>
                      <a:pt x="222" y="666"/>
                    </a:lnTo>
                    <a:lnTo>
                      <a:pt x="210" y="654"/>
                    </a:lnTo>
                    <a:lnTo>
                      <a:pt x="198" y="648"/>
                    </a:lnTo>
                    <a:lnTo>
                      <a:pt x="192" y="642"/>
                    </a:lnTo>
                    <a:lnTo>
                      <a:pt x="192" y="624"/>
                    </a:lnTo>
                    <a:lnTo>
                      <a:pt x="216" y="600"/>
                    </a:lnTo>
                    <a:lnTo>
                      <a:pt x="216" y="594"/>
                    </a:lnTo>
                    <a:lnTo>
                      <a:pt x="204" y="594"/>
                    </a:lnTo>
                    <a:lnTo>
                      <a:pt x="192" y="588"/>
                    </a:lnTo>
                    <a:lnTo>
                      <a:pt x="186" y="582"/>
                    </a:lnTo>
                    <a:lnTo>
                      <a:pt x="186" y="576"/>
                    </a:lnTo>
                    <a:lnTo>
                      <a:pt x="192" y="570"/>
                    </a:lnTo>
                    <a:lnTo>
                      <a:pt x="198" y="558"/>
                    </a:lnTo>
                    <a:lnTo>
                      <a:pt x="210" y="552"/>
                    </a:lnTo>
                    <a:lnTo>
                      <a:pt x="222" y="540"/>
                    </a:lnTo>
                    <a:lnTo>
                      <a:pt x="240" y="534"/>
                    </a:lnTo>
                    <a:lnTo>
                      <a:pt x="252" y="528"/>
                    </a:lnTo>
                    <a:lnTo>
                      <a:pt x="258" y="522"/>
                    </a:lnTo>
                    <a:lnTo>
                      <a:pt x="264" y="522"/>
                    </a:lnTo>
                    <a:lnTo>
                      <a:pt x="276" y="438"/>
                    </a:lnTo>
                    <a:lnTo>
                      <a:pt x="264" y="420"/>
                    </a:lnTo>
                    <a:lnTo>
                      <a:pt x="222" y="420"/>
                    </a:lnTo>
                    <a:lnTo>
                      <a:pt x="216" y="408"/>
                    </a:lnTo>
                    <a:lnTo>
                      <a:pt x="216" y="384"/>
                    </a:lnTo>
                    <a:lnTo>
                      <a:pt x="192" y="360"/>
                    </a:lnTo>
                    <a:lnTo>
                      <a:pt x="192" y="294"/>
                    </a:lnTo>
                    <a:lnTo>
                      <a:pt x="186" y="288"/>
                    </a:lnTo>
                    <a:lnTo>
                      <a:pt x="174" y="282"/>
                    </a:lnTo>
                    <a:lnTo>
                      <a:pt x="168" y="276"/>
                    </a:lnTo>
                    <a:lnTo>
                      <a:pt x="156" y="270"/>
                    </a:lnTo>
                    <a:lnTo>
                      <a:pt x="150" y="264"/>
                    </a:lnTo>
                    <a:lnTo>
                      <a:pt x="144" y="264"/>
                    </a:lnTo>
                    <a:lnTo>
                      <a:pt x="144" y="240"/>
                    </a:lnTo>
                    <a:lnTo>
                      <a:pt x="138" y="234"/>
                    </a:lnTo>
                    <a:lnTo>
                      <a:pt x="132" y="222"/>
                    </a:lnTo>
                    <a:lnTo>
                      <a:pt x="132" y="210"/>
                    </a:lnTo>
                    <a:lnTo>
                      <a:pt x="138" y="204"/>
                    </a:lnTo>
                    <a:lnTo>
                      <a:pt x="144" y="192"/>
                    </a:lnTo>
                    <a:lnTo>
                      <a:pt x="150" y="186"/>
                    </a:lnTo>
                    <a:lnTo>
                      <a:pt x="132" y="168"/>
                    </a:lnTo>
                    <a:lnTo>
                      <a:pt x="144" y="156"/>
                    </a:lnTo>
                    <a:lnTo>
                      <a:pt x="150" y="144"/>
                    </a:lnTo>
                    <a:lnTo>
                      <a:pt x="150" y="138"/>
                    </a:lnTo>
                    <a:lnTo>
                      <a:pt x="144" y="126"/>
                    </a:lnTo>
                    <a:lnTo>
                      <a:pt x="120" y="114"/>
                    </a:lnTo>
                    <a:lnTo>
                      <a:pt x="114" y="114"/>
                    </a:lnTo>
                    <a:lnTo>
                      <a:pt x="102" y="108"/>
                    </a:lnTo>
                    <a:lnTo>
                      <a:pt x="90" y="30"/>
                    </a:lnTo>
                    <a:lnTo>
                      <a:pt x="66" y="30"/>
                    </a:lnTo>
                    <a:lnTo>
                      <a:pt x="48" y="0"/>
                    </a:lnTo>
                    <a:lnTo>
                      <a:pt x="36" y="6"/>
                    </a:lnTo>
                    <a:lnTo>
                      <a:pt x="42" y="18"/>
                    </a:lnTo>
                    <a:lnTo>
                      <a:pt x="42" y="36"/>
                    </a:lnTo>
                    <a:lnTo>
                      <a:pt x="36" y="42"/>
                    </a:lnTo>
                    <a:lnTo>
                      <a:pt x="0" y="66"/>
                    </a:lnTo>
                    <a:lnTo>
                      <a:pt x="0" y="108"/>
                    </a:lnTo>
                    <a:lnTo>
                      <a:pt x="24" y="156"/>
                    </a:lnTo>
                    <a:lnTo>
                      <a:pt x="30" y="174"/>
                    </a:lnTo>
                    <a:lnTo>
                      <a:pt x="36" y="228"/>
                    </a:lnTo>
                    <a:lnTo>
                      <a:pt x="36" y="282"/>
                    </a:lnTo>
                    <a:lnTo>
                      <a:pt x="48" y="318"/>
                    </a:lnTo>
                    <a:lnTo>
                      <a:pt x="48" y="360"/>
                    </a:lnTo>
                    <a:lnTo>
                      <a:pt x="54" y="384"/>
                    </a:lnTo>
                    <a:lnTo>
                      <a:pt x="54" y="432"/>
                    </a:lnTo>
                    <a:lnTo>
                      <a:pt x="30" y="444"/>
                    </a:lnTo>
                    <a:lnTo>
                      <a:pt x="36" y="474"/>
                    </a:lnTo>
                    <a:lnTo>
                      <a:pt x="54" y="486"/>
                    </a:lnTo>
                    <a:lnTo>
                      <a:pt x="48" y="582"/>
                    </a:lnTo>
                    <a:lnTo>
                      <a:pt x="72" y="624"/>
                    </a:lnTo>
                    <a:lnTo>
                      <a:pt x="54" y="642"/>
                    </a:lnTo>
                    <a:lnTo>
                      <a:pt x="60" y="702"/>
                    </a:lnTo>
                    <a:lnTo>
                      <a:pt x="66" y="708"/>
                    </a:lnTo>
                    <a:lnTo>
                      <a:pt x="78" y="732"/>
                    </a:lnTo>
                    <a:lnTo>
                      <a:pt x="78" y="744"/>
                    </a:lnTo>
                    <a:lnTo>
                      <a:pt x="72" y="756"/>
                    </a:lnTo>
                    <a:lnTo>
                      <a:pt x="66" y="762"/>
                    </a:lnTo>
                    <a:lnTo>
                      <a:pt x="60" y="762"/>
                    </a:lnTo>
                    <a:lnTo>
                      <a:pt x="60" y="792"/>
                    </a:lnTo>
                    <a:lnTo>
                      <a:pt x="72" y="810"/>
                    </a:lnTo>
                    <a:lnTo>
                      <a:pt x="60" y="822"/>
                    </a:lnTo>
                    <a:lnTo>
                      <a:pt x="48" y="846"/>
                    </a:lnTo>
                    <a:lnTo>
                      <a:pt x="48" y="852"/>
                    </a:lnTo>
                    <a:lnTo>
                      <a:pt x="60" y="852"/>
                    </a:lnTo>
                    <a:lnTo>
                      <a:pt x="60" y="864"/>
                    </a:lnTo>
                    <a:lnTo>
                      <a:pt x="66" y="870"/>
                    </a:lnTo>
                    <a:lnTo>
                      <a:pt x="66" y="888"/>
                    </a:lnTo>
                    <a:lnTo>
                      <a:pt x="54" y="900"/>
                    </a:lnTo>
                    <a:lnTo>
                      <a:pt x="54" y="906"/>
                    </a:lnTo>
                    <a:lnTo>
                      <a:pt x="48" y="912"/>
                    </a:lnTo>
                    <a:lnTo>
                      <a:pt x="48" y="936"/>
                    </a:lnTo>
                    <a:lnTo>
                      <a:pt x="54" y="948"/>
                    </a:lnTo>
                    <a:lnTo>
                      <a:pt x="60" y="954"/>
                    </a:lnTo>
                    <a:lnTo>
                      <a:pt x="66" y="954"/>
                    </a:lnTo>
                    <a:lnTo>
                      <a:pt x="78" y="966"/>
                    </a:lnTo>
                    <a:lnTo>
                      <a:pt x="78" y="1020"/>
                    </a:lnTo>
                    <a:lnTo>
                      <a:pt x="60" y="1020"/>
                    </a:lnTo>
                    <a:lnTo>
                      <a:pt x="60" y="1044"/>
                    </a:lnTo>
                    <a:lnTo>
                      <a:pt x="66" y="1056"/>
                    </a:lnTo>
                    <a:lnTo>
                      <a:pt x="90" y="1128"/>
                    </a:lnTo>
                    <a:lnTo>
                      <a:pt x="96" y="1140"/>
                    </a:lnTo>
                    <a:lnTo>
                      <a:pt x="102" y="1146"/>
                    </a:lnTo>
                    <a:lnTo>
                      <a:pt x="102" y="1164"/>
                    </a:lnTo>
                    <a:lnTo>
                      <a:pt x="108" y="1170"/>
                    </a:lnTo>
                    <a:lnTo>
                      <a:pt x="114" y="1182"/>
                    </a:lnTo>
                    <a:lnTo>
                      <a:pt x="120" y="1188"/>
                    </a:lnTo>
                    <a:lnTo>
                      <a:pt x="120" y="1236"/>
                    </a:lnTo>
                    <a:lnTo>
                      <a:pt x="114" y="1266"/>
                    </a:lnTo>
                    <a:lnTo>
                      <a:pt x="138" y="1290"/>
                    </a:lnTo>
                    <a:lnTo>
                      <a:pt x="138" y="1296"/>
                    </a:lnTo>
                    <a:lnTo>
                      <a:pt x="132" y="1302"/>
                    </a:lnTo>
                    <a:lnTo>
                      <a:pt x="126" y="1314"/>
                    </a:lnTo>
                    <a:lnTo>
                      <a:pt x="126" y="1326"/>
                    </a:lnTo>
                    <a:lnTo>
                      <a:pt x="120" y="1338"/>
                    </a:lnTo>
                    <a:lnTo>
                      <a:pt x="120" y="1416"/>
                    </a:lnTo>
                    <a:lnTo>
                      <a:pt x="102" y="1452"/>
                    </a:lnTo>
                    <a:lnTo>
                      <a:pt x="114" y="1464"/>
                    </a:lnTo>
                    <a:lnTo>
                      <a:pt x="114" y="1470"/>
                    </a:lnTo>
                    <a:lnTo>
                      <a:pt x="108" y="1476"/>
                    </a:lnTo>
                    <a:lnTo>
                      <a:pt x="108" y="1536"/>
                    </a:lnTo>
                    <a:lnTo>
                      <a:pt x="102" y="1554"/>
                    </a:lnTo>
                    <a:lnTo>
                      <a:pt x="102" y="1578"/>
                    </a:lnTo>
                    <a:lnTo>
                      <a:pt x="84" y="1584"/>
                    </a:lnTo>
                    <a:lnTo>
                      <a:pt x="84" y="1608"/>
                    </a:lnTo>
                    <a:lnTo>
                      <a:pt x="108" y="1650"/>
                    </a:lnTo>
                    <a:lnTo>
                      <a:pt x="108" y="1692"/>
                    </a:lnTo>
                    <a:lnTo>
                      <a:pt x="114" y="1704"/>
                    </a:lnTo>
                    <a:lnTo>
                      <a:pt x="144" y="1734"/>
                    </a:lnTo>
                    <a:lnTo>
                      <a:pt x="156" y="1758"/>
                    </a:lnTo>
                    <a:lnTo>
                      <a:pt x="156" y="1800"/>
                    </a:lnTo>
                    <a:lnTo>
                      <a:pt x="150" y="1812"/>
                    </a:lnTo>
                    <a:lnTo>
                      <a:pt x="150" y="1824"/>
                    </a:lnTo>
                    <a:lnTo>
                      <a:pt x="162" y="1836"/>
                    </a:lnTo>
                    <a:lnTo>
                      <a:pt x="162" y="1896"/>
                    </a:lnTo>
                    <a:lnTo>
                      <a:pt x="168" y="1908"/>
                    </a:lnTo>
                    <a:lnTo>
                      <a:pt x="174" y="1914"/>
                    </a:lnTo>
                    <a:lnTo>
                      <a:pt x="186" y="1920"/>
                    </a:lnTo>
                    <a:lnTo>
                      <a:pt x="192" y="1926"/>
                    </a:lnTo>
                    <a:lnTo>
                      <a:pt x="198" y="1926"/>
                    </a:lnTo>
                    <a:lnTo>
                      <a:pt x="192" y="1944"/>
                    </a:lnTo>
                    <a:lnTo>
                      <a:pt x="234" y="1944"/>
                    </a:lnTo>
                    <a:lnTo>
                      <a:pt x="234" y="1914"/>
                    </a:lnTo>
                    <a:lnTo>
                      <a:pt x="246" y="1926"/>
                    </a:lnTo>
                    <a:lnTo>
                      <a:pt x="258" y="1932"/>
                    </a:lnTo>
                    <a:lnTo>
                      <a:pt x="270" y="1932"/>
                    </a:lnTo>
                    <a:lnTo>
                      <a:pt x="276" y="1926"/>
                    </a:lnTo>
                    <a:lnTo>
                      <a:pt x="276" y="1914"/>
                    </a:lnTo>
                    <a:lnTo>
                      <a:pt x="288" y="1932"/>
                    </a:lnTo>
                    <a:lnTo>
                      <a:pt x="282" y="1938"/>
                    </a:lnTo>
                    <a:lnTo>
                      <a:pt x="270" y="1944"/>
                    </a:lnTo>
                    <a:lnTo>
                      <a:pt x="264" y="1956"/>
                    </a:lnTo>
                    <a:lnTo>
                      <a:pt x="258" y="1962"/>
                    </a:lnTo>
                    <a:lnTo>
                      <a:pt x="258" y="1968"/>
                    </a:lnTo>
                    <a:lnTo>
                      <a:pt x="288" y="1968"/>
                    </a:lnTo>
                    <a:lnTo>
                      <a:pt x="294" y="1974"/>
                    </a:lnTo>
                    <a:lnTo>
                      <a:pt x="294" y="1992"/>
                    </a:lnTo>
                    <a:lnTo>
                      <a:pt x="270" y="1986"/>
                    </a:lnTo>
                    <a:lnTo>
                      <a:pt x="288" y="2010"/>
                    </a:lnTo>
                    <a:lnTo>
                      <a:pt x="276" y="2022"/>
                    </a:lnTo>
                    <a:lnTo>
                      <a:pt x="294" y="2046"/>
                    </a:lnTo>
                    <a:lnTo>
                      <a:pt x="276" y="2064"/>
                    </a:lnTo>
                    <a:lnTo>
                      <a:pt x="270" y="2076"/>
                    </a:lnTo>
                    <a:lnTo>
                      <a:pt x="270" y="2082"/>
                    </a:lnTo>
                    <a:lnTo>
                      <a:pt x="276" y="2088"/>
                    </a:lnTo>
                    <a:lnTo>
                      <a:pt x="282" y="2088"/>
                    </a:lnTo>
                    <a:lnTo>
                      <a:pt x="306" y="2100"/>
                    </a:lnTo>
                    <a:lnTo>
                      <a:pt x="318" y="2100"/>
                    </a:lnTo>
                    <a:lnTo>
                      <a:pt x="300" y="2118"/>
                    </a:lnTo>
                    <a:lnTo>
                      <a:pt x="300" y="2130"/>
                    </a:lnTo>
                    <a:lnTo>
                      <a:pt x="312" y="2136"/>
                    </a:lnTo>
                    <a:lnTo>
                      <a:pt x="318" y="2142"/>
                    </a:lnTo>
                    <a:lnTo>
                      <a:pt x="330" y="2148"/>
                    </a:lnTo>
                    <a:lnTo>
                      <a:pt x="354" y="2148"/>
                    </a:lnTo>
                    <a:lnTo>
                      <a:pt x="360" y="2184"/>
                    </a:lnTo>
                    <a:lnTo>
                      <a:pt x="354" y="2184"/>
                    </a:lnTo>
                    <a:lnTo>
                      <a:pt x="324" y="2214"/>
                    </a:lnTo>
                    <a:lnTo>
                      <a:pt x="324" y="2220"/>
                    </a:lnTo>
                    <a:lnTo>
                      <a:pt x="330" y="2226"/>
                    </a:lnTo>
                    <a:lnTo>
                      <a:pt x="354" y="2226"/>
                    </a:lnTo>
                    <a:lnTo>
                      <a:pt x="366" y="2232"/>
                    </a:lnTo>
                    <a:lnTo>
                      <a:pt x="378" y="2244"/>
                    </a:lnTo>
                    <a:lnTo>
                      <a:pt x="348" y="2244"/>
                    </a:lnTo>
                    <a:lnTo>
                      <a:pt x="342" y="2238"/>
                    </a:lnTo>
                    <a:lnTo>
                      <a:pt x="330" y="2238"/>
                    </a:lnTo>
                    <a:lnTo>
                      <a:pt x="324" y="2244"/>
                    </a:lnTo>
                    <a:lnTo>
                      <a:pt x="324" y="2250"/>
                    </a:lnTo>
                    <a:lnTo>
                      <a:pt x="354" y="2256"/>
                    </a:lnTo>
                    <a:lnTo>
                      <a:pt x="330" y="2268"/>
                    </a:lnTo>
                    <a:lnTo>
                      <a:pt x="336" y="2292"/>
                    </a:lnTo>
                    <a:lnTo>
                      <a:pt x="348" y="2292"/>
                    </a:lnTo>
                    <a:lnTo>
                      <a:pt x="348" y="2316"/>
                    </a:lnTo>
                    <a:lnTo>
                      <a:pt x="336" y="2328"/>
                    </a:lnTo>
                    <a:lnTo>
                      <a:pt x="336" y="2322"/>
                    </a:lnTo>
                    <a:lnTo>
                      <a:pt x="330" y="2316"/>
                    </a:lnTo>
                    <a:lnTo>
                      <a:pt x="324" y="2304"/>
                    </a:lnTo>
                    <a:lnTo>
                      <a:pt x="324" y="2298"/>
                    </a:lnTo>
                    <a:lnTo>
                      <a:pt x="288" y="2298"/>
                    </a:lnTo>
                    <a:lnTo>
                      <a:pt x="306" y="2292"/>
                    </a:lnTo>
                    <a:lnTo>
                      <a:pt x="282" y="2268"/>
                    </a:lnTo>
                    <a:lnTo>
                      <a:pt x="276" y="2268"/>
                    </a:lnTo>
                    <a:lnTo>
                      <a:pt x="276" y="2280"/>
                    </a:lnTo>
                    <a:lnTo>
                      <a:pt x="270" y="2268"/>
                    </a:lnTo>
                    <a:lnTo>
                      <a:pt x="228" y="2280"/>
                    </a:lnTo>
                    <a:lnTo>
                      <a:pt x="264" y="2286"/>
                    </a:lnTo>
                    <a:lnTo>
                      <a:pt x="258" y="2292"/>
                    </a:lnTo>
                    <a:lnTo>
                      <a:pt x="252" y="2304"/>
                    </a:lnTo>
                    <a:lnTo>
                      <a:pt x="246" y="2310"/>
                    </a:lnTo>
                    <a:lnTo>
                      <a:pt x="234" y="2316"/>
                    </a:lnTo>
                    <a:lnTo>
                      <a:pt x="228" y="2328"/>
                    </a:lnTo>
                    <a:lnTo>
                      <a:pt x="222" y="2334"/>
                    </a:lnTo>
                    <a:lnTo>
                      <a:pt x="222" y="2340"/>
                    </a:lnTo>
                    <a:lnTo>
                      <a:pt x="228" y="2346"/>
                    </a:lnTo>
                    <a:lnTo>
                      <a:pt x="240" y="2352"/>
                    </a:lnTo>
                    <a:lnTo>
                      <a:pt x="252" y="2352"/>
                    </a:lnTo>
                    <a:lnTo>
                      <a:pt x="252" y="2346"/>
                    </a:lnTo>
                    <a:lnTo>
                      <a:pt x="240" y="2334"/>
                    </a:lnTo>
                    <a:lnTo>
                      <a:pt x="264" y="2328"/>
                    </a:lnTo>
                    <a:lnTo>
                      <a:pt x="282" y="2346"/>
                    </a:lnTo>
                    <a:lnTo>
                      <a:pt x="324" y="2346"/>
                    </a:lnTo>
                    <a:lnTo>
                      <a:pt x="336" y="2352"/>
                    </a:lnTo>
                    <a:lnTo>
                      <a:pt x="342" y="2364"/>
                    </a:lnTo>
                    <a:lnTo>
                      <a:pt x="354" y="2370"/>
                    </a:lnTo>
                    <a:lnTo>
                      <a:pt x="354" y="2376"/>
                    </a:lnTo>
                    <a:lnTo>
                      <a:pt x="336" y="2394"/>
                    </a:lnTo>
                    <a:lnTo>
                      <a:pt x="342" y="2406"/>
                    </a:lnTo>
                    <a:lnTo>
                      <a:pt x="360" y="2406"/>
                    </a:lnTo>
                    <a:lnTo>
                      <a:pt x="360" y="2418"/>
                    </a:lnTo>
                    <a:lnTo>
                      <a:pt x="378" y="2424"/>
                    </a:lnTo>
                    <a:lnTo>
                      <a:pt x="384" y="2406"/>
                    </a:lnTo>
                    <a:lnTo>
                      <a:pt x="402" y="2424"/>
                    </a:lnTo>
                    <a:lnTo>
                      <a:pt x="408" y="2424"/>
                    </a:lnTo>
                    <a:lnTo>
                      <a:pt x="420" y="2430"/>
                    </a:lnTo>
                    <a:lnTo>
                      <a:pt x="426" y="2436"/>
                    </a:lnTo>
                    <a:lnTo>
                      <a:pt x="426" y="2448"/>
                    </a:lnTo>
                    <a:lnTo>
                      <a:pt x="414" y="2460"/>
                    </a:lnTo>
                    <a:lnTo>
                      <a:pt x="408" y="2454"/>
                    </a:lnTo>
                    <a:lnTo>
                      <a:pt x="396" y="2454"/>
                    </a:lnTo>
                    <a:lnTo>
                      <a:pt x="384" y="2448"/>
                    </a:lnTo>
                    <a:lnTo>
                      <a:pt x="378" y="2442"/>
                    </a:lnTo>
                    <a:lnTo>
                      <a:pt x="366" y="2442"/>
                    </a:lnTo>
                    <a:lnTo>
                      <a:pt x="366" y="2454"/>
                    </a:lnTo>
                    <a:lnTo>
                      <a:pt x="372" y="2460"/>
                    </a:lnTo>
                    <a:lnTo>
                      <a:pt x="378" y="2460"/>
                    </a:lnTo>
                    <a:lnTo>
                      <a:pt x="390" y="2472"/>
                    </a:lnTo>
                    <a:lnTo>
                      <a:pt x="402" y="2496"/>
                    </a:lnTo>
                    <a:lnTo>
                      <a:pt x="402" y="2508"/>
                    </a:lnTo>
                    <a:lnTo>
                      <a:pt x="384" y="2508"/>
                    </a:lnTo>
                    <a:lnTo>
                      <a:pt x="396" y="2526"/>
                    </a:lnTo>
                    <a:lnTo>
                      <a:pt x="414" y="2562"/>
                    </a:lnTo>
                    <a:lnTo>
                      <a:pt x="426" y="2520"/>
                    </a:lnTo>
                    <a:lnTo>
                      <a:pt x="426" y="2550"/>
                    </a:lnTo>
                    <a:lnTo>
                      <a:pt x="444" y="2574"/>
                    </a:lnTo>
                    <a:lnTo>
                      <a:pt x="420" y="2574"/>
                    </a:lnTo>
                    <a:lnTo>
                      <a:pt x="426" y="2592"/>
                    </a:lnTo>
                    <a:lnTo>
                      <a:pt x="450" y="2592"/>
                    </a:lnTo>
                    <a:lnTo>
                      <a:pt x="432" y="2604"/>
                    </a:lnTo>
                    <a:lnTo>
                      <a:pt x="462" y="2616"/>
                    </a:lnTo>
                    <a:lnTo>
                      <a:pt x="444" y="2628"/>
                    </a:lnTo>
                    <a:lnTo>
                      <a:pt x="474" y="2640"/>
                    </a:lnTo>
                    <a:lnTo>
                      <a:pt x="462" y="2652"/>
                    </a:lnTo>
                    <a:lnTo>
                      <a:pt x="480" y="2658"/>
                    </a:lnTo>
                    <a:lnTo>
                      <a:pt x="480" y="2652"/>
                    </a:lnTo>
                    <a:lnTo>
                      <a:pt x="486" y="2640"/>
                    </a:lnTo>
                    <a:lnTo>
                      <a:pt x="486" y="2634"/>
                    </a:lnTo>
                    <a:lnTo>
                      <a:pt x="492" y="2634"/>
                    </a:lnTo>
                    <a:lnTo>
                      <a:pt x="498" y="2640"/>
                    </a:lnTo>
                    <a:lnTo>
                      <a:pt x="504" y="2652"/>
                    </a:lnTo>
                    <a:lnTo>
                      <a:pt x="498" y="2658"/>
                    </a:lnTo>
                    <a:lnTo>
                      <a:pt x="498" y="2664"/>
                    </a:lnTo>
                    <a:lnTo>
                      <a:pt x="492" y="2664"/>
                    </a:lnTo>
                    <a:lnTo>
                      <a:pt x="480" y="2676"/>
                    </a:lnTo>
                    <a:lnTo>
                      <a:pt x="480" y="2682"/>
                    </a:lnTo>
                    <a:lnTo>
                      <a:pt x="486" y="2688"/>
                    </a:lnTo>
                    <a:lnTo>
                      <a:pt x="516" y="2688"/>
                    </a:lnTo>
                    <a:lnTo>
                      <a:pt x="516" y="2700"/>
                    </a:lnTo>
                    <a:lnTo>
                      <a:pt x="540" y="2724"/>
                    </a:lnTo>
                    <a:lnTo>
                      <a:pt x="552" y="2730"/>
                    </a:lnTo>
                    <a:lnTo>
                      <a:pt x="558" y="2736"/>
                    </a:lnTo>
                    <a:lnTo>
                      <a:pt x="558" y="2700"/>
                    </a:lnTo>
                    <a:lnTo>
                      <a:pt x="564" y="2700"/>
                    </a:lnTo>
                    <a:lnTo>
                      <a:pt x="570" y="2706"/>
                    </a:lnTo>
                    <a:lnTo>
                      <a:pt x="582" y="2712"/>
                    </a:lnTo>
                    <a:lnTo>
                      <a:pt x="600" y="2718"/>
                    </a:lnTo>
                    <a:lnTo>
                      <a:pt x="624" y="2742"/>
                    </a:lnTo>
                    <a:lnTo>
                      <a:pt x="618" y="2748"/>
                    </a:lnTo>
                    <a:lnTo>
                      <a:pt x="618" y="2754"/>
                    </a:lnTo>
                    <a:lnTo>
                      <a:pt x="612" y="2760"/>
                    </a:lnTo>
                    <a:lnTo>
                      <a:pt x="630" y="2766"/>
                    </a:lnTo>
                    <a:lnTo>
                      <a:pt x="630" y="2790"/>
                    </a:lnTo>
                    <a:lnTo>
                      <a:pt x="684" y="2790"/>
                    </a:lnTo>
                    <a:lnTo>
                      <a:pt x="696" y="2802"/>
                    </a:lnTo>
                    <a:lnTo>
                      <a:pt x="666" y="2802"/>
                    </a:lnTo>
                    <a:lnTo>
                      <a:pt x="654" y="2814"/>
                    </a:lnTo>
                    <a:lnTo>
                      <a:pt x="630" y="2814"/>
                    </a:lnTo>
                    <a:lnTo>
                      <a:pt x="618" y="2832"/>
                    </a:lnTo>
                    <a:lnTo>
                      <a:pt x="648" y="2832"/>
                    </a:lnTo>
                    <a:lnTo>
                      <a:pt x="636" y="2850"/>
                    </a:lnTo>
                    <a:lnTo>
                      <a:pt x="666" y="2844"/>
                    </a:lnTo>
                    <a:lnTo>
                      <a:pt x="666" y="2826"/>
                    </a:lnTo>
                    <a:lnTo>
                      <a:pt x="690" y="2838"/>
                    </a:lnTo>
                    <a:lnTo>
                      <a:pt x="696" y="2826"/>
                    </a:lnTo>
                    <a:lnTo>
                      <a:pt x="702" y="2820"/>
                    </a:lnTo>
                    <a:lnTo>
                      <a:pt x="714" y="2814"/>
                    </a:lnTo>
                    <a:lnTo>
                      <a:pt x="720" y="2808"/>
                    </a:lnTo>
                    <a:lnTo>
                      <a:pt x="732" y="2808"/>
                    </a:lnTo>
                    <a:lnTo>
                      <a:pt x="732" y="2820"/>
                    </a:lnTo>
                    <a:lnTo>
                      <a:pt x="726" y="2832"/>
                    </a:lnTo>
                    <a:lnTo>
                      <a:pt x="702" y="2856"/>
                    </a:lnTo>
                    <a:lnTo>
                      <a:pt x="696" y="2850"/>
                    </a:lnTo>
                    <a:lnTo>
                      <a:pt x="678" y="2850"/>
                    </a:lnTo>
                    <a:lnTo>
                      <a:pt x="678" y="2868"/>
                    </a:lnTo>
                    <a:lnTo>
                      <a:pt x="642" y="2868"/>
                    </a:lnTo>
                    <a:lnTo>
                      <a:pt x="630" y="2880"/>
                    </a:lnTo>
                    <a:lnTo>
                      <a:pt x="642" y="2886"/>
                    </a:lnTo>
                    <a:lnTo>
                      <a:pt x="648" y="2916"/>
                    </a:lnTo>
                    <a:lnTo>
                      <a:pt x="678" y="2898"/>
                    </a:lnTo>
                    <a:lnTo>
                      <a:pt x="684" y="2910"/>
                    </a:lnTo>
                    <a:lnTo>
                      <a:pt x="684" y="2916"/>
                    </a:lnTo>
                    <a:lnTo>
                      <a:pt x="690" y="2916"/>
                    </a:lnTo>
                    <a:lnTo>
                      <a:pt x="696" y="2910"/>
                    </a:lnTo>
                    <a:lnTo>
                      <a:pt x="702" y="2898"/>
                    </a:lnTo>
                    <a:lnTo>
                      <a:pt x="702" y="2892"/>
                    </a:lnTo>
                    <a:lnTo>
                      <a:pt x="708" y="2880"/>
                    </a:lnTo>
                    <a:lnTo>
                      <a:pt x="714" y="287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51" name="Chin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689DE7F6-8A23-496D-8452-FEAB9259D23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7504527" y="-1967511"/>
                <a:ext cx="710613" cy="578589"/>
              </a:xfrm>
              <a:custGeom>
                <a:avLst/>
                <a:gdLst>
                  <a:gd name="T0" fmla="*/ 2147483647 w 3660"/>
                  <a:gd name="T1" fmla="*/ 2147483647 h 2826"/>
                  <a:gd name="T2" fmla="*/ 2147483647 w 3660"/>
                  <a:gd name="T3" fmla="*/ 2147483647 h 2826"/>
                  <a:gd name="T4" fmla="*/ 2147483647 w 3660"/>
                  <a:gd name="T5" fmla="*/ 2147483647 h 2826"/>
                  <a:gd name="T6" fmla="*/ 2147483647 w 3660"/>
                  <a:gd name="T7" fmla="*/ 2147483647 h 2826"/>
                  <a:gd name="T8" fmla="*/ 2147483647 w 3660"/>
                  <a:gd name="T9" fmla="*/ 2147483647 h 2826"/>
                  <a:gd name="T10" fmla="*/ 2147483647 w 3660"/>
                  <a:gd name="T11" fmla="*/ 2147483647 h 2826"/>
                  <a:gd name="T12" fmla="*/ 2147483647 w 3660"/>
                  <a:gd name="T13" fmla="*/ 2147483647 h 2826"/>
                  <a:gd name="T14" fmla="*/ 2147483647 w 3660"/>
                  <a:gd name="T15" fmla="*/ 2147483647 h 2826"/>
                  <a:gd name="T16" fmla="*/ 2147483647 w 3660"/>
                  <a:gd name="T17" fmla="*/ 2147483647 h 2826"/>
                  <a:gd name="T18" fmla="*/ 2147483647 w 3660"/>
                  <a:gd name="T19" fmla="*/ 2147483647 h 2826"/>
                  <a:gd name="T20" fmla="*/ 2147483647 w 3660"/>
                  <a:gd name="T21" fmla="*/ 2147483647 h 2826"/>
                  <a:gd name="T22" fmla="*/ 2147483647 w 3660"/>
                  <a:gd name="T23" fmla="*/ 2147483647 h 2826"/>
                  <a:gd name="T24" fmla="*/ 2147483647 w 3660"/>
                  <a:gd name="T25" fmla="*/ 2147483647 h 2826"/>
                  <a:gd name="T26" fmla="*/ 2147483647 w 3660"/>
                  <a:gd name="T27" fmla="*/ 2147483647 h 2826"/>
                  <a:gd name="T28" fmla="*/ 2147483647 w 3660"/>
                  <a:gd name="T29" fmla="*/ 2147483647 h 2826"/>
                  <a:gd name="T30" fmla="*/ 2147483647 w 3660"/>
                  <a:gd name="T31" fmla="*/ 2147483647 h 2826"/>
                  <a:gd name="T32" fmla="*/ 2147483647 w 3660"/>
                  <a:gd name="T33" fmla="*/ 2147483647 h 2826"/>
                  <a:gd name="T34" fmla="*/ 2147483647 w 3660"/>
                  <a:gd name="T35" fmla="*/ 2147483647 h 2826"/>
                  <a:gd name="T36" fmla="*/ 2147483647 w 3660"/>
                  <a:gd name="T37" fmla="*/ 2147483647 h 2826"/>
                  <a:gd name="T38" fmla="*/ 2147483647 w 3660"/>
                  <a:gd name="T39" fmla="*/ 2147483647 h 2826"/>
                  <a:gd name="T40" fmla="*/ 2147483647 w 3660"/>
                  <a:gd name="T41" fmla="*/ 2147483647 h 2826"/>
                  <a:gd name="T42" fmla="*/ 2147483647 w 3660"/>
                  <a:gd name="T43" fmla="*/ 2147483647 h 2826"/>
                  <a:gd name="T44" fmla="*/ 2147483647 w 3660"/>
                  <a:gd name="T45" fmla="*/ 2147483647 h 2826"/>
                  <a:gd name="T46" fmla="*/ 0 w 3660"/>
                  <a:gd name="T47" fmla="*/ 2147483647 h 2826"/>
                  <a:gd name="T48" fmla="*/ 2147483647 w 3660"/>
                  <a:gd name="T49" fmla="*/ 2147483647 h 2826"/>
                  <a:gd name="T50" fmla="*/ 2147483647 w 3660"/>
                  <a:gd name="T51" fmla="*/ 2147483647 h 2826"/>
                  <a:gd name="T52" fmla="*/ 2147483647 w 3660"/>
                  <a:gd name="T53" fmla="*/ 2147483647 h 2826"/>
                  <a:gd name="T54" fmla="*/ 2147483647 w 3660"/>
                  <a:gd name="T55" fmla="*/ 2147483647 h 2826"/>
                  <a:gd name="T56" fmla="*/ 2147483647 w 3660"/>
                  <a:gd name="T57" fmla="*/ 2147483647 h 2826"/>
                  <a:gd name="T58" fmla="*/ 2147483647 w 3660"/>
                  <a:gd name="T59" fmla="*/ 2147483647 h 2826"/>
                  <a:gd name="T60" fmla="*/ 2147483647 w 3660"/>
                  <a:gd name="T61" fmla="*/ 2147483647 h 2826"/>
                  <a:gd name="T62" fmla="*/ 2147483647 w 3660"/>
                  <a:gd name="T63" fmla="*/ 2147483647 h 2826"/>
                  <a:gd name="T64" fmla="*/ 2147483647 w 3660"/>
                  <a:gd name="T65" fmla="*/ 2147483647 h 2826"/>
                  <a:gd name="T66" fmla="*/ 2147483647 w 3660"/>
                  <a:gd name="T67" fmla="*/ 2147483647 h 2826"/>
                  <a:gd name="T68" fmla="*/ 2147483647 w 3660"/>
                  <a:gd name="T69" fmla="*/ 2147483647 h 2826"/>
                  <a:gd name="T70" fmla="*/ 2147483647 w 3660"/>
                  <a:gd name="T71" fmla="*/ 2147483647 h 2826"/>
                  <a:gd name="T72" fmla="*/ 2147483647 w 3660"/>
                  <a:gd name="T73" fmla="*/ 2147483647 h 2826"/>
                  <a:gd name="T74" fmla="*/ 2147483647 w 3660"/>
                  <a:gd name="T75" fmla="*/ 2147483647 h 2826"/>
                  <a:gd name="T76" fmla="*/ 2147483647 w 3660"/>
                  <a:gd name="T77" fmla="*/ 2147483647 h 2826"/>
                  <a:gd name="T78" fmla="*/ 2147483647 w 3660"/>
                  <a:gd name="T79" fmla="*/ 2147483647 h 2826"/>
                  <a:gd name="T80" fmla="*/ 2147483647 w 3660"/>
                  <a:gd name="T81" fmla="*/ 2147483647 h 2826"/>
                  <a:gd name="T82" fmla="*/ 2147483647 w 3660"/>
                  <a:gd name="T83" fmla="*/ 2147483647 h 2826"/>
                  <a:gd name="T84" fmla="*/ 2147483647 w 3660"/>
                  <a:gd name="T85" fmla="*/ 2147483647 h 2826"/>
                  <a:gd name="T86" fmla="*/ 2147483647 w 3660"/>
                  <a:gd name="T87" fmla="*/ 2147483647 h 2826"/>
                  <a:gd name="T88" fmla="*/ 2147483647 w 3660"/>
                  <a:gd name="T89" fmla="*/ 2147483647 h 2826"/>
                  <a:gd name="T90" fmla="*/ 2147483647 w 3660"/>
                  <a:gd name="T91" fmla="*/ 2147483647 h 2826"/>
                  <a:gd name="T92" fmla="*/ 2147483647 w 3660"/>
                  <a:gd name="T93" fmla="*/ 2147483647 h 2826"/>
                  <a:gd name="T94" fmla="*/ 2147483647 w 3660"/>
                  <a:gd name="T95" fmla="*/ 2147483647 h 2826"/>
                  <a:gd name="T96" fmla="*/ 2147483647 w 3660"/>
                  <a:gd name="T97" fmla="*/ 2147483647 h 2826"/>
                  <a:gd name="T98" fmla="*/ 2147483647 w 3660"/>
                  <a:gd name="T99" fmla="*/ 2147483647 h 2826"/>
                  <a:gd name="T100" fmla="*/ 2147483647 w 3660"/>
                  <a:gd name="T101" fmla="*/ 2147483647 h 2826"/>
                  <a:gd name="T102" fmla="*/ 2147483647 w 3660"/>
                  <a:gd name="T103" fmla="*/ 2147483647 h 2826"/>
                  <a:gd name="T104" fmla="*/ 2147483647 w 3660"/>
                  <a:gd name="T105" fmla="*/ 2147483647 h 2826"/>
                  <a:gd name="T106" fmla="*/ 2147483647 w 3660"/>
                  <a:gd name="T107" fmla="*/ 2147483647 h 2826"/>
                  <a:gd name="T108" fmla="*/ 2147483647 w 3660"/>
                  <a:gd name="T109" fmla="*/ 2147483647 h 2826"/>
                  <a:gd name="T110" fmla="*/ 2147483647 w 3660"/>
                  <a:gd name="T111" fmla="*/ 2147483647 h 2826"/>
                  <a:gd name="T112" fmla="*/ 2147483647 w 3660"/>
                  <a:gd name="T113" fmla="*/ 2147483647 h 2826"/>
                  <a:gd name="T114" fmla="*/ 2147483647 w 3660"/>
                  <a:gd name="T115" fmla="*/ 2147483647 h 2826"/>
                  <a:gd name="T116" fmla="*/ 2147483647 w 3660"/>
                  <a:gd name="T117" fmla="*/ 2147483647 h 2826"/>
                  <a:gd name="T118" fmla="*/ 2147483647 w 3660"/>
                  <a:gd name="T119" fmla="*/ 2147483647 h 2826"/>
                  <a:gd name="T120" fmla="*/ 2147483647 w 3660"/>
                  <a:gd name="T121" fmla="*/ 2147483647 h 2826"/>
                  <a:gd name="T122" fmla="*/ 2147483647 w 3660"/>
                  <a:gd name="T123" fmla="*/ 2147483647 h 282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660"/>
                  <a:gd name="T187" fmla="*/ 0 h 2826"/>
                  <a:gd name="T188" fmla="*/ 3660 w 3660"/>
                  <a:gd name="T189" fmla="*/ 2826 h 282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660" h="2826">
                    <a:moveTo>
                      <a:pt x="2862" y="2688"/>
                    </a:moveTo>
                    <a:lnTo>
                      <a:pt x="2850" y="2682"/>
                    </a:lnTo>
                    <a:lnTo>
                      <a:pt x="2772" y="2682"/>
                    </a:lnTo>
                    <a:lnTo>
                      <a:pt x="2766" y="2700"/>
                    </a:lnTo>
                    <a:lnTo>
                      <a:pt x="2748" y="2694"/>
                    </a:lnTo>
                    <a:lnTo>
                      <a:pt x="2736" y="2718"/>
                    </a:lnTo>
                    <a:lnTo>
                      <a:pt x="2730" y="2724"/>
                    </a:lnTo>
                    <a:lnTo>
                      <a:pt x="2712" y="2760"/>
                    </a:lnTo>
                    <a:lnTo>
                      <a:pt x="2718" y="2772"/>
                    </a:lnTo>
                    <a:lnTo>
                      <a:pt x="2724" y="2790"/>
                    </a:lnTo>
                    <a:lnTo>
                      <a:pt x="2754" y="2820"/>
                    </a:lnTo>
                    <a:lnTo>
                      <a:pt x="2766" y="2826"/>
                    </a:lnTo>
                    <a:lnTo>
                      <a:pt x="2772" y="2826"/>
                    </a:lnTo>
                    <a:lnTo>
                      <a:pt x="2802" y="2820"/>
                    </a:lnTo>
                    <a:lnTo>
                      <a:pt x="2820" y="2820"/>
                    </a:lnTo>
                    <a:lnTo>
                      <a:pt x="2844" y="2808"/>
                    </a:lnTo>
                    <a:lnTo>
                      <a:pt x="2850" y="2802"/>
                    </a:lnTo>
                    <a:lnTo>
                      <a:pt x="2850" y="2754"/>
                    </a:lnTo>
                    <a:lnTo>
                      <a:pt x="2856" y="2742"/>
                    </a:lnTo>
                    <a:lnTo>
                      <a:pt x="2862" y="2736"/>
                    </a:lnTo>
                    <a:lnTo>
                      <a:pt x="2868" y="2724"/>
                    </a:lnTo>
                    <a:lnTo>
                      <a:pt x="2868" y="2700"/>
                    </a:lnTo>
                    <a:lnTo>
                      <a:pt x="2862" y="2688"/>
                    </a:lnTo>
                    <a:close/>
                    <a:moveTo>
                      <a:pt x="3660" y="624"/>
                    </a:moveTo>
                    <a:lnTo>
                      <a:pt x="3654" y="600"/>
                    </a:lnTo>
                    <a:lnTo>
                      <a:pt x="3660" y="570"/>
                    </a:lnTo>
                    <a:lnTo>
                      <a:pt x="3642" y="564"/>
                    </a:lnTo>
                    <a:lnTo>
                      <a:pt x="3642" y="540"/>
                    </a:lnTo>
                    <a:lnTo>
                      <a:pt x="3630" y="528"/>
                    </a:lnTo>
                    <a:lnTo>
                      <a:pt x="3630" y="510"/>
                    </a:lnTo>
                    <a:lnTo>
                      <a:pt x="3618" y="492"/>
                    </a:lnTo>
                    <a:lnTo>
                      <a:pt x="3636" y="486"/>
                    </a:lnTo>
                    <a:lnTo>
                      <a:pt x="3636" y="456"/>
                    </a:lnTo>
                    <a:lnTo>
                      <a:pt x="3612" y="444"/>
                    </a:lnTo>
                    <a:lnTo>
                      <a:pt x="3612" y="426"/>
                    </a:lnTo>
                    <a:lnTo>
                      <a:pt x="3606" y="414"/>
                    </a:lnTo>
                    <a:lnTo>
                      <a:pt x="3594" y="408"/>
                    </a:lnTo>
                    <a:lnTo>
                      <a:pt x="3552" y="408"/>
                    </a:lnTo>
                    <a:lnTo>
                      <a:pt x="3546" y="432"/>
                    </a:lnTo>
                    <a:lnTo>
                      <a:pt x="3516" y="432"/>
                    </a:lnTo>
                    <a:lnTo>
                      <a:pt x="3504" y="438"/>
                    </a:lnTo>
                    <a:lnTo>
                      <a:pt x="3498" y="438"/>
                    </a:lnTo>
                    <a:lnTo>
                      <a:pt x="3492" y="444"/>
                    </a:lnTo>
                    <a:lnTo>
                      <a:pt x="3492" y="462"/>
                    </a:lnTo>
                    <a:lnTo>
                      <a:pt x="3462" y="456"/>
                    </a:lnTo>
                    <a:lnTo>
                      <a:pt x="3462" y="468"/>
                    </a:lnTo>
                    <a:lnTo>
                      <a:pt x="3444" y="468"/>
                    </a:lnTo>
                    <a:lnTo>
                      <a:pt x="3432" y="456"/>
                    </a:lnTo>
                    <a:lnTo>
                      <a:pt x="3408" y="462"/>
                    </a:lnTo>
                    <a:lnTo>
                      <a:pt x="3366" y="432"/>
                    </a:lnTo>
                    <a:lnTo>
                      <a:pt x="3366" y="420"/>
                    </a:lnTo>
                    <a:lnTo>
                      <a:pt x="3360" y="408"/>
                    </a:lnTo>
                    <a:lnTo>
                      <a:pt x="3360" y="402"/>
                    </a:lnTo>
                    <a:lnTo>
                      <a:pt x="3354" y="396"/>
                    </a:lnTo>
                    <a:lnTo>
                      <a:pt x="3336" y="396"/>
                    </a:lnTo>
                    <a:lnTo>
                      <a:pt x="3318" y="366"/>
                    </a:lnTo>
                    <a:lnTo>
                      <a:pt x="3276" y="366"/>
                    </a:lnTo>
                    <a:lnTo>
                      <a:pt x="3258" y="348"/>
                    </a:lnTo>
                    <a:lnTo>
                      <a:pt x="3246" y="342"/>
                    </a:lnTo>
                    <a:lnTo>
                      <a:pt x="3228" y="324"/>
                    </a:lnTo>
                    <a:lnTo>
                      <a:pt x="3216" y="324"/>
                    </a:lnTo>
                    <a:lnTo>
                      <a:pt x="3204" y="336"/>
                    </a:lnTo>
                    <a:lnTo>
                      <a:pt x="3192" y="330"/>
                    </a:lnTo>
                    <a:lnTo>
                      <a:pt x="3186" y="324"/>
                    </a:lnTo>
                    <a:lnTo>
                      <a:pt x="3174" y="318"/>
                    </a:lnTo>
                    <a:lnTo>
                      <a:pt x="3126" y="318"/>
                    </a:lnTo>
                    <a:lnTo>
                      <a:pt x="3114" y="312"/>
                    </a:lnTo>
                    <a:lnTo>
                      <a:pt x="3108" y="306"/>
                    </a:lnTo>
                    <a:lnTo>
                      <a:pt x="3084" y="294"/>
                    </a:lnTo>
                    <a:lnTo>
                      <a:pt x="3078" y="288"/>
                    </a:lnTo>
                    <a:lnTo>
                      <a:pt x="3072" y="288"/>
                    </a:lnTo>
                    <a:lnTo>
                      <a:pt x="3066" y="264"/>
                    </a:lnTo>
                    <a:lnTo>
                      <a:pt x="3054" y="264"/>
                    </a:lnTo>
                    <a:lnTo>
                      <a:pt x="3048" y="252"/>
                    </a:lnTo>
                    <a:lnTo>
                      <a:pt x="3030" y="234"/>
                    </a:lnTo>
                    <a:lnTo>
                      <a:pt x="3024" y="222"/>
                    </a:lnTo>
                    <a:lnTo>
                      <a:pt x="2976" y="198"/>
                    </a:lnTo>
                    <a:lnTo>
                      <a:pt x="2964" y="198"/>
                    </a:lnTo>
                    <a:lnTo>
                      <a:pt x="2952" y="168"/>
                    </a:lnTo>
                    <a:lnTo>
                      <a:pt x="2904" y="144"/>
                    </a:lnTo>
                    <a:lnTo>
                      <a:pt x="2898" y="114"/>
                    </a:lnTo>
                    <a:lnTo>
                      <a:pt x="2892" y="114"/>
                    </a:lnTo>
                    <a:lnTo>
                      <a:pt x="2886" y="108"/>
                    </a:lnTo>
                    <a:lnTo>
                      <a:pt x="2874" y="108"/>
                    </a:lnTo>
                    <a:lnTo>
                      <a:pt x="2862" y="96"/>
                    </a:lnTo>
                    <a:lnTo>
                      <a:pt x="2850" y="90"/>
                    </a:lnTo>
                    <a:lnTo>
                      <a:pt x="2838" y="78"/>
                    </a:lnTo>
                    <a:lnTo>
                      <a:pt x="2832" y="78"/>
                    </a:lnTo>
                    <a:lnTo>
                      <a:pt x="2832" y="66"/>
                    </a:lnTo>
                    <a:lnTo>
                      <a:pt x="2820" y="60"/>
                    </a:lnTo>
                    <a:lnTo>
                      <a:pt x="2814" y="54"/>
                    </a:lnTo>
                    <a:lnTo>
                      <a:pt x="2802" y="48"/>
                    </a:lnTo>
                    <a:lnTo>
                      <a:pt x="2796" y="42"/>
                    </a:lnTo>
                    <a:lnTo>
                      <a:pt x="2724" y="42"/>
                    </a:lnTo>
                    <a:lnTo>
                      <a:pt x="2688" y="18"/>
                    </a:lnTo>
                    <a:lnTo>
                      <a:pt x="2652" y="0"/>
                    </a:lnTo>
                    <a:lnTo>
                      <a:pt x="2598" y="12"/>
                    </a:lnTo>
                    <a:lnTo>
                      <a:pt x="2556" y="6"/>
                    </a:lnTo>
                    <a:lnTo>
                      <a:pt x="2550" y="18"/>
                    </a:lnTo>
                    <a:lnTo>
                      <a:pt x="2514" y="24"/>
                    </a:lnTo>
                    <a:lnTo>
                      <a:pt x="2472" y="66"/>
                    </a:lnTo>
                    <a:lnTo>
                      <a:pt x="2466" y="66"/>
                    </a:lnTo>
                    <a:lnTo>
                      <a:pt x="2466" y="78"/>
                    </a:lnTo>
                    <a:lnTo>
                      <a:pt x="2472" y="78"/>
                    </a:lnTo>
                    <a:lnTo>
                      <a:pt x="2490" y="84"/>
                    </a:lnTo>
                    <a:lnTo>
                      <a:pt x="2502" y="84"/>
                    </a:lnTo>
                    <a:lnTo>
                      <a:pt x="2508" y="90"/>
                    </a:lnTo>
                    <a:lnTo>
                      <a:pt x="2520" y="90"/>
                    </a:lnTo>
                    <a:lnTo>
                      <a:pt x="2532" y="102"/>
                    </a:lnTo>
                    <a:lnTo>
                      <a:pt x="2544" y="108"/>
                    </a:lnTo>
                    <a:lnTo>
                      <a:pt x="2550" y="114"/>
                    </a:lnTo>
                    <a:lnTo>
                      <a:pt x="2550" y="126"/>
                    </a:lnTo>
                    <a:lnTo>
                      <a:pt x="2532" y="144"/>
                    </a:lnTo>
                    <a:lnTo>
                      <a:pt x="2532" y="216"/>
                    </a:lnTo>
                    <a:lnTo>
                      <a:pt x="2538" y="258"/>
                    </a:lnTo>
                    <a:lnTo>
                      <a:pt x="2544" y="264"/>
                    </a:lnTo>
                    <a:lnTo>
                      <a:pt x="2556" y="264"/>
                    </a:lnTo>
                    <a:lnTo>
                      <a:pt x="2556" y="276"/>
                    </a:lnTo>
                    <a:lnTo>
                      <a:pt x="2550" y="282"/>
                    </a:lnTo>
                    <a:lnTo>
                      <a:pt x="2538" y="288"/>
                    </a:lnTo>
                    <a:lnTo>
                      <a:pt x="2514" y="288"/>
                    </a:lnTo>
                    <a:lnTo>
                      <a:pt x="2514" y="300"/>
                    </a:lnTo>
                    <a:lnTo>
                      <a:pt x="2496" y="318"/>
                    </a:lnTo>
                    <a:lnTo>
                      <a:pt x="2484" y="318"/>
                    </a:lnTo>
                    <a:lnTo>
                      <a:pt x="2478" y="312"/>
                    </a:lnTo>
                    <a:lnTo>
                      <a:pt x="2442" y="312"/>
                    </a:lnTo>
                    <a:lnTo>
                      <a:pt x="2406" y="288"/>
                    </a:lnTo>
                    <a:lnTo>
                      <a:pt x="2406" y="372"/>
                    </a:lnTo>
                    <a:lnTo>
                      <a:pt x="2412" y="384"/>
                    </a:lnTo>
                    <a:lnTo>
                      <a:pt x="2418" y="408"/>
                    </a:lnTo>
                    <a:lnTo>
                      <a:pt x="2424" y="420"/>
                    </a:lnTo>
                    <a:lnTo>
                      <a:pt x="2418" y="420"/>
                    </a:lnTo>
                    <a:lnTo>
                      <a:pt x="2418" y="438"/>
                    </a:lnTo>
                    <a:lnTo>
                      <a:pt x="2424" y="450"/>
                    </a:lnTo>
                    <a:lnTo>
                      <a:pt x="2436" y="456"/>
                    </a:lnTo>
                    <a:lnTo>
                      <a:pt x="2442" y="462"/>
                    </a:lnTo>
                    <a:lnTo>
                      <a:pt x="2460" y="462"/>
                    </a:lnTo>
                    <a:lnTo>
                      <a:pt x="2460" y="456"/>
                    </a:lnTo>
                    <a:lnTo>
                      <a:pt x="2454" y="456"/>
                    </a:lnTo>
                    <a:lnTo>
                      <a:pt x="2460" y="450"/>
                    </a:lnTo>
                    <a:lnTo>
                      <a:pt x="2514" y="450"/>
                    </a:lnTo>
                    <a:lnTo>
                      <a:pt x="2526" y="462"/>
                    </a:lnTo>
                    <a:lnTo>
                      <a:pt x="2538" y="468"/>
                    </a:lnTo>
                    <a:lnTo>
                      <a:pt x="2544" y="468"/>
                    </a:lnTo>
                    <a:lnTo>
                      <a:pt x="2550" y="462"/>
                    </a:lnTo>
                    <a:lnTo>
                      <a:pt x="2550" y="438"/>
                    </a:lnTo>
                    <a:lnTo>
                      <a:pt x="2616" y="438"/>
                    </a:lnTo>
                    <a:lnTo>
                      <a:pt x="2616" y="450"/>
                    </a:lnTo>
                    <a:lnTo>
                      <a:pt x="2622" y="456"/>
                    </a:lnTo>
                    <a:lnTo>
                      <a:pt x="2634" y="462"/>
                    </a:lnTo>
                    <a:lnTo>
                      <a:pt x="2652" y="462"/>
                    </a:lnTo>
                    <a:lnTo>
                      <a:pt x="2658" y="468"/>
                    </a:lnTo>
                    <a:lnTo>
                      <a:pt x="2670" y="474"/>
                    </a:lnTo>
                    <a:lnTo>
                      <a:pt x="2682" y="486"/>
                    </a:lnTo>
                    <a:lnTo>
                      <a:pt x="2706" y="498"/>
                    </a:lnTo>
                    <a:lnTo>
                      <a:pt x="2718" y="498"/>
                    </a:lnTo>
                    <a:lnTo>
                      <a:pt x="2724" y="510"/>
                    </a:lnTo>
                    <a:lnTo>
                      <a:pt x="2748" y="534"/>
                    </a:lnTo>
                    <a:lnTo>
                      <a:pt x="2748" y="540"/>
                    </a:lnTo>
                    <a:lnTo>
                      <a:pt x="2742" y="546"/>
                    </a:lnTo>
                    <a:lnTo>
                      <a:pt x="2706" y="546"/>
                    </a:lnTo>
                    <a:lnTo>
                      <a:pt x="2700" y="540"/>
                    </a:lnTo>
                    <a:lnTo>
                      <a:pt x="2688" y="534"/>
                    </a:lnTo>
                    <a:lnTo>
                      <a:pt x="2658" y="534"/>
                    </a:lnTo>
                    <a:lnTo>
                      <a:pt x="2652" y="540"/>
                    </a:lnTo>
                    <a:lnTo>
                      <a:pt x="2646" y="540"/>
                    </a:lnTo>
                    <a:lnTo>
                      <a:pt x="2628" y="558"/>
                    </a:lnTo>
                    <a:lnTo>
                      <a:pt x="2598" y="552"/>
                    </a:lnTo>
                    <a:lnTo>
                      <a:pt x="2598" y="570"/>
                    </a:lnTo>
                    <a:lnTo>
                      <a:pt x="2586" y="570"/>
                    </a:lnTo>
                    <a:lnTo>
                      <a:pt x="2550" y="588"/>
                    </a:lnTo>
                    <a:lnTo>
                      <a:pt x="2544" y="594"/>
                    </a:lnTo>
                    <a:lnTo>
                      <a:pt x="2550" y="606"/>
                    </a:lnTo>
                    <a:lnTo>
                      <a:pt x="2562" y="618"/>
                    </a:lnTo>
                    <a:lnTo>
                      <a:pt x="2538" y="642"/>
                    </a:lnTo>
                    <a:lnTo>
                      <a:pt x="2466" y="642"/>
                    </a:lnTo>
                    <a:lnTo>
                      <a:pt x="2466" y="666"/>
                    </a:lnTo>
                    <a:lnTo>
                      <a:pt x="2460" y="672"/>
                    </a:lnTo>
                    <a:lnTo>
                      <a:pt x="2454" y="684"/>
                    </a:lnTo>
                    <a:lnTo>
                      <a:pt x="2442" y="690"/>
                    </a:lnTo>
                    <a:lnTo>
                      <a:pt x="2424" y="690"/>
                    </a:lnTo>
                    <a:lnTo>
                      <a:pt x="2412" y="696"/>
                    </a:lnTo>
                    <a:lnTo>
                      <a:pt x="2388" y="696"/>
                    </a:lnTo>
                    <a:lnTo>
                      <a:pt x="2376" y="690"/>
                    </a:lnTo>
                    <a:lnTo>
                      <a:pt x="2370" y="684"/>
                    </a:lnTo>
                    <a:lnTo>
                      <a:pt x="2358" y="678"/>
                    </a:lnTo>
                    <a:lnTo>
                      <a:pt x="2352" y="672"/>
                    </a:lnTo>
                    <a:lnTo>
                      <a:pt x="2346" y="672"/>
                    </a:lnTo>
                    <a:lnTo>
                      <a:pt x="2340" y="666"/>
                    </a:lnTo>
                    <a:lnTo>
                      <a:pt x="2316" y="666"/>
                    </a:lnTo>
                    <a:lnTo>
                      <a:pt x="2304" y="672"/>
                    </a:lnTo>
                    <a:lnTo>
                      <a:pt x="2304" y="684"/>
                    </a:lnTo>
                    <a:lnTo>
                      <a:pt x="2298" y="696"/>
                    </a:lnTo>
                    <a:lnTo>
                      <a:pt x="2298" y="708"/>
                    </a:lnTo>
                    <a:lnTo>
                      <a:pt x="2304" y="720"/>
                    </a:lnTo>
                    <a:lnTo>
                      <a:pt x="2322" y="738"/>
                    </a:lnTo>
                    <a:lnTo>
                      <a:pt x="2334" y="744"/>
                    </a:lnTo>
                    <a:lnTo>
                      <a:pt x="2352" y="762"/>
                    </a:lnTo>
                    <a:lnTo>
                      <a:pt x="2364" y="768"/>
                    </a:lnTo>
                    <a:lnTo>
                      <a:pt x="2364" y="774"/>
                    </a:lnTo>
                    <a:lnTo>
                      <a:pt x="2358" y="780"/>
                    </a:lnTo>
                    <a:lnTo>
                      <a:pt x="2352" y="792"/>
                    </a:lnTo>
                    <a:lnTo>
                      <a:pt x="2340" y="804"/>
                    </a:lnTo>
                    <a:lnTo>
                      <a:pt x="2316" y="804"/>
                    </a:lnTo>
                    <a:lnTo>
                      <a:pt x="2316" y="810"/>
                    </a:lnTo>
                    <a:lnTo>
                      <a:pt x="2310" y="822"/>
                    </a:lnTo>
                    <a:lnTo>
                      <a:pt x="2310" y="828"/>
                    </a:lnTo>
                    <a:lnTo>
                      <a:pt x="2298" y="852"/>
                    </a:lnTo>
                    <a:lnTo>
                      <a:pt x="2286" y="858"/>
                    </a:lnTo>
                    <a:lnTo>
                      <a:pt x="2262" y="858"/>
                    </a:lnTo>
                    <a:lnTo>
                      <a:pt x="2244" y="882"/>
                    </a:lnTo>
                    <a:lnTo>
                      <a:pt x="2088" y="882"/>
                    </a:lnTo>
                    <a:lnTo>
                      <a:pt x="2070" y="894"/>
                    </a:lnTo>
                    <a:lnTo>
                      <a:pt x="2010" y="930"/>
                    </a:lnTo>
                    <a:lnTo>
                      <a:pt x="1992" y="942"/>
                    </a:lnTo>
                    <a:lnTo>
                      <a:pt x="1986" y="948"/>
                    </a:lnTo>
                    <a:lnTo>
                      <a:pt x="1968" y="948"/>
                    </a:lnTo>
                    <a:lnTo>
                      <a:pt x="1962" y="942"/>
                    </a:lnTo>
                    <a:lnTo>
                      <a:pt x="1956" y="942"/>
                    </a:lnTo>
                    <a:lnTo>
                      <a:pt x="1950" y="930"/>
                    </a:lnTo>
                    <a:lnTo>
                      <a:pt x="1950" y="924"/>
                    </a:lnTo>
                    <a:lnTo>
                      <a:pt x="1938" y="924"/>
                    </a:lnTo>
                    <a:lnTo>
                      <a:pt x="1926" y="930"/>
                    </a:lnTo>
                    <a:lnTo>
                      <a:pt x="1914" y="930"/>
                    </a:lnTo>
                    <a:lnTo>
                      <a:pt x="1908" y="936"/>
                    </a:lnTo>
                    <a:lnTo>
                      <a:pt x="1896" y="936"/>
                    </a:lnTo>
                    <a:lnTo>
                      <a:pt x="1890" y="930"/>
                    </a:lnTo>
                    <a:lnTo>
                      <a:pt x="1866" y="918"/>
                    </a:lnTo>
                    <a:lnTo>
                      <a:pt x="1848" y="912"/>
                    </a:lnTo>
                    <a:lnTo>
                      <a:pt x="1800" y="912"/>
                    </a:lnTo>
                    <a:lnTo>
                      <a:pt x="1776" y="906"/>
                    </a:lnTo>
                    <a:lnTo>
                      <a:pt x="1764" y="900"/>
                    </a:lnTo>
                    <a:lnTo>
                      <a:pt x="1758" y="888"/>
                    </a:lnTo>
                    <a:lnTo>
                      <a:pt x="1740" y="870"/>
                    </a:lnTo>
                    <a:lnTo>
                      <a:pt x="1728" y="870"/>
                    </a:lnTo>
                    <a:lnTo>
                      <a:pt x="1710" y="864"/>
                    </a:lnTo>
                    <a:lnTo>
                      <a:pt x="1656" y="864"/>
                    </a:lnTo>
                    <a:lnTo>
                      <a:pt x="1650" y="858"/>
                    </a:lnTo>
                    <a:lnTo>
                      <a:pt x="1644" y="858"/>
                    </a:lnTo>
                    <a:lnTo>
                      <a:pt x="1632" y="852"/>
                    </a:lnTo>
                    <a:lnTo>
                      <a:pt x="1620" y="852"/>
                    </a:lnTo>
                    <a:lnTo>
                      <a:pt x="1614" y="858"/>
                    </a:lnTo>
                    <a:lnTo>
                      <a:pt x="1602" y="864"/>
                    </a:lnTo>
                    <a:lnTo>
                      <a:pt x="1596" y="870"/>
                    </a:lnTo>
                    <a:lnTo>
                      <a:pt x="1560" y="864"/>
                    </a:lnTo>
                    <a:lnTo>
                      <a:pt x="1512" y="864"/>
                    </a:lnTo>
                    <a:lnTo>
                      <a:pt x="1458" y="858"/>
                    </a:lnTo>
                    <a:lnTo>
                      <a:pt x="1398" y="864"/>
                    </a:lnTo>
                    <a:lnTo>
                      <a:pt x="1386" y="858"/>
                    </a:lnTo>
                    <a:lnTo>
                      <a:pt x="1380" y="846"/>
                    </a:lnTo>
                    <a:lnTo>
                      <a:pt x="1368" y="840"/>
                    </a:lnTo>
                    <a:lnTo>
                      <a:pt x="1338" y="810"/>
                    </a:lnTo>
                    <a:lnTo>
                      <a:pt x="1332" y="798"/>
                    </a:lnTo>
                    <a:lnTo>
                      <a:pt x="1290" y="756"/>
                    </a:lnTo>
                    <a:lnTo>
                      <a:pt x="1278" y="732"/>
                    </a:lnTo>
                    <a:lnTo>
                      <a:pt x="1242" y="732"/>
                    </a:lnTo>
                    <a:lnTo>
                      <a:pt x="1236" y="726"/>
                    </a:lnTo>
                    <a:lnTo>
                      <a:pt x="1224" y="726"/>
                    </a:lnTo>
                    <a:lnTo>
                      <a:pt x="1200" y="714"/>
                    </a:lnTo>
                    <a:lnTo>
                      <a:pt x="1194" y="714"/>
                    </a:lnTo>
                    <a:lnTo>
                      <a:pt x="1188" y="708"/>
                    </a:lnTo>
                    <a:lnTo>
                      <a:pt x="1182" y="708"/>
                    </a:lnTo>
                    <a:lnTo>
                      <a:pt x="1176" y="696"/>
                    </a:lnTo>
                    <a:lnTo>
                      <a:pt x="1164" y="690"/>
                    </a:lnTo>
                    <a:lnTo>
                      <a:pt x="1158" y="690"/>
                    </a:lnTo>
                    <a:lnTo>
                      <a:pt x="1146" y="684"/>
                    </a:lnTo>
                    <a:lnTo>
                      <a:pt x="1140" y="684"/>
                    </a:lnTo>
                    <a:lnTo>
                      <a:pt x="1134" y="678"/>
                    </a:lnTo>
                    <a:lnTo>
                      <a:pt x="1038" y="678"/>
                    </a:lnTo>
                    <a:lnTo>
                      <a:pt x="1014" y="672"/>
                    </a:lnTo>
                    <a:lnTo>
                      <a:pt x="996" y="666"/>
                    </a:lnTo>
                    <a:lnTo>
                      <a:pt x="990" y="666"/>
                    </a:lnTo>
                    <a:lnTo>
                      <a:pt x="978" y="660"/>
                    </a:lnTo>
                    <a:lnTo>
                      <a:pt x="966" y="660"/>
                    </a:lnTo>
                    <a:lnTo>
                      <a:pt x="954" y="654"/>
                    </a:lnTo>
                    <a:lnTo>
                      <a:pt x="948" y="648"/>
                    </a:lnTo>
                    <a:lnTo>
                      <a:pt x="942" y="636"/>
                    </a:lnTo>
                    <a:lnTo>
                      <a:pt x="936" y="618"/>
                    </a:lnTo>
                    <a:lnTo>
                      <a:pt x="936" y="606"/>
                    </a:lnTo>
                    <a:lnTo>
                      <a:pt x="948" y="594"/>
                    </a:lnTo>
                    <a:lnTo>
                      <a:pt x="948" y="588"/>
                    </a:lnTo>
                    <a:lnTo>
                      <a:pt x="942" y="582"/>
                    </a:lnTo>
                    <a:lnTo>
                      <a:pt x="936" y="570"/>
                    </a:lnTo>
                    <a:lnTo>
                      <a:pt x="930" y="564"/>
                    </a:lnTo>
                    <a:lnTo>
                      <a:pt x="930" y="552"/>
                    </a:lnTo>
                    <a:lnTo>
                      <a:pt x="924" y="540"/>
                    </a:lnTo>
                    <a:lnTo>
                      <a:pt x="912" y="528"/>
                    </a:lnTo>
                    <a:lnTo>
                      <a:pt x="888" y="510"/>
                    </a:lnTo>
                    <a:lnTo>
                      <a:pt x="876" y="492"/>
                    </a:lnTo>
                    <a:lnTo>
                      <a:pt x="870" y="480"/>
                    </a:lnTo>
                    <a:lnTo>
                      <a:pt x="852" y="462"/>
                    </a:lnTo>
                    <a:lnTo>
                      <a:pt x="834" y="456"/>
                    </a:lnTo>
                    <a:lnTo>
                      <a:pt x="822" y="450"/>
                    </a:lnTo>
                    <a:lnTo>
                      <a:pt x="810" y="450"/>
                    </a:lnTo>
                    <a:lnTo>
                      <a:pt x="804" y="444"/>
                    </a:lnTo>
                    <a:lnTo>
                      <a:pt x="786" y="432"/>
                    </a:lnTo>
                    <a:lnTo>
                      <a:pt x="750" y="444"/>
                    </a:lnTo>
                    <a:lnTo>
                      <a:pt x="726" y="420"/>
                    </a:lnTo>
                    <a:lnTo>
                      <a:pt x="720" y="408"/>
                    </a:lnTo>
                    <a:lnTo>
                      <a:pt x="708" y="408"/>
                    </a:lnTo>
                    <a:lnTo>
                      <a:pt x="696" y="402"/>
                    </a:lnTo>
                    <a:lnTo>
                      <a:pt x="684" y="402"/>
                    </a:lnTo>
                    <a:lnTo>
                      <a:pt x="672" y="396"/>
                    </a:lnTo>
                    <a:lnTo>
                      <a:pt x="672" y="378"/>
                    </a:lnTo>
                    <a:lnTo>
                      <a:pt x="648" y="378"/>
                    </a:lnTo>
                    <a:lnTo>
                      <a:pt x="654" y="372"/>
                    </a:lnTo>
                    <a:lnTo>
                      <a:pt x="654" y="360"/>
                    </a:lnTo>
                    <a:lnTo>
                      <a:pt x="648" y="354"/>
                    </a:lnTo>
                    <a:lnTo>
                      <a:pt x="612" y="354"/>
                    </a:lnTo>
                    <a:lnTo>
                      <a:pt x="600" y="348"/>
                    </a:lnTo>
                    <a:lnTo>
                      <a:pt x="582" y="348"/>
                    </a:lnTo>
                    <a:lnTo>
                      <a:pt x="576" y="354"/>
                    </a:lnTo>
                    <a:lnTo>
                      <a:pt x="576" y="360"/>
                    </a:lnTo>
                    <a:lnTo>
                      <a:pt x="594" y="378"/>
                    </a:lnTo>
                    <a:lnTo>
                      <a:pt x="594" y="390"/>
                    </a:lnTo>
                    <a:lnTo>
                      <a:pt x="588" y="396"/>
                    </a:lnTo>
                    <a:lnTo>
                      <a:pt x="546" y="396"/>
                    </a:lnTo>
                    <a:lnTo>
                      <a:pt x="534" y="408"/>
                    </a:lnTo>
                    <a:lnTo>
                      <a:pt x="534" y="426"/>
                    </a:lnTo>
                    <a:lnTo>
                      <a:pt x="546" y="450"/>
                    </a:lnTo>
                    <a:lnTo>
                      <a:pt x="558" y="462"/>
                    </a:lnTo>
                    <a:lnTo>
                      <a:pt x="570" y="486"/>
                    </a:lnTo>
                    <a:lnTo>
                      <a:pt x="570" y="504"/>
                    </a:lnTo>
                    <a:lnTo>
                      <a:pt x="564" y="510"/>
                    </a:lnTo>
                    <a:lnTo>
                      <a:pt x="546" y="510"/>
                    </a:lnTo>
                    <a:lnTo>
                      <a:pt x="528" y="528"/>
                    </a:lnTo>
                    <a:lnTo>
                      <a:pt x="516" y="516"/>
                    </a:lnTo>
                    <a:lnTo>
                      <a:pt x="468" y="516"/>
                    </a:lnTo>
                    <a:lnTo>
                      <a:pt x="444" y="504"/>
                    </a:lnTo>
                    <a:lnTo>
                      <a:pt x="432" y="504"/>
                    </a:lnTo>
                    <a:lnTo>
                      <a:pt x="420" y="498"/>
                    </a:lnTo>
                    <a:lnTo>
                      <a:pt x="408" y="498"/>
                    </a:lnTo>
                    <a:lnTo>
                      <a:pt x="408" y="636"/>
                    </a:lnTo>
                    <a:lnTo>
                      <a:pt x="414" y="636"/>
                    </a:lnTo>
                    <a:lnTo>
                      <a:pt x="420" y="642"/>
                    </a:lnTo>
                    <a:lnTo>
                      <a:pt x="426" y="642"/>
                    </a:lnTo>
                    <a:lnTo>
                      <a:pt x="432" y="648"/>
                    </a:lnTo>
                    <a:lnTo>
                      <a:pt x="432" y="660"/>
                    </a:lnTo>
                    <a:lnTo>
                      <a:pt x="426" y="666"/>
                    </a:lnTo>
                    <a:lnTo>
                      <a:pt x="420" y="666"/>
                    </a:lnTo>
                    <a:lnTo>
                      <a:pt x="408" y="654"/>
                    </a:lnTo>
                    <a:lnTo>
                      <a:pt x="390" y="666"/>
                    </a:lnTo>
                    <a:lnTo>
                      <a:pt x="384" y="660"/>
                    </a:lnTo>
                    <a:lnTo>
                      <a:pt x="378" y="648"/>
                    </a:lnTo>
                    <a:lnTo>
                      <a:pt x="372" y="642"/>
                    </a:lnTo>
                    <a:lnTo>
                      <a:pt x="360" y="642"/>
                    </a:lnTo>
                    <a:lnTo>
                      <a:pt x="324" y="660"/>
                    </a:lnTo>
                    <a:lnTo>
                      <a:pt x="312" y="660"/>
                    </a:lnTo>
                    <a:lnTo>
                      <a:pt x="300" y="666"/>
                    </a:lnTo>
                    <a:lnTo>
                      <a:pt x="288" y="666"/>
                    </a:lnTo>
                    <a:lnTo>
                      <a:pt x="276" y="672"/>
                    </a:lnTo>
                    <a:lnTo>
                      <a:pt x="270" y="678"/>
                    </a:lnTo>
                    <a:lnTo>
                      <a:pt x="270" y="684"/>
                    </a:lnTo>
                    <a:lnTo>
                      <a:pt x="276" y="690"/>
                    </a:lnTo>
                    <a:lnTo>
                      <a:pt x="288" y="696"/>
                    </a:lnTo>
                    <a:lnTo>
                      <a:pt x="306" y="696"/>
                    </a:lnTo>
                    <a:lnTo>
                      <a:pt x="306" y="726"/>
                    </a:lnTo>
                    <a:lnTo>
                      <a:pt x="318" y="750"/>
                    </a:lnTo>
                    <a:lnTo>
                      <a:pt x="360" y="792"/>
                    </a:lnTo>
                    <a:lnTo>
                      <a:pt x="366" y="804"/>
                    </a:lnTo>
                    <a:lnTo>
                      <a:pt x="378" y="810"/>
                    </a:lnTo>
                    <a:lnTo>
                      <a:pt x="378" y="822"/>
                    </a:lnTo>
                    <a:lnTo>
                      <a:pt x="360" y="822"/>
                    </a:lnTo>
                    <a:lnTo>
                      <a:pt x="354" y="828"/>
                    </a:lnTo>
                    <a:lnTo>
                      <a:pt x="354" y="834"/>
                    </a:lnTo>
                    <a:lnTo>
                      <a:pt x="372" y="852"/>
                    </a:lnTo>
                    <a:lnTo>
                      <a:pt x="348" y="852"/>
                    </a:lnTo>
                    <a:lnTo>
                      <a:pt x="348" y="864"/>
                    </a:lnTo>
                    <a:lnTo>
                      <a:pt x="354" y="870"/>
                    </a:lnTo>
                    <a:lnTo>
                      <a:pt x="354" y="882"/>
                    </a:lnTo>
                    <a:lnTo>
                      <a:pt x="372" y="900"/>
                    </a:lnTo>
                    <a:lnTo>
                      <a:pt x="372" y="912"/>
                    </a:lnTo>
                    <a:lnTo>
                      <a:pt x="366" y="918"/>
                    </a:lnTo>
                    <a:lnTo>
                      <a:pt x="342" y="918"/>
                    </a:lnTo>
                    <a:lnTo>
                      <a:pt x="294" y="936"/>
                    </a:lnTo>
                    <a:lnTo>
                      <a:pt x="282" y="948"/>
                    </a:lnTo>
                    <a:lnTo>
                      <a:pt x="270" y="954"/>
                    </a:lnTo>
                    <a:lnTo>
                      <a:pt x="264" y="960"/>
                    </a:lnTo>
                    <a:lnTo>
                      <a:pt x="264" y="978"/>
                    </a:lnTo>
                    <a:lnTo>
                      <a:pt x="258" y="990"/>
                    </a:lnTo>
                    <a:lnTo>
                      <a:pt x="252" y="996"/>
                    </a:lnTo>
                    <a:lnTo>
                      <a:pt x="234" y="996"/>
                    </a:lnTo>
                    <a:lnTo>
                      <a:pt x="216" y="990"/>
                    </a:lnTo>
                    <a:lnTo>
                      <a:pt x="186" y="990"/>
                    </a:lnTo>
                    <a:lnTo>
                      <a:pt x="168" y="1008"/>
                    </a:lnTo>
                    <a:lnTo>
                      <a:pt x="162" y="1020"/>
                    </a:lnTo>
                    <a:lnTo>
                      <a:pt x="162" y="1044"/>
                    </a:lnTo>
                    <a:lnTo>
                      <a:pt x="156" y="1050"/>
                    </a:lnTo>
                    <a:lnTo>
                      <a:pt x="126" y="1044"/>
                    </a:lnTo>
                    <a:lnTo>
                      <a:pt x="114" y="1050"/>
                    </a:lnTo>
                    <a:lnTo>
                      <a:pt x="108" y="1044"/>
                    </a:lnTo>
                    <a:lnTo>
                      <a:pt x="102" y="1032"/>
                    </a:lnTo>
                    <a:lnTo>
                      <a:pt x="96" y="1026"/>
                    </a:lnTo>
                    <a:lnTo>
                      <a:pt x="84" y="1026"/>
                    </a:lnTo>
                    <a:lnTo>
                      <a:pt x="72" y="1038"/>
                    </a:lnTo>
                    <a:lnTo>
                      <a:pt x="48" y="1038"/>
                    </a:lnTo>
                    <a:lnTo>
                      <a:pt x="48" y="1056"/>
                    </a:lnTo>
                    <a:lnTo>
                      <a:pt x="36" y="1062"/>
                    </a:lnTo>
                    <a:lnTo>
                      <a:pt x="30" y="1068"/>
                    </a:lnTo>
                    <a:lnTo>
                      <a:pt x="18" y="1068"/>
                    </a:lnTo>
                    <a:lnTo>
                      <a:pt x="6" y="1074"/>
                    </a:lnTo>
                    <a:lnTo>
                      <a:pt x="0" y="1080"/>
                    </a:lnTo>
                    <a:lnTo>
                      <a:pt x="0" y="1086"/>
                    </a:lnTo>
                    <a:lnTo>
                      <a:pt x="12" y="1092"/>
                    </a:lnTo>
                    <a:lnTo>
                      <a:pt x="18" y="1104"/>
                    </a:lnTo>
                    <a:lnTo>
                      <a:pt x="18" y="1116"/>
                    </a:lnTo>
                    <a:lnTo>
                      <a:pt x="0" y="1116"/>
                    </a:lnTo>
                    <a:lnTo>
                      <a:pt x="0" y="1140"/>
                    </a:lnTo>
                    <a:lnTo>
                      <a:pt x="18" y="1140"/>
                    </a:lnTo>
                    <a:lnTo>
                      <a:pt x="18" y="1152"/>
                    </a:lnTo>
                    <a:lnTo>
                      <a:pt x="12" y="1164"/>
                    </a:lnTo>
                    <a:lnTo>
                      <a:pt x="12" y="1176"/>
                    </a:lnTo>
                    <a:lnTo>
                      <a:pt x="24" y="1188"/>
                    </a:lnTo>
                    <a:lnTo>
                      <a:pt x="36" y="1188"/>
                    </a:lnTo>
                    <a:lnTo>
                      <a:pt x="42" y="1182"/>
                    </a:lnTo>
                    <a:lnTo>
                      <a:pt x="66" y="1182"/>
                    </a:lnTo>
                    <a:lnTo>
                      <a:pt x="78" y="1188"/>
                    </a:lnTo>
                    <a:lnTo>
                      <a:pt x="84" y="1188"/>
                    </a:lnTo>
                    <a:lnTo>
                      <a:pt x="96" y="1194"/>
                    </a:lnTo>
                    <a:lnTo>
                      <a:pt x="102" y="1200"/>
                    </a:lnTo>
                    <a:lnTo>
                      <a:pt x="102" y="1242"/>
                    </a:lnTo>
                    <a:lnTo>
                      <a:pt x="114" y="1266"/>
                    </a:lnTo>
                    <a:lnTo>
                      <a:pt x="120" y="1272"/>
                    </a:lnTo>
                    <a:lnTo>
                      <a:pt x="126" y="1272"/>
                    </a:lnTo>
                    <a:lnTo>
                      <a:pt x="138" y="1284"/>
                    </a:lnTo>
                    <a:lnTo>
                      <a:pt x="132" y="1290"/>
                    </a:lnTo>
                    <a:lnTo>
                      <a:pt x="102" y="1290"/>
                    </a:lnTo>
                    <a:lnTo>
                      <a:pt x="96" y="1296"/>
                    </a:lnTo>
                    <a:lnTo>
                      <a:pt x="96" y="1308"/>
                    </a:lnTo>
                    <a:lnTo>
                      <a:pt x="108" y="1314"/>
                    </a:lnTo>
                    <a:lnTo>
                      <a:pt x="114" y="1320"/>
                    </a:lnTo>
                    <a:lnTo>
                      <a:pt x="162" y="1320"/>
                    </a:lnTo>
                    <a:lnTo>
                      <a:pt x="168" y="1332"/>
                    </a:lnTo>
                    <a:lnTo>
                      <a:pt x="180" y="1332"/>
                    </a:lnTo>
                    <a:lnTo>
                      <a:pt x="192" y="1338"/>
                    </a:lnTo>
                    <a:lnTo>
                      <a:pt x="204" y="1350"/>
                    </a:lnTo>
                    <a:lnTo>
                      <a:pt x="216" y="1374"/>
                    </a:lnTo>
                    <a:lnTo>
                      <a:pt x="216" y="1398"/>
                    </a:lnTo>
                    <a:lnTo>
                      <a:pt x="252" y="1410"/>
                    </a:lnTo>
                    <a:lnTo>
                      <a:pt x="264" y="1404"/>
                    </a:lnTo>
                    <a:lnTo>
                      <a:pt x="264" y="1410"/>
                    </a:lnTo>
                    <a:lnTo>
                      <a:pt x="270" y="1416"/>
                    </a:lnTo>
                    <a:lnTo>
                      <a:pt x="276" y="1428"/>
                    </a:lnTo>
                    <a:lnTo>
                      <a:pt x="288" y="1434"/>
                    </a:lnTo>
                    <a:lnTo>
                      <a:pt x="366" y="1434"/>
                    </a:lnTo>
                    <a:lnTo>
                      <a:pt x="378" y="1428"/>
                    </a:lnTo>
                    <a:lnTo>
                      <a:pt x="384" y="1416"/>
                    </a:lnTo>
                    <a:lnTo>
                      <a:pt x="402" y="1410"/>
                    </a:lnTo>
                    <a:lnTo>
                      <a:pt x="426" y="1398"/>
                    </a:lnTo>
                    <a:lnTo>
                      <a:pt x="438" y="1398"/>
                    </a:lnTo>
                    <a:lnTo>
                      <a:pt x="456" y="1410"/>
                    </a:lnTo>
                    <a:lnTo>
                      <a:pt x="480" y="1434"/>
                    </a:lnTo>
                    <a:lnTo>
                      <a:pt x="522" y="1434"/>
                    </a:lnTo>
                    <a:lnTo>
                      <a:pt x="522" y="1494"/>
                    </a:lnTo>
                    <a:lnTo>
                      <a:pt x="516" y="1500"/>
                    </a:lnTo>
                    <a:lnTo>
                      <a:pt x="498" y="1500"/>
                    </a:lnTo>
                    <a:lnTo>
                      <a:pt x="498" y="1506"/>
                    </a:lnTo>
                    <a:lnTo>
                      <a:pt x="504" y="1512"/>
                    </a:lnTo>
                    <a:lnTo>
                      <a:pt x="504" y="1536"/>
                    </a:lnTo>
                    <a:lnTo>
                      <a:pt x="498" y="1548"/>
                    </a:lnTo>
                    <a:lnTo>
                      <a:pt x="486" y="1554"/>
                    </a:lnTo>
                    <a:lnTo>
                      <a:pt x="456" y="1554"/>
                    </a:lnTo>
                    <a:lnTo>
                      <a:pt x="474" y="1578"/>
                    </a:lnTo>
                    <a:lnTo>
                      <a:pt x="456" y="1584"/>
                    </a:lnTo>
                    <a:lnTo>
                      <a:pt x="456" y="1608"/>
                    </a:lnTo>
                    <a:lnTo>
                      <a:pt x="480" y="1620"/>
                    </a:lnTo>
                    <a:lnTo>
                      <a:pt x="492" y="1620"/>
                    </a:lnTo>
                    <a:lnTo>
                      <a:pt x="498" y="1626"/>
                    </a:lnTo>
                    <a:lnTo>
                      <a:pt x="504" y="1638"/>
                    </a:lnTo>
                    <a:lnTo>
                      <a:pt x="522" y="1656"/>
                    </a:lnTo>
                    <a:lnTo>
                      <a:pt x="522" y="1668"/>
                    </a:lnTo>
                    <a:lnTo>
                      <a:pt x="510" y="1674"/>
                    </a:lnTo>
                    <a:lnTo>
                      <a:pt x="504" y="1680"/>
                    </a:lnTo>
                    <a:lnTo>
                      <a:pt x="498" y="1680"/>
                    </a:lnTo>
                    <a:lnTo>
                      <a:pt x="486" y="1698"/>
                    </a:lnTo>
                    <a:lnTo>
                      <a:pt x="474" y="1686"/>
                    </a:lnTo>
                    <a:lnTo>
                      <a:pt x="474" y="1668"/>
                    </a:lnTo>
                    <a:lnTo>
                      <a:pt x="462" y="1668"/>
                    </a:lnTo>
                    <a:lnTo>
                      <a:pt x="456" y="1674"/>
                    </a:lnTo>
                    <a:lnTo>
                      <a:pt x="450" y="1674"/>
                    </a:lnTo>
                    <a:lnTo>
                      <a:pt x="450" y="1692"/>
                    </a:lnTo>
                    <a:lnTo>
                      <a:pt x="456" y="1698"/>
                    </a:lnTo>
                    <a:lnTo>
                      <a:pt x="462" y="1710"/>
                    </a:lnTo>
                    <a:lnTo>
                      <a:pt x="474" y="1722"/>
                    </a:lnTo>
                    <a:lnTo>
                      <a:pt x="480" y="1722"/>
                    </a:lnTo>
                    <a:lnTo>
                      <a:pt x="480" y="1734"/>
                    </a:lnTo>
                    <a:lnTo>
                      <a:pt x="474" y="1740"/>
                    </a:lnTo>
                    <a:lnTo>
                      <a:pt x="474" y="1758"/>
                    </a:lnTo>
                    <a:lnTo>
                      <a:pt x="480" y="1764"/>
                    </a:lnTo>
                    <a:lnTo>
                      <a:pt x="510" y="1764"/>
                    </a:lnTo>
                    <a:lnTo>
                      <a:pt x="516" y="1776"/>
                    </a:lnTo>
                    <a:lnTo>
                      <a:pt x="528" y="1788"/>
                    </a:lnTo>
                    <a:lnTo>
                      <a:pt x="540" y="1794"/>
                    </a:lnTo>
                    <a:lnTo>
                      <a:pt x="552" y="1794"/>
                    </a:lnTo>
                    <a:lnTo>
                      <a:pt x="558" y="1800"/>
                    </a:lnTo>
                    <a:lnTo>
                      <a:pt x="564" y="1800"/>
                    </a:lnTo>
                    <a:lnTo>
                      <a:pt x="582" y="1818"/>
                    </a:lnTo>
                    <a:lnTo>
                      <a:pt x="600" y="1812"/>
                    </a:lnTo>
                    <a:lnTo>
                      <a:pt x="600" y="1830"/>
                    </a:lnTo>
                    <a:lnTo>
                      <a:pt x="612" y="1836"/>
                    </a:lnTo>
                    <a:lnTo>
                      <a:pt x="624" y="1836"/>
                    </a:lnTo>
                    <a:lnTo>
                      <a:pt x="666" y="1872"/>
                    </a:lnTo>
                    <a:lnTo>
                      <a:pt x="690" y="1854"/>
                    </a:lnTo>
                    <a:lnTo>
                      <a:pt x="696" y="1848"/>
                    </a:lnTo>
                    <a:lnTo>
                      <a:pt x="708" y="1842"/>
                    </a:lnTo>
                    <a:lnTo>
                      <a:pt x="720" y="1842"/>
                    </a:lnTo>
                    <a:lnTo>
                      <a:pt x="732" y="1848"/>
                    </a:lnTo>
                    <a:lnTo>
                      <a:pt x="744" y="1860"/>
                    </a:lnTo>
                    <a:lnTo>
                      <a:pt x="750" y="1872"/>
                    </a:lnTo>
                    <a:lnTo>
                      <a:pt x="762" y="1878"/>
                    </a:lnTo>
                    <a:lnTo>
                      <a:pt x="780" y="1896"/>
                    </a:lnTo>
                    <a:lnTo>
                      <a:pt x="822" y="1902"/>
                    </a:lnTo>
                    <a:lnTo>
                      <a:pt x="828" y="1914"/>
                    </a:lnTo>
                    <a:lnTo>
                      <a:pt x="834" y="1920"/>
                    </a:lnTo>
                    <a:lnTo>
                      <a:pt x="840" y="1932"/>
                    </a:lnTo>
                    <a:lnTo>
                      <a:pt x="846" y="1938"/>
                    </a:lnTo>
                    <a:lnTo>
                      <a:pt x="846" y="1950"/>
                    </a:lnTo>
                    <a:lnTo>
                      <a:pt x="858" y="1950"/>
                    </a:lnTo>
                    <a:lnTo>
                      <a:pt x="858" y="1944"/>
                    </a:lnTo>
                    <a:lnTo>
                      <a:pt x="864" y="1938"/>
                    </a:lnTo>
                    <a:lnTo>
                      <a:pt x="870" y="1926"/>
                    </a:lnTo>
                    <a:lnTo>
                      <a:pt x="882" y="1926"/>
                    </a:lnTo>
                    <a:lnTo>
                      <a:pt x="888" y="1932"/>
                    </a:lnTo>
                    <a:lnTo>
                      <a:pt x="894" y="1944"/>
                    </a:lnTo>
                    <a:lnTo>
                      <a:pt x="894" y="1962"/>
                    </a:lnTo>
                    <a:lnTo>
                      <a:pt x="924" y="1992"/>
                    </a:lnTo>
                    <a:lnTo>
                      <a:pt x="936" y="1998"/>
                    </a:lnTo>
                    <a:lnTo>
                      <a:pt x="942" y="1992"/>
                    </a:lnTo>
                    <a:lnTo>
                      <a:pt x="954" y="1986"/>
                    </a:lnTo>
                    <a:lnTo>
                      <a:pt x="960" y="1986"/>
                    </a:lnTo>
                    <a:lnTo>
                      <a:pt x="966" y="1992"/>
                    </a:lnTo>
                    <a:lnTo>
                      <a:pt x="966" y="1998"/>
                    </a:lnTo>
                    <a:lnTo>
                      <a:pt x="960" y="2004"/>
                    </a:lnTo>
                    <a:lnTo>
                      <a:pt x="960" y="2010"/>
                    </a:lnTo>
                    <a:lnTo>
                      <a:pt x="966" y="2010"/>
                    </a:lnTo>
                    <a:lnTo>
                      <a:pt x="972" y="2016"/>
                    </a:lnTo>
                    <a:lnTo>
                      <a:pt x="990" y="2022"/>
                    </a:lnTo>
                    <a:lnTo>
                      <a:pt x="1002" y="2022"/>
                    </a:lnTo>
                    <a:lnTo>
                      <a:pt x="1008" y="2016"/>
                    </a:lnTo>
                    <a:lnTo>
                      <a:pt x="1014" y="2016"/>
                    </a:lnTo>
                    <a:lnTo>
                      <a:pt x="1014" y="2034"/>
                    </a:lnTo>
                    <a:lnTo>
                      <a:pt x="1020" y="2040"/>
                    </a:lnTo>
                    <a:lnTo>
                      <a:pt x="1032" y="2040"/>
                    </a:lnTo>
                    <a:lnTo>
                      <a:pt x="1044" y="2028"/>
                    </a:lnTo>
                    <a:lnTo>
                      <a:pt x="1044" y="2022"/>
                    </a:lnTo>
                    <a:lnTo>
                      <a:pt x="1044" y="2034"/>
                    </a:lnTo>
                    <a:lnTo>
                      <a:pt x="1050" y="2040"/>
                    </a:lnTo>
                    <a:lnTo>
                      <a:pt x="1068" y="2040"/>
                    </a:lnTo>
                    <a:lnTo>
                      <a:pt x="1074" y="2034"/>
                    </a:lnTo>
                    <a:lnTo>
                      <a:pt x="1074" y="2028"/>
                    </a:lnTo>
                    <a:lnTo>
                      <a:pt x="1086" y="2034"/>
                    </a:lnTo>
                    <a:lnTo>
                      <a:pt x="1092" y="2040"/>
                    </a:lnTo>
                    <a:lnTo>
                      <a:pt x="1110" y="2046"/>
                    </a:lnTo>
                    <a:lnTo>
                      <a:pt x="1134" y="2058"/>
                    </a:lnTo>
                    <a:lnTo>
                      <a:pt x="1158" y="2058"/>
                    </a:lnTo>
                    <a:lnTo>
                      <a:pt x="1176" y="2040"/>
                    </a:lnTo>
                    <a:lnTo>
                      <a:pt x="1194" y="2034"/>
                    </a:lnTo>
                    <a:lnTo>
                      <a:pt x="1206" y="2028"/>
                    </a:lnTo>
                    <a:lnTo>
                      <a:pt x="1212" y="2028"/>
                    </a:lnTo>
                    <a:lnTo>
                      <a:pt x="1224" y="2034"/>
                    </a:lnTo>
                    <a:lnTo>
                      <a:pt x="1230" y="2040"/>
                    </a:lnTo>
                    <a:lnTo>
                      <a:pt x="1230" y="2088"/>
                    </a:lnTo>
                    <a:lnTo>
                      <a:pt x="1236" y="2094"/>
                    </a:lnTo>
                    <a:lnTo>
                      <a:pt x="1242" y="2094"/>
                    </a:lnTo>
                    <a:lnTo>
                      <a:pt x="1242" y="2088"/>
                    </a:lnTo>
                    <a:lnTo>
                      <a:pt x="1248" y="2082"/>
                    </a:lnTo>
                    <a:lnTo>
                      <a:pt x="1254" y="2070"/>
                    </a:lnTo>
                    <a:lnTo>
                      <a:pt x="1266" y="2052"/>
                    </a:lnTo>
                    <a:lnTo>
                      <a:pt x="1272" y="2040"/>
                    </a:lnTo>
                    <a:lnTo>
                      <a:pt x="1284" y="2028"/>
                    </a:lnTo>
                    <a:lnTo>
                      <a:pt x="1290" y="2016"/>
                    </a:lnTo>
                    <a:lnTo>
                      <a:pt x="1302" y="2016"/>
                    </a:lnTo>
                    <a:lnTo>
                      <a:pt x="1314" y="2022"/>
                    </a:lnTo>
                    <a:lnTo>
                      <a:pt x="1338" y="2022"/>
                    </a:lnTo>
                    <a:lnTo>
                      <a:pt x="1338" y="2046"/>
                    </a:lnTo>
                    <a:lnTo>
                      <a:pt x="1344" y="2046"/>
                    </a:lnTo>
                    <a:lnTo>
                      <a:pt x="1350" y="2040"/>
                    </a:lnTo>
                    <a:lnTo>
                      <a:pt x="1362" y="2034"/>
                    </a:lnTo>
                    <a:lnTo>
                      <a:pt x="1374" y="2034"/>
                    </a:lnTo>
                    <a:lnTo>
                      <a:pt x="1386" y="2028"/>
                    </a:lnTo>
                    <a:lnTo>
                      <a:pt x="1398" y="2028"/>
                    </a:lnTo>
                    <a:lnTo>
                      <a:pt x="1410" y="2034"/>
                    </a:lnTo>
                    <a:lnTo>
                      <a:pt x="1422" y="2046"/>
                    </a:lnTo>
                    <a:lnTo>
                      <a:pt x="1428" y="2058"/>
                    </a:lnTo>
                    <a:lnTo>
                      <a:pt x="1428" y="2064"/>
                    </a:lnTo>
                    <a:lnTo>
                      <a:pt x="1482" y="2064"/>
                    </a:lnTo>
                    <a:lnTo>
                      <a:pt x="1494" y="2052"/>
                    </a:lnTo>
                    <a:lnTo>
                      <a:pt x="1494" y="2034"/>
                    </a:lnTo>
                    <a:lnTo>
                      <a:pt x="1488" y="2022"/>
                    </a:lnTo>
                    <a:lnTo>
                      <a:pt x="1518" y="2022"/>
                    </a:lnTo>
                    <a:lnTo>
                      <a:pt x="1524" y="2016"/>
                    </a:lnTo>
                    <a:lnTo>
                      <a:pt x="1524" y="1992"/>
                    </a:lnTo>
                    <a:lnTo>
                      <a:pt x="1518" y="1986"/>
                    </a:lnTo>
                    <a:lnTo>
                      <a:pt x="1518" y="1980"/>
                    </a:lnTo>
                    <a:lnTo>
                      <a:pt x="1554" y="1980"/>
                    </a:lnTo>
                    <a:lnTo>
                      <a:pt x="1578" y="1956"/>
                    </a:lnTo>
                    <a:lnTo>
                      <a:pt x="1590" y="1950"/>
                    </a:lnTo>
                    <a:lnTo>
                      <a:pt x="1602" y="1938"/>
                    </a:lnTo>
                    <a:lnTo>
                      <a:pt x="1620" y="1938"/>
                    </a:lnTo>
                    <a:lnTo>
                      <a:pt x="1632" y="1944"/>
                    </a:lnTo>
                    <a:lnTo>
                      <a:pt x="1650" y="1956"/>
                    </a:lnTo>
                    <a:lnTo>
                      <a:pt x="1668" y="1956"/>
                    </a:lnTo>
                    <a:lnTo>
                      <a:pt x="1668" y="1932"/>
                    </a:lnTo>
                    <a:lnTo>
                      <a:pt x="1680" y="1920"/>
                    </a:lnTo>
                    <a:lnTo>
                      <a:pt x="1716" y="1938"/>
                    </a:lnTo>
                    <a:lnTo>
                      <a:pt x="1722" y="1944"/>
                    </a:lnTo>
                    <a:lnTo>
                      <a:pt x="1710" y="1956"/>
                    </a:lnTo>
                    <a:lnTo>
                      <a:pt x="1704" y="1956"/>
                    </a:lnTo>
                    <a:lnTo>
                      <a:pt x="1710" y="1962"/>
                    </a:lnTo>
                    <a:lnTo>
                      <a:pt x="1740" y="1962"/>
                    </a:lnTo>
                    <a:lnTo>
                      <a:pt x="1758" y="1992"/>
                    </a:lnTo>
                    <a:lnTo>
                      <a:pt x="1752" y="1992"/>
                    </a:lnTo>
                    <a:lnTo>
                      <a:pt x="1740" y="2004"/>
                    </a:lnTo>
                    <a:lnTo>
                      <a:pt x="1740" y="2010"/>
                    </a:lnTo>
                    <a:lnTo>
                      <a:pt x="1806" y="2010"/>
                    </a:lnTo>
                    <a:lnTo>
                      <a:pt x="1812" y="2016"/>
                    </a:lnTo>
                    <a:lnTo>
                      <a:pt x="1818" y="2016"/>
                    </a:lnTo>
                    <a:lnTo>
                      <a:pt x="1824" y="1998"/>
                    </a:lnTo>
                    <a:lnTo>
                      <a:pt x="1830" y="1998"/>
                    </a:lnTo>
                    <a:lnTo>
                      <a:pt x="1836" y="2004"/>
                    </a:lnTo>
                    <a:lnTo>
                      <a:pt x="1842" y="2016"/>
                    </a:lnTo>
                    <a:lnTo>
                      <a:pt x="1854" y="2022"/>
                    </a:lnTo>
                    <a:lnTo>
                      <a:pt x="1872" y="2058"/>
                    </a:lnTo>
                    <a:lnTo>
                      <a:pt x="1878" y="2064"/>
                    </a:lnTo>
                    <a:lnTo>
                      <a:pt x="1878" y="2070"/>
                    </a:lnTo>
                    <a:lnTo>
                      <a:pt x="1914" y="2070"/>
                    </a:lnTo>
                    <a:lnTo>
                      <a:pt x="1920" y="2076"/>
                    </a:lnTo>
                    <a:lnTo>
                      <a:pt x="1920" y="2106"/>
                    </a:lnTo>
                    <a:lnTo>
                      <a:pt x="1932" y="2130"/>
                    </a:lnTo>
                    <a:lnTo>
                      <a:pt x="1944" y="2190"/>
                    </a:lnTo>
                    <a:lnTo>
                      <a:pt x="1932" y="2190"/>
                    </a:lnTo>
                    <a:lnTo>
                      <a:pt x="1926" y="2196"/>
                    </a:lnTo>
                    <a:lnTo>
                      <a:pt x="1914" y="2196"/>
                    </a:lnTo>
                    <a:lnTo>
                      <a:pt x="1932" y="2214"/>
                    </a:lnTo>
                    <a:lnTo>
                      <a:pt x="1932" y="2220"/>
                    </a:lnTo>
                    <a:lnTo>
                      <a:pt x="1926" y="2232"/>
                    </a:lnTo>
                    <a:lnTo>
                      <a:pt x="1920" y="2238"/>
                    </a:lnTo>
                    <a:lnTo>
                      <a:pt x="1908" y="2238"/>
                    </a:lnTo>
                    <a:lnTo>
                      <a:pt x="1902" y="2232"/>
                    </a:lnTo>
                    <a:lnTo>
                      <a:pt x="1902" y="2268"/>
                    </a:lnTo>
                    <a:lnTo>
                      <a:pt x="1896" y="2274"/>
                    </a:lnTo>
                    <a:lnTo>
                      <a:pt x="1884" y="2274"/>
                    </a:lnTo>
                    <a:lnTo>
                      <a:pt x="1890" y="2304"/>
                    </a:lnTo>
                    <a:lnTo>
                      <a:pt x="1878" y="2304"/>
                    </a:lnTo>
                    <a:lnTo>
                      <a:pt x="1878" y="2322"/>
                    </a:lnTo>
                    <a:lnTo>
                      <a:pt x="1896" y="2340"/>
                    </a:lnTo>
                    <a:lnTo>
                      <a:pt x="1902" y="2352"/>
                    </a:lnTo>
                    <a:lnTo>
                      <a:pt x="1890" y="2370"/>
                    </a:lnTo>
                    <a:lnTo>
                      <a:pt x="1902" y="2364"/>
                    </a:lnTo>
                    <a:lnTo>
                      <a:pt x="1908" y="2358"/>
                    </a:lnTo>
                    <a:lnTo>
                      <a:pt x="1920" y="2358"/>
                    </a:lnTo>
                    <a:lnTo>
                      <a:pt x="1926" y="2352"/>
                    </a:lnTo>
                    <a:lnTo>
                      <a:pt x="1986" y="2352"/>
                    </a:lnTo>
                    <a:lnTo>
                      <a:pt x="1956" y="2376"/>
                    </a:lnTo>
                    <a:lnTo>
                      <a:pt x="1980" y="2394"/>
                    </a:lnTo>
                    <a:lnTo>
                      <a:pt x="1992" y="2436"/>
                    </a:lnTo>
                    <a:lnTo>
                      <a:pt x="2022" y="2436"/>
                    </a:lnTo>
                    <a:lnTo>
                      <a:pt x="2034" y="2442"/>
                    </a:lnTo>
                    <a:lnTo>
                      <a:pt x="2040" y="2448"/>
                    </a:lnTo>
                    <a:lnTo>
                      <a:pt x="2040" y="2454"/>
                    </a:lnTo>
                    <a:lnTo>
                      <a:pt x="2034" y="2460"/>
                    </a:lnTo>
                    <a:lnTo>
                      <a:pt x="2022" y="2460"/>
                    </a:lnTo>
                    <a:lnTo>
                      <a:pt x="2016" y="2466"/>
                    </a:lnTo>
                    <a:lnTo>
                      <a:pt x="2028" y="2478"/>
                    </a:lnTo>
                    <a:lnTo>
                      <a:pt x="2028" y="2490"/>
                    </a:lnTo>
                    <a:lnTo>
                      <a:pt x="2022" y="2496"/>
                    </a:lnTo>
                    <a:lnTo>
                      <a:pt x="2022" y="2502"/>
                    </a:lnTo>
                    <a:lnTo>
                      <a:pt x="2016" y="2514"/>
                    </a:lnTo>
                    <a:lnTo>
                      <a:pt x="2070" y="2520"/>
                    </a:lnTo>
                    <a:lnTo>
                      <a:pt x="2082" y="2550"/>
                    </a:lnTo>
                    <a:lnTo>
                      <a:pt x="2094" y="2550"/>
                    </a:lnTo>
                    <a:lnTo>
                      <a:pt x="2094" y="2568"/>
                    </a:lnTo>
                    <a:lnTo>
                      <a:pt x="2136" y="2568"/>
                    </a:lnTo>
                    <a:lnTo>
                      <a:pt x="2136" y="2562"/>
                    </a:lnTo>
                    <a:lnTo>
                      <a:pt x="2154" y="2544"/>
                    </a:lnTo>
                    <a:lnTo>
                      <a:pt x="2166" y="2544"/>
                    </a:lnTo>
                    <a:lnTo>
                      <a:pt x="2172" y="2550"/>
                    </a:lnTo>
                    <a:lnTo>
                      <a:pt x="2172" y="2592"/>
                    </a:lnTo>
                    <a:lnTo>
                      <a:pt x="2214" y="2592"/>
                    </a:lnTo>
                    <a:lnTo>
                      <a:pt x="2214" y="2556"/>
                    </a:lnTo>
                    <a:lnTo>
                      <a:pt x="2190" y="2532"/>
                    </a:lnTo>
                    <a:lnTo>
                      <a:pt x="2190" y="2490"/>
                    </a:lnTo>
                    <a:lnTo>
                      <a:pt x="2196" y="2484"/>
                    </a:lnTo>
                    <a:lnTo>
                      <a:pt x="2232" y="2490"/>
                    </a:lnTo>
                    <a:lnTo>
                      <a:pt x="2232" y="2472"/>
                    </a:lnTo>
                    <a:lnTo>
                      <a:pt x="2238" y="2460"/>
                    </a:lnTo>
                    <a:lnTo>
                      <a:pt x="2250" y="2460"/>
                    </a:lnTo>
                    <a:lnTo>
                      <a:pt x="2274" y="2484"/>
                    </a:lnTo>
                    <a:lnTo>
                      <a:pt x="2286" y="2484"/>
                    </a:lnTo>
                    <a:lnTo>
                      <a:pt x="2292" y="2478"/>
                    </a:lnTo>
                    <a:lnTo>
                      <a:pt x="2298" y="2466"/>
                    </a:lnTo>
                    <a:lnTo>
                      <a:pt x="2304" y="2460"/>
                    </a:lnTo>
                    <a:lnTo>
                      <a:pt x="2322" y="2478"/>
                    </a:lnTo>
                    <a:lnTo>
                      <a:pt x="2322" y="2460"/>
                    </a:lnTo>
                    <a:lnTo>
                      <a:pt x="2328" y="2460"/>
                    </a:lnTo>
                    <a:lnTo>
                      <a:pt x="2340" y="2478"/>
                    </a:lnTo>
                    <a:lnTo>
                      <a:pt x="2346" y="2484"/>
                    </a:lnTo>
                    <a:lnTo>
                      <a:pt x="2364" y="2484"/>
                    </a:lnTo>
                    <a:lnTo>
                      <a:pt x="2364" y="2472"/>
                    </a:lnTo>
                    <a:lnTo>
                      <a:pt x="2352" y="2460"/>
                    </a:lnTo>
                    <a:lnTo>
                      <a:pt x="2370" y="2460"/>
                    </a:lnTo>
                    <a:lnTo>
                      <a:pt x="2376" y="2466"/>
                    </a:lnTo>
                    <a:lnTo>
                      <a:pt x="2382" y="2460"/>
                    </a:lnTo>
                    <a:lnTo>
                      <a:pt x="2400" y="2460"/>
                    </a:lnTo>
                    <a:lnTo>
                      <a:pt x="2400" y="2454"/>
                    </a:lnTo>
                    <a:lnTo>
                      <a:pt x="2406" y="2442"/>
                    </a:lnTo>
                    <a:lnTo>
                      <a:pt x="2406" y="2430"/>
                    </a:lnTo>
                    <a:lnTo>
                      <a:pt x="2412" y="2424"/>
                    </a:lnTo>
                    <a:lnTo>
                      <a:pt x="2424" y="2418"/>
                    </a:lnTo>
                    <a:lnTo>
                      <a:pt x="2430" y="2412"/>
                    </a:lnTo>
                    <a:lnTo>
                      <a:pt x="2436" y="2412"/>
                    </a:lnTo>
                    <a:lnTo>
                      <a:pt x="2466" y="2448"/>
                    </a:lnTo>
                    <a:lnTo>
                      <a:pt x="2496" y="2442"/>
                    </a:lnTo>
                    <a:lnTo>
                      <a:pt x="2508" y="2454"/>
                    </a:lnTo>
                    <a:lnTo>
                      <a:pt x="2538" y="2454"/>
                    </a:lnTo>
                    <a:lnTo>
                      <a:pt x="2544" y="2460"/>
                    </a:lnTo>
                    <a:lnTo>
                      <a:pt x="2544" y="2466"/>
                    </a:lnTo>
                    <a:lnTo>
                      <a:pt x="2526" y="2484"/>
                    </a:lnTo>
                    <a:lnTo>
                      <a:pt x="2532" y="2502"/>
                    </a:lnTo>
                    <a:lnTo>
                      <a:pt x="2544" y="2508"/>
                    </a:lnTo>
                    <a:lnTo>
                      <a:pt x="2544" y="2526"/>
                    </a:lnTo>
                    <a:lnTo>
                      <a:pt x="2562" y="2526"/>
                    </a:lnTo>
                    <a:lnTo>
                      <a:pt x="2568" y="2532"/>
                    </a:lnTo>
                    <a:lnTo>
                      <a:pt x="2574" y="2544"/>
                    </a:lnTo>
                    <a:lnTo>
                      <a:pt x="2586" y="2550"/>
                    </a:lnTo>
                    <a:lnTo>
                      <a:pt x="2616" y="2550"/>
                    </a:lnTo>
                    <a:lnTo>
                      <a:pt x="2622" y="2556"/>
                    </a:lnTo>
                    <a:lnTo>
                      <a:pt x="2628" y="2556"/>
                    </a:lnTo>
                    <a:lnTo>
                      <a:pt x="2676" y="2526"/>
                    </a:lnTo>
                    <a:lnTo>
                      <a:pt x="2694" y="2538"/>
                    </a:lnTo>
                    <a:lnTo>
                      <a:pt x="2718" y="2538"/>
                    </a:lnTo>
                    <a:lnTo>
                      <a:pt x="2736" y="2544"/>
                    </a:lnTo>
                    <a:lnTo>
                      <a:pt x="2748" y="2544"/>
                    </a:lnTo>
                    <a:lnTo>
                      <a:pt x="2760" y="2550"/>
                    </a:lnTo>
                    <a:lnTo>
                      <a:pt x="2766" y="2556"/>
                    </a:lnTo>
                    <a:lnTo>
                      <a:pt x="2772" y="2568"/>
                    </a:lnTo>
                    <a:lnTo>
                      <a:pt x="2766" y="2580"/>
                    </a:lnTo>
                    <a:lnTo>
                      <a:pt x="2766" y="2604"/>
                    </a:lnTo>
                    <a:lnTo>
                      <a:pt x="2760" y="2616"/>
                    </a:lnTo>
                    <a:lnTo>
                      <a:pt x="2766" y="2628"/>
                    </a:lnTo>
                    <a:lnTo>
                      <a:pt x="2772" y="2634"/>
                    </a:lnTo>
                    <a:lnTo>
                      <a:pt x="2784" y="2640"/>
                    </a:lnTo>
                    <a:lnTo>
                      <a:pt x="2790" y="2652"/>
                    </a:lnTo>
                    <a:lnTo>
                      <a:pt x="2802" y="2658"/>
                    </a:lnTo>
                    <a:lnTo>
                      <a:pt x="2808" y="2664"/>
                    </a:lnTo>
                    <a:lnTo>
                      <a:pt x="2826" y="2664"/>
                    </a:lnTo>
                    <a:lnTo>
                      <a:pt x="2832" y="2640"/>
                    </a:lnTo>
                    <a:lnTo>
                      <a:pt x="2832" y="2634"/>
                    </a:lnTo>
                    <a:lnTo>
                      <a:pt x="2826" y="2628"/>
                    </a:lnTo>
                    <a:lnTo>
                      <a:pt x="2826" y="2586"/>
                    </a:lnTo>
                    <a:lnTo>
                      <a:pt x="2832" y="2568"/>
                    </a:lnTo>
                    <a:lnTo>
                      <a:pt x="2844" y="2556"/>
                    </a:lnTo>
                    <a:lnTo>
                      <a:pt x="2856" y="2550"/>
                    </a:lnTo>
                    <a:lnTo>
                      <a:pt x="2886" y="2550"/>
                    </a:lnTo>
                    <a:lnTo>
                      <a:pt x="2898" y="2544"/>
                    </a:lnTo>
                    <a:lnTo>
                      <a:pt x="2910" y="2544"/>
                    </a:lnTo>
                    <a:lnTo>
                      <a:pt x="2922" y="2538"/>
                    </a:lnTo>
                    <a:lnTo>
                      <a:pt x="2940" y="2538"/>
                    </a:lnTo>
                    <a:lnTo>
                      <a:pt x="2964" y="2532"/>
                    </a:lnTo>
                    <a:lnTo>
                      <a:pt x="2982" y="2526"/>
                    </a:lnTo>
                    <a:lnTo>
                      <a:pt x="3000" y="2508"/>
                    </a:lnTo>
                    <a:lnTo>
                      <a:pt x="3000" y="2466"/>
                    </a:lnTo>
                    <a:lnTo>
                      <a:pt x="3006" y="2454"/>
                    </a:lnTo>
                    <a:lnTo>
                      <a:pt x="3012" y="2448"/>
                    </a:lnTo>
                    <a:lnTo>
                      <a:pt x="3024" y="2460"/>
                    </a:lnTo>
                    <a:lnTo>
                      <a:pt x="3036" y="2484"/>
                    </a:lnTo>
                    <a:lnTo>
                      <a:pt x="3042" y="2490"/>
                    </a:lnTo>
                    <a:lnTo>
                      <a:pt x="3048" y="2490"/>
                    </a:lnTo>
                    <a:lnTo>
                      <a:pt x="3054" y="2484"/>
                    </a:lnTo>
                    <a:lnTo>
                      <a:pt x="3066" y="2478"/>
                    </a:lnTo>
                    <a:lnTo>
                      <a:pt x="3072" y="2466"/>
                    </a:lnTo>
                    <a:lnTo>
                      <a:pt x="3090" y="2448"/>
                    </a:lnTo>
                    <a:lnTo>
                      <a:pt x="3096" y="2436"/>
                    </a:lnTo>
                    <a:lnTo>
                      <a:pt x="3114" y="2454"/>
                    </a:lnTo>
                    <a:lnTo>
                      <a:pt x="3144" y="2442"/>
                    </a:lnTo>
                    <a:lnTo>
                      <a:pt x="3150" y="2442"/>
                    </a:lnTo>
                    <a:lnTo>
                      <a:pt x="3156" y="2448"/>
                    </a:lnTo>
                    <a:lnTo>
                      <a:pt x="3186" y="2448"/>
                    </a:lnTo>
                    <a:lnTo>
                      <a:pt x="3234" y="2424"/>
                    </a:lnTo>
                    <a:lnTo>
                      <a:pt x="3288" y="2370"/>
                    </a:lnTo>
                    <a:lnTo>
                      <a:pt x="3294" y="2358"/>
                    </a:lnTo>
                    <a:lnTo>
                      <a:pt x="3300" y="2352"/>
                    </a:lnTo>
                    <a:lnTo>
                      <a:pt x="3294" y="2340"/>
                    </a:lnTo>
                    <a:lnTo>
                      <a:pt x="3294" y="2334"/>
                    </a:lnTo>
                    <a:lnTo>
                      <a:pt x="3288" y="2322"/>
                    </a:lnTo>
                    <a:lnTo>
                      <a:pt x="3282" y="2316"/>
                    </a:lnTo>
                    <a:lnTo>
                      <a:pt x="3300" y="2316"/>
                    </a:lnTo>
                    <a:lnTo>
                      <a:pt x="3312" y="2286"/>
                    </a:lnTo>
                    <a:lnTo>
                      <a:pt x="3336" y="2286"/>
                    </a:lnTo>
                    <a:lnTo>
                      <a:pt x="3348" y="2250"/>
                    </a:lnTo>
                    <a:lnTo>
                      <a:pt x="3360" y="2250"/>
                    </a:lnTo>
                    <a:lnTo>
                      <a:pt x="3360" y="2208"/>
                    </a:lnTo>
                    <a:lnTo>
                      <a:pt x="3372" y="2208"/>
                    </a:lnTo>
                    <a:lnTo>
                      <a:pt x="3384" y="2196"/>
                    </a:lnTo>
                    <a:lnTo>
                      <a:pt x="3384" y="2172"/>
                    </a:lnTo>
                    <a:lnTo>
                      <a:pt x="3378" y="2160"/>
                    </a:lnTo>
                    <a:lnTo>
                      <a:pt x="3372" y="2154"/>
                    </a:lnTo>
                    <a:lnTo>
                      <a:pt x="3372" y="2142"/>
                    </a:lnTo>
                    <a:lnTo>
                      <a:pt x="3378" y="2136"/>
                    </a:lnTo>
                    <a:lnTo>
                      <a:pt x="3384" y="2136"/>
                    </a:lnTo>
                    <a:lnTo>
                      <a:pt x="3390" y="2130"/>
                    </a:lnTo>
                    <a:lnTo>
                      <a:pt x="3402" y="2124"/>
                    </a:lnTo>
                    <a:lnTo>
                      <a:pt x="3408" y="2118"/>
                    </a:lnTo>
                    <a:lnTo>
                      <a:pt x="3408" y="2094"/>
                    </a:lnTo>
                    <a:lnTo>
                      <a:pt x="3390" y="2076"/>
                    </a:lnTo>
                    <a:lnTo>
                      <a:pt x="3390" y="2064"/>
                    </a:lnTo>
                    <a:lnTo>
                      <a:pt x="3402" y="2058"/>
                    </a:lnTo>
                    <a:lnTo>
                      <a:pt x="3408" y="2052"/>
                    </a:lnTo>
                    <a:lnTo>
                      <a:pt x="3408" y="2016"/>
                    </a:lnTo>
                    <a:lnTo>
                      <a:pt x="3414" y="2016"/>
                    </a:lnTo>
                    <a:lnTo>
                      <a:pt x="3420" y="2010"/>
                    </a:lnTo>
                    <a:lnTo>
                      <a:pt x="3456" y="1992"/>
                    </a:lnTo>
                    <a:lnTo>
                      <a:pt x="3462" y="1980"/>
                    </a:lnTo>
                    <a:lnTo>
                      <a:pt x="3462" y="1962"/>
                    </a:lnTo>
                    <a:lnTo>
                      <a:pt x="3456" y="1956"/>
                    </a:lnTo>
                    <a:lnTo>
                      <a:pt x="3444" y="1956"/>
                    </a:lnTo>
                    <a:lnTo>
                      <a:pt x="3450" y="1956"/>
                    </a:lnTo>
                    <a:lnTo>
                      <a:pt x="3456" y="1950"/>
                    </a:lnTo>
                    <a:lnTo>
                      <a:pt x="3468" y="1950"/>
                    </a:lnTo>
                    <a:lnTo>
                      <a:pt x="3480" y="1944"/>
                    </a:lnTo>
                    <a:lnTo>
                      <a:pt x="3492" y="1932"/>
                    </a:lnTo>
                    <a:lnTo>
                      <a:pt x="3474" y="1914"/>
                    </a:lnTo>
                    <a:lnTo>
                      <a:pt x="3468" y="1914"/>
                    </a:lnTo>
                    <a:lnTo>
                      <a:pt x="3486" y="1896"/>
                    </a:lnTo>
                    <a:lnTo>
                      <a:pt x="3498" y="1872"/>
                    </a:lnTo>
                    <a:lnTo>
                      <a:pt x="3504" y="1866"/>
                    </a:lnTo>
                    <a:lnTo>
                      <a:pt x="3504" y="1854"/>
                    </a:lnTo>
                    <a:lnTo>
                      <a:pt x="3498" y="1848"/>
                    </a:lnTo>
                    <a:lnTo>
                      <a:pt x="3474" y="1842"/>
                    </a:lnTo>
                    <a:lnTo>
                      <a:pt x="3438" y="1848"/>
                    </a:lnTo>
                    <a:lnTo>
                      <a:pt x="3396" y="1854"/>
                    </a:lnTo>
                    <a:lnTo>
                      <a:pt x="3366" y="1860"/>
                    </a:lnTo>
                    <a:lnTo>
                      <a:pt x="3354" y="1866"/>
                    </a:lnTo>
                    <a:lnTo>
                      <a:pt x="3336" y="1848"/>
                    </a:lnTo>
                    <a:lnTo>
                      <a:pt x="3378" y="1848"/>
                    </a:lnTo>
                    <a:lnTo>
                      <a:pt x="3378" y="1836"/>
                    </a:lnTo>
                    <a:lnTo>
                      <a:pt x="3384" y="1824"/>
                    </a:lnTo>
                    <a:lnTo>
                      <a:pt x="3390" y="1818"/>
                    </a:lnTo>
                    <a:lnTo>
                      <a:pt x="3402" y="1812"/>
                    </a:lnTo>
                    <a:lnTo>
                      <a:pt x="3432" y="1812"/>
                    </a:lnTo>
                    <a:lnTo>
                      <a:pt x="3426" y="1800"/>
                    </a:lnTo>
                    <a:lnTo>
                      <a:pt x="3420" y="1794"/>
                    </a:lnTo>
                    <a:lnTo>
                      <a:pt x="3414" y="1782"/>
                    </a:lnTo>
                    <a:lnTo>
                      <a:pt x="3414" y="1776"/>
                    </a:lnTo>
                    <a:lnTo>
                      <a:pt x="3408" y="1770"/>
                    </a:lnTo>
                    <a:lnTo>
                      <a:pt x="3390" y="1770"/>
                    </a:lnTo>
                    <a:lnTo>
                      <a:pt x="3378" y="1764"/>
                    </a:lnTo>
                    <a:lnTo>
                      <a:pt x="3366" y="1764"/>
                    </a:lnTo>
                    <a:lnTo>
                      <a:pt x="3354" y="1746"/>
                    </a:lnTo>
                    <a:lnTo>
                      <a:pt x="3342" y="1746"/>
                    </a:lnTo>
                    <a:lnTo>
                      <a:pt x="3336" y="1734"/>
                    </a:lnTo>
                    <a:lnTo>
                      <a:pt x="3324" y="1728"/>
                    </a:lnTo>
                    <a:lnTo>
                      <a:pt x="3294" y="1728"/>
                    </a:lnTo>
                    <a:lnTo>
                      <a:pt x="3288" y="1734"/>
                    </a:lnTo>
                    <a:lnTo>
                      <a:pt x="3282" y="1734"/>
                    </a:lnTo>
                    <a:lnTo>
                      <a:pt x="3246" y="1686"/>
                    </a:lnTo>
                    <a:lnTo>
                      <a:pt x="3252" y="1698"/>
                    </a:lnTo>
                    <a:lnTo>
                      <a:pt x="3264" y="1704"/>
                    </a:lnTo>
                    <a:lnTo>
                      <a:pt x="3270" y="1710"/>
                    </a:lnTo>
                    <a:lnTo>
                      <a:pt x="3282" y="1716"/>
                    </a:lnTo>
                    <a:lnTo>
                      <a:pt x="3294" y="1716"/>
                    </a:lnTo>
                    <a:lnTo>
                      <a:pt x="3300" y="1710"/>
                    </a:lnTo>
                    <a:lnTo>
                      <a:pt x="3306" y="1710"/>
                    </a:lnTo>
                    <a:lnTo>
                      <a:pt x="3336" y="1716"/>
                    </a:lnTo>
                    <a:lnTo>
                      <a:pt x="3348" y="1734"/>
                    </a:lnTo>
                    <a:lnTo>
                      <a:pt x="3366" y="1728"/>
                    </a:lnTo>
                    <a:lnTo>
                      <a:pt x="3408" y="1740"/>
                    </a:lnTo>
                    <a:lnTo>
                      <a:pt x="3390" y="1716"/>
                    </a:lnTo>
                    <a:lnTo>
                      <a:pt x="3372" y="1710"/>
                    </a:lnTo>
                    <a:lnTo>
                      <a:pt x="3372" y="1692"/>
                    </a:lnTo>
                    <a:lnTo>
                      <a:pt x="3360" y="1680"/>
                    </a:lnTo>
                    <a:lnTo>
                      <a:pt x="3348" y="1674"/>
                    </a:lnTo>
                    <a:lnTo>
                      <a:pt x="3330" y="1674"/>
                    </a:lnTo>
                    <a:lnTo>
                      <a:pt x="3318" y="1662"/>
                    </a:lnTo>
                    <a:lnTo>
                      <a:pt x="3318" y="1650"/>
                    </a:lnTo>
                    <a:lnTo>
                      <a:pt x="3312" y="1644"/>
                    </a:lnTo>
                    <a:lnTo>
                      <a:pt x="3312" y="1632"/>
                    </a:lnTo>
                    <a:lnTo>
                      <a:pt x="3234" y="1530"/>
                    </a:lnTo>
                    <a:lnTo>
                      <a:pt x="3198" y="1524"/>
                    </a:lnTo>
                    <a:lnTo>
                      <a:pt x="3162" y="1494"/>
                    </a:lnTo>
                    <a:lnTo>
                      <a:pt x="3144" y="1500"/>
                    </a:lnTo>
                    <a:lnTo>
                      <a:pt x="3138" y="1488"/>
                    </a:lnTo>
                    <a:lnTo>
                      <a:pt x="3132" y="1482"/>
                    </a:lnTo>
                    <a:lnTo>
                      <a:pt x="3132" y="1470"/>
                    </a:lnTo>
                    <a:lnTo>
                      <a:pt x="3126" y="1464"/>
                    </a:lnTo>
                    <a:lnTo>
                      <a:pt x="3138" y="1452"/>
                    </a:lnTo>
                    <a:lnTo>
                      <a:pt x="3150" y="1446"/>
                    </a:lnTo>
                    <a:lnTo>
                      <a:pt x="3156" y="1434"/>
                    </a:lnTo>
                    <a:lnTo>
                      <a:pt x="3162" y="1428"/>
                    </a:lnTo>
                    <a:lnTo>
                      <a:pt x="3168" y="1416"/>
                    </a:lnTo>
                    <a:lnTo>
                      <a:pt x="3168" y="1410"/>
                    </a:lnTo>
                    <a:lnTo>
                      <a:pt x="3162" y="1398"/>
                    </a:lnTo>
                    <a:lnTo>
                      <a:pt x="3162" y="1392"/>
                    </a:lnTo>
                    <a:lnTo>
                      <a:pt x="3156" y="1380"/>
                    </a:lnTo>
                    <a:lnTo>
                      <a:pt x="3168" y="1386"/>
                    </a:lnTo>
                    <a:lnTo>
                      <a:pt x="3174" y="1392"/>
                    </a:lnTo>
                    <a:lnTo>
                      <a:pt x="3186" y="1398"/>
                    </a:lnTo>
                    <a:lnTo>
                      <a:pt x="3198" y="1386"/>
                    </a:lnTo>
                    <a:lnTo>
                      <a:pt x="3198" y="1368"/>
                    </a:lnTo>
                    <a:lnTo>
                      <a:pt x="3192" y="1356"/>
                    </a:lnTo>
                    <a:lnTo>
                      <a:pt x="3192" y="1344"/>
                    </a:lnTo>
                    <a:lnTo>
                      <a:pt x="3216" y="1344"/>
                    </a:lnTo>
                    <a:lnTo>
                      <a:pt x="3252" y="1320"/>
                    </a:lnTo>
                    <a:lnTo>
                      <a:pt x="3264" y="1320"/>
                    </a:lnTo>
                    <a:lnTo>
                      <a:pt x="3270" y="1326"/>
                    </a:lnTo>
                    <a:lnTo>
                      <a:pt x="3294" y="1326"/>
                    </a:lnTo>
                    <a:lnTo>
                      <a:pt x="3294" y="1320"/>
                    </a:lnTo>
                    <a:lnTo>
                      <a:pt x="3288" y="1314"/>
                    </a:lnTo>
                    <a:lnTo>
                      <a:pt x="3288" y="1308"/>
                    </a:lnTo>
                    <a:lnTo>
                      <a:pt x="3282" y="1302"/>
                    </a:lnTo>
                    <a:lnTo>
                      <a:pt x="3288" y="1278"/>
                    </a:lnTo>
                    <a:lnTo>
                      <a:pt x="3258" y="1278"/>
                    </a:lnTo>
                    <a:lnTo>
                      <a:pt x="3246" y="1266"/>
                    </a:lnTo>
                    <a:lnTo>
                      <a:pt x="3240" y="1278"/>
                    </a:lnTo>
                    <a:lnTo>
                      <a:pt x="3204" y="1278"/>
                    </a:lnTo>
                    <a:lnTo>
                      <a:pt x="3198" y="1272"/>
                    </a:lnTo>
                    <a:lnTo>
                      <a:pt x="3192" y="1260"/>
                    </a:lnTo>
                    <a:lnTo>
                      <a:pt x="3180" y="1254"/>
                    </a:lnTo>
                    <a:lnTo>
                      <a:pt x="3174" y="1248"/>
                    </a:lnTo>
                    <a:lnTo>
                      <a:pt x="3150" y="1248"/>
                    </a:lnTo>
                    <a:lnTo>
                      <a:pt x="3144" y="1260"/>
                    </a:lnTo>
                    <a:lnTo>
                      <a:pt x="3132" y="1266"/>
                    </a:lnTo>
                    <a:lnTo>
                      <a:pt x="3114" y="1284"/>
                    </a:lnTo>
                    <a:lnTo>
                      <a:pt x="3114" y="1296"/>
                    </a:lnTo>
                    <a:lnTo>
                      <a:pt x="3108" y="1302"/>
                    </a:lnTo>
                    <a:lnTo>
                      <a:pt x="3108" y="1308"/>
                    </a:lnTo>
                    <a:lnTo>
                      <a:pt x="3078" y="1308"/>
                    </a:lnTo>
                    <a:lnTo>
                      <a:pt x="3054" y="1296"/>
                    </a:lnTo>
                    <a:lnTo>
                      <a:pt x="3048" y="1290"/>
                    </a:lnTo>
                    <a:lnTo>
                      <a:pt x="3042" y="1278"/>
                    </a:lnTo>
                    <a:lnTo>
                      <a:pt x="3030" y="1242"/>
                    </a:lnTo>
                    <a:lnTo>
                      <a:pt x="3024" y="1230"/>
                    </a:lnTo>
                    <a:lnTo>
                      <a:pt x="3018" y="1224"/>
                    </a:lnTo>
                    <a:lnTo>
                      <a:pt x="3006" y="1224"/>
                    </a:lnTo>
                    <a:lnTo>
                      <a:pt x="3000" y="1230"/>
                    </a:lnTo>
                    <a:lnTo>
                      <a:pt x="3000" y="1242"/>
                    </a:lnTo>
                    <a:lnTo>
                      <a:pt x="2988" y="1224"/>
                    </a:lnTo>
                    <a:lnTo>
                      <a:pt x="2952" y="1224"/>
                    </a:lnTo>
                    <a:lnTo>
                      <a:pt x="2940" y="1218"/>
                    </a:lnTo>
                    <a:lnTo>
                      <a:pt x="2934" y="1212"/>
                    </a:lnTo>
                    <a:lnTo>
                      <a:pt x="2928" y="1200"/>
                    </a:lnTo>
                    <a:lnTo>
                      <a:pt x="2916" y="1194"/>
                    </a:lnTo>
                    <a:lnTo>
                      <a:pt x="2910" y="1182"/>
                    </a:lnTo>
                    <a:lnTo>
                      <a:pt x="2910" y="1140"/>
                    </a:lnTo>
                    <a:lnTo>
                      <a:pt x="2928" y="1140"/>
                    </a:lnTo>
                    <a:lnTo>
                      <a:pt x="2940" y="1152"/>
                    </a:lnTo>
                    <a:lnTo>
                      <a:pt x="2946" y="1152"/>
                    </a:lnTo>
                    <a:lnTo>
                      <a:pt x="2952" y="1146"/>
                    </a:lnTo>
                    <a:lnTo>
                      <a:pt x="2952" y="1140"/>
                    </a:lnTo>
                    <a:lnTo>
                      <a:pt x="2958" y="1134"/>
                    </a:lnTo>
                    <a:lnTo>
                      <a:pt x="2964" y="1134"/>
                    </a:lnTo>
                    <a:lnTo>
                      <a:pt x="2970" y="1140"/>
                    </a:lnTo>
                    <a:lnTo>
                      <a:pt x="2982" y="1140"/>
                    </a:lnTo>
                    <a:lnTo>
                      <a:pt x="2994" y="1134"/>
                    </a:lnTo>
                    <a:lnTo>
                      <a:pt x="3000" y="1128"/>
                    </a:lnTo>
                    <a:lnTo>
                      <a:pt x="3000" y="1116"/>
                    </a:lnTo>
                    <a:lnTo>
                      <a:pt x="2994" y="1110"/>
                    </a:lnTo>
                    <a:lnTo>
                      <a:pt x="2994" y="1086"/>
                    </a:lnTo>
                    <a:lnTo>
                      <a:pt x="3000" y="1074"/>
                    </a:lnTo>
                    <a:lnTo>
                      <a:pt x="3000" y="1068"/>
                    </a:lnTo>
                    <a:lnTo>
                      <a:pt x="3036" y="1068"/>
                    </a:lnTo>
                    <a:lnTo>
                      <a:pt x="3042" y="1062"/>
                    </a:lnTo>
                    <a:lnTo>
                      <a:pt x="3048" y="1050"/>
                    </a:lnTo>
                    <a:lnTo>
                      <a:pt x="3048" y="1038"/>
                    </a:lnTo>
                    <a:lnTo>
                      <a:pt x="3054" y="1032"/>
                    </a:lnTo>
                    <a:lnTo>
                      <a:pt x="3054" y="1026"/>
                    </a:lnTo>
                    <a:lnTo>
                      <a:pt x="3072" y="1014"/>
                    </a:lnTo>
                    <a:lnTo>
                      <a:pt x="3060" y="1002"/>
                    </a:lnTo>
                    <a:lnTo>
                      <a:pt x="3096" y="1014"/>
                    </a:lnTo>
                    <a:lnTo>
                      <a:pt x="3114" y="996"/>
                    </a:lnTo>
                    <a:lnTo>
                      <a:pt x="3126" y="1002"/>
                    </a:lnTo>
                    <a:lnTo>
                      <a:pt x="3132" y="1014"/>
                    </a:lnTo>
                    <a:lnTo>
                      <a:pt x="3144" y="1020"/>
                    </a:lnTo>
                    <a:lnTo>
                      <a:pt x="3156" y="1044"/>
                    </a:lnTo>
                    <a:lnTo>
                      <a:pt x="3156" y="1050"/>
                    </a:lnTo>
                    <a:lnTo>
                      <a:pt x="3144" y="1074"/>
                    </a:lnTo>
                    <a:lnTo>
                      <a:pt x="3126" y="1092"/>
                    </a:lnTo>
                    <a:lnTo>
                      <a:pt x="3126" y="1104"/>
                    </a:lnTo>
                    <a:lnTo>
                      <a:pt x="3132" y="1116"/>
                    </a:lnTo>
                    <a:lnTo>
                      <a:pt x="3144" y="1128"/>
                    </a:lnTo>
                    <a:lnTo>
                      <a:pt x="3150" y="1128"/>
                    </a:lnTo>
                    <a:lnTo>
                      <a:pt x="3162" y="1122"/>
                    </a:lnTo>
                    <a:lnTo>
                      <a:pt x="3168" y="1122"/>
                    </a:lnTo>
                    <a:lnTo>
                      <a:pt x="3162" y="1152"/>
                    </a:lnTo>
                    <a:lnTo>
                      <a:pt x="3144" y="1170"/>
                    </a:lnTo>
                    <a:lnTo>
                      <a:pt x="3144" y="1176"/>
                    </a:lnTo>
                    <a:lnTo>
                      <a:pt x="3150" y="1176"/>
                    </a:lnTo>
                    <a:lnTo>
                      <a:pt x="3162" y="1170"/>
                    </a:lnTo>
                    <a:lnTo>
                      <a:pt x="3168" y="1164"/>
                    </a:lnTo>
                    <a:lnTo>
                      <a:pt x="3180" y="1158"/>
                    </a:lnTo>
                    <a:lnTo>
                      <a:pt x="3186" y="1158"/>
                    </a:lnTo>
                    <a:lnTo>
                      <a:pt x="3198" y="1146"/>
                    </a:lnTo>
                    <a:lnTo>
                      <a:pt x="3198" y="1122"/>
                    </a:lnTo>
                    <a:lnTo>
                      <a:pt x="3204" y="1122"/>
                    </a:lnTo>
                    <a:lnTo>
                      <a:pt x="3210" y="1116"/>
                    </a:lnTo>
                    <a:lnTo>
                      <a:pt x="3258" y="1092"/>
                    </a:lnTo>
                    <a:lnTo>
                      <a:pt x="3264" y="1086"/>
                    </a:lnTo>
                    <a:lnTo>
                      <a:pt x="3306" y="1086"/>
                    </a:lnTo>
                    <a:lnTo>
                      <a:pt x="3312" y="1074"/>
                    </a:lnTo>
                    <a:lnTo>
                      <a:pt x="3312" y="1062"/>
                    </a:lnTo>
                    <a:lnTo>
                      <a:pt x="3318" y="1056"/>
                    </a:lnTo>
                    <a:lnTo>
                      <a:pt x="3324" y="1044"/>
                    </a:lnTo>
                    <a:lnTo>
                      <a:pt x="3360" y="1026"/>
                    </a:lnTo>
                    <a:lnTo>
                      <a:pt x="3372" y="1014"/>
                    </a:lnTo>
                    <a:lnTo>
                      <a:pt x="3390" y="978"/>
                    </a:lnTo>
                    <a:lnTo>
                      <a:pt x="3390" y="948"/>
                    </a:lnTo>
                    <a:lnTo>
                      <a:pt x="3396" y="942"/>
                    </a:lnTo>
                    <a:lnTo>
                      <a:pt x="3396" y="936"/>
                    </a:lnTo>
                    <a:lnTo>
                      <a:pt x="3408" y="936"/>
                    </a:lnTo>
                    <a:lnTo>
                      <a:pt x="3420" y="942"/>
                    </a:lnTo>
                    <a:lnTo>
                      <a:pt x="3432" y="954"/>
                    </a:lnTo>
                    <a:lnTo>
                      <a:pt x="3444" y="954"/>
                    </a:lnTo>
                    <a:lnTo>
                      <a:pt x="3456" y="960"/>
                    </a:lnTo>
                    <a:lnTo>
                      <a:pt x="3504" y="960"/>
                    </a:lnTo>
                    <a:lnTo>
                      <a:pt x="3504" y="948"/>
                    </a:lnTo>
                    <a:lnTo>
                      <a:pt x="3498" y="948"/>
                    </a:lnTo>
                    <a:lnTo>
                      <a:pt x="3474" y="924"/>
                    </a:lnTo>
                    <a:lnTo>
                      <a:pt x="3474" y="912"/>
                    </a:lnTo>
                    <a:lnTo>
                      <a:pt x="3480" y="906"/>
                    </a:lnTo>
                    <a:lnTo>
                      <a:pt x="3486" y="912"/>
                    </a:lnTo>
                    <a:lnTo>
                      <a:pt x="3510" y="912"/>
                    </a:lnTo>
                    <a:lnTo>
                      <a:pt x="3522" y="918"/>
                    </a:lnTo>
                    <a:lnTo>
                      <a:pt x="3534" y="912"/>
                    </a:lnTo>
                    <a:lnTo>
                      <a:pt x="3540" y="900"/>
                    </a:lnTo>
                    <a:lnTo>
                      <a:pt x="3540" y="894"/>
                    </a:lnTo>
                    <a:lnTo>
                      <a:pt x="3534" y="882"/>
                    </a:lnTo>
                    <a:lnTo>
                      <a:pt x="3558" y="882"/>
                    </a:lnTo>
                    <a:lnTo>
                      <a:pt x="3558" y="864"/>
                    </a:lnTo>
                    <a:lnTo>
                      <a:pt x="3552" y="852"/>
                    </a:lnTo>
                    <a:lnTo>
                      <a:pt x="3546" y="846"/>
                    </a:lnTo>
                    <a:lnTo>
                      <a:pt x="3546" y="840"/>
                    </a:lnTo>
                    <a:lnTo>
                      <a:pt x="3576" y="840"/>
                    </a:lnTo>
                    <a:lnTo>
                      <a:pt x="3594" y="864"/>
                    </a:lnTo>
                    <a:lnTo>
                      <a:pt x="3600" y="840"/>
                    </a:lnTo>
                    <a:lnTo>
                      <a:pt x="3630" y="846"/>
                    </a:lnTo>
                    <a:lnTo>
                      <a:pt x="3624" y="810"/>
                    </a:lnTo>
                    <a:lnTo>
                      <a:pt x="3618" y="798"/>
                    </a:lnTo>
                    <a:lnTo>
                      <a:pt x="3606" y="786"/>
                    </a:lnTo>
                    <a:lnTo>
                      <a:pt x="3606" y="774"/>
                    </a:lnTo>
                    <a:lnTo>
                      <a:pt x="3600" y="756"/>
                    </a:lnTo>
                    <a:lnTo>
                      <a:pt x="3588" y="744"/>
                    </a:lnTo>
                    <a:lnTo>
                      <a:pt x="3576" y="726"/>
                    </a:lnTo>
                    <a:lnTo>
                      <a:pt x="3564" y="720"/>
                    </a:lnTo>
                    <a:lnTo>
                      <a:pt x="3552" y="708"/>
                    </a:lnTo>
                    <a:lnTo>
                      <a:pt x="3546" y="708"/>
                    </a:lnTo>
                    <a:lnTo>
                      <a:pt x="3540" y="696"/>
                    </a:lnTo>
                    <a:lnTo>
                      <a:pt x="3540" y="684"/>
                    </a:lnTo>
                    <a:lnTo>
                      <a:pt x="3564" y="684"/>
                    </a:lnTo>
                    <a:lnTo>
                      <a:pt x="3564" y="672"/>
                    </a:lnTo>
                    <a:lnTo>
                      <a:pt x="3558" y="666"/>
                    </a:lnTo>
                    <a:lnTo>
                      <a:pt x="3564" y="660"/>
                    </a:lnTo>
                    <a:lnTo>
                      <a:pt x="3588" y="660"/>
                    </a:lnTo>
                    <a:lnTo>
                      <a:pt x="3600" y="666"/>
                    </a:lnTo>
                    <a:lnTo>
                      <a:pt x="3618" y="672"/>
                    </a:lnTo>
                    <a:lnTo>
                      <a:pt x="3630" y="672"/>
                    </a:lnTo>
                    <a:lnTo>
                      <a:pt x="3642" y="678"/>
                    </a:lnTo>
                    <a:lnTo>
                      <a:pt x="3648" y="678"/>
                    </a:lnTo>
                    <a:lnTo>
                      <a:pt x="3654" y="672"/>
                    </a:lnTo>
                    <a:lnTo>
                      <a:pt x="3654" y="660"/>
                    </a:lnTo>
                    <a:lnTo>
                      <a:pt x="3648" y="648"/>
                    </a:lnTo>
                    <a:lnTo>
                      <a:pt x="3648" y="630"/>
                    </a:lnTo>
                    <a:lnTo>
                      <a:pt x="3654" y="630"/>
                    </a:lnTo>
                    <a:lnTo>
                      <a:pt x="3660" y="62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52" name="Chad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D9A620FC-72F0-43AF-A38A-310E3DF4C5B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735655" y="-1475265"/>
                <a:ext cx="144882" cy="263875"/>
              </a:xfrm>
              <a:custGeom>
                <a:avLst/>
                <a:gdLst>
                  <a:gd name="T0" fmla="*/ 2147483647 w 744"/>
                  <a:gd name="T1" fmla="*/ 2147483647 h 1290"/>
                  <a:gd name="T2" fmla="*/ 2147483647 w 744"/>
                  <a:gd name="T3" fmla="*/ 0 h 1290"/>
                  <a:gd name="T4" fmla="*/ 2147483647 w 744"/>
                  <a:gd name="T5" fmla="*/ 2147483647 h 1290"/>
                  <a:gd name="T6" fmla="*/ 2147483647 w 744"/>
                  <a:gd name="T7" fmla="*/ 2147483647 h 1290"/>
                  <a:gd name="T8" fmla="*/ 2147483647 w 744"/>
                  <a:gd name="T9" fmla="*/ 2147483647 h 1290"/>
                  <a:gd name="T10" fmla="*/ 2147483647 w 744"/>
                  <a:gd name="T11" fmla="*/ 2147483647 h 1290"/>
                  <a:gd name="T12" fmla="*/ 2147483647 w 744"/>
                  <a:gd name="T13" fmla="*/ 2147483647 h 1290"/>
                  <a:gd name="T14" fmla="*/ 2147483647 w 744"/>
                  <a:gd name="T15" fmla="*/ 2147483647 h 1290"/>
                  <a:gd name="T16" fmla="*/ 2147483647 w 744"/>
                  <a:gd name="T17" fmla="*/ 2147483647 h 1290"/>
                  <a:gd name="T18" fmla="*/ 0 w 744"/>
                  <a:gd name="T19" fmla="*/ 2147483647 h 1290"/>
                  <a:gd name="T20" fmla="*/ 2147483647 w 744"/>
                  <a:gd name="T21" fmla="*/ 2147483647 h 1290"/>
                  <a:gd name="T22" fmla="*/ 2147483647 w 744"/>
                  <a:gd name="T23" fmla="*/ 2147483647 h 1290"/>
                  <a:gd name="T24" fmla="*/ 2147483647 w 744"/>
                  <a:gd name="T25" fmla="*/ 2147483647 h 1290"/>
                  <a:gd name="T26" fmla="*/ 2147483647 w 744"/>
                  <a:gd name="T27" fmla="*/ 2147483647 h 1290"/>
                  <a:gd name="T28" fmla="*/ 2147483647 w 744"/>
                  <a:gd name="T29" fmla="*/ 2147483647 h 1290"/>
                  <a:gd name="T30" fmla="*/ 2147483647 w 744"/>
                  <a:gd name="T31" fmla="*/ 2147483647 h 1290"/>
                  <a:gd name="T32" fmla="*/ 2147483647 w 744"/>
                  <a:gd name="T33" fmla="*/ 2147483647 h 1290"/>
                  <a:gd name="T34" fmla="*/ 2147483647 w 744"/>
                  <a:gd name="T35" fmla="*/ 2147483647 h 1290"/>
                  <a:gd name="T36" fmla="*/ 2147483647 w 744"/>
                  <a:gd name="T37" fmla="*/ 2147483647 h 1290"/>
                  <a:gd name="T38" fmla="*/ 2147483647 w 744"/>
                  <a:gd name="T39" fmla="*/ 2147483647 h 1290"/>
                  <a:gd name="T40" fmla="*/ 2147483647 w 744"/>
                  <a:gd name="T41" fmla="*/ 2147483647 h 1290"/>
                  <a:gd name="T42" fmla="*/ 2147483647 w 744"/>
                  <a:gd name="T43" fmla="*/ 2147483647 h 1290"/>
                  <a:gd name="T44" fmla="*/ 2147483647 w 744"/>
                  <a:gd name="T45" fmla="*/ 2147483647 h 1290"/>
                  <a:gd name="T46" fmla="*/ 2147483647 w 744"/>
                  <a:gd name="T47" fmla="*/ 2147483647 h 1290"/>
                  <a:gd name="T48" fmla="*/ 2147483647 w 744"/>
                  <a:gd name="T49" fmla="*/ 2147483647 h 1290"/>
                  <a:gd name="T50" fmla="*/ 2147483647 w 744"/>
                  <a:gd name="T51" fmla="*/ 2147483647 h 1290"/>
                  <a:gd name="T52" fmla="*/ 2147483647 w 744"/>
                  <a:gd name="T53" fmla="*/ 2147483647 h 1290"/>
                  <a:gd name="T54" fmla="*/ 2147483647 w 744"/>
                  <a:gd name="T55" fmla="*/ 2147483647 h 1290"/>
                  <a:gd name="T56" fmla="*/ 2147483647 w 744"/>
                  <a:gd name="T57" fmla="*/ 2147483647 h 1290"/>
                  <a:gd name="T58" fmla="*/ 2147483647 w 744"/>
                  <a:gd name="T59" fmla="*/ 2147483647 h 1290"/>
                  <a:gd name="T60" fmla="*/ 2147483647 w 744"/>
                  <a:gd name="T61" fmla="*/ 2147483647 h 1290"/>
                  <a:gd name="T62" fmla="*/ 2147483647 w 744"/>
                  <a:gd name="T63" fmla="*/ 2147483647 h 1290"/>
                  <a:gd name="T64" fmla="*/ 2147483647 w 744"/>
                  <a:gd name="T65" fmla="*/ 2147483647 h 1290"/>
                  <a:gd name="T66" fmla="*/ 2147483647 w 744"/>
                  <a:gd name="T67" fmla="*/ 2147483647 h 1290"/>
                  <a:gd name="T68" fmla="*/ 2147483647 w 744"/>
                  <a:gd name="T69" fmla="*/ 2147483647 h 1290"/>
                  <a:gd name="T70" fmla="*/ 2147483647 w 744"/>
                  <a:gd name="T71" fmla="*/ 2147483647 h 1290"/>
                  <a:gd name="T72" fmla="*/ 2147483647 w 744"/>
                  <a:gd name="T73" fmla="*/ 2147483647 h 1290"/>
                  <a:gd name="T74" fmla="*/ 2147483647 w 744"/>
                  <a:gd name="T75" fmla="*/ 2147483647 h 1290"/>
                  <a:gd name="T76" fmla="*/ 2147483647 w 744"/>
                  <a:gd name="T77" fmla="*/ 2147483647 h 1290"/>
                  <a:gd name="T78" fmla="*/ 2147483647 w 744"/>
                  <a:gd name="T79" fmla="*/ 2147483647 h 1290"/>
                  <a:gd name="T80" fmla="*/ 2147483647 w 744"/>
                  <a:gd name="T81" fmla="*/ 2147483647 h 1290"/>
                  <a:gd name="T82" fmla="*/ 2147483647 w 744"/>
                  <a:gd name="T83" fmla="*/ 2147483647 h 1290"/>
                  <a:gd name="T84" fmla="*/ 2147483647 w 744"/>
                  <a:gd name="T85" fmla="*/ 2147483647 h 1290"/>
                  <a:gd name="T86" fmla="*/ 2147483647 w 744"/>
                  <a:gd name="T87" fmla="*/ 2147483647 h 1290"/>
                  <a:gd name="T88" fmla="*/ 2147483647 w 744"/>
                  <a:gd name="T89" fmla="*/ 2147483647 h 1290"/>
                  <a:gd name="T90" fmla="*/ 2147483647 w 744"/>
                  <a:gd name="T91" fmla="*/ 2147483647 h 1290"/>
                  <a:gd name="T92" fmla="*/ 2147483647 w 744"/>
                  <a:gd name="T93" fmla="*/ 2147483647 h 1290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744"/>
                  <a:gd name="T142" fmla="*/ 0 h 1290"/>
                  <a:gd name="T143" fmla="*/ 744 w 744"/>
                  <a:gd name="T144" fmla="*/ 1290 h 1290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744" h="1290">
                    <a:moveTo>
                      <a:pt x="678" y="624"/>
                    </a:moveTo>
                    <a:lnTo>
                      <a:pt x="720" y="624"/>
                    </a:lnTo>
                    <a:lnTo>
                      <a:pt x="732" y="630"/>
                    </a:lnTo>
                    <a:lnTo>
                      <a:pt x="744" y="630"/>
                    </a:lnTo>
                    <a:lnTo>
                      <a:pt x="738" y="324"/>
                    </a:lnTo>
                    <a:lnTo>
                      <a:pt x="180" y="0"/>
                    </a:lnTo>
                    <a:lnTo>
                      <a:pt x="156" y="12"/>
                    </a:lnTo>
                    <a:lnTo>
                      <a:pt x="144" y="24"/>
                    </a:lnTo>
                    <a:lnTo>
                      <a:pt x="126" y="30"/>
                    </a:lnTo>
                    <a:lnTo>
                      <a:pt x="108" y="42"/>
                    </a:lnTo>
                    <a:lnTo>
                      <a:pt x="126" y="108"/>
                    </a:lnTo>
                    <a:lnTo>
                      <a:pt x="114" y="156"/>
                    </a:lnTo>
                    <a:lnTo>
                      <a:pt x="144" y="192"/>
                    </a:lnTo>
                    <a:lnTo>
                      <a:pt x="150" y="216"/>
                    </a:lnTo>
                    <a:lnTo>
                      <a:pt x="180" y="252"/>
                    </a:lnTo>
                    <a:lnTo>
                      <a:pt x="162" y="288"/>
                    </a:lnTo>
                    <a:lnTo>
                      <a:pt x="144" y="534"/>
                    </a:lnTo>
                    <a:lnTo>
                      <a:pt x="138" y="540"/>
                    </a:lnTo>
                    <a:lnTo>
                      <a:pt x="120" y="564"/>
                    </a:lnTo>
                    <a:lnTo>
                      <a:pt x="96" y="588"/>
                    </a:lnTo>
                    <a:lnTo>
                      <a:pt x="72" y="618"/>
                    </a:lnTo>
                    <a:lnTo>
                      <a:pt x="54" y="636"/>
                    </a:lnTo>
                    <a:lnTo>
                      <a:pt x="48" y="648"/>
                    </a:lnTo>
                    <a:lnTo>
                      <a:pt x="36" y="666"/>
                    </a:lnTo>
                    <a:lnTo>
                      <a:pt x="30" y="678"/>
                    </a:lnTo>
                    <a:lnTo>
                      <a:pt x="24" y="696"/>
                    </a:lnTo>
                    <a:lnTo>
                      <a:pt x="24" y="708"/>
                    </a:lnTo>
                    <a:lnTo>
                      <a:pt x="18" y="714"/>
                    </a:lnTo>
                    <a:lnTo>
                      <a:pt x="18" y="720"/>
                    </a:lnTo>
                    <a:lnTo>
                      <a:pt x="0" y="726"/>
                    </a:lnTo>
                    <a:lnTo>
                      <a:pt x="6" y="786"/>
                    </a:lnTo>
                    <a:lnTo>
                      <a:pt x="18" y="786"/>
                    </a:lnTo>
                    <a:lnTo>
                      <a:pt x="48" y="834"/>
                    </a:lnTo>
                    <a:lnTo>
                      <a:pt x="48" y="846"/>
                    </a:lnTo>
                    <a:lnTo>
                      <a:pt x="48" y="840"/>
                    </a:lnTo>
                    <a:lnTo>
                      <a:pt x="72" y="834"/>
                    </a:lnTo>
                    <a:lnTo>
                      <a:pt x="72" y="852"/>
                    </a:lnTo>
                    <a:lnTo>
                      <a:pt x="78" y="864"/>
                    </a:lnTo>
                    <a:lnTo>
                      <a:pt x="84" y="870"/>
                    </a:lnTo>
                    <a:lnTo>
                      <a:pt x="96" y="870"/>
                    </a:lnTo>
                    <a:lnTo>
                      <a:pt x="102" y="876"/>
                    </a:lnTo>
                    <a:lnTo>
                      <a:pt x="108" y="876"/>
                    </a:lnTo>
                    <a:lnTo>
                      <a:pt x="102" y="912"/>
                    </a:lnTo>
                    <a:lnTo>
                      <a:pt x="114" y="918"/>
                    </a:lnTo>
                    <a:lnTo>
                      <a:pt x="120" y="930"/>
                    </a:lnTo>
                    <a:lnTo>
                      <a:pt x="120" y="966"/>
                    </a:lnTo>
                    <a:lnTo>
                      <a:pt x="114" y="966"/>
                    </a:lnTo>
                    <a:lnTo>
                      <a:pt x="114" y="1002"/>
                    </a:lnTo>
                    <a:lnTo>
                      <a:pt x="120" y="1020"/>
                    </a:lnTo>
                    <a:lnTo>
                      <a:pt x="120" y="1038"/>
                    </a:lnTo>
                    <a:lnTo>
                      <a:pt x="126" y="1050"/>
                    </a:lnTo>
                    <a:lnTo>
                      <a:pt x="138" y="1056"/>
                    </a:lnTo>
                    <a:lnTo>
                      <a:pt x="144" y="1068"/>
                    </a:lnTo>
                    <a:lnTo>
                      <a:pt x="162" y="1086"/>
                    </a:lnTo>
                    <a:lnTo>
                      <a:pt x="66" y="1086"/>
                    </a:lnTo>
                    <a:lnTo>
                      <a:pt x="54" y="1092"/>
                    </a:lnTo>
                    <a:lnTo>
                      <a:pt x="48" y="1098"/>
                    </a:lnTo>
                    <a:lnTo>
                      <a:pt x="48" y="1110"/>
                    </a:lnTo>
                    <a:lnTo>
                      <a:pt x="60" y="1134"/>
                    </a:lnTo>
                    <a:lnTo>
                      <a:pt x="72" y="1146"/>
                    </a:lnTo>
                    <a:lnTo>
                      <a:pt x="78" y="1158"/>
                    </a:lnTo>
                    <a:lnTo>
                      <a:pt x="90" y="1170"/>
                    </a:lnTo>
                    <a:lnTo>
                      <a:pt x="108" y="1182"/>
                    </a:lnTo>
                    <a:lnTo>
                      <a:pt x="120" y="1188"/>
                    </a:lnTo>
                    <a:lnTo>
                      <a:pt x="132" y="1200"/>
                    </a:lnTo>
                    <a:lnTo>
                      <a:pt x="144" y="1224"/>
                    </a:lnTo>
                    <a:lnTo>
                      <a:pt x="144" y="1242"/>
                    </a:lnTo>
                    <a:lnTo>
                      <a:pt x="150" y="1254"/>
                    </a:lnTo>
                    <a:lnTo>
                      <a:pt x="156" y="1272"/>
                    </a:lnTo>
                    <a:lnTo>
                      <a:pt x="156" y="1284"/>
                    </a:lnTo>
                    <a:lnTo>
                      <a:pt x="162" y="1284"/>
                    </a:lnTo>
                    <a:lnTo>
                      <a:pt x="168" y="1290"/>
                    </a:lnTo>
                    <a:lnTo>
                      <a:pt x="186" y="1290"/>
                    </a:lnTo>
                    <a:lnTo>
                      <a:pt x="198" y="1284"/>
                    </a:lnTo>
                    <a:lnTo>
                      <a:pt x="216" y="1266"/>
                    </a:lnTo>
                    <a:lnTo>
                      <a:pt x="228" y="1260"/>
                    </a:lnTo>
                    <a:lnTo>
                      <a:pt x="234" y="1254"/>
                    </a:lnTo>
                    <a:lnTo>
                      <a:pt x="234" y="1278"/>
                    </a:lnTo>
                    <a:lnTo>
                      <a:pt x="240" y="1284"/>
                    </a:lnTo>
                    <a:lnTo>
                      <a:pt x="246" y="1284"/>
                    </a:lnTo>
                    <a:lnTo>
                      <a:pt x="258" y="1278"/>
                    </a:lnTo>
                    <a:lnTo>
                      <a:pt x="270" y="1266"/>
                    </a:lnTo>
                    <a:lnTo>
                      <a:pt x="276" y="1254"/>
                    </a:lnTo>
                    <a:lnTo>
                      <a:pt x="282" y="1248"/>
                    </a:lnTo>
                    <a:lnTo>
                      <a:pt x="372" y="1248"/>
                    </a:lnTo>
                    <a:lnTo>
                      <a:pt x="378" y="1242"/>
                    </a:lnTo>
                    <a:lnTo>
                      <a:pt x="384" y="1230"/>
                    </a:lnTo>
                    <a:lnTo>
                      <a:pt x="390" y="1224"/>
                    </a:lnTo>
                    <a:lnTo>
                      <a:pt x="396" y="1212"/>
                    </a:lnTo>
                    <a:lnTo>
                      <a:pt x="402" y="1206"/>
                    </a:lnTo>
                    <a:lnTo>
                      <a:pt x="402" y="1194"/>
                    </a:lnTo>
                    <a:lnTo>
                      <a:pt x="390" y="1182"/>
                    </a:lnTo>
                    <a:lnTo>
                      <a:pt x="384" y="1182"/>
                    </a:lnTo>
                    <a:lnTo>
                      <a:pt x="402" y="1170"/>
                    </a:lnTo>
                    <a:lnTo>
                      <a:pt x="420" y="1170"/>
                    </a:lnTo>
                    <a:lnTo>
                      <a:pt x="462" y="1164"/>
                    </a:lnTo>
                    <a:lnTo>
                      <a:pt x="510" y="1146"/>
                    </a:lnTo>
                    <a:lnTo>
                      <a:pt x="528" y="1134"/>
                    </a:lnTo>
                    <a:lnTo>
                      <a:pt x="552" y="1110"/>
                    </a:lnTo>
                    <a:lnTo>
                      <a:pt x="552" y="1092"/>
                    </a:lnTo>
                    <a:lnTo>
                      <a:pt x="588" y="1068"/>
                    </a:lnTo>
                    <a:lnTo>
                      <a:pt x="594" y="1038"/>
                    </a:lnTo>
                    <a:lnTo>
                      <a:pt x="648" y="1008"/>
                    </a:lnTo>
                    <a:lnTo>
                      <a:pt x="672" y="1008"/>
                    </a:lnTo>
                    <a:lnTo>
                      <a:pt x="672" y="996"/>
                    </a:lnTo>
                    <a:lnTo>
                      <a:pt x="684" y="996"/>
                    </a:lnTo>
                    <a:lnTo>
                      <a:pt x="684" y="990"/>
                    </a:lnTo>
                    <a:lnTo>
                      <a:pt x="678" y="984"/>
                    </a:lnTo>
                    <a:lnTo>
                      <a:pt x="666" y="966"/>
                    </a:lnTo>
                    <a:lnTo>
                      <a:pt x="654" y="960"/>
                    </a:lnTo>
                    <a:lnTo>
                      <a:pt x="648" y="960"/>
                    </a:lnTo>
                    <a:lnTo>
                      <a:pt x="642" y="936"/>
                    </a:lnTo>
                    <a:lnTo>
                      <a:pt x="660" y="930"/>
                    </a:lnTo>
                    <a:lnTo>
                      <a:pt x="642" y="918"/>
                    </a:lnTo>
                    <a:lnTo>
                      <a:pt x="642" y="876"/>
                    </a:lnTo>
                    <a:lnTo>
                      <a:pt x="636" y="870"/>
                    </a:lnTo>
                    <a:lnTo>
                      <a:pt x="624" y="870"/>
                    </a:lnTo>
                    <a:lnTo>
                      <a:pt x="618" y="876"/>
                    </a:lnTo>
                    <a:lnTo>
                      <a:pt x="606" y="876"/>
                    </a:lnTo>
                    <a:lnTo>
                      <a:pt x="600" y="870"/>
                    </a:lnTo>
                    <a:lnTo>
                      <a:pt x="600" y="852"/>
                    </a:lnTo>
                    <a:lnTo>
                      <a:pt x="606" y="840"/>
                    </a:lnTo>
                    <a:lnTo>
                      <a:pt x="618" y="834"/>
                    </a:lnTo>
                    <a:lnTo>
                      <a:pt x="630" y="822"/>
                    </a:lnTo>
                    <a:lnTo>
                      <a:pt x="630" y="810"/>
                    </a:lnTo>
                    <a:lnTo>
                      <a:pt x="618" y="786"/>
                    </a:lnTo>
                    <a:lnTo>
                      <a:pt x="612" y="780"/>
                    </a:lnTo>
                    <a:lnTo>
                      <a:pt x="630" y="762"/>
                    </a:lnTo>
                    <a:lnTo>
                      <a:pt x="648" y="750"/>
                    </a:lnTo>
                    <a:lnTo>
                      <a:pt x="642" y="732"/>
                    </a:lnTo>
                    <a:lnTo>
                      <a:pt x="636" y="708"/>
                    </a:lnTo>
                    <a:lnTo>
                      <a:pt x="648" y="708"/>
                    </a:lnTo>
                    <a:lnTo>
                      <a:pt x="648" y="690"/>
                    </a:lnTo>
                    <a:lnTo>
                      <a:pt x="660" y="678"/>
                    </a:lnTo>
                    <a:lnTo>
                      <a:pt x="672" y="672"/>
                    </a:lnTo>
                    <a:lnTo>
                      <a:pt x="678" y="666"/>
                    </a:lnTo>
                    <a:lnTo>
                      <a:pt x="678" y="660"/>
                    </a:lnTo>
                    <a:lnTo>
                      <a:pt x="672" y="654"/>
                    </a:lnTo>
                    <a:lnTo>
                      <a:pt x="672" y="642"/>
                    </a:lnTo>
                    <a:lnTo>
                      <a:pt x="666" y="636"/>
                    </a:lnTo>
                    <a:lnTo>
                      <a:pt x="678" y="62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53" name="Canad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31AA5BB4-F3FD-47F2-9A28-C68E3A6D532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5016233" y="-2370181"/>
                <a:ext cx="1083167" cy="590693"/>
              </a:xfrm>
              <a:custGeom>
                <a:avLst/>
                <a:gdLst>
                  <a:gd name="T0" fmla="*/ 2147483647 w 5574"/>
                  <a:gd name="T1" fmla="*/ 2147483647 h 2886"/>
                  <a:gd name="T2" fmla="*/ 2147483647 w 5574"/>
                  <a:gd name="T3" fmla="*/ 2147483647 h 2886"/>
                  <a:gd name="T4" fmla="*/ 2147483647 w 5574"/>
                  <a:gd name="T5" fmla="*/ 2147483647 h 2886"/>
                  <a:gd name="T6" fmla="*/ 2147483647 w 5574"/>
                  <a:gd name="T7" fmla="*/ 2147483647 h 2886"/>
                  <a:gd name="T8" fmla="*/ 2147483647 w 5574"/>
                  <a:gd name="T9" fmla="*/ 2147483647 h 2886"/>
                  <a:gd name="T10" fmla="*/ 2147483647 w 5574"/>
                  <a:gd name="T11" fmla="*/ 2147483647 h 2886"/>
                  <a:gd name="T12" fmla="*/ 2147483647 w 5574"/>
                  <a:gd name="T13" fmla="*/ 2147483647 h 2886"/>
                  <a:gd name="T14" fmla="*/ 2147483647 w 5574"/>
                  <a:gd name="T15" fmla="*/ 2147483647 h 2886"/>
                  <a:gd name="T16" fmla="*/ 2147483647 w 5574"/>
                  <a:gd name="T17" fmla="*/ 2147483647 h 2886"/>
                  <a:gd name="T18" fmla="*/ 2147483647 w 5574"/>
                  <a:gd name="T19" fmla="*/ 2147483647 h 2886"/>
                  <a:gd name="T20" fmla="*/ 2147483647 w 5574"/>
                  <a:gd name="T21" fmla="*/ 2147483647 h 2886"/>
                  <a:gd name="T22" fmla="*/ 2147483647 w 5574"/>
                  <a:gd name="T23" fmla="*/ 2147483647 h 2886"/>
                  <a:gd name="T24" fmla="*/ 2147483647 w 5574"/>
                  <a:gd name="T25" fmla="*/ 2147483647 h 2886"/>
                  <a:gd name="T26" fmla="*/ 2147483647 w 5574"/>
                  <a:gd name="T27" fmla="*/ 2147483647 h 2886"/>
                  <a:gd name="T28" fmla="*/ 2147483647 w 5574"/>
                  <a:gd name="T29" fmla="*/ 2147483647 h 2886"/>
                  <a:gd name="T30" fmla="*/ 2147483647 w 5574"/>
                  <a:gd name="T31" fmla="*/ 2147483647 h 2886"/>
                  <a:gd name="T32" fmla="*/ 2147483647 w 5574"/>
                  <a:gd name="T33" fmla="*/ 2147483647 h 2886"/>
                  <a:gd name="T34" fmla="*/ 2147483647 w 5574"/>
                  <a:gd name="T35" fmla="*/ 2147483647 h 2886"/>
                  <a:gd name="T36" fmla="*/ 2147483647 w 5574"/>
                  <a:gd name="T37" fmla="*/ 2147483647 h 2886"/>
                  <a:gd name="T38" fmla="*/ 2147483647 w 5574"/>
                  <a:gd name="T39" fmla="*/ 2147483647 h 2886"/>
                  <a:gd name="T40" fmla="*/ 2147483647 w 5574"/>
                  <a:gd name="T41" fmla="*/ 2147483647 h 2886"/>
                  <a:gd name="T42" fmla="*/ 2147483647 w 5574"/>
                  <a:gd name="T43" fmla="*/ 2147483647 h 2886"/>
                  <a:gd name="T44" fmla="*/ 2147483647 w 5574"/>
                  <a:gd name="T45" fmla="*/ 2147483647 h 2886"/>
                  <a:gd name="T46" fmla="*/ 2147483647 w 5574"/>
                  <a:gd name="T47" fmla="*/ 2147483647 h 2886"/>
                  <a:gd name="T48" fmla="*/ 2147483647 w 5574"/>
                  <a:gd name="T49" fmla="*/ 2147483647 h 2886"/>
                  <a:gd name="T50" fmla="*/ 2147483647 w 5574"/>
                  <a:gd name="T51" fmla="*/ 2147483647 h 2886"/>
                  <a:gd name="T52" fmla="*/ 2147483647 w 5574"/>
                  <a:gd name="T53" fmla="*/ 2147483647 h 2886"/>
                  <a:gd name="T54" fmla="*/ 2147483647 w 5574"/>
                  <a:gd name="T55" fmla="*/ 2147483647 h 2886"/>
                  <a:gd name="T56" fmla="*/ 2147483647 w 5574"/>
                  <a:gd name="T57" fmla="*/ 2147483647 h 2886"/>
                  <a:gd name="T58" fmla="*/ 2147483647 w 5574"/>
                  <a:gd name="T59" fmla="*/ 2147483647 h 2886"/>
                  <a:gd name="T60" fmla="*/ 2147483647 w 5574"/>
                  <a:gd name="T61" fmla="*/ 2147483647 h 2886"/>
                  <a:gd name="T62" fmla="*/ 2147483647 w 5574"/>
                  <a:gd name="T63" fmla="*/ 2147483647 h 2886"/>
                  <a:gd name="T64" fmla="*/ 2147483647 w 5574"/>
                  <a:gd name="T65" fmla="*/ 2147483647 h 2886"/>
                  <a:gd name="T66" fmla="*/ 2147483647 w 5574"/>
                  <a:gd name="T67" fmla="*/ 2147483647 h 2886"/>
                  <a:gd name="T68" fmla="*/ 2147483647 w 5574"/>
                  <a:gd name="T69" fmla="*/ 2147483647 h 2886"/>
                  <a:gd name="T70" fmla="*/ 2147483647 w 5574"/>
                  <a:gd name="T71" fmla="*/ 2147483647 h 2886"/>
                  <a:gd name="T72" fmla="*/ 2147483647 w 5574"/>
                  <a:gd name="T73" fmla="*/ 2147483647 h 2886"/>
                  <a:gd name="T74" fmla="*/ 2147483647 w 5574"/>
                  <a:gd name="T75" fmla="*/ 2147483647 h 2886"/>
                  <a:gd name="T76" fmla="*/ 2147483647 w 5574"/>
                  <a:gd name="T77" fmla="*/ 2147483647 h 2886"/>
                  <a:gd name="T78" fmla="*/ 2147483647 w 5574"/>
                  <a:gd name="T79" fmla="*/ 2147483647 h 2886"/>
                  <a:gd name="T80" fmla="*/ 2147483647 w 5574"/>
                  <a:gd name="T81" fmla="*/ 2147483647 h 2886"/>
                  <a:gd name="T82" fmla="*/ 2147483647 w 5574"/>
                  <a:gd name="T83" fmla="*/ 2147483647 h 2886"/>
                  <a:gd name="T84" fmla="*/ 2147483647 w 5574"/>
                  <a:gd name="T85" fmla="*/ 2147483647 h 2886"/>
                  <a:gd name="T86" fmla="*/ 2147483647 w 5574"/>
                  <a:gd name="T87" fmla="*/ 2147483647 h 2886"/>
                  <a:gd name="T88" fmla="*/ 2147483647 w 5574"/>
                  <a:gd name="T89" fmla="*/ 2147483647 h 2886"/>
                  <a:gd name="T90" fmla="*/ 2147483647 w 5574"/>
                  <a:gd name="T91" fmla="*/ 2147483647 h 2886"/>
                  <a:gd name="T92" fmla="*/ 2147483647 w 5574"/>
                  <a:gd name="T93" fmla="*/ 2147483647 h 2886"/>
                  <a:gd name="T94" fmla="*/ 2147483647 w 5574"/>
                  <a:gd name="T95" fmla="*/ 2147483647 h 2886"/>
                  <a:gd name="T96" fmla="*/ 2147483647 w 5574"/>
                  <a:gd name="T97" fmla="*/ 2147483647 h 2886"/>
                  <a:gd name="T98" fmla="*/ 2147483647 w 5574"/>
                  <a:gd name="T99" fmla="*/ 2147483647 h 2886"/>
                  <a:gd name="T100" fmla="*/ 2147483647 w 5574"/>
                  <a:gd name="T101" fmla="*/ 2147483647 h 2886"/>
                  <a:gd name="T102" fmla="*/ 2147483647 w 5574"/>
                  <a:gd name="T103" fmla="*/ 2147483647 h 2886"/>
                  <a:gd name="T104" fmla="*/ 2147483647 w 5574"/>
                  <a:gd name="T105" fmla="*/ 2147483647 h 2886"/>
                  <a:gd name="T106" fmla="*/ 2147483647 w 5574"/>
                  <a:gd name="T107" fmla="*/ 2147483647 h 2886"/>
                  <a:gd name="T108" fmla="*/ 2147483647 w 5574"/>
                  <a:gd name="T109" fmla="*/ 2147483647 h 2886"/>
                  <a:gd name="T110" fmla="*/ 2147483647 w 5574"/>
                  <a:gd name="T111" fmla="*/ 2147483647 h 2886"/>
                  <a:gd name="T112" fmla="*/ 2147483647 w 5574"/>
                  <a:gd name="T113" fmla="*/ 2147483647 h 2886"/>
                  <a:gd name="T114" fmla="*/ 2147483647 w 5574"/>
                  <a:gd name="T115" fmla="*/ 2147483647 h 2886"/>
                  <a:gd name="T116" fmla="*/ 2147483647 w 5574"/>
                  <a:gd name="T117" fmla="*/ 2147483647 h 2886"/>
                  <a:gd name="T118" fmla="*/ 2147483647 w 5574"/>
                  <a:gd name="T119" fmla="*/ 2147483647 h 2886"/>
                  <a:gd name="T120" fmla="*/ 2147483647 w 5574"/>
                  <a:gd name="T121" fmla="*/ 2147483647 h 2886"/>
                  <a:gd name="T122" fmla="*/ 2147483647 w 5574"/>
                  <a:gd name="T123" fmla="*/ 2147483647 h 2886"/>
                  <a:gd name="T124" fmla="*/ 2147483647 w 5574"/>
                  <a:gd name="T125" fmla="*/ 2147483647 h 28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5574"/>
                  <a:gd name="T190" fmla="*/ 0 h 2886"/>
                  <a:gd name="T191" fmla="*/ 5574 w 5574"/>
                  <a:gd name="T192" fmla="*/ 2886 h 28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5574" h="2886">
                    <a:moveTo>
                      <a:pt x="3114" y="252"/>
                    </a:moveTo>
                    <a:lnTo>
                      <a:pt x="3138" y="252"/>
                    </a:lnTo>
                    <a:lnTo>
                      <a:pt x="3150" y="258"/>
                    </a:lnTo>
                    <a:lnTo>
                      <a:pt x="3168" y="258"/>
                    </a:lnTo>
                    <a:lnTo>
                      <a:pt x="3174" y="252"/>
                    </a:lnTo>
                    <a:lnTo>
                      <a:pt x="3174" y="246"/>
                    </a:lnTo>
                    <a:lnTo>
                      <a:pt x="3168" y="234"/>
                    </a:lnTo>
                    <a:lnTo>
                      <a:pt x="3156" y="228"/>
                    </a:lnTo>
                    <a:lnTo>
                      <a:pt x="3108" y="228"/>
                    </a:lnTo>
                    <a:lnTo>
                      <a:pt x="3066" y="234"/>
                    </a:lnTo>
                    <a:lnTo>
                      <a:pt x="3036" y="246"/>
                    </a:lnTo>
                    <a:lnTo>
                      <a:pt x="3018" y="246"/>
                    </a:lnTo>
                    <a:lnTo>
                      <a:pt x="3060" y="246"/>
                    </a:lnTo>
                    <a:lnTo>
                      <a:pt x="3096" y="252"/>
                    </a:lnTo>
                    <a:lnTo>
                      <a:pt x="3114" y="252"/>
                    </a:lnTo>
                    <a:close/>
                    <a:moveTo>
                      <a:pt x="2988" y="318"/>
                    </a:moveTo>
                    <a:lnTo>
                      <a:pt x="3036" y="318"/>
                    </a:lnTo>
                    <a:lnTo>
                      <a:pt x="3048" y="312"/>
                    </a:lnTo>
                    <a:lnTo>
                      <a:pt x="3060" y="312"/>
                    </a:lnTo>
                    <a:lnTo>
                      <a:pt x="3072" y="300"/>
                    </a:lnTo>
                    <a:lnTo>
                      <a:pt x="3072" y="294"/>
                    </a:lnTo>
                    <a:lnTo>
                      <a:pt x="3066" y="282"/>
                    </a:lnTo>
                    <a:lnTo>
                      <a:pt x="3138" y="270"/>
                    </a:lnTo>
                    <a:lnTo>
                      <a:pt x="3120" y="264"/>
                    </a:lnTo>
                    <a:lnTo>
                      <a:pt x="3054" y="264"/>
                    </a:lnTo>
                    <a:lnTo>
                      <a:pt x="3042" y="276"/>
                    </a:lnTo>
                    <a:lnTo>
                      <a:pt x="3030" y="276"/>
                    </a:lnTo>
                    <a:lnTo>
                      <a:pt x="2994" y="270"/>
                    </a:lnTo>
                    <a:lnTo>
                      <a:pt x="2958" y="270"/>
                    </a:lnTo>
                    <a:lnTo>
                      <a:pt x="2940" y="282"/>
                    </a:lnTo>
                    <a:lnTo>
                      <a:pt x="2940" y="294"/>
                    </a:lnTo>
                    <a:lnTo>
                      <a:pt x="2946" y="300"/>
                    </a:lnTo>
                    <a:lnTo>
                      <a:pt x="2970" y="312"/>
                    </a:lnTo>
                    <a:lnTo>
                      <a:pt x="2976" y="318"/>
                    </a:lnTo>
                    <a:lnTo>
                      <a:pt x="2988" y="318"/>
                    </a:lnTo>
                    <a:close/>
                    <a:moveTo>
                      <a:pt x="2682" y="384"/>
                    </a:moveTo>
                    <a:lnTo>
                      <a:pt x="2628" y="408"/>
                    </a:lnTo>
                    <a:lnTo>
                      <a:pt x="2634" y="408"/>
                    </a:lnTo>
                    <a:lnTo>
                      <a:pt x="2646" y="414"/>
                    </a:lnTo>
                    <a:lnTo>
                      <a:pt x="2652" y="414"/>
                    </a:lnTo>
                    <a:lnTo>
                      <a:pt x="2658" y="420"/>
                    </a:lnTo>
                    <a:lnTo>
                      <a:pt x="2658" y="426"/>
                    </a:lnTo>
                    <a:lnTo>
                      <a:pt x="2622" y="426"/>
                    </a:lnTo>
                    <a:lnTo>
                      <a:pt x="2586" y="432"/>
                    </a:lnTo>
                    <a:lnTo>
                      <a:pt x="2556" y="438"/>
                    </a:lnTo>
                    <a:lnTo>
                      <a:pt x="2544" y="438"/>
                    </a:lnTo>
                    <a:lnTo>
                      <a:pt x="2520" y="456"/>
                    </a:lnTo>
                    <a:lnTo>
                      <a:pt x="2580" y="450"/>
                    </a:lnTo>
                    <a:lnTo>
                      <a:pt x="2586" y="450"/>
                    </a:lnTo>
                    <a:lnTo>
                      <a:pt x="2592" y="456"/>
                    </a:lnTo>
                    <a:lnTo>
                      <a:pt x="2610" y="456"/>
                    </a:lnTo>
                    <a:lnTo>
                      <a:pt x="2628" y="462"/>
                    </a:lnTo>
                    <a:lnTo>
                      <a:pt x="2658" y="462"/>
                    </a:lnTo>
                    <a:lnTo>
                      <a:pt x="2694" y="450"/>
                    </a:lnTo>
                    <a:lnTo>
                      <a:pt x="2730" y="444"/>
                    </a:lnTo>
                    <a:lnTo>
                      <a:pt x="2742" y="438"/>
                    </a:lnTo>
                    <a:lnTo>
                      <a:pt x="2742" y="450"/>
                    </a:lnTo>
                    <a:lnTo>
                      <a:pt x="2760" y="450"/>
                    </a:lnTo>
                    <a:lnTo>
                      <a:pt x="2796" y="444"/>
                    </a:lnTo>
                    <a:lnTo>
                      <a:pt x="2856" y="444"/>
                    </a:lnTo>
                    <a:lnTo>
                      <a:pt x="2850" y="444"/>
                    </a:lnTo>
                    <a:lnTo>
                      <a:pt x="2844" y="450"/>
                    </a:lnTo>
                    <a:lnTo>
                      <a:pt x="2832" y="450"/>
                    </a:lnTo>
                    <a:lnTo>
                      <a:pt x="2790" y="456"/>
                    </a:lnTo>
                    <a:lnTo>
                      <a:pt x="2730" y="468"/>
                    </a:lnTo>
                    <a:lnTo>
                      <a:pt x="2706" y="468"/>
                    </a:lnTo>
                    <a:lnTo>
                      <a:pt x="2688" y="474"/>
                    </a:lnTo>
                    <a:lnTo>
                      <a:pt x="2670" y="474"/>
                    </a:lnTo>
                    <a:lnTo>
                      <a:pt x="2652" y="480"/>
                    </a:lnTo>
                    <a:lnTo>
                      <a:pt x="2646" y="486"/>
                    </a:lnTo>
                    <a:lnTo>
                      <a:pt x="2640" y="486"/>
                    </a:lnTo>
                    <a:lnTo>
                      <a:pt x="2658" y="486"/>
                    </a:lnTo>
                    <a:lnTo>
                      <a:pt x="2694" y="492"/>
                    </a:lnTo>
                    <a:lnTo>
                      <a:pt x="2760" y="498"/>
                    </a:lnTo>
                    <a:lnTo>
                      <a:pt x="2808" y="492"/>
                    </a:lnTo>
                    <a:lnTo>
                      <a:pt x="2850" y="480"/>
                    </a:lnTo>
                    <a:lnTo>
                      <a:pt x="2874" y="474"/>
                    </a:lnTo>
                    <a:lnTo>
                      <a:pt x="2886" y="468"/>
                    </a:lnTo>
                    <a:lnTo>
                      <a:pt x="2958" y="450"/>
                    </a:lnTo>
                    <a:lnTo>
                      <a:pt x="3000" y="450"/>
                    </a:lnTo>
                    <a:lnTo>
                      <a:pt x="3054" y="444"/>
                    </a:lnTo>
                    <a:lnTo>
                      <a:pt x="3096" y="438"/>
                    </a:lnTo>
                    <a:lnTo>
                      <a:pt x="3120" y="432"/>
                    </a:lnTo>
                    <a:lnTo>
                      <a:pt x="3138" y="420"/>
                    </a:lnTo>
                    <a:lnTo>
                      <a:pt x="3156" y="414"/>
                    </a:lnTo>
                    <a:lnTo>
                      <a:pt x="3168" y="408"/>
                    </a:lnTo>
                    <a:lnTo>
                      <a:pt x="3168" y="396"/>
                    </a:lnTo>
                    <a:lnTo>
                      <a:pt x="3156" y="384"/>
                    </a:lnTo>
                    <a:lnTo>
                      <a:pt x="3144" y="378"/>
                    </a:lnTo>
                    <a:lnTo>
                      <a:pt x="3120" y="378"/>
                    </a:lnTo>
                    <a:lnTo>
                      <a:pt x="3114" y="384"/>
                    </a:lnTo>
                    <a:lnTo>
                      <a:pt x="3108" y="384"/>
                    </a:lnTo>
                    <a:lnTo>
                      <a:pt x="3108" y="396"/>
                    </a:lnTo>
                    <a:lnTo>
                      <a:pt x="3072" y="396"/>
                    </a:lnTo>
                    <a:lnTo>
                      <a:pt x="3078" y="390"/>
                    </a:lnTo>
                    <a:lnTo>
                      <a:pt x="3078" y="378"/>
                    </a:lnTo>
                    <a:lnTo>
                      <a:pt x="3102" y="354"/>
                    </a:lnTo>
                    <a:lnTo>
                      <a:pt x="3102" y="342"/>
                    </a:lnTo>
                    <a:lnTo>
                      <a:pt x="3096" y="342"/>
                    </a:lnTo>
                    <a:lnTo>
                      <a:pt x="3054" y="348"/>
                    </a:lnTo>
                    <a:lnTo>
                      <a:pt x="2988" y="372"/>
                    </a:lnTo>
                    <a:lnTo>
                      <a:pt x="2976" y="378"/>
                    </a:lnTo>
                    <a:lnTo>
                      <a:pt x="3024" y="378"/>
                    </a:lnTo>
                    <a:lnTo>
                      <a:pt x="3018" y="408"/>
                    </a:lnTo>
                    <a:lnTo>
                      <a:pt x="2898" y="420"/>
                    </a:lnTo>
                    <a:lnTo>
                      <a:pt x="2898" y="414"/>
                    </a:lnTo>
                    <a:lnTo>
                      <a:pt x="2892" y="408"/>
                    </a:lnTo>
                    <a:lnTo>
                      <a:pt x="2892" y="372"/>
                    </a:lnTo>
                    <a:lnTo>
                      <a:pt x="2886" y="366"/>
                    </a:lnTo>
                    <a:lnTo>
                      <a:pt x="2874" y="366"/>
                    </a:lnTo>
                    <a:lnTo>
                      <a:pt x="2856" y="360"/>
                    </a:lnTo>
                    <a:lnTo>
                      <a:pt x="2814" y="360"/>
                    </a:lnTo>
                    <a:lnTo>
                      <a:pt x="2682" y="384"/>
                    </a:lnTo>
                    <a:close/>
                    <a:moveTo>
                      <a:pt x="2832" y="342"/>
                    </a:moveTo>
                    <a:lnTo>
                      <a:pt x="2844" y="330"/>
                    </a:lnTo>
                    <a:lnTo>
                      <a:pt x="2844" y="318"/>
                    </a:lnTo>
                    <a:lnTo>
                      <a:pt x="2838" y="312"/>
                    </a:lnTo>
                    <a:lnTo>
                      <a:pt x="2814" y="312"/>
                    </a:lnTo>
                    <a:lnTo>
                      <a:pt x="2802" y="318"/>
                    </a:lnTo>
                    <a:lnTo>
                      <a:pt x="2796" y="324"/>
                    </a:lnTo>
                    <a:lnTo>
                      <a:pt x="2796" y="330"/>
                    </a:lnTo>
                    <a:lnTo>
                      <a:pt x="2802" y="336"/>
                    </a:lnTo>
                    <a:lnTo>
                      <a:pt x="2814" y="336"/>
                    </a:lnTo>
                    <a:lnTo>
                      <a:pt x="2820" y="342"/>
                    </a:lnTo>
                    <a:lnTo>
                      <a:pt x="2832" y="342"/>
                    </a:lnTo>
                    <a:close/>
                    <a:moveTo>
                      <a:pt x="3012" y="564"/>
                    </a:moveTo>
                    <a:lnTo>
                      <a:pt x="2988" y="540"/>
                    </a:lnTo>
                    <a:lnTo>
                      <a:pt x="2958" y="540"/>
                    </a:lnTo>
                    <a:lnTo>
                      <a:pt x="2952" y="534"/>
                    </a:lnTo>
                    <a:lnTo>
                      <a:pt x="2946" y="534"/>
                    </a:lnTo>
                    <a:lnTo>
                      <a:pt x="2934" y="528"/>
                    </a:lnTo>
                    <a:lnTo>
                      <a:pt x="2916" y="528"/>
                    </a:lnTo>
                    <a:lnTo>
                      <a:pt x="2898" y="534"/>
                    </a:lnTo>
                    <a:lnTo>
                      <a:pt x="2892" y="540"/>
                    </a:lnTo>
                    <a:lnTo>
                      <a:pt x="2892" y="552"/>
                    </a:lnTo>
                    <a:lnTo>
                      <a:pt x="2928" y="570"/>
                    </a:lnTo>
                    <a:lnTo>
                      <a:pt x="2934" y="576"/>
                    </a:lnTo>
                    <a:lnTo>
                      <a:pt x="2946" y="582"/>
                    </a:lnTo>
                    <a:lnTo>
                      <a:pt x="3012" y="564"/>
                    </a:lnTo>
                    <a:close/>
                    <a:moveTo>
                      <a:pt x="2460" y="414"/>
                    </a:moveTo>
                    <a:lnTo>
                      <a:pt x="2442" y="420"/>
                    </a:lnTo>
                    <a:lnTo>
                      <a:pt x="2430" y="426"/>
                    </a:lnTo>
                    <a:lnTo>
                      <a:pt x="2430" y="438"/>
                    </a:lnTo>
                    <a:lnTo>
                      <a:pt x="2442" y="438"/>
                    </a:lnTo>
                    <a:lnTo>
                      <a:pt x="2472" y="432"/>
                    </a:lnTo>
                    <a:lnTo>
                      <a:pt x="2490" y="426"/>
                    </a:lnTo>
                    <a:lnTo>
                      <a:pt x="2502" y="420"/>
                    </a:lnTo>
                    <a:lnTo>
                      <a:pt x="2502" y="414"/>
                    </a:lnTo>
                    <a:lnTo>
                      <a:pt x="2496" y="408"/>
                    </a:lnTo>
                    <a:lnTo>
                      <a:pt x="2484" y="408"/>
                    </a:lnTo>
                    <a:lnTo>
                      <a:pt x="2460" y="414"/>
                    </a:lnTo>
                    <a:close/>
                    <a:moveTo>
                      <a:pt x="2970" y="858"/>
                    </a:moveTo>
                    <a:lnTo>
                      <a:pt x="2988" y="858"/>
                    </a:lnTo>
                    <a:lnTo>
                      <a:pt x="3006" y="864"/>
                    </a:lnTo>
                    <a:lnTo>
                      <a:pt x="3018" y="870"/>
                    </a:lnTo>
                    <a:lnTo>
                      <a:pt x="3036" y="876"/>
                    </a:lnTo>
                    <a:lnTo>
                      <a:pt x="3060" y="882"/>
                    </a:lnTo>
                    <a:lnTo>
                      <a:pt x="3096" y="882"/>
                    </a:lnTo>
                    <a:lnTo>
                      <a:pt x="3126" y="876"/>
                    </a:lnTo>
                    <a:lnTo>
                      <a:pt x="3138" y="876"/>
                    </a:lnTo>
                    <a:lnTo>
                      <a:pt x="3120" y="810"/>
                    </a:lnTo>
                    <a:lnTo>
                      <a:pt x="3018" y="792"/>
                    </a:lnTo>
                    <a:lnTo>
                      <a:pt x="2988" y="828"/>
                    </a:lnTo>
                    <a:lnTo>
                      <a:pt x="2958" y="828"/>
                    </a:lnTo>
                    <a:lnTo>
                      <a:pt x="2952" y="834"/>
                    </a:lnTo>
                    <a:lnTo>
                      <a:pt x="2952" y="846"/>
                    </a:lnTo>
                    <a:lnTo>
                      <a:pt x="2958" y="852"/>
                    </a:lnTo>
                    <a:lnTo>
                      <a:pt x="2970" y="858"/>
                    </a:lnTo>
                    <a:close/>
                    <a:moveTo>
                      <a:pt x="168" y="2034"/>
                    </a:moveTo>
                    <a:lnTo>
                      <a:pt x="168" y="2040"/>
                    </a:lnTo>
                    <a:lnTo>
                      <a:pt x="174" y="2046"/>
                    </a:lnTo>
                    <a:lnTo>
                      <a:pt x="192" y="2046"/>
                    </a:lnTo>
                    <a:lnTo>
                      <a:pt x="186" y="2070"/>
                    </a:lnTo>
                    <a:lnTo>
                      <a:pt x="216" y="2052"/>
                    </a:lnTo>
                    <a:lnTo>
                      <a:pt x="216" y="2028"/>
                    </a:lnTo>
                    <a:lnTo>
                      <a:pt x="174" y="2028"/>
                    </a:lnTo>
                    <a:lnTo>
                      <a:pt x="168" y="2034"/>
                    </a:lnTo>
                    <a:close/>
                    <a:moveTo>
                      <a:pt x="252" y="2298"/>
                    </a:moveTo>
                    <a:lnTo>
                      <a:pt x="252" y="2292"/>
                    </a:lnTo>
                    <a:lnTo>
                      <a:pt x="246" y="2286"/>
                    </a:lnTo>
                    <a:lnTo>
                      <a:pt x="246" y="2268"/>
                    </a:lnTo>
                    <a:lnTo>
                      <a:pt x="252" y="2256"/>
                    </a:lnTo>
                    <a:lnTo>
                      <a:pt x="252" y="2238"/>
                    </a:lnTo>
                    <a:lnTo>
                      <a:pt x="246" y="2226"/>
                    </a:lnTo>
                    <a:lnTo>
                      <a:pt x="228" y="2226"/>
                    </a:lnTo>
                    <a:lnTo>
                      <a:pt x="216" y="2220"/>
                    </a:lnTo>
                    <a:lnTo>
                      <a:pt x="204" y="2220"/>
                    </a:lnTo>
                    <a:lnTo>
                      <a:pt x="192" y="2214"/>
                    </a:lnTo>
                    <a:lnTo>
                      <a:pt x="186" y="2208"/>
                    </a:lnTo>
                    <a:lnTo>
                      <a:pt x="174" y="2202"/>
                    </a:lnTo>
                    <a:lnTo>
                      <a:pt x="150" y="2178"/>
                    </a:lnTo>
                    <a:lnTo>
                      <a:pt x="138" y="2172"/>
                    </a:lnTo>
                    <a:lnTo>
                      <a:pt x="126" y="2172"/>
                    </a:lnTo>
                    <a:lnTo>
                      <a:pt x="102" y="2184"/>
                    </a:lnTo>
                    <a:lnTo>
                      <a:pt x="96" y="2196"/>
                    </a:lnTo>
                    <a:lnTo>
                      <a:pt x="96" y="2202"/>
                    </a:lnTo>
                    <a:lnTo>
                      <a:pt x="108" y="2208"/>
                    </a:lnTo>
                    <a:lnTo>
                      <a:pt x="114" y="2214"/>
                    </a:lnTo>
                    <a:lnTo>
                      <a:pt x="120" y="2214"/>
                    </a:lnTo>
                    <a:lnTo>
                      <a:pt x="132" y="2202"/>
                    </a:lnTo>
                    <a:lnTo>
                      <a:pt x="144" y="2208"/>
                    </a:lnTo>
                    <a:lnTo>
                      <a:pt x="132" y="2220"/>
                    </a:lnTo>
                    <a:lnTo>
                      <a:pt x="120" y="2220"/>
                    </a:lnTo>
                    <a:lnTo>
                      <a:pt x="114" y="2226"/>
                    </a:lnTo>
                    <a:lnTo>
                      <a:pt x="102" y="2232"/>
                    </a:lnTo>
                    <a:lnTo>
                      <a:pt x="102" y="2244"/>
                    </a:lnTo>
                    <a:lnTo>
                      <a:pt x="108" y="2250"/>
                    </a:lnTo>
                    <a:lnTo>
                      <a:pt x="126" y="2250"/>
                    </a:lnTo>
                    <a:lnTo>
                      <a:pt x="138" y="2244"/>
                    </a:lnTo>
                    <a:lnTo>
                      <a:pt x="132" y="2262"/>
                    </a:lnTo>
                    <a:lnTo>
                      <a:pt x="150" y="2262"/>
                    </a:lnTo>
                    <a:lnTo>
                      <a:pt x="132" y="2280"/>
                    </a:lnTo>
                    <a:lnTo>
                      <a:pt x="168" y="2274"/>
                    </a:lnTo>
                    <a:lnTo>
                      <a:pt x="156" y="2280"/>
                    </a:lnTo>
                    <a:lnTo>
                      <a:pt x="144" y="2292"/>
                    </a:lnTo>
                    <a:lnTo>
                      <a:pt x="138" y="2292"/>
                    </a:lnTo>
                    <a:lnTo>
                      <a:pt x="138" y="2298"/>
                    </a:lnTo>
                    <a:lnTo>
                      <a:pt x="150" y="2298"/>
                    </a:lnTo>
                    <a:lnTo>
                      <a:pt x="162" y="2286"/>
                    </a:lnTo>
                    <a:lnTo>
                      <a:pt x="168" y="2286"/>
                    </a:lnTo>
                    <a:lnTo>
                      <a:pt x="174" y="2292"/>
                    </a:lnTo>
                    <a:lnTo>
                      <a:pt x="174" y="2304"/>
                    </a:lnTo>
                    <a:lnTo>
                      <a:pt x="162" y="2316"/>
                    </a:lnTo>
                    <a:lnTo>
                      <a:pt x="162" y="2328"/>
                    </a:lnTo>
                    <a:lnTo>
                      <a:pt x="210" y="2328"/>
                    </a:lnTo>
                    <a:lnTo>
                      <a:pt x="228" y="2316"/>
                    </a:lnTo>
                    <a:lnTo>
                      <a:pt x="210" y="2340"/>
                    </a:lnTo>
                    <a:lnTo>
                      <a:pt x="192" y="2340"/>
                    </a:lnTo>
                    <a:lnTo>
                      <a:pt x="186" y="2346"/>
                    </a:lnTo>
                    <a:lnTo>
                      <a:pt x="186" y="2352"/>
                    </a:lnTo>
                    <a:lnTo>
                      <a:pt x="210" y="2364"/>
                    </a:lnTo>
                    <a:lnTo>
                      <a:pt x="216" y="2364"/>
                    </a:lnTo>
                    <a:lnTo>
                      <a:pt x="228" y="2370"/>
                    </a:lnTo>
                    <a:lnTo>
                      <a:pt x="234" y="2376"/>
                    </a:lnTo>
                    <a:lnTo>
                      <a:pt x="246" y="2376"/>
                    </a:lnTo>
                    <a:lnTo>
                      <a:pt x="258" y="2382"/>
                    </a:lnTo>
                    <a:lnTo>
                      <a:pt x="270" y="2376"/>
                    </a:lnTo>
                    <a:lnTo>
                      <a:pt x="288" y="2358"/>
                    </a:lnTo>
                    <a:lnTo>
                      <a:pt x="294" y="2346"/>
                    </a:lnTo>
                    <a:lnTo>
                      <a:pt x="294" y="2340"/>
                    </a:lnTo>
                    <a:lnTo>
                      <a:pt x="288" y="2334"/>
                    </a:lnTo>
                    <a:lnTo>
                      <a:pt x="282" y="2322"/>
                    </a:lnTo>
                    <a:lnTo>
                      <a:pt x="270" y="2316"/>
                    </a:lnTo>
                    <a:lnTo>
                      <a:pt x="264" y="2304"/>
                    </a:lnTo>
                    <a:lnTo>
                      <a:pt x="252" y="2298"/>
                    </a:lnTo>
                    <a:close/>
                    <a:moveTo>
                      <a:pt x="2304" y="372"/>
                    </a:moveTo>
                    <a:lnTo>
                      <a:pt x="2316" y="372"/>
                    </a:lnTo>
                    <a:lnTo>
                      <a:pt x="2328" y="366"/>
                    </a:lnTo>
                    <a:lnTo>
                      <a:pt x="2376" y="366"/>
                    </a:lnTo>
                    <a:lnTo>
                      <a:pt x="2388" y="378"/>
                    </a:lnTo>
                    <a:lnTo>
                      <a:pt x="2388" y="390"/>
                    </a:lnTo>
                    <a:lnTo>
                      <a:pt x="2424" y="390"/>
                    </a:lnTo>
                    <a:lnTo>
                      <a:pt x="2442" y="384"/>
                    </a:lnTo>
                    <a:lnTo>
                      <a:pt x="2454" y="384"/>
                    </a:lnTo>
                    <a:lnTo>
                      <a:pt x="2466" y="390"/>
                    </a:lnTo>
                    <a:lnTo>
                      <a:pt x="2472" y="396"/>
                    </a:lnTo>
                    <a:lnTo>
                      <a:pt x="2490" y="396"/>
                    </a:lnTo>
                    <a:lnTo>
                      <a:pt x="2514" y="384"/>
                    </a:lnTo>
                    <a:lnTo>
                      <a:pt x="2520" y="372"/>
                    </a:lnTo>
                    <a:lnTo>
                      <a:pt x="2520" y="354"/>
                    </a:lnTo>
                    <a:lnTo>
                      <a:pt x="2550" y="354"/>
                    </a:lnTo>
                    <a:lnTo>
                      <a:pt x="2616" y="336"/>
                    </a:lnTo>
                    <a:lnTo>
                      <a:pt x="2580" y="366"/>
                    </a:lnTo>
                    <a:lnTo>
                      <a:pt x="2634" y="378"/>
                    </a:lnTo>
                    <a:lnTo>
                      <a:pt x="2688" y="354"/>
                    </a:lnTo>
                    <a:lnTo>
                      <a:pt x="2784" y="312"/>
                    </a:lnTo>
                    <a:lnTo>
                      <a:pt x="2778" y="312"/>
                    </a:lnTo>
                    <a:lnTo>
                      <a:pt x="2772" y="306"/>
                    </a:lnTo>
                    <a:lnTo>
                      <a:pt x="2754" y="300"/>
                    </a:lnTo>
                    <a:lnTo>
                      <a:pt x="2736" y="300"/>
                    </a:lnTo>
                    <a:lnTo>
                      <a:pt x="2724" y="294"/>
                    </a:lnTo>
                    <a:lnTo>
                      <a:pt x="2706" y="288"/>
                    </a:lnTo>
                    <a:lnTo>
                      <a:pt x="2676" y="288"/>
                    </a:lnTo>
                    <a:lnTo>
                      <a:pt x="2646" y="282"/>
                    </a:lnTo>
                    <a:lnTo>
                      <a:pt x="2604" y="282"/>
                    </a:lnTo>
                    <a:lnTo>
                      <a:pt x="2526" y="294"/>
                    </a:lnTo>
                    <a:lnTo>
                      <a:pt x="2526" y="318"/>
                    </a:lnTo>
                    <a:lnTo>
                      <a:pt x="2406" y="324"/>
                    </a:lnTo>
                    <a:lnTo>
                      <a:pt x="2400" y="324"/>
                    </a:lnTo>
                    <a:lnTo>
                      <a:pt x="2394" y="318"/>
                    </a:lnTo>
                    <a:lnTo>
                      <a:pt x="2334" y="318"/>
                    </a:lnTo>
                    <a:lnTo>
                      <a:pt x="2322" y="324"/>
                    </a:lnTo>
                    <a:lnTo>
                      <a:pt x="2310" y="324"/>
                    </a:lnTo>
                    <a:lnTo>
                      <a:pt x="2304" y="330"/>
                    </a:lnTo>
                    <a:lnTo>
                      <a:pt x="2304" y="372"/>
                    </a:lnTo>
                    <a:close/>
                    <a:moveTo>
                      <a:pt x="150" y="1980"/>
                    </a:moveTo>
                    <a:lnTo>
                      <a:pt x="162" y="2004"/>
                    </a:lnTo>
                    <a:lnTo>
                      <a:pt x="174" y="2010"/>
                    </a:lnTo>
                    <a:lnTo>
                      <a:pt x="186" y="1980"/>
                    </a:lnTo>
                    <a:lnTo>
                      <a:pt x="180" y="1974"/>
                    </a:lnTo>
                    <a:lnTo>
                      <a:pt x="174" y="1974"/>
                    </a:lnTo>
                    <a:lnTo>
                      <a:pt x="162" y="1968"/>
                    </a:lnTo>
                    <a:lnTo>
                      <a:pt x="156" y="1968"/>
                    </a:lnTo>
                    <a:lnTo>
                      <a:pt x="150" y="1974"/>
                    </a:lnTo>
                    <a:lnTo>
                      <a:pt x="150" y="1980"/>
                    </a:lnTo>
                    <a:close/>
                    <a:moveTo>
                      <a:pt x="126" y="1932"/>
                    </a:moveTo>
                    <a:lnTo>
                      <a:pt x="120" y="1932"/>
                    </a:lnTo>
                    <a:lnTo>
                      <a:pt x="108" y="1938"/>
                    </a:lnTo>
                    <a:lnTo>
                      <a:pt x="96" y="1938"/>
                    </a:lnTo>
                    <a:lnTo>
                      <a:pt x="84" y="1944"/>
                    </a:lnTo>
                    <a:lnTo>
                      <a:pt x="78" y="1944"/>
                    </a:lnTo>
                    <a:lnTo>
                      <a:pt x="78" y="1950"/>
                    </a:lnTo>
                    <a:lnTo>
                      <a:pt x="72" y="1962"/>
                    </a:lnTo>
                    <a:lnTo>
                      <a:pt x="66" y="1968"/>
                    </a:lnTo>
                    <a:lnTo>
                      <a:pt x="48" y="1968"/>
                    </a:lnTo>
                    <a:lnTo>
                      <a:pt x="42" y="1962"/>
                    </a:lnTo>
                    <a:lnTo>
                      <a:pt x="48" y="1956"/>
                    </a:lnTo>
                    <a:lnTo>
                      <a:pt x="60" y="1956"/>
                    </a:lnTo>
                    <a:lnTo>
                      <a:pt x="66" y="1950"/>
                    </a:lnTo>
                    <a:lnTo>
                      <a:pt x="72" y="1950"/>
                    </a:lnTo>
                    <a:lnTo>
                      <a:pt x="78" y="1944"/>
                    </a:lnTo>
                    <a:lnTo>
                      <a:pt x="84" y="1944"/>
                    </a:lnTo>
                    <a:lnTo>
                      <a:pt x="78" y="1938"/>
                    </a:lnTo>
                    <a:lnTo>
                      <a:pt x="54" y="1938"/>
                    </a:lnTo>
                    <a:lnTo>
                      <a:pt x="48" y="1944"/>
                    </a:lnTo>
                    <a:lnTo>
                      <a:pt x="48" y="1932"/>
                    </a:lnTo>
                    <a:lnTo>
                      <a:pt x="36" y="1932"/>
                    </a:lnTo>
                    <a:lnTo>
                      <a:pt x="24" y="1944"/>
                    </a:lnTo>
                    <a:lnTo>
                      <a:pt x="6" y="1980"/>
                    </a:lnTo>
                    <a:lnTo>
                      <a:pt x="6" y="2004"/>
                    </a:lnTo>
                    <a:lnTo>
                      <a:pt x="12" y="2004"/>
                    </a:lnTo>
                    <a:lnTo>
                      <a:pt x="12" y="2010"/>
                    </a:lnTo>
                    <a:lnTo>
                      <a:pt x="18" y="2016"/>
                    </a:lnTo>
                    <a:lnTo>
                      <a:pt x="0" y="2022"/>
                    </a:lnTo>
                    <a:lnTo>
                      <a:pt x="12" y="2076"/>
                    </a:lnTo>
                    <a:lnTo>
                      <a:pt x="12" y="2082"/>
                    </a:lnTo>
                    <a:lnTo>
                      <a:pt x="6" y="2082"/>
                    </a:lnTo>
                    <a:lnTo>
                      <a:pt x="12" y="2088"/>
                    </a:lnTo>
                    <a:lnTo>
                      <a:pt x="12" y="2094"/>
                    </a:lnTo>
                    <a:lnTo>
                      <a:pt x="30" y="2094"/>
                    </a:lnTo>
                    <a:lnTo>
                      <a:pt x="30" y="2070"/>
                    </a:lnTo>
                    <a:lnTo>
                      <a:pt x="24" y="2058"/>
                    </a:lnTo>
                    <a:lnTo>
                      <a:pt x="24" y="2040"/>
                    </a:lnTo>
                    <a:lnTo>
                      <a:pt x="36" y="2028"/>
                    </a:lnTo>
                    <a:lnTo>
                      <a:pt x="42" y="2028"/>
                    </a:lnTo>
                    <a:lnTo>
                      <a:pt x="48" y="2016"/>
                    </a:lnTo>
                    <a:lnTo>
                      <a:pt x="54" y="2010"/>
                    </a:lnTo>
                    <a:lnTo>
                      <a:pt x="54" y="1986"/>
                    </a:lnTo>
                    <a:lnTo>
                      <a:pt x="84" y="1956"/>
                    </a:lnTo>
                    <a:lnTo>
                      <a:pt x="108" y="1944"/>
                    </a:lnTo>
                    <a:lnTo>
                      <a:pt x="114" y="1944"/>
                    </a:lnTo>
                    <a:lnTo>
                      <a:pt x="126" y="1938"/>
                    </a:lnTo>
                    <a:lnTo>
                      <a:pt x="126" y="1932"/>
                    </a:lnTo>
                    <a:close/>
                    <a:moveTo>
                      <a:pt x="1896" y="678"/>
                    </a:moveTo>
                    <a:lnTo>
                      <a:pt x="1896" y="690"/>
                    </a:lnTo>
                    <a:lnTo>
                      <a:pt x="1884" y="702"/>
                    </a:lnTo>
                    <a:lnTo>
                      <a:pt x="1884" y="714"/>
                    </a:lnTo>
                    <a:lnTo>
                      <a:pt x="1902" y="714"/>
                    </a:lnTo>
                    <a:lnTo>
                      <a:pt x="1926" y="708"/>
                    </a:lnTo>
                    <a:lnTo>
                      <a:pt x="1944" y="708"/>
                    </a:lnTo>
                    <a:lnTo>
                      <a:pt x="1980" y="696"/>
                    </a:lnTo>
                    <a:lnTo>
                      <a:pt x="1986" y="690"/>
                    </a:lnTo>
                    <a:lnTo>
                      <a:pt x="1992" y="690"/>
                    </a:lnTo>
                    <a:lnTo>
                      <a:pt x="2034" y="702"/>
                    </a:lnTo>
                    <a:lnTo>
                      <a:pt x="2112" y="642"/>
                    </a:lnTo>
                    <a:lnTo>
                      <a:pt x="2244" y="600"/>
                    </a:lnTo>
                    <a:lnTo>
                      <a:pt x="2370" y="564"/>
                    </a:lnTo>
                    <a:lnTo>
                      <a:pt x="2466" y="546"/>
                    </a:lnTo>
                    <a:lnTo>
                      <a:pt x="2454" y="540"/>
                    </a:lnTo>
                    <a:lnTo>
                      <a:pt x="2448" y="528"/>
                    </a:lnTo>
                    <a:lnTo>
                      <a:pt x="2436" y="522"/>
                    </a:lnTo>
                    <a:lnTo>
                      <a:pt x="2424" y="510"/>
                    </a:lnTo>
                    <a:lnTo>
                      <a:pt x="2412" y="504"/>
                    </a:lnTo>
                    <a:lnTo>
                      <a:pt x="2400" y="492"/>
                    </a:lnTo>
                    <a:lnTo>
                      <a:pt x="2352" y="492"/>
                    </a:lnTo>
                    <a:lnTo>
                      <a:pt x="2340" y="498"/>
                    </a:lnTo>
                    <a:lnTo>
                      <a:pt x="2328" y="498"/>
                    </a:lnTo>
                    <a:lnTo>
                      <a:pt x="2262" y="504"/>
                    </a:lnTo>
                    <a:lnTo>
                      <a:pt x="2226" y="480"/>
                    </a:lnTo>
                    <a:lnTo>
                      <a:pt x="2142" y="486"/>
                    </a:lnTo>
                    <a:lnTo>
                      <a:pt x="2094" y="504"/>
                    </a:lnTo>
                    <a:lnTo>
                      <a:pt x="2076" y="522"/>
                    </a:lnTo>
                    <a:lnTo>
                      <a:pt x="2064" y="552"/>
                    </a:lnTo>
                    <a:lnTo>
                      <a:pt x="2010" y="564"/>
                    </a:lnTo>
                    <a:lnTo>
                      <a:pt x="1944" y="588"/>
                    </a:lnTo>
                    <a:lnTo>
                      <a:pt x="1962" y="600"/>
                    </a:lnTo>
                    <a:lnTo>
                      <a:pt x="1842" y="654"/>
                    </a:lnTo>
                    <a:lnTo>
                      <a:pt x="1854" y="654"/>
                    </a:lnTo>
                    <a:lnTo>
                      <a:pt x="1890" y="672"/>
                    </a:lnTo>
                    <a:lnTo>
                      <a:pt x="1896" y="678"/>
                    </a:lnTo>
                    <a:close/>
                    <a:moveTo>
                      <a:pt x="198" y="1968"/>
                    </a:moveTo>
                    <a:lnTo>
                      <a:pt x="192" y="1992"/>
                    </a:lnTo>
                    <a:lnTo>
                      <a:pt x="192" y="2010"/>
                    </a:lnTo>
                    <a:lnTo>
                      <a:pt x="216" y="1998"/>
                    </a:lnTo>
                    <a:lnTo>
                      <a:pt x="198" y="1968"/>
                    </a:lnTo>
                    <a:close/>
                    <a:moveTo>
                      <a:pt x="4182" y="600"/>
                    </a:moveTo>
                    <a:lnTo>
                      <a:pt x="4194" y="606"/>
                    </a:lnTo>
                    <a:lnTo>
                      <a:pt x="4206" y="600"/>
                    </a:lnTo>
                    <a:lnTo>
                      <a:pt x="4218" y="600"/>
                    </a:lnTo>
                    <a:lnTo>
                      <a:pt x="4242" y="588"/>
                    </a:lnTo>
                    <a:lnTo>
                      <a:pt x="4308" y="588"/>
                    </a:lnTo>
                    <a:lnTo>
                      <a:pt x="4314" y="594"/>
                    </a:lnTo>
                    <a:lnTo>
                      <a:pt x="4350" y="594"/>
                    </a:lnTo>
                    <a:lnTo>
                      <a:pt x="4356" y="588"/>
                    </a:lnTo>
                    <a:lnTo>
                      <a:pt x="4356" y="582"/>
                    </a:lnTo>
                    <a:lnTo>
                      <a:pt x="4344" y="558"/>
                    </a:lnTo>
                    <a:lnTo>
                      <a:pt x="4338" y="552"/>
                    </a:lnTo>
                    <a:lnTo>
                      <a:pt x="4326" y="546"/>
                    </a:lnTo>
                    <a:lnTo>
                      <a:pt x="4230" y="546"/>
                    </a:lnTo>
                    <a:lnTo>
                      <a:pt x="4224" y="540"/>
                    </a:lnTo>
                    <a:lnTo>
                      <a:pt x="4212" y="540"/>
                    </a:lnTo>
                    <a:lnTo>
                      <a:pt x="4200" y="534"/>
                    </a:lnTo>
                    <a:lnTo>
                      <a:pt x="4188" y="534"/>
                    </a:lnTo>
                    <a:lnTo>
                      <a:pt x="4176" y="540"/>
                    </a:lnTo>
                    <a:lnTo>
                      <a:pt x="4158" y="558"/>
                    </a:lnTo>
                    <a:lnTo>
                      <a:pt x="4158" y="564"/>
                    </a:lnTo>
                    <a:lnTo>
                      <a:pt x="4176" y="576"/>
                    </a:lnTo>
                    <a:lnTo>
                      <a:pt x="4170" y="582"/>
                    </a:lnTo>
                    <a:lnTo>
                      <a:pt x="4170" y="594"/>
                    </a:lnTo>
                    <a:lnTo>
                      <a:pt x="4176" y="594"/>
                    </a:lnTo>
                    <a:lnTo>
                      <a:pt x="4182" y="600"/>
                    </a:lnTo>
                    <a:close/>
                    <a:moveTo>
                      <a:pt x="3708" y="516"/>
                    </a:moveTo>
                    <a:lnTo>
                      <a:pt x="3678" y="516"/>
                    </a:lnTo>
                    <a:lnTo>
                      <a:pt x="3624" y="510"/>
                    </a:lnTo>
                    <a:lnTo>
                      <a:pt x="3564" y="504"/>
                    </a:lnTo>
                    <a:lnTo>
                      <a:pt x="3468" y="504"/>
                    </a:lnTo>
                    <a:lnTo>
                      <a:pt x="3468" y="516"/>
                    </a:lnTo>
                    <a:lnTo>
                      <a:pt x="3462" y="522"/>
                    </a:lnTo>
                    <a:lnTo>
                      <a:pt x="3426" y="540"/>
                    </a:lnTo>
                    <a:lnTo>
                      <a:pt x="3396" y="546"/>
                    </a:lnTo>
                    <a:lnTo>
                      <a:pt x="3378" y="552"/>
                    </a:lnTo>
                    <a:lnTo>
                      <a:pt x="3372" y="552"/>
                    </a:lnTo>
                    <a:lnTo>
                      <a:pt x="3372" y="558"/>
                    </a:lnTo>
                    <a:lnTo>
                      <a:pt x="3384" y="570"/>
                    </a:lnTo>
                    <a:lnTo>
                      <a:pt x="3390" y="582"/>
                    </a:lnTo>
                    <a:lnTo>
                      <a:pt x="3390" y="594"/>
                    </a:lnTo>
                    <a:lnTo>
                      <a:pt x="3372" y="618"/>
                    </a:lnTo>
                    <a:lnTo>
                      <a:pt x="3402" y="636"/>
                    </a:lnTo>
                    <a:lnTo>
                      <a:pt x="3480" y="606"/>
                    </a:lnTo>
                    <a:lnTo>
                      <a:pt x="3474" y="600"/>
                    </a:lnTo>
                    <a:lnTo>
                      <a:pt x="3468" y="600"/>
                    </a:lnTo>
                    <a:lnTo>
                      <a:pt x="3468" y="594"/>
                    </a:lnTo>
                    <a:lnTo>
                      <a:pt x="3474" y="588"/>
                    </a:lnTo>
                    <a:lnTo>
                      <a:pt x="3486" y="582"/>
                    </a:lnTo>
                    <a:lnTo>
                      <a:pt x="3522" y="582"/>
                    </a:lnTo>
                    <a:lnTo>
                      <a:pt x="3546" y="594"/>
                    </a:lnTo>
                    <a:lnTo>
                      <a:pt x="3552" y="600"/>
                    </a:lnTo>
                    <a:lnTo>
                      <a:pt x="3606" y="594"/>
                    </a:lnTo>
                    <a:lnTo>
                      <a:pt x="3600" y="570"/>
                    </a:lnTo>
                    <a:lnTo>
                      <a:pt x="3630" y="570"/>
                    </a:lnTo>
                    <a:lnTo>
                      <a:pt x="3648" y="564"/>
                    </a:lnTo>
                    <a:lnTo>
                      <a:pt x="3666" y="564"/>
                    </a:lnTo>
                    <a:lnTo>
                      <a:pt x="3690" y="552"/>
                    </a:lnTo>
                    <a:lnTo>
                      <a:pt x="3696" y="546"/>
                    </a:lnTo>
                    <a:lnTo>
                      <a:pt x="3702" y="534"/>
                    </a:lnTo>
                    <a:lnTo>
                      <a:pt x="3714" y="522"/>
                    </a:lnTo>
                    <a:lnTo>
                      <a:pt x="3720" y="522"/>
                    </a:lnTo>
                    <a:lnTo>
                      <a:pt x="3714" y="516"/>
                    </a:lnTo>
                    <a:lnTo>
                      <a:pt x="3708" y="516"/>
                    </a:lnTo>
                    <a:close/>
                    <a:moveTo>
                      <a:pt x="3792" y="150"/>
                    </a:moveTo>
                    <a:lnTo>
                      <a:pt x="3738" y="156"/>
                    </a:lnTo>
                    <a:lnTo>
                      <a:pt x="3756" y="180"/>
                    </a:lnTo>
                    <a:lnTo>
                      <a:pt x="3792" y="150"/>
                    </a:lnTo>
                    <a:close/>
                    <a:moveTo>
                      <a:pt x="3612" y="480"/>
                    </a:moveTo>
                    <a:lnTo>
                      <a:pt x="3636" y="468"/>
                    </a:lnTo>
                    <a:lnTo>
                      <a:pt x="3642" y="456"/>
                    </a:lnTo>
                    <a:lnTo>
                      <a:pt x="3654" y="450"/>
                    </a:lnTo>
                    <a:lnTo>
                      <a:pt x="3660" y="438"/>
                    </a:lnTo>
                    <a:lnTo>
                      <a:pt x="3660" y="432"/>
                    </a:lnTo>
                    <a:lnTo>
                      <a:pt x="3654" y="426"/>
                    </a:lnTo>
                    <a:lnTo>
                      <a:pt x="3642" y="426"/>
                    </a:lnTo>
                    <a:lnTo>
                      <a:pt x="3630" y="420"/>
                    </a:lnTo>
                    <a:lnTo>
                      <a:pt x="3588" y="420"/>
                    </a:lnTo>
                    <a:lnTo>
                      <a:pt x="3570" y="426"/>
                    </a:lnTo>
                    <a:lnTo>
                      <a:pt x="3552" y="426"/>
                    </a:lnTo>
                    <a:lnTo>
                      <a:pt x="3534" y="438"/>
                    </a:lnTo>
                    <a:lnTo>
                      <a:pt x="3516" y="444"/>
                    </a:lnTo>
                    <a:lnTo>
                      <a:pt x="3504" y="450"/>
                    </a:lnTo>
                    <a:lnTo>
                      <a:pt x="3504" y="462"/>
                    </a:lnTo>
                    <a:lnTo>
                      <a:pt x="3528" y="468"/>
                    </a:lnTo>
                    <a:lnTo>
                      <a:pt x="3600" y="480"/>
                    </a:lnTo>
                    <a:lnTo>
                      <a:pt x="3612" y="480"/>
                    </a:lnTo>
                    <a:close/>
                    <a:moveTo>
                      <a:pt x="3954" y="180"/>
                    </a:moveTo>
                    <a:lnTo>
                      <a:pt x="3900" y="192"/>
                    </a:lnTo>
                    <a:lnTo>
                      <a:pt x="3936" y="210"/>
                    </a:lnTo>
                    <a:lnTo>
                      <a:pt x="3924" y="216"/>
                    </a:lnTo>
                    <a:lnTo>
                      <a:pt x="3918" y="222"/>
                    </a:lnTo>
                    <a:lnTo>
                      <a:pt x="3918" y="228"/>
                    </a:lnTo>
                    <a:lnTo>
                      <a:pt x="3924" y="234"/>
                    </a:lnTo>
                    <a:lnTo>
                      <a:pt x="3936" y="240"/>
                    </a:lnTo>
                    <a:lnTo>
                      <a:pt x="3966" y="240"/>
                    </a:lnTo>
                    <a:lnTo>
                      <a:pt x="3942" y="252"/>
                    </a:lnTo>
                    <a:lnTo>
                      <a:pt x="3954" y="252"/>
                    </a:lnTo>
                    <a:lnTo>
                      <a:pt x="4002" y="276"/>
                    </a:lnTo>
                    <a:lnTo>
                      <a:pt x="4014" y="276"/>
                    </a:lnTo>
                    <a:lnTo>
                      <a:pt x="4026" y="270"/>
                    </a:lnTo>
                    <a:lnTo>
                      <a:pt x="4032" y="264"/>
                    </a:lnTo>
                    <a:lnTo>
                      <a:pt x="4044" y="258"/>
                    </a:lnTo>
                    <a:lnTo>
                      <a:pt x="4050" y="252"/>
                    </a:lnTo>
                    <a:lnTo>
                      <a:pt x="4074" y="246"/>
                    </a:lnTo>
                    <a:lnTo>
                      <a:pt x="4086" y="258"/>
                    </a:lnTo>
                    <a:lnTo>
                      <a:pt x="4092" y="270"/>
                    </a:lnTo>
                    <a:lnTo>
                      <a:pt x="4098" y="276"/>
                    </a:lnTo>
                    <a:lnTo>
                      <a:pt x="4104" y="270"/>
                    </a:lnTo>
                    <a:lnTo>
                      <a:pt x="4116" y="270"/>
                    </a:lnTo>
                    <a:lnTo>
                      <a:pt x="4128" y="264"/>
                    </a:lnTo>
                    <a:lnTo>
                      <a:pt x="4134" y="258"/>
                    </a:lnTo>
                    <a:lnTo>
                      <a:pt x="4146" y="258"/>
                    </a:lnTo>
                    <a:lnTo>
                      <a:pt x="4152" y="252"/>
                    </a:lnTo>
                    <a:lnTo>
                      <a:pt x="4158" y="252"/>
                    </a:lnTo>
                    <a:lnTo>
                      <a:pt x="4170" y="246"/>
                    </a:lnTo>
                    <a:lnTo>
                      <a:pt x="4176" y="234"/>
                    </a:lnTo>
                    <a:lnTo>
                      <a:pt x="4182" y="228"/>
                    </a:lnTo>
                    <a:lnTo>
                      <a:pt x="4194" y="246"/>
                    </a:lnTo>
                    <a:lnTo>
                      <a:pt x="4218" y="222"/>
                    </a:lnTo>
                    <a:lnTo>
                      <a:pt x="4218" y="216"/>
                    </a:lnTo>
                    <a:lnTo>
                      <a:pt x="4236" y="210"/>
                    </a:lnTo>
                    <a:lnTo>
                      <a:pt x="4326" y="210"/>
                    </a:lnTo>
                    <a:lnTo>
                      <a:pt x="4332" y="204"/>
                    </a:lnTo>
                    <a:lnTo>
                      <a:pt x="4332" y="192"/>
                    </a:lnTo>
                    <a:lnTo>
                      <a:pt x="4266" y="186"/>
                    </a:lnTo>
                    <a:lnTo>
                      <a:pt x="4302" y="174"/>
                    </a:lnTo>
                    <a:lnTo>
                      <a:pt x="4302" y="132"/>
                    </a:lnTo>
                    <a:lnTo>
                      <a:pt x="4278" y="132"/>
                    </a:lnTo>
                    <a:lnTo>
                      <a:pt x="4266" y="138"/>
                    </a:lnTo>
                    <a:lnTo>
                      <a:pt x="4260" y="144"/>
                    </a:lnTo>
                    <a:lnTo>
                      <a:pt x="4248" y="150"/>
                    </a:lnTo>
                    <a:lnTo>
                      <a:pt x="4242" y="126"/>
                    </a:lnTo>
                    <a:lnTo>
                      <a:pt x="4194" y="132"/>
                    </a:lnTo>
                    <a:lnTo>
                      <a:pt x="4194" y="120"/>
                    </a:lnTo>
                    <a:lnTo>
                      <a:pt x="4176" y="84"/>
                    </a:lnTo>
                    <a:lnTo>
                      <a:pt x="4140" y="84"/>
                    </a:lnTo>
                    <a:lnTo>
                      <a:pt x="4122" y="90"/>
                    </a:lnTo>
                    <a:lnTo>
                      <a:pt x="4110" y="96"/>
                    </a:lnTo>
                    <a:lnTo>
                      <a:pt x="4104" y="102"/>
                    </a:lnTo>
                    <a:lnTo>
                      <a:pt x="4098" y="102"/>
                    </a:lnTo>
                    <a:lnTo>
                      <a:pt x="4020" y="108"/>
                    </a:lnTo>
                    <a:lnTo>
                      <a:pt x="4044" y="126"/>
                    </a:lnTo>
                    <a:lnTo>
                      <a:pt x="3996" y="126"/>
                    </a:lnTo>
                    <a:lnTo>
                      <a:pt x="3984" y="132"/>
                    </a:lnTo>
                    <a:lnTo>
                      <a:pt x="3972" y="132"/>
                    </a:lnTo>
                    <a:lnTo>
                      <a:pt x="3966" y="138"/>
                    </a:lnTo>
                    <a:lnTo>
                      <a:pt x="3984" y="156"/>
                    </a:lnTo>
                    <a:lnTo>
                      <a:pt x="3972" y="156"/>
                    </a:lnTo>
                    <a:lnTo>
                      <a:pt x="3936" y="150"/>
                    </a:lnTo>
                    <a:lnTo>
                      <a:pt x="3906" y="156"/>
                    </a:lnTo>
                    <a:lnTo>
                      <a:pt x="3888" y="168"/>
                    </a:lnTo>
                    <a:lnTo>
                      <a:pt x="3888" y="174"/>
                    </a:lnTo>
                    <a:lnTo>
                      <a:pt x="3894" y="180"/>
                    </a:lnTo>
                    <a:lnTo>
                      <a:pt x="3954" y="180"/>
                    </a:lnTo>
                    <a:close/>
                    <a:moveTo>
                      <a:pt x="3972" y="294"/>
                    </a:moveTo>
                    <a:lnTo>
                      <a:pt x="3954" y="300"/>
                    </a:lnTo>
                    <a:lnTo>
                      <a:pt x="3942" y="306"/>
                    </a:lnTo>
                    <a:lnTo>
                      <a:pt x="3936" y="312"/>
                    </a:lnTo>
                    <a:lnTo>
                      <a:pt x="3936" y="318"/>
                    </a:lnTo>
                    <a:lnTo>
                      <a:pt x="3966" y="324"/>
                    </a:lnTo>
                    <a:lnTo>
                      <a:pt x="3972" y="324"/>
                    </a:lnTo>
                    <a:lnTo>
                      <a:pt x="3990" y="306"/>
                    </a:lnTo>
                    <a:lnTo>
                      <a:pt x="3990" y="300"/>
                    </a:lnTo>
                    <a:lnTo>
                      <a:pt x="3984" y="294"/>
                    </a:lnTo>
                    <a:lnTo>
                      <a:pt x="3972" y="294"/>
                    </a:lnTo>
                    <a:close/>
                    <a:moveTo>
                      <a:pt x="3738" y="336"/>
                    </a:moveTo>
                    <a:lnTo>
                      <a:pt x="3726" y="336"/>
                    </a:lnTo>
                    <a:lnTo>
                      <a:pt x="3720" y="330"/>
                    </a:lnTo>
                    <a:lnTo>
                      <a:pt x="3672" y="330"/>
                    </a:lnTo>
                    <a:lnTo>
                      <a:pt x="3636" y="336"/>
                    </a:lnTo>
                    <a:lnTo>
                      <a:pt x="3624" y="342"/>
                    </a:lnTo>
                    <a:lnTo>
                      <a:pt x="3642" y="360"/>
                    </a:lnTo>
                    <a:lnTo>
                      <a:pt x="3654" y="360"/>
                    </a:lnTo>
                    <a:lnTo>
                      <a:pt x="3660" y="378"/>
                    </a:lnTo>
                    <a:lnTo>
                      <a:pt x="3768" y="378"/>
                    </a:lnTo>
                    <a:lnTo>
                      <a:pt x="3768" y="390"/>
                    </a:lnTo>
                    <a:lnTo>
                      <a:pt x="3762" y="396"/>
                    </a:lnTo>
                    <a:lnTo>
                      <a:pt x="3762" y="408"/>
                    </a:lnTo>
                    <a:lnTo>
                      <a:pt x="3708" y="450"/>
                    </a:lnTo>
                    <a:lnTo>
                      <a:pt x="3732" y="456"/>
                    </a:lnTo>
                    <a:lnTo>
                      <a:pt x="3720" y="468"/>
                    </a:lnTo>
                    <a:lnTo>
                      <a:pt x="3714" y="468"/>
                    </a:lnTo>
                    <a:lnTo>
                      <a:pt x="3708" y="474"/>
                    </a:lnTo>
                    <a:lnTo>
                      <a:pt x="3708" y="480"/>
                    </a:lnTo>
                    <a:lnTo>
                      <a:pt x="3726" y="480"/>
                    </a:lnTo>
                    <a:lnTo>
                      <a:pt x="3738" y="474"/>
                    </a:lnTo>
                    <a:lnTo>
                      <a:pt x="3744" y="474"/>
                    </a:lnTo>
                    <a:lnTo>
                      <a:pt x="3756" y="468"/>
                    </a:lnTo>
                    <a:lnTo>
                      <a:pt x="3756" y="480"/>
                    </a:lnTo>
                    <a:lnTo>
                      <a:pt x="3792" y="480"/>
                    </a:lnTo>
                    <a:lnTo>
                      <a:pt x="3810" y="474"/>
                    </a:lnTo>
                    <a:lnTo>
                      <a:pt x="3822" y="468"/>
                    </a:lnTo>
                    <a:lnTo>
                      <a:pt x="3840" y="468"/>
                    </a:lnTo>
                    <a:lnTo>
                      <a:pt x="3846" y="462"/>
                    </a:lnTo>
                    <a:lnTo>
                      <a:pt x="3852" y="462"/>
                    </a:lnTo>
                    <a:lnTo>
                      <a:pt x="3858" y="486"/>
                    </a:lnTo>
                    <a:lnTo>
                      <a:pt x="3924" y="480"/>
                    </a:lnTo>
                    <a:lnTo>
                      <a:pt x="4002" y="498"/>
                    </a:lnTo>
                    <a:lnTo>
                      <a:pt x="4098" y="486"/>
                    </a:lnTo>
                    <a:lnTo>
                      <a:pt x="4128" y="468"/>
                    </a:lnTo>
                    <a:lnTo>
                      <a:pt x="4122" y="474"/>
                    </a:lnTo>
                    <a:lnTo>
                      <a:pt x="4122" y="486"/>
                    </a:lnTo>
                    <a:lnTo>
                      <a:pt x="4260" y="486"/>
                    </a:lnTo>
                    <a:lnTo>
                      <a:pt x="4272" y="468"/>
                    </a:lnTo>
                    <a:lnTo>
                      <a:pt x="4338" y="438"/>
                    </a:lnTo>
                    <a:lnTo>
                      <a:pt x="4320" y="432"/>
                    </a:lnTo>
                    <a:lnTo>
                      <a:pt x="4320" y="420"/>
                    </a:lnTo>
                    <a:lnTo>
                      <a:pt x="4314" y="420"/>
                    </a:lnTo>
                    <a:lnTo>
                      <a:pt x="4308" y="414"/>
                    </a:lnTo>
                    <a:lnTo>
                      <a:pt x="4290" y="414"/>
                    </a:lnTo>
                    <a:lnTo>
                      <a:pt x="4278" y="408"/>
                    </a:lnTo>
                    <a:lnTo>
                      <a:pt x="4260" y="408"/>
                    </a:lnTo>
                    <a:lnTo>
                      <a:pt x="4242" y="402"/>
                    </a:lnTo>
                    <a:lnTo>
                      <a:pt x="4206" y="402"/>
                    </a:lnTo>
                    <a:lnTo>
                      <a:pt x="4164" y="414"/>
                    </a:lnTo>
                    <a:lnTo>
                      <a:pt x="4116" y="420"/>
                    </a:lnTo>
                    <a:lnTo>
                      <a:pt x="4074" y="426"/>
                    </a:lnTo>
                    <a:lnTo>
                      <a:pt x="4038" y="438"/>
                    </a:lnTo>
                    <a:lnTo>
                      <a:pt x="4026" y="438"/>
                    </a:lnTo>
                    <a:lnTo>
                      <a:pt x="4014" y="432"/>
                    </a:lnTo>
                    <a:lnTo>
                      <a:pt x="4008" y="426"/>
                    </a:lnTo>
                    <a:lnTo>
                      <a:pt x="3996" y="420"/>
                    </a:lnTo>
                    <a:lnTo>
                      <a:pt x="3984" y="420"/>
                    </a:lnTo>
                    <a:lnTo>
                      <a:pt x="3972" y="426"/>
                    </a:lnTo>
                    <a:lnTo>
                      <a:pt x="3960" y="426"/>
                    </a:lnTo>
                    <a:lnTo>
                      <a:pt x="3948" y="432"/>
                    </a:lnTo>
                    <a:lnTo>
                      <a:pt x="3942" y="438"/>
                    </a:lnTo>
                    <a:lnTo>
                      <a:pt x="3936" y="438"/>
                    </a:lnTo>
                    <a:lnTo>
                      <a:pt x="3912" y="414"/>
                    </a:lnTo>
                    <a:lnTo>
                      <a:pt x="3894" y="426"/>
                    </a:lnTo>
                    <a:lnTo>
                      <a:pt x="3864" y="420"/>
                    </a:lnTo>
                    <a:lnTo>
                      <a:pt x="3894" y="408"/>
                    </a:lnTo>
                    <a:lnTo>
                      <a:pt x="3876" y="396"/>
                    </a:lnTo>
                    <a:lnTo>
                      <a:pt x="3822" y="408"/>
                    </a:lnTo>
                    <a:lnTo>
                      <a:pt x="3858" y="396"/>
                    </a:lnTo>
                    <a:lnTo>
                      <a:pt x="3858" y="390"/>
                    </a:lnTo>
                    <a:lnTo>
                      <a:pt x="3924" y="384"/>
                    </a:lnTo>
                    <a:lnTo>
                      <a:pt x="3888" y="372"/>
                    </a:lnTo>
                    <a:lnTo>
                      <a:pt x="3870" y="372"/>
                    </a:lnTo>
                    <a:lnTo>
                      <a:pt x="3876" y="366"/>
                    </a:lnTo>
                    <a:lnTo>
                      <a:pt x="3876" y="360"/>
                    </a:lnTo>
                    <a:lnTo>
                      <a:pt x="3870" y="354"/>
                    </a:lnTo>
                    <a:lnTo>
                      <a:pt x="3840" y="354"/>
                    </a:lnTo>
                    <a:lnTo>
                      <a:pt x="3822" y="360"/>
                    </a:lnTo>
                    <a:lnTo>
                      <a:pt x="3804" y="360"/>
                    </a:lnTo>
                    <a:lnTo>
                      <a:pt x="3786" y="366"/>
                    </a:lnTo>
                    <a:lnTo>
                      <a:pt x="3774" y="354"/>
                    </a:lnTo>
                    <a:lnTo>
                      <a:pt x="3762" y="348"/>
                    </a:lnTo>
                    <a:lnTo>
                      <a:pt x="3756" y="342"/>
                    </a:lnTo>
                    <a:lnTo>
                      <a:pt x="3744" y="336"/>
                    </a:lnTo>
                    <a:lnTo>
                      <a:pt x="3738" y="336"/>
                    </a:lnTo>
                    <a:close/>
                    <a:moveTo>
                      <a:pt x="3264" y="420"/>
                    </a:moveTo>
                    <a:lnTo>
                      <a:pt x="3282" y="420"/>
                    </a:lnTo>
                    <a:lnTo>
                      <a:pt x="3300" y="426"/>
                    </a:lnTo>
                    <a:lnTo>
                      <a:pt x="3318" y="426"/>
                    </a:lnTo>
                    <a:lnTo>
                      <a:pt x="3330" y="432"/>
                    </a:lnTo>
                    <a:lnTo>
                      <a:pt x="3342" y="432"/>
                    </a:lnTo>
                    <a:lnTo>
                      <a:pt x="3330" y="444"/>
                    </a:lnTo>
                    <a:lnTo>
                      <a:pt x="3324" y="444"/>
                    </a:lnTo>
                    <a:lnTo>
                      <a:pt x="3324" y="456"/>
                    </a:lnTo>
                    <a:lnTo>
                      <a:pt x="3438" y="456"/>
                    </a:lnTo>
                    <a:lnTo>
                      <a:pt x="3462" y="444"/>
                    </a:lnTo>
                    <a:lnTo>
                      <a:pt x="3462" y="432"/>
                    </a:lnTo>
                    <a:lnTo>
                      <a:pt x="3468" y="426"/>
                    </a:lnTo>
                    <a:lnTo>
                      <a:pt x="3480" y="426"/>
                    </a:lnTo>
                    <a:lnTo>
                      <a:pt x="3492" y="420"/>
                    </a:lnTo>
                    <a:lnTo>
                      <a:pt x="3504" y="420"/>
                    </a:lnTo>
                    <a:lnTo>
                      <a:pt x="3510" y="414"/>
                    </a:lnTo>
                    <a:lnTo>
                      <a:pt x="3510" y="408"/>
                    </a:lnTo>
                    <a:lnTo>
                      <a:pt x="3522" y="396"/>
                    </a:lnTo>
                    <a:lnTo>
                      <a:pt x="3534" y="390"/>
                    </a:lnTo>
                    <a:lnTo>
                      <a:pt x="3540" y="384"/>
                    </a:lnTo>
                    <a:lnTo>
                      <a:pt x="3552" y="378"/>
                    </a:lnTo>
                    <a:lnTo>
                      <a:pt x="3552" y="372"/>
                    </a:lnTo>
                    <a:lnTo>
                      <a:pt x="3546" y="366"/>
                    </a:lnTo>
                    <a:lnTo>
                      <a:pt x="3534" y="360"/>
                    </a:lnTo>
                    <a:lnTo>
                      <a:pt x="3510" y="360"/>
                    </a:lnTo>
                    <a:lnTo>
                      <a:pt x="3504" y="366"/>
                    </a:lnTo>
                    <a:lnTo>
                      <a:pt x="3492" y="366"/>
                    </a:lnTo>
                    <a:lnTo>
                      <a:pt x="3486" y="360"/>
                    </a:lnTo>
                    <a:lnTo>
                      <a:pt x="3474" y="360"/>
                    </a:lnTo>
                    <a:lnTo>
                      <a:pt x="3462" y="354"/>
                    </a:lnTo>
                    <a:lnTo>
                      <a:pt x="3450" y="354"/>
                    </a:lnTo>
                    <a:lnTo>
                      <a:pt x="3432" y="348"/>
                    </a:lnTo>
                    <a:lnTo>
                      <a:pt x="3426" y="354"/>
                    </a:lnTo>
                    <a:lnTo>
                      <a:pt x="3420" y="354"/>
                    </a:lnTo>
                    <a:lnTo>
                      <a:pt x="3414" y="366"/>
                    </a:lnTo>
                    <a:lnTo>
                      <a:pt x="3414" y="396"/>
                    </a:lnTo>
                    <a:lnTo>
                      <a:pt x="3396" y="378"/>
                    </a:lnTo>
                    <a:lnTo>
                      <a:pt x="3384" y="372"/>
                    </a:lnTo>
                    <a:lnTo>
                      <a:pt x="3366" y="372"/>
                    </a:lnTo>
                    <a:lnTo>
                      <a:pt x="3354" y="384"/>
                    </a:lnTo>
                    <a:lnTo>
                      <a:pt x="3348" y="396"/>
                    </a:lnTo>
                    <a:lnTo>
                      <a:pt x="3330" y="414"/>
                    </a:lnTo>
                    <a:lnTo>
                      <a:pt x="3324" y="414"/>
                    </a:lnTo>
                    <a:lnTo>
                      <a:pt x="3300" y="366"/>
                    </a:lnTo>
                    <a:lnTo>
                      <a:pt x="3288" y="360"/>
                    </a:lnTo>
                    <a:lnTo>
                      <a:pt x="3258" y="360"/>
                    </a:lnTo>
                    <a:lnTo>
                      <a:pt x="3246" y="366"/>
                    </a:lnTo>
                    <a:lnTo>
                      <a:pt x="3240" y="372"/>
                    </a:lnTo>
                    <a:lnTo>
                      <a:pt x="3240" y="396"/>
                    </a:lnTo>
                    <a:lnTo>
                      <a:pt x="3246" y="408"/>
                    </a:lnTo>
                    <a:lnTo>
                      <a:pt x="3258" y="414"/>
                    </a:lnTo>
                    <a:lnTo>
                      <a:pt x="3264" y="420"/>
                    </a:lnTo>
                    <a:close/>
                    <a:moveTo>
                      <a:pt x="3720" y="288"/>
                    </a:moveTo>
                    <a:lnTo>
                      <a:pt x="3726" y="288"/>
                    </a:lnTo>
                    <a:lnTo>
                      <a:pt x="3732" y="294"/>
                    </a:lnTo>
                    <a:lnTo>
                      <a:pt x="3738" y="306"/>
                    </a:lnTo>
                    <a:lnTo>
                      <a:pt x="3768" y="306"/>
                    </a:lnTo>
                    <a:lnTo>
                      <a:pt x="3780" y="300"/>
                    </a:lnTo>
                    <a:lnTo>
                      <a:pt x="3834" y="300"/>
                    </a:lnTo>
                    <a:lnTo>
                      <a:pt x="3834" y="294"/>
                    </a:lnTo>
                    <a:lnTo>
                      <a:pt x="3828" y="294"/>
                    </a:lnTo>
                    <a:lnTo>
                      <a:pt x="3822" y="288"/>
                    </a:lnTo>
                    <a:lnTo>
                      <a:pt x="3810" y="288"/>
                    </a:lnTo>
                    <a:lnTo>
                      <a:pt x="3804" y="282"/>
                    </a:lnTo>
                    <a:lnTo>
                      <a:pt x="3792" y="282"/>
                    </a:lnTo>
                    <a:lnTo>
                      <a:pt x="3804" y="270"/>
                    </a:lnTo>
                    <a:lnTo>
                      <a:pt x="3816" y="264"/>
                    </a:lnTo>
                    <a:lnTo>
                      <a:pt x="3822" y="264"/>
                    </a:lnTo>
                    <a:lnTo>
                      <a:pt x="3828" y="258"/>
                    </a:lnTo>
                    <a:lnTo>
                      <a:pt x="3822" y="258"/>
                    </a:lnTo>
                    <a:lnTo>
                      <a:pt x="3810" y="252"/>
                    </a:lnTo>
                    <a:lnTo>
                      <a:pt x="3738" y="228"/>
                    </a:lnTo>
                    <a:lnTo>
                      <a:pt x="3732" y="228"/>
                    </a:lnTo>
                    <a:lnTo>
                      <a:pt x="3726" y="234"/>
                    </a:lnTo>
                    <a:lnTo>
                      <a:pt x="3714" y="240"/>
                    </a:lnTo>
                    <a:lnTo>
                      <a:pt x="3702" y="240"/>
                    </a:lnTo>
                    <a:lnTo>
                      <a:pt x="3690" y="252"/>
                    </a:lnTo>
                    <a:lnTo>
                      <a:pt x="3690" y="258"/>
                    </a:lnTo>
                    <a:lnTo>
                      <a:pt x="3696" y="264"/>
                    </a:lnTo>
                    <a:lnTo>
                      <a:pt x="3702" y="276"/>
                    </a:lnTo>
                    <a:lnTo>
                      <a:pt x="3714" y="282"/>
                    </a:lnTo>
                    <a:lnTo>
                      <a:pt x="3720" y="288"/>
                    </a:lnTo>
                    <a:close/>
                    <a:moveTo>
                      <a:pt x="3288" y="504"/>
                    </a:moveTo>
                    <a:lnTo>
                      <a:pt x="3270" y="504"/>
                    </a:lnTo>
                    <a:lnTo>
                      <a:pt x="3234" y="510"/>
                    </a:lnTo>
                    <a:lnTo>
                      <a:pt x="3186" y="516"/>
                    </a:lnTo>
                    <a:lnTo>
                      <a:pt x="3144" y="528"/>
                    </a:lnTo>
                    <a:lnTo>
                      <a:pt x="3132" y="534"/>
                    </a:lnTo>
                    <a:lnTo>
                      <a:pt x="3126" y="540"/>
                    </a:lnTo>
                    <a:lnTo>
                      <a:pt x="3132" y="540"/>
                    </a:lnTo>
                    <a:lnTo>
                      <a:pt x="3150" y="558"/>
                    </a:lnTo>
                    <a:lnTo>
                      <a:pt x="3156" y="570"/>
                    </a:lnTo>
                    <a:lnTo>
                      <a:pt x="3156" y="576"/>
                    </a:lnTo>
                    <a:lnTo>
                      <a:pt x="3138" y="582"/>
                    </a:lnTo>
                    <a:lnTo>
                      <a:pt x="3120" y="570"/>
                    </a:lnTo>
                    <a:lnTo>
                      <a:pt x="3090" y="564"/>
                    </a:lnTo>
                    <a:lnTo>
                      <a:pt x="3048" y="570"/>
                    </a:lnTo>
                    <a:lnTo>
                      <a:pt x="3066" y="606"/>
                    </a:lnTo>
                    <a:lnTo>
                      <a:pt x="3072" y="612"/>
                    </a:lnTo>
                    <a:lnTo>
                      <a:pt x="3084" y="618"/>
                    </a:lnTo>
                    <a:lnTo>
                      <a:pt x="3102" y="624"/>
                    </a:lnTo>
                    <a:lnTo>
                      <a:pt x="3114" y="630"/>
                    </a:lnTo>
                    <a:lnTo>
                      <a:pt x="3120" y="642"/>
                    </a:lnTo>
                    <a:lnTo>
                      <a:pt x="3120" y="654"/>
                    </a:lnTo>
                    <a:lnTo>
                      <a:pt x="3126" y="666"/>
                    </a:lnTo>
                    <a:lnTo>
                      <a:pt x="3126" y="678"/>
                    </a:lnTo>
                    <a:lnTo>
                      <a:pt x="3144" y="678"/>
                    </a:lnTo>
                    <a:lnTo>
                      <a:pt x="3228" y="666"/>
                    </a:lnTo>
                    <a:lnTo>
                      <a:pt x="3264" y="660"/>
                    </a:lnTo>
                    <a:lnTo>
                      <a:pt x="3276" y="654"/>
                    </a:lnTo>
                    <a:lnTo>
                      <a:pt x="3282" y="642"/>
                    </a:lnTo>
                    <a:lnTo>
                      <a:pt x="3288" y="624"/>
                    </a:lnTo>
                    <a:lnTo>
                      <a:pt x="3300" y="600"/>
                    </a:lnTo>
                    <a:lnTo>
                      <a:pt x="3300" y="588"/>
                    </a:lnTo>
                    <a:lnTo>
                      <a:pt x="3228" y="576"/>
                    </a:lnTo>
                    <a:lnTo>
                      <a:pt x="3240" y="570"/>
                    </a:lnTo>
                    <a:lnTo>
                      <a:pt x="3348" y="534"/>
                    </a:lnTo>
                    <a:lnTo>
                      <a:pt x="3360" y="528"/>
                    </a:lnTo>
                    <a:lnTo>
                      <a:pt x="3354" y="522"/>
                    </a:lnTo>
                    <a:lnTo>
                      <a:pt x="3342" y="516"/>
                    </a:lnTo>
                    <a:lnTo>
                      <a:pt x="3324" y="510"/>
                    </a:lnTo>
                    <a:lnTo>
                      <a:pt x="3312" y="510"/>
                    </a:lnTo>
                    <a:lnTo>
                      <a:pt x="3300" y="504"/>
                    </a:lnTo>
                    <a:lnTo>
                      <a:pt x="3288" y="504"/>
                    </a:lnTo>
                    <a:close/>
                    <a:moveTo>
                      <a:pt x="2898" y="744"/>
                    </a:moveTo>
                    <a:lnTo>
                      <a:pt x="2880" y="738"/>
                    </a:lnTo>
                    <a:lnTo>
                      <a:pt x="2796" y="738"/>
                    </a:lnTo>
                    <a:lnTo>
                      <a:pt x="2874" y="696"/>
                    </a:lnTo>
                    <a:lnTo>
                      <a:pt x="2880" y="684"/>
                    </a:lnTo>
                    <a:lnTo>
                      <a:pt x="2886" y="654"/>
                    </a:lnTo>
                    <a:lnTo>
                      <a:pt x="2898" y="624"/>
                    </a:lnTo>
                    <a:lnTo>
                      <a:pt x="2898" y="588"/>
                    </a:lnTo>
                    <a:lnTo>
                      <a:pt x="2880" y="570"/>
                    </a:lnTo>
                    <a:lnTo>
                      <a:pt x="2850" y="570"/>
                    </a:lnTo>
                    <a:lnTo>
                      <a:pt x="2814" y="576"/>
                    </a:lnTo>
                    <a:lnTo>
                      <a:pt x="2796" y="582"/>
                    </a:lnTo>
                    <a:lnTo>
                      <a:pt x="2784" y="588"/>
                    </a:lnTo>
                    <a:lnTo>
                      <a:pt x="2784" y="594"/>
                    </a:lnTo>
                    <a:lnTo>
                      <a:pt x="2766" y="612"/>
                    </a:lnTo>
                    <a:lnTo>
                      <a:pt x="2760" y="630"/>
                    </a:lnTo>
                    <a:lnTo>
                      <a:pt x="2736" y="654"/>
                    </a:lnTo>
                    <a:lnTo>
                      <a:pt x="2718" y="666"/>
                    </a:lnTo>
                    <a:lnTo>
                      <a:pt x="2706" y="672"/>
                    </a:lnTo>
                    <a:lnTo>
                      <a:pt x="2700" y="672"/>
                    </a:lnTo>
                    <a:lnTo>
                      <a:pt x="2694" y="666"/>
                    </a:lnTo>
                    <a:lnTo>
                      <a:pt x="2694" y="660"/>
                    </a:lnTo>
                    <a:lnTo>
                      <a:pt x="2700" y="654"/>
                    </a:lnTo>
                    <a:lnTo>
                      <a:pt x="2706" y="642"/>
                    </a:lnTo>
                    <a:lnTo>
                      <a:pt x="2712" y="636"/>
                    </a:lnTo>
                    <a:lnTo>
                      <a:pt x="2718" y="624"/>
                    </a:lnTo>
                    <a:lnTo>
                      <a:pt x="2718" y="612"/>
                    </a:lnTo>
                    <a:lnTo>
                      <a:pt x="2724" y="606"/>
                    </a:lnTo>
                    <a:lnTo>
                      <a:pt x="2724" y="600"/>
                    </a:lnTo>
                    <a:lnTo>
                      <a:pt x="2706" y="594"/>
                    </a:lnTo>
                    <a:lnTo>
                      <a:pt x="2676" y="588"/>
                    </a:lnTo>
                    <a:lnTo>
                      <a:pt x="2628" y="588"/>
                    </a:lnTo>
                    <a:lnTo>
                      <a:pt x="2622" y="606"/>
                    </a:lnTo>
                    <a:lnTo>
                      <a:pt x="2610" y="612"/>
                    </a:lnTo>
                    <a:lnTo>
                      <a:pt x="2586" y="618"/>
                    </a:lnTo>
                    <a:lnTo>
                      <a:pt x="2550" y="624"/>
                    </a:lnTo>
                    <a:lnTo>
                      <a:pt x="2508" y="630"/>
                    </a:lnTo>
                    <a:lnTo>
                      <a:pt x="2490" y="630"/>
                    </a:lnTo>
                    <a:lnTo>
                      <a:pt x="2496" y="624"/>
                    </a:lnTo>
                    <a:lnTo>
                      <a:pt x="2508" y="618"/>
                    </a:lnTo>
                    <a:lnTo>
                      <a:pt x="2520" y="618"/>
                    </a:lnTo>
                    <a:lnTo>
                      <a:pt x="2538" y="612"/>
                    </a:lnTo>
                    <a:lnTo>
                      <a:pt x="2550" y="606"/>
                    </a:lnTo>
                    <a:lnTo>
                      <a:pt x="2586" y="594"/>
                    </a:lnTo>
                    <a:lnTo>
                      <a:pt x="2598" y="588"/>
                    </a:lnTo>
                    <a:lnTo>
                      <a:pt x="2604" y="588"/>
                    </a:lnTo>
                    <a:lnTo>
                      <a:pt x="2604" y="582"/>
                    </a:lnTo>
                    <a:lnTo>
                      <a:pt x="2592" y="576"/>
                    </a:lnTo>
                    <a:lnTo>
                      <a:pt x="2556" y="576"/>
                    </a:lnTo>
                    <a:lnTo>
                      <a:pt x="2496" y="594"/>
                    </a:lnTo>
                    <a:lnTo>
                      <a:pt x="2460" y="600"/>
                    </a:lnTo>
                    <a:lnTo>
                      <a:pt x="2466" y="594"/>
                    </a:lnTo>
                    <a:lnTo>
                      <a:pt x="2478" y="588"/>
                    </a:lnTo>
                    <a:lnTo>
                      <a:pt x="2490" y="576"/>
                    </a:lnTo>
                    <a:lnTo>
                      <a:pt x="2502" y="570"/>
                    </a:lnTo>
                    <a:lnTo>
                      <a:pt x="2514" y="558"/>
                    </a:lnTo>
                    <a:lnTo>
                      <a:pt x="2508" y="558"/>
                    </a:lnTo>
                    <a:lnTo>
                      <a:pt x="2508" y="552"/>
                    </a:lnTo>
                    <a:lnTo>
                      <a:pt x="2496" y="552"/>
                    </a:lnTo>
                    <a:lnTo>
                      <a:pt x="2346" y="600"/>
                    </a:lnTo>
                    <a:lnTo>
                      <a:pt x="2328" y="600"/>
                    </a:lnTo>
                    <a:lnTo>
                      <a:pt x="2244" y="624"/>
                    </a:lnTo>
                    <a:lnTo>
                      <a:pt x="2250" y="642"/>
                    </a:lnTo>
                    <a:lnTo>
                      <a:pt x="2190" y="660"/>
                    </a:lnTo>
                    <a:lnTo>
                      <a:pt x="2172" y="678"/>
                    </a:lnTo>
                    <a:lnTo>
                      <a:pt x="2202" y="690"/>
                    </a:lnTo>
                    <a:lnTo>
                      <a:pt x="2208" y="684"/>
                    </a:lnTo>
                    <a:lnTo>
                      <a:pt x="2220" y="678"/>
                    </a:lnTo>
                    <a:lnTo>
                      <a:pt x="2238" y="678"/>
                    </a:lnTo>
                    <a:lnTo>
                      <a:pt x="2244" y="684"/>
                    </a:lnTo>
                    <a:lnTo>
                      <a:pt x="2244" y="690"/>
                    </a:lnTo>
                    <a:lnTo>
                      <a:pt x="2238" y="696"/>
                    </a:lnTo>
                    <a:lnTo>
                      <a:pt x="2226" y="696"/>
                    </a:lnTo>
                    <a:lnTo>
                      <a:pt x="2208" y="702"/>
                    </a:lnTo>
                    <a:lnTo>
                      <a:pt x="2196" y="702"/>
                    </a:lnTo>
                    <a:lnTo>
                      <a:pt x="2160" y="720"/>
                    </a:lnTo>
                    <a:lnTo>
                      <a:pt x="2166" y="732"/>
                    </a:lnTo>
                    <a:lnTo>
                      <a:pt x="2196" y="732"/>
                    </a:lnTo>
                    <a:lnTo>
                      <a:pt x="2238" y="738"/>
                    </a:lnTo>
                    <a:lnTo>
                      <a:pt x="2322" y="738"/>
                    </a:lnTo>
                    <a:lnTo>
                      <a:pt x="2352" y="744"/>
                    </a:lnTo>
                    <a:lnTo>
                      <a:pt x="2352" y="750"/>
                    </a:lnTo>
                    <a:lnTo>
                      <a:pt x="2322" y="762"/>
                    </a:lnTo>
                    <a:lnTo>
                      <a:pt x="2280" y="762"/>
                    </a:lnTo>
                    <a:lnTo>
                      <a:pt x="2172" y="774"/>
                    </a:lnTo>
                    <a:lnTo>
                      <a:pt x="2136" y="774"/>
                    </a:lnTo>
                    <a:lnTo>
                      <a:pt x="2112" y="786"/>
                    </a:lnTo>
                    <a:lnTo>
                      <a:pt x="2106" y="792"/>
                    </a:lnTo>
                    <a:lnTo>
                      <a:pt x="2118" y="804"/>
                    </a:lnTo>
                    <a:lnTo>
                      <a:pt x="2130" y="810"/>
                    </a:lnTo>
                    <a:lnTo>
                      <a:pt x="2148" y="810"/>
                    </a:lnTo>
                    <a:lnTo>
                      <a:pt x="2160" y="816"/>
                    </a:lnTo>
                    <a:lnTo>
                      <a:pt x="2178" y="822"/>
                    </a:lnTo>
                    <a:lnTo>
                      <a:pt x="2190" y="828"/>
                    </a:lnTo>
                    <a:lnTo>
                      <a:pt x="2190" y="834"/>
                    </a:lnTo>
                    <a:lnTo>
                      <a:pt x="2184" y="840"/>
                    </a:lnTo>
                    <a:lnTo>
                      <a:pt x="2172" y="840"/>
                    </a:lnTo>
                    <a:lnTo>
                      <a:pt x="2154" y="858"/>
                    </a:lnTo>
                    <a:lnTo>
                      <a:pt x="2166" y="870"/>
                    </a:lnTo>
                    <a:lnTo>
                      <a:pt x="2322" y="870"/>
                    </a:lnTo>
                    <a:lnTo>
                      <a:pt x="2370" y="864"/>
                    </a:lnTo>
                    <a:lnTo>
                      <a:pt x="2436" y="858"/>
                    </a:lnTo>
                    <a:lnTo>
                      <a:pt x="2508" y="846"/>
                    </a:lnTo>
                    <a:lnTo>
                      <a:pt x="2574" y="840"/>
                    </a:lnTo>
                    <a:lnTo>
                      <a:pt x="2616" y="828"/>
                    </a:lnTo>
                    <a:lnTo>
                      <a:pt x="2652" y="828"/>
                    </a:lnTo>
                    <a:lnTo>
                      <a:pt x="2736" y="864"/>
                    </a:lnTo>
                    <a:lnTo>
                      <a:pt x="2778" y="876"/>
                    </a:lnTo>
                    <a:lnTo>
                      <a:pt x="2796" y="876"/>
                    </a:lnTo>
                    <a:lnTo>
                      <a:pt x="2814" y="870"/>
                    </a:lnTo>
                    <a:lnTo>
                      <a:pt x="2832" y="852"/>
                    </a:lnTo>
                    <a:lnTo>
                      <a:pt x="2838" y="840"/>
                    </a:lnTo>
                    <a:lnTo>
                      <a:pt x="2844" y="834"/>
                    </a:lnTo>
                    <a:lnTo>
                      <a:pt x="2844" y="822"/>
                    </a:lnTo>
                    <a:lnTo>
                      <a:pt x="2766" y="822"/>
                    </a:lnTo>
                    <a:lnTo>
                      <a:pt x="2802" y="798"/>
                    </a:lnTo>
                    <a:lnTo>
                      <a:pt x="2850" y="798"/>
                    </a:lnTo>
                    <a:lnTo>
                      <a:pt x="2898" y="792"/>
                    </a:lnTo>
                    <a:lnTo>
                      <a:pt x="2910" y="786"/>
                    </a:lnTo>
                    <a:lnTo>
                      <a:pt x="2916" y="786"/>
                    </a:lnTo>
                    <a:lnTo>
                      <a:pt x="2922" y="780"/>
                    </a:lnTo>
                    <a:lnTo>
                      <a:pt x="2916" y="768"/>
                    </a:lnTo>
                    <a:lnTo>
                      <a:pt x="2898" y="750"/>
                    </a:lnTo>
                    <a:lnTo>
                      <a:pt x="2898" y="744"/>
                    </a:lnTo>
                    <a:close/>
                    <a:moveTo>
                      <a:pt x="2868" y="882"/>
                    </a:moveTo>
                    <a:lnTo>
                      <a:pt x="2886" y="882"/>
                    </a:lnTo>
                    <a:lnTo>
                      <a:pt x="2904" y="876"/>
                    </a:lnTo>
                    <a:lnTo>
                      <a:pt x="2910" y="870"/>
                    </a:lnTo>
                    <a:lnTo>
                      <a:pt x="2910" y="864"/>
                    </a:lnTo>
                    <a:lnTo>
                      <a:pt x="2904" y="858"/>
                    </a:lnTo>
                    <a:lnTo>
                      <a:pt x="2880" y="858"/>
                    </a:lnTo>
                    <a:lnTo>
                      <a:pt x="2868" y="870"/>
                    </a:lnTo>
                    <a:lnTo>
                      <a:pt x="2868" y="882"/>
                    </a:lnTo>
                    <a:close/>
                    <a:moveTo>
                      <a:pt x="3276" y="330"/>
                    </a:moveTo>
                    <a:lnTo>
                      <a:pt x="3288" y="330"/>
                    </a:lnTo>
                    <a:lnTo>
                      <a:pt x="3294" y="324"/>
                    </a:lnTo>
                    <a:lnTo>
                      <a:pt x="3300" y="312"/>
                    </a:lnTo>
                    <a:lnTo>
                      <a:pt x="3300" y="306"/>
                    </a:lnTo>
                    <a:lnTo>
                      <a:pt x="3294" y="294"/>
                    </a:lnTo>
                    <a:lnTo>
                      <a:pt x="3288" y="288"/>
                    </a:lnTo>
                    <a:lnTo>
                      <a:pt x="3276" y="288"/>
                    </a:lnTo>
                    <a:lnTo>
                      <a:pt x="3270" y="300"/>
                    </a:lnTo>
                    <a:lnTo>
                      <a:pt x="3264" y="306"/>
                    </a:lnTo>
                    <a:lnTo>
                      <a:pt x="3264" y="324"/>
                    </a:lnTo>
                    <a:lnTo>
                      <a:pt x="3270" y="330"/>
                    </a:lnTo>
                    <a:lnTo>
                      <a:pt x="3276" y="330"/>
                    </a:lnTo>
                    <a:close/>
                    <a:moveTo>
                      <a:pt x="3462" y="228"/>
                    </a:moveTo>
                    <a:lnTo>
                      <a:pt x="3450" y="240"/>
                    </a:lnTo>
                    <a:lnTo>
                      <a:pt x="3450" y="252"/>
                    </a:lnTo>
                    <a:lnTo>
                      <a:pt x="3456" y="258"/>
                    </a:lnTo>
                    <a:lnTo>
                      <a:pt x="3528" y="258"/>
                    </a:lnTo>
                    <a:lnTo>
                      <a:pt x="3546" y="276"/>
                    </a:lnTo>
                    <a:lnTo>
                      <a:pt x="3558" y="282"/>
                    </a:lnTo>
                    <a:lnTo>
                      <a:pt x="3588" y="282"/>
                    </a:lnTo>
                    <a:lnTo>
                      <a:pt x="3612" y="270"/>
                    </a:lnTo>
                    <a:lnTo>
                      <a:pt x="3618" y="264"/>
                    </a:lnTo>
                    <a:lnTo>
                      <a:pt x="3606" y="252"/>
                    </a:lnTo>
                    <a:lnTo>
                      <a:pt x="3636" y="246"/>
                    </a:lnTo>
                    <a:lnTo>
                      <a:pt x="3594" y="210"/>
                    </a:lnTo>
                    <a:lnTo>
                      <a:pt x="3552" y="216"/>
                    </a:lnTo>
                    <a:lnTo>
                      <a:pt x="3534" y="198"/>
                    </a:lnTo>
                    <a:lnTo>
                      <a:pt x="3450" y="198"/>
                    </a:lnTo>
                    <a:lnTo>
                      <a:pt x="3438" y="204"/>
                    </a:lnTo>
                    <a:lnTo>
                      <a:pt x="3426" y="204"/>
                    </a:lnTo>
                    <a:lnTo>
                      <a:pt x="3420" y="210"/>
                    </a:lnTo>
                    <a:lnTo>
                      <a:pt x="3438" y="228"/>
                    </a:lnTo>
                    <a:lnTo>
                      <a:pt x="3462" y="228"/>
                    </a:lnTo>
                    <a:close/>
                    <a:moveTo>
                      <a:pt x="3432" y="1302"/>
                    </a:moveTo>
                    <a:lnTo>
                      <a:pt x="3408" y="1326"/>
                    </a:lnTo>
                    <a:lnTo>
                      <a:pt x="3408" y="1344"/>
                    </a:lnTo>
                    <a:lnTo>
                      <a:pt x="3438" y="1344"/>
                    </a:lnTo>
                    <a:lnTo>
                      <a:pt x="3462" y="1332"/>
                    </a:lnTo>
                    <a:lnTo>
                      <a:pt x="3468" y="1332"/>
                    </a:lnTo>
                    <a:lnTo>
                      <a:pt x="3480" y="1326"/>
                    </a:lnTo>
                    <a:lnTo>
                      <a:pt x="3486" y="1326"/>
                    </a:lnTo>
                    <a:lnTo>
                      <a:pt x="3504" y="1308"/>
                    </a:lnTo>
                    <a:lnTo>
                      <a:pt x="3516" y="1290"/>
                    </a:lnTo>
                    <a:lnTo>
                      <a:pt x="3516" y="1266"/>
                    </a:lnTo>
                    <a:lnTo>
                      <a:pt x="3510" y="1260"/>
                    </a:lnTo>
                    <a:lnTo>
                      <a:pt x="3498" y="1260"/>
                    </a:lnTo>
                    <a:lnTo>
                      <a:pt x="3480" y="1266"/>
                    </a:lnTo>
                    <a:lnTo>
                      <a:pt x="3432" y="1302"/>
                    </a:lnTo>
                    <a:close/>
                    <a:moveTo>
                      <a:pt x="4416" y="1392"/>
                    </a:moveTo>
                    <a:lnTo>
                      <a:pt x="4428" y="1380"/>
                    </a:lnTo>
                    <a:lnTo>
                      <a:pt x="4428" y="1374"/>
                    </a:lnTo>
                    <a:lnTo>
                      <a:pt x="4386" y="1374"/>
                    </a:lnTo>
                    <a:lnTo>
                      <a:pt x="4386" y="1380"/>
                    </a:lnTo>
                    <a:lnTo>
                      <a:pt x="4404" y="1398"/>
                    </a:lnTo>
                    <a:lnTo>
                      <a:pt x="4416" y="1392"/>
                    </a:lnTo>
                    <a:close/>
                    <a:moveTo>
                      <a:pt x="3120" y="2034"/>
                    </a:moveTo>
                    <a:lnTo>
                      <a:pt x="3132" y="2034"/>
                    </a:lnTo>
                    <a:lnTo>
                      <a:pt x="3138" y="2028"/>
                    </a:lnTo>
                    <a:lnTo>
                      <a:pt x="3132" y="2022"/>
                    </a:lnTo>
                    <a:lnTo>
                      <a:pt x="3120" y="2016"/>
                    </a:lnTo>
                    <a:lnTo>
                      <a:pt x="3114" y="2010"/>
                    </a:lnTo>
                    <a:lnTo>
                      <a:pt x="3108" y="2010"/>
                    </a:lnTo>
                    <a:lnTo>
                      <a:pt x="3090" y="2016"/>
                    </a:lnTo>
                    <a:lnTo>
                      <a:pt x="3078" y="2022"/>
                    </a:lnTo>
                    <a:lnTo>
                      <a:pt x="3072" y="2022"/>
                    </a:lnTo>
                    <a:lnTo>
                      <a:pt x="3072" y="2028"/>
                    </a:lnTo>
                    <a:lnTo>
                      <a:pt x="3078" y="2034"/>
                    </a:lnTo>
                    <a:lnTo>
                      <a:pt x="3120" y="2034"/>
                    </a:lnTo>
                    <a:close/>
                    <a:moveTo>
                      <a:pt x="4758" y="996"/>
                    </a:moveTo>
                    <a:lnTo>
                      <a:pt x="4746" y="996"/>
                    </a:lnTo>
                    <a:lnTo>
                      <a:pt x="4734" y="984"/>
                    </a:lnTo>
                    <a:lnTo>
                      <a:pt x="4704" y="1008"/>
                    </a:lnTo>
                    <a:lnTo>
                      <a:pt x="4704" y="978"/>
                    </a:lnTo>
                    <a:lnTo>
                      <a:pt x="4662" y="978"/>
                    </a:lnTo>
                    <a:lnTo>
                      <a:pt x="4668" y="978"/>
                    </a:lnTo>
                    <a:lnTo>
                      <a:pt x="4674" y="972"/>
                    </a:lnTo>
                    <a:lnTo>
                      <a:pt x="4686" y="972"/>
                    </a:lnTo>
                    <a:lnTo>
                      <a:pt x="4698" y="966"/>
                    </a:lnTo>
                    <a:lnTo>
                      <a:pt x="4704" y="954"/>
                    </a:lnTo>
                    <a:lnTo>
                      <a:pt x="4704" y="948"/>
                    </a:lnTo>
                    <a:lnTo>
                      <a:pt x="4698" y="942"/>
                    </a:lnTo>
                    <a:lnTo>
                      <a:pt x="4680" y="942"/>
                    </a:lnTo>
                    <a:lnTo>
                      <a:pt x="4668" y="936"/>
                    </a:lnTo>
                    <a:lnTo>
                      <a:pt x="4650" y="936"/>
                    </a:lnTo>
                    <a:lnTo>
                      <a:pt x="4632" y="930"/>
                    </a:lnTo>
                    <a:lnTo>
                      <a:pt x="4620" y="930"/>
                    </a:lnTo>
                    <a:lnTo>
                      <a:pt x="4614" y="918"/>
                    </a:lnTo>
                    <a:lnTo>
                      <a:pt x="4566" y="912"/>
                    </a:lnTo>
                    <a:lnTo>
                      <a:pt x="4500" y="870"/>
                    </a:lnTo>
                    <a:lnTo>
                      <a:pt x="4566" y="864"/>
                    </a:lnTo>
                    <a:lnTo>
                      <a:pt x="4536" y="840"/>
                    </a:lnTo>
                    <a:lnTo>
                      <a:pt x="4542" y="840"/>
                    </a:lnTo>
                    <a:lnTo>
                      <a:pt x="4548" y="834"/>
                    </a:lnTo>
                    <a:lnTo>
                      <a:pt x="4584" y="834"/>
                    </a:lnTo>
                    <a:lnTo>
                      <a:pt x="4596" y="840"/>
                    </a:lnTo>
                    <a:lnTo>
                      <a:pt x="4638" y="840"/>
                    </a:lnTo>
                    <a:lnTo>
                      <a:pt x="4638" y="834"/>
                    </a:lnTo>
                    <a:lnTo>
                      <a:pt x="4632" y="828"/>
                    </a:lnTo>
                    <a:lnTo>
                      <a:pt x="4614" y="822"/>
                    </a:lnTo>
                    <a:lnTo>
                      <a:pt x="4596" y="822"/>
                    </a:lnTo>
                    <a:lnTo>
                      <a:pt x="4578" y="816"/>
                    </a:lnTo>
                    <a:lnTo>
                      <a:pt x="4518" y="816"/>
                    </a:lnTo>
                    <a:lnTo>
                      <a:pt x="4536" y="816"/>
                    </a:lnTo>
                    <a:lnTo>
                      <a:pt x="4620" y="804"/>
                    </a:lnTo>
                    <a:lnTo>
                      <a:pt x="4638" y="798"/>
                    </a:lnTo>
                    <a:lnTo>
                      <a:pt x="4638" y="792"/>
                    </a:lnTo>
                    <a:lnTo>
                      <a:pt x="4632" y="792"/>
                    </a:lnTo>
                    <a:lnTo>
                      <a:pt x="4626" y="786"/>
                    </a:lnTo>
                    <a:lnTo>
                      <a:pt x="4608" y="786"/>
                    </a:lnTo>
                    <a:lnTo>
                      <a:pt x="4500" y="798"/>
                    </a:lnTo>
                    <a:lnTo>
                      <a:pt x="4560" y="762"/>
                    </a:lnTo>
                    <a:lnTo>
                      <a:pt x="4620" y="762"/>
                    </a:lnTo>
                    <a:lnTo>
                      <a:pt x="4626" y="756"/>
                    </a:lnTo>
                    <a:lnTo>
                      <a:pt x="4620" y="750"/>
                    </a:lnTo>
                    <a:lnTo>
                      <a:pt x="4584" y="738"/>
                    </a:lnTo>
                    <a:lnTo>
                      <a:pt x="4572" y="732"/>
                    </a:lnTo>
                    <a:lnTo>
                      <a:pt x="4554" y="732"/>
                    </a:lnTo>
                    <a:lnTo>
                      <a:pt x="4518" y="750"/>
                    </a:lnTo>
                    <a:lnTo>
                      <a:pt x="4500" y="744"/>
                    </a:lnTo>
                    <a:lnTo>
                      <a:pt x="4458" y="774"/>
                    </a:lnTo>
                    <a:lnTo>
                      <a:pt x="4464" y="756"/>
                    </a:lnTo>
                    <a:lnTo>
                      <a:pt x="4440" y="774"/>
                    </a:lnTo>
                    <a:lnTo>
                      <a:pt x="4464" y="744"/>
                    </a:lnTo>
                    <a:lnTo>
                      <a:pt x="4500" y="744"/>
                    </a:lnTo>
                    <a:lnTo>
                      <a:pt x="4506" y="738"/>
                    </a:lnTo>
                    <a:lnTo>
                      <a:pt x="4518" y="714"/>
                    </a:lnTo>
                    <a:lnTo>
                      <a:pt x="4518" y="708"/>
                    </a:lnTo>
                    <a:lnTo>
                      <a:pt x="4512" y="702"/>
                    </a:lnTo>
                    <a:lnTo>
                      <a:pt x="4506" y="708"/>
                    </a:lnTo>
                    <a:lnTo>
                      <a:pt x="4494" y="714"/>
                    </a:lnTo>
                    <a:lnTo>
                      <a:pt x="4488" y="726"/>
                    </a:lnTo>
                    <a:lnTo>
                      <a:pt x="4452" y="726"/>
                    </a:lnTo>
                    <a:lnTo>
                      <a:pt x="4428" y="738"/>
                    </a:lnTo>
                    <a:lnTo>
                      <a:pt x="4452" y="708"/>
                    </a:lnTo>
                    <a:lnTo>
                      <a:pt x="4482" y="708"/>
                    </a:lnTo>
                    <a:lnTo>
                      <a:pt x="4494" y="702"/>
                    </a:lnTo>
                    <a:lnTo>
                      <a:pt x="4500" y="702"/>
                    </a:lnTo>
                    <a:lnTo>
                      <a:pt x="4506" y="696"/>
                    </a:lnTo>
                    <a:lnTo>
                      <a:pt x="4506" y="690"/>
                    </a:lnTo>
                    <a:lnTo>
                      <a:pt x="4500" y="684"/>
                    </a:lnTo>
                    <a:lnTo>
                      <a:pt x="4458" y="684"/>
                    </a:lnTo>
                    <a:lnTo>
                      <a:pt x="4446" y="690"/>
                    </a:lnTo>
                    <a:lnTo>
                      <a:pt x="4428" y="696"/>
                    </a:lnTo>
                    <a:lnTo>
                      <a:pt x="4422" y="702"/>
                    </a:lnTo>
                    <a:lnTo>
                      <a:pt x="4416" y="702"/>
                    </a:lnTo>
                    <a:lnTo>
                      <a:pt x="4404" y="684"/>
                    </a:lnTo>
                    <a:lnTo>
                      <a:pt x="4380" y="702"/>
                    </a:lnTo>
                    <a:lnTo>
                      <a:pt x="4398" y="672"/>
                    </a:lnTo>
                    <a:lnTo>
                      <a:pt x="4344" y="696"/>
                    </a:lnTo>
                    <a:lnTo>
                      <a:pt x="4344" y="672"/>
                    </a:lnTo>
                    <a:lnTo>
                      <a:pt x="4350" y="672"/>
                    </a:lnTo>
                    <a:lnTo>
                      <a:pt x="4356" y="666"/>
                    </a:lnTo>
                    <a:lnTo>
                      <a:pt x="4368" y="666"/>
                    </a:lnTo>
                    <a:lnTo>
                      <a:pt x="4386" y="660"/>
                    </a:lnTo>
                    <a:lnTo>
                      <a:pt x="4392" y="660"/>
                    </a:lnTo>
                    <a:lnTo>
                      <a:pt x="4398" y="654"/>
                    </a:lnTo>
                    <a:lnTo>
                      <a:pt x="4356" y="654"/>
                    </a:lnTo>
                    <a:lnTo>
                      <a:pt x="4338" y="660"/>
                    </a:lnTo>
                    <a:lnTo>
                      <a:pt x="4326" y="660"/>
                    </a:lnTo>
                    <a:lnTo>
                      <a:pt x="4320" y="648"/>
                    </a:lnTo>
                    <a:lnTo>
                      <a:pt x="4332" y="648"/>
                    </a:lnTo>
                    <a:lnTo>
                      <a:pt x="4356" y="636"/>
                    </a:lnTo>
                    <a:lnTo>
                      <a:pt x="4368" y="636"/>
                    </a:lnTo>
                    <a:lnTo>
                      <a:pt x="4380" y="630"/>
                    </a:lnTo>
                    <a:lnTo>
                      <a:pt x="4386" y="624"/>
                    </a:lnTo>
                    <a:lnTo>
                      <a:pt x="4368" y="618"/>
                    </a:lnTo>
                    <a:lnTo>
                      <a:pt x="4326" y="612"/>
                    </a:lnTo>
                    <a:lnTo>
                      <a:pt x="4290" y="612"/>
                    </a:lnTo>
                    <a:lnTo>
                      <a:pt x="4266" y="606"/>
                    </a:lnTo>
                    <a:lnTo>
                      <a:pt x="4236" y="606"/>
                    </a:lnTo>
                    <a:lnTo>
                      <a:pt x="4230" y="612"/>
                    </a:lnTo>
                    <a:lnTo>
                      <a:pt x="4230" y="618"/>
                    </a:lnTo>
                    <a:lnTo>
                      <a:pt x="4236" y="624"/>
                    </a:lnTo>
                    <a:lnTo>
                      <a:pt x="4242" y="636"/>
                    </a:lnTo>
                    <a:lnTo>
                      <a:pt x="4206" y="630"/>
                    </a:lnTo>
                    <a:lnTo>
                      <a:pt x="4212" y="660"/>
                    </a:lnTo>
                    <a:lnTo>
                      <a:pt x="4194" y="636"/>
                    </a:lnTo>
                    <a:lnTo>
                      <a:pt x="4152" y="660"/>
                    </a:lnTo>
                    <a:lnTo>
                      <a:pt x="4158" y="654"/>
                    </a:lnTo>
                    <a:lnTo>
                      <a:pt x="4158" y="636"/>
                    </a:lnTo>
                    <a:lnTo>
                      <a:pt x="4152" y="630"/>
                    </a:lnTo>
                    <a:lnTo>
                      <a:pt x="4140" y="630"/>
                    </a:lnTo>
                    <a:lnTo>
                      <a:pt x="4122" y="636"/>
                    </a:lnTo>
                    <a:lnTo>
                      <a:pt x="4110" y="642"/>
                    </a:lnTo>
                    <a:lnTo>
                      <a:pt x="4098" y="642"/>
                    </a:lnTo>
                    <a:lnTo>
                      <a:pt x="4086" y="648"/>
                    </a:lnTo>
                    <a:lnTo>
                      <a:pt x="4080" y="654"/>
                    </a:lnTo>
                    <a:lnTo>
                      <a:pt x="4074" y="654"/>
                    </a:lnTo>
                    <a:lnTo>
                      <a:pt x="4092" y="618"/>
                    </a:lnTo>
                    <a:lnTo>
                      <a:pt x="4110" y="618"/>
                    </a:lnTo>
                    <a:lnTo>
                      <a:pt x="4122" y="612"/>
                    </a:lnTo>
                    <a:lnTo>
                      <a:pt x="4134" y="612"/>
                    </a:lnTo>
                    <a:lnTo>
                      <a:pt x="4146" y="606"/>
                    </a:lnTo>
                    <a:lnTo>
                      <a:pt x="4152" y="600"/>
                    </a:lnTo>
                    <a:lnTo>
                      <a:pt x="4152" y="594"/>
                    </a:lnTo>
                    <a:lnTo>
                      <a:pt x="4146" y="582"/>
                    </a:lnTo>
                    <a:lnTo>
                      <a:pt x="4134" y="570"/>
                    </a:lnTo>
                    <a:lnTo>
                      <a:pt x="4152" y="552"/>
                    </a:lnTo>
                    <a:lnTo>
                      <a:pt x="4152" y="540"/>
                    </a:lnTo>
                    <a:lnTo>
                      <a:pt x="4050" y="540"/>
                    </a:lnTo>
                    <a:lnTo>
                      <a:pt x="4026" y="558"/>
                    </a:lnTo>
                    <a:lnTo>
                      <a:pt x="3942" y="558"/>
                    </a:lnTo>
                    <a:lnTo>
                      <a:pt x="3948" y="576"/>
                    </a:lnTo>
                    <a:lnTo>
                      <a:pt x="3978" y="588"/>
                    </a:lnTo>
                    <a:lnTo>
                      <a:pt x="3936" y="576"/>
                    </a:lnTo>
                    <a:lnTo>
                      <a:pt x="3948" y="600"/>
                    </a:lnTo>
                    <a:lnTo>
                      <a:pt x="3936" y="594"/>
                    </a:lnTo>
                    <a:lnTo>
                      <a:pt x="3930" y="594"/>
                    </a:lnTo>
                    <a:lnTo>
                      <a:pt x="3918" y="588"/>
                    </a:lnTo>
                    <a:lnTo>
                      <a:pt x="3894" y="588"/>
                    </a:lnTo>
                    <a:lnTo>
                      <a:pt x="3882" y="594"/>
                    </a:lnTo>
                    <a:lnTo>
                      <a:pt x="3876" y="606"/>
                    </a:lnTo>
                    <a:lnTo>
                      <a:pt x="3882" y="612"/>
                    </a:lnTo>
                    <a:lnTo>
                      <a:pt x="3888" y="624"/>
                    </a:lnTo>
                    <a:lnTo>
                      <a:pt x="3894" y="630"/>
                    </a:lnTo>
                    <a:lnTo>
                      <a:pt x="3900" y="660"/>
                    </a:lnTo>
                    <a:lnTo>
                      <a:pt x="3894" y="660"/>
                    </a:lnTo>
                    <a:lnTo>
                      <a:pt x="3888" y="654"/>
                    </a:lnTo>
                    <a:lnTo>
                      <a:pt x="3864" y="642"/>
                    </a:lnTo>
                    <a:lnTo>
                      <a:pt x="3852" y="642"/>
                    </a:lnTo>
                    <a:lnTo>
                      <a:pt x="3828" y="666"/>
                    </a:lnTo>
                    <a:lnTo>
                      <a:pt x="3828" y="678"/>
                    </a:lnTo>
                    <a:lnTo>
                      <a:pt x="3846" y="678"/>
                    </a:lnTo>
                    <a:lnTo>
                      <a:pt x="3858" y="690"/>
                    </a:lnTo>
                    <a:lnTo>
                      <a:pt x="3810" y="714"/>
                    </a:lnTo>
                    <a:lnTo>
                      <a:pt x="3750" y="720"/>
                    </a:lnTo>
                    <a:lnTo>
                      <a:pt x="3762" y="720"/>
                    </a:lnTo>
                    <a:lnTo>
                      <a:pt x="3798" y="702"/>
                    </a:lnTo>
                    <a:lnTo>
                      <a:pt x="3810" y="690"/>
                    </a:lnTo>
                    <a:lnTo>
                      <a:pt x="3810" y="684"/>
                    </a:lnTo>
                    <a:lnTo>
                      <a:pt x="3804" y="684"/>
                    </a:lnTo>
                    <a:lnTo>
                      <a:pt x="3792" y="672"/>
                    </a:lnTo>
                    <a:lnTo>
                      <a:pt x="3786" y="672"/>
                    </a:lnTo>
                    <a:lnTo>
                      <a:pt x="3786" y="660"/>
                    </a:lnTo>
                    <a:lnTo>
                      <a:pt x="3804" y="642"/>
                    </a:lnTo>
                    <a:lnTo>
                      <a:pt x="3816" y="636"/>
                    </a:lnTo>
                    <a:lnTo>
                      <a:pt x="3828" y="636"/>
                    </a:lnTo>
                    <a:lnTo>
                      <a:pt x="3828" y="606"/>
                    </a:lnTo>
                    <a:lnTo>
                      <a:pt x="3840" y="600"/>
                    </a:lnTo>
                    <a:lnTo>
                      <a:pt x="3858" y="582"/>
                    </a:lnTo>
                    <a:lnTo>
                      <a:pt x="3876" y="576"/>
                    </a:lnTo>
                    <a:lnTo>
                      <a:pt x="3882" y="570"/>
                    </a:lnTo>
                    <a:lnTo>
                      <a:pt x="3894" y="564"/>
                    </a:lnTo>
                    <a:lnTo>
                      <a:pt x="3906" y="564"/>
                    </a:lnTo>
                    <a:lnTo>
                      <a:pt x="3918" y="558"/>
                    </a:lnTo>
                    <a:lnTo>
                      <a:pt x="3936" y="552"/>
                    </a:lnTo>
                    <a:lnTo>
                      <a:pt x="3954" y="552"/>
                    </a:lnTo>
                    <a:lnTo>
                      <a:pt x="3966" y="546"/>
                    </a:lnTo>
                    <a:lnTo>
                      <a:pt x="3972" y="540"/>
                    </a:lnTo>
                    <a:lnTo>
                      <a:pt x="3942" y="534"/>
                    </a:lnTo>
                    <a:lnTo>
                      <a:pt x="3852" y="534"/>
                    </a:lnTo>
                    <a:lnTo>
                      <a:pt x="3822" y="540"/>
                    </a:lnTo>
                    <a:lnTo>
                      <a:pt x="3786" y="558"/>
                    </a:lnTo>
                    <a:lnTo>
                      <a:pt x="3744" y="576"/>
                    </a:lnTo>
                    <a:lnTo>
                      <a:pt x="3720" y="594"/>
                    </a:lnTo>
                    <a:lnTo>
                      <a:pt x="3708" y="600"/>
                    </a:lnTo>
                    <a:lnTo>
                      <a:pt x="3702" y="600"/>
                    </a:lnTo>
                    <a:lnTo>
                      <a:pt x="3696" y="606"/>
                    </a:lnTo>
                    <a:lnTo>
                      <a:pt x="3684" y="606"/>
                    </a:lnTo>
                    <a:lnTo>
                      <a:pt x="3660" y="618"/>
                    </a:lnTo>
                    <a:lnTo>
                      <a:pt x="3654" y="618"/>
                    </a:lnTo>
                    <a:lnTo>
                      <a:pt x="3642" y="624"/>
                    </a:lnTo>
                    <a:lnTo>
                      <a:pt x="3630" y="636"/>
                    </a:lnTo>
                    <a:lnTo>
                      <a:pt x="3618" y="642"/>
                    </a:lnTo>
                    <a:lnTo>
                      <a:pt x="3600" y="660"/>
                    </a:lnTo>
                    <a:lnTo>
                      <a:pt x="3588" y="666"/>
                    </a:lnTo>
                    <a:lnTo>
                      <a:pt x="3582" y="678"/>
                    </a:lnTo>
                    <a:lnTo>
                      <a:pt x="3582" y="684"/>
                    </a:lnTo>
                    <a:lnTo>
                      <a:pt x="3588" y="690"/>
                    </a:lnTo>
                    <a:lnTo>
                      <a:pt x="3612" y="690"/>
                    </a:lnTo>
                    <a:lnTo>
                      <a:pt x="3648" y="696"/>
                    </a:lnTo>
                    <a:lnTo>
                      <a:pt x="3672" y="696"/>
                    </a:lnTo>
                    <a:lnTo>
                      <a:pt x="3684" y="708"/>
                    </a:lnTo>
                    <a:lnTo>
                      <a:pt x="3666" y="714"/>
                    </a:lnTo>
                    <a:lnTo>
                      <a:pt x="3594" y="726"/>
                    </a:lnTo>
                    <a:lnTo>
                      <a:pt x="3570" y="732"/>
                    </a:lnTo>
                    <a:lnTo>
                      <a:pt x="3576" y="738"/>
                    </a:lnTo>
                    <a:lnTo>
                      <a:pt x="3594" y="750"/>
                    </a:lnTo>
                    <a:lnTo>
                      <a:pt x="3630" y="762"/>
                    </a:lnTo>
                    <a:lnTo>
                      <a:pt x="3642" y="768"/>
                    </a:lnTo>
                    <a:lnTo>
                      <a:pt x="3648" y="768"/>
                    </a:lnTo>
                    <a:lnTo>
                      <a:pt x="3690" y="750"/>
                    </a:lnTo>
                    <a:lnTo>
                      <a:pt x="3690" y="762"/>
                    </a:lnTo>
                    <a:lnTo>
                      <a:pt x="3702" y="774"/>
                    </a:lnTo>
                    <a:lnTo>
                      <a:pt x="3744" y="774"/>
                    </a:lnTo>
                    <a:lnTo>
                      <a:pt x="3786" y="780"/>
                    </a:lnTo>
                    <a:lnTo>
                      <a:pt x="3834" y="786"/>
                    </a:lnTo>
                    <a:lnTo>
                      <a:pt x="3876" y="792"/>
                    </a:lnTo>
                    <a:lnTo>
                      <a:pt x="3894" y="792"/>
                    </a:lnTo>
                    <a:lnTo>
                      <a:pt x="3900" y="786"/>
                    </a:lnTo>
                    <a:lnTo>
                      <a:pt x="3894" y="780"/>
                    </a:lnTo>
                    <a:lnTo>
                      <a:pt x="3882" y="774"/>
                    </a:lnTo>
                    <a:lnTo>
                      <a:pt x="3876" y="768"/>
                    </a:lnTo>
                    <a:lnTo>
                      <a:pt x="3894" y="768"/>
                    </a:lnTo>
                    <a:lnTo>
                      <a:pt x="3930" y="774"/>
                    </a:lnTo>
                    <a:lnTo>
                      <a:pt x="3966" y="774"/>
                    </a:lnTo>
                    <a:lnTo>
                      <a:pt x="3990" y="780"/>
                    </a:lnTo>
                    <a:lnTo>
                      <a:pt x="4002" y="780"/>
                    </a:lnTo>
                    <a:lnTo>
                      <a:pt x="4020" y="786"/>
                    </a:lnTo>
                    <a:lnTo>
                      <a:pt x="4032" y="792"/>
                    </a:lnTo>
                    <a:lnTo>
                      <a:pt x="4050" y="792"/>
                    </a:lnTo>
                    <a:lnTo>
                      <a:pt x="4062" y="786"/>
                    </a:lnTo>
                    <a:lnTo>
                      <a:pt x="4062" y="774"/>
                    </a:lnTo>
                    <a:lnTo>
                      <a:pt x="4056" y="768"/>
                    </a:lnTo>
                    <a:lnTo>
                      <a:pt x="4050" y="756"/>
                    </a:lnTo>
                    <a:lnTo>
                      <a:pt x="4044" y="750"/>
                    </a:lnTo>
                    <a:lnTo>
                      <a:pt x="4092" y="738"/>
                    </a:lnTo>
                    <a:lnTo>
                      <a:pt x="4092" y="744"/>
                    </a:lnTo>
                    <a:lnTo>
                      <a:pt x="4098" y="750"/>
                    </a:lnTo>
                    <a:lnTo>
                      <a:pt x="4104" y="762"/>
                    </a:lnTo>
                    <a:lnTo>
                      <a:pt x="4104" y="768"/>
                    </a:lnTo>
                    <a:lnTo>
                      <a:pt x="4110" y="774"/>
                    </a:lnTo>
                    <a:lnTo>
                      <a:pt x="4116" y="774"/>
                    </a:lnTo>
                    <a:lnTo>
                      <a:pt x="4122" y="780"/>
                    </a:lnTo>
                    <a:lnTo>
                      <a:pt x="4134" y="786"/>
                    </a:lnTo>
                    <a:lnTo>
                      <a:pt x="4140" y="792"/>
                    </a:lnTo>
                    <a:lnTo>
                      <a:pt x="4170" y="786"/>
                    </a:lnTo>
                    <a:lnTo>
                      <a:pt x="4170" y="792"/>
                    </a:lnTo>
                    <a:lnTo>
                      <a:pt x="4164" y="798"/>
                    </a:lnTo>
                    <a:lnTo>
                      <a:pt x="4164" y="816"/>
                    </a:lnTo>
                    <a:lnTo>
                      <a:pt x="4170" y="816"/>
                    </a:lnTo>
                    <a:lnTo>
                      <a:pt x="4182" y="822"/>
                    </a:lnTo>
                    <a:lnTo>
                      <a:pt x="4200" y="822"/>
                    </a:lnTo>
                    <a:lnTo>
                      <a:pt x="4206" y="828"/>
                    </a:lnTo>
                    <a:lnTo>
                      <a:pt x="4212" y="828"/>
                    </a:lnTo>
                    <a:lnTo>
                      <a:pt x="4194" y="846"/>
                    </a:lnTo>
                    <a:lnTo>
                      <a:pt x="4194" y="858"/>
                    </a:lnTo>
                    <a:lnTo>
                      <a:pt x="4230" y="858"/>
                    </a:lnTo>
                    <a:lnTo>
                      <a:pt x="4224" y="882"/>
                    </a:lnTo>
                    <a:lnTo>
                      <a:pt x="4236" y="882"/>
                    </a:lnTo>
                    <a:lnTo>
                      <a:pt x="4248" y="888"/>
                    </a:lnTo>
                    <a:lnTo>
                      <a:pt x="4254" y="888"/>
                    </a:lnTo>
                    <a:lnTo>
                      <a:pt x="4278" y="900"/>
                    </a:lnTo>
                    <a:lnTo>
                      <a:pt x="4278" y="924"/>
                    </a:lnTo>
                    <a:lnTo>
                      <a:pt x="4266" y="948"/>
                    </a:lnTo>
                    <a:lnTo>
                      <a:pt x="4254" y="966"/>
                    </a:lnTo>
                    <a:lnTo>
                      <a:pt x="4248" y="978"/>
                    </a:lnTo>
                    <a:lnTo>
                      <a:pt x="4236" y="990"/>
                    </a:lnTo>
                    <a:lnTo>
                      <a:pt x="4218" y="996"/>
                    </a:lnTo>
                    <a:lnTo>
                      <a:pt x="4182" y="1014"/>
                    </a:lnTo>
                    <a:lnTo>
                      <a:pt x="4140" y="1026"/>
                    </a:lnTo>
                    <a:lnTo>
                      <a:pt x="4092" y="1050"/>
                    </a:lnTo>
                    <a:lnTo>
                      <a:pt x="4098" y="1056"/>
                    </a:lnTo>
                    <a:lnTo>
                      <a:pt x="4110" y="1062"/>
                    </a:lnTo>
                    <a:lnTo>
                      <a:pt x="4122" y="1074"/>
                    </a:lnTo>
                    <a:lnTo>
                      <a:pt x="4122" y="1080"/>
                    </a:lnTo>
                    <a:lnTo>
                      <a:pt x="4116" y="1086"/>
                    </a:lnTo>
                    <a:lnTo>
                      <a:pt x="4080" y="1098"/>
                    </a:lnTo>
                    <a:lnTo>
                      <a:pt x="4062" y="1098"/>
                    </a:lnTo>
                    <a:lnTo>
                      <a:pt x="3984" y="1110"/>
                    </a:lnTo>
                    <a:lnTo>
                      <a:pt x="3978" y="1128"/>
                    </a:lnTo>
                    <a:lnTo>
                      <a:pt x="3960" y="1110"/>
                    </a:lnTo>
                    <a:lnTo>
                      <a:pt x="3954" y="1110"/>
                    </a:lnTo>
                    <a:lnTo>
                      <a:pt x="3948" y="1104"/>
                    </a:lnTo>
                    <a:lnTo>
                      <a:pt x="3930" y="1104"/>
                    </a:lnTo>
                    <a:lnTo>
                      <a:pt x="3918" y="1098"/>
                    </a:lnTo>
                    <a:lnTo>
                      <a:pt x="3900" y="1098"/>
                    </a:lnTo>
                    <a:lnTo>
                      <a:pt x="3888" y="1104"/>
                    </a:lnTo>
                    <a:lnTo>
                      <a:pt x="3882" y="1110"/>
                    </a:lnTo>
                    <a:lnTo>
                      <a:pt x="3882" y="1122"/>
                    </a:lnTo>
                    <a:lnTo>
                      <a:pt x="3870" y="1122"/>
                    </a:lnTo>
                    <a:lnTo>
                      <a:pt x="3858" y="1128"/>
                    </a:lnTo>
                    <a:lnTo>
                      <a:pt x="3840" y="1134"/>
                    </a:lnTo>
                    <a:lnTo>
                      <a:pt x="3828" y="1140"/>
                    </a:lnTo>
                    <a:lnTo>
                      <a:pt x="3822" y="1146"/>
                    </a:lnTo>
                    <a:lnTo>
                      <a:pt x="3816" y="1158"/>
                    </a:lnTo>
                    <a:lnTo>
                      <a:pt x="3816" y="1170"/>
                    </a:lnTo>
                    <a:lnTo>
                      <a:pt x="3822" y="1182"/>
                    </a:lnTo>
                    <a:lnTo>
                      <a:pt x="3834" y="1188"/>
                    </a:lnTo>
                    <a:lnTo>
                      <a:pt x="3864" y="1188"/>
                    </a:lnTo>
                    <a:lnTo>
                      <a:pt x="3876" y="1182"/>
                    </a:lnTo>
                    <a:lnTo>
                      <a:pt x="3894" y="1182"/>
                    </a:lnTo>
                    <a:lnTo>
                      <a:pt x="3906" y="1176"/>
                    </a:lnTo>
                    <a:lnTo>
                      <a:pt x="3924" y="1170"/>
                    </a:lnTo>
                    <a:lnTo>
                      <a:pt x="3936" y="1164"/>
                    </a:lnTo>
                    <a:lnTo>
                      <a:pt x="3966" y="1164"/>
                    </a:lnTo>
                    <a:lnTo>
                      <a:pt x="3978" y="1176"/>
                    </a:lnTo>
                    <a:lnTo>
                      <a:pt x="3996" y="1176"/>
                    </a:lnTo>
                    <a:lnTo>
                      <a:pt x="4002" y="1170"/>
                    </a:lnTo>
                    <a:lnTo>
                      <a:pt x="4002" y="1152"/>
                    </a:lnTo>
                    <a:lnTo>
                      <a:pt x="4026" y="1128"/>
                    </a:lnTo>
                    <a:lnTo>
                      <a:pt x="4014" y="1140"/>
                    </a:lnTo>
                    <a:lnTo>
                      <a:pt x="4014" y="1146"/>
                    </a:lnTo>
                    <a:lnTo>
                      <a:pt x="4020" y="1152"/>
                    </a:lnTo>
                    <a:lnTo>
                      <a:pt x="4086" y="1152"/>
                    </a:lnTo>
                    <a:lnTo>
                      <a:pt x="4080" y="1158"/>
                    </a:lnTo>
                    <a:lnTo>
                      <a:pt x="4068" y="1164"/>
                    </a:lnTo>
                    <a:lnTo>
                      <a:pt x="4062" y="1170"/>
                    </a:lnTo>
                    <a:lnTo>
                      <a:pt x="4062" y="1176"/>
                    </a:lnTo>
                    <a:lnTo>
                      <a:pt x="4068" y="1182"/>
                    </a:lnTo>
                    <a:lnTo>
                      <a:pt x="4080" y="1182"/>
                    </a:lnTo>
                    <a:lnTo>
                      <a:pt x="4086" y="1188"/>
                    </a:lnTo>
                    <a:lnTo>
                      <a:pt x="4098" y="1188"/>
                    </a:lnTo>
                    <a:lnTo>
                      <a:pt x="4086" y="1200"/>
                    </a:lnTo>
                    <a:lnTo>
                      <a:pt x="4086" y="1206"/>
                    </a:lnTo>
                    <a:lnTo>
                      <a:pt x="4092" y="1212"/>
                    </a:lnTo>
                    <a:lnTo>
                      <a:pt x="4116" y="1224"/>
                    </a:lnTo>
                    <a:lnTo>
                      <a:pt x="4146" y="1224"/>
                    </a:lnTo>
                    <a:lnTo>
                      <a:pt x="4098" y="1242"/>
                    </a:lnTo>
                    <a:lnTo>
                      <a:pt x="4098" y="1248"/>
                    </a:lnTo>
                    <a:lnTo>
                      <a:pt x="4110" y="1260"/>
                    </a:lnTo>
                    <a:lnTo>
                      <a:pt x="4110" y="1266"/>
                    </a:lnTo>
                    <a:lnTo>
                      <a:pt x="4116" y="1272"/>
                    </a:lnTo>
                    <a:lnTo>
                      <a:pt x="4122" y="1266"/>
                    </a:lnTo>
                    <a:lnTo>
                      <a:pt x="4128" y="1266"/>
                    </a:lnTo>
                    <a:lnTo>
                      <a:pt x="4140" y="1260"/>
                    </a:lnTo>
                    <a:lnTo>
                      <a:pt x="4146" y="1272"/>
                    </a:lnTo>
                    <a:lnTo>
                      <a:pt x="4158" y="1284"/>
                    </a:lnTo>
                    <a:lnTo>
                      <a:pt x="4182" y="1284"/>
                    </a:lnTo>
                    <a:lnTo>
                      <a:pt x="4194" y="1290"/>
                    </a:lnTo>
                    <a:lnTo>
                      <a:pt x="4206" y="1290"/>
                    </a:lnTo>
                    <a:lnTo>
                      <a:pt x="4206" y="1308"/>
                    </a:lnTo>
                    <a:lnTo>
                      <a:pt x="4212" y="1314"/>
                    </a:lnTo>
                    <a:lnTo>
                      <a:pt x="4224" y="1320"/>
                    </a:lnTo>
                    <a:lnTo>
                      <a:pt x="4272" y="1320"/>
                    </a:lnTo>
                    <a:lnTo>
                      <a:pt x="4290" y="1326"/>
                    </a:lnTo>
                    <a:lnTo>
                      <a:pt x="4350" y="1356"/>
                    </a:lnTo>
                    <a:lnTo>
                      <a:pt x="4356" y="1362"/>
                    </a:lnTo>
                    <a:lnTo>
                      <a:pt x="4362" y="1362"/>
                    </a:lnTo>
                    <a:lnTo>
                      <a:pt x="4362" y="1356"/>
                    </a:lnTo>
                    <a:lnTo>
                      <a:pt x="4368" y="1350"/>
                    </a:lnTo>
                    <a:lnTo>
                      <a:pt x="4368" y="1320"/>
                    </a:lnTo>
                    <a:lnTo>
                      <a:pt x="4362" y="1308"/>
                    </a:lnTo>
                    <a:lnTo>
                      <a:pt x="4350" y="1296"/>
                    </a:lnTo>
                    <a:lnTo>
                      <a:pt x="4338" y="1290"/>
                    </a:lnTo>
                    <a:lnTo>
                      <a:pt x="4320" y="1272"/>
                    </a:lnTo>
                    <a:lnTo>
                      <a:pt x="4314" y="1272"/>
                    </a:lnTo>
                    <a:lnTo>
                      <a:pt x="4308" y="1260"/>
                    </a:lnTo>
                    <a:lnTo>
                      <a:pt x="4302" y="1254"/>
                    </a:lnTo>
                    <a:lnTo>
                      <a:pt x="4290" y="1230"/>
                    </a:lnTo>
                    <a:lnTo>
                      <a:pt x="4290" y="1224"/>
                    </a:lnTo>
                    <a:lnTo>
                      <a:pt x="4308" y="1224"/>
                    </a:lnTo>
                    <a:lnTo>
                      <a:pt x="4314" y="1230"/>
                    </a:lnTo>
                    <a:lnTo>
                      <a:pt x="4326" y="1236"/>
                    </a:lnTo>
                    <a:lnTo>
                      <a:pt x="4332" y="1242"/>
                    </a:lnTo>
                    <a:lnTo>
                      <a:pt x="4332" y="1212"/>
                    </a:lnTo>
                    <a:lnTo>
                      <a:pt x="4332" y="1218"/>
                    </a:lnTo>
                    <a:lnTo>
                      <a:pt x="4344" y="1230"/>
                    </a:lnTo>
                    <a:lnTo>
                      <a:pt x="4350" y="1242"/>
                    </a:lnTo>
                    <a:lnTo>
                      <a:pt x="4362" y="1254"/>
                    </a:lnTo>
                    <a:lnTo>
                      <a:pt x="4374" y="1254"/>
                    </a:lnTo>
                    <a:lnTo>
                      <a:pt x="4386" y="1248"/>
                    </a:lnTo>
                    <a:lnTo>
                      <a:pt x="4398" y="1248"/>
                    </a:lnTo>
                    <a:lnTo>
                      <a:pt x="4398" y="1272"/>
                    </a:lnTo>
                    <a:lnTo>
                      <a:pt x="4404" y="1278"/>
                    </a:lnTo>
                    <a:lnTo>
                      <a:pt x="4416" y="1278"/>
                    </a:lnTo>
                    <a:lnTo>
                      <a:pt x="4428" y="1290"/>
                    </a:lnTo>
                    <a:lnTo>
                      <a:pt x="4452" y="1272"/>
                    </a:lnTo>
                    <a:lnTo>
                      <a:pt x="4464" y="1284"/>
                    </a:lnTo>
                    <a:lnTo>
                      <a:pt x="4470" y="1284"/>
                    </a:lnTo>
                    <a:lnTo>
                      <a:pt x="4476" y="1278"/>
                    </a:lnTo>
                    <a:lnTo>
                      <a:pt x="4476" y="1260"/>
                    </a:lnTo>
                    <a:lnTo>
                      <a:pt x="4470" y="1254"/>
                    </a:lnTo>
                    <a:lnTo>
                      <a:pt x="4488" y="1212"/>
                    </a:lnTo>
                    <a:lnTo>
                      <a:pt x="4488" y="1236"/>
                    </a:lnTo>
                    <a:lnTo>
                      <a:pt x="4500" y="1248"/>
                    </a:lnTo>
                    <a:lnTo>
                      <a:pt x="4512" y="1236"/>
                    </a:lnTo>
                    <a:lnTo>
                      <a:pt x="4518" y="1218"/>
                    </a:lnTo>
                    <a:lnTo>
                      <a:pt x="4518" y="1206"/>
                    </a:lnTo>
                    <a:lnTo>
                      <a:pt x="4494" y="1182"/>
                    </a:lnTo>
                    <a:lnTo>
                      <a:pt x="4518" y="1176"/>
                    </a:lnTo>
                    <a:lnTo>
                      <a:pt x="4500" y="1164"/>
                    </a:lnTo>
                    <a:lnTo>
                      <a:pt x="4500" y="1146"/>
                    </a:lnTo>
                    <a:lnTo>
                      <a:pt x="4470" y="1146"/>
                    </a:lnTo>
                    <a:lnTo>
                      <a:pt x="4470" y="1134"/>
                    </a:lnTo>
                    <a:lnTo>
                      <a:pt x="4446" y="1134"/>
                    </a:lnTo>
                    <a:lnTo>
                      <a:pt x="4446" y="1080"/>
                    </a:lnTo>
                    <a:lnTo>
                      <a:pt x="4416" y="1086"/>
                    </a:lnTo>
                    <a:lnTo>
                      <a:pt x="4410" y="1080"/>
                    </a:lnTo>
                    <a:lnTo>
                      <a:pt x="4410" y="1056"/>
                    </a:lnTo>
                    <a:lnTo>
                      <a:pt x="4416" y="1050"/>
                    </a:lnTo>
                    <a:lnTo>
                      <a:pt x="4428" y="1050"/>
                    </a:lnTo>
                    <a:lnTo>
                      <a:pt x="4434" y="1056"/>
                    </a:lnTo>
                    <a:lnTo>
                      <a:pt x="4446" y="1062"/>
                    </a:lnTo>
                    <a:lnTo>
                      <a:pt x="4452" y="1068"/>
                    </a:lnTo>
                    <a:lnTo>
                      <a:pt x="4458" y="1068"/>
                    </a:lnTo>
                    <a:lnTo>
                      <a:pt x="4464" y="1062"/>
                    </a:lnTo>
                    <a:lnTo>
                      <a:pt x="4464" y="1026"/>
                    </a:lnTo>
                    <a:lnTo>
                      <a:pt x="4488" y="1032"/>
                    </a:lnTo>
                    <a:lnTo>
                      <a:pt x="4524" y="1014"/>
                    </a:lnTo>
                    <a:lnTo>
                      <a:pt x="4524" y="1026"/>
                    </a:lnTo>
                    <a:lnTo>
                      <a:pt x="4530" y="1038"/>
                    </a:lnTo>
                    <a:lnTo>
                      <a:pt x="4530" y="1044"/>
                    </a:lnTo>
                    <a:lnTo>
                      <a:pt x="4536" y="1050"/>
                    </a:lnTo>
                    <a:lnTo>
                      <a:pt x="4548" y="1044"/>
                    </a:lnTo>
                    <a:lnTo>
                      <a:pt x="4566" y="1044"/>
                    </a:lnTo>
                    <a:lnTo>
                      <a:pt x="4554" y="1062"/>
                    </a:lnTo>
                    <a:lnTo>
                      <a:pt x="4578" y="1062"/>
                    </a:lnTo>
                    <a:lnTo>
                      <a:pt x="4566" y="1092"/>
                    </a:lnTo>
                    <a:lnTo>
                      <a:pt x="4566" y="1098"/>
                    </a:lnTo>
                    <a:lnTo>
                      <a:pt x="4584" y="1116"/>
                    </a:lnTo>
                    <a:lnTo>
                      <a:pt x="4590" y="1128"/>
                    </a:lnTo>
                    <a:lnTo>
                      <a:pt x="4614" y="1140"/>
                    </a:lnTo>
                    <a:lnTo>
                      <a:pt x="4626" y="1134"/>
                    </a:lnTo>
                    <a:lnTo>
                      <a:pt x="4638" y="1122"/>
                    </a:lnTo>
                    <a:lnTo>
                      <a:pt x="4656" y="1086"/>
                    </a:lnTo>
                    <a:lnTo>
                      <a:pt x="4656" y="1080"/>
                    </a:lnTo>
                    <a:lnTo>
                      <a:pt x="4662" y="1068"/>
                    </a:lnTo>
                    <a:lnTo>
                      <a:pt x="4668" y="1074"/>
                    </a:lnTo>
                    <a:lnTo>
                      <a:pt x="4680" y="1080"/>
                    </a:lnTo>
                    <a:lnTo>
                      <a:pt x="4692" y="1080"/>
                    </a:lnTo>
                    <a:lnTo>
                      <a:pt x="4698" y="1086"/>
                    </a:lnTo>
                    <a:lnTo>
                      <a:pt x="4710" y="1080"/>
                    </a:lnTo>
                    <a:lnTo>
                      <a:pt x="4722" y="1068"/>
                    </a:lnTo>
                    <a:lnTo>
                      <a:pt x="4728" y="1056"/>
                    </a:lnTo>
                    <a:lnTo>
                      <a:pt x="4728" y="1038"/>
                    </a:lnTo>
                    <a:lnTo>
                      <a:pt x="4794" y="1038"/>
                    </a:lnTo>
                    <a:lnTo>
                      <a:pt x="4806" y="1026"/>
                    </a:lnTo>
                    <a:lnTo>
                      <a:pt x="4812" y="1014"/>
                    </a:lnTo>
                    <a:lnTo>
                      <a:pt x="4800" y="1002"/>
                    </a:lnTo>
                    <a:lnTo>
                      <a:pt x="4788" y="996"/>
                    </a:lnTo>
                    <a:lnTo>
                      <a:pt x="4758" y="996"/>
                    </a:lnTo>
                    <a:close/>
                    <a:moveTo>
                      <a:pt x="4476" y="1308"/>
                    </a:moveTo>
                    <a:lnTo>
                      <a:pt x="4446" y="1308"/>
                    </a:lnTo>
                    <a:lnTo>
                      <a:pt x="4440" y="1326"/>
                    </a:lnTo>
                    <a:lnTo>
                      <a:pt x="4476" y="1320"/>
                    </a:lnTo>
                    <a:lnTo>
                      <a:pt x="4476" y="1308"/>
                    </a:lnTo>
                    <a:close/>
                    <a:moveTo>
                      <a:pt x="4140" y="1290"/>
                    </a:moveTo>
                    <a:lnTo>
                      <a:pt x="4134" y="1290"/>
                    </a:lnTo>
                    <a:lnTo>
                      <a:pt x="4128" y="1296"/>
                    </a:lnTo>
                    <a:lnTo>
                      <a:pt x="4128" y="1308"/>
                    </a:lnTo>
                    <a:lnTo>
                      <a:pt x="4134" y="1314"/>
                    </a:lnTo>
                    <a:lnTo>
                      <a:pt x="4158" y="1314"/>
                    </a:lnTo>
                    <a:lnTo>
                      <a:pt x="4164" y="1308"/>
                    </a:lnTo>
                    <a:lnTo>
                      <a:pt x="4164" y="1296"/>
                    </a:lnTo>
                    <a:lnTo>
                      <a:pt x="4158" y="1290"/>
                    </a:lnTo>
                    <a:lnTo>
                      <a:pt x="4140" y="1290"/>
                    </a:lnTo>
                    <a:close/>
                    <a:moveTo>
                      <a:pt x="3834" y="1242"/>
                    </a:moveTo>
                    <a:lnTo>
                      <a:pt x="3840" y="1236"/>
                    </a:lnTo>
                    <a:lnTo>
                      <a:pt x="3834" y="1230"/>
                    </a:lnTo>
                    <a:lnTo>
                      <a:pt x="3828" y="1230"/>
                    </a:lnTo>
                    <a:lnTo>
                      <a:pt x="3822" y="1224"/>
                    </a:lnTo>
                    <a:lnTo>
                      <a:pt x="3810" y="1224"/>
                    </a:lnTo>
                    <a:lnTo>
                      <a:pt x="3810" y="1236"/>
                    </a:lnTo>
                    <a:lnTo>
                      <a:pt x="3816" y="1242"/>
                    </a:lnTo>
                    <a:lnTo>
                      <a:pt x="3816" y="1248"/>
                    </a:lnTo>
                    <a:lnTo>
                      <a:pt x="3828" y="1248"/>
                    </a:lnTo>
                    <a:lnTo>
                      <a:pt x="3834" y="1242"/>
                    </a:lnTo>
                    <a:close/>
                    <a:moveTo>
                      <a:pt x="4206" y="1452"/>
                    </a:moveTo>
                    <a:lnTo>
                      <a:pt x="4170" y="1452"/>
                    </a:lnTo>
                    <a:lnTo>
                      <a:pt x="4206" y="1476"/>
                    </a:lnTo>
                    <a:lnTo>
                      <a:pt x="4218" y="1470"/>
                    </a:lnTo>
                    <a:lnTo>
                      <a:pt x="4218" y="1458"/>
                    </a:lnTo>
                    <a:lnTo>
                      <a:pt x="4212" y="1458"/>
                    </a:lnTo>
                    <a:lnTo>
                      <a:pt x="4206" y="1452"/>
                    </a:lnTo>
                    <a:close/>
                    <a:moveTo>
                      <a:pt x="4170" y="870"/>
                    </a:moveTo>
                    <a:lnTo>
                      <a:pt x="4152" y="870"/>
                    </a:lnTo>
                    <a:lnTo>
                      <a:pt x="4152" y="876"/>
                    </a:lnTo>
                    <a:lnTo>
                      <a:pt x="4158" y="882"/>
                    </a:lnTo>
                    <a:lnTo>
                      <a:pt x="4164" y="882"/>
                    </a:lnTo>
                    <a:lnTo>
                      <a:pt x="4170" y="888"/>
                    </a:lnTo>
                    <a:lnTo>
                      <a:pt x="4182" y="882"/>
                    </a:lnTo>
                    <a:lnTo>
                      <a:pt x="4188" y="882"/>
                    </a:lnTo>
                    <a:lnTo>
                      <a:pt x="4194" y="876"/>
                    </a:lnTo>
                    <a:lnTo>
                      <a:pt x="4188" y="870"/>
                    </a:lnTo>
                    <a:lnTo>
                      <a:pt x="4170" y="870"/>
                    </a:lnTo>
                    <a:close/>
                    <a:moveTo>
                      <a:pt x="4170" y="936"/>
                    </a:moveTo>
                    <a:lnTo>
                      <a:pt x="4236" y="936"/>
                    </a:lnTo>
                    <a:lnTo>
                      <a:pt x="4236" y="918"/>
                    </a:lnTo>
                    <a:lnTo>
                      <a:pt x="4188" y="918"/>
                    </a:lnTo>
                    <a:lnTo>
                      <a:pt x="4170" y="936"/>
                    </a:lnTo>
                    <a:close/>
                    <a:moveTo>
                      <a:pt x="5574" y="36"/>
                    </a:moveTo>
                    <a:lnTo>
                      <a:pt x="5490" y="36"/>
                    </a:lnTo>
                    <a:lnTo>
                      <a:pt x="5496" y="24"/>
                    </a:lnTo>
                    <a:lnTo>
                      <a:pt x="5490" y="24"/>
                    </a:lnTo>
                    <a:lnTo>
                      <a:pt x="5484" y="18"/>
                    </a:lnTo>
                    <a:lnTo>
                      <a:pt x="5448" y="18"/>
                    </a:lnTo>
                    <a:lnTo>
                      <a:pt x="5430" y="12"/>
                    </a:lnTo>
                    <a:lnTo>
                      <a:pt x="5400" y="12"/>
                    </a:lnTo>
                    <a:lnTo>
                      <a:pt x="5364" y="18"/>
                    </a:lnTo>
                    <a:lnTo>
                      <a:pt x="5334" y="30"/>
                    </a:lnTo>
                    <a:lnTo>
                      <a:pt x="5304" y="36"/>
                    </a:lnTo>
                    <a:lnTo>
                      <a:pt x="5292" y="36"/>
                    </a:lnTo>
                    <a:lnTo>
                      <a:pt x="5346" y="12"/>
                    </a:lnTo>
                    <a:lnTo>
                      <a:pt x="5274" y="18"/>
                    </a:lnTo>
                    <a:lnTo>
                      <a:pt x="5268" y="18"/>
                    </a:lnTo>
                    <a:lnTo>
                      <a:pt x="5262" y="12"/>
                    </a:lnTo>
                    <a:lnTo>
                      <a:pt x="5250" y="12"/>
                    </a:lnTo>
                    <a:lnTo>
                      <a:pt x="5226" y="0"/>
                    </a:lnTo>
                    <a:lnTo>
                      <a:pt x="5196" y="0"/>
                    </a:lnTo>
                    <a:lnTo>
                      <a:pt x="5190" y="6"/>
                    </a:lnTo>
                    <a:lnTo>
                      <a:pt x="5184" y="18"/>
                    </a:lnTo>
                    <a:lnTo>
                      <a:pt x="5178" y="18"/>
                    </a:lnTo>
                    <a:lnTo>
                      <a:pt x="5172" y="12"/>
                    </a:lnTo>
                    <a:lnTo>
                      <a:pt x="5160" y="6"/>
                    </a:lnTo>
                    <a:lnTo>
                      <a:pt x="5148" y="6"/>
                    </a:lnTo>
                    <a:lnTo>
                      <a:pt x="5136" y="0"/>
                    </a:lnTo>
                    <a:lnTo>
                      <a:pt x="5124" y="0"/>
                    </a:lnTo>
                    <a:lnTo>
                      <a:pt x="5112" y="6"/>
                    </a:lnTo>
                    <a:lnTo>
                      <a:pt x="5106" y="12"/>
                    </a:lnTo>
                    <a:lnTo>
                      <a:pt x="5094" y="18"/>
                    </a:lnTo>
                    <a:lnTo>
                      <a:pt x="5088" y="24"/>
                    </a:lnTo>
                    <a:lnTo>
                      <a:pt x="5046" y="12"/>
                    </a:lnTo>
                    <a:lnTo>
                      <a:pt x="4938" y="6"/>
                    </a:lnTo>
                    <a:lnTo>
                      <a:pt x="4968" y="36"/>
                    </a:lnTo>
                    <a:lnTo>
                      <a:pt x="4902" y="12"/>
                    </a:lnTo>
                    <a:lnTo>
                      <a:pt x="4842" y="24"/>
                    </a:lnTo>
                    <a:lnTo>
                      <a:pt x="4830" y="24"/>
                    </a:lnTo>
                    <a:lnTo>
                      <a:pt x="4812" y="18"/>
                    </a:lnTo>
                    <a:lnTo>
                      <a:pt x="4746" y="18"/>
                    </a:lnTo>
                    <a:lnTo>
                      <a:pt x="4710" y="24"/>
                    </a:lnTo>
                    <a:lnTo>
                      <a:pt x="4686" y="36"/>
                    </a:lnTo>
                    <a:lnTo>
                      <a:pt x="4674" y="36"/>
                    </a:lnTo>
                    <a:lnTo>
                      <a:pt x="4764" y="60"/>
                    </a:lnTo>
                    <a:lnTo>
                      <a:pt x="4674" y="48"/>
                    </a:lnTo>
                    <a:lnTo>
                      <a:pt x="4662" y="48"/>
                    </a:lnTo>
                    <a:lnTo>
                      <a:pt x="4590" y="36"/>
                    </a:lnTo>
                    <a:lnTo>
                      <a:pt x="4542" y="36"/>
                    </a:lnTo>
                    <a:lnTo>
                      <a:pt x="4530" y="48"/>
                    </a:lnTo>
                    <a:lnTo>
                      <a:pt x="4530" y="60"/>
                    </a:lnTo>
                    <a:lnTo>
                      <a:pt x="4512" y="60"/>
                    </a:lnTo>
                    <a:lnTo>
                      <a:pt x="4482" y="54"/>
                    </a:lnTo>
                    <a:lnTo>
                      <a:pt x="4392" y="54"/>
                    </a:lnTo>
                    <a:lnTo>
                      <a:pt x="4350" y="60"/>
                    </a:lnTo>
                    <a:lnTo>
                      <a:pt x="4302" y="66"/>
                    </a:lnTo>
                    <a:lnTo>
                      <a:pt x="4260" y="66"/>
                    </a:lnTo>
                    <a:lnTo>
                      <a:pt x="4242" y="72"/>
                    </a:lnTo>
                    <a:lnTo>
                      <a:pt x="4260" y="72"/>
                    </a:lnTo>
                    <a:lnTo>
                      <a:pt x="4266" y="78"/>
                    </a:lnTo>
                    <a:lnTo>
                      <a:pt x="4278" y="78"/>
                    </a:lnTo>
                    <a:lnTo>
                      <a:pt x="4362" y="84"/>
                    </a:lnTo>
                    <a:lnTo>
                      <a:pt x="4278" y="96"/>
                    </a:lnTo>
                    <a:lnTo>
                      <a:pt x="4284" y="96"/>
                    </a:lnTo>
                    <a:lnTo>
                      <a:pt x="4290" y="102"/>
                    </a:lnTo>
                    <a:lnTo>
                      <a:pt x="4314" y="114"/>
                    </a:lnTo>
                    <a:lnTo>
                      <a:pt x="4338" y="114"/>
                    </a:lnTo>
                    <a:lnTo>
                      <a:pt x="4356" y="108"/>
                    </a:lnTo>
                    <a:lnTo>
                      <a:pt x="4392" y="108"/>
                    </a:lnTo>
                    <a:lnTo>
                      <a:pt x="4398" y="102"/>
                    </a:lnTo>
                    <a:lnTo>
                      <a:pt x="4410" y="102"/>
                    </a:lnTo>
                    <a:lnTo>
                      <a:pt x="4416" y="96"/>
                    </a:lnTo>
                    <a:lnTo>
                      <a:pt x="4440" y="96"/>
                    </a:lnTo>
                    <a:lnTo>
                      <a:pt x="4458" y="90"/>
                    </a:lnTo>
                    <a:lnTo>
                      <a:pt x="4500" y="90"/>
                    </a:lnTo>
                    <a:lnTo>
                      <a:pt x="4518" y="96"/>
                    </a:lnTo>
                    <a:lnTo>
                      <a:pt x="4536" y="96"/>
                    </a:lnTo>
                    <a:lnTo>
                      <a:pt x="4548" y="102"/>
                    </a:lnTo>
                    <a:lnTo>
                      <a:pt x="4560" y="102"/>
                    </a:lnTo>
                    <a:lnTo>
                      <a:pt x="4494" y="102"/>
                    </a:lnTo>
                    <a:lnTo>
                      <a:pt x="4482" y="108"/>
                    </a:lnTo>
                    <a:lnTo>
                      <a:pt x="4458" y="108"/>
                    </a:lnTo>
                    <a:lnTo>
                      <a:pt x="4446" y="114"/>
                    </a:lnTo>
                    <a:lnTo>
                      <a:pt x="4434" y="114"/>
                    </a:lnTo>
                    <a:lnTo>
                      <a:pt x="4422" y="120"/>
                    </a:lnTo>
                    <a:lnTo>
                      <a:pt x="4410" y="120"/>
                    </a:lnTo>
                    <a:lnTo>
                      <a:pt x="4404" y="126"/>
                    </a:lnTo>
                    <a:lnTo>
                      <a:pt x="4398" y="126"/>
                    </a:lnTo>
                    <a:lnTo>
                      <a:pt x="4434" y="126"/>
                    </a:lnTo>
                    <a:lnTo>
                      <a:pt x="4452" y="132"/>
                    </a:lnTo>
                    <a:lnTo>
                      <a:pt x="4488" y="132"/>
                    </a:lnTo>
                    <a:lnTo>
                      <a:pt x="4500" y="126"/>
                    </a:lnTo>
                    <a:lnTo>
                      <a:pt x="4506" y="126"/>
                    </a:lnTo>
                    <a:lnTo>
                      <a:pt x="4512" y="120"/>
                    </a:lnTo>
                    <a:lnTo>
                      <a:pt x="4638" y="120"/>
                    </a:lnTo>
                    <a:lnTo>
                      <a:pt x="4656" y="114"/>
                    </a:lnTo>
                    <a:lnTo>
                      <a:pt x="4680" y="114"/>
                    </a:lnTo>
                    <a:lnTo>
                      <a:pt x="4698" y="108"/>
                    </a:lnTo>
                    <a:lnTo>
                      <a:pt x="4710" y="108"/>
                    </a:lnTo>
                    <a:lnTo>
                      <a:pt x="4722" y="96"/>
                    </a:lnTo>
                    <a:lnTo>
                      <a:pt x="4734" y="96"/>
                    </a:lnTo>
                    <a:lnTo>
                      <a:pt x="4752" y="90"/>
                    </a:lnTo>
                    <a:lnTo>
                      <a:pt x="4770" y="90"/>
                    </a:lnTo>
                    <a:lnTo>
                      <a:pt x="4782" y="84"/>
                    </a:lnTo>
                    <a:lnTo>
                      <a:pt x="4830" y="84"/>
                    </a:lnTo>
                    <a:lnTo>
                      <a:pt x="4746" y="114"/>
                    </a:lnTo>
                    <a:lnTo>
                      <a:pt x="4782" y="114"/>
                    </a:lnTo>
                    <a:lnTo>
                      <a:pt x="4734" y="126"/>
                    </a:lnTo>
                    <a:lnTo>
                      <a:pt x="4716" y="126"/>
                    </a:lnTo>
                    <a:lnTo>
                      <a:pt x="4674" y="132"/>
                    </a:lnTo>
                    <a:lnTo>
                      <a:pt x="4620" y="132"/>
                    </a:lnTo>
                    <a:lnTo>
                      <a:pt x="4566" y="138"/>
                    </a:lnTo>
                    <a:lnTo>
                      <a:pt x="4536" y="138"/>
                    </a:lnTo>
                    <a:lnTo>
                      <a:pt x="4524" y="150"/>
                    </a:lnTo>
                    <a:lnTo>
                      <a:pt x="4524" y="156"/>
                    </a:lnTo>
                    <a:lnTo>
                      <a:pt x="4602" y="174"/>
                    </a:lnTo>
                    <a:lnTo>
                      <a:pt x="4596" y="174"/>
                    </a:lnTo>
                    <a:lnTo>
                      <a:pt x="4590" y="180"/>
                    </a:lnTo>
                    <a:lnTo>
                      <a:pt x="4578" y="180"/>
                    </a:lnTo>
                    <a:lnTo>
                      <a:pt x="4566" y="186"/>
                    </a:lnTo>
                    <a:lnTo>
                      <a:pt x="4542" y="186"/>
                    </a:lnTo>
                    <a:lnTo>
                      <a:pt x="4518" y="174"/>
                    </a:lnTo>
                    <a:lnTo>
                      <a:pt x="4500" y="162"/>
                    </a:lnTo>
                    <a:lnTo>
                      <a:pt x="4476" y="150"/>
                    </a:lnTo>
                    <a:lnTo>
                      <a:pt x="4470" y="144"/>
                    </a:lnTo>
                    <a:lnTo>
                      <a:pt x="4356" y="144"/>
                    </a:lnTo>
                    <a:lnTo>
                      <a:pt x="4350" y="150"/>
                    </a:lnTo>
                    <a:lnTo>
                      <a:pt x="4344" y="162"/>
                    </a:lnTo>
                    <a:lnTo>
                      <a:pt x="4338" y="168"/>
                    </a:lnTo>
                    <a:lnTo>
                      <a:pt x="4368" y="186"/>
                    </a:lnTo>
                    <a:lnTo>
                      <a:pt x="4386" y="204"/>
                    </a:lnTo>
                    <a:lnTo>
                      <a:pt x="4410" y="216"/>
                    </a:lnTo>
                    <a:lnTo>
                      <a:pt x="4458" y="216"/>
                    </a:lnTo>
                    <a:lnTo>
                      <a:pt x="4476" y="210"/>
                    </a:lnTo>
                    <a:lnTo>
                      <a:pt x="4488" y="210"/>
                    </a:lnTo>
                    <a:lnTo>
                      <a:pt x="4476" y="216"/>
                    </a:lnTo>
                    <a:lnTo>
                      <a:pt x="4470" y="228"/>
                    </a:lnTo>
                    <a:lnTo>
                      <a:pt x="4398" y="228"/>
                    </a:lnTo>
                    <a:lnTo>
                      <a:pt x="4380" y="222"/>
                    </a:lnTo>
                    <a:lnTo>
                      <a:pt x="4350" y="222"/>
                    </a:lnTo>
                    <a:lnTo>
                      <a:pt x="4314" y="228"/>
                    </a:lnTo>
                    <a:lnTo>
                      <a:pt x="4272" y="234"/>
                    </a:lnTo>
                    <a:lnTo>
                      <a:pt x="4230" y="234"/>
                    </a:lnTo>
                    <a:lnTo>
                      <a:pt x="4218" y="240"/>
                    </a:lnTo>
                    <a:lnTo>
                      <a:pt x="4200" y="246"/>
                    </a:lnTo>
                    <a:lnTo>
                      <a:pt x="4188" y="258"/>
                    </a:lnTo>
                    <a:lnTo>
                      <a:pt x="4176" y="264"/>
                    </a:lnTo>
                    <a:lnTo>
                      <a:pt x="4170" y="270"/>
                    </a:lnTo>
                    <a:lnTo>
                      <a:pt x="4164" y="270"/>
                    </a:lnTo>
                    <a:lnTo>
                      <a:pt x="4236" y="258"/>
                    </a:lnTo>
                    <a:lnTo>
                      <a:pt x="4236" y="276"/>
                    </a:lnTo>
                    <a:lnTo>
                      <a:pt x="4296" y="258"/>
                    </a:lnTo>
                    <a:lnTo>
                      <a:pt x="4224" y="288"/>
                    </a:lnTo>
                    <a:lnTo>
                      <a:pt x="4230" y="288"/>
                    </a:lnTo>
                    <a:lnTo>
                      <a:pt x="4236" y="294"/>
                    </a:lnTo>
                    <a:lnTo>
                      <a:pt x="4248" y="300"/>
                    </a:lnTo>
                    <a:lnTo>
                      <a:pt x="4278" y="300"/>
                    </a:lnTo>
                    <a:lnTo>
                      <a:pt x="4314" y="288"/>
                    </a:lnTo>
                    <a:lnTo>
                      <a:pt x="4326" y="288"/>
                    </a:lnTo>
                    <a:lnTo>
                      <a:pt x="4344" y="282"/>
                    </a:lnTo>
                    <a:lnTo>
                      <a:pt x="4350" y="276"/>
                    </a:lnTo>
                    <a:lnTo>
                      <a:pt x="4356" y="276"/>
                    </a:lnTo>
                    <a:lnTo>
                      <a:pt x="4254" y="312"/>
                    </a:lnTo>
                    <a:lnTo>
                      <a:pt x="4188" y="312"/>
                    </a:lnTo>
                    <a:lnTo>
                      <a:pt x="4176" y="288"/>
                    </a:lnTo>
                    <a:lnTo>
                      <a:pt x="4164" y="288"/>
                    </a:lnTo>
                    <a:lnTo>
                      <a:pt x="4146" y="282"/>
                    </a:lnTo>
                    <a:lnTo>
                      <a:pt x="4110" y="282"/>
                    </a:lnTo>
                    <a:lnTo>
                      <a:pt x="4104" y="288"/>
                    </a:lnTo>
                    <a:lnTo>
                      <a:pt x="4104" y="300"/>
                    </a:lnTo>
                    <a:lnTo>
                      <a:pt x="4110" y="312"/>
                    </a:lnTo>
                    <a:lnTo>
                      <a:pt x="4110" y="318"/>
                    </a:lnTo>
                    <a:lnTo>
                      <a:pt x="4116" y="324"/>
                    </a:lnTo>
                    <a:lnTo>
                      <a:pt x="4092" y="324"/>
                    </a:lnTo>
                    <a:lnTo>
                      <a:pt x="4074" y="330"/>
                    </a:lnTo>
                    <a:lnTo>
                      <a:pt x="4032" y="330"/>
                    </a:lnTo>
                    <a:lnTo>
                      <a:pt x="4020" y="336"/>
                    </a:lnTo>
                    <a:lnTo>
                      <a:pt x="4002" y="342"/>
                    </a:lnTo>
                    <a:lnTo>
                      <a:pt x="3990" y="348"/>
                    </a:lnTo>
                    <a:lnTo>
                      <a:pt x="3972" y="354"/>
                    </a:lnTo>
                    <a:lnTo>
                      <a:pt x="3936" y="354"/>
                    </a:lnTo>
                    <a:lnTo>
                      <a:pt x="3924" y="360"/>
                    </a:lnTo>
                    <a:lnTo>
                      <a:pt x="3918" y="360"/>
                    </a:lnTo>
                    <a:lnTo>
                      <a:pt x="3924" y="360"/>
                    </a:lnTo>
                    <a:lnTo>
                      <a:pt x="3936" y="366"/>
                    </a:lnTo>
                    <a:lnTo>
                      <a:pt x="3978" y="366"/>
                    </a:lnTo>
                    <a:lnTo>
                      <a:pt x="3990" y="360"/>
                    </a:lnTo>
                    <a:lnTo>
                      <a:pt x="3996" y="354"/>
                    </a:lnTo>
                    <a:lnTo>
                      <a:pt x="3984" y="372"/>
                    </a:lnTo>
                    <a:lnTo>
                      <a:pt x="4020" y="366"/>
                    </a:lnTo>
                    <a:lnTo>
                      <a:pt x="4044" y="354"/>
                    </a:lnTo>
                    <a:lnTo>
                      <a:pt x="4044" y="372"/>
                    </a:lnTo>
                    <a:lnTo>
                      <a:pt x="4074" y="366"/>
                    </a:lnTo>
                    <a:lnTo>
                      <a:pt x="4098" y="366"/>
                    </a:lnTo>
                    <a:lnTo>
                      <a:pt x="4098" y="372"/>
                    </a:lnTo>
                    <a:lnTo>
                      <a:pt x="4104" y="378"/>
                    </a:lnTo>
                    <a:lnTo>
                      <a:pt x="4122" y="378"/>
                    </a:lnTo>
                    <a:lnTo>
                      <a:pt x="4146" y="366"/>
                    </a:lnTo>
                    <a:lnTo>
                      <a:pt x="4152" y="366"/>
                    </a:lnTo>
                    <a:lnTo>
                      <a:pt x="4164" y="360"/>
                    </a:lnTo>
                    <a:lnTo>
                      <a:pt x="4170" y="372"/>
                    </a:lnTo>
                    <a:lnTo>
                      <a:pt x="4200" y="354"/>
                    </a:lnTo>
                    <a:lnTo>
                      <a:pt x="4206" y="360"/>
                    </a:lnTo>
                    <a:lnTo>
                      <a:pt x="4212" y="372"/>
                    </a:lnTo>
                    <a:lnTo>
                      <a:pt x="4224" y="372"/>
                    </a:lnTo>
                    <a:lnTo>
                      <a:pt x="4236" y="366"/>
                    </a:lnTo>
                    <a:lnTo>
                      <a:pt x="4242" y="360"/>
                    </a:lnTo>
                    <a:lnTo>
                      <a:pt x="4248" y="360"/>
                    </a:lnTo>
                    <a:lnTo>
                      <a:pt x="4254" y="366"/>
                    </a:lnTo>
                    <a:lnTo>
                      <a:pt x="4266" y="372"/>
                    </a:lnTo>
                    <a:lnTo>
                      <a:pt x="4284" y="372"/>
                    </a:lnTo>
                    <a:lnTo>
                      <a:pt x="4290" y="366"/>
                    </a:lnTo>
                    <a:lnTo>
                      <a:pt x="4290" y="360"/>
                    </a:lnTo>
                    <a:lnTo>
                      <a:pt x="4284" y="354"/>
                    </a:lnTo>
                    <a:lnTo>
                      <a:pt x="4338" y="372"/>
                    </a:lnTo>
                    <a:lnTo>
                      <a:pt x="4344" y="378"/>
                    </a:lnTo>
                    <a:lnTo>
                      <a:pt x="4350" y="390"/>
                    </a:lnTo>
                    <a:lnTo>
                      <a:pt x="4374" y="390"/>
                    </a:lnTo>
                    <a:lnTo>
                      <a:pt x="4410" y="378"/>
                    </a:lnTo>
                    <a:lnTo>
                      <a:pt x="4440" y="372"/>
                    </a:lnTo>
                    <a:lnTo>
                      <a:pt x="4476" y="372"/>
                    </a:lnTo>
                    <a:lnTo>
                      <a:pt x="4494" y="366"/>
                    </a:lnTo>
                    <a:lnTo>
                      <a:pt x="4506" y="360"/>
                    </a:lnTo>
                    <a:lnTo>
                      <a:pt x="4524" y="342"/>
                    </a:lnTo>
                    <a:lnTo>
                      <a:pt x="4464" y="342"/>
                    </a:lnTo>
                    <a:lnTo>
                      <a:pt x="4470" y="336"/>
                    </a:lnTo>
                    <a:lnTo>
                      <a:pt x="4470" y="330"/>
                    </a:lnTo>
                    <a:lnTo>
                      <a:pt x="4416" y="330"/>
                    </a:lnTo>
                    <a:lnTo>
                      <a:pt x="4362" y="318"/>
                    </a:lnTo>
                    <a:lnTo>
                      <a:pt x="4380" y="300"/>
                    </a:lnTo>
                    <a:lnTo>
                      <a:pt x="4440" y="318"/>
                    </a:lnTo>
                    <a:lnTo>
                      <a:pt x="4452" y="318"/>
                    </a:lnTo>
                    <a:lnTo>
                      <a:pt x="4488" y="312"/>
                    </a:lnTo>
                    <a:lnTo>
                      <a:pt x="4566" y="312"/>
                    </a:lnTo>
                    <a:lnTo>
                      <a:pt x="4578" y="300"/>
                    </a:lnTo>
                    <a:lnTo>
                      <a:pt x="4578" y="288"/>
                    </a:lnTo>
                    <a:lnTo>
                      <a:pt x="4584" y="288"/>
                    </a:lnTo>
                    <a:lnTo>
                      <a:pt x="4590" y="282"/>
                    </a:lnTo>
                    <a:lnTo>
                      <a:pt x="4608" y="282"/>
                    </a:lnTo>
                    <a:lnTo>
                      <a:pt x="4626" y="276"/>
                    </a:lnTo>
                    <a:lnTo>
                      <a:pt x="4662" y="276"/>
                    </a:lnTo>
                    <a:lnTo>
                      <a:pt x="4680" y="270"/>
                    </a:lnTo>
                    <a:lnTo>
                      <a:pt x="4710" y="270"/>
                    </a:lnTo>
                    <a:lnTo>
                      <a:pt x="4722" y="264"/>
                    </a:lnTo>
                    <a:lnTo>
                      <a:pt x="4728" y="264"/>
                    </a:lnTo>
                    <a:lnTo>
                      <a:pt x="4704" y="246"/>
                    </a:lnTo>
                    <a:lnTo>
                      <a:pt x="4746" y="246"/>
                    </a:lnTo>
                    <a:lnTo>
                      <a:pt x="4770" y="240"/>
                    </a:lnTo>
                    <a:lnTo>
                      <a:pt x="4782" y="234"/>
                    </a:lnTo>
                    <a:lnTo>
                      <a:pt x="4776" y="228"/>
                    </a:lnTo>
                    <a:lnTo>
                      <a:pt x="4770" y="228"/>
                    </a:lnTo>
                    <a:lnTo>
                      <a:pt x="4758" y="222"/>
                    </a:lnTo>
                    <a:lnTo>
                      <a:pt x="4746" y="222"/>
                    </a:lnTo>
                    <a:lnTo>
                      <a:pt x="4734" y="216"/>
                    </a:lnTo>
                    <a:lnTo>
                      <a:pt x="4686" y="216"/>
                    </a:lnTo>
                    <a:lnTo>
                      <a:pt x="4674" y="210"/>
                    </a:lnTo>
                    <a:lnTo>
                      <a:pt x="4662" y="210"/>
                    </a:lnTo>
                    <a:lnTo>
                      <a:pt x="4662" y="204"/>
                    </a:lnTo>
                    <a:lnTo>
                      <a:pt x="4674" y="198"/>
                    </a:lnTo>
                    <a:lnTo>
                      <a:pt x="4686" y="198"/>
                    </a:lnTo>
                    <a:lnTo>
                      <a:pt x="4704" y="192"/>
                    </a:lnTo>
                    <a:lnTo>
                      <a:pt x="4716" y="186"/>
                    </a:lnTo>
                    <a:lnTo>
                      <a:pt x="4764" y="186"/>
                    </a:lnTo>
                    <a:lnTo>
                      <a:pt x="4782" y="192"/>
                    </a:lnTo>
                    <a:lnTo>
                      <a:pt x="4860" y="192"/>
                    </a:lnTo>
                    <a:lnTo>
                      <a:pt x="4878" y="186"/>
                    </a:lnTo>
                    <a:lnTo>
                      <a:pt x="4902" y="186"/>
                    </a:lnTo>
                    <a:lnTo>
                      <a:pt x="4896" y="180"/>
                    </a:lnTo>
                    <a:lnTo>
                      <a:pt x="4878" y="180"/>
                    </a:lnTo>
                    <a:lnTo>
                      <a:pt x="4866" y="174"/>
                    </a:lnTo>
                    <a:lnTo>
                      <a:pt x="4872" y="168"/>
                    </a:lnTo>
                    <a:lnTo>
                      <a:pt x="4902" y="162"/>
                    </a:lnTo>
                    <a:lnTo>
                      <a:pt x="4944" y="168"/>
                    </a:lnTo>
                    <a:lnTo>
                      <a:pt x="4974" y="174"/>
                    </a:lnTo>
                    <a:lnTo>
                      <a:pt x="4986" y="174"/>
                    </a:lnTo>
                    <a:lnTo>
                      <a:pt x="4992" y="168"/>
                    </a:lnTo>
                    <a:lnTo>
                      <a:pt x="4992" y="150"/>
                    </a:lnTo>
                    <a:lnTo>
                      <a:pt x="5070" y="156"/>
                    </a:lnTo>
                    <a:lnTo>
                      <a:pt x="5070" y="132"/>
                    </a:lnTo>
                    <a:lnTo>
                      <a:pt x="5082" y="132"/>
                    </a:lnTo>
                    <a:lnTo>
                      <a:pt x="5094" y="138"/>
                    </a:lnTo>
                    <a:lnTo>
                      <a:pt x="5112" y="138"/>
                    </a:lnTo>
                    <a:lnTo>
                      <a:pt x="5136" y="126"/>
                    </a:lnTo>
                    <a:lnTo>
                      <a:pt x="5148" y="126"/>
                    </a:lnTo>
                    <a:lnTo>
                      <a:pt x="5154" y="120"/>
                    </a:lnTo>
                    <a:lnTo>
                      <a:pt x="5172" y="120"/>
                    </a:lnTo>
                    <a:lnTo>
                      <a:pt x="5208" y="114"/>
                    </a:lnTo>
                    <a:lnTo>
                      <a:pt x="5256" y="102"/>
                    </a:lnTo>
                    <a:lnTo>
                      <a:pt x="5298" y="96"/>
                    </a:lnTo>
                    <a:lnTo>
                      <a:pt x="5322" y="90"/>
                    </a:lnTo>
                    <a:lnTo>
                      <a:pt x="5340" y="90"/>
                    </a:lnTo>
                    <a:lnTo>
                      <a:pt x="5346" y="84"/>
                    </a:lnTo>
                    <a:lnTo>
                      <a:pt x="5238" y="84"/>
                    </a:lnTo>
                    <a:lnTo>
                      <a:pt x="5214" y="96"/>
                    </a:lnTo>
                    <a:lnTo>
                      <a:pt x="5142" y="96"/>
                    </a:lnTo>
                    <a:lnTo>
                      <a:pt x="5226" y="90"/>
                    </a:lnTo>
                    <a:lnTo>
                      <a:pt x="5220" y="78"/>
                    </a:lnTo>
                    <a:lnTo>
                      <a:pt x="5268" y="84"/>
                    </a:lnTo>
                    <a:lnTo>
                      <a:pt x="5274" y="78"/>
                    </a:lnTo>
                    <a:lnTo>
                      <a:pt x="5286" y="72"/>
                    </a:lnTo>
                    <a:lnTo>
                      <a:pt x="5358" y="72"/>
                    </a:lnTo>
                    <a:lnTo>
                      <a:pt x="5406" y="66"/>
                    </a:lnTo>
                    <a:lnTo>
                      <a:pt x="5454" y="66"/>
                    </a:lnTo>
                    <a:lnTo>
                      <a:pt x="5484" y="60"/>
                    </a:lnTo>
                    <a:lnTo>
                      <a:pt x="5496" y="60"/>
                    </a:lnTo>
                    <a:lnTo>
                      <a:pt x="5514" y="54"/>
                    </a:lnTo>
                    <a:lnTo>
                      <a:pt x="5532" y="54"/>
                    </a:lnTo>
                    <a:lnTo>
                      <a:pt x="5550" y="48"/>
                    </a:lnTo>
                    <a:lnTo>
                      <a:pt x="5562" y="42"/>
                    </a:lnTo>
                    <a:lnTo>
                      <a:pt x="5574" y="42"/>
                    </a:lnTo>
                    <a:lnTo>
                      <a:pt x="5574" y="36"/>
                    </a:lnTo>
                    <a:close/>
                    <a:moveTo>
                      <a:pt x="4032" y="966"/>
                    </a:moveTo>
                    <a:lnTo>
                      <a:pt x="4086" y="966"/>
                    </a:lnTo>
                    <a:lnTo>
                      <a:pt x="4134" y="942"/>
                    </a:lnTo>
                    <a:lnTo>
                      <a:pt x="4140" y="930"/>
                    </a:lnTo>
                    <a:lnTo>
                      <a:pt x="4134" y="918"/>
                    </a:lnTo>
                    <a:lnTo>
                      <a:pt x="4134" y="912"/>
                    </a:lnTo>
                    <a:lnTo>
                      <a:pt x="4122" y="906"/>
                    </a:lnTo>
                    <a:lnTo>
                      <a:pt x="4074" y="906"/>
                    </a:lnTo>
                    <a:lnTo>
                      <a:pt x="4062" y="912"/>
                    </a:lnTo>
                    <a:lnTo>
                      <a:pt x="4050" y="912"/>
                    </a:lnTo>
                    <a:lnTo>
                      <a:pt x="4026" y="924"/>
                    </a:lnTo>
                    <a:lnTo>
                      <a:pt x="4014" y="936"/>
                    </a:lnTo>
                    <a:lnTo>
                      <a:pt x="4002" y="942"/>
                    </a:lnTo>
                    <a:lnTo>
                      <a:pt x="4002" y="954"/>
                    </a:lnTo>
                    <a:lnTo>
                      <a:pt x="4014" y="960"/>
                    </a:lnTo>
                    <a:lnTo>
                      <a:pt x="4032" y="966"/>
                    </a:lnTo>
                    <a:close/>
                    <a:moveTo>
                      <a:pt x="4014" y="840"/>
                    </a:moveTo>
                    <a:lnTo>
                      <a:pt x="4002" y="840"/>
                    </a:lnTo>
                    <a:lnTo>
                      <a:pt x="3990" y="846"/>
                    </a:lnTo>
                    <a:lnTo>
                      <a:pt x="3984" y="852"/>
                    </a:lnTo>
                    <a:lnTo>
                      <a:pt x="3972" y="852"/>
                    </a:lnTo>
                    <a:lnTo>
                      <a:pt x="3990" y="852"/>
                    </a:lnTo>
                    <a:lnTo>
                      <a:pt x="4008" y="846"/>
                    </a:lnTo>
                    <a:lnTo>
                      <a:pt x="4026" y="846"/>
                    </a:lnTo>
                    <a:lnTo>
                      <a:pt x="4044" y="840"/>
                    </a:lnTo>
                    <a:lnTo>
                      <a:pt x="4050" y="834"/>
                    </a:lnTo>
                    <a:lnTo>
                      <a:pt x="4056" y="834"/>
                    </a:lnTo>
                    <a:lnTo>
                      <a:pt x="4068" y="822"/>
                    </a:lnTo>
                    <a:lnTo>
                      <a:pt x="4050" y="822"/>
                    </a:lnTo>
                    <a:lnTo>
                      <a:pt x="4044" y="828"/>
                    </a:lnTo>
                    <a:lnTo>
                      <a:pt x="4032" y="828"/>
                    </a:lnTo>
                    <a:lnTo>
                      <a:pt x="4020" y="834"/>
                    </a:lnTo>
                    <a:lnTo>
                      <a:pt x="4014" y="840"/>
                    </a:lnTo>
                    <a:close/>
                    <a:moveTo>
                      <a:pt x="4122" y="822"/>
                    </a:moveTo>
                    <a:lnTo>
                      <a:pt x="4104" y="822"/>
                    </a:lnTo>
                    <a:lnTo>
                      <a:pt x="4098" y="828"/>
                    </a:lnTo>
                    <a:lnTo>
                      <a:pt x="4098" y="840"/>
                    </a:lnTo>
                    <a:lnTo>
                      <a:pt x="4104" y="846"/>
                    </a:lnTo>
                    <a:lnTo>
                      <a:pt x="4110" y="840"/>
                    </a:lnTo>
                    <a:lnTo>
                      <a:pt x="4116" y="840"/>
                    </a:lnTo>
                    <a:lnTo>
                      <a:pt x="4128" y="828"/>
                    </a:lnTo>
                    <a:lnTo>
                      <a:pt x="4122" y="822"/>
                    </a:lnTo>
                    <a:close/>
                    <a:moveTo>
                      <a:pt x="3528" y="1062"/>
                    </a:moveTo>
                    <a:lnTo>
                      <a:pt x="3522" y="1062"/>
                    </a:lnTo>
                    <a:lnTo>
                      <a:pt x="3504" y="1080"/>
                    </a:lnTo>
                    <a:lnTo>
                      <a:pt x="3504" y="1086"/>
                    </a:lnTo>
                    <a:lnTo>
                      <a:pt x="3510" y="1092"/>
                    </a:lnTo>
                    <a:lnTo>
                      <a:pt x="3528" y="1092"/>
                    </a:lnTo>
                    <a:lnTo>
                      <a:pt x="3534" y="1086"/>
                    </a:lnTo>
                    <a:lnTo>
                      <a:pt x="3540" y="1074"/>
                    </a:lnTo>
                    <a:lnTo>
                      <a:pt x="3540" y="1068"/>
                    </a:lnTo>
                    <a:lnTo>
                      <a:pt x="3534" y="1062"/>
                    </a:lnTo>
                    <a:lnTo>
                      <a:pt x="3528" y="1062"/>
                    </a:lnTo>
                    <a:close/>
                    <a:moveTo>
                      <a:pt x="3588" y="1062"/>
                    </a:moveTo>
                    <a:lnTo>
                      <a:pt x="3582" y="1062"/>
                    </a:lnTo>
                    <a:lnTo>
                      <a:pt x="3576" y="1068"/>
                    </a:lnTo>
                    <a:lnTo>
                      <a:pt x="3576" y="1080"/>
                    </a:lnTo>
                    <a:lnTo>
                      <a:pt x="3582" y="1086"/>
                    </a:lnTo>
                    <a:lnTo>
                      <a:pt x="3594" y="1086"/>
                    </a:lnTo>
                    <a:lnTo>
                      <a:pt x="3600" y="1080"/>
                    </a:lnTo>
                    <a:lnTo>
                      <a:pt x="3600" y="1068"/>
                    </a:lnTo>
                    <a:lnTo>
                      <a:pt x="3588" y="1062"/>
                    </a:lnTo>
                    <a:close/>
                    <a:moveTo>
                      <a:pt x="3756" y="1242"/>
                    </a:moveTo>
                    <a:lnTo>
                      <a:pt x="3744" y="1248"/>
                    </a:lnTo>
                    <a:lnTo>
                      <a:pt x="3744" y="1260"/>
                    </a:lnTo>
                    <a:lnTo>
                      <a:pt x="3750" y="1266"/>
                    </a:lnTo>
                    <a:lnTo>
                      <a:pt x="3762" y="1272"/>
                    </a:lnTo>
                    <a:lnTo>
                      <a:pt x="3768" y="1272"/>
                    </a:lnTo>
                    <a:lnTo>
                      <a:pt x="3786" y="1254"/>
                    </a:lnTo>
                    <a:lnTo>
                      <a:pt x="3786" y="1242"/>
                    </a:lnTo>
                    <a:lnTo>
                      <a:pt x="3780" y="1236"/>
                    </a:lnTo>
                    <a:lnTo>
                      <a:pt x="3768" y="1236"/>
                    </a:lnTo>
                    <a:lnTo>
                      <a:pt x="3756" y="1242"/>
                    </a:lnTo>
                    <a:close/>
                    <a:moveTo>
                      <a:pt x="3984" y="2532"/>
                    </a:moveTo>
                    <a:lnTo>
                      <a:pt x="3948" y="2520"/>
                    </a:lnTo>
                    <a:lnTo>
                      <a:pt x="3942" y="2514"/>
                    </a:lnTo>
                    <a:lnTo>
                      <a:pt x="3936" y="2514"/>
                    </a:lnTo>
                    <a:lnTo>
                      <a:pt x="3924" y="2526"/>
                    </a:lnTo>
                    <a:lnTo>
                      <a:pt x="3930" y="2532"/>
                    </a:lnTo>
                    <a:lnTo>
                      <a:pt x="3942" y="2538"/>
                    </a:lnTo>
                    <a:lnTo>
                      <a:pt x="3948" y="2544"/>
                    </a:lnTo>
                    <a:lnTo>
                      <a:pt x="3954" y="2544"/>
                    </a:lnTo>
                    <a:lnTo>
                      <a:pt x="3960" y="2550"/>
                    </a:lnTo>
                    <a:lnTo>
                      <a:pt x="3996" y="2550"/>
                    </a:lnTo>
                    <a:lnTo>
                      <a:pt x="4008" y="2556"/>
                    </a:lnTo>
                    <a:lnTo>
                      <a:pt x="4020" y="2556"/>
                    </a:lnTo>
                    <a:lnTo>
                      <a:pt x="4038" y="2538"/>
                    </a:lnTo>
                    <a:lnTo>
                      <a:pt x="4008" y="2538"/>
                    </a:lnTo>
                    <a:lnTo>
                      <a:pt x="3984" y="2532"/>
                    </a:lnTo>
                    <a:close/>
                    <a:moveTo>
                      <a:pt x="4098" y="2280"/>
                    </a:moveTo>
                    <a:lnTo>
                      <a:pt x="4092" y="2280"/>
                    </a:lnTo>
                    <a:lnTo>
                      <a:pt x="4086" y="2274"/>
                    </a:lnTo>
                    <a:lnTo>
                      <a:pt x="4050" y="2274"/>
                    </a:lnTo>
                    <a:lnTo>
                      <a:pt x="4032" y="2268"/>
                    </a:lnTo>
                    <a:lnTo>
                      <a:pt x="3996" y="2268"/>
                    </a:lnTo>
                    <a:lnTo>
                      <a:pt x="4002" y="2274"/>
                    </a:lnTo>
                    <a:lnTo>
                      <a:pt x="4008" y="2274"/>
                    </a:lnTo>
                    <a:lnTo>
                      <a:pt x="4014" y="2280"/>
                    </a:lnTo>
                    <a:lnTo>
                      <a:pt x="4026" y="2286"/>
                    </a:lnTo>
                    <a:lnTo>
                      <a:pt x="4032" y="2286"/>
                    </a:lnTo>
                    <a:lnTo>
                      <a:pt x="4032" y="2304"/>
                    </a:lnTo>
                    <a:lnTo>
                      <a:pt x="4044" y="2304"/>
                    </a:lnTo>
                    <a:lnTo>
                      <a:pt x="4080" y="2310"/>
                    </a:lnTo>
                    <a:lnTo>
                      <a:pt x="4128" y="2316"/>
                    </a:lnTo>
                    <a:lnTo>
                      <a:pt x="4164" y="2316"/>
                    </a:lnTo>
                    <a:lnTo>
                      <a:pt x="4170" y="2310"/>
                    </a:lnTo>
                    <a:lnTo>
                      <a:pt x="4170" y="2304"/>
                    </a:lnTo>
                    <a:lnTo>
                      <a:pt x="4164" y="2304"/>
                    </a:lnTo>
                    <a:lnTo>
                      <a:pt x="4152" y="2292"/>
                    </a:lnTo>
                    <a:lnTo>
                      <a:pt x="4128" y="2286"/>
                    </a:lnTo>
                    <a:lnTo>
                      <a:pt x="4098" y="2280"/>
                    </a:lnTo>
                    <a:close/>
                    <a:moveTo>
                      <a:pt x="4194" y="2550"/>
                    </a:moveTo>
                    <a:lnTo>
                      <a:pt x="4164" y="2550"/>
                    </a:lnTo>
                    <a:lnTo>
                      <a:pt x="4152" y="2556"/>
                    </a:lnTo>
                    <a:lnTo>
                      <a:pt x="4146" y="2562"/>
                    </a:lnTo>
                    <a:lnTo>
                      <a:pt x="4182" y="2526"/>
                    </a:lnTo>
                    <a:lnTo>
                      <a:pt x="4176" y="2520"/>
                    </a:lnTo>
                    <a:lnTo>
                      <a:pt x="4152" y="2520"/>
                    </a:lnTo>
                    <a:lnTo>
                      <a:pt x="4140" y="2526"/>
                    </a:lnTo>
                    <a:lnTo>
                      <a:pt x="4128" y="2538"/>
                    </a:lnTo>
                    <a:lnTo>
                      <a:pt x="4104" y="2574"/>
                    </a:lnTo>
                    <a:lnTo>
                      <a:pt x="4164" y="2568"/>
                    </a:lnTo>
                    <a:lnTo>
                      <a:pt x="4176" y="2568"/>
                    </a:lnTo>
                    <a:lnTo>
                      <a:pt x="4182" y="2562"/>
                    </a:lnTo>
                    <a:lnTo>
                      <a:pt x="4194" y="2562"/>
                    </a:lnTo>
                    <a:lnTo>
                      <a:pt x="4200" y="2556"/>
                    </a:lnTo>
                    <a:lnTo>
                      <a:pt x="4200" y="2550"/>
                    </a:lnTo>
                    <a:lnTo>
                      <a:pt x="4194" y="2550"/>
                    </a:lnTo>
                    <a:close/>
                    <a:moveTo>
                      <a:pt x="4590" y="1962"/>
                    </a:moveTo>
                    <a:lnTo>
                      <a:pt x="4578" y="1974"/>
                    </a:lnTo>
                    <a:lnTo>
                      <a:pt x="4578" y="1980"/>
                    </a:lnTo>
                    <a:lnTo>
                      <a:pt x="4572" y="1986"/>
                    </a:lnTo>
                    <a:lnTo>
                      <a:pt x="4566" y="1986"/>
                    </a:lnTo>
                    <a:lnTo>
                      <a:pt x="4554" y="1974"/>
                    </a:lnTo>
                    <a:lnTo>
                      <a:pt x="4554" y="1962"/>
                    </a:lnTo>
                    <a:lnTo>
                      <a:pt x="4566" y="1962"/>
                    </a:lnTo>
                    <a:lnTo>
                      <a:pt x="4572" y="1956"/>
                    </a:lnTo>
                    <a:lnTo>
                      <a:pt x="4566" y="1932"/>
                    </a:lnTo>
                    <a:lnTo>
                      <a:pt x="4536" y="1926"/>
                    </a:lnTo>
                    <a:lnTo>
                      <a:pt x="4530" y="1926"/>
                    </a:lnTo>
                    <a:lnTo>
                      <a:pt x="4524" y="1932"/>
                    </a:lnTo>
                    <a:lnTo>
                      <a:pt x="4512" y="1938"/>
                    </a:lnTo>
                    <a:lnTo>
                      <a:pt x="4494" y="1944"/>
                    </a:lnTo>
                    <a:lnTo>
                      <a:pt x="4470" y="1956"/>
                    </a:lnTo>
                    <a:lnTo>
                      <a:pt x="4464" y="1962"/>
                    </a:lnTo>
                    <a:lnTo>
                      <a:pt x="4458" y="1962"/>
                    </a:lnTo>
                    <a:lnTo>
                      <a:pt x="4446" y="1968"/>
                    </a:lnTo>
                    <a:lnTo>
                      <a:pt x="4434" y="1968"/>
                    </a:lnTo>
                    <a:lnTo>
                      <a:pt x="4416" y="1974"/>
                    </a:lnTo>
                    <a:lnTo>
                      <a:pt x="4404" y="1974"/>
                    </a:lnTo>
                    <a:lnTo>
                      <a:pt x="4374" y="1998"/>
                    </a:lnTo>
                    <a:lnTo>
                      <a:pt x="4386" y="1974"/>
                    </a:lnTo>
                    <a:lnTo>
                      <a:pt x="4362" y="1956"/>
                    </a:lnTo>
                    <a:lnTo>
                      <a:pt x="4398" y="1968"/>
                    </a:lnTo>
                    <a:lnTo>
                      <a:pt x="4410" y="1956"/>
                    </a:lnTo>
                    <a:lnTo>
                      <a:pt x="4440" y="1950"/>
                    </a:lnTo>
                    <a:lnTo>
                      <a:pt x="4440" y="1932"/>
                    </a:lnTo>
                    <a:lnTo>
                      <a:pt x="4494" y="1932"/>
                    </a:lnTo>
                    <a:lnTo>
                      <a:pt x="4518" y="1920"/>
                    </a:lnTo>
                    <a:lnTo>
                      <a:pt x="4524" y="1914"/>
                    </a:lnTo>
                    <a:lnTo>
                      <a:pt x="4536" y="1908"/>
                    </a:lnTo>
                    <a:lnTo>
                      <a:pt x="4608" y="1908"/>
                    </a:lnTo>
                    <a:lnTo>
                      <a:pt x="4602" y="1902"/>
                    </a:lnTo>
                    <a:lnTo>
                      <a:pt x="4596" y="1902"/>
                    </a:lnTo>
                    <a:lnTo>
                      <a:pt x="4584" y="1896"/>
                    </a:lnTo>
                    <a:lnTo>
                      <a:pt x="4578" y="1890"/>
                    </a:lnTo>
                    <a:lnTo>
                      <a:pt x="4578" y="1866"/>
                    </a:lnTo>
                    <a:lnTo>
                      <a:pt x="4572" y="1866"/>
                    </a:lnTo>
                    <a:lnTo>
                      <a:pt x="4566" y="1872"/>
                    </a:lnTo>
                    <a:lnTo>
                      <a:pt x="4542" y="1872"/>
                    </a:lnTo>
                    <a:lnTo>
                      <a:pt x="4530" y="1878"/>
                    </a:lnTo>
                    <a:lnTo>
                      <a:pt x="4518" y="1878"/>
                    </a:lnTo>
                    <a:lnTo>
                      <a:pt x="4518" y="1866"/>
                    </a:lnTo>
                    <a:lnTo>
                      <a:pt x="4512" y="1860"/>
                    </a:lnTo>
                    <a:lnTo>
                      <a:pt x="4452" y="1878"/>
                    </a:lnTo>
                    <a:lnTo>
                      <a:pt x="4458" y="1848"/>
                    </a:lnTo>
                    <a:lnTo>
                      <a:pt x="4410" y="1860"/>
                    </a:lnTo>
                    <a:lnTo>
                      <a:pt x="4416" y="1854"/>
                    </a:lnTo>
                    <a:lnTo>
                      <a:pt x="4422" y="1842"/>
                    </a:lnTo>
                    <a:lnTo>
                      <a:pt x="4440" y="1824"/>
                    </a:lnTo>
                    <a:lnTo>
                      <a:pt x="4446" y="1812"/>
                    </a:lnTo>
                    <a:lnTo>
                      <a:pt x="4446" y="1800"/>
                    </a:lnTo>
                    <a:lnTo>
                      <a:pt x="4434" y="1800"/>
                    </a:lnTo>
                    <a:lnTo>
                      <a:pt x="4422" y="1794"/>
                    </a:lnTo>
                    <a:lnTo>
                      <a:pt x="4398" y="1794"/>
                    </a:lnTo>
                    <a:lnTo>
                      <a:pt x="4404" y="1770"/>
                    </a:lnTo>
                    <a:lnTo>
                      <a:pt x="4368" y="1770"/>
                    </a:lnTo>
                    <a:lnTo>
                      <a:pt x="4380" y="1752"/>
                    </a:lnTo>
                    <a:lnTo>
                      <a:pt x="4356" y="1728"/>
                    </a:lnTo>
                    <a:lnTo>
                      <a:pt x="4368" y="1728"/>
                    </a:lnTo>
                    <a:lnTo>
                      <a:pt x="4380" y="1734"/>
                    </a:lnTo>
                    <a:lnTo>
                      <a:pt x="4404" y="1734"/>
                    </a:lnTo>
                    <a:lnTo>
                      <a:pt x="4410" y="1728"/>
                    </a:lnTo>
                    <a:lnTo>
                      <a:pt x="4422" y="1722"/>
                    </a:lnTo>
                    <a:lnTo>
                      <a:pt x="4434" y="1710"/>
                    </a:lnTo>
                    <a:lnTo>
                      <a:pt x="4440" y="1710"/>
                    </a:lnTo>
                    <a:lnTo>
                      <a:pt x="4398" y="1686"/>
                    </a:lnTo>
                    <a:lnTo>
                      <a:pt x="4446" y="1656"/>
                    </a:lnTo>
                    <a:lnTo>
                      <a:pt x="4398" y="1632"/>
                    </a:lnTo>
                    <a:lnTo>
                      <a:pt x="4350" y="1638"/>
                    </a:lnTo>
                    <a:lnTo>
                      <a:pt x="4404" y="1614"/>
                    </a:lnTo>
                    <a:lnTo>
                      <a:pt x="4368" y="1608"/>
                    </a:lnTo>
                    <a:lnTo>
                      <a:pt x="4410" y="1584"/>
                    </a:lnTo>
                    <a:lnTo>
                      <a:pt x="4404" y="1560"/>
                    </a:lnTo>
                    <a:lnTo>
                      <a:pt x="4374" y="1560"/>
                    </a:lnTo>
                    <a:lnTo>
                      <a:pt x="4380" y="1554"/>
                    </a:lnTo>
                    <a:lnTo>
                      <a:pt x="4392" y="1530"/>
                    </a:lnTo>
                    <a:lnTo>
                      <a:pt x="4374" y="1494"/>
                    </a:lnTo>
                    <a:lnTo>
                      <a:pt x="4362" y="1494"/>
                    </a:lnTo>
                    <a:lnTo>
                      <a:pt x="4374" y="1470"/>
                    </a:lnTo>
                    <a:lnTo>
                      <a:pt x="4362" y="1476"/>
                    </a:lnTo>
                    <a:lnTo>
                      <a:pt x="4356" y="1482"/>
                    </a:lnTo>
                    <a:lnTo>
                      <a:pt x="4344" y="1488"/>
                    </a:lnTo>
                    <a:lnTo>
                      <a:pt x="4332" y="1500"/>
                    </a:lnTo>
                    <a:lnTo>
                      <a:pt x="4332" y="1518"/>
                    </a:lnTo>
                    <a:lnTo>
                      <a:pt x="4302" y="1506"/>
                    </a:lnTo>
                    <a:lnTo>
                      <a:pt x="4308" y="1542"/>
                    </a:lnTo>
                    <a:lnTo>
                      <a:pt x="4284" y="1542"/>
                    </a:lnTo>
                    <a:lnTo>
                      <a:pt x="4272" y="1560"/>
                    </a:lnTo>
                    <a:lnTo>
                      <a:pt x="4278" y="1572"/>
                    </a:lnTo>
                    <a:lnTo>
                      <a:pt x="4254" y="1572"/>
                    </a:lnTo>
                    <a:lnTo>
                      <a:pt x="4230" y="1614"/>
                    </a:lnTo>
                    <a:lnTo>
                      <a:pt x="4218" y="1614"/>
                    </a:lnTo>
                    <a:lnTo>
                      <a:pt x="4236" y="1578"/>
                    </a:lnTo>
                    <a:lnTo>
                      <a:pt x="4224" y="1566"/>
                    </a:lnTo>
                    <a:lnTo>
                      <a:pt x="4212" y="1566"/>
                    </a:lnTo>
                    <a:lnTo>
                      <a:pt x="4194" y="1584"/>
                    </a:lnTo>
                    <a:lnTo>
                      <a:pt x="4182" y="1590"/>
                    </a:lnTo>
                    <a:lnTo>
                      <a:pt x="4176" y="1596"/>
                    </a:lnTo>
                    <a:lnTo>
                      <a:pt x="4164" y="1602"/>
                    </a:lnTo>
                    <a:lnTo>
                      <a:pt x="4158" y="1608"/>
                    </a:lnTo>
                    <a:lnTo>
                      <a:pt x="4146" y="1614"/>
                    </a:lnTo>
                    <a:lnTo>
                      <a:pt x="4140" y="1620"/>
                    </a:lnTo>
                    <a:lnTo>
                      <a:pt x="4116" y="1632"/>
                    </a:lnTo>
                    <a:lnTo>
                      <a:pt x="4110" y="1638"/>
                    </a:lnTo>
                    <a:lnTo>
                      <a:pt x="4116" y="1614"/>
                    </a:lnTo>
                    <a:lnTo>
                      <a:pt x="4116" y="1596"/>
                    </a:lnTo>
                    <a:lnTo>
                      <a:pt x="4080" y="1632"/>
                    </a:lnTo>
                    <a:lnTo>
                      <a:pt x="4014" y="1644"/>
                    </a:lnTo>
                    <a:lnTo>
                      <a:pt x="4074" y="1626"/>
                    </a:lnTo>
                    <a:lnTo>
                      <a:pt x="4080" y="1620"/>
                    </a:lnTo>
                    <a:lnTo>
                      <a:pt x="4092" y="1596"/>
                    </a:lnTo>
                    <a:lnTo>
                      <a:pt x="4098" y="1590"/>
                    </a:lnTo>
                    <a:lnTo>
                      <a:pt x="4098" y="1578"/>
                    </a:lnTo>
                    <a:lnTo>
                      <a:pt x="4092" y="1572"/>
                    </a:lnTo>
                    <a:lnTo>
                      <a:pt x="4050" y="1572"/>
                    </a:lnTo>
                    <a:lnTo>
                      <a:pt x="4038" y="1578"/>
                    </a:lnTo>
                    <a:lnTo>
                      <a:pt x="4032" y="1578"/>
                    </a:lnTo>
                    <a:lnTo>
                      <a:pt x="4020" y="1584"/>
                    </a:lnTo>
                    <a:lnTo>
                      <a:pt x="4002" y="1584"/>
                    </a:lnTo>
                    <a:lnTo>
                      <a:pt x="4002" y="1578"/>
                    </a:lnTo>
                    <a:lnTo>
                      <a:pt x="4008" y="1572"/>
                    </a:lnTo>
                    <a:lnTo>
                      <a:pt x="4020" y="1566"/>
                    </a:lnTo>
                    <a:lnTo>
                      <a:pt x="4026" y="1560"/>
                    </a:lnTo>
                    <a:lnTo>
                      <a:pt x="4032" y="1560"/>
                    </a:lnTo>
                    <a:lnTo>
                      <a:pt x="4032" y="1572"/>
                    </a:lnTo>
                    <a:lnTo>
                      <a:pt x="4050" y="1560"/>
                    </a:lnTo>
                    <a:lnTo>
                      <a:pt x="4044" y="1536"/>
                    </a:lnTo>
                    <a:lnTo>
                      <a:pt x="4050" y="1530"/>
                    </a:lnTo>
                    <a:lnTo>
                      <a:pt x="4062" y="1524"/>
                    </a:lnTo>
                    <a:lnTo>
                      <a:pt x="4074" y="1512"/>
                    </a:lnTo>
                    <a:lnTo>
                      <a:pt x="4074" y="1506"/>
                    </a:lnTo>
                    <a:lnTo>
                      <a:pt x="4068" y="1500"/>
                    </a:lnTo>
                    <a:lnTo>
                      <a:pt x="4056" y="1494"/>
                    </a:lnTo>
                    <a:lnTo>
                      <a:pt x="4044" y="1494"/>
                    </a:lnTo>
                    <a:lnTo>
                      <a:pt x="4032" y="1488"/>
                    </a:lnTo>
                    <a:lnTo>
                      <a:pt x="4014" y="1488"/>
                    </a:lnTo>
                    <a:lnTo>
                      <a:pt x="4044" y="1488"/>
                    </a:lnTo>
                    <a:lnTo>
                      <a:pt x="4056" y="1482"/>
                    </a:lnTo>
                    <a:lnTo>
                      <a:pt x="4074" y="1482"/>
                    </a:lnTo>
                    <a:lnTo>
                      <a:pt x="4086" y="1470"/>
                    </a:lnTo>
                    <a:lnTo>
                      <a:pt x="4098" y="1446"/>
                    </a:lnTo>
                    <a:lnTo>
                      <a:pt x="4104" y="1440"/>
                    </a:lnTo>
                    <a:lnTo>
                      <a:pt x="4110" y="1440"/>
                    </a:lnTo>
                    <a:lnTo>
                      <a:pt x="4122" y="1434"/>
                    </a:lnTo>
                    <a:lnTo>
                      <a:pt x="4128" y="1434"/>
                    </a:lnTo>
                    <a:lnTo>
                      <a:pt x="4134" y="1428"/>
                    </a:lnTo>
                    <a:lnTo>
                      <a:pt x="4122" y="1416"/>
                    </a:lnTo>
                    <a:lnTo>
                      <a:pt x="4110" y="1422"/>
                    </a:lnTo>
                    <a:lnTo>
                      <a:pt x="4098" y="1434"/>
                    </a:lnTo>
                    <a:lnTo>
                      <a:pt x="4092" y="1404"/>
                    </a:lnTo>
                    <a:lnTo>
                      <a:pt x="4068" y="1404"/>
                    </a:lnTo>
                    <a:lnTo>
                      <a:pt x="4050" y="1410"/>
                    </a:lnTo>
                    <a:lnTo>
                      <a:pt x="4026" y="1410"/>
                    </a:lnTo>
                    <a:lnTo>
                      <a:pt x="4020" y="1404"/>
                    </a:lnTo>
                    <a:lnTo>
                      <a:pt x="4020" y="1386"/>
                    </a:lnTo>
                    <a:lnTo>
                      <a:pt x="4038" y="1368"/>
                    </a:lnTo>
                    <a:lnTo>
                      <a:pt x="4032" y="1362"/>
                    </a:lnTo>
                    <a:lnTo>
                      <a:pt x="4014" y="1362"/>
                    </a:lnTo>
                    <a:lnTo>
                      <a:pt x="4008" y="1368"/>
                    </a:lnTo>
                    <a:lnTo>
                      <a:pt x="4020" y="1344"/>
                    </a:lnTo>
                    <a:lnTo>
                      <a:pt x="3984" y="1350"/>
                    </a:lnTo>
                    <a:lnTo>
                      <a:pt x="3984" y="1326"/>
                    </a:lnTo>
                    <a:lnTo>
                      <a:pt x="3978" y="1314"/>
                    </a:lnTo>
                    <a:lnTo>
                      <a:pt x="3972" y="1308"/>
                    </a:lnTo>
                    <a:lnTo>
                      <a:pt x="3948" y="1308"/>
                    </a:lnTo>
                    <a:lnTo>
                      <a:pt x="3930" y="1314"/>
                    </a:lnTo>
                    <a:lnTo>
                      <a:pt x="3906" y="1326"/>
                    </a:lnTo>
                    <a:lnTo>
                      <a:pt x="3900" y="1332"/>
                    </a:lnTo>
                    <a:lnTo>
                      <a:pt x="3894" y="1332"/>
                    </a:lnTo>
                    <a:lnTo>
                      <a:pt x="3888" y="1326"/>
                    </a:lnTo>
                    <a:lnTo>
                      <a:pt x="3876" y="1320"/>
                    </a:lnTo>
                    <a:lnTo>
                      <a:pt x="3864" y="1320"/>
                    </a:lnTo>
                    <a:lnTo>
                      <a:pt x="3852" y="1326"/>
                    </a:lnTo>
                    <a:lnTo>
                      <a:pt x="3846" y="1326"/>
                    </a:lnTo>
                    <a:lnTo>
                      <a:pt x="3834" y="1332"/>
                    </a:lnTo>
                    <a:lnTo>
                      <a:pt x="3822" y="1326"/>
                    </a:lnTo>
                    <a:lnTo>
                      <a:pt x="3762" y="1302"/>
                    </a:lnTo>
                    <a:lnTo>
                      <a:pt x="3738" y="1302"/>
                    </a:lnTo>
                    <a:lnTo>
                      <a:pt x="3714" y="1314"/>
                    </a:lnTo>
                    <a:lnTo>
                      <a:pt x="3708" y="1326"/>
                    </a:lnTo>
                    <a:lnTo>
                      <a:pt x="3702" y="1326"/>
                    </a:lnTo>
                    <a:lnTo>
                      <a:pt x="3684" y="1344"/>
                    </a:lnTo>
                    <a:lnTo>
                      <a:pt x="3684" y="1350"/>
                    </a:lnTo>
                    <a:lnTo>
                      <a:pt x="3696" y="1356"/>
                    </a:lnTo>
                    <a:lnTo>
                      <a:pt x="3702" y="1362"/>
                    </a:lnTo>
                    <a:lnTo>
                      <a:pt x="3708" y="1374"/>
                    </a:lnTo>
                    <a:lnTo>
                      <a:pt x="3708" y="1380"/>
                    </a:lnTo>
                    <a:lnTo>
                      <a:pt x="3702" y="1386"/>
                    </a:lnTo>
                    <a:lnTo>
                      <a:pt x="3690" y="1392"/>
                    </a:lnTo>
                    <a:lnTo>
                      <a:pt x="3672" y="1410"/>
                    </a:lnTo>
                    <a:lnTo>
                      <a:pt x="3660" y="1416"/>
                    </a:lnTo>
                    <a:lnTo>
                      <a:pt x="3636" y="1422"/>
                    </a:lnTo>
                    <a:lnTo>
                      <a:pt x="3660" y="1440"/>
                    </a:lnTo>
                    <a:lnTo>
                      <a:pt x="3654" y="1446"/>
                    </a:lnTo>
                    <a:lnTo>
                      <a:pt x="3642" y="1446"/>
                    </a:lnTo>
                    <a:lnTo>
                      <a:pt x="3636" y="1452"/>
                    </a:lnTo>
                    <a:lnTo>
                      <a:pt x="3636" y="1470"/>
                    </a:lnTo>
                    <a:lnTo>
                      <a:pt x="3642" y="1482"/>
                    </a:lnTo>
                    <a:lnTo>
                      <a:pt x="3642" y="1488"/>
                    </a:lnTo>
                    <a:lnTo>
                      <a:pt x="3636" y="1500"/>
                    </a:lnTo>
                    <a:lnTo>
                      <a:pt x="3624" y="1506"/>
                    </a:lnTo>
                    <a:lnTo>
                      <a:pt x="3618" y="1512"/>
                    </a:lnTo>
                    <a:lnTo>
                      <a:pt x="3606" y="1512"/>
                    </a:lnTo>
                    <a:lnTo>
                      <a:pt x="3582" y="1524"/>
                    </a:lnTo>
                    <a:lnTo>
                      <a:pt x="3576" y="1536"/>
                    </a:lnTo>
                    <a:lnTo>
                      <a:pt x="3576" y="1548"/>
                    </a:lnTo>
                    <a:lnTo>
                      <a:pt x="3570" y="1548"/>
                    </a:lnTo>
                    <a:lnTo>
                      <a:pt x="3564" y="1554"/>
                    </a:lnTo>
                    <a:lnTo>
                      <a:pt x="3552" y="1554"/>
                    </a:lnTo>
                    <a:lnTo>
                      <a:pt x="3540" y="1560"/>
                    </a:lnTo>
                    <a:lnTo>
                      <a:pt x="3534" y="1566"/>
                    </a:lnTo>
                    <a:lnTo>
                      <a:pt x="3522" y="1572"/>
                    </a:lnTo>
                    <a:lnTo>
                      <a:pt x="3504" y="1590"/>
                    </a:lnTo>
                    <a:lnTo>
                      <a:pt x="3510" y="1596"/>
                    </a:lnTo>
                    <a:lnTo>
                      <a:pt x="3522" y="1602"/>
                    </a:lnTo>
                    <a:lnTo>
                      <a:pt x="3534" y="1614"/>
                    </a:lnTo>
                    <a:lnTo>
                      <a:pt x="3552" y="1620"/>
                    </a:lnTo>
                    <a:lnTo>
                      <a:pt x="3558" y="1632"/>
                    </a:lnTo>
                    <a:lnTo>
                      <a:pt x="3564" y="1638"/>
                    </a:lnTo>
                    <a:lnTo>
                      <a:pt x="3564" y="1662"/>
                    </a:lnTo>
                    <a:lnTo>
                      <a:pt x="3558" y="1698"/>
                    </a:lnTo>
                    <a:lnTo>
                      <a:pt x="3540" y="1746"/>
                    </a:lnTo>
                    <a:lnTo>
                      <a:pt x="3510" y="1776"/>
                    </a:lnTo>
                    <a:lnTo>
                      <a:pt x="3468" y="1800"/>
                    </a:lnTo>
                    <a:lnTo>
                      <a:pt x="3426" y="1830"/>
                    </a:lnTo>
                    <a:lnTo>
                      <a:pt x="3390" y="1854"/>
                    </a:lnTo>
                    <a:lnTo>
                      <a:pt x="3366" y="1860"/>
                    </a:lnTo>
                    <a:lnTo>
                      <a:pt x="3336" y="1860"/>
                    </a:lnTo>
                    <a:lnTo>
                      <a:pt x="3300" y="1866"/>
                    </a:lnTo>
                    <a:lnTo>
                      <a:pt x="3276" y="1872"/>
                    </a:lnTo>
                    <a:lnTo>
                      <a:pt x="3258" y="1878"/>
                    </a:lnTo>
                    <a:lnTo>
                      <a:pt x="3258" y="1902"/>
                    </a:lnTo>
                    <a:lnTo>
                      <a:pt x="3264" y="1914"/>
                    </a:lnTo>
                    <a:lnTo>
                      <a:pt x="3264" y="1926"/>
                    </a:lnTo>
                    <a:lnTo>
                      <a:pt x="3270" y="1938"/>
                    </a:lnTo>
                    <a:lnTo>
                      <a:pt x="3270" y="1950"/>
                    </a:lnTo>
                    <a:lnTo>
                      <a:pt x="3252" y="1968"/>
                    </a:lnTo>
                    <a:lnTo>
                      <a:pt x="3234" y="2004"/>
                    </a:lnTo>
                    <a:lnTo>
                      <a:pt x="3234" y="2076"/>
                    </a:lnTo>
                    <a:lnTo>
                      <a:pt x="3210" y="2088"/>
                    </a:lnTo>
                    <a:lnTo>
                      <a:pt x="3204" y="2094"/>
                    </a:lnTo>
                    <a:lnTo>
                      <a:pt x="3180" y="2106"/>
                    </a:lnTo>
                    <a:lnTo>
                      <a:pt x="3180" y="2142"/>
                    </a:lnTo>
                    <a:lnTo>
                      <a:pt x="3156" y="2166"/>
                    </a:lnTo>
                    <a:lnTo>
                      <a:pt x="3156" y="2154"/>
                    </a:lnTo>
                    <a:lnTo>
                      <a:pt x="3162" y="2148"/>
                    </a:lnTo>
                    <a:lnTo>
                      <a:pt x="3162" y="2142"/>
                    </a:lnTo>
                    <a:lnTo>
                      <a:pt x="3156" y="2130"/>
                    </a:lnTo>
                    <a:lnTo>
                      <a:pt x="3138" y="2130"/>
                    </a:lnTo>
                    <a:lnTo>
                      <a:pt x="3126" y="2136"/>
                    </a:lnTo>
                    <a:lnTo>
                      <a:pt x="3108" y="2154"/>
                    </a:lnTo>
                    <a:lnTo>
                      <a:pt x="3108" y="2166"/>
                    </a:lnTo>
                    <a:lnTo>
                      <a:pt x="3114" y="2178"/>
                    </a:lnTo>
                    <a:lnTo>
                      <a:pt x="3114" y="2190"/>
                    </a:lnTo>
                    <a:lnTo>
                      <a:pt x="3108" y="2196"/>
                    </a:lnTo>
                    <a:lnTo>
                      <a:pt x="3108" y="2178"/>
                    </a:lnTo>
                    <a:lnTo>
                      <a:pt x="3102" y="2166"/>
                    </a:lnTo>
                    <a:lnTo>
                      <a:pt x="3090" y="2154"/>
                    </a:lnTo>
                    <a:lnTo>
                      <a:pt x="3078" y="2154"/>
                    </a:lnTo>
                    <a:lnTo>
                      <a:pt x="3066" y="2160"/>
                    </a:lnTo>
                    <a:lnTo>
                      <a:pt x="3042" y="2160"/>
                    </a:lnTo>
                    <a:lnTo>
                      <a:pt x="3036" y="2166"/>
                    </a:lnTo>
                    <a:lnTo>
                      <a:pt x="3030" y="2166"/>
                    </a:lnTo>
                    <a:lnTo>
                      <a:pt x="3042" y="2160"/>
                    </a:lnTo>
                    <a:lnTo>
                      <a:pt x="3060" y="2142"/>
                    </a:lnTo>
                    <a:lnTo>
                      <a:pt x="3072" y="2136"/>
                    </a:lnTo>
                    <a:lnTo>
                      <a:pt x="3078" y="2124"/>
                    </a:lnTo>
                    <a:lnTo>
                      <a:pt x="3078" y="2118"/>
                    </a:lnTo>
                    <a:lnTo>
                      <a:pt x="3072" y="2106"/>
                    </a:lnTo>
                    <a:lnTo>
                      <a:pt x="3060" y="2100"/>
                    </a:lnTo>
                    <a:lnTo>
                      <a:pt x="3048" y="2088"/>
                    </a:lnTo>
                    <a:lnTo>
                      <a:pt x="3030" y="2088"/>
                    </a:lnTo>
                    <a:lnTo>
                      <a:pt x="3024" y="2082"/>
                    </a:lnTo>
                    <a:lnTo>
                      <a:pt x="3018" y="2082"/>
                    </a:lnTo>
                    <a:lnTo>
                      <a:pt x="3024" y="2082"/>
                    </a:lnTo>
                    <a:lnTo>
                      <a:pt x="3042" y="2064"/>
                    </a:lnTo>
                    <a:lnTo>
                      <a:pt x="3042" y="2058"/>
                    </a:lnTo>
                    <a:lnTo>
                      <a:pt x="3030" y="2034"/>
                    </a:lnTo>
                    <a:lnTo>
                      <a:pt x="3030" y="2028"/>
                    </a:lnTo>
                    <a:lnTo>
                      <a:pt x="3024" y="2016"/>
                    </a:lnTo>
                    <a:lnTo>
                      <a:pt x="3060" y="1992"/>
                    </a:lnTo>
                    <a:lnTo>
                      <a:pt x="3060" y="1968"/>
                    </a:lnTo>
                    <a:lnTo>
                      <a:pt x="3084" y="1956"/>
                    </a:lnTo>
                    <a:lnTo>
                      <a:pt x="3084" y="1914"/>
                    </a:lnTo>
                    <a:lnTo>
                      <a:pt x="3090" y="1914"/>
                    </a:lnTo>
                    <a:lnTo>
                      <a:pt x="3102" y="1902"/>
                    </a:lnTo>
                    <a:lnTo>
                      <a:pt x="3114" y="1896"/>
                    </a:lnTo>
                    <a:lnTo>
                      <a:pt x="3132" y="1878"/>
                    </a:lnTo>
                    <a:lnTo>
                      <a:pt x="3126" y="1866"/>
                    </a:lnTo>
                    <a:lnTo>
                      <a:pt x="3120" y="1860"/>
                    </a:lnTo>
                    <a:lnTo>
                      <a:pt x="3084" y="1848"/>
                    </a:lnTo>
                    <a:lnTo>
                      <a:pt x="2976" y="1848"/>
                    </a:lnTo>
                    <a:lnTo>
                      <a:pt x="2940" y="1860"/>
                    </a:lnTo>
                    <a:lnTo>
                      <a:pt x="2946" y="1848"/>
                    </a:lnTo>
                    <a:lnTo>
                      <a:pt x="2952" y="1842"/>
                    </a:lnTo>
                    <a:lnTo>
                      <a:pt x="2952" y="1830"/>
                    </a:lnTo>
                    <a:lnTo>
                      <a:pt x="2958" y="1824"/>
                    </a:lnTo>
                    <a:lnTo>
                      <a:pt x="2952" y="1818"/>
                    </a:lnTo>
                    <a:lnTo>
                      <a:pt x="2940" y="1812"/>
                    </a:lnTo>
                    <a:lnTo>
                      <a:pt x="2928" y="1812"/>
                    </a:lnTo>
                    <a:lnTo>
                      <a:pt x="2892" y="1800"/>
                    </a:lnTo>
                    <a:lnTo>
                      <a:pt x="2874" y="1800"/>
                    </a:lnTo>
                    <a:lnTo>
                      <a:pt x="2868" y="1794"/>
                    </a:lnTo>
                    <a:lnTo>
                      <a:pt x="2862" y="1794"/>
                    </a:lnTo>
                    <a:lnTo>
                      <a:pt x="2862" y="1770"/>
                    </a:lnTo>
                    <a:lnTo>
                      <a:pt x="2856" y="1752"/>
                    </a:lnTo>
                    <a:lnTo>
                      <a:pt x="2844" y="1740"/>
                    </a:lnTo>
                    <a:lnTo>
                      <a:pt x="2790" y="1722"/>
                    </a:lnTo>
                    <a:lnTo>
                      <a:pt x="2778" y="1722"/>
                    </a:lnTo>
                    <a:lnTo>
                      <a:pt x="2778" y="1716"/>
                    </a:lnTo>
                    <a:lnTo>
                      <a:pt x="2766" y="1704"/>
                    </a:lnTo>
                    <a:lnTo>
                      <a:pt x="2754" y="1704"/>
                    </a:lnTo>
                    <a:lnTo>
                      <a:pt x="2736" y="1698"/>
                    </a:lnTo>
                    <a:lnTo>
                      <a:pt x="2694" y="1698"/>
                    </a:lnTo>
                    <a:lnTo>
                      <a:pt x="2646" y="1704"/>
                    </a:lnTo>
                    <a:lnTo>
                      <a:pt x="2610" y="1716"/>
                    </a:lnTo>
                    <a:lnTo>
                      <a:pt x="2592" y="1716"/>
                    </a:lnTo>
                    <a:lnTo>
                      <a:pt x="2598" y="1716"/>
                    </a:lnTo>
                    <a:lnTo>
                      <a:pt x="2604" y="1710"/>
                    </a:lnTo>
                    <a:lnTo>
                      <a:pt x="2616" y="1710"/>
                    </a:lnTo>
                    <a:lnTo>
                      <a:pt x="2628" y="1704"/>
                    </a:lnTo>
                    <a:lnTo>
                      <a:pt x="2634" y="1692"/>
                    </a:lnTo>
                    <a:lnTo>
                      <a:pt x="2640" y="1686"/>
                    </a:lnTo>
                    <a:lnTo>
                      <a:pt x="2646" y="1662"/>
                    </a:lnTo>
                    <a:lnTo>
                      <a:pt x="2658" y="1632"/>
                    </a:lnTo>
                    <a:lnTo>
                      <a:pt x="2664" y="1602"/>
                    </a:lnTo>
                    <a:lnTo>
                      <a:pt x="2670" y="1590"/>
                    </a:lnTo>
                    <a:lnTo>
                      <a:pt x="2658" y="1590"/>
                    </a:lnTo>
                    <a:lnTo>
                      <a:pt x="2646" y="1584"/>
                    </a:lnTo>
                    <a:lnTo>
                      <a:pt x="2616" y="1584"/>
                    </a:lnTo>
                    <a:lnTo>
                      <a:pt x="2610" y="1590"/>
                    </a:lnTo>
                    <a:lnTo>
                      <a:pt x="2598" y="1596"/>
                    </a:lnTo>
                    <a:lnTo>
                      <a:pt x="2592" y="1602"/>
                    </a:lnTo>
                    <a:lnTo>
                      <a:pt x="2580" y="1608"/>
                    </a:lnTo>
                    <a:lnTo>
                      <a:pt x="2598" y="1578"/>
                    </a:lnTo>
                    <a:lnTo>
                      <a:pt x="2592" y="1560"/>
                    </a:lnTo>
                    <a:lnTo>
                      <a:pt x="2610" y="1542"/>
                    </a:lnTo>
                    <a:lnTo>
                      <a:pt x="2616" y="1530"/>
                    </a:lnTo>
                    <a:lnTo>
                      <a:pt x="2640" y="1506"/>
                    </a:lnTo>
                    <a:lnTo>
                      <a:pt x="2646" y="1494"/>
                    </a:lnTo>
                    <a:lnTo>
                      <a:pt x="2664" y="1476"/>
                    </a:lnTo>
                    <a:lnTo>
                      <a:pt x="2694" y="1452"/>
                    </a:lnTo>
                    <a:lnTo>
                      <a:pt x="2730" y="1428"/>
                    </a:lnTo>
                    <a:lnTo>
                      <a:pt x="2754" y="1410"/>
                    </a:lnTo>
                    <a:lnTo>
                      <a:pt x="2766" y="1404"/>
                    </a:lnTo>
                    <a:lnTo>
                      <a:pt x="2760" y="1392"/>
                    </a:lnTo>
                    <a:lnTo>
                      <a:pt x="2826" y="1368"/>
                    </a:lnTo>
                    <a:lnTo>
                      <a:pt x="2826" y="1350"/>
                    </a:lnTo>
                    <a:lnTo>
                      <a:pt x="2868" y="1344"/>
                    </a:lnTo>
                    <a:lnTo>
                      <a:pt x="2868" y="1326"/>
                    </a:lnTo>
                    <a:lnTo>
                      <a:pt x="2898" y="1320"/>
                    </a:lnTo>
                    <a:lnTo>
                      <a:pt x="2952" y="1284"/>
                    </a:lnTo>
                    <a:lnTo>
                      <a:pt x="3006" y="1284"/>
                    </a:lnTo>
                    <a:lnTo>
                      <a:pt x="3042" y="1278"/>
                    </a:lnTo>
                    <a:lnTo>
                      <a:pt x="3060" y="1266"/>
                    </a:lnTo>
                    <a:lnTo>
                      <a:pt x="3060" y="1254"/>
                    </a:lnTo>
                    <a:lnTo>
                      <a:pt x="3030" y="1224"/>
                    </a:lnTo>
                    <a:lnTo>
                      <a:pt x="2970" y="1230"/>
                    </a:lnTo>
                    <a:lnTo>
                      <a:pt x="2982" y="1218"/>
                    </a:lnTo>
                    <a:lnTo>
                      <a:pt x="2928" y="1194"/>
                    </a:lnTo>
                    <a:lnTo>
                      <a:pt x="2952" y="1188"/>
                    </a:lnTo>
                    <a:lnTo>
                      <a:pt x="3036" y="1212"/>
                    </a:lnTo>
                    <a:lnTo>
                      <a:pt x="3054" y="1230"/>
                    </a:lnTo>
                    <a:lnTo>
                      <a:pt x="3066" y="1236"/>
                    </a:lnTo>
                    <a:lnTo>
                      <a:pt x="3096" y="1236"/>
                    </a:lnTo>
                    <a:lnTo>
                      <a:pt x="3108" y="1230"/>
                    </a:lnTo>
                    <a:lnTo>
                      <a:pt x="3114" y="1218"/>
                    </a:lnTo>
                    <a:lnTo>
                      <a:pt x="3126" y="1206"/>
                    </a:lnTo>
                    <a:lnTo>
                      <a:pt x="3132" y="1194"/>
                    </a:lnTo>
                    <a:lnTo>
                      <a:pt x="3144" y="1188"/>
                    </a:lnTo>
                    <a:lnTo>
                      <a:pt x="3150" y="1182"/>
                    </a:lnTo>
                    <a:lnTo>
                      <a:pt x="3156" y="1182"/>
                    </a:lnTo>
                    <a:lnTo>
                      <a:pt x="3180" y="1194"/>
                    </a:lnTo>
                    <a:lnTo>
                      <a:pt x="3198" y="1200"/>
                    </a:lnTo>
                    <a:lnTo>
                      <a:pt x="3210" y="1200"/>
                    </a:lnTo>
                    <a:lnTo>
                      <a:pt x="3246" y="1182"/>
                    </a:lnTo>
                    <a:lnTo>
                      <a:pt x="3282" y="1170"/>
                    </a:lnTo>
                    <a:lnTo>
                      <a:pt x="3318" y="1152"/>
                    </a:lnTo>
                    <a:lnTo>
                      <a:pt x="3336" y="1146"/>
                    </a:lnTo>
                    <a:lnTo>
                      <a:pt x="3360" y="1134"/>
                    </a:lnTo>
                    <a:lnTo>
                      <a:pt x="3372" y="1122"/>
                    </a:lnTo>
                    <a:lnTo>
                      <a:pt x="3366" y="1116"/>
                    </a:lnTo>
                    <a:lnTo>
                      <a:pt x="3342" y="1110"/>
                    </a:lnTo>
                    <a:lnTo>
                      <a:pt x="3264" y="1110"/>
                    </a:lnTo>
                    <a:lnTo>
                      <a:pt x="3258" y="1086"/>
                    </a:lnTo>
                    <a:lnTo>
                      <a:pt x="3174" y="1056"/>
                    </a:lnTo>
                    <a:lnTo>
                      <a:pt x="3186" y="1056"/>
                    </a:lnTo>
                    <a:lnTo>
                      <a:pt x="3216" y="1050"/>
                    </a:lnTo>
                    <a:lnTo>
                      <a:pt x="3252" y="1050"/>
                    </a:lnTo>
                    <a:lnTo>
                      <a:pt x="3282" y="1056"/>
                    </a:lnTo>
                    <a:lnTo>
                      <a:pt x="3294" y="1062"/>
                    </a:lnTo>
                    <a:lnTo>
                      <a:pt x="3306" y="1074"/>
                    </a:lnTo>
                    <a:lnTo>
                      <a:pt x="3324" y="1086"/>
                    </a:lnTo>
                    <a:lnTo>
                      <a:pt x="3336" y="1098"/>
                    </a:lnTo>
                    <a:lnTo>
                      <a:pt x="3348" y="1104"/>
                    </a:lnTo>
                    <a:lnTo>
                      <a:pt x="3372" y="1098"/>
                    </a:lnTo>
                    <a:lnTo>
                      <a:pt x="3408" y="1080"/>
                    </a:lnTo>
                    <a:lnTo>
                      <a:pt x="3444" y="1068"/>
                    </a:lnTo>
                    <a:lnTo>
                      <a:pt x="3474" y="1050"/>
                    </a:lnTo>
                    <a:lnTo>
                      <a:pt x="3486" y="1044"/>
                    </a:lnTo>
                    <a:lnTo>
                      <a:pt x="3462" y="1032"/>
                    </a:lnTo>
                    <a:lnTo>
                      <a:pt x="3468" y="1026"/>
                    </a:lnTo>
                    <a:lnTo>
                      <a:pt x="3492" y="1014"/>
                    </a:lnTo>
                    <a:lnTo>
                      <a:pt x="3522" y="1014"/>
                    </a:lnTo>
                    <a:lnTo>
                      <a:pt x="3528" y="1020"/>
                    </a:lnTo>
                    <a:lnTo>
                      <a:pt x="3534" y="1032"/>
                    </a:lnTo>
                    <a:lnTo>
                      <a:pt x="3540" y="1038"/>
                    </a:lnTo>
                    <a:lnTo>
                      <a:pt x="3570" y="1050"/>
                    </a:lnTo>
                    <a:lnTo>
                      <a:pt x="3576" y="1026"/>
                    </a:lnTo>
                    <a:lnTo>
                      <a:pt x="3594" y="1044"/>
                    </a:lnTo>
                    <a:lnTo>
                      <a:pt x="3600" y="1038"/>
                    </a:lnTo>
                    <a:lnTo>
                      <a:pt x="3600" y="1026"/>
                    </a:lnTo>
                    <a:lnTo>
                      <a:pt x="3594" y="1014"/>
                    </a:lnTo>
                    <a:lnTo>
                      <a:pt x="3582" y="1002"/>
                    </a:lnTo>
                    <a:lnTo>
                      <a:pt x="3564" y="990"/>
                    </a:lnTo>
                    <a:lnTo>
                      <a:pt x="3606" y="984"/>
                    </a:lnTo>
                    <a:lnTo>
                      <a:pt x="3606" y="990"/>
                    </a:lnTo>
                    <a:lnTo>
                      <a:pt x="3612" y="996"/>
                    </a:lnTo>
                    <a:lnTo>
                      <a:pt x="3612" y="1008"/>
                    </a:lnTo>
                    <a:lnTo>
                      <a:pt x="3624" y="1032"/>
                    </a:lnTo>
                    <a:lnTo>
                      <a:pt x="3630" y="1038"/>
                    </a:lnTo>
                    <a:lnTo>
                      <a:pt x="3636" y="1038"/>
                    </a:lnTo>
                    <a:lnTo>
                      <a:pt x="3654" y="1032"/>
                    </a:lnTo>
                    <a:lnTo>
                      <a:pt x="3690" y="1026"/>
                    </a:lnTo>
                    <a:lnTo>
                      <a:pt x="3732" y="1008"/>
                    </a:lnTo>
                    <a:lnTo>
                      <a:pt x="3768" y="990"/>
                    </a:lnTo>
                    <a:lnTo>
                      <a:pt x="3798" y="972"/>
                    </a:lnTo>
                    <a:lnTo>
                      <a:pt x="3798" y="960"/>
                    </a:lnTo>
                    <a:lnTo>
                      <a:pt x="3786" y="942"/>
                    </a:lnTo>
                    <a:lnTo>
                      <a:pt x="3780" y="930"/>
                    </a:lnTo>
                    <a:lnTo>
                      <a:pt x="3774" y="912"/>
                    </a:lnTo>
                    <a:lnTo>
                      <a:pt x="3774" y="900"/>
                    </a:lnTo>
                    <a:lnTo>
                      <a:pt x="3780" y="894"/>
                    </a:lnTo>
                    <a:lnTo>
                      <a:pt x="3792" y="894"/>
                    </a:lnTo>
                    <a:lnTo>
                      <a:pt x="3804" y="888"/>
                    </a:lnTo>
                    <a:lnTo>
                      <a:pt x="3822" y="888"/>
                    </a:lnTo>
                    <a:lnTo>
                      <a:pt x="3840" y="882"/>
                    </a:lnTo>
                    <a:lnTo>
                      <a:pt x="3858" y="882"/>
                    </a:lnTo>
                    <a:lnTo>
                      <a:pt x="3864" y="876"/>
                    </a:lnTo>
                    <a:lnTo>
                      <a:pt x="3870" y="876"/>
                    </a:lnTo>
                    <a:lnTo>
                      <a:pt x="3870" y="858"/>
                    </a:lnTo>
                    <a:lnTo>
                      <a:pt x="3864" y="846"/>
                    </a:lnTo>
                    <a:lnTo>
                      <a:pt x="3864" y="840"/>
                    </a:lnTo>
                    <a:lnTo>
                      <a:pt x="3858" y="828"/>
                    </a:lnTo>
                    <a:lnTo>
                      <a:pt x="3840" y="804"/>
                    </a:lnTo>
                    <a:lnTo>
                      <a:pt x="3822" y="798"/>
                    </a:lnTo>
                    <a:lnTo>
                      <a:pt x="3786" y="792"/>
                    </a:lnTo>
                    <a:lnTo>
                      <a:pt x="3744" y="792"/>
                    </a:lnTo>
                    <a:lnTo>
                      <a:pt x="3708" y="804"/>
                    </a:lnTo>
                    <a:lnTo>
                      <a:pt x="3690" y="822"/>
                    </a:lnTo>
                    <a:lnTo>
                      <a:pt x="3690" y="840"/>
                    </a:lnTo>
                    <a:lnTo>
                      <a:pt x="3696" y="840"/>
                    </a:lnTo>
                    <a:lnTo>
                      <a:pt x="3702" y="846"/>
                    </a:lnTo>
                    <a:lnTo>
                      <a:pt x="3666" y="870"/>
                    </a:lnTo>
                    <a:lnTo>
                      <a:pt x="3642" y="870"/>
                    </a:lnTo>
                    <a:lnTo>
                      <a:pt x="3576" y="918"/>
                    </a:lnTo>
                    <a:lnTo>
                      <a:pt x="3552" y="930"/>
                    </a:lnTo>
                    <a:lnTo>
                      <a:pt x="3546" y="936"/>
                    </a:lnTo>
                    <a:lnTo>
                      <a:pt x="3540" y="948"/>
                    </a:lnTo>
                    <a:lnTo>
                      <a:pt x="3522" y="966"/>
                    </a:lnTo>
                    <a:lnTo>
                      <a:pt x="3492" y="966"/>
                    </a:lnTo>
                    <a:lnTo>
                      <a:pt x="3456" y="984"/>
                    </a:lnTo>
                    <a:lnTo>
                      <a:pt x="3456" y="972"/>
                    </a:lnTo>
                    <a:lnTo>
                      <a:pt x="3450" y="954"/>
                    </a:lnTo>
                    <a:lnTo>
                      <a:pt x="3450" y="918"/>
                    </a:lnTo>
                    <a:lnTo>
                      <a:pt x="3456" y="912"/>
                    </a:lnTo>
                    <a:lnTo>
                      <a:pt x="3480" y="900"/>
                    </a:lnTo>
                    <a:lnTo>
                      <a:pt x="3498" y="900"/>
                    </a:lnTo>
                    <a:lnTo>
                      <a:pt x="3510" y="894"/>
                    </a:lnTo>
                    <a:lnTo>
                      <a:pt x="3516" y="882"/>
                    </a:lnTo>
                    <a:lnTo>
                      <a:pt x="3516" y="870"/>
                    </a:lnTo>
                    <a:lnTo>
                      <a:pt x="3510" y="852"/>
                    </a:lnTo>
                    <a:lnTo>
                      <a:pt x="3504" y="846"/>
                    </a:lnTo>
                    <a:lnTo>
                      <a:pt x="3498" y="834"/>
                    </a:lnTo>
                    <a:lnTo>
                      <a:pt x="3486" y="834"/>
                    </a:lnTo>
                    <a:lnTo>
                      <a:pt x="3450" y="852"/>
                    </a:lnTo>
                    <a:lnTo>
                      <a:pt x="3432" y="858"/>
                    </a:lnTo>
                    <a:lnTo>
                      <a:pt x="3420" y="864"/>
                    </a:lnTo>
                    <a:lnTo>
                      <a:pt x="3414" y="870"/>
                    </a:lnTo>
                    <a:lnTo>
                      <a:pt x="3408" y="870"/>
                    </a:lnTo>
                    <a:lnTo>
                      <a:pt x="3378" y="900"/>
                    </a:lnTo>
                    <a:lnTo>
                      <a:pt x="3372" y="888"/>
                    </a:lnTo>
                    <a:lnTo>
                      <a:pt x="3396" y="858"/>
                    </a:lnTo>
                    <a:lnTo>
                      <a:pt x="3396" y="840"/>
                    </a:lnTo>
                    <a:lnTo>
                      <a:pt x="3438" y="822"/>
                    </a:lnTo>
                    <a:lnTo>
                      <a:pt x="3402" y="816"/>
                    </a:lnTo>
                    <a:lnTo>
                      <a:pt x="3408" y="804"/>
                    </a:lnTo>
                    <a:lnTo>
                      <a:pt x="3360" y="816"/>
                    </a:lnTo>
                    <a:lnTo>
                      <a:pt x="3336" y="804"/>
                    </a:lnTo>
                    <a:lnTo>
                      <a:pt x="3378" y="792"/>
                    </a:lnTo>
                    <a:lnTo>
                      <a:pt x="3378" y="774"/>
                    </a:lnTo>
                    <a:lnTo>
                      <a:pt x="3390" y="774"/>
                    </a:lnTo>
                    <a:lnTo>
                      <a:pt x="3396" y="780"/>
                    </a:lnTo>
                    <a:lnTo>
                      <a:pt x="3420" y="780"/>
                    </a:lnTo>
                    <a:lnTo>
                      <a:pt x="3426" y="774"/>
                    </a:lnTo>
                    <a:lnTo>
                      <a:pt x="3426" y="762"/>
                    </a:lnTo>
                    <a:lnTo>
                      <a:pt x="3420" y="756"/>
                    </a:lnTo>
                    <a:lnTo>
                      <a:pt x="3408" y="756"/>
                    </a:lnTo>
                    <a:lnTo>
                      <a:pt x="3396" y="744"/>
                    </a:lnTo>
                    <a:lnTo>
                      <a:pt x="3396" y="738"/>
                    </a:lnTo>
                    <a:lnTo>
                      <a:pt x="3420" y="690"/>
                    </a:lnTo>
                    <a:lnTo>
                      <a:pt x="3426" y="684"/>
                    </a:lnTo>
                    <a:lnTo>
                      <a:pt x="3426" y="672"/>
                    </a:lnTo>
                    <a:lnTo>
                      <a:pt x="3420" y="666"/>
                    </a:lnTo>
                    <a:lnTo>
                      <a:pt x="3414" y="666"/>
                    </a:lnTo>
                    <a:lnTo>
                      <a:pt x="3372" y="648"/>
                    </a:lnTo>
                    <a:lnTo>
                      <a:pt x="3348" y="660"/>
                    </a:lnTo>
                    <a:lnTo>
                      <a:pt x="3336" y="660"/>
                    </a:lnTo>
                    <a:lnTo>
                      <a:pt x="3318" y="666"/>
                    </a:lnTo>
                    <a:lnTo>
                      <a:pt x="3312" y="666"/>
                    </a:lnTo>
                    <a:lnTo>
                      <a:pt x="3306" y="672"/>
                    </a:lnTo>
                    <a:lnTo>
                      <a:pt x="3306" y="690"/>
                    </a:lnTo>
                    <a:lnTo>
                      <a:pt x="3240" y="690"/>
                    </a:lnTo>
                    <a:lnTo>
                      <a:pt x="3228" y="696"/>
                    </a:lnTo>
                    <a:lnTo>
                      <a:pt x="3222" y="702"/>
                    </a:lnTo>
                    <a:lnTo>
                      <a:pt x="3210" y="708"/>
                    </a:lnTo>
                    <a:lnTo>
                      <a:pt x="3198" y="720"/>
                    </a:lnTo>
                    <a:lnTo>
                      <a:pt x="3204" y="726"/>
                    </a:lnTo>
                    <a:lnTo>
                      <a:pt x="3216" y="732"/>
                    </a:lnTo>
                    <a:lnTo>
                      <a:pt x="3228" y="732"/>
                    </a:lnTo>
                    <a:lnTo>
                      <a:pt x="3234" y="738"/>
                    </a:lnTo>
                    <a:lnTo>
                      <a:pt x="3228" y="738"/>
                    </a:lnTo>
                    <a:lnTo>
                      <a:pt x="3222" y="744"/>
                    </a:lnTo>
                    <a:lnTo>
                      <a:pt x="3204" y="744"/>
                    </a:lnTo>
                    <a:lnTo>
                      <a:pt x="3180" y="756"/>
                    </a:lnTo>
                    <a:lnTo>
                      <a:pt x="3168" y="768"/>
                    </a:lnTo>
                    <a:lnTo>
                      <a:pt x="3168" y="774"/>
                    </a:lnTo>
                    <a:lnTo>
                      <a:pt x="3174" y="786"/>
                    </a:lnTo>
                    <a:lnTo>
                      <a:pt x="3186" y="798"/>
                    </a:lnTo>
                    <a:lnTo>
                      <a:pt x="3198" y="804"/>
                    </a:lnTo>
                    <a:lnTo>
                      <a:pt x="3204" y="810"/>
                    </a:lnTo>
                    <a:lnTo>
                      <a:pt x="3210" y="810"/>
                    </a:lnTo>
                    <a:lnTo>
                      <a:pt x="3234" y="798"/>
                    </a:lnTo>
                    <a:lnTo>
                      <a:pt x="3234" y="822"/>
                    </a:lnTo>
                    <a:lnTo>
                      <a:pt x="3240" y="828"/>
                    </a:lnTo>
                    <a:lnTo>
                      <a:pt x="3246" y="828"/>
                    </a:lnTo>
                    <a:lnTo>
                      <a:pt x="3258" y="822"/>
                    </a:lnTo>
                    <a:lnTo>
                      <a:pt x="3282" y="822"/>
                    </a:lnTo>
                    <a:lnTo>
                      <a:pt x="3276" y="828"/>
                    </a:lnTo>
                    <a:lnTo>
                      <a:pt x="3252" y="840"/>
                    </a:lnTo>
                    <a:lnTo>
                      <a:pt x="3246" y="840"/>
                    </a:lnTo>
                    <a:lnTo>
                      <a:pt x="3228" y="828"/>
                    </a:lnTo>
                    <a:lnTo>
                      <a:pt x="3222" y="846"/>
                    </a:lnTo>
                    <a:lnTo>
                      <a:pt x="3204" y="846"/>
                    </a:lnTo>
                    <a:lnTo>
                      <a:pt x="3192" y="852"/>
                    </a:lnTo>
                    <a:lnTo>
                      <a:pt x="3186" y="852"/>
                    </a:lnTo>
                    <a:lnTo>
                      <a:pt x="3180" y="858"/>
                    </a:lnTo>
                    <a:lnTo>
                      <a:pt x="3204" y="858"/>
                    </a:lnTo>
                    <a:lnTo>
                      <a:pt x="3228" y="846"/>
                    </a:lnTo>
                    <a:lnTo>
                      <a:pt x="3240" y="846"/>
                    </a:lnTo>
                    <a:lnTo>
                      <a:pt x="3240" y="852"/>
                    </a:lnTo>
                    <a:lnTo>
                      <a:pt x="3228" y="870"/>
                    </a:lnTo>
                    <a:lnTo>
                      <a:pt x="3210" y="882"/>
                    </a:lnTo>
                    <a:lnTo>
                      <a:pt x="3198" y="888"/>
                    </a:lnTo>
                    <a:lnTo>
                      <a:pt x="3180" y="894"/>
                    </a:lnTo>
                    <a:lnTo>
                      <a:pt x="3168" y="900"/>
                    </a:lnTo>
                    <a:lnTo>
                      <a:pt x="3162" y="906"/>
                    </a:lnTo>
                    <a:lnTo>
                      <a:pt x="3138" y="918"/>
                    </a:lnTo>
                    <a:lnTo>
                      <a:pt x="3132" y="924"/>
                    </a:lnTo>
                    <a:lnTo>
                      <a:pt x="3120" y="918"/>
                    </a:lnTo>
                    <a:lnTo>
                      <a:pt x="3114" y="918"/>
                    </a:lnTo>
                    <a:lnTo>
                      <a:pt x="3102" y="912"/>
                    </a:lnTo>
                    <a:lnTo>
                      <a:pt x="3090" y="912"/>
                    </a:lnTo>
                    <a:lnTo>
                      <a:pt x="3072" y="930"/>
                    </a:lnTo>
                    <a:lnTo>
                      <a:pt x="3060" y="936"/>
                    </a:lnTo>
                    <a:lnTo>
                      <a:pt x="3054" y="948"/>
                    </a:lnTo>
                    <a:lnTo>
                      <a:pt x="3054" y="972"/>
                    </a:lnTo>
                    <a:lnTo>
                      <a:pt x="3048" y="978"/>
                    </a:lnTo>
                    <a:lnTo>
                      <a:pt x="3042" y="966"/>
                    </a:lnTo>
                    <a:lnTo>
                      <a:pt x="3030" y="966"/>
                    </a:lnTo>
                    <a:lnTo>
                      <a:pt x="3018" y="960"/>
                    </a:lnTo>
                    <a:lnTo>
                      <a:pt x="3012" y="960"/>
                    </a:lnTo>
                    <a:lnTo>
                      <a:pt x="3006" y="954"/>
                    </a:lnTo>
                    <a:lnTo>
                      <a:pt x="3030" y="930"/>
                    </a:lnTo>
                    <a:lnTo>
                      <a:pt x="3042" y="924"/>
                    </a:lnTo>
                    <a:lnTo>
                      <a:pt x="3060" y="906"/>
                    </a:lnTo>
                    <a:lnTo>
                      <a:pt x="3072" y="900"/>
                    </a:lnTo>
                    <a:lnTo>
                      <a:pt x="3036" y="900"/>
                    </a:lnTo>
                    <a:lnTo>
                      <a:pt x="3030" y="888"/>
                    </a:lnTo>
                    <a:lnTo>
                      <a:pt x="3018" y="882"/>
                    </a:lnTo>
                    <a:lnTo>
                      <a:pt x="2994" y="882"/>
                    </a:lnTo>
                    <a:lnTo>
                      <a:pt x="2988" y="888"/>
                    </a:lnTo>
                    <a:lnTo>
                      <a:pt x="2946" y="888"/>
                    </a:lnTo>
                    <a:lnTo>
                      <a:pt x="2946" y="894"/>
                    </a:lnTo>
                    <a:lnTo>
                      <a:pt x="2940" y="906"/>
                    </a:lnTo>
                    <a:lnTo>
                      <a:pt x="2940" y="918"/>
                    </a:lnTo>
                    <a:lnTo>
                      <a:pt x="2946" y="918"/>
                    </a:lnTo>
                    <a:lnTo>
                      <a:pt x="2952" y="924"/>
                    </a:lnTo>
                    <a:lnTo>
                      <a:pt x="2964" y="924"/>
                    </a:lnTo>
                    <a:lnTo>
                      <a:pt x="2976" y="936"/>
                    </a:lnTo>
                    <a:lnTo>
                      <a:pt x="2982" y="936"/>
                    </a:lnTo>
                    <a:lnTo>
                      <a:pt x="2976" y="942"/>
                    </a:lnTo>
                    <a:lnTo>
                      <a:pt x="2958" y="942"/>
                    </a:lnTo>
                    <a:lnTo>
                      <a:pt x="2952" y="936"/>
                    </a:lnTo>
                    <a:lnTo>
                      <a:pt x="2940" y="930"/>
                    </a:lnTo>
                    <a:lnTo>
                      <a:pt x="2934" y="924"/>
                    </a:lnTo>
                    <a:lnTo>
                      <a:pt x="2916" y="912"/>
                    </a:lnTo>
                    <a:lnTo>
                      <a:pt x="2910" y="942"/>
                    </a:lnTo>
                    <a:lnTo>
                      <a:pt x="2904" y="942"/>
                    </a:lnTo>
                    <a:lnTo>
                      <a:pt x="2898" y="948"/>
                    </a:lnTo>
                    <a:lnTo>
                      <a:pt x="2862" y="948"/>
                    </a:lnTo>
                    <a:lnTo>
                      <a:pt x="2844" y="942"/>
                    </a:lnTo>
                    <a:lnTo>
                      <a:pt x="2826" y="942"/>
                    </a:lnTo>
                    <a:lnTo>
                      <a:pt x="2808" y="936"/>
                    </a:lnTo>
                    <a:lnTo>
                      <a:pt x="2718" y="936"/>
                    </a:lnTo>
                    <a:lnTo>
                      <a:pt x="2706" y="930"/>
                    </a:lnTo>
                    <a:lnTo>
                      <a:pt x="2700" y="918"/>
                    </a:lnTo>
                    <a:lnTo>
                      <a:pt x="2688" y="912"/>
                    </a:lnTo>
                    <a:lnTo>
                      <a:pt x="2628" y="918"/>
                    </a:lnTo>
                    <a:lnTo>
                      <a:pt x="2622" y="912"/>
                    </a:lnTo>
                    <a:lnTo>
                      <a:pt x="2616" y="900"/>
                    </a:lnTo>
                    <a:lnTo>
                      <a:pt x="2604" y="894"/>
                    </a:lnTo>
                    <a:lnTo>
                      <a:pt x="2598" y="894"/>
                    </a:lnTo>
                    <a:lnTo>
                      <a:pt x="2586" y="888"/>
                    </a:lnTo>
                    <a:lnTo>
                      <a:pt x="2568" y="888"/>
                    </a:lnTo>
                    <a:lnTo>
                      <a:pt x="2556" y="894"/>
                    </a:lnTo>
                    <a:lnTo>
                      <a:pt x="2538" y="900"/>
                    </a:lnTo>
                    <a:lnTo>
                      <a:pt x="2532" y="906"/>
                    </a:lnTo>
                    <a:lnTo>
                      <a:pt x="2526" y="906"/>
                    </a:lnTo>
                    <a:lnTo>
                      <a:pt x="2526" y="912"/>
                    </a:lnTo>
                    <a:lnTo>
                      <a:pt x="2484" y="912"/>
                    </a:lnTo>
                    <a:lnTo>
                      <a:pt x="2472" y="906"/>
                    </a:lnTo>
                    <a:lnTo>
                      <a:pt x="2442" y="906"/>
                    </a:lnTo>
                    <a:lnTo>
                      <a:pt x="2430" y="918"/>
                    </a:lnTo>
                    <a:lnTo>
                      <a:pt x="2430" y="930"/>
                    </a:lnTo>
                    <a:lnTo>
                      <a:pt x="2418" y="954"/>
                    </a:lnTo>
                    <a:lnTo>
                      <a:pt x="2412" y="960"/>
                    </a:lnTo>
                    <a:lnTo>
                      <a:pt x="2412" y="966"/>
                    </a:lnTo>
                    <a:lnTo>
                      <a:pt x="2400" y="996"/>
                    </a:lnTo>
                    <a:lnTo>
                      <a:pt x="2364" y="996"/>
                    </a:lnTo>
                    <a:lnTo>
                      <a:pt x="2358" y="1026"/>
                    </a:lnTo>
                    <a:lnTo>
                      <a:pt x="2334" y="978"/>
                    </a:lnTo>
                    <a:lnTo>
                      <a:pt x="2340" y="978"/>
                    </a:lnTo>
                    <a:lnTo>
                      <a:pt x="2352" y="984"/>
                    </a:lnTo>
                    <a:lnTo>
                      <a:pt x="2376" y="984"/>
                    </a:lnTo>
                    <a:lnTo>
                      <a:pt x="2388" y="972"/>
                    </a:lnTo>
                    <a:lnTo>
                      <a:pt x="2358" y="942"/>
                    </a:lnTo>
                    <a:lnTo>
                      <a:pt x="2340" y="942"/>
                    </a:lnTo>
                    <a:lnTo>
                      <a:pt x="2328" y="936"/>
                    </a:lnTo>
                    <a:lnTo>
                      <a:pt x="2316" y="936"/>
                    </a:lnTo>
                    <a:lnTo>
                      <a:pt x="2322" y="918"/>
                    </a:lnTo>
                    <a:lnTo>
                      <a:pt x="2304" y="924"/>
                    </a:lnTo>
                    <a:lnTo>
                      <a:pt x="2262" y="930"/>
                    </a:lnTo>
                    <a:lnTo>
                      <a:pt x="2208" y="936"/>
                    </a:lnTo>
                    <a:lnTo>
                      <a:pt x="2160" y="942"/>
                    </a:lnTo>
                    <a:lnTo>
                      <a:pt x="2112" y="942"/>
                    </a:lnTo>
                    <a:lnTo>
                      <a:pt x="2064" y="936"/>
                    </a:lnTo>
                    <a:lnTo>
                      <a:pt x="2034" y="930"/>
                    </a:lnTo>
                    <a:lnTo>
                      <a:pt x="2028" y="924"/>
                    </a:lnTo>
                    <a:lnTo>
                      <a:pt x="2052" y="918"/>
                    </a:lnTo>
                    <a:lnTo>
                      <a:pt x="2082" y="918"/>
                    </a:lnTo>
                    <a:lnTo>
                      <a:pt x="2118" y="912"/>
                    </a:lnTo>
                    <a:lnTo>
                      <a:pt x="2142" y="900"/>
                    </a:lnTo>
                    <a:lnTo>
                      <a:pt x="2142" y="888"/>
                    </a:lnTo>
                    <a:lnTo>
                      <a:pt x="2112" y="864"/>
                    </a:lnTo>
                    <a:lnTo>
                      <a:pt x="2082" y="852"/>
                    </a:lnTo>
                    <a:lnTo>
                      <a:pt x="2004" y="852"/>
                    </a:lnTo>
                    <a:lnTo>
                      <a:pt x="1968" y="840"/>
                    </a:lnTo>
                    <a:lnTo>
                      <a:pt x="1944" y="834"/>
                    </a:lnTo>
                    <a:lnTo>
                      <a:pt x="1938" y="828"/>
                    </a:lnTo>
                    <a:lnTo>
                      <a:pt x="1908" y="828"/>
                    </a:lnTo>
                    <a:lnTo>
                      <a:pt x="1896" y="822"/>
                    </a:lnTo>
                    <a:lnTo>
                      <a:pt x="1866" y="804"/>
                    </a:lnTo>
                    <a:lnTo>
                      <a:pt x="1836" y="792"/>
                    </a:lnTo>
                    <a:lnTo>
                      <a:pt x="1812" y="786"/>
                    </a:lnTo>
                    <a:lnTo>
                      <a:pt x="1800" y="792"/>
                    </a:lnTo>
                    <a:lnTo>
                      <a:pt x="1782" y="798"/>
                    </a:lnTo>
                    <a:lnTo>
                      <a:pt x="1770" y="804"/>
                    </a:lnTo>
                    <a:lnTo>
                      <a:pt x="1758" y="816"/>
                    </a:lnTo>
                    <a:lnTo>
                      <a:pt x="1734" y="828"/>
                    </a:lnTo>
                    <a:lnTo>
                      <a:pt x="1680" y="828"/>
                    </a:lnTo>
                    <a:lnTo>
                      <a:pt x="1710" y="810"/>
                    </a:lnTo>
                    <a:lnTo>
                      <a:pt x="1710" y="798"/>
                    </a:lnTo>
                    <a:lnTo>
                      <a:pt x="1734" y="768"/>
                    </a:lnTo>
                    <a:lnTo>
                      <a:pt x="1728" y="768"/>
                    </a:lnTo>
                    <a:lnTo>
                      <a:pt x="1722" y="774"/>
                    </a:lnTo>
                    <a:lnTo>
                      <a:pt x="1674" y="798"/>
                    </a:lnTo>
                    <a:lnTo>
                      <a:pt x="1650" y="822"/>
                    </a:lnTo>
                    <a:lnTo>
                      <a:pt x="1638" y="828"/>
                    </a:lnTo>
                    <a:lnTo>
                      <a:pt x="1620" y="834"/>
                    </a:lnTo>
                    <a:lnTo>
                      <a:pt x="1608" y="828"/>
                    </a:lnTo>
                    <a:lnTo>
                      <a:pt x="1602" y="816"/>
                    </a:lnTo>
                    <a:lnTo>
                      <a:pt x="1602" y="798"/>
                    </a:lnTo>
                    <a:lnTo>
                      <a:pt x="1614" y="774"/>
                    </a:lnTo>
                    <a:lnTo>
                      <a:pt x="1614" y="762"/>
                    </a:lnTo>
                    <a:lnTo>
                      <a:pt x="1608" y="750"/>
                    </a:lnTo>
                    <a:lnTo>
                      <a:pt x="1596" y="744"/>
                    </a:lnTo>
                    <a:lnTo>
                      <a:pt x="1590" y="738"/>
                    </a:lnTo>
                    <a:lnTo>
                      <a:pt x="1578" y="738"/>
                    </a:lnTo>
                    <a:lnTo>
                      <a:pt x="1572" y="744"/>
                    </a:lnTo>
                    <a:lnTo>
                      <a:pt x="1572" y="750"/>
                    </a:lnTo>
                    <a:lnTo>
                      <a:pt x="1578" y="762"/>
                    </a:lnTo>
                    <a:lnTo>
                      <a:pt x="1584" y="768"/>
                    </a:lnTo>
                    <a:lnTo>
                      <a:pt x="1542" y="768"/>
                    </a:lnTo>
                    <a:lnTo>
                      <a:pt x="1530" y="774"/>
                    </a:lnTo>
                    <a:lnTo>
                      <a:pt x="1512" y="780"/>
                    </a:lnTo>
                    <a:lnTo>
                      <a:pt x="1494" y="798"/>
                    </a:lnTo>
                    <a:lnTo>
                      <a:pt x="1446" y="798"/>
                    </a:lnTo>
                    <a:lnTo>
                      <a:pt x="1428" y="804"/>
                    </a:lnTo>
                    <a:lnTo>
                      <a:pt x="1416" y="804"/>
                    </a:lnTo>
                    <a:lnTo>
                      <a:pt x="1398" y="810"/>
                    </a:lnTo>
                    <a:lnTo>
                      <a:pt x="1380" y="810"/>
                    </a:lnTo>
                    <a:lnTo>
                      <a:pt x="1374" y="816"/>
                    </a:lnTo>
                    <a:lnTo>
                      <a:pt x="1368" y="816"/>
                    </a:lnTo>
                    <a:lnTo>
                      <a:pt x="1356" y="822"/>
                    </a:lnTo>
                    <a:lnTo>
                      <a:pt x="1350" y="828"/>
                    </a:lnTo>
                    <a:lnTo>
                      <a:pt x="1338" y="834"/>
                    </a:lnTo>
                    <a:lnTo>
                      <a:pt x="1314" y="816"/>
                    </a:lnTo>
                    <a:lnTo>
                      <a:pt x="1302" y="822"/>
                    </a:lnTo>
                    <a:lnTo>
                      <a:pt x="1296" y="828"/>
                    </a:lnTo>
                    <a:lnTo>
                      <a:pt x="1272" y="840"/>
                    </a:lnTo>
                    <a:lnTo>
                      <a:pt x="1260" y="840"/>
                    </a:lnTo>
                    <a:lnTo>
                      <a:pt x="1254" y="846"/>
                    </a:lnTo>
                    <a:lnTo>
                      <a:pt x="1242" y="846"/>
                    </a:lnTo>
                    <a:lnTo>
                      <a:pt x="1230" y="852"/>
                    </a:lnTo>
                    <a:lnTo>
                      <a:pt x="1224" y="858"/>
                    </a:lnTo>
                    <a:lnTo>
                      <a:pt x="1212" y="864"/>
                    </a:lnTo>
                    <a:lnTo>
                      <a:pt x="1176" y="864"/>
                    </a:lnTo>
                    <a:lnTo>
                      <a:pt x="1188" y="858"/>
                    </a:lnTo>
                    <a:lnTo>
                      <a:pt x="1194" y="846"/>
                    </a:lnTo>
                    <a:lnTo>
                      <a:pt x="1212" y="840"/>
                    </a:lnTo>
                    <a:lnTo>
                      <a:pt x="1236" y="828"/>
                    </a:lnTo>
                    <a:lnTo>
                      <a:pt x="1254" y="828"/>
                    </a:lnTo>
                    <a:lnTo>
                      <a:pt x="1266" y="822"/>
                    </a:lnTo>
                    <a:lnTo>
                      <a:pt x="1284" y="816"/>
                    </a:lnTo>
                    <a:lnTo>
                      <a:pt x="1290" y="810"/>
                    </a:lnTo>
                    <a:lnTo>
                      <a:pt x="1362" y="810"/>
                    </a:lnTo>
                    <a:lnTo>
                      <a:pt x="1386" y="798"/>
                    </a:lnTo>
                    <a:lnTo>
                      <a:pt x="1422" y="792"/>
                    </a:lnTo>
                    <a:lnTo>
                      <a:pt x="1458" y="780"/>
                    </a:lnTo>
                    <a:lnTo>
                      <a:pt x="1470" y="780"/>
                    </a:lnTo>
                    <a:lnTo>
                      <a:pt x="1476" y="774"/>
                    </a:lnTo>
                    <a:lnTo>
                      <a:pt x="1482" y="774"/>
                    </a:lnTo>
                    <a:lnTo>
                      <a:pt x="1476" y="768"/>
                    </a:lnTo>
                    <a:lnTo>
                      <a:pt x="1410" y="768"/>
                    </a:lnTo>
                    <a:lnTo>
                      <a:pt x="1398" y="774"/>
                    </a:lnTo>
                    <a:lnTo>
                      <a:pt x="1392" y="774"/>
                    </a:lnTo>
                    <a:lnTo>
                      <a:pt x="1380" y="780"/>
                    </a:lnTo>
                    <a:lnTo>
                      <a:pt x="1374" y="786"/>
                    </a:lnTo>
                    <a:lnTo>
                      <a:pt x="1368" y="786"/>
                    </a:lnTo>
                    <a:lnTo>
                      <a:pt x="1362" y="792"/>
                    </a:lnTo>
                    <a:lnTo>
                      <a:pt x="1278" y="792"/>
                    </a:lnTo>
                    <a:lnTo>
                      <a:pt x="1254" y="804"/>
                    </a:lnTo>
                    <a:lnTo>
                      <a:pt x="1248" y="810"/>
                    </a:lnTo>
                    <a:lnTo>
                      <a:pt x="1236" y="816"/>
                    </a:lnTo>
                    <a:lnTo>
                      <a:pt x="1230" y="822"/>
                    </a:lnTo>
                    <a:lnTo>
                      <a:pt x="1212" y="822"/>
                    </a:lnTo>
                    <a:lnTo>
                      <a:pt x="1158" y="846"/>
                    </a:lnTo>
                    <a:lnTo>
                      <a:pt x="1140" y="846"/>
                    </a:lnTo>
                    <a:lnTo>
                      <a:pt x="1128" y="858"/>
                    </a:lnTo>
                    <a:lnTo>
                      <a:pt x="1122" y="870"/>
                    </a:lnTo>
                    <a:lnTo>
                      <a:pt x="1122" y="876"/>
                    </a:lnTo>
                    <a:lnTo>
                      <a:pt x="1116" y="876"/>
                    </a:lnTo>
                    <a:lnTo>
                      <a:pt x="1110" y="870"/>
                    </a:lnTo>
                    <a:lnTo>
                      <a:pt x="1110" y="846"/>
                    </a:lnTo>
                    <a:lnTo>
                      <a:pt x="1116" y="846"/>
                    </a:lnTo>
                    <a:lnTo>
                      <a:pt x="1152" y="834"/>
                    </a:lnTo>
                    <a:lnTo>
                      <a:pt x="1176" y="822"/>
                    </a:lnTo>
                    <a:lnTo>
                      <a:pt x="1194" y="816"/>
                    </a:lnTo>
                    <a:lnTo>
                      <a:pt x="1188" y="810"/>
                    </a:lnTo>
                    <a:lnTo>
                      <a:pt x="1176" y="810"/>
                    </a:lnTo>
                    <a:lnTo>
                      <a:pt x="1164" y="804"/>
                    </a:lnTo>
                    <a:lnTo>
                      <a:pt x="1140" y="804"/>
                    </a:lnTo>
                    <a:lnTo>
                      <a:pt x="1122" y="822"/>
                    </a:lnTo>
                    <a:lnTo>
                      <a:pt x="1110" y="828"/>
                    </a:lnTo>
                    <a:lnTo>
                      <a:pt x="1092" y="828"/>
                    </a:lnTo>
                    <a:lnTo>
                      <a:pt x="1080" y="834"/>
                    </a:lnTo>
                    <a:lnTo>
                      <a:pt x="1068" y="834"/>
                    </a:lnTo>
                    <a:lnTo>
                      <a:pt x="1068" y="840"/>
                    </a:lnTo>
                    <a:lnTo>
                      <a:pt x="1062" y="846"/>
                    </a:lnTo>
                    <a:lnTo>
                      <a:pt x="1062" y="876"/>
                    </a:lnTo>
                    <a:lnTo>
                      <a:pt x="1038" y="858"/>
                    </a:lnTo>
                    <a:lnTo>
                      <a:pt x="972" y="852"/>
                    </a:lnTo>
                    <a:lnTo>
                      <a:pt x="960" y="846"/>
                    </a:lnTo>
                    <a:lnTo>
                      <a:pt x="948" y="834"/>
                    </a:lnTo>
                    <a:lnTo>
                      <a:pt x="936" y="834"/>
                    </a:lnTo>
                    <a:lnTo>
                      <a:pt x="936" y="828"/>
                    </a:lnTo>
                    <a:lnTo>
                      <a:pt x="942" y="822"/>
                    </a:lnTo>
                    <a:lnTo>
                      <a:pt x="942" y="810"/>
                    </a:lnTo>
                    <a:lnTo>
                      <a:pt x="948" y="804"/>
                    </a:lnTo>
                    <a:lnTo>
                      <a:pt x="834" y="804"/>
                    </a:lnTo>
                    <a:lnTo>
                      <a:pt x="852" y="804"/>
                    </a:lnTo>
                    <a:lnTo>
                      <a:pt x="78" y="1440"/>
                    </a:lnTo>
                    <a:lnTo>
                      <a:pt x="72" y="1446"/>
                    </a:lnTo>
                    <a:lnTo>
                      <a:pt x="60" y="1452"/>
                    </a:lnTo>
                    <a:lnTo>
                      <a:pt x="54" y="1464"/>
                    </a:lnTo>
                    <a:lnTo>
                      <a:pt x="54" y="1476"/>
                    </a:lnTo>
                    <a:lnTo>
                      <a:pt x="108" y="1476"/>
                    </a:lnTo>
                    <a:lnTo>
                      <a:pt x="120" y="1464"/>
                    </a:lnTo>
                    <a:lnTo>
                      <a:pt x="156" y="1464"/>
                    </a:lnTo>
                    <a:lnTo>
                      <a:pt x="132" y="1488"/>
                    </a:lnTo>
                    <a:lnTo>
                      <a:pt x="132" y="1494"/>
                    </a:lnTo>
                    <a:lnTo>
                      <a:pt x="138" y="1506"/>
                    </a:lnTo>
                    <a:lnTo>
                      <a:pt x="138" y="1524"/>
                    </a:lnTo>
                    <a:lnTo>
                      <a:pt x="144" y="1530"/>
                    </a:lnTo>
                    <a:lnTo>
                      <a:pt x="156" y="1536"/>
                    </a:lnTo>
                    <a:lnTo>
                      <a:pt x="162" y="1542"/>
                    </a:lnTo>
                    <a:lnTo>
                      <a:pt x="144" y="1560"/>
                    </a:lnTo>
                    <a:lnTo>
                      <a:pt x="144" y="1572"/>
                    </a:lnTo>
                    <a:lnTo>
                      <a:pt x="150" y="1572"/>
                    </a:lnTo>
                    <a:lnTo>
                      <a:pt x="156" y="1566"/>
                    </a:lnTo>
                    <a:lnTo>
                      <a:pt x="168" y="1560"/>
                    </a:lnTo>
                    <a:lnTo>
                      <a:pt x="174" y="1554"/>
                    </a:lnTo>
                    <a:lnTo>
                      <a:pt x="180" y="1554"/>
                    </a:lnTo>
                    <a:lnTo>
                      <a:pt x="186" y="1548"/>
                    </a:lnTo>
                    <a:lnTo>
                      <a:pt x="198" y="1548"/>
                    </a:lnTo>
                    <a:lnTo>
                      <a:pt x="210" y="1542"/>
                    </a:lnTo>
                    <a:lnTo>
                      <a:pt x="222" y="1542"/>
                    </a:lnTo>
                    <a:lnTo>
                      <a:pt x="234" y="1536"/>
                    </a:lnTo>
                    <a:lnTo>
                      <a:pt x="240" y="1530"/>
                    </a:lnTo>
                    <a:lnTo>
                      <a:pt x="258" y="1530"/>
                    </a:lnTo>
                    <a:lnTo>
                      <a:pt x="258" y="1518"/>
                    </a:lnTo>
                    <a:lnTo>
                      <a:pt x="264" y="1518"/>
                    </a:lnTo>
                    <a:lnTo>
                      <a:pt x="270" y="1512"/>
                    </a:lnTo>
                    <a:lnTo>
                      <a:pt x="282" y="1512"/>
                    </a:lnTo>
                    <a:lnTo>
                      <a:pt x="300" y="1506"/>
                    </a:lnTo>
                    <a:lnTo>
                      <a:pt x="312" y="1506"/>
                    </a:lnTo>
                    <a:lnTo>
                      <a:pt x="330" y="1512"/>
                    </a:lnTo>
                    <a:lnTo>
                      <a:pt x="336" y="1518"/>
                    </a:lnTo>
                    <a:lnTo>
                      <a:pt x="330" y="1524"/>
                    </a:lnTo>
                    <a:lnTo>
                      <a:pt x="324" y="1524"/>
                    </a:lnTo>
                    <a:lnTo>
                      <a:pt x="318" y="1530"/>
                    </a:lnTo>
                    <a:lnTo>
                      <a:pt x="318" y="1560"/>
                    </a:lnTo>
                    <a:lnTo>
                      <a:pt x="306" y="1572"/>
                    </a:lnTo>
                    <a:lnTo>
                      <a:pt x="324" y="1590"/>
                    </a:lnTo>
                    <a:lnTo>
                      <a:pt x="330" y="1602"/>
                    </a:lnTo>
                    <a:lnTo>
                      <a:pt x="330" y="1620"/>
                    </a:lnTo>
                    <a:lnTo>
                      <a:pt x="312" y="1656"/>
                    </a:lnTo>
                    <a:lnTo>
                      <a:pt x="312" y="1698"/>
                    </a:lnTo>
                    <a:lnTo>
                      <a:pt x="306" y="1704"/>
                    </a:lnTo>
                    <a:lnTo>
                      <a:pt x="300" y="1716"/>
                    </a:lnTo>
                    <a:lnTo>
                      <a:pt x="300" y="1728"/>
                    </a:lnTo>
                    <a:lnTo>
                      <a:pt x="294" y="1740"/>
                    </a:lnTo>
                    <a:lnTo>
                      <a:pt x="294" y="1746"/>
                    </a:lnTo>
                    <a:lnTo>
                      <a:pt x="300" y="1752"/>
                    </a:lnTo>
                    <a:lnTo>
                      <a:pt x="312" y="1758"/>
                    </a:lnTo>
                    <a:lnTo>
                      <a:pt x="318" y="1764"/>
                    </a:lnTo>
                    <a:lnTo>
                      <a:pt x="324" y="1764"/>
                    </a:lnTo>
                    <a:lnTo>
                      <a:pt x="330" y="1770"/>
                    </a:lnTo>
                    <a:lnTo>
                      <a:pt x="330" y="1776"/>
                    </a:lnTo>
                    <a:lnTo>
                      <a:pt x="348" y="1776"/>
                    </a:lnTo>
                    <a:lnTo>
                      <a:pt x="354" y="1782"/>
                    </a:lnTo>
                    <a:lnTo>
                      <a:pt x="354" y="1794"/>
                    </a:lnTo>
                    <a:lnTo>
                      <a:pt x="342" y="1800"/>
                    </a:lnTo>
                    <a:lnTo>
                      <a:pt x="330" y="1812"/>
                    </a:lnTo>
                    <a:lnTo>
                      <a:pt x="318" y="1818"/>
                    </a:lnTo>
                    <a:lnTo>
                      <a:pt x="318" y="1830"/>
                    </a:lnTo>
                    <a:lnTo>
                      <a:pt x="312" y="1842"/>
                    </a:lnTo>
                    <a:lnTo>
                      <a:pt x="294" y="1860"/>
                    </a:lnTo>
                    <a:lnTo>
                      <a:pt x="282" y="1866"/>
                    </a:lnTo>
                    <a:lnTo>
                      <a:pt x="270" y="1878"/>
                    </a:lnTo>
                    <a:lnTo>
                      <a:pt x="252" y="1884"/>
                    </a:lnTo>
                    <a:lnTo>
                      <a:pt x="234" y="1896"/>
                    </a:lnTo>
                    <a:lnTo>
                      <a:pt x="228" y="1902"/>
                    </a:lnTo>
                    <a:lnTo>
                      <a:pt x="222" y="1914"/>
                    </a:lnTo>
                    <a:lnTo>
                      <a:pt x="222" y="1926"/>
                    </a:lnTo>
                    <a:lnTo>
                      <a:pt x="216" y="1932"/>
                    </a:lnTo>
                    <a:lnTo>
                      <a:pt x="216" y="1944"/>
                    </a:lnTo>
                    <a:lnTo>
                      <a:pt x="204" y="1956"/>
                    </a:lnTo>
                    <a:lnTo>
                      <a:pt x="210" y="1962"/>
                    </a:lnTo>
                    <a:lnTo>
                      <a:pt x="216" y="1962"/>
                    </a:lnTo>
                    <a:lnTo>
                      <a:pt x="216" y="1974"/>
                    </a:lnTo>
                    <a:lnTo>
                      <a:pt x="228" y="1986"/>
                    </a:lnTo>
                    <a:lnTo>
                      <a:pt x="240" y="1980"/>
                    </a:lnTo>
                    <a:lnTo>
                      <a:pt x="246" y="1968"/>
                    </a:lnTo>
                    <a:lnTo>
                      <a:pt x="258" y="1962"/>
                    </a:lnTo>
                    <a:lnTo>
                      <a:pt x="276" y="1956"/>
                    </a:lnTo>
                    <a:lnTo>
                      <a:pt x="294" y="1938"/>
                    </a:lnTo>
                    <a:lnTo>
                      <a:pt x="306" y="1938"/>
                    </a:lnTo>
                    <a:lnTo>
                      <a:pt x="306" y="1944"/>
                    </a:lnTo>
                    <a:lnTo>
                      <a:pt x="300" y="1950"/>
                    </a:lnTo>
                    <a:lnTo>
                      <a:pt x="288" y="1956"/>
                    </a:lnTo>
                    <a:lnTo>
                      <a:pt x="282" y="1956"/>
                    </a:lnTo>
                    <a:lnTo>
                      <a:pt x="276" y="1962"/>
                    </a:lnTo>
                    <a:lnTo>
                      <a:pt x="276" y="1974"/>
                    </a:lnTo>
                    <a:lnTo>
                      <a:pt x="282" y="1986"/>
                    </a:lnTo>
                    <a:lnTo>
                      <a:pt x="294" y="1998"/>
                    </a:lnTo>
                    <a:lnTo>
                      <a:pt x="252" y="1992"/>
                    </a:lnTo>
                    <a:lnTo>
                      <a:pt x="246" y="1998"/>
                    </a:lnTo>
                    <a:lnTo>
                      <a:pt x="240" y="2010"/>
                    </a:lnTo>
                    <a:lnTo>
                      <a:pt x="234" y="2016"/>
                    </a:lnTo>
                    <a:lnTo>
                      <a:pt x="228" y="2028"/>
                    </a:lnTo>
                    <a:lnTo>
                      <a:pt x="228" y="2034"/>
                    </a:lnTo>
                    <a:lnTo>
                      <a:pt x="234" y="2034"/>
                    </a:lnTo>
                    <a:lnTo>
                      <a:pt x="240" y="2040"/>
                    </a:lnTo>
                    <a:lnTo>
                      <a:pt x="252" y="2040"/>
                    </a:lnTo>
                    <a:lnTo>
                      <a:pt x="258" y="2046"/>
                    </a:lnTo>
                    <a:lnTo>
                      <a:pt x="252" y="2052"/>
                    </a:lnTo>
                    <a:lnTo>
                      <a:pt x="252" y="2058"/>
                    </a:lnTo>
                    <a:lnTo>
                      <a:pt x="246" y="2070"/>
                    </a:lnTo>
                    <a:lnTo>
                      <a:pt x="246" y="2076"/>
                    </a:lnTo>
                    <a:lnTo>
                      <a:pt x="252" y="2070"/>
                    </a:lnTo>
                    <a:lnTo>
                      <a:pt x="288" y="2052"/>
                    </a:lnTo>
                    <a:lnTo>
                      <a:pt x="306" y="2034"/>
                    </a:lnTo>
                    <a:lnTo>
                      <a:pt x="318" y="2028"/>
                    </a:lnTo>
                    <a:lnTo>
                      <a:pt x="318" y="2040"/>
                    </a:lnTo>
                    <a:lnTo>
                      <a:pt x="288" y="2058"/>
                    </a:lnTo>
                    <a:lnTo>
                      <a:pt x="312" y="2064"/>
                    </a:lnTo>
                    <a:lnTo>
                      <a:pt x="312" y="2076"/>
                    </a:lnTo>
                    <a:lnTo>
                      <a:pt x="294" y="2094"/>
                    </a:lnTo>
                    <a:lnTo>
                      <a:pt x="276" y="2076"/>
                    </a:lnTo>
                    <a:lnTo>
                      <a:pt x="270" y="2076"/>
                    </a:lnTo>
                    <a:lnTo>
                      <a:pt x="264" y="2082"/>
                    </a:lnTo>
                    <a:lnTo>
                      <a:pt x="240" y="2094"/>
                    </a:lnTo>
                    <a:lnTo>
                      <a:pt x="228" y="2094"/>
                    </a:lnTo>
                    <a:lnTo>
                      <a:pt x="216" y="2106"/>
                    </a:lnTo>
                    <a:lnTo>
                      <a:pt x="210" y="2118"/>
                    </a:lnTo>
                    <a:lnTo>
                      <a:pt x="204" y="2124"/>
                    </a:lnTo>
                    <a:lnTo>
                      <a:pt x="210" y="2118"/>
                    </a:lnTo>
                    <a:lnTo>
                      <a:pt x="222" y="2118"/>
                    </a:lnTo>
                    <a:lnTo>
                      <a:pt x="228" y="2112"/>
                    </a:lnTo>
                    <a:lnTo>
                      <a:pt x="276" y="2112"/>
                    </a:lnTo>
                    <a:lnTo>
                      <a:pt x="270" y="2112"/>
                    </a:lnTo>
                    <a:lnTo>
                      <a:pt x="264" y="2118"/>
                    </a:lnTo>
                    <a:lnTo>
                      <a:pt x="252" y="2118"/>
                    </a:lnTo>
                    <a:lnTo>
                      <a:pt x="240" y="2124"/>
                    </a:lnTo>
                    <a:lnTo>
                      <a:pt x="228" y="2124"/>
                    </a:lnTo>
                    <a:lnTo>
                      <a:pt x="216" y="2130"/>
                    </a:lnTo>
                    <a:lnTo>
                      <a:pt x="210" y="2130"/>
                    </a:lnTo>
                    <a:lnTo>
                      <a:pt x="210" y="2148"/>
                    </a:lnTo>
                    <a:lnTo>
                      <a:pt x="204" y="2148"/>
                    </a:lnTo>
                    <a:lnTo>
                      <a:pt x="198" y="2142"/>
                    </a:lnTo>
                    <a:lnTo>
                      <a:pt x="174" y="2142"/>
                    </a:lnTo>
                    <a:lnTo>
                      <a:pt x="174" y="2154"/>
                    </a:lnTo>
                    <a:lnTo>
                      <a:pt x="180" y="2166"/>
                    </a:lnTo>
                    <a:lnTo>
                      <a:pt x="192" y="2172"/>
                    </a:lnTo>
                    <a:lnTo>
                      <a:pt x="198" y="2178"/>
                    </a:lnTo>
                    <a:lnTo>
                      <a:pt x="246" y="2160"/>
                    </a:lnTo>
                    <a:lnTo>
                      <a:pt x="264" y="2184"/>
                    </a:lnTo>
                    <a:lnTo>
                      <a:pt x="300" y="2166"/>
                    </a:lnTo>
                    <a:lnTo>
                      <a:pt x="294" y="2172"/>
                    </a:lnTo>
                    <a:lnTo>
                      <a:pt x="288" y="2184"/>
                    </a:lnTo>
                    <a:lnTo>
                      <a:pt x="276" y="2190"/>
                    </a:lnTo>
                    <a:lnTo>
                      <a:pt x="270" y="2196"/>
                    </a:lnTo>
                    <a:lnTo>
                      <a:pt x="264" y="2208"/>
                    </a:lnTo>
                    <a:lnTo>
                      <a:pt x="264" y="2214"/>
                    </a:lnTo>
                    <a:lnTo>
                      <a:pt x="276" y="2214"/>
                    </a:lnTo>
                    <a:lnTo>
                      <a:pt x="282" y="2208"/>
                    </a:lnTo>
                    <a:lnTo>
                      <a:pt x="300" y="2202"/>
                    </a:lnTo>
                    <a:lnTo>
                      <a:pt x="318" y="2184"/>
                    </a:lnTo>
                    <a:lnTo>
                      <a:pt x="330" y="2178"/>
                    </a:lnTo>
                    <a:lnTo>
                      <a:pt x="306" y="2202"/>
                    </a:lnTo>
                    <a:lnTo>
                      <a:pt x="300" y="2214"/>
                    </a:lnTo>
                    <a:lnTo>
                      <a:pt x="294" y="2220"/>
                    </a:lnTo>
                    <a:lnTo>
                      <a:pt x="300" y="2220"/>
                    </a:lnTo>
                    <a:lnTo>
                      <a:pt x="312" y="2214"/>
                    </a:lnTo>
                    <a:lnTo>
                      <a:pt x="324" y="2214"/>
                    </a:lnTo>
                    <a:lnTo>
                      <a:pt x="318" y="2220"/>
                    </a:lnTo>
                    <a:lnTo>
                      <a:pt x="306" y="2226"/>
                    </a:lnTo>
                    <a:lnTo>
                      <a:pt x="300" y="2238"/>
                    </a:lnTo>
                    <a:lnTo>
                      <a:pt x="282" y="2256"/>
                    </a:lnTo>
                    <a:lnTo>
                      <a:pt x="288" y="2262"/>
                    </a:lnTo>
                    <a:lnTo>
                      <a:pt x="294" y="2262"/>
                    </a:lnTo>
                    <a:lnTo>
                      <a:pt x="342" y="2238"/>
                    </a:lnTo>
                    <a:lnTo>
                      <a:pt x="348" y="2232"/>
                    </a:lnTo>
                    <a:lnTo>
                      <a:pt x="324" y="2256"/>
                    </a:lnTo>
                    <a:lnTo>
                      <a:pt x="318" y="2268"/>
                    </a:lnTo>
                    <a:lnTo>
                      <a:pt x="318" y="2274"/>
                    </a:lnTo>
                    <a:lnTo>
                      <a:pt x="330" y="2280"/>
                    </a:lnTo>
                    <a:lnTo>
                      <a:pt x="342" y="2280"/>
                    </a:lnTo>
                    <a:lnTo>
                      <a:pt x="354" y="2292"/>
                    </a:lnTo>
                    <a:lnTo>
                      <a:pt x="354" y="2298"/>
                    </a:lnTo>
                    <a:lnTo>
                      <a:pt x="348" y="2304"/>
                    </a:lnTo>
                    <a:lnTo>
                      <a:pt x="348" y="2340"/>
                    </a:lnTo>
                    <a:lnTo>
                      <a:pt x="2058" y="2340"/>
                    </a:lnTo>
                    <a:lnTo>
                      <a:pt x="2064" y="2328"/>
                    </a:lnTo>
                    <a:lnTo>
                      <a:pt x="2064" y="2322"/>
                    </a:lnTo>
                    <a:lnTo>
                      <a:pt x="2070" y="2310"/>
                    </a:lnTo>
                    <a:lnTo>
                      <a:pt x="2076" y="2304"/>
                    </a:lnTo>
                    <a:lnTo>
                      <a:pt x="2088" y="2298"/>
                    </a:lnTo>
                    <a:lnTo>
                      <a:pt x="2100" y="2310"/>
                    </a:lnTo>
                    <a:lnTo>
                      <a:pt x="2088" y="2322"/>
                    </a:lnTo>
                    <a:lnTo>
                      <a:pt x="2082" y="2334"/>
                    </a:lnTo>
                    <a:lnTo>
                      <a:pt x="2082" y="2346"/>
                    </a:lnTo>
                    <a:lnTo>
                      <a:pt x="2094" y="2352"/>
                    </a:lnTo>
                    <a:lnTo>
                      <a:pt x="2112" y="2358"/>
                    </a:lnTo>
                    <a:lnTo>
                      <a:pt x="2124" y="2358"/>
                    </a:lnTo>
                    <a:lnTo>
                      <a:pt x="2142" y="2376"/>
                    </a:lnTo>
                    <a:lnTo>
                      <a:pt x="2154" y="2376"/>
                    </a:lnTo>
                    <a:lnTo>
                      <a:pt x="2154" y="2370"/>
                    </a:lnTo>
                    <a:lnTo>
                      <a:pt x="2166" y="2358"/>
                    </a:lnTo>
                    <a:lnTo>
                      <a:pt x="2178" y="2358"/>
                    </a:lnTo>
                    <a:lnTo>
                      <a:pt x="2190" y="2364"/>
                    </a:lnTo>
                    <a:lnTo>
                      <a:pt x="2202" y="2376"/>
                    </a:lnTo>
                    <a:lnTo>
                      <a:pt x="2202" y="2382"/>
                    </a:lnTo>
                    <a:lnTo>
                      <a:pt x="2208" y="2388"/>
                    </a:lnTo>
                    <a:lnTo>
                      <a:pt x="2238" y="2388"/>
                    </a:lnTo>
                    <a:lnTo>
                      <a:pt x="2256" y="2406"/>
                    </a:lnTo>
                    <a:lnTo>
                      <a:pt x="2268" y="2406"/>
                    </a:lnTo>
                    <a:lnTo>
                      <a:pt x="2280" y="2394"/>
                    </a:lnTo>
                    <a:lnTo>
                      <a:pt x="2292" y="2388"/>
                    </a:lnTo>
                    <a:lnTo>
                      <a:pt x="2298" y="2382"/>
                    </a:lnTo>
                    <a:lnTo>
                      <a:pt x="2298" y="2400"/>
                    </a:lnTo>
                    <a:lnTo>
                      <a:pt x="2346" y="2394"/>
                    </a:lnTo>
                    <a:lnTo>
                      <a:pt x="2346" y="2400"/>
                    </a:lnTo>
                    <a:lnTo>
                      <a:pt x="2352" y="2400"/>
                    </a:lnTo>
                    <a:lnTo>
                      <a:pt x="2364" y="2406"/>
                    </a:lnTo>
                    <a:lnTo>
                      <a:pt x="2382" y="2406"/>
                    </a:lnTo>
                    <a:lnTo>
                      <a:pt x="2394" y="2394"/>
                    </a:lnTo>
                    <a:lnTo>
                      <a:pt x="2406" y="2388"/>
                    </a:lnTo>
                    <a:lnTo>
                      <a:pt x="2412" y="2376"/>
                    </a:lnTo>
                    <a:lnTo>
                      <a:pt x="2412" y="2370"/>
                    </a:lnTo>
                    <a:lnTo>
                      <a:pt x="2430" y="2370"/>
                    </a:lnTo>
                    <a:lnTo>
                      <a:pt x="2436" y="2376"/>
                    </a:lnTo>
                    <a:lnTo>
                      <a:pt x="2442" y="2376"/>
                    </a:lnTo>
                    <a:lnTo>
                      <a:pt x="2454" y="2364"/>
                    </a:lnTo>
                    <a:lnTo>
                      <a:pt x="2460" y="2352"/>
                    </a:lnTo>
                    <a:lnTo>
                      <a:pt x="2466" y="2346"/>
                    </a:lnTo>
                    <a:lnTo>
                      <a:pt x="2472" y="2346"/>
                    </a:lnTo>
                    <a:lnTo>
                      <a:pt x="2472" y="2352"/>
                    </a:lnTo>
                    <a:lnTo>
                      <a:pt x="2478" y="2358"/>
                    </a:lnTo>
                    <a:lnTo>
                      <a:pt x="2502" y="2352"/>
                    </a:lnTo>
                    <a:lnTo>
                      <a:pt x="2496" y="2346"/>
                    </a:lnTo>
                    <a:lnTo>
                      <a:pt x="2496" y="2334"/>
                    </a:lnTo>
                    <a:lnTo>
                      <a:pt x="2502" y="2328"/>
                    </a:lnTo>
                    <a:lnTo>
                      <a:pt x="2514" y="2322"/>
                    </a:lnTo>
                    <a:lnTo>
                      <a:pt x="2532" y="2340"/>
                    </a:lnTo>
                    <a:lnTo>
                      <a:pt x="2556" y="2340"/>
                    </a:lnTo>
                    <a:lnTo>
                      <a:pt x="2562" y="2346"/>
                    </a:lnTo>
                    <a:lnTo>
                      <a:pt x="2580" y="2346"/>
                    </a:lnTo>
                    <a:lnTo>
                      <a:pt x="2604" y="2358"/>
                    </a:lnTo>
                    <a:lnTo>
                      <a:pt x="2604" y="2370"/>
                    </a:lnTo>
                    <a:lnTo>
                      <a:pt x="2598" y="2382"/>
                    </a:lnTo>
                    <a:lnTo>
                      <a:pt x="2598" y="2388"/>
                    </a:lnTo>
                    <a:lnTo>
                      <a:pt x="2592" y="2400"/>
                    </a:lnTo>
                    <a:lnTo>
                      <a:pt x="2604" y="2412"/>
                    </a:lnTo>
                    <a:lnTo>
                      <a:pt x="2592" y="2436"/>
                    </a:lnTo>
                    <a:lnTo>
                      <a:pt x="2598" y="2436"/>
                    </a:lnTo>
                    <a:lnTo>
                      <a:pt x="2604" y="2430"/>
                    </a:lnTo>
                    <a:lnTo>
                      <a:pt x="2616" y="2424"/>
                    </a:lnTo>
                    <a:lnTo>
                      <a:pt x="2634" y="2418"/>
                    </a:lnTo>
                    <a:lnTo>
                      <a:pt x="2646" y="2412"/>
                    </a:lnTo>
                    <a:lnTo>
                      <a:pt x="2670" y="2412"/>
                    </a:lnTo>
                    <a:lnTo>
                      <a:pt x="2670" y="2424"/>
                    </a:lnTo>
                    <a:lnTo>
                      <a:pt x="2658" y="2430"/>
                    </a:lnTo>
                    <a:lnTo>
                      <a:pt x="2652" y="2436"/>
                    </a:lnTo>
                    <a:lnTo>
                      <a:pt x="2646" y="2436"/>
                    </a:lnTo>
                    <a:lnTo>
                      <a:pt x="2640" y="2442"/>
                    </a:lnTo>
                    <a:lnTo>
                      <a:pt x="2646" y="2448"/>
                    </a:lnTo>
                    <a:lnTo>
                      <a:pt x="2652" y="2448"/>
                    </a:lnTo>
                    <a:lnTo>
                      <a:pt x="2664" y="2460"/>
                    </a:lnTo>
                    <a:lnTo>
                      <a:pt x="2640" y="2484"/>
                    </a:lnTo>
                    <a:lnTo>
                      <a:pt x="2640" y="2490"/>
                    </a:lnTo>
                    <a:lnTo>
                      <a:pt x="2652" y="2490"/>
                    </a:lnTo>
                    <a:lnTo>
                      <a:pt x="2652" y="2502"/>
                    </a:lnTo>
                    <a:lnTo>
                      <a:pt x="2640" y="2514"/>
                    </a:lnTo>
                    <a:lnTo>
                      <a:pt x="2640" y="2526"/>
                    </a:lnTo>
                    <a:lnTo>
                      <a:pt x="2658" y="2526"/>
                    </a:lnTo>
                    <a:lnTo>
                      <a:pt x="2652" y="2544"/>
                    </a:lnTo>
                    <a:lnTo>
                      <a:pt x="2658" y="2544"/>
                    </a:lnTo>
                    <a:lnTo>
                      <a:pt x="2670" y="2550"/>
                    </a:lnTo>
                    <a:lnTo>
                      <a:pt x="2754" y="2550"/>
                    </a:lnTo>
                    <a:lnTo>
                      <a:pt x="2766" y="2556"/>
                    </a:lnTo>
                    <a:lnTo>
                      <a:pt x="2784" y="2568"/>
                    </a:lnTo>
                    <a:lnTo>
                      <a:pt x="2838" y="2568"/>
                    </a:lnTo>
                    <a:lnTo>
                      <a:pt x="2850" y="2574"/>
                    </a:lnTo>
                    <a:lnTo>
                      <a:pt x="2856" y="2580"/>
                    </a:lnTo>
                    <a:lnTo>
                      <a:pt x="2856" y="2610"/>
                    </a:lnTo>
                    <a:lnTo>
                      <a:pt x="2874" y="2610"/>
                    </a:lnTo>
                    <a:lnTo>
                      <a:pt x="2874" y="2628"/>
                    </a:lnTo>
                    <a:lnTo>
                      <a:pt x="2862" y="2640"/>
                    </a:lnTo>
                    <a:lnTo>
                      <a:pt x="2862" y="2652"/>
                    </a:lnTo>
                    <a:lnTo>
                      <a:pt x="2874" y="2664"/>
                    </a:lnTo>
                    <a:lnTo>
                      <a:pt x="2880" y="2664"/>
                    </a:lnTo>
                    <a:lnTo>
                      <a:pt x="2856" y="2658"/>
                    </a:lnTo>
                    <a:lnTo>
                      <a:pt x="2856" y="2670"/>
                    </a:lnTo>
                    <a:lnTo>
                      <a:pt x="2850" y="2676"/>
                    </a:lnTo>
                    <a:lnTo>
                      <a:pt x="2844" y="2688"/>
                    </a:lnTo>
                    <a:lnTo>
                      <a:pt x="2838" y="2694"/>
                    </a:lnTo>
                    <a:lnTo>
                      <a:pt x="2832" y="2688"/>
                    </a:lnTo>
                    <a:lnTo>
                      <a:pt x="2820" y="2682"/>
                    </a:lnTo>
                    <a:lnTo>
                      <a:pt x="2802" y="2670"/>
                    </a:lnTo>
                    <a:lnTo>
                      <a:pt x="2790" y="2664"/>
                    </a:lnTo>
                    <a:lnTo>
                      <a:pt x="2784" y="2652"/>
                    </a:lnTo>
                    <a:lnTo>
                      <a:pt x="2784" y="2628"/>
                    </a:lnTo>
                    <a:lnTo>
                      <a:pt x="2766" y="2622"/>
                    </a:lnTo>
                    <a:lnTo>
                      <a:pt x="2772" y="2640"/>
                    </a:lnTo>
                    <a:lnTo>
                      <a:pt x="2772" y="2646"/>
                    </a:lnTo>
                    <a:lnTo>
                      <a:pt x="2778" y="2652"/>
                    </a:lnTo>
                    <a:lnTo>
                      <a:pt x="2778" y="2664"/>
                    </a:lnTo>
                    <a:lnTo>
                      <a:pt x="2772" y="2676"/>
                    </a:lnTo>
                    <a:lnTo>
                      <a:pt x="2760" y="2688"/>
                    </a:lnTo>
                    <a:lnTo>
                      <a:pt x="2754" y="2700"/>
                    </a:lnTo>
                    <a:lnTo>
                      <a:pt x="2736" y="2706"/>
                    </a:lnTo>
                    <a:lnTo>
                      <a:pt x="2718" y="2724"/>
                    </a:lnTo>
                    <a:lnTo>
                      <a:pt x="2712" y="2742"/>
                    </a:lnTo>
                    <a:lnTo>
                      <a:pt x="2700" y="2760"/>
                    </a:lnTo>
                    <a:lnTo>
                      <a:pt x="2694" y="2778"/>
                    </a:lnTo>
                    <a:lnTo>
                      <a:pt x="2688" y="2784"/>
                    </a:lnTo>
                    <a:lnTo>
                      <a:pt x="2664" y="2796"/>
                    </a:lnTo>
                    <a:lnTo>
                      <a:pt x="2652" y="2796"/>
                    </a:lnTo>
                    <a:lnTo>
                      <a:pt x="2646" y="2790"/>
                    </a:lnTo>
                    <a:lnTo>
                      <a:pt x="2640" y="2802"/>
                    </a:lnTo>
                    <a:lnTo>
                      <a:pt x="2634" y="2808"/>
                    </a:lnTo>
                    <a:lnTo>
                      <a:pt x="2634" y="2832"/>
                    </a:lnTo>
                    <a:lnTo>
                      <a:pt x="2628" y="2838"/>
                    </a:lnTo>
                    <a:lnTo>
                      <a:pt x="2622" y="2838"/>
                    </a:lnTo>
                    <a:lnTo>
                      <a:pt x="2586" y="2856"/>
                    </a:lnTo>
                    <a:lnTo>
                      <a:pt x="2562" y="2880"/>
                    </a:lnTo>
                    <a:lnTo>
                      <a:pt x="2562" y="2886"/>
                    </a:lnTo>
                    <a:lnTo>
                      <a:pt x="2568" y="2886"/>
                    </a:lnTo>
                    <a:lnTo>
                      <a:pt x="2580" y="2880"/>
                    </a:lnTo>
                    <a:lnTo>
                      <a:pt x="2592" y="2880"/>
                    </a:lnTo>
                    <a:lnTo>
                      <a:pt x="2598" y="2886"/>
                    </a:lnTo>
                    <a:lnTo>
                      <a:pt x="2610" y="2880"/>
                    </a:lnTo>
                    <a:lnTo>
                      <a:pt x="2616" y="2868"/>
                    </a:lnTo>
                    <a:lnTo>
                      <a:pt x="2628" y="2862"/>
                    </a:lnTo>
                    <a:lnTo>
                      <a:pt x="2658" y="2862"/>
                    </a:lnTo>
                    <a:lnTo>
                      <a:pt x="2658" y="2856"/>
                    </a:lnTo>
                    <a:lnTo>
                      <a:pt x="2664" y="2844"/>
                    </a:lnTo>
                    <a:lnTo>
                      <a:pt x="2676" y="2838"/>
                    </a:lnTo>
                    <a:lnTo>
                      <a:pt x="2682" y="2832"/>
                    </a:lnTo>
                    <a:lnTo>
                      <a:pt x="2754" y="2832"/>
                    </a:lnTo>
                    <a:lnTo>
                      <a:pt x="2766" y="2838"/>
                    </a:lnTo>
                    <a:lnTo>
                      <a:pt x="2790" y="2820"/>
                    </a:lnTo>
                    <a:lnTo>
                      <a:pt x="2856" y="2820"/>
                    </a:lnTo>
                    <a:lnTo>
                      <a:pt x="2862" y="2814"/>
                    </a:lnTo>
                    <a:lnTo>
                      <a:pt x="2862" y="2790"/>
                    </a:lnTo>
                    <a:lnTo>
                      <a:pt x="2844" y="2796"/>
                    </a:lnTo>
                    <a:lnTo>
                      <a:pt x="2832" y="2796"/>
                    </a:lnTo>
                    <a:lnTo>
                      <a:pt x="2826" y="2790"/>
                    </a:lnTo>
                    <a:lnTo>
                      <a:pt x="2826" y="2784"/>
                    </a:lnTo>
                    <a:lnTo>
                      <a:pt x="2832" y="2772"/>
                    </a:lnTo>
                    <a:lnTo>
                      <a:pt x="2850" y="2754"/>
                    </a:lnTo>
                    <a:lnTo>
                      <a:pt x="2868" y="2742"/>
                    </a:lnTo>
                    <a:lnTo>
                      <a:pt x="2880" y="2736"/>
                    </a:lnTo>
                    <a:lnTo>
                      <a:pt x="2910" y="2736"/>
                    </a:lnTo>
                    <a:lnTo>
                      <a:pt x="2928" y="2730"/>
                    </a:lnTo>
                    <a:lnTo>
                      <a:pt x="2952" y="2730"/>
                    </a:lnTo>
                    <a:lnTo>
                      <a:pt x="2964" y="2724"/>
                    </a:lnTo>
                    <a:lnTo>
                      <a:pt x="2970" y="2724"/>
                    </a:lnTo>
                    <a:lnTo>
                      <a:pt x="2976" y="2718"/>
                    </a:lnTo>
                    <a:lnTo>
                      <a:pt x="2982" y="2718"/>
                    </a:lnTo>
                    <a:lnTo>
                      <a:pt x="2994" y="2724"/>
                    </a:lnTo>
                    <a:lnTo>
                      <a:pt x="3000" y="2724"/>
                    </a:lnTo>
                    <a:lnTo>
                      <a:pt x="3012" y="2730"/>
                    </a:lnTo>
                    <a:lnTo>
                      <a:pt x="3018" y="2736"/>
                    </a:lnTo>
                    <a:lnTo>
                      <a:pt x="3024" y="2736"/>
                    </a:lnTo>
                    <a:lnTo>
                      <a:pt x="3030" y="2730"/>
                    </a:lnTo>
                    <a:lnTo>
                      <a:pt x="3030" y="2712"/>
                    </a:lnTo>
                    <a:lnTo>
                      <a:pt x="3036" y="2706"/>
                    </a:lnTo>
                    <a:lnTo>
                      <a:pt x="3048" y="2700"/>
                    </a:lnTo>
                    <a:lnTo>
                      <a:pt x="3060" y="2700"/>
                    </a:lnTo>
                    <a:lnTo>
                      <a:pt x="3066" y="2706"/>
                    </a:lnTo>
                    <a:lnTo>
                      <a:pt x="3072" y="2706"/>
                    </a:lnTo>
                    <a:lnTo>
                      <a:pt x="3072" y="2700"/>
                    </a:lnTo>
                    <a:lnTo>
                      <a:pt x="3102" y="2700"/>
                    </a:lnTo>
                    <a:lnTo>
                      <a:pt x="3114" y="2688"/>
                    </a:lnTo>
                    <a:lnTo>
                      <a:pt x="3126" y="2682"/>
                    </a:lnTo>
                    <a:lnTo>
                      <a:pt x="3150" y="2658"/>
                    </a:lnTo>
                    <a:lnTo>
                      <a:pt x="3162" y="2652"/>
                    </a:lnTo>
                    <a:lnTo>
                      <a:pt x="3174" y="2640"/>
                    </a:lnTo>
                    <a:lnTo>
                      <a:pt x="3408" y="2640"/>
                    </a:lnTo>
                    <a:lnTo>
                      <a:pt x="3408" y="2634"/>
                    </a:lnTo>
                    <a:lnTo>
                      <a:pt x="3420" y="2622"/>
                    </a:lnTo>
                    <a:lnTo>
                      <a:pt x="3438" y="2622"/>
                    </a:lnTo>
                    <a:lnTo>
                      <a:pt x="3450" y="2616"/>
                    </a:lnTo>
                    <a:lnTo>
                      <a:pt x="3456" y="2616"/>
                    </a:lnTo>
                    <a:lnTo>
                      <a:pt x="3456" y="2610"/>
                    </a:lnTo>
                    <a:lnTo>
                      <a:pt x="3468" y="2598"/>
                    </a:lnTo>
                    <a:lnTo>
                      <a:pt x="3480" y="2592"/>
                    </a:lnTo>
                    <a:lnTo>
                      <a:pt x="3486" y="2586"/>
                    </a:lnTo>
                    <a:lnTo>
                      <a:pt x="3498" y="2586"/>
                    </a:lnTo>
                    <a:lnTo>
                      <a:pt x="3504" y="2592"/>
                    </a:lnTo>
                    <a:lnTo>
                      <a:pt x="3510" y="2592"/>
                    </a:lnTo>
                    <a:lnTo>
                      <a:pt x="3510" y="2568"/>
                    </a:lnTo>
                    <a:lnTo>
                      <a:pt x="3516" y="2556"/>
                    </a:lnTo>
                    <a:lnTo>
                      <a:pt x="3528" y="2544"/>
                    </a:lnTo>
                    <a:lnTo>
                      <a:pt x="3534" y="2544"/>
                    </a:lnTo>
                    <a:lnTo>
                      <a:pt x="3546" y="2532"/>
                    </a:lnTo>
                    <a:lnTo>
                      <a:pt x="3546" y="2508"/>
                    </a:lnTo>
                    <a:lnTo>
                      <a:pt x="3588" y="2484"/>
                    </a:lnTo>
                    <a:lnTo>
                      <a:pt x="3594" y="2472"/>
                    </a:lnTo>
                    <a:lnTo>
                      <a:pt x="3618" y="2448"/>
                    </a:lnTo>
                    <a:lnTo>
                      <a:pt x="3630" y="2448"/>
                    </a:lnTo>
                    <a:lnTo>
                      <a:pt x="3636" y="2454"/>
                    </a:lnTo>
                    <a:lnTo>
                      <a:pt x="3636" y="2460"/>
                    </a:lnTo>
                    <a:lnTo>
                      <a:pt x="3642" y="2466"/>
                    </a:lnTo>
                    <a:lnTo>
                      <a:pt x="3654" y="2466"/>
                    </a:lnTo>
                    <a:lnTo>
                      <a:pt x="3666" y="2460"/>
                    </a:lnTo>
                    <a:lnTo>
                      <a:pt x="3702" y="2460"/>
                    </a:lnTo>
                    <a:lnTo>
                      <a:pt x="3708" y="2466"/>
                    </a:lnTo>
                    <a:lnTo>
                      <a:pt x="3708" y="2472"/>
                    </a:lnTo>
                    <a:lnTo>
                      <a:pt x="3702" y="2496"/>
                    </a:lnTo>
                    <a:lnTo>
                      <a:pt x="3690" y="2520"/>
                    </a:lnTo>
                    <a:lnTo>
                      <a:pt x="3678" y="2550"/>
                    </a:lnTo>
                    <a:lnTo>
                      <a:pt x="3666" y="2574"/>
                    </a:lnTo>
                    <a:lnTo>
                      <a:pt x="3666" y="2586"/>
                    </a:lnTo>
                    <a:lnTo>
                      <a:pt x="3672" y="2592"/>
                    </a:lnTo>
                    <a:lnTo>
                      <a:pt x="3678" y="2592"/>
                    </a:lnTo>
                    <a:lnTo>
                      <a:pt x="3684" y="2598"/>
                    </a:lnTo>
                    <a:lnTo>
                      <a:pt x="3672" y="2610"/>
                    </a:lnTo>
                    <a:lnTo>
                      <a:pt x="3666" y="2622"/>
                    </a:lnTo>
                    <a:lnTo>
                      <a:pt x="3666" y="2628"/>
                    </a:lnTo>
                    <a:lnTo>
                      <a:pt x="3690" y="2628"/>
                    </a:lnTo>
                    <a:lnTo>
                      <a:pt x="3690" y="2634"/>
                    </a:lnTo>
                    <a:lnTo>
                      <a:pt x="3696" y="2640"/>
                    </a:lnTo>
                    <a:lnTo>
                      <a:pt x="3714" y="2640"/>
                    </a:lnTo>
                    <a:lnTo>
                      <a:pt x="3750" y="2622"/>
                    </a:lnTo>
                    <a:lnTo>
                      <a:pt x="3768" y="2604"/>
                    </a:lnTo>
                    <a:lnTo>
                      <a:pt x="3780" y="2622"/>
                    </a:lnTo>
                    <a:lnTo>
                      <a:pt x="3786" y="2622"/>
                    </a:lnTo>
                    <a:lnTo>
                      <a:pt x="3792" y="2616"/>
                    </a:lnTo>
                    <a:lnTo>
                      <a:pt x="3816" y="2604"/>
                    </a:lnTo>
                    <a:lnTo>
                      <a:pt x="3828" y="2604"/>
                    </a:lnTo>
                    <a:lnTo>
                      <a:pt x="3840" y="2592"/>
                    </a:lnTo>
                    <a:lnTo>
                      <a:pt x="3852" y="2592"/>
                    </a:lnTo>
                    <a:lnTo>
                      <a:pt x="3864" y="2580"/>
                    </a:lnTo>
                    <a:lnTo>
                      <a:pt x="3870" y="2580"/>
                    </a:lnTo>
                    <a:lnTo>
                      <a:pt x="3888" y="2586"/>
                    </a:lnTo>
                    <a:lnTo>
                      <a:pt x="3846" y="2616"/>
                    </a:lnTo>
                    <a:lnTo>
                      <a:pt x="3936" y="2610"/>
                    </a:lnTo>
                    <a:lnTo>
                      <a:pt x="3918" y="2610"/>
                    </a:lnTo>
                    <a:lnTo>
                      <a:pt x="3906" y="2616"/>
                    </a:lnTo>
                    <a:lnTo>
                      <a:pt x="3894" y="2616"/>
                    </a:lnTo>
                    <a:lnTo>
                      <a:pt x="3888" y="2622"/>
                    </a:lnTo>
                    <a:lnTo>
                      <a:pt x="3888" y="2634"/>
                    </a:lnTo>
                    <a:lnTo>
                      <a:pt x="3882" y="2640"/>
                    </a:lnTo>
                    <a:lnTo>
                      <a:pt x="3876" y="2640"/>
                    </a:lnTo>
                    <a:lnTo>
                      <a:pt x="3870" y="2634"/>
                    </a:lnTo>
                    <a:lnTo>
                      <a:pt x="3864" y="2634"/>
                    </a:lnTo>
                    <a:lnTo>
                      <a:pt x="3852" y="2628"/>
                    </a:lnTo>
                    <a:lnTo>
                      <a:pt x="3846" y="2628"/>
                    </a:lnTo>
                    <a:lnTo>
                      <a:pt x="3828" y="2634"/>
                    </a:lnTo>
                    <a:lnTo>
                      <a:pt x="3738" y="2688"/>
                    </a:lnTo>
                    <a:lnTo>
                      <a:pt x="3726" y="2700"/>
                    </a:lnTo>
                    <a:lnTo>
                      <a:pt x="3720" y="2712"/>
                    </a:lnTo>
                    <a:lnTo>
                      <a:pt x="3720" y="2748"/>
                    </a:lnTo>
                    <a:lnTo>
                      <a:pt x="3726" y="2748"/>
                    </a:lnTo>
                    <a:lnTo>
                      <a:pt x="3732" y="2742"/>
                    </a:lnTo>
                    <a:lnTo>
                      <a:pt x="3738" y="2742"/>
                    </a:lnTo>
                    <a:lnTo>
                      <a:pt x="3738" y="2754"/>
                    </a:lnTo>
                    <a:lnTo>
                      <a:pt x="3744" y="2760"/>
                    </a:lnTo>
                    <a:lnTo>
                      <a:pt x="3756" y="2760"/>
                    </a:lnTo>
                    <a:lnTo>
                      <a:pt x="3762" y="2754"/>
                    </a:lnTo>
                    <a:lnTo>
                      <a:pt x="3768" y="2742"/>
                    </a:lnTo>
                    <a:lnTo>
                      <a:pt x="3774" y="2736"/>
                    </a:lnTo>
                    <a:lnTo>
                      <a:pt x="3786" y="2736"/>
                    </a:lnTo>
                    <a:lnTo>
                      <a:pt x="3804" y="2730"/>
                    </a:lnTo>
                    <a:lnTo>
                      <a:pt x="3816" y="2724"/>
                    </a:lnTo>
                    <a:lnTo>
                      <a:pt x="3834" y="2718"/>
                    </a:lnTo>
                    <a:lnTo>
                      <a:pt x="3846" y="2706"/>
                    </a:lnTo>
                    <a:lnTo>
                      <a:pt x="3852" y="2694"/>
                    </a:lnTo>
                    <a:lnTo>
                      <a:pt x="3870" y="2676"/>
                    </a:lnTo>
                    <a:lnTo>
                      <a:pt x="3876" y="2664"/>
                    </a:lnTo>
                    <a:lnTo>
                      <a:pt x="3876" y="2670"/>
                    </a:lnTo>
                    <a:lnTo>
                      <a:pt x="3882" y="2682"/>
                    </a:lnTo>
                    <a:lnTo>
                      <a:pt x="3888" y="2688"/>
                    </a:lnTo>
                    <a:lnTo>
                      <a:pt x="3894" y="2688"/>
                    </a:lnTo>
                    <a:lnTo>
                      <a:pt x="3930" y="2676"/>
                    </a:lnTo>
                    <a:lnTo>
                      <a:pt x="3954" y="2664"/>
                    </a:lnTo>
                    <a:lnTo>
                      <a:pt x="3972" y="2658"/>
                    </a:lnTo>
                    <a:lnTo>
                      <a:pt x="3984" y="2652"/>
                    </a:lnTo>
                    <a:lnTo>
                      <a:pt x="4008" y="2646"/>
                    </a:lnTo>
                    <a:lnTo>
                      <a:pt x="4068" y="2634"/>
                    </a:lnTo>
                    <a:lnTo>
                      <a:pt x="4080" y="2628"/>
                    </a:lnTo>
                    <a:lnTo>
                      <a:pt x="4068" y="2616"/>
                    </a:lnTo>
                    <a:lnTo>
                      <a:pt x="4074" y="2598"/>
                    </a:lnTo>
                    <a:lnTo>
                      <a:pt x="4038" y="2604"/>
                    </a:lnTo>
                    <a:lnTo>
                      <a:pt x="4038" y="2580"/>
                    </a:lnTo>
                    <a:lnTo>
                      <a:pt x="4026" y="2586"/>
                    </a:lnTo>
                    <a:lnTo>
                      <a:pt x="4020" y="2586"/>
                    </a:lnTo>
                    <a:lnTo>
                      <a:pt x="4008" y="2592"/>
                    </a:lnTo>
                    <a:lnTo>
                      <a:pt x="4002" y="2598"/>
                    </a:lnTo>
                    <a:lnTo>
                      <a:pt x="3990" y="2598"/>
                    </a:lnTo>
                    <a:lnTo>
                      <a:pt x="3990" y="2580"/>
                    </a:lnTo>
                    <a:lnTo>
                      <a:pt x="3930" y="2580"/>
                    </a:lnTo>
                    <a:lnTo>
                      <a:pt x="3924" y="2574"/>
                    </a:lnTo>
                    <a:lnTo>
                      <a:pt x="3924" y="2568"/>
                    </a:lnTo>
                    <a:lnTo>
                      <a:pt x="3918" y="2562"/>
                    </a:lnTo>
                    <a:lnTo>
                      <a:pt x="3918" y="2556"/>
                    </a:lnTo>
                    <a:lnTo>
                      <a:pt x="3930" y="2556"/>
                    </a:lnTo>
                    <a:lnTo>
                      <a:pt x="3918" y="2544"/>
                    </a:lnTo>
                    <a:lnTo>
                      <a:pt x="3888" y="2544"/>
                    </a:lnTo>
                    <a:lnTo>
                      <a:pt x="3882" y="2532"/>
                    </a:lnTo>
                    <a:lnTo>
                      <a:pt x="3882" y="2526"/>
                    </a:lnTo>
                    <a:lnTo>
                      <a:pt x="3876" y="2514"/>
                    </a:lnTo>
                    <a:lnTo>
                      <a:pt x="3876" y="2502"/>
                    </a:lnTo>
                    <a:lnTo>
                      <a:pt x="3894" y="2484"/>
                    </a:lnTo>
                    <a:lnTo>
                      <a:pt x="3870" y="2484"/>
                    </a:lnTo>
                    <a:lnTo>
                      <a:pt x="3876" y="2478"/>
                    </a:lnTo>
                    <a:lnTo>
                      <a:pt x="3888" y="2472"/>
                    </a:lnTo>
                    <a:lnTo>
                      <a:pt x="3894" y="2460"/>
                    </a:lnTo>
                    <a:lnTo>
                      <a:pt x="3906" y="2454"/>
                    </a:lnTo>
                    <a:lnTo>
                      <a:pt x="3918" y="2442"/>
                    </a:lnTo>
                    <a:lnTo>
                      <a:pt x="3924" y="2430"/>
                    </a:lnTo>
                    <a:lnTo>
                      <a:pt x="3936" y="2424"/>
                    </a:lnTo>
                    <a:lnTo>
                      <a:pt x="3942" y="2412"/>
                    </a:lnTo>
                    <a:lnTo>
                      <a:pt x="3948" y="2406"/>
                    </a:lnTo>
                    <a:lnTo>
                      <a:pt x="3936" y="2400"/>
                    </a:lnTo>
                    <a:lnTo>
                      <a:pt x="3912" y="2430"/>
                    </a:lnTo>
                    <a:lnTo>
                      <a:pt x="3894" y="2418"/>
                    </a:lnTo>
                    <a:lnTo>
                      <a:pt x="3864" y="2436"/>
                    </a:lnTo>
                    <a:lnTo>
                      <a:pt x="3858" y="2418"/>
                    </a:lnTo>
                    <a:lnTo>
                      <a:pt x="3828" y="2406"/>
                    </a:lnTo>
                    <a:lnTo>
                      <a:pt x="3810" y="2412"/>
                    </a:lnTo>
                    <a:lnTo>
                      <a:pt x="3864" y="2394"/>
                    </a:lnTo>
                    <a:lnTo>
                      <a:pt x="3870" y="2400"/>
                    </a:lnTo>
                    <a:lnTo>
                      <a:pt x="3882" y="2406"/>
                    </a:lnTo>
                    <a:lnTo>
                      <a:pt x="3900" y="2406"/>
                    </a:lnTo>
                    <a:lnTo>
                      <a:pt x="3918" y="2388"/>
                    </a:lnTo>
                    <a:lnTo>
                      <a:pt x="3930" y="2382"/>
                    </a:lnTo>
                    <a:lnTo>
                      <a:pt x="3936" y="2376"/>
                    </a:lnTo>
                    <a:lnTo>
                      <a:pt x="3978" y="2376"/>
                    </a:lnTo>
                    <a:lnTo>
                      <a:pt x="3978" y="2364"/>
                    </a:lnTo>
                    <a:lnTo>
                      <a:pt x="3972" y="2358"/>
                    </a:lnTo>
                    <a:lnTo>
                      <a:pt x="3966" y="2346"/>
                    </a:lnTo>
                    <a:lnTo>
                      <a:pt x="3990" y="2346"/>
                    </a:lnTo>
                    <a:lnTo>
                      <a:pt x="3978" y="2334"/>
                    </a:lnTo>
                    <a:lnTo>
                      <a:pt x="3972" y="2322"/>
                    </a:lnTo>
                    <a:lnTo>
                      <a:pt x="3960" y="2316"/>
                    </a:lnTo>
                    <a:lnTo>
                      <a:pt x="3942" y="2310"/>
                    </a:lnTo>
                    <a:lnTo>
                      <a:pt x="3918" y="2310"/>
                    </a:lnTo>
                    <a:lnTo>
                      <a:pt x="3852" y="2316"/>
                    </a:lnTo>
                    <a:lnTo>
                      <a:pt x="3792" y="2334"/>
                    </a:lnTo>
                    <a:lnTo>
                      <a:pt x="3744" y="2352"/>
                    </a:lnTo>
                    <a:lnTo>
                      <a:pt x="3684" y="2376"/>
                    </a:lnTo>
                    <a:lnTo>
                      <a:pt x="3660" y="2388"/>
                    </a:lnTo>
                    <a:lnTo>
                      <a:pt x="3642" y="2400"/>
                    </a:lnTo>
                    <a:lnTo>
                      <a:pt x="3624" y="2418"/>
                    </a:lnTo>
                    <a:lnTo>
                      <a:pt x="3606" y="2430"/>
                    </a:lnTo>
                    <a:lnTo>
                      <a:pt x="3594" y="2442"/>
                    </a:lnTo>
                    <a:lnTo>
                      <a:pt x="3576" y="2454"/>
                    </a:lnTo>
                    <a:lnTo>
                      <a:pt x="3564" y="2466"/>
                    </a:lnTo>
                    <a:lnTo>
                      <a:pt x="3528" y="2484"/>
                    </a:lnTo>
                    <a:lnTo>
                      <a:pt x="3516" y="2484"/>
                    </a:lnTo>
                    <a:lnTo>
                      <a:pt x="3498" y="2490"/>
                    </a:lnTo>
                    <a:lnTo>
                      <a:pt x="3486" y="2490"/>
                    </a:lnTo>
                    <a:lnTo>
                      <a:pt x="3492" y="2490"/>
                    </a:lnTo>
                    <a:lnTo>
                      <a:pt x="3498" y="2484"/>
                    </a:lnTo>
                    <a:lnTo>
                      <a:pt x="3510" y="2478"/>
                    </a:lnTo>
                    <a:lnTo>
                      <a:pt x="3522" y="2466"/>
                    </a:lnTo>
                    <a:lnTo>
                      <a:pt x="3540" y="2460"/>
                    </a:lnTo>
                    <a:lnTo>
                      <a:pt x="3552" y="2448"/>
                    </a:lnTo>
                    <a:lnTo>
                      <a:pt x="3576" y="2436"/>
                    </a:lnTo>
                    <a:lnTo>
                      <a:pt x="3600" y="2412"/>
                    </a:lnTo>
                    <a:lnTo>
                      <a:pt x="3606" y="2400"/>
                    </a:lnTo>
                    <a:lnTo>
                      <a:pt x="3582" y="2388"/>
                    </a:lnTo>
                    <a:lnTo>
                      <a:pt x="3588" y="2388"/>
                    </a:lnTo>
                    <a:lnTo>
                      <a:pt x="3594" y="2394"/>
                    </a:lnTo>
                    <a:lnTo>
                      <a:pt x="3624" y="2394"/>
                    </a:lnTo>
                    <a:lnTo>
                      <a:pt x="3642" y="2382"/>
                    </a:lnTo>
                    <a:lnTo>
                      <a:pt x="3702" y="2334"/>
                    </a:lnTo>
                    <a:lnTo>
                      <a:pt x="3750" y="2310"/>
                    </a:lnTo>
                    <a:lnTo>
                      <a:pt x="3768" y="2304"/>
                    </a:lnTo>
                    <a:lnTo>
                      <a:pt x="3804" y="2304"/>
                    </a:lnTo>
                    <a:lnTo>
                      <a:pt x="3852" y="2256"/>
                    </a:lnTo>
                    <a:lnTo>
                      <a:pt x="3870" y="2244"/>
                    </a:lnTo>
                    <a:lnTo>
                      <a:pt x="3888" y="2238"/>
                    </a:lnTo>
                    <a:lnTo>
                      <a:pt x="3936" y="2232"/>
                    </a:lnTo>
                    <a:lnTo>
                      <a:pt x="3990" y="2232"/>
                    </a:lnTo>
                    <a:lnTo>
                      <a:pt x="4044" y="2226"/>
                    </a:lnTo>
                    <a:lnTo>
                      <a:pt x="4074" y="2226"/>
                    </a:lnTo>
                    <a:lnTo>
                      <a:pt x="4104" y="2232"/>
                    </a:lnTo>
                    <a:lnTo>
                      <a:pt x="4176" y="2244"/>
                    </a:lnTo>
                    <a:lnTo>
                      <a:pt x="4200" y="2250"/>
                    </a:lnTo>
                    <a:lnTo>
                      <a:pt x="4212" y="2244"/>
                    </a:lnTo>
                    <a:lnTo>
                      <a:pt x="4248" y="2232"/>
                    </a:lnTo>
                    <a:lnTo>
                      <a:pt x="4260" y="2226"/>
                    </a:lnTo>
                    <a:lnTo>
                      <a:pt x="4278" y="2226"/>
                    </a:lnTo>
                    <a:lnTo>
                      <a:pt x="4296" y="2220"/>
                    </a:lnTo>
                    <a:lnTo>
                      <a:pt x="4320" y="2214"/>
                    </a:lnTo>
                    <a:lnTo>
                      <a:pt x="4338" y="2208"/>
                    </a:lnTo>
                    <a:lnTo>
                      <a:pt x="4374" y="2172"/>
                    </a:lnTo>
                    <a:lnTo>
                      <a:pt x="4392" y="2166"/>
                    </a:lnTo>
                    <a:lnTo>
                      <a:pt x="4404" y="2154"/>
                    </a:lnTo>
                    <a:lnTo>
                      <a:pt x="4410" y="2154"/>
                    </a:lnTo>
                    <a:lnTo>
                      <a:pt x="4422" y="2148"/>
                    </a:lnTo>
                    <a:lnTo>
                      <a:pt x="4452" y="2148"/>
                    </a:lnTo>
                    <a:lnTo>
                      <a:pt x="4458" y="2142"/>
                    </a:lnTo>
                    <a:lnTo>
                      <a:pt x="4470" y="2136"/>
                    </a:lnTo>
                    <a:lnTo>
                      <a:pt x="4476" y="2130"/>
                    </a:lnTo>
                    <a:lnTo>
                      <a:pt x="4494" y="2130"/>
                    </a:lnTo>
                    <a:lnTo>
                      <a:pt x="4500" y="2136"/>
                    </a:lnTo>
                    <a:lnTo>
                      <a:pt x="4518" y="2136"/>
                    </a:lnTo>
                    <a:lnTo>
                      <a:pt x="4530" y="2130"/>
                    </a:lnTo>
                    <a:lnTo>
                      <a:pt x="4536" y="2130"/>
                    </a:lnTo>
                    <a:lnTo>
                      <a:pt x="4542" y="2124"/>
                    </a:lnTo>
                    <a:lnTo>
                      <a:pt x="4596" y="2106"/>
                    </a:lnTo>
                    <a:lnTo>
                      <a:pt x="4620" y="2094"/>
                    </a:lnTo>
                    <a:lnTo>
                      <a:pt x="4620" y="2088"/>
                    </a:lnTo>
                    <a:lnTo>
                      <a:pt x="4614" y="2076"/>
                    </a:lnTo>
                    <a:lnTo>
                      <a:pt x="4602" y="2070"/>
                    </a:lnTo>
                    <a:lnTo>
                      <a:pt x="4584" y="2052"/>
                    </a:lnTo>
                    <a:lnTo>
                      <a:pt x="4578" y="2052"/>
                    </a:lnTo>
                    <a:lnTo>
                      <a:pt x="4602" y="2052"/>
                    </a:lnTo>
                    <a:lnTo>
                      <a:pt x="4614" y="2046"/>
                    </a:lnTo>
                    <a:lnTo>
                      <a:pt x="4614" y="2028"/>
                    </a:lnTo>
                    <a:lnTo>
                      <a:pt x="4608" y="2022"/>
                    </a:lnTo>
                    <a:lnTo>
                      <a:pt x="4608" y="2010"/>
                    </a:lnTo>
                    <a:lnTo>
                      <a:pt x="4632" y="2010"/>
                    </a:lnTo>
                    <a:lnTo>
                      <a:pt x="4644" y="1998"/>
                    </a:lnTo>
                    <a:lnTo>
                      <a:pt x="4644" y="1992"/>
                    </a:lnTo>
                    <a:lnTo>
                      <a:pt x="4632" y="1980"/>
                    </a:lnTo>
                    <a:lnTo>
                      <a:pt x="4626" y="1968"/>
                    </a:lnTo>
                    <a:lnTo>
                      <a:pt x="4608" y="1962"/>
                    </a:lnTo>
                    <a:lnTo>
                      <a:pt x="4602" y="1956"/>
                    </a:lnTo>
                    <a:lnTo>
                      <a:pt x="4590" y="196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154" name="Group 153">
                <a:extLst>
                  <a:ext uri="{FF2B5EF4-FFF2-40B4-BE49-F238E27FC236}">
                    <a16:creationId xmlns="" xmlns:a16="http://schemas.microsoft.com/office/drawing/2014/main" id="{30D6BBF2-D9C7-4709-B369-DDC4C0F7B7D5}"/>
                  </a:ext>
                </a:extLst>
              </p:cNvPr>
              <p:cNvGrpSpPr/>
              <p:nvPr/>
            </p:nvGrpSpPr>
            <p:grpSpPr>
              <a:xfrm>
                <a:off x="6668963" y="-1304997"/>
                <a:ext cx="314294" cy="438178"/>
                <a:chOff x="4664115" y="3975551"/>
                <a:chExt cx="524734" cy="665061"/>
              </a:xfrm>
              <a:grpFill/>
            </p:grpSpPr>
            <p:sp>
              <p:nvSpPr>
                <p:cNvPr id="184" name="Congo" descr="© INSCALE GmbH, 05.05.2010&#10;http://www.presentationload.com/">
                  <a:extLst>
                    <a:ext uri="{FF2B5EF4-FFF2-40B4-BE49-F238E27FC236}">
                      <a16:creationId xmlns="" xmlns:a16="http://schemas.microsoft.com/office/drawing/2014/main" id="{FA221431-0D87-498A-BABE-89C4F2391B19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4751144" y="4169068"/>
                  <a:ext cx="437705" cy="471544"/>
                </a:xfrm>
                <a:custGeom>
                  <a:avLst/>
                  <a:gdLst>
                    <a:gd name="T0" fmla="*/ 2147483647 w 1350"/>
                    <a:gd name="T1" fmla="*/ 2147483647 h 1518"/>
                    <a:gd name="T2" fmla="*/ 2147483647 w 1350"/>
                    <a:gd name="T3" fmla="*/ 2147483647 h 1518"/>
                    <a:gd name="T4" fmla="*/ 2147483647 w 1350"/>
                    <a:gd name="T5" fmla="*/ 2147483647 h 1518"/>
                    <a:gd name="T6" fmla="*/ 2147483647 w 1350"/>
                    <a:gd name="T7" fmla="*/ 2147483647 h 1518"/>
                    <a:gd name="T8" fmla="*/ 2147483647 w 1350"/>
                    <a:gd name="T9" fmla="*/ 2147483647 h 1518"/>
                    <a:gd name="T10" fmla="*/ 2147483647 w 1350"/>
                    <a:gd name="T11" fmla="*/ 2147483647 h 1518"/>
                    <a:gd name="T12" fmla="*/ 2147483647 w 1350"/>
                    <a:gd name="T13" fmla="*/ 2147483647 h 1518"/>
                    <a:gd name="T14" fmla="*/ 2147483647 w 1350"/>
                    <a:gd name="T15" fmla="*/ 2147483647 h 1518"/>
                    <a:gd name="T16" fmla="*/ 2147483647 w 1350"/>
                    <a:gd name="T17" fmla="*/ 2147483647 h 1518"/>
                    <a:gd name="T18" fmla="*/ 2147483647 w 1350"/>
                    <a:gd name="T19" fmla="*/ 2147483647 h 1518"/>
                    <a:gd name="T20" fmla="*/ 2147483647 w 1350"/>
                    <a:gd name="T21" fmla="*/ 2147483647 h 1518"/>
                    <a:gd name="T22" fmla="*/ 2147483647 w 1350"/>
                    <a:gd name="T23" fmla="*/ 2147483647 h 1518"/>
                    <a:gd name="T24" fmla="*/ 2147483647 w 1350"/>
                    <a:gd name="T25" fmla="*/ 2147483647 h 1518"/>
                    <a:gd name="T26" fmla="*/ 2147483647 w 1350"/>
                    <a:gd name="T27" fmla="*/ 2147483647 h 1518"/>
                    <a:gd name="T28" fmla="*/ 2147483647 w 1350"/>
                    <a:gd name="T29" fmla="*/ 2147483647 h 1518"/>
                    <a:gd name="T30" fmla="*/ 2147483647 w 1350"/>
                    <a:gd name="T31" fmla="*/ 2147483647 h 1518"/>
                    <a:gd name="T32" fmla="*/ 2147483647 w 1350"/>
                    <a:gd name="T33" fmla="*/ 2147483647 h 1518"/>
                    <a:gd name="T34" fmla="*/ 2147483647 w 1350"/>
                    <a:gd name="T35" fmla="*/ 2147483647 h 1518"/>
                    <a:gd name="T36" fmla="*/ 2147483647 w 1350"/>
                    <a:gd name="T37" fmla="*/ 2147483647 h 1518"/>
                    <a:gd name="T38" fmla="*/ 2147483647 w 1350"/>
                    <a:gd name="T39" fmla="*/ 2147483647 h 1518"/>
                    <a:gd name="T40" fmla="*/ 2147483647 w 1350"/>
                    <a:gd name="T41" fmla="*/ 2147483647 h 1518"/>
                    <a:gd name="T42" fmla="*/ 2147483647 w 1350"/>
                    <a:gd name="T43" fmla="*/ 2147483647 h 1518"/>
                    <a:gd name="T44" fmla="*/ 2147483647 w 1350"/>
                    <a:gd name="T45" fmla="*/ 2147483647 h 1518"/>
                    <a:gd name="T46" fmla="*/ 2147483647 w 1350"/>
                    <a:gd name="T47" fmla="*/ 2147483647 h 1518"/>
                    <a:gd name="T48" fmla="*/ 2147483647 w 1350"/>
                    <a:gd name="T49" fmla="*/ 2147483647 h 1518"/>
                    <a:gd name="T50" fmla="*/ 2147483647 w 1350"/>
                    <a:gd name="T51" fmla="*/ 2147483647 h 1518"/>
                    <a:gd name="T52" fmla="*/ 2147483647 w 1350"/>
                    <a:gd name="T53" fmla="*/ 2147483647 h 1518"/>
                    <a:gd name="T54" fmla="*/ 2147483647 w 1350"/>
                    <a:gd name="T55" fmla="*/ 2147483647 h 1518"/>
                    <a:gd name="T56" fmla="*/ 2147483647 w 1350"/>
                    <a:gd name="T57" fmla="*/ 2147483647 h 1518"/>
                    <a:gd name="T58" fmla="*/ 2147483647 w 1350"/>
                    <a:gd name="T59" fmla="*/ 2147483647 h 1518"/>
                    <a:gd name="T60" fmla="*/ 2147483647 w 1350"/>
                    <a:gd name="T61" fmla="*/ 2147483647 h 1518"/>
                    <a:gd name="T62" fmla="*/ 2147483647 w 1350"/>
                    <a:gd name="T63" fmla="*/ 2147483647 h 1518"/>
                    <a:gd name="T64" fmla="*/ 2147483647 w 1350"/>
                    <a:gd name="T65" fmla="*/ 2147483647 h 1518"/>
                    <a:gd name="T66" fmla="*/ 2147483647 w 1350"/>
                    <a:gd name="T67" fmla="*/ 2147483647 h 1518"/>
                    <a:gd name="T68" fmla="*/ 2147483647 w 1350"/>
                    <a:gd name="T69" fmla="*/ 2147483647 h 1518"/>
                    <a:gd name="T70" fmla="*/ 2147483647 w 1350"/>
                    <a:gd name="T71" fmla="*/ 2147483647 h 1518"/>
                    <a:gd name="T72" fmla="*/ 2147483647 w 1350"/>
                    <a:gd name="T73" fmla="*/ 2147483647 h 1518"/>
                    <a:gd name="T74" fmla="*/ 2147483647 w 1350"/>
                    <a:gd name="T75" fmla="*/ 2147483647 h 1518"/>
                    <a:gd name="T76" fmla="*/ 2147483647 w 1350"/>
                    <a:gd name="T77" fmla="*/ 2147483647 h 1518"/>
                    <a:gd name="T78" fmla="*/ 2147483647 w 1350"/>
                    <a:gd name="T79" fmla="*/ 2147483647 h 1518"/>
                    <a:gd name="T80" fmla="*/ 2147483647 w 1350"/>
                    <a:gd name="T81" fmla="*/ 2147483647 h 1518"/>
                    <a:gd name="T82" fmla="*/ 2147483647 w 1350"/>
                    <a:gd name="T83" fmla="*/ 2147483647 h 1518"/>
                    <a:gd name="T84" fmla="*/ 2147483647 w 1350"/>
                    <a:gd name="T85" fmla="*/ 2147483647 h 1518"/>
                    <a:gd name="T86" fmla="*/ 2147483647 w 1350"/>
                    <a:gd name="T87" fmla="*/ 2147483647 h 1518"/>
                    <a:gd name="T88" fmla="*/ 2147483647 w 1350"/>
                    <a:gd name="T89" fmla="*/ 2147483647 h 1518"/>
                    <a:gd name="T90" fmla="*/ 2147483647 w 1350"/>
                    <a:gd name="T91" fmla="*/ 2147483647 h 1518"/>
                    <a:gd name="T92" fmla="*/ 2147483647 w 1350"/>
                    <a:gd name="T93" fmla="*/ 2147483647 h 1518"/>
                    <a:gd name="T94" fmla="*/ 2147483647 w 1350"/>
                    <a:gd name="T95" fmla="*/ 2147483647 h 1518"/>
                    <a:gd name="T96" fmla="*/ 2147483647 w 1350"/>
                    <a:gd name="T97" fmla="*/ 2147483647 h 1518"/>
                    <a:gd name="T98" fmla="*/ 2147483647 w 1350"/>
                    <a:gd name="T99" fmla="*/ 2147483647 h 1518"/>
                    <a:gd name="T100" fmla="*/ 2147483647 w 1350"/>
                    <a:gd name="T101" fmla="*/ 2147483647 h 1518"/>
                    <a:gd name="T102" fmla="*/ 2147483647 w 1350"/>
                    <a:gd name="T103" fmla="*/ 2147483647 h 1518"/>
                    <a:gd name="T104" fmla="*/ 2147483647 w 1350"/>
                    <a:gd name="T105" fmla="*/ 2147483647 h 1518"/>
                    <a:gd name="T106" fmla="*/ 2147483647 w 1350"/>
                    <a:gd name="T107" fmla="*/ 2147483647 h 1518"/>
                    <a:gd name="T108" fmla="*/ 2147483647 w 1350"/>
                    <a:gd name="T109" fmla="*/ 2147483647 h 1518"/>
                    <a:gd name="T110" fmla="*/ 2147483647 w 1350"/>
                    <a:gd name="T111" fmla="*/ 2147483647 h 1518"/>
                    <a:gd name="T112" fmla="*/ 2147483647 w 1350"/>
                    <a:gd name="T113" fmla="*/ 2147483647 h 1518"/>
                    <a:gd name="T114" fmla="*/ 2147483647 w 1350"/>
                    <a:gd name="T115" fmla="*/ 2147483647 h 1518"/>
                    <a:gd name="T116" fmla="*/ 2147483647 w 1350"/>
                    <a:gd name="T117" fmla="*/ 2147483647 h 1518"/>
                    <a:gd name="T118" fmla="*/ 2147483647 w 1350"/>
                    <a:gd name="T119" fmla="*/ 2147483647 h 1518"/>
                    <a:gd name="T120" fmla="*/ 2147483647 w 1350"/>
                    <a:gd name="T121" fmla="*/ 2147483647 h 1518"/>
                    <a:gd name="T122" fmla="*/ 2147483647 w 1350"/>
                    <a:gd name="T123" fmla="*/ 2147483647 h 1518"/>
                    <a:gd name="T124" fmla="*/ 2147483647 w 1350"/>
                    <a:gd name="T125" fmla="*/ 2147483647 h 1518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1350"/>
                    <a:gd name="T190" fmla="*/ 0 h 1518"/>
                    <a:gd name="T191" fmla="*/ 1350 w 1350"/>
                    <a:gd name="T192" fmla="*/ 1518 h 1518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1350" h="1518">
                      <a:moveTo>
                        <a:pt x="1242" y="468"/>
                      </a:moveTo>
                      <a:lnTo>
                        <a:pt x="1242" y="438"/>
                      </a:lnTo>
                      <a:lnTo>
                        <a:pt x="1260" y="366"/>
                      </a:lnTo>
                      <a:lnTo>
                        <a:pt x="1278" y="354"/>
                      </a:lnTo>
                      <a:lnTo>
                        <a:pt x="1278" y="342"/>
                      </a:lnTo>
                      <a:lnTo>
                        <a:pt x="1302" y="330"/>
                      </a:lnTo>
                      <a:lnTo>
                        <a:pt x="1308" y="318"/>
                      </a:lnTo>
                      <a:lnTo>
                        <a:pt x="1320" y="312"/>
                      </a:lnTo>
                      <a:lnTo>
                        <a:pt x="1332" y="288"/>
                      </a:lnTo>
                      <a:lnTo>
                        <a:pt x="1344" y="276"/>
                      </a:lnTo>
                      <a:lnTo>
                        <a:pt x="1350" y="264"/>
                      </a:lnTo>
                      <a:lnTo>
                        <a:pt x="1350" y="252"/>
                      </a:lnTo>
                      <a:lnTo>
                        <a:pt x="1344" y="246"/>
                      </a:lnTo>
                      <a:lnTo>
                        <a:pt x="1332" y="240"/>
                      </a:lnTo>
                      <a:lnTo>
                        <a:pt x="1320" y="240"/>
                      </a:lnTo>
                      <a:lnTo>
                        <a:pt x="1314" y="234"/>
                      </a:lnTo>
                      <a:lnTo>
                        <a:pt x="1314" y="222"/>
                      </a:lnTo>
                      <a:lnTo>
                        <a:pt x="1320" y="210"/>
                      </a:lnTo>
                      <a:lnTo>
                        <a:pt x="1326" y="204"/>
                      </a:lnTo>
                      <a:lnTo>
                        <a:pt x="1326" y="198"/>
                      </a:lnTo>
                      <a:lnTo>
                        <a:pt x="1320" y="192"/>
                      </a:lnTo>
                      <a:lnTo>
                        <a:pt x="1308" y="186"/>
                      </a:lnTo>
                      <a:lnTo>
                        <a:pt x="1326" y="168"/>
                      </a:lnTo>
                      <a:lnTo>
                        <a:pt x="1320" y="144"/>
                      </a:lnTo>
                      <a:lnTo>
                        <a:pt x="1302" y="144"/>
                      </a:lnTo>
                      <a:lnTo>
                        <a:pt x="1296" y="120"/>
                      </a:lnTo>
                      <a:lnTo>
                        <a:pt x="1290" y="120"/>
                      </a:lnTo>
                      <a:lnTo>
                        <a:pt x="1284" y="114"/>
                      </a:lnTo>
                      <a:lnTo>
                        <a:pt x="1272" y="108"/>
                      </a:lnTo>
                      <a:lnTo>
                        <a:pt x="1260" y="96"/>
                      </a:lnTo>
                      <a:lnTo>
                        <a:pt x="1254" y="84"/>
                      </a:lnTo>
                      <a:lnTo>
                        <a:pt x="1248" y="66"/>
                      </a:lnTo>
                      <a:lnTo>
                        <a:pt x="1236" y="60"/>
                      </a:lnTo>
                      <a:lnTo>
                        <a:pt x="1230" y="54"/>
                      </a:lnTo>
                      <a:lnTo>
                        <a:pt x="1218" y="66"/>
                      </a:lnTo>
                      <a:lnTo>
                        <a:pt x="1218" y="72"/>
                      </a:lnTo>
                      <a:lnTo>
                        <a:pt x="1206" y="84"/>
                      </a:lnTo>
                      <a:lnTo>
                        <a:pt x="1200" y="84"/>
                      </a:lnTo>
                      <a:lnTo>
                        <a:pt x="1188" y="78"/>
                      </a:lnTo>
                      <a:lnTo>
                        <a:pt x="1188" y="72"/>
                      </a:lnTo>
                      <a:lnTo>
                        <a:pt x="1176" y="66"/>
                      </a:lnTo>
                      <a:lnTo>
                        <a:pt x="1164" y="66"/>
                      </a:lnTo>
                      <a:lnTo>
                        <a:pt x="1158" y="72"/>
                      </a:lnTo>
                      <a:lnTo>
                        <a:pt x="1152" y="84"/>
                      </a:lnTo>
                      <a:lnTo>
                        <a:pt x="1146" y="90"/>
                      </a:lnTo>
                      <a:lnTo>
                        <a:pt x="1098" y="66"/>
                      </a:lnTo>
                      <a:lnTo>
                        <a:pt x="1098" y="42"/>
                      </a:lnTo>
                      <a:lnTo>
                        <a:pt x="1068" y="18"/>
                      </a:lnTo>
                      <a:lnTo>
                        <a:pt x="1062" y="6"/>
                      </a:lnTo>
                      <a:lnTo>
                        <a:pt x="1044" y="24"/>
                      </a:lnTo>
                      <a:lnTo>
                        <a:pt x="1026" y="30"/>
                      </a:lnTo>
                      <a:lnTo>
                        <a:pt x="1002" y="30"/>
                      </a:lnTo>
                      <a:lnTo>
                        <a:pt x="990" y="18"/>
                      </a:lnTo>
                      <a:lnTo>
                        <a:pt x="990" y="12"/>
                      </a:lnTo>
                      <a:lnTo>
                        <a:pt x="954" y="18"/>
                      </a:lnTo>
                      <a:lnTo>
                        <a:pt x="942" y="6"/>
                      </a:lnTo>
                      <a:lnTo>
                        <a:pt x="942" y="0"/>
                      </a:lnTo>
                      <a:lnTo>
                        <a:pt x="936" y="0"/>
                      </a:lnTo>
                      <a:lnTo>
                        <a:pt x="918" y="18"/>
                      </a:lnTo>
                      <a:lnTo>
                        <a:pt x="918" y="30"/>
                      </a:lnTo>
                      <a:lnTo>
                        <a:pt x="906" y="30"/>
                      </a:lnTo>
                      <a:lnTo>
                        <a:pt x="900" y="36"/>
                      </a:lnTo>
                      <a:lnTo>
                        <a:pt x="876" y="36"/>
                      </a:lnTo>
                      <a:lnTo>
                        <a:pt x="864" y="24"/>
                      </a:lnTo>
                      <a:lnTo>
                        <a:pt x="840" y="42"/>
                      </a:lnTo>
                      <a:lnTo>
                        <a:pt x="822" y="42"/>
                      </a:lnTo>
                      <a:lnTo>
                        <a:pt x="810" y="54"/>
                      </a:lnTo>
                      <a:lnTo>
                        <a:pt x="798" y="60"/>
                      </a:lnTo>
                      <a:lnTo>
                        <a:pt x="792" y="66"/>
                      </a:lnTo>
                      <a:lnTo>
                        <a:pt x="786" y="66"/>
                      </a:lnTo>
                      <a:lnTo>
                        <a:pt x="762" y="42"/>
                      </a:lnTo>
                      <a:lnTo>
                        <a:pt x="756" y="54"/>
                      </a:lnTo>
                      <a:lnTo>
                        <a:pt x="738" y="72"/>
                      </a:lnTo>
                      <a:lnTo>
                        <a:pt x="738" y="84"/>
                      </a:lnTo>
                      <a:lnTo>
                        <a:pt x="732" y="90"/>
                      </a:lnTo>
                      <a:lnTo>
                        <a:pt x="726" y="102"/>
                      </a:lnTo>
                      <a:lnTo>
                        <a:pt x="720" y="108"/>
                      </a:lnTo>
                      <a:lnTo>
                        <a:pt x="708" y="102"/>
                      </a:lnTo>
                      <a:lnTo>
                        <a:pt x="702" y="96"/>
                      </a:lnTo>
                      <a:lnTo>
                        <a:pt x="690" y="90"/>
                      </a:lnTo>
                      <a:lnTo>
                        <a:pt x="642" y="90"/>
                      </a:lnTo>
                      <a:lnTo>
                        <a:pt x="630" y="84"/>
                      </a:lnTo>
                      <a:lnTo>
                        <a:pt x="624" y="78"/>
                      </a:lnTo>
                      <a:lnTo>
                        <a:pt x="582" y="78"/>
                      </a:lnTo>
                      <a:lnTo>
                        <a:pt x="582" y="48"/>
                      </a:lnTo>
                      <a:lnTo>
                        <a:pt x="576" y="42"/>
                      </a:lnTo>
                      <a:lnTo>
                        <a:pt x="558" y="42"/>
                      </a:lnTo>
                      <a:lnTo>
                        <a:pt x="558" y="30"/>
                      </a:lnTo>
                      <a:lnTo>
                        <a:pt x="546" y="24"/>
                      </a:lnTo>
                      <a:lnTo>
                        <a:pt x="534" y="24"/>
                      </a:lnTo>
                      <a:lnTo>
                        <a:pt x="516" y="18"/>
                      </a:lnTo>
                      <a:lnTo>
                        <a:pt x="504" y="18"/>
                      </a:lnTo>
                      <a:lnTo>
                        <a:pt x="492" y="24"/>
                      </a:lnTo>
                      <a:lnTo>
                        <a:pt x="486" y="30"/>
                      </a:lnTo>
                      <a:lnTo>
                        <a:pt x="486" y="36"/>
                      </a:lnTo>
                      <a:lnTo>
                        <a:pt x="480" y="48"/>
                      </a:lnTo>
                      <a:lnTo>
                        <a:pt x="480" y="54"/>
                      </a:lnTo>
                      <a:lnTo>
                        <a:pt x="474" y="66"/>
                      </a:lnTo>
                      <a:lnTo>
                        <a:pt x="462" y="78"/>
                      </a:lnTo>
                      <a:lnTo>
                        <a:pt x="456" y="78"/>
                      </a:lnTo>
                      <a:lnTo>
                        <a:pt x="444" y="90"/>
                      </a:lnTo>
                      <a:lnTo>
                        <a:pt x="444" y="102"/>
                      </a:lnTo>
                      <a:lnTo>
                        <a:pt x="450" y="102"/>
                      </a:lnTo>
                      <a:lnTo>
                        <a:pt x="450" y="120"/>
                      </a:lnTo>
                      <a:lnTo>
                        <a:pt x="438" y="138"/>
                      </a:lnTo>
                      <a:lnTo>
                        <a:pt x="450" y="150"/>
                      </a:lnTo>
                      <a:lnTo>
                        <a:pt x="450" y="186"/>
                      </a:lnTo>
                      <a:lnTo>
                        <a:pt x="444" y="198"/>
                      </a:lnTo>
                      <a:lnTo>
                        <a:pt x="438" y="216"/>
                      </a:lnTo>
                      <a:lnTo>
                        <a:pt x="426" y="228"/>
                      </a:lnTo>
                      <a:lnTo>
                        <a:pt x="414" y="252"/>
                      </a:lnTo>
                      <a:lnTo>
                        <a:pt x="408" y="258"/>
                      </a:lnTo>
                      <a:lnTo>
                        <a:pt x="408" y="288"/>
                      </a:lnTo>
                      <a:lnTo>
                        <a:pt x="414" y="300"/>
                      </a:lnTo>
                      <a:lnTo>
                        <a:pt x="414" y="324"/>
                      </a:lnTo>
                      <a:lnTo>
                        <a:pt x="396" y="360"/>
                      </a:lnTo>
                      <a:lnTo>
                        <a:pt x="396" y="372"/>
                      </a:lnTo>
                      <a:lnTo>
                        <a:pt x="402" y="378"/>
                      </a:lnTo>
                      <a:lnTo>
                        <a:pt x="408" y="390"/>
                      </a:lnTo>
                      <a:lnTo>
                        <a:pt x="408" y="414"/>
                      </a:lnTo>
                      <a:lnTo>
                        <a:pt x="402" y="426"/>
                      </a:lnTo>
                      <a:lnTo>
                        <a:pt x="390" y="432"/>
                      </a:lnTo>
                      <a:lnTo>
                        <a:pt x="390" y="486"/>
                      </a:lnTo>
                      <a:lnTo>
                        <a:pt x="384" y="492"/>
                      </a:lnTo>
                      <a:lnTo>
                        <a:pt x="372" y="498"/>
                      </a:lnTo>
                      <a:lnTo>
                        <a:pt x="366" y="510"/>
                      </a:lnTo>
                      <a:lnTo>
                        <a:pt x="318" y="534"/>
                      </a:lnTo>
                      <a:lnTo>
                        <a:pt x="312" y="540"/>
                      </a:lnTo>
                      <a:lnTo>
                        <a:pt x="306" y="552"/>
                      </a:lnTo>
                      <a:lnTo>
                        <a:pt x="306" y="588"/>
                      </a:lnTo>
                      <a:lnTo>
                        <a:pt x="282" y="612"/>
                      </a:lnTo>
                      <a:lnTo>
                        <a:pt x="276" y="612"/>
                      </a:lnTo>
                      <a:lnTo>
                        <a:pt x="282" y="714"/>
                      </a:lnTo>
                      <a:lnTo>
                        <a:pt x="252" y="756"/>
                      </a:lnTo>
                      <a:lnTo>
                        <a:pt x="246" y="762"/>
                      </a:lnTo>
                      <a:lnTo>
                        <a:pt x="228" y="762"/>
                      </a:lnTo>
                      <a:lnTo>
                        <a:pt x="216" y="774"/>
                      </a:lnTo>
                      <a:lnTo>
                        <a:pt x="210" y="786"/>
                      </a:lnTo>
                      <a:lnTo>
                        <a:pt x="192" y="804"/>
                      </a:lnTo>
                      <a:lnTo>
                        <a:pt x="186" y="816"/>
                      </a:lnTo>
                      <a:lnTo>
                        <a:pt x="180" y="822"/>
                      </a:lnTo>
                      <a:lnTo>
                        <a:pt x="168" y="828"/>
                      </a:lnTo>
                      <a:lnTo>
                        <a:pt x="150" y="828"/>
                      </a:lnTo>
                      <a:lnTo>
                        <a:pt x="144" y="822"/>
                      </a:lnTo>
                      <a:lnTo>
                        <a:pt x="150" y="810"/>
                      </a:lnTo>
                      <a:lnTo>
                        <a:pt x="150" y="780"/>
                      </a:lnTo>
                      <a:lnTo>
                        <a:pt x="144" y="780"/>
                      </a:lnTo>
                      <a:lnTo>
                        <a:pt x="126" y="798"/>
                      </a:lnTo>
                      <a:lnTo>
                        <a:pt x="102" y="792"/>
                      </a:lnTo>
                      <a:lnTo>
                        <a:pt x="102" y="810"/>
                      </a:lnTo>
                      <a:lnTo>
                        <a:pt x="96" y="822"/>
                      </a:lnTo>
                      <a:lnTo>
                        <a:pt x="90" y="828"/>
                      </a:lnTo>
                      <a:lnTo>
                        <a:pt x="78" y="828"/>
                      </a:lnTo>
                      <a:lnTo>
                        <a:pt x="72" y="822"/>
                      </a:lnTo>
                      <a:lnTo>
                        <a:pt x="72" y="816"/>
                      </a:lnTo>
                      <a:lnTo>
                        <a:pt x="66" y="810"/>
                      </a:lnTo>
                      <a:lnTo>
                        <a:pt x="66" y="804"/>
                      </a:lnTo>
                      <a:lnTo>
                        <a:pt x="54" y="804"/>
                      </a:lnTo>
                      <a:lnTo>
                        <a:pt x="48" y="816"/>
                      </a:lnTo>
                      <a:lnTo>
                        <a:pt x="12" y="846"/>
                      </a:lnTo>
                      <a:lnTo>
                        <a:pt x="18" y="858"/>
                      </a:lnTo>
                      <a:lnTo>
                        <a:pt x="18" y="864"/>
                      </a:lnTo>
                      <a:lnTo>
                        <a:pt x="24" y="876"/>
                      </a:lnTo>
                      <a:lnTo>
                        <a:pt x="24" y="882"/>
                      </a:lnTo>
                      <a:lnTo>
                        <a:pt x="18" y="888"/>
                      </a:lnTo>
                      <a:lnTo>
                        <a:pt x="6" y="894"/>
                      </a:lnTo>
                      <a:lnTo>
                        <a:pt x="0" y="900"/>
                      </a:lnTo>
                      <a:lnTo>
                        <a:pt x="6" y="906"/>
                      </a:lnTo>
                      <a:lnTo>
                        <a:pt x="6" y="912"/>
                      </a:lnTo>
                      <a:lnTo>
                        <a:pt x="18" y="918"/>
                      </a:lnTo>
                      <a:lnTo>
                        <a:pt x="18" y="924"/>
                      </a:lnTo>
                      <a:lnTo>
                        <a:pt x="54" y="906"/>
                      </a:lnTo>
                      <a:lnTo>
                        <a:pt x="78" y="912"/>
                      </a:lnTo>
                      <a:lnTo>
                        <a:pt x="84" y="906"/>
                      </a:lnTo>
                      <a:lnTo>
                        <a:pt x="96" y="912"/>
                      </a:lnTo>
                      <a:lnTo>
                        <a:pt x="120" y="906"/>
                      </a:lnTo>
                      <a:lnTo>
                        <a:pt x="132" y="912"/>
                      </a:lnTo>
                      <a:lnTo>
                        <a:pt x="162" y="912"/>
                      </a:lnTo>
                      <a:lnTo>
                        <a:pt x="174" y="906"/>
                      </a:lnTo>
                      <a:lnTo>
                        <a:pt x="186" y="906"/>
                      </a:lnTo>
                      <a:lnTo>
                        <a:pt x="198" y="912"/>
                      </a:lnTo>
                      <a:lnTo>
                        <a:pt x="228" y="912"/>
                      </a:lnTo>
                      <a:lnTo>
                        <a:pt x="246" y="906"/>
                      </a:lnTo>
                      <a:lnTo>
                        <a:pt x="270" y="906"/>
                      </a:lnTo>
                      <a:lnTo>
                        <a:pt x="276" y="900"/>
                      </a:lnTo>
                      <a:lnTo>
                        <a:pt x="294" y="900"/>
                      </a:lnTo>
                      <a:lnTo>
                        <a:pt x="300" y="906"/>
                      </a:lnTo>
                      <a:lnTo>
                        <a:pt x="306" y="918"/>
                      </a:lnTo>
                      <a:lnTo>
                        <a:pt x="318" y="930"/>
                      </a:lnTo>
                      <a:lnTo>
                        <a:pt x="318" y="972"/>
                      </a:lnTo>
                      <a:lnTo>
                        <a:pt x="336" y="990"/>
                      </a:lnTo>
                      <a:lnTo>
                        <a:pt x="336" y="1014"/>
                      </a:lnTo>
                      <a:lnTo>
                        <a:pt x="330" y="1020"/>
                      </a:lnTo>
                      <a:lnTo>
                        <a:pt x="330" y="1026"/>
                      </a:lnTo>
                      <a:lnTo>
                        <a:pt x="336" y="1032"/>
                      </a:lnTo>
                      <a:lnTo>
                        <a:pt x="342" y="1032"/>
                      </a:lnTo>
                      <a:lnTo>
                        <a:pt x="354" y="1044"/>
                      </a:lnTo>
                      <a:lnTo>
                        <a:pt x="354" y="1056"/>
                      </a:lnTo>
                      <a:lnTo>
                        <a:pt x="360" y="1062"/>
                      </a:lnTo>
                      <a:lnTo>
                        <a:pt x="372" y="1086"/>
                      </a:lnTo>
                      <a:lnTo>
                        <a:pt x="402" y="1086"/>
                      </a:lnTo>
                      <a:lnTo>
                        <a:pt x="414" y="1092"/>
                      </a:lnTo>
                      <a:lnTo>
                        <a:pt x="420" y="1080"/>
                      </a:lnTo>
                      <a:lnTo>
                        <a:pt x="444" y="1080"/>
                      </a:lnTo>
                      <a:lnTo>
                        <a:pt x="456" y="1074"/>
                      </a:lnTo>
                      <a:lnTo>
                        <a:pt x="462" y="1080"/>
                      </a:lnTo>
                      <a:lnTo>
                        <a:pt x="504" y="1074"/>
                      </a:lnTo>
                      <a:lnTo>
                        <a:pt x="504" y="1056"/>
                      </a:lnTo>
                      <a:lnTo>
                        <a:pt x="510" y="1050"/>
                      </a:lnTo>
                      <a:lnTo>
                        <a:pt x="510" y="1044"/>
                      </a:lnTo>
                      <a:lnTo>
                        <a:pt x="522" y="1044"/>
                      </a:lnTo>
                      <a:lnTo>
                        <a:pt x="522" y="1032"/>
                      </a:lnTo>
                      <a:lnTo>
                        <a:pt x="516" y="1020"/>
                      </a:lnTo>
                      <a:lnTo>
                        <a:pt x="510" y="1014"/>
                      </a:lnTo>
                      <a:lnTo>
                        <a:pt x="510" y="1008"/>
                      </a:lnTo>
                      <a:lnTo>
                        <a:pt x="516" y="1002"/>
                      </a:lnTo>
                      <a:lnTo>
                        <a:pt x="564" y="1002"/>
                      </a:lnTo>
                      <a:lnTo>
                        <a:pt x="564" y="996"/>
                      </a:lnTo>
                      <a:lnTo>
                        <a:pt x="576" y="996"/>
                      </a:lnTo>
                      <a:lnTo>
                        <a:pt x="588" y="1002"/>
                      </a:lnTo>
                      <a:lnTo>
                        <a:pt x="588" y="1026"/>
                      </a:lnTo>
                      <a:lnTo>
                        <a:pt x="678" y="1026"/>
                      </a:lnTo>
                      <a:lnTo>
                        <a:pt x="678" y="1050"/>
                      </a:lnTo>
                      <a:lnTo>
                        <a:pt x="666" y="1068"/>
                      </a:lnTo>
                      <a:lnTo>
                        <a:pt x="672" y="1086"/>
                      </a:lnTo>
                      <a:lnTo>
                        <a:pt x="684" y="1098"/>
                      </a:lnTo>
                      <a:lnTo>
                        <a:pt x="690" y="1110"/>
                      </a:lnTo>
                      <a:lnTo>
                        <a:pt x="690" y="1122"/>
                      </a:lnTo>
                      <a:lnTo>
                        <a:pt x="684" y="1134"/>
                      </a:lnTo>
                      <a:lnTo>
                        <a:pt x="678" y="1140"/>
                      </a:lnTo>
                      <a:lnTo>
                        <a:pt x="684" y="1164"/>
                      </a:lnTo>
                      <a:lnTo>
                        <a:pt x="684" y="1176"/>
                      </a:lnTo>
                      <a:lnTo>
                        <a:pt x="678" y="1182"/>
                      </a:lnTo>
                      <a:lnTo>
                        <a:pt x="678" y="1194"/>
                      </a:lnTo>
                      <a:lnTo>
                        <a:pt x="684" y="1212"/>
                      </a:lnTo>
                      <a:lnTo>
                        <a:pt x="696" y="1230"/>
                      </a:lnTo>
                      <a:lnTo>
                        <a:pt x="708" y="1254"/>
                      </a:lnTo>
                      <a:lnTo>
                        <a:pt x="714" y="1260"/>
                      </a:lnTo>
                      <a:lnTo>
                        <a:pt x="714" y="1278"/>
                      </a:lnTo>
                      <a:lnTo>
                        <a:pt x="708" y="1290"/>
                      </a:lnTo>
                      <a:lnTo>
                        <a:pt x="708" y="1302"/>
                      </a:lnTo>
                      <a:lnTo>
                        <a:pt x="702" y="1308"/>
                      </a:lnTo>
                      <a:lnTo>
                        <a:pt x="702" y="1332"/>
                      </a:lnTo>
                      <a:lnTo>
                        <a:pt x="708" y="1338"/>
                      </a:lnTo>
                      <a:lnTo>
                        <a:pt x="714" y="1338"/>
                      </a:lnTo>
                      <a:lnTo>
                        <a:pt x="720" y="1344"/>
                      </a:lnTo>
                      <a:lnTo>
                        <a:pt x="726" y="1326"/>
                      </a:lnTo>
                      <a:lnTo>
                        <a:pt x="756" y="1332"/>
                      </a:lnTo>
                      <a:lnTo>
                        <a:pt x="780" y="1326"/>
                      </a:lnTo>
                      <a:lnTo>
                        <a:pt x="780" y="1314"/>
                      </a:lnTo>
                      <a:lnTo>
                        <a:pt x="792" y="1314"/>
                      </a:lnTo>
                      <a:lnTo>
                        <a:pt x="804" y="1326"/>
                      </a:lnTo>
                      <a:lnTo>
                        <a:pt x="828" y="1326"/>
                      </a:lnTo>
                      <a:lnTo>
                        <a:pt x="834" y="1308"/>
                      </a:lnTo>
                      <a:lnTo>
                        <a:pt x="840" y="1320"/>
                      </a:lnTo>
                      <a:lnTo>
                        <a:pt x="858" y="1320"/>
                      </a:lnTo>
                      <a:lnTo>
                        <a:pt x="858" y="1350"/>
                      </a:lnTo>
                      <a:lnTo>
                        <a:pt x="864" y="1356"/>
                      </a:lnTo>
                      <a:lnTo>
                        <a:pt x="882" y="1356"/>
                      </a:lnTo>
                      <a:lnTo>
                        <a:pt x="882" y="1350"/>
                      </a:lnTo>
                      <a:lnTo>
                        <a:pt x="876" y="1344"/>
                      </a:lnTo>
                      <a:lnTo>
                        <a:pt x="918" y="1338"/>
                      </a:lnTo>
                      <a:lnTo>
                        <a:pt x="918" y="1356"/>
                      </a:lnTo>
                      <a:lnTo>
                        <a:pt x="924" y="1368"/>
                      </a:lnTo>
                      <a:lnTo>
                        <a:pt x="930" y="1374"/>
                      </a:lnTo>
                      <a:lnTo>
                        <a:pt x="948" y="1386"/>
                      </a:lnTo>
                      <a:lnTo>
                        <a:pt x="984" y="1392"/>
                      </a:lnTo>
                      <a:lnTo>
                        <a:pt x="1014" y="1398"/>
                      </a:lnTo>
                      <a:lnTo>
                        <a:pt x="1032" y="1398"/>
                      </a:lnTo>
                      <a:lnTo>
                        <a:pt x="1032" y="1392"/>
                      </a:lnTo>
                      <a:lnTo>
                        <a:pt x="1038" y="1386"/>
                      </a:lnTo>
                      <a:lnTo>
                        <a:pt x="1038" y="1368"/>
                      </a:lnTo>
                      <a:lnTo>
                        <a:pt x="1044" y="1362"/>
                      </a:lnTo>
                      <a:lnTo>
                        <a:pt x="1050" y="1362"/>
                      </a:lnTo>
                      <a:lnTo>
                        <a:pt x="1062" y="1374"/>
                      </a:lnTo>
                      <a:lnTo>
                        <a:pt x="1062" y="1386"/>
                      </a:lnTo>
                      <a:lnTo>
                        <a:pt x="1068" y="1392"/>
                      </a:lnTo>
                      <a:lnTo>
                        <a:pt x="1080" y="1392"/>
                      </a:lnTo>
                      <a:lnTo>
                        <a:pt x="1080" y="1404"/>
                      </a:lnTo>
                      <a:lnTo>
                        <a:pt x="1074" y="1404"/>
                      </a:lnTo>
                      <a:lnTo>
                        <a:pt x="1074" y="1416"/>
                      </a:lnTo>
                      <a:lnTo>
                        <a:pt x="1104" y="1416"/>
                      </a:lnTo>
                      <a:lnTo>
                        <a:pt x="1110" y="1422"/>
                      </a:lnTo>
                      <a:lnTo>
                        <a:pt x="1110" y="1434"/>
                      </a:lnTo>
                      <a:lnTo>
                        <a:pt x="1122" y="1434"/>
                      </a:lnTo>
                      <a:lnTo>
                        <a:pt x="1128" y="1428"/>
                      </a:lnTo>
                      <a:lnTo>
                        <a:pt x="1134" y="1428"/>
                      </a:lnTo>
                      <a:lnTo>
                        <a:pt x="1140" y="1434"/>
                      </a:lnTo>
                      <a:lnTo>
                        <a:pt x="1146" y="1446"/>
                      </a:lnTo>
                      <a:lnTo>
                        <a:pt x="1146" y="1452"/>
                      </a:lnTo>
                      <a:lnTo>
                        <a:pt x="1152" y="1464"/>
                      </a:lnTo>
                      <a:lnTo>
                        <a:pt x="1164" y="1464"/>
                      </a:lnTo>
                      <a:lnTo>
                        <a:pt x="1176" y="1476"/>
                      </a:lnTo>
                      <a:lnTo>
                        <a:pt x="1176" y="1488"/>
                      </a:lnTo>
                      <a:lnTo>
                        <a:pt x="1182" y="1500"/>
                      </a:lnTo>
                      <a:lnTo>
                        <a:pt x="1182" y="1512"/>
                      </a:lnTo>
                      <a:lnTo>
                        <a:pt x="1200" y="1512"/>
                      </a:lnTo>
                      <a:lnTo>
                        <a:pt x="1218" y="1500"/>
                      </a:lnTo>
                      <a:lnTo>
                        <a:pt x="1224" y="1512"/>
                      </a:lnTo>
                      <a:lnTo>
                        <a:pt x="1224" y="1518"/>
                      </a:lnTo>
                      <a:lnTo>
                        <a:pt x="1230" y="1518"/>
                      </a:lnTo>
                      <a:lnTo>
                        <a:pt x="1236" y="1500"/>
                      </a:lnTo>
                      <a:lnTo>
                        <a:pt x="1242" y="1464"/>
                      </a:lnTo>
                      <a:lnTo>
                        <a:pt x="1242" y="1416"/>
                      </a:lnTo>
                      <a:lnTo>
                        <a:pt x="1218" y="1416"/>
                      </a:lnTo>
                      <a:lnTo>
                        <a:pt x="1218" y="1434"/>
                      </a:lnTo>
                      <a:lnTo>
                        <a:pt x="1212" y="1440"/>
                      </a:lnTo>
                      <a:lnTo>
                        <a:pt x="1206" y="1440"/>
                      </a:lnTo>
                      <a:lnTo>
                        <a:pt x="1194" y="1434"/>
                      </a:lnTo>
                      <a:lnTo>
                        <a:pt x="1164" y="1404"/>
                      </a:lnTo>
                      <a:lnTo>
                        <a:pt x="1158" y="1404"/>
                      </a:lnTo>
                      <a:lnTo>
                        <a:pt x="1158" y="1398"/>
                      </a:lnTo>
                      <a:lnTo>
                        <a:pt x="1152" y="1398"/>
                      </a:lnTo>
                      <a:lnTo>
                        <a:pt x="1140" y="1386"/>
                      </a:lnTo>
                      <a:lnTo>
                        <a:pt x="1140" y="1362"/>
                      </a:lnTo>
                      <a:lnTo>
                        <a:pt x="1146" y="1350"/>
                      </a:lnTo>
                      <a:lnTo>
                        <a:pt x="1152" y="1332"/>
                      </a:lnTo>
                      <a:lnTo>
                        <a:pt x="1158" y="1320"/>
                      </a:lnTo>
                      <a:lnTo>
                        <a:pt x="1170" y="1308"/>
                      </a:lnTo>
                      <a:lnTo>
                        <a:pt x="1170" y="1254"/>
                      </a:lnTo>
                      <a:lnTo>
                        <a:pt x="1164" y="1236"/>
                      </a:lnTo>
                      <a:lnTo>
                        <a:pt x="1164" y="1212"/>
                      </a:lnTo>
                      <a:lnTo>
                        <a:pt x="1158" y="1206"/>
                      </a:lnTo>
                      <a:lnTo>
                        <a:pt x="1158" y="1200"/>
                      </a:lnTo>
                      <a:lnTo>
                        <a:pt x="1152" y="1194"/>
                      </a:lnTo>
                      <a:lnTo>
                        <a:pt x="1152" y="1188"/>
                      </a:lnTo>
                      <a:lnTo>
                        <a:pt x="1140" y="1176"/>
                      </a:lnTo>
                      <a:lnTo>
                        <a:pt x="1146" y="1176"/>
                      </a:lnTo>
                      <a:lnTo>
                        <a:pt x="1152" y="1170"/>
                      </a:lnTo>
                      <a:lnTo>
                        <a:pt x="1164" y="1164"/>
                      </a:lnTo>
                      <a:lnTo>
                        <a:pt x="1182" y="1146"/>
                      </a:lnTo>
                      <a:lnTo>
                        <a:pt x="1182" y="1116"/>
                      </a:lnTo>
                      <a:lnTo>
                        <a:pt x="1194" y="1116"/>
                      </a:lnTo>
                      <a:lnTo>
                        <a:pt x="1212" y="1110"/>
                      </a:lnTo>
                      <a:lnTo>
                        <a:pt x="1230" y="1110"/>
                      </a:lnTo>
                      <a:lnTo>
                        <a:pt x="1242" y="1104"/>
                      </a:lnTo>
                      <a:lnTo>
                        <a:pt x="1260" y="1104"/>
                      </a:lnTo>
                      <a:lnTo>
                        <a:pt x="1284" y="1092"/>
                      </a:lnTo>
                      <a:lnTo>
                        <a:pt x="1290" y="1092"/>
                      </a:lnTo>
                      <a:lnTo>
                        <a:pt x="1290" y="1086"/>
                      </a:lnTo>
                      <a:lnTo>
                        <a:pt x="1284" y="1074"/>
                      </a:lnTo>
                      <a:lnTo>
                        <a:pt x="1272" y="1062"/>
                      </a:lnTo>
                      <a:lnTo>
                        <a:pt x="1272" y="1014"/>
                      </a:lnTo>
                      <a:lnTo>
                        <a:pt x="1248" y="1014"/>
                      </a:lnTo>
                      <a:lnTo>
                        <a:pt x="1248" y="1008"/>
                      </a:lnTo>
                      <a:lnTo>
                        <a:pt x="1242" y="996"/>
                      </a:lnTo>
                      <a:lnTo>
                        <a:pt x="1242" y="978"/>
                      </a:lnTo>
                      <a:lnTo>
                        <a:pt x="1236" y="972"/>
                      </a:lnTo>
                      <a:lnTo>
                        <a:pt x="1224" y="966"/>
                      </a:lnTo>
                      <a:lnTo>
                        <a:pt x="1218" y="960"/>
                      </a:lnTo>
                      <a:lnTo>
                        <a:pt x="1206" y="936"/>
                      </a:lnTo>
                      <a:lnTo>
                        <a:pt x="1206" y="906"/>
                      </a:lnTo>
                      <a:lnTo>
                        <a:pt x="1212" y="900"/>
                      </a:lnTo>
                      <a:lnTo>
                        <a:pt x="1212" y="876"/>
                      </a:lnTo>
                      <a:lnTo>
                        <a:pt x="1200" y="864"/>
                      </a:lnTo>
                      <a:lnTo>
                        <a:pt x="1194" y="852"/>
                      </a:lnTo>
                      <a:lnTo>
                        <a:pt x="1194" y="804"/>
                      </a:lnTo>
                      <a:lnTo>
                        <a:pt x="1200" y="780"/>
                      </a:lnTo>
                      <a:lnTo>
                        <a:pt x="1200" y="750"/>
                      </a:lnTo>
                      <a:lnTo>
                        <a:pt x="1212" y="738"/>
                      </a:lnTo>
                      <a:lnTo>
                        <a:pt x="1218" y="744"/>
                      </a:lnTo>
                      <a:lnTo>
                        <a:pt x="1218" y="732"/>
                      </a:lnTo>
                      <a:lnTo>
                        <a:pt x="1224" y="726"/>
                      </a:lnTo>
                      <a:lnTo>
                        <a:pt x="1224" y="696"/>
                      </a:lnTo>
                      <a:lnTo>
                        <a:pt x="1218" y="690"/>
                      </a:lnTo>
                      <a:lnTo>
                        <a:pt x="1206" y="684"/>
                      </a:lnTo>
                      <a:lnTo>
                        <a:pt x="1200" y="678"/>
                      </a:lnTo>
                      <a:lnTo>
                        <a:pt x="1188" y="648"/>
                      </a:lnTo>
                      <a:lnTo>
                        <a:pt x="1182" y="642"/>
                      </a:lnTo>
                      <a:lnTo>
                        <a:pt x="1176" y="642"/>
                      </a:lnTo>
                      <a:lnTo>
                        <a:pt x="1176" y="636"/>
                      </a:lnTo>
                      <a:lnTo>
                        <a:pt x="1182" y="624"/>
                      </a:lnTo>
                      <a:lnTo>
                        <a:pt x="1194" y="618"/>
                      </a:lnTo>
                      <a:lnTo>
                        <a:pt x="1206" y="606"/>
                      </a:lnTo>
                      <a:lnTo>
                        <a:pt x="1206" y="594"/>
                      </a:lnTo>
                      <a:lnTo>
                        <a:pt x="1200" y="588"/>
                      </a:lnTo>
                      <a:lnTo>
                        <a:pt x="1194" y="576"/>
                      </a:lnTo>
                      <a:lnTo>
                        <a:pt x="1194" y="570"/>
                      </a:lnTo>
                      <a:lnTo>
                        <a:pt x="1200" y="564"/>
                      </a:lnTo>
                      <a:lnTo>
                        <a:pt x="1224" y="552"/>
                      </a:lnTo>
                      <a:lnTo>
                        <a:pt x="1230" y="546"/>
                      </a:lnTo>
                      <a:lnTo>
                        <a:pt x="1236" y="546"/>
                      </a:lnTo>
                      <a:lnTo>
                        <a:pt x="1242" y="468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spcBef>
                      <a:spcPct val="0"/>
                    </a:spcBef>
                  </a:pPr>
                  <a:endParaRPr lang="de-DE" baseline="-25000">
                    <a:solidFill>
                      <a:srgbClr val="FFC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185" name="Congo (Brazzaville)" descr="© INSCALE GmbH, 05.05.2010&#10;http://www.presentationload.com/">
                  <a:extLst>
                    <a:ext uri="{FF2B5EF4-FFF2-40B4-BE49-F238E27FC236}">
                      <a16:creationId xmlns="" xmlns:a16="http://schemas.microsoft.com/office/drawing/2014/main" id="{B35EF02D-063B-4D9C-BE06-41EADDE58095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4722988" y="4210711"/>
                  <a:ext cx="174058" cy="218013"/>
                </a:xfrm>
                <a:custGeom>
                  <a:avLst/>
                  <a:gdLst>
                    <a:gd name="T0" fmla="*/ 2147483647 w 534"/>
                    <a:gd name="T1" fmla="*/ 2147483647 h 702"/>
                    <a:gd name="T2" fmla="*/ 2147483647 w 534"/>
                    <a:gd name="T3" fmla="*/ 2147483647 h 702"/>
                    <a:gd name="T4" fmla="*/ 2147483647 w 534"/>
                    <a:gd name="T5" fmla="*/ 2147483647 h 702"/>
                    <a:gd name="T6" fmla="*/ 2147483647 w 534"/>
                    <a:gd name="T7" fmla="*/ 2147483647 h 702"/>
                    <a:gd name="T8" fmla="*/ 2147483647 w 534"/>
                    <a:gd name="T9" fmla="*/ 2147483647 h 702"/>
                    <a:gd name="T10" fmla="*/ 2147483647 w 534"/>
                    <a:gd name="T11" fmla="*/ 2147483647 h 702"/>
                    <a:gd name="T12" fmla="*/ 2147483647 w 534"/>
                    <a:gd name="T13" fmla="*/ 2147483647 h 702"/>
                    <a:gd name="T14" fmla="*/ 2147483647 w 534"/>
                    <a:gd name="T15" fmla="*/ 2147483647 h 702"/>
                    <a:gd name="T16" fmla="*/ 2147483647 w 534"/>
                    <a:gd name="T17" fmla="*/ 2147483647 h 702"/>
                    <a:gd name="T18" fmla="*/ 2147483647 w 534"/>
                    <a:gd name="T19" fmla="*/ 2147483647 h 702"/>
                    <a:gd name="T20" fmla="*/ 2147483647 w 534"/>
                    <a:gd name="T21" fmla="*/ 2147483647 h 702"/>
                    <a:gd name="T22" fmla="*/ 2147483647 w 534"/>
                    <a:gd name="T23" fmla="*/ 2147483647 h 702"/>
                    <a:gd name="T24" fmla="*/ 2147483647 w 534"/>
                    <a:gd name="T25" fmla="*/ 2147483647 h 702"/>
                    <a:gd name="T26" fmla="*/ 2147483647 w 534"/>
                    <a:gd name="T27" fmla="*/ 2147483647 h 702"/>
                    <a:gd name="T28" fmla="*/ 2147483647 w 534"/>
                    <a:gd name="T29" fmla="*/ 2147483647 h 702"/>
                    <a:gd name="T30" fmla="*/ 2147483647 w 534"/>
                    <a:gd name="T31" fmla="*/ 2147483647 h 702"/>
                    <a:gd name="T32" fmla="*/ 2147483647 w 534"/>
                    <a:gd name="T33" fmla="*/ 2147483647 h 702"/>
                    <a:gd name="T34" fmla="*/ 2147483647 w 534"/>
                    <a:gd name="T35" fmla="*/ 2147483647 h 702"/>
                    <a:gd name="T36" fmla="*/ 2147483647 w 534"/>
                    <a:gd name="T37" fmla="*/ 2147483647 h 702"/>
                    <a:gd name="T38" fmla="*/ 2147483647 w 534"/>
                    <a:gd name="T39" fmla="*/ 2147483647 h 702"/>
                    <a:gd name="T40" fmla="*/ 2147483647 w 534"/>
                    <a:gd name="T41" fmla="*/ 2147483647 h 702"/>
                    <a:gd name="T42" fmla="*/ 2147483647 w 534"/>
                    <a:gd name="T43" fmla="*/ 2147483647 h 702"/>
                    <a:gd name="T44" fmla="*/ 2147483647 w 534"/>
                    <a:gd name="T45" fmla="*/ 2147483647 h 702"/>
                    <a:gd name="T46" fmla="*/ 2147483647 w 534"/>
                    <a:gd name="T47" fmla="*/ 2147483647 h 702"/>
                    <a:gd name="T48" fmla="*/ 2147483647 w 534"/>
                    <a:gd name="T49" fmla="*/ 2147483647 h 702"/>
                    <a:gd name="T50" fmla="*/ 0 w 534"/>
                    <a:gd name="T51" fmla="*/ 2147483647 h 702"/>
                    <a:gd name="T52" fmla="*/ 2147483647 w 534"/>
                    <a:gd name="T53" fmla="*/ 2147483647 h 702"/>
                    <a:gd name="T54" fmla="*/ 2147483647 w 534"/>
                    <a:gd name="T55" fmla="*/ 2147483647 h 702"/>
                    <a:gd name="T56" fmla="*/ 2147483647 w 534"/>
                    <a:gd name="T57" fmla="*/ 2147483647 h 702"/>
                    <a:gd name="T58" fmla="*/ 2147483647 w 534"/>
                    <a:gd name="T59" fmla="*/ 2147483647 h 702"/>
                    <a:gd name="T60" fmla="*/ 2147483647 w 534"/>
                    <a:gd name="T61" fmla="*/ 2147483647 h 702"/>
                    <a:gd name="T62" fmla="*/ 2147483647 w 534"/>
                    <a:gd name="T63" fmla="*/ 2147483647 h 702"/>
                    <a:gd name="T64" fmla="*/ 2147483647 w 534"/>
                    <a:gd name="T65" fmla="*/ 2147483647 h 702"/>
                    <a:gd name="T66" fmla="*/ 2147483647 w 534"/>
                    <a:gd name="T67" fmla="*/ 2147483647 h 702"/>
                    <a:gd name="T68" fmla="*/ 2147483647 w 534"/>
                    <a:gd name="T69" fmla="*/ 2147483647 h 702"/>
                    <a:gd name="T70" fmla="*/ 2147483647 w 534"/>
                    <a:gd name="T71" fmla="*/ 2147483647 h 702"/>
                    <a:gd name="T72" fmla="*/ 2147483647 w 534"/>
                    <a:gd name="T73" fmla="*/ 2147483647 h 702"/>
                    <a:gd name="T74" fmla="*/ 2147483647 w 534"/>
                    <a:gd name="T75" fmla="*/ 2147483647 h 702"/>
                    <a:gd name="T76" fmla="*/ 2147483647 w 534"/>
                    <a:gd name="T77" fmla="*/ 2147483647 h 702"/>
                    <a:gd name="T78" fmla="*/ 2147483647 w 534"/>
                    <a:gd name="T79" fmla="*/ 2147483647 h 702"/>
                    <a:gd name="T80" fmla="*/ 2147483647 w 534"/>
                    <a:gd name="T81" fmla="*/ 2147483647 h 702"/>
                    <a:gd name="T82" fmla="*/ 2147483647 w 534"/>
                    <a:gd name="T83" fmla="*/ 2147483647 h 702"/>
                    <a:gd name="T84" fmla="*/ 2147483647 w 534"/>
                    <a:gd name="T85" fmla="*/ 2147483647 h 702"/>
                    <a:gd name="T86" fmla="*/ 2147483647 w 534"/>
                    <a:gd name="T87" fmla="*/ 2147483647 h 702"/>
                    <a:gd name="T88" fmla="*/ 2147483647 w 534"/>
                    <a:gd name="T89" fmla="*/ 2147483647 h 702"/>
                    <a:gd name="T90" fmla="*/ 2147483647 w 534"/>
                    <a:gd name="T91" fmla="*/ 2147483647 h 702"/>
                    <a:gd name="T92" fmla="*/ 2147483647 w 534"/>
                    <a:gd name="T93" fmla="*/ 2147483647 h 702"/>
                    <a:gd name="T94" fmla="*/ 2147483647 w 534"/>
                    <a:gd name="T95" fmla="*/ 2147483647 h 702"/>
                    <a:gd name="T96" fmla="*/ 2147483647 w 534"/>
                    <a:gd name="T97" fmla="*/ 2147483647 h 702"/>
                    <a:gd name="T98" fmla="*/ 2147483647 w 534"/>
                    <a:gd name="T99" fmla="*/ 2147483647 h 702"/>
                    <a:gd name="T100" fmla="*/ 2147483647 w 534"/>
                    <a:gd name="T101" fmla="*/ 2147483647 h 702"/>
                    <a:gd name="T102" fmla="*/ 2147483647 w 534"/>
                    <a:gd name="T103" fmla="*/ 2147483647 h 702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534"/>
                    <a:gd name="T157" fmla="*/ 0 h 702"/>
                    <a:gd name="T158" fmla="*/ 534 w 534"/>
                    <a:gd name="T159" fmla="*/ 702 h 702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534" h="702">
                      <a:moveTo>
                        <a:pt x="366" y="120"/>
                      </a:moveTo>
                      <a:lnTo>
                        <a:pt x="360" y="126"/>
                      </a:lnTo>
                      <a:lnTo>
                        <a:pt x="354" y="168"/>
                      </a:lnTo>
                      <a:lnTo>
                        <a:pt x="330" y="144"/>
                      </a:lnTo>
                      <a:lnTo>
                        <a:pt x="294" y="144"/>
                      </a:lnTo>
                      <a:lnTo>
                        <a:pt x="288" y="138"/>
                      </a:lnTo>
                      <a:lnTo>
                        <a:pt x="276" y="138"/>
                      </a:lnTo>
                      <a:lnTo>
                        <a:pt x="270" y="132"/>
                      </a:lnTo>
                      <a:lnTo>
                        <a:pt x="258" y="126"/>
                      </a:lnTo>
                      <a:lnTo>
                        <a:pt x="210" y="126"/>
                      </a:lnTo>
                      <a:lnTo>
                        <a:pt x="192" y="132"/>
                      </a:lnTo>
                      <a:lnTo>
                        <a:pt x="162" y="132"/>
                      </a:lnTo>
                      <a:lnTo>
                        <a:pt x="144" y="162"/>
                      </a:lnTo>
                      <a:lnTo>
                        <a:pt x="150" y="198"/>
                      </a:lnTo>
                      <a:lnTo>
                        <a:pt x="156" y="204"/>
                      </a:lnTo>
                      <a:lnTo>
                        <a:pt x="180" y="204"/>
                      </a:lnTo>
                      <a:lnTo>
                        <a:pt x="186" y="198"/>
                      </a:lnTo>
                      <a:lnTo>
                        <a:pt x="186" y="180"/>
                      </a:lnTo>
                      <a:lnTo>
                        <a:pt x="204" y="180"/>
                      </a:lnTo>
                      <a:lnTo>
                        <a:pt x="210" y="186"/>
                      </a:lnTo>
                      <a:lnTo>
                        <a:pt x="222" y="186"/>
                      </a:lnTo>
                      <a:lnTo>
                        <a:pt x="222" y="192"/>
                      </a:lnTo>
                      <a:lnTo>
                        <a:pt x="228" y="198"/>
                      </a:lnTo>
                      <a:lnTo>
                        <a:pt x="228" y="216"/>
                      </a:lnTo>
                      <a:lnTo>
                        <a:pt x="240" y="222"/>
                      </a:lnTo>
                      <a:lnTo>
                        <a:pt x="240" y="234"/>
                      </a:lnTo>
                      <a:lnTo>
                        <a:pt x="234" y="240"/>
                      </a:lnTo>
                      <a:lnTo>
                        <a:pt x="228" y="252"/>
                      </a:lnTo>
                      <a:lnTo>
                        <a:pt x="222" y="258"/>
                      </a:lnTo>
                      <a:lnTo>
                        <a:pt x="210" y="258"/>
                      </a:lnTo>
                      <a:lnTo>
                        <a:pt x="198" y="282"/>
                      </a:lnTo>
                      <a:lnTo>
                        <a:pt x="198" y="318"/>
                      </a:lnTo>
                      <a:lnTo>
                        <a:pt x="216" y="324"/>
                      </a:lnTo>
                      <a:lnTo>
                        <a:pt x="222" y="342"/>
                      </a:lnTo>
                      <a:lnTo>
                        <a:pt x="240" y="342"/>
                      </a:lnTo>
                      <a:lnTo>
                        <a:pt x="246" y="348"/>
                      </a:lnTo>
                      <a:lnTo>
                        <a:pt x="246" y="360"/>
                      </a:lnTo>
                      <a:lnTo>
                        <a:pt x="240" y="366"/>
                      </a:lnTo>
                      <a:lnTo>
                        <a:pt x="240" y="414"/>
                      </a:lnTo>
                      <a:lnTo>
                        <a:pt x="234" y="426"/>
                      </a:lnTo>
                      <a:lnTo>
                        <a:pt x="240" y="450"/>
                      </a:lnTo>
                      <a:lnTo>
                        <a:pt x="234" y="456"/>
                      </a:lnTo>
                      <a:lnTo>
                        <a:pt x="222" y="462"/>
                      </a:lnTo>
                      <a:lnTo>
                        <a:pt x="222" y="486"/>
                      </a:lnTo>
                      <a:lnTo>
                        <a:pt x="216" y="498"/>
                      </a:lnTo>
                      <a:lnTo>
                        <a:pt x="210" y="504"/>
                      </a:lnTo>
                      <a:lnTo>
                        <a:pt x="198" y="504"/>
                      </a:lnTo>
                      <a:lnTo>
                        <a:pt x="192" y="498"/>
                      </a:lnTo>
                      <a:lnTo>
                        <a:pt x="192" y="468"/>
                      </a:lnTo>
                      <a:lnTo>
                        <a:pt x="186" y="468"/>
                      </a:lnTo>
                      <a:lnTo>
                        <a:pt x="180" y="474"/>
                      </a:lnTo>
                      <a:lnTo>
                        <a:pt x="174" y="486"/>
                      </a:lnTo>
                      <a:lnTo>
                        <a:pt x="168" y="492"/>
                      </a:lnTo>
                      <a:lnTo>
                        <a:pt x="138" y="492"/>
                      </a:lnTo>
                      <a:lnTo>
                        <a:pt x="120" y="450"/>
                      </a:lnTo>
                      <a:lnTo>
                        <a:pt x="90" y="450"/>
                      </a:lnTo>
                      <a:lnTo>
                        <a:pt x="90" y="456"/>
                      </a:lnTo>
                      <a:lnTo>
                        <a:pt x="108" y="474"/>
                      </a:lnTo>
                      <a:lnTo>
                        <a:pt x="96" y="480"/>
                      </a:lnTo>
                      <a:lnTo>
                        <a:pt x="90" y="492"/>
                      </a:lnTo>
                      <a:lnTo>
                        <a:pt x="84" y="498"/>
                      </a:lnTo>
                      <a:lnTo>
                        <a:pt x="66" y="498"/>
                      </a:lnTo>
                      <a:lnTo>
                        <a:pt x="54" y="492"/>
                      </a:lnTo>
                      <a:lnTo>
                        <a:pt x="42" y="492"/>
                      </a:lnTo>
                      <a:lnTo>
                        <a:pt x="36" y="486"/>
                      </a:lnTo>
                      <a:lnTo>
                        <a:pt x="30" y="486"/>
                      </a:lnTo>
                      <a:lnTo>
                        <a:pt x="30" y="504"/>
                      </a:lnTo>
                      <a:lnTo>
                        <a:pt x="36" y="510"/>
                      </a:lnTo>
                      <a:lnTo>
                        <a:pt x="36" y="522"/>
                      </a:lnTo>
                      <a:lnTo>
                        <a:pt x="24" y="522"/>
                      </a:lnTo>
                      <a:lnTo>
                        <a:pt x="54" y="540"/>
                      </a:lnTo>
                      <a:lnTo>
                        <a:pt x="36" y="552"/>
                      </a:lnTo>
                      <a:lnTo>
                        <a:pt x="54" y="564"/>
                      </a:lnTo>
                      <a:lnTo>
                        <a:pt x="54" y="600"/>
                      </a:lnTo>
                      <a:lnTo>
                        <a:pt x="48" y="606"/>
                      </a:lnTo>
                      <a:lnTo>
                        <a:pt x="30" y="588"/>
                      </a:lnTo>
                      <a:lnTo>
                        <a:pt x="6" y="600"/>
                      </a:lnTo>
                      <a:lnTo>
                        <a:pt x="0" y="618"/>
                      </a:lnTo>
                      <a:lnTo>
                        <a:pt x="54" y="666"/>
                      </a:lnTo>
                      <a:lnTo>
                        <a:pt x="54" y="684"/>
                      </a:lnTo>
                      <a:lnTo>
                        <a:pt x="72" y="702"/>
                      </a:lnTo>
                      <a:lnTo>
                        <a:pt x="72" y="690"/>
                      </a:lnTo>
                      <a:lnTo>
                        <a:pt x="90" y="690"/>
                      </a:lnTo>
                      <a:lnTo>
                        <a:pt x="90" y="672"/>
                      </a:lnTo>
                      <a:lnTo>
                        <a:pt x="102" y="666"/>
                      </a:lnTo>
                      <a:lnTo>
                        <a:pt x="108" y="660"/>
                      </a:lnTo>
                      <a:lnTo>
                        <a:pt x="120" y="654"/>
                      </a:lnTo>
                      <a:lnTo>
                        <a:pt x="126" y="648"/>
                      </a:lnTo>
                      <a:lnTo>
                        <a:pt x="132" y="654"/>
                      </a:lnTo>
                      <a:lnTo>
                        <a:pt x="132" y="660"/>
                      </a:lnTo>
                      <a:lnTo>
                        <a:pt x="138" y="666"/>
                      </a:lnTo>
                      <a:lnTo>
                        <a:pt x="138" y="672"/>
                      </a:lnTo>
                      <a:lnTo>
                        <a:pt x="150" y="672"/>
                      </a:lnTo>
                      <a:lnTo>
                        <a:pt x="150" y="678"/>
                      </a:lnTo>
                      <a:lnTo>
                        <a:pt x="156" y="684"/>
                      </a:lnTo>
                      <a:lnTo>
                        <a:pt x="156" y="690"/>
                      </a:lnTo>
                      <a:lnTo>
                        <a:pt x="162" y="696"/>
                      </a:lnTo>
                      <a:lnTo>
                        <a:pt x="174" y="696"/>
                      </a:lnTo>
                      <a:lnTo>
                        <a:pt x="180" y="690"/>
                      </a:lnTo>
                      <a:lnTo>
                        <a:pt x="186" y="678"/>
                      </a:lnTo>
                      <a:lnTo>
                        <a:pt x="186" y="660"/>
                      </a:lnTo>
                      <a:lnTo>
                        <a:pt x="210" y="666"/>
                      </a:lnTo>
                      <a:lnTo>
                        <a:pt x="228" y="648"/>
                      </a:lnTo>
                      <a:lnTo>
                        <a:pt x="234" y="648"/>
                      </a:lnTo>
                      <a:lnTo>
                        <a:pt x="234" y="678"/>
                      </a:lnTo>
                      <a:lnTo>
                        <a:pt x="228" y="690"/>
                      </a:lnTo>
                      <a:lnTo>
                        <a:pt x="234" y="696"/>
                      </a:lnTo>
                      <a:lnTo>
                        <a:pt x="252" y="696"/>
                      </a:lnTo>
                      <a:lnTo>
                        <a:pt x="264" y="690"/>
                      </a:lnTo>
                      <a:lnTo>
                        <a:pt x="270" y="684"/>
                      </a:lnTo>
                      <a:lnTo>
                        <a:pt x="276" y="672"/>
                      </a:lnTo>
                      <a:lnTo>
                        <a:pt x="294" y="654"/>
                      </a:lnTo>
                      <a:lnTo>
                        <a:pt x="300" y="642"/>
                      </a:lnTo>
                      <a:lnTo>
                        <a:pt x="312" y="630"/>
                      </a:lnTo>
                      <a:lnTo>
                        <a:pt x="330" y="630"/>
                      </a:lnTo>
                      <a:lnTo>
                        <a:pt x="336" y="624"/>
                      </a:lnTo>
                      <a:lnTo>
                        <a:pt x="366" y="582"/>
                      </a:lnTo>
                      <a:lnTo>
                        <a:pt x="360" y="480"/>
                      </a:lnTo>
                      <a:lnTo>
                        <a:pt x="366" y="480"/>
                      </a:lnTo>
                      <a:lnTo>
                        <a:pt x="390" y="456"/>
                      </a:lnTo>
                      <a:lnTo>
                        <a:pt x="390" y="420"/>
                      </a:lnTo>
                      <a:lnTo>
                        <a:pt x="396" y="408"/>
                      </a:lnTo>
                      <a:lnTo>
                        <a:pt x="402" y="402"/>
                      </a:lnTo>
                      <a:lnTo>
                        <a:pt x="450" y="378"/>
                      </a:lnTo>
                      <a:lnTo>
                        <a:pt x="456" y="366"/>
                      </a:lnTo>
                      <a:lnTo>
                        <a:pt x="468" y="360"/>
                      </a:lnTo>
                      <a:lnTo>
                        <a:pt x="474" y="354"/>
                      </a:lnTo>
                      <a:lnTo>
                        <a:pt x="474" y="300"/>
                      </a:lnTo>
                      <a:lnTo>
                        <a:pt x="486" y="294"/>
                      </a:lnTo>
                      <a:lnTo>
                        <a:pt x="492" y="282"/>
                      </a:lnTo>
                      <a:lnTo>
                        <a:pt x="492" y="258"/>
                      </a:lnTo>
                      <a:lnTo>
                        <a:pt x="486" y="246"/>
                      </a:lnTo>
                      <a:lnTo>
                        <a:pt x="480" y="240"/>
                      </a:lnTo>
                      <a:lnTo>
                        <a:pt x="480" y="228"/>
                      </a:lnTo>
                      <a:lnTo>
                        <a:pt x="498" y="192"/>
                      </a:lnTo>
                      <a:lnTo>
                        <a:pt x="498" y="168"/>
                      </a:lnTo>
                      <a:lnTo>
                        <a:pt x="492" y="156"/>
                      </a:lnTo>
                      <a:lnTo>
                        <a:pt x="492" y="126"/>
                      </a:lnTo>
                      <a:lnTo>
                        <a:pt x="498" y="120"/>
                      </a:lnTo>
                      <a:lnTo>
                        <a:pt x="510" y="96"/>
                      </a:lnTo>
                      <a:lnTo>
                        <a:pt x="522" y="84"/>
                      </a:lnTo>
                      <a:lnTo>
                        <a:pt x="528" y="66"/>
                      </a:lnTo>
                      <a:lnTo>
                        <a:pt x="534" y="54"/>
                      </a:lnTo>
                      <a:lnTo>
                        <a:pt x="534" y="18"/>
                      </a:lnTo>
                      <a:lnTo>
                        <a:pt x="522" y="6"/>
                      </a:lnTo>
                      <a:lnTo>
                        <a:pt x="510" y="18"/>
                      </a:lnTo>
                      <a:lnTo>
                        <a:pt x="498" y="18"/>
                      </a:lnTo>
                      <a:lnTo>
                        <a:pt x="462" y="0"/>
                      </a:lnTo>
                      <a:lnTo>
                        <a:pt x="444" y="0"/>
                      </a:lnTo>
                      <a:lnTo>
                        <a:pt x="426" y="18"/>
                      </a:lnTo>
                      <a:lnTo>
                        <a:pt x="396" y="18"/>
                      </a:lnTo>
                      <a:lnTo>
                        <a:pt x="378" y="48"/>
                      </a:lnTo>
                      <a:lnTo>
                        <a:pt x="390" y="60"/>
                      </a:lnTo>
                      <a:lnTo>
                        <a:pt x="390" y="84"/>
                      </a:lnTo>
                      <a:lnTo>
                        <a:pt x="384" y="96"/>
                      </a:lnTo>
                      <a:lnTo>
                        <a:pt x="378" y="102"/>
                      </a:lnTo>
                      <a:lnTo>
                        <a:pt x="372" y="114"/>
                      </a:lnTo>
                      <a:lnTo>
                        <a:pt x="366" y="120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spcBef>
                      <a:spcPct val="0"/>
                    </a:spcBef>
                  </a:pPr>
                  <a:endParaRPr lang="de-DE" baseline="-25000">
                    <a:solidFill>
                      <a:srgbClr val="FFC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186" name="Central African Republic" descr="© INSCALE GmbH, 05.05.2010&#10;http://www.presentationload.com/">
                  <a:extLst>
                    <a:ext uri="{FF2B5EF4-FFF2-40B4-BE49-F238E27FC236}">
                      <a16:creationId xmlns="" xmlns:a16="http://schemas.microsoft.com/office/drawing/2014/main" id="{3FD48B66-4A06-4563-966E-2B5CE32793F0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4798499" y="4029442"/>
                  <a:ext cx="296923" cy="218013"/>
                </a:xfrm>
                <a:custGeom>
                  <a:avLst/>
                  <a:gdLst>
                    <a:gd name="T0" fmla="*/ 2147483647 w 912"/>
                    <a:gd name="T1" fmla="*/ 2147483647 h 702"/>
                    <a:gd name="T2" fmla="*/ 2147483647 w 912"/>
                    <a:gd name="T3" fmla="*/ 2147483647 h 702"/>
                    <a:gd name="T4" fmla="*/ 2147483647 w 912"/>
                    <a:gd name="T5" fmla="*/ 2147483647 h 702"/>
                    <a:gd name="T6" fmla="*/ 2147483647 w 912"/>
                    <a:gd name="T7" fmla="*/ 2147483647 h 702"/>
                    <a:gd name="T8" fmla="*/ 2147483647 w 912"/>
                    <a:gd name="T9" fmla="*/ 2147483647 h 702"/>
                    <a:gd name="T10" fmla="*/ 2147483647 w 912"/>
                    <a:gd name="T11" fmla="*/ 2147483647 h 702"/>
                    <a:gd name="T12" fmla="*/ 2147483647 w 912"/>
                    <a:gd name="T13" fmla="*/ 2147483647 h 702"/>
                    <a:gd name="T14" fmla="*/ 2147483647 w 912"/>
                    <a:gd name="T15" fmla="*/ 2147483647 h 702"/>
                    <a:gd name="T16" fmla="*/ 2147483647 w 912"/>
                    <a:gd name="T17" fmla="*/ 2147483647 h 702"/>
                    <a:gd name="T18" fmla="*/ 2147483647 w 912"/>
                    <a:gd name="T19" fmla="*/ 2147483647 h 702"/>
                    <a:gd name="T20" fmla="*/ 2147483647 w 912"/>
                    <a:gd name="T21" fmla="*/ 2147483647 h 702"/>
                    <a:gd name="T22" fmla="*/ 2147483647 w 912"/>
                    <a:gd name="T23" fmla="*/ 2147483647 h 702"/>
                    <a:gd name="T24" fmla="*/ 2147483647 w 912"/>
                    <a:gd name="T25" fmla="*/ 2147483647 h 702"/>
                    <a:gd name="T26" fmla="*/ 2147483647 w 912"/>
                    <a:gd name="T27" fmla="*/ 2147483647 h 702"/>
                    <a:gd name="T28" fmla="*/ 2147483647 w 912"/>
                    <a:gd name="T29" fmla="*/ 2147483647 h 702"/>
                    <a:gd name="T30" fmla="*/ 2147483647 w 912"/>
                    <a:gd name="T31" fmla="*/ 0 h 702"/>
                    <a:gd name="T32" fmla="*/ 2147483647 w 912"/>
                    <a:gd name="T33" fmla="*/ 2147483647 h 702"/>
                    <a:gd name="T34" fmla="*/ 2147483647 w 912"/>
                    <a:gd name="T35" fmla="*/ 2147483647 h 702"/>
                    <a:gd name="T36" fmla="*/ 2147483647 w 912"/>
                    <a:gd name="T37" fmla="*/ 2147483647 h 702"/>
                    <a:gd name="T38" fmla="*/ 2147483647 w 912"/>
                    <a:gd name="T39" fmla="*/ 2147483647 h 702"/>
                    <a:gd name="T40" fmla="*/ 2147483647 w 912"/>
                    <a:gd name="T41" fmla="*/ 2147483647 h 702"/>
                    <a:gd name="T42" fmla="*/ 2147483647 w 912"/>
                    <a:gd name="T43" fmla="*/ 2147483647 h 702"/>
                    <a:gd name="T44" fmla="*/ 2147483647 w 912"/>
                    <a:gd name="T45" fmla="*/ 2147483647 h 702"/>
                    <a:gd name="T46" fmla="*/ 2147483647 w 912"/>
                    <a:gd name="T47" fmla="*/ 2147483647 h 702"/>
                    <a:gd name="T48" fmla="*/ 2147483647 w 912"/>
                    <a:gd name="T49" fmla="*/ 2147483647 h 702"/>
                    <a:gd name="T50" fmla="*/ 2147483647 w 912"/>
                    <a:gd name="T51" fmla="*/ 2147483647 h 702"/>
                    <a:gd name="T52" fmla="*/ 2147483647 w 912"/>
                    <a:gd name="T53" fmla="*/ 2147483647 h 702"/>
                    <a:gd name="T54" fmla="*/ 2147483647 w 912"/>
                    <a:gd name="T55" fmla="*/ 2147483647 h 702"/>
                    <a:gd name="T56" fmla="*/ 2147483647 w 912"/>
                    <a:gd name="T57" fmla="*/ 2147483647 h 702"/>
                    <a:gd name="T58" fmla="*/ 2147483647 w 912"/>
                    <a:gd name="T59" fmla="*/ 2147483647 h 702"/>
                    <a:gd name="T60" fmla="*/ 0 w 912"/>
                    <a:gd name="T61" fmla="*/ 2147483647 h 702"/>
                    <a:gd name="T62" fmla="*/ 2147483647 w 912"/>
                    <a:gd name="T63" fmla="*/ 2147483647 h 702"/>
                    <a:gd name="T64" fmla="*/ 2147483647 w 912"/>
                    <a:gd name="T65" fmla="*/ 2147483647 h 702"/>
                    <a:gd name="T66" fmla="*/ 2147483647 w 912"/>
                    <a:gd name="T67" fmla="*/ 2147483647 h 702"/>
                    <a:gd name="T68" fmla="*/ 2147483647 w 912"/>
                    <a:gd name="T69" fmla="*/ 2147483647 h 702"/>
                    <a:gd name="T70" fmla="*/ 2147483647 w 912"/>
                    <a:gd name="T71" fmla="*/ 2147483647 h 702"/>
                    <a:gd name="T72" fmla="*/ 2147483647 w 912"/>
                    <a:gd name="T73" fmla="*/ 2147483647 h 702"/>
                    <a:gd name="T74" fmla="*/ 2147483647 w 912"/>
                    <a:gd name="T75" fmla="*/ 2147483647 h 702"/>
                    <a:gd name="T76" fmla="*/ 2147483647 w 912"/>
                    <a:gd name="T77" fmla="*/ 2147483647 h 702"/>
                    <a:gd name="T78" fmla="*/ 2147483647 w 912"/>
                    <a:gd name="T79" fmla="*/ 2147483647 h 702"/>
                    <a:gd name="T80" fmla="*/ 2147483647 w 912"/>
                    <a:gd name="T81" fmla="*/ 2147483647 h 702"/>
                    <a:gd name="T82" fmla="*/ 2147483647 w 912"/>
                    <a:gd name="T83" fmla="*/ 2147483647 h 702"/>
                    <a:gd name="T84" fmla="*/ 2147483647 w 912"/>
                    <a:gd name="T85" fmla="*/ 2147483647 h 702"/>
                    <a:gd name="T86" fmla="*/ 2147483647 w 912"/>
                    <a:gd name="T87" fmla="*/ 2147483647 h 702"/>
                    <a:gd name="T88" fmla="*/ 2147483647 w 912"/>
                    <a:gd name="T89" fmla="*/ 2147483647 h 702"/>
                    <a:gd name="T90" fmla="*/ 2147483647 w 912"/>
                    <a:gd name="T91" fmla="*/ 2147483647 h 702"/>
                    <a:gd name="T92" fmla="*/ 2147483647 w 912"/>
                    <a:gd name="T93" fmla="*/ 2147483647 h 702"/>
                    <a:gd name="T94" fmla="*/ 2147483647 w 912"/>
                    <a:gd name="T95" fmla="*/ 2147483647 h 702"/>
                    <a:gd name="T96" fmla="*/ 2147483647 w 912"/>
                    <a:gd name="T97" fmla="*/ 2147483647 h 702"/>
                    <a:gd name="T98" fmla="*/ 2147483647 w 912"/>
                    <a:gd name="T99" fmla="*/ 2147483647 h 702"/>
                    <a:gd name="T100" fmla="*/ 2147483647 w 912"/>
                    <a:gd name="T101" fmla="*/ 2147483647 h 702"/>
                    <a:gd name="T102" fmla="*/ 2147483647 w 912"/>
                    <a:gd name="T103" fmla="*/ 2147483647 h 702"/>
                    <a:gd name="T104" fmla="*/ 2147483647 w 912"/>
                    <a:gd name="T105" fmla="*/ 2147483647 h 702"/>
                    <a:gd name="T106" fmla="*/ 2147483647 w 912"/>
                    <a:gd name="T107" fmla="*/ 2147483647 h 702"/>
                    <a:gd name="T108" fmla="*/ 2147483647 w 912"/>
                    <a:gd name="T109" fmla="*/ 2147483647 h 702"/>
                    <a:gd name="T110" fmla="*/ 2147483647 w 912"/>
                    <a:gd name="T111" fmla="*/ 2147483647 h 702"/>
                    <a:gd name="T112" fmla="*/ 2147483647 w 912"/>
                    <a:gd name="T113" fmla="*/ 2147483647 h 702"/>
                    <a:gd name="T114" fmla="*/ 2147483647 w 912"/>
                    <a:gd name="T115" fmla="*/ 2147483647 h 702"/>
                    <a:gd name="T116" fmla="*/ 2147483647 w 912"/>
                    <a:gd name="T117" fmla="*/ 2147483647 h 702"/>
                    <a:gd name="T118" fmla="*/ 2147483647 w 912"/>
                    <a:gd name="T119" fmla="*/ 2147483647 h 702"/>
                    <a:gd name="T120" fmla="*/ 2147483647 w 912"/>
                    <a:gd name="T121" fmla="*/ 2147483647 h 702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912"/>
                    <a:gd name="T184" fmla="*/ 0 h 702"/>
                    <a:gd name="T185" fmla="*/ 912 w 912"/>
                    <a:gd name="T186" fmla="*/ 702 h 702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912" h="702">
                      <a:moveTo>
                        <a:pt x="906" y="420"/>
                      </a:moveTo>
                      <a:lnTo>
                        <a:pt x="900" y="414"/>
                      </a:lnTo>
                      <a:lnTo>
                        <a:pt x="888" y="408"/>
                      </a:lnTo>
                      <a:lnTo>
                        <a:pt x="882" y="402"/>
                      </a:lnTo>
                      <a:lnTo>
                        <a:pt x="858" y="396"/>
                      </a:lnTo>
                      <a:lnTo>
                        <a:pt x="858" y="378"/>
                      </a:lnTo>
                      <a:lnTo>
                        <a:pt x="846" y="366"/>
                      </a:lnTo>
                      <a:lnTo>
                        <a:pt x="846" y="360"/>
                      </a:lnTo>
                      <a:lnTo>
                        <a:pt x="858" y="360"/>
                      </a:lnTo>
                      <a:lnTo>
                        <a:pt x="858" y="348"/>
                      </a:lnTo>
                      <a:lnTo>
                        <a:pt x="852" y="342"/>
                      </a:lnTo>
                      <a:lnTo>
                        <a:pt x="834" y="342"/>
                      </a:lnTo>
                      <a:lnTo>
                        <a:pt x="834" y="336"/>
                      </a:lnTo>
                      <a:lnTo>
                        <a:pt x="828" y="330"/>
                      </a:lnTo>
                      <a:lnTo>
                        <a:pt x="822" y="318"/>
                      </a:lnTo>
                      <a:lnTo>
                        <a:pt x="810" y="306"/>
                      </a:lnTo>
                      <a:lnTo>
                        <a:pt x="798" y="300"/>
                      </a:lnTo>
                      <a:lnTo>
                        <a:pt x="792" y="300"/>
                      </a:lnTo>
                      <a:lnTo>
                        <a:pt x="780" y="294"/>
                      </a:lnTo>
                      <a:lnTo>
                        <a:pt x="768" y="282"/>
                      </a:lnTo>
                      <a:lnTo>
                        <a:pt x="768" y="276"/>
                      </a:lnTo>
                      <a:lnTo>
                        <a:pt x="774" y="276"/>
                      </a:lnTo>
                      <a:lnTo>
                        <a:pt x="774" y="270"/>
                      </a:lnTo>
                      <a:lnTo>
                        <a:pt x="780" y="270"/>
                      </a:lnTo>
                      <a:lnTo>
                        <a:pt x="780" y="264"/>
                      </a:lnTo>
                      <a:lnTo>
                        <a:pt x="768" y="252"/>
                      </a:lnTo>
                      <a:lnTo>
                        <a:pt x="756" y="246"/>
                      </a:lnTo>
                      <a:lnTo>
                        <a:pt x="750" y="246"/>
                      </a:lnTo>
                      <a:lnTo>
                        <a:pt x="750" y="228"/>
                      </a:lnTo>
                      <a:lnTo>
                        <a:pt x="720" y="228"/>
                      </a:lnTo>
                      <a:lnTo>
                        <a:pt x="696" y="216"/>
                      </a:lnTo>
                      <a:lnTo>
                        <a:pt x="696" y="186"/>
                      </a:lnTo>
                      <a:lnTo>
                        <a:pt x="648" y="180"/>
                      </a:lnTo>
                      <a:lnTo>
                        <a:pt x="654" y="162"/>
                      </a:lnTo>
                      <a:lnTo>
                        <a:pt x="648" y="162"/>
                      </a:lnTo>
                      <a:lnTo>
                        <a:pt x="642" y="156"/>
                      </a:lnTo>
                      <a:lnTo>
                        <a:pt x="642" y="150"/>
                      </a:lnTo>
                      <a:lnTo>
                        <a:pt x="648" y="144"/>
                      </a:lnTo>
                      <a:lnTo>
                        <a:pt x="654" y="132"/>
                      </a:lnTo>
                      <a:lnTo>
                        <a:pt x="660" y="126"/>
                      </a:lnTo>
                      <a:lnTo>
                        <a:pt x="660" y="96"/>
                      </a:lnTo>
                      <a:lnTo>
                        <a:pt x="654" y="84"/>
                      </a:lnTo>
                      <a:lnTo>
                        <a:pt x="648" y="66"/>
                      </a:lnTo>
                      <a:lnTo>
                        <a:pt x="636" y="54"/>
                      </a:lnTo>
                      <a:lnTo>
                        <a:pt x="630" y="42"/>
                      </a:lnTo>
                      <a:lnTo>
                        <a:pt x="600" y="12"/>
                      </a:lnTo>
                      <a:lnTo>
                        <a:pt x="600" y="0"/>
                      </a:lnTo>
                      <a:lnTo>
                        <a:pt x="576" y="0"/>
                      </a:lnTo>
                      <a:lnTo>
                        <a:pt x="522" y="30"/>
                      </a:lnTo>
                      <a:lnTo>
                        <a:pt x="516" y="60"/>
                      </a:lnTo>
                      <a:lnTo>
                        <a:pt x="480" y="84"/>
                      </a:lnTo>
                      <a:lnTo>
                        <a:pt x="480" y="102"/>
                      </a:lnTo>
                      <a:lnTo>
                        <a:pt x="456" y="126"/>
                      </a:lnTo>
                      <a:lnTo>
                        <a:pt x="438" y="138"/>
                      </a:lnTo>
                      <a:lnTo>
                        <a:pt x="390" y="156"/>
                      </a:lnTo>
                      <a:lnTo>
                        <a:pt x="348" y="162"/>
                      </a:lnTo>
                      <a:lnTo>
                        <a:pt x="330" y="162"/>
                      </a:lnTo>
                      <a:lnTo>
                        <a:pt x="312" y="174"/>
                      </a:lnTo>
                      <a:lnTo>
                        <a:pt x="318" y="174"/>
                      </a:lnTo>
                      <a:lnTo>
                        <a:pt x="330" y="186"/>
                      </a:lnTo>
                      <a:lnTo>
                        <a:pt x="330" y="198"/>
                      </a:lnTo>
                      <a:lnTo>
                        <a:pt x="324" y="204"/>
                      </a:lnTo>
                      <a:lnTo>
                        <a:pt x="318" y="216"/>
                      </a:lnTo>
                      <a:lnTo>
                        <a:pt x="312" y="222"/>
                      </a:lnTo>
                      <a:lnTo>
                        <a:pt x="306" y="234"/>
                      </a:lnTo>
                      <a:lnTo>
                        <a:pt x="300" y="240"/>
                      </a:lnTo>
                      <a:lnTo>
                        <a:pt x="210" y="240"/>
                      </a:lnTo>
                      <a:lnTo>
                        <a:pt x="204" y="246"/>
                      </a:lnTo>
                      <a:lnTo>
                        <a:pt x="198" y="258"/>
                      </a:lnTo>
                      <a:lnTo>
                        <a:pt x="186" y="270"/>
                      </a:lnTo>
                      <a:lnTo>
                        <a:pt x="174" y="276"/>
                      </a:lnTo>
                      <a:lnTo>
                        <a:pt x="168" y="276"/>
                      </a:lnTo>
                      <a:lnTo>
                        <a:pt x="162" y="270"/>
                      </a:lnTo>
                      <a:lnTo>
                        <a:pt x="162" y="246"/>
                      </a:lnTo>
                      <a:lnTo>
                        <a:pt x="156" y="252"/>
                      </a:lnTo>
                      <a:lnTo>
                        <a:pt x="144" y="258"/>
                      </a:lnTo>
                      <a:lnTo>
                        <a:pt x="126" y="276"/>
                      </a:lnTo>
                      <a:lnTo>
                        <a:pt x="114" y="282"/>
                      </a:lnTo>
                      <a:lnTo>
                        <a:pt x="96" y="282"/>
                      </a:lnTo>
                      <a:lnTo>
                        <a:pt x="90" y="276"/>
                      </a:lnTo>
                      <a:lnTo>
                        <a:pt x="78" y="276"/>
                      </a:lnTo>
                      <a:lnTo>
                        <a:pt x="66" y="288"/>
                      </a:lnTo>
                      <a:lnTo>
                        <a:pt x="60" y="300"/>
                      </a:lnTo>
                      <a:lnTo>
                        <a:pt x="54" y="306"/>
                      </a:lnTo>
                      <a:lnTo>
                        <a:pt x="54" y="324"/>
                      </a:lnTo>
                      <a:lnTo>
                        <a:pt x="48" y="336"/>
                      </a:lnTo>
                      <a:lnTo>
                        <a:pt x="42" y="336"/>
                      </a:lnTo>
                      <a:lnTo>
                        <a:pt x="36" y="372"/>
                      </a:lnTo>
                      <a:lnTo>
                        <a:pt x="30" y="372"/>
                      </a:lnTo>
                      <a:lnTo>
                        <a:pt x="24" y="378"/>
                      </a:lnTo>
                      <a:lnTo>
                        <a:pt x="12" y="384"/>
                      </a:lnTo>
                      <a:lnTo>
                        <a:pt x="0" y="396"/>
                      </a:lnTo>
                      <a:lnTo>
                        <a:pt x="0" y="402"/>
                      </a:lnTo>
                      <a:lnTo>
                        <a:pt x="12" y="408"/>
                      </a:lnTo>
                      <a:lnTo>
                        <a:pt x="18" y="408"/>
                      </a:lnTo>
                      <a:lnTo>
                        <a:pt x="18" y="444"/>
                      </a:lnTo>
                      <a:lnTo>
                        <a:pt x="6" y="456"/>
                      </a:lnTo>
                      <a:lnTo>
                        <a:pt x="24" y="468"/>
                      </a:lnTo>
                      <a:lnTo>
                        <a:pt x="24" y="516"/>
                      </a:lnTo>
                      <a:lnTo>
                        <a:pt x="30" y="516"/>
                      </a:lnTo>
                      <a:lnTo>
                        <a:pt x="48" y="534"/>
                      </a:lnTo>
                      <a:lnTo>
                        <a:pt x="54" y="534"/>
                      </a:lnTo>
                      <a:lnTo>
                        <a:pt x="54" y="576"/>
                      </a:lnTo>
                      <a:lnTo>
                        <a:pt x="60" y="582"/>
                      </a:lnTo>
                      <a:lnTo>
                        <a:pt x="72" y="606"/>
                      </a:lnTo>
                      <a:lnTo>
                        <a:pt x="84" y="618"/>
                      </a:lnTo>
                      <a:lnTo>
                        <a:pt x="96" y="624"/>
                      </a:lnTo>
                      <a:lnTo>
                        <a:pt x="102" y="636"/>
                      </a:lnTo>
                      <a:lnTo>
                        <a:pt x="114" y="642"/>
                      </a:lnTo>
                      <a:lnTo>
                        <a:pt x="120" y="660"/>
                      </a:lnTo>
                      <a:lnTo>
                        <a:pt x="120" y="690"/>
                      </a:lnTo>
                      <a:lnTo>
                        <a:pt x="132" y="702"/>
                      </a:lnTo>
                      <a:lnTo>
                        <a:pt x="138" y="696"/>
                      </a:lnTo>
                      <a:lnTo>
                        <a:pt x="144" y="684"/>
                      </a:lnTo>
                      <a:lnTo>
                        <a:pt x="150" y="678"/>
                      </a:lnTo>
                      <a:lnTo>
                        <a:pt x="156" y="666"/>
                      </a:lnTo>
                      <a:lnTo>
                        <a:pt x="156" y="642"/>
                      </a:lnTo>
                      <a:lnTo>
                        <a:pt x="144" y="630"/>
                      </a:lnTo>
                      <a:lnTo>
                        <a:pt x="162" y="600"/>
                      </a:lnTo>
                      <a:lnTo>
                        <a:pt x="192" y="600"/>
                      </a:lnTo>
                      <a:lnTo>
                        <a:pt x="210" y="582"/>
                      </a:lnTo>
                      <a:lnTo>
                        <a:pt x="228" y="582"/>
                      </a:lnTo>
                      <a:lnTo>
                        <a:pt x="264" y="600"/>
                      </a:lnTo>
                      <a:lnTo>
                        <a:pt x="276" y="600"/>
                      </a:lnTo>
                      <a:lnTo>
                        <a:pt x="288" y="588"/>
                      </a:lnTo>
                      <a:lnTo>
                        <a:pt x="300" y="570"/>
                      </a:lnTo>
                      <a:lnTo>
                        <a:pt x="300" y="552"/>
                      </a:lnTo>
                      <a:lnTo>
                        <a:pt x="294" y="552"/>
                      </a:lnTo>
                      <a:lnTo>
                        <a:pt x="294" y="540"/>
                      </a:lnTo>
                      <a:lnTo>
                        <a:pt x="306" y="528"/>
                      </a:lnTo>
                      <a:lnTo>
                        <a:pt x="312" y="528"/>
                      </a:lnTo>
                      <a:lnTo>
                        <a:pt x="324" y="516"/>
                      </a:lnTo>
                      <a:lnTo>
                        <a:pt x="330" y="504"/>
                      </a:lnTo>
                      <a:lnTo>
                        <a:pt x="330" y="498"/>
                      </a:lnTo>
                      <a:lnTo>
                        <a:pt x="336" y="486"/>
                      </a:lnTo>
                      <a:lnTo>
                        <a:pt x="336" y="480"/>
                      </a:lnTo>
                      <a:lnTo>
                        <a:pt x="342" y="474"/>
                      </a:lnTo>
                      <a:lnTo>
                        <a:pt x="354" y="468"/>
                      </a:lnTo>
                      <a:lnTo>
                        <a:pt x="366" y="468"/>
                      </a:lnTo>
                      <a:lnTo>
                        <a:pt x="384" y="474"/>
                      </a:lnTo>
                      <a:lnTo>
                        <a:pt x="396" y="474"/>
                      </a:lnTo>
                      <a:lnTo>
                        <a:pt x="408" y="480"/>
                      </a:lnTo>
                      <a:lnTo>
                        <a:pt x="408" y="492"/>
                      </a:lnTo>
                      <a:lnTo>
                        <a:pt x="426" y="492"/>
                      </a:lnTo>
                      <a:lnTo>
                        <a:pt x="432" y="498"/>
                      </a:lnTo>
                      <a:lnTo>
                        <a:pt x="432" y="528"/>
                      </a:lnTo>
                      <a:lnTo>
                        <a:pt x="474" y="528"/>
                      </a:lnTo>
                      <a:lnTo>
                        <a:pt x="480" y="534"/>
                      </a:lnTo>
                      <a:lnTo>
                        <a:pt x="492" y="540"/>
                      </a:lnTo>
                      <a:lnTo>
                        <a:pt x="540" y="540"/>
                      </a:lnTo>
                      <a:lnTo>
                        <a:pt x="552" y="546"/>
                      </a:lnTo>
                      <a:lnTo>
                        <a:pt x="558" y="552"/>
                      </a:lnTo>
                      <a:lnTo>
                        <a:pt x="570" y="558"/>
                      </a:lnTo>
                      <a:lnTo>
                        <a:pt x="576" y="552"/>
                      </a:lnTo>
                      <a:lnTo>
                        <a:pt x="582" y="540"/>
                      </a:lnTo>
                      <a:lnTo>
                        <a:pt x="588" y="534"/>
                      </a:lnTo>
                      <a:lnTo>
                        <a:pt x="588" y="522"/>
                      </a:lnTo>
                      <a:lnTo>
                        <a:pt x="606" y="504"/>
                      </a:lnTo>
                      <a:lnTo>
                        <a:pt x="612" y="492"/>
                      </a:lnTo>
                      <a:lnTo>
                        <a:pt x="636" y="516"/>
                      </a:lnTo>
                      <a:lnTo>
                        <a:pt x="642" y="516"/>
                      </a:lnTo>
                      <a:lnTo>
                        <a:pt x="648" y="510"/>
                      </a:lnTo>
                      <a:lnTo>
                        <a:pt x="660" y="504"/>
                      </a:lnTo>
                      <a:lnTo>
                        <a:pt x="672" y="492"/>
                      </a:lnTo>
                      <a:lnTo>
                        <a:pt x="690" y="492"/>
                      </a:lnTo>
                      <a:lnTo>
                        <a:pt x="714" y="474"/>
                      </a:lnTo>
                      <a:lnTo>
                        <a:pt x="726" y="486"/>
                      </a:lnTo>
                      <a:lnTo>
                        <a:pt x="750" y="486"/>
                      </a:lnTo>
                      <a:lnTo>
                        <a:pt x="756" y="480"/>
                      </a:lnTo>
                      <a:lnTo>
                        <a:pt x="768" y="480"/>
                      </a:lnTo>
                      <a:lnTo>
                        <a:pt x="768" y="468"/>
                      </a:lnTo>
                      <a:lnTo>
                        <a:pt x="786" y="450"/>
                      </a:lnTo>
                      <a:lnTo>
                        <a:pt x="792" y="450"/>
                      </a:lnTo>
                      <a:lnTo>
                        <a:pt x="792" y="456"/>
                      </a:lnTo>
                      <a:lnTo>
                        <a:pt x="804" y="468"/>
                      </a:lnTo>
                      <a:lnTo>
                        <a:pt x="840" y="462"/>
                      </a:lnTo>
                      <a:lnTo>
                        <a:pt x="840" y="468"/>
                      </a:lnTo>
                      <a:lnTo>
                        <a:pt x="852" y="480"/>
                      </a:lnTo>
                      <a:lnTo>
                        <a:pt x="876" y="480"/>
                      </a:lnTo>
                      <a:lnTo>
                        <a:pt x="894" y="474"/>
                      </a:lnTo>
                      <a:lnTo>
                        <a:pt x="912" y="456"/>
                      </a:lnTo>
                      <a:lnTo>
                        <a:pt x="912" y="432"/>
                      </a:lnTo>
                      <a:lnTo>
                        <a:pt x="906" y="420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spcBef>
                      <a:spcPct val="0"/>
                    </a:spcBef>
                  </a:pPr>
                  <a:endParaRPr lang="de-DE" baseline="-25000">
                    <a:solidFill>
                      <a:srgbClr val="FFC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187" name="Cameroon" descr="© INSCALE GmbH, 05.05.2010&#10;http://www.presentationload.com/">
                  <a:extLst>
                    <a:ext uri="{FF2B5EF4-FFF2-40B4-BE49-F238E27FC236}">
                      <a16:creationId xmlns="" xmlns:a16="http://schemas.microsoft.com/office/drawing/2014/main" id="{EA82A9D7-537D-46B0-94B8-F74A5C654CD7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4664115" y="3975551"/>
                  <a:ext cx="177898" cy="287825"/>
                </a:xfrm>
                <a:custGeom>
                  <a:avLst/>
                  <a:gdLst>
                    <a:gd name="T0" fmla="*/ 2147483647 w 546"/>
                    <a:gd name="T1" fmla="*/ 0 h 924"/>
                    <a:gd name="T2" fmla="*/ 2147483647 w 546"/>
                    <a:gd name="T3" fmla="*/ 2147483647 h 924"/>
                    <a:gd name="T4" fmla="*/ 2147483647 w 546"/>
                    <a:gd name="T5" fmla="*/ 2147483647 h 924"/>
                    <a:gd name="T6" fmla="*/ 2147483647 w 546"/>
                    <a:gd name="T7" fmla="*/ 2147483647 h 924"/>
                    <a:gd name="T8" fmla="*/ 2147483647 w 546"/>
                    <a:gd name="T9" fmla="*/ 2147483647 h 924"/>
                    <a:gd name="T10" fmla="*/ 2147483647 w 546"/>
                    <a:gd name="T11" fmla="*/ 2147483647 h 924"/>
                    <a:gd name="T12" fmla="*/ 2147483647 w 546"/>
                    <a:gd name="T13" fmla="*/ 2147483647 h 924"/>
                    <a:gd name="T14" fmla="*/ 2147483647 w 546"/>
                    <a:gd name="T15" fmla="*/ 2147483647 h 924"/>
                    <a:gd name="T16" fmla="*/ 2147483647 w 546"/>
                    <a:gd name="T17" fmla="*/ 2147483647 h 924"/>
                    <a:gd name="T18" fmla="*/ 2147483647 w 546"/>
                    <a:gd name="T19" fmla="*/ 2147483647 h 924"/>
                    <a:gd name="T20" fmla="*/ 2147483647 w 546"/>
                    <a:gd name="T21" fmla="*/ 2147483647 h 924"/>
                    <a:gd name="T22" fmla="*/ 2147483647 w 546"/>
                    <a:gd name="T23" fmla="*/ 2147483647 h 924"/>
                    <a:gd name="T24" fmla="*/ 2147483647 w 546"/>
                    <a:gd name="T25" fmla="*/ 2147483647 h 924"/>
                    <a:gd name="T26" fmla="*/ 2147483647 w 546"/>
                    <a:gd name="T27" fmla="*/ 2147483647 h 924"/>
                    <a:gd name="T28" fmla="*/ 2147483647 w 546"/>
                    <a:gd name="T29" fmla="*/ 2147483647 h 924"/>
                    <a:gd name="T30" fmla="*/ 2147483647 w 546"/>
                    <a:gd name="T31" fmla="*/ 2147483647 h 924"/>
                    <a:gd name="T32" fmla="*/ 2147483647 w 546"/>
                    <a:gd name="T33" fmla="*/ 2147483647 h 924"/>
                    <a:gd name="T34" fmla="*/ 2147483647 w 546"/>
                    <a:gd name="T35" fmla="*/ 2147483647 h 924"/>
                    <a:gd name="T36" fmla="*/ 2147483647 w 546"/>
                    <a:gd name="T37" fmla="*/ 2147483647 h 924"/>
                    <a:gd name="T38" fmla="*/ 2147483647 w 546"/>
                    <a:gd name="T39" fmla="*/ 2147483647 h 924"/>
                    <a:gd name="T40" fmla="*/ 2147483647 w 546"/>
                    <a:gd name="T41" fmla="*/ 2147483647 h 924"/>
                    <a:gd name="T42" fmla="*/ 2147483647 w 546"/>
                    <a:gd name="T43" fmla="*/ 2147483647 h 924"/>
                    <a:gd name="T44" fmla="*/ 2147483647 w 546"/>
                    <a:gd name="T45" fmla="*/ 2147483647 h 924"/>
                    <a:gd name="T46" fmla="*/ 2147483647 w 546"/>
                    <a:gd name="T47" fmla="*/ 2147483647 h 924"/>
                    <a:gd name="T48" fmla="*/ 2147483647 w 546"/>
                    <a:gd name="T49" fmla="*/ 2147483647 h 924"/>
                    <a:gd name="T50" fmla="*/ 2147483647 w 546"/>
                    <a:gd name="T51" fmla="*/ 2147483647 h 924"/>
                    <a:gd name="T52" fmla="*/ 2147483647 w 546"/>
                    <a:gd name="T53" fmla="*/ 2147483647 h 924"/>
                    <a:gd name="T54" fmla="*/ 2147483647 w 546"/>
                    <a:gd name="T55" fmla="*/ 2147483647 h 924"/>
                    <a:gd name="T56" fmla="*/ 2147483647 w 546"/>
                    <a:gd name="T57" fmla="*/ 2147483647 h 924"/>
                    <a:gd name="T58" fmla="*/ 2147483647 w 546"/>
                    <a:gd name="T59" fmla="*/ 2147483647 h 924"/>
                    <a:gd name="T60" fmla="*/ 2147483647 w 546"/>
                    <a:gd name="T61" fmla="*/ 2147483647 h 924"/>
                    <a:gd name="T62" fmla="*/ 2147483647 w 546"/>
                    <a:gd name="T63" fmla="*/ 2147483647 h 924"/>
                    <a:gd name="T64" fmla="*/ 2147483647 w 546"/>
                    <a:gd name="T65" fmla="*/ 2147483647 h 924"/>
                    <a:gd name="T66" fmla="*/ 2147483647 w 546"/>
                    <a:gd name="T67" fmla="*/ 2147483647 h 924"/>
                    <a:gd name="T68" fmla="*/ 2147483647 w 546"/>
                    <a:gd name="T69" fmla="*/ 2147483647 h 924"/>
                    <a:gd name="T70" fmla="*/ 2147483647 w 546"/>
                    <a:gd name="T71" fmla="*/ 2147483647 h 924"/>
                    <a:gd name="T72" fmla="*/ 2147483647 w 546"/>
                    <a:gd name="T73" fmla="*/ 2147483647 h 924"/>
                    <a:gd name="T74" fmla="*/ 2147483647 w 546"/>
                    <a:gd name="T75" fmla="*/ 2147483647 h 924"/>
                    <a:gd name="T76" fmla="*/ 2147483647 w 546"/>
                    <a:gd name="T77" fmla="*/ 2147483647 h 924"/>
                    <a:gd name="T78" fmla="*/ 2147483647 w 546"/>
                    <a:gd name="T79" fmla="*/ 2147483647 h 924"/>
                    <a:gd name="T80" fmla="*/ 2147483647 w 546"/>
                    <a:gd name="T81" fmla="*/ 2147483647 h 924"/>
                    <a:gd name="T82" fmla="*/ 2147483647 w 546"/>
                    <a:gd name="T83" fmla="*/ 2147483647 h 924"/>
                    <a:gd name="T84" fmla="*/ 2147483647 w 546"/>
                    <a:gd name="T85" fmla="*/ 2147483647 h 924"/>
                    <a:gd name="T86" fmla="*/ 2147483647 w 546"/>
                    <a:gd name="T87" fmla="*/ 2147483647 h 924"/>
                    <a:gd name="T88" fmla="*/ 2147483647 w 546"/>
                    <a:gd name="T89" fmla="*/ 2147483647 h 924"/>
                    <a:gd name="T90" fmla="*/ 2147483647 w 546"/>
                    <a:gd name="T91" fmla="*/ 2147483647 h 924"/>
                    <a:gd name="T92" fmla="*/ 2147483647 w 546"/>
                    <a:gd name="T93" fmla="*/ 2147483647 h 924"/>
                    <a:gd name="T94" fmla="*/ 2147483647 w 546"/>
                    <a:gd name="T95" fmla="*/ 2147483647 h 924"/>
                    <a:gd name="T96" fmla="*/ 2147483647 w 546"/>
                    <a:gd name="T97" fmla="*/ 2147483647 h 924"/>
                    <a:gd name="T98" fmla="*/ 2147483647 w 546"/>
                    <a:gd name="T99" fmla="*/ 2147483647 h 924"/>
                    <a:gd name="T100" fmla="*/ 2147483647 w 546"/>
                    <a:gd name="T101" fmla="*/ 2147483647 h 924"/>
                    <a:gd name="T102" fmla="*/ 2147483647 w 546"/>
                    <a:gd name="T103" fmla="*/ 2147483647 h 924"/>
                    <a:gd name="T104" fmla="*/ 2147483647 w 546"/>
                    <a:gd name="T105" fmla="*/ 2147483647 h 924"/>
                    <a:gd name="T106" fmla="*/ 2147483647 w 546"/>
                    <a:gd name="T107" fmla="*/ 2147483647 h 924"/>
                    <a:gd name="T108" fmla="*/ 2147483647 w 546"/>
                    <a:gd name="T109" fmla="*/ 2147483647 h 924"/>
                    <a:gd name="T110" fmla="*/ 2147483647 w 546"/>
                    <a:gd name="T111" fmla="*/ 2147483647 h 9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546"/>
                    <a:gd name="T169" fmla="*/ 0 h 924"/>
                    <a:gd name="T170" fmla="*/ 546 w 546"/>
                    <a:gd name="T171" fmla="*/ 924 h 9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546" h="924">
                      <a:moveTo>
                        <a:pt x="420" y="30"/>
                      </a:moveTo>
                      <a:lnTo>
                        <a:pt x="414" y="18"/>
                      </a:lnTo>
                      <a:lnTo>
                        <a:pt x="414" y="0"/>
                      </a:lnTo>
                      <a:lnTo>
                        <a:pt x="390" y="6"/>
                      </a:lnTo>
                      <a:lnTo>
                        <a:pt x="390" y="54"/>
                      </a:lnTo>
                      <a:lnTo>
                        <a:pt x="396" y="60"/>
                      </a:lnTo>
                      <a:lnTo>
                        <a:pt x="396" y="66"/>
                      </a:lnTo>
                      <a:lnTo>
                        <a:pt x="426" y="66"/>
                      </a:lnTo>
                      <a:lnTo>
                        <a:pt x="426" y="96"/>
                      </a:lnTo>
                      <a:lnTo>
                        <a:pt x="420" y="102"/>
                      </a:lnTo>
                      <a:lnTo>
                        <a:pt x="420" y="108"/>
                      </a:lnTo>
                      <a:lnTo>
                        <a:pt x="426" y="114"/>
                      </a:lnTo>
                      <a:lnTo>
                        <a:pt x="426" y="126"/>
                      </a:lnTo>
                      <a:lnTo>
                        <a:pt x="408" y="144"/>
                      </a:lnTo>
                      <a:lnTo>
                        <a:pt x="396" y="150"/>
                      </a:lnTo>
                      <a:lnTo>
                        <a:pt x="384" y="150"/>
                      </a:lnTo>
                      <a:lnTo>
                        <a:pt x="384" y="156"/>
                      </a:lnTo>
                      <a:lnTo>
                        <a:pt x="378" y="162"/>
                      </a:lnTo>
                      <a:lnTo>
                        <a:pt x="378" y="168"/>
                      </a:lnTo>
                      <a:lnTo>
                        <a:pt x="372" y="174"/>
                      </a:lnTo>
                      <a:lnTo>
                        <a:pt x="372" y="180"/>
                      </a:lnTo>
                      <a:lnTo>
                        <a:pt x="360" y="192"/>
                      </a:lnTo>
                      <a:lnTo>
                        <a:pt x="354" y="204"/>
                      </a:lnTo>
                      <a:lnTo>
                        <a:pt x="348" y="234"/>
                      </a:lnTo>
                      <a:lnTo>
                        <a:pt x="342" y="240"/>
                      </a:lnTo>
                      <a:lnTo>
                        <a:pt x="342" y="270"/>
                      </a:lnTo>
                      <a:lnTo>
                        <a:pt x="336" y="288"/>
                      </a:lnTo>
                      <a:lnTo>
                        <a:pt x="330" y="294"/>
                      </a:lnTo>
                      <a:lnTo>
                        <a:pt x="312" y="294"/>
                      </a:lnTo>
                      <a:lnTo>
                        <a:pt x="312" y="324"/>
                      </a:lnTo>
                      <a:lnTo>
                        <a:pt x="306" y="342"/>
                      </a:lnTo>
                      <a:lnTo>
                        <a:pt x="306" y="354"/>
                      </a:lnTo>
                      <a:lnTo>
                        <a:pt x="300" y="360"/>
                      </a:lnTo>
                      <a:lnTo>
                        <a:pt x="288" y="366"/>
                      </a:lnTo>
                      <a:lnTo>
                        <a:pt x="282" y="372"/>
                      </a:lnTo>
                      <a:lnTo>
                        <a:pt x="270" y="378"/>
                      </a:lnTo>
                      <a:lnTo>
                        <a:pt x="258" y="426"/>
                      </a:lnTo>
                      <a:lnTo>
                        <a:pt x="234" y="456"/>
                      </a:lnTo>
                      <a:lnTo>
                        <a:pt x="234" y="486"/>
                      </a:lnTo>
                      <a:lnTo>
                        <a:pt x="228" y="492"/>
                      </a:lnTo>
                      <a:lnTo>
                        <a:pt x="216" y="498"/>
                      </a:lnTo>
                      <a:lnTo>
                        <a:pt x="210" y="510"/>
                      </a:lnTo>
                      <a:lnTo>
                        <a:pt x="210" y="522"/>
                      </a:lnTo>
                      <a:lnTo>
                        <a:pt x="192" y="540"/>
                      </a:lnTo>
                      <a:lnTo>
                        <a:pt x="186" y="540"/>
                      </a:lnTo>
                      <a:lnTo>
                        <a:pt x="180" y="534"/>
                      </a:lnTo>
                      <a:lnTo>
                        <a:pt x="174" y="522"/>
                      </a:lnTo>
                      <a:lnTo>
                        <a:pt x="174" y="516"/>
                      </a:lnTo>
                      <a:lnTo>
                        <a:pt x="168" y="504"/>
                      </a:lnTo>
                      <a:lnTo>
                        <a:pt x="156" y="492"/>
                      </a:lnTo>
                      <a:lnTo>
                        <a:pt x="150" y="480"/>
                      </a:lnTo>
                      <a:lnTo>
                        <a:pt x="138" y="480"/>
                      </a:lnTo>
                      <a:lnTo>
                        <a:pt x="144" y="486"/>
                      </a:lnTo>
                      <a:lnTo>
                        <a:pt x="144" y="498"/>
                      </a:lnTo>
                      <a:lnTo>
                        <a:pt x="138" y="504"/>
                      </a:lnTo>
                      <a:lnTo>
                        <a:pt x="132" y="504"/>
                      </a:lnTo>
                      <a:lnTo>
                        <a:pt x="120" y="498"/>
                      </a:lnTo>
                      <a:lnTo>
                        <a:pt x="114" y="492"/>
                      </a:lnTo>
                      <a:lnTo>
                        <a:pt x="108" y="492"/>
                      </a:lnTo>
                      <a:lnTo>
                        <a:pt x="102" y="498"/>
                      </a:lnTo>
                      <a:lnTo>
                        <a:pt x="90" y="522"/>
                      </a:lnTo>
                      <a:lnTo>
                        <a:pt x="84" y="528"/>
                      </a:lnTo>
                      <a:lnTo>
                        <a:pt x="84" y="534"/>
                      </a:lnTo>
                      <a:lnTo>
                        <a:pt x="18" y="588"/>
                      </a:lnTo>
                      <a:lnTo>
                        <a:pt x="18" y="642"/>
                      </a:lnTo>
                      <a:lnTo>
                        <a:pt x="12" y="654"/>
                      </a:lnTo>
                      <a:lnTo>
                        <a:pt x="12" y="666"/>
                      </a:lnTo>
                      <a:lnTo>
                        <a:pt x="6" y="672"/>
                      </a:lnTo>
                      <a:lnTo>
                        <a:pt x="6" y="678"/>
                      </a:lnTo>
                      <a:lnTo>
                        <a:pt x="0" y="690"/>
                      </a:lnTo>
                      <a:lnTo>
                        <a:pt x="24" y="684"/>
                      </a:lnTo>
                      <a:lnTo>
                        <a:pt x="24" y="708"/>
                      </a:lnTo>
                      <a:lnTo>
                        <a:pt x="36" y="732"/>
                      </a:lnTo>
                      <a:lnTo>
                        <a:pt x="60" y="744"/>
                      </a:lnTo>
                      <a:lnTo>
                        <a:pt x="66" y="750"/>
                      </a:lnTo>
                      <a:lnTo>
                        <a:pt x="84" y="726"/>
                      </a:lnTo>
                      <a:lnTo>
                        <a:pt x="66" y="756"/>
                      </a:lnTo>
                      <a:lnTo>
                        <a:pt x="84" y="786"/>
                      </a:lnTo>
                      <a:lnTo>
                        <a:pt x="102" y="792"/>
                      </a:lnTo>
                      <a:lnTo>
                        <a:pt x="102" y="840"/>
                      </a:lnTo>
                      <a:lnTo>
                        <a:pt x="90" y="840"/>
                      </a:lnTo>
                      <a:lnTo>
                        <a:pt x="90" y="870"/>
                      </a:lnTo>
                      <a:lnTo>
                        <a:pt x="102" y="882"/>
                      </a:lnTo>
                      <a:lnTo>
                        <a:pt x="198" y="882"/>
                      </a:lnTo>
                      <a:lnTo>
                        <a:pt x="216" y="864"/>
                      </a:lnTo>
                      <a:lnTo>
                        <a:pt x="228" y="882"/>
                      </a:lnTo>
                      <a:lnTo>
                        <a:pt x="258" y="882"/>
                      </a:lnTo>
                      <a:lnTo>
                        <a:pt x="270" y="870"/>
                      </a:lnTo>
                      <a:lnTo>
                        <a:pt x="276" y="870"/>
                      </a:lnTo>
                      <a:lnTo>
                        <a:pt x="288" y="876"/>
                      </a:lnTo>
                      <a:lnTo>
                        <a:pt x="294" y="876"/>
                      </a:lnTo>
                      <a:lnTo>
                        <a:pt x="342" y="870"/>
                      </a:lnTo>
                      <a:lnTo>
                        <a:pt x="342" y="888"/>
                      </a:lnTo>
                      <a:lnTo>
                        <a:pt x="372" y="888"/>
                      </a:lnTo>
                      <a:lnTo>
                        <a:pt x="390" y="882"/>
                      </a:lnTo>
                      <a:lnTo>
                        <a:pt x="438" y="882"/>
                      </a:lnTo>
                      <a:lnTo>
                        <a:pt x="450" y="888"/>
                      </a:lnTo>
                      <a:lnTo>
                        <a:pt x="456" y="894"/>
                      </a:lnTo>
                      <a:lnTo>
                        <a:pt x="468" y="894"/>
                      </a:lnTo>
                      <a:lnTo>
                        <a:pt x="474" y="900"/>
                      </a:lnTo>
                      <a:lnTo>
                        <a:pt x="510" y="900"/>
                      </a:lnTo>
                      <a:lnTo>
                        <a:pt x="534" y="924"/>
                      </a:lnTo>
                      <a:lnTo>
                        <a:pt x="540" y="882"/>
                      </a:lnTo>
                      <a:lnTo>
                        <a:pt x="546" y="876"/>
                      </a:lnTo>
                      <a:lnTo>
                        <a:pt x="534" y="864"/>
                      </a:lnTo>
                      <a:lnTo>
                        <a:pt x="534" y="834"/>
                      </a:lnTo>
                      <a:lnTo>
                        <a:pt x="528" y="816"/>
                      </a:lnTo>
                      <a:lnTo>
                        <a:pt x="516" y="810"/>
                      </a:lnTo>
                      <a:lnTo>
                        <a:pt x="510" y="798"/>
                      </a:lnTo>
                      <a:lnTo>
                        <a:pt x="498" y="792"/>
                      </a:lnTo>
                      <a:lnTo>
                        <a:pt x="486" y="780"/>
                      </a:lnTo>
                      <a:lnTo>
                        <a:pt x="474" y="756"/>
                      </a:lnTo>
                      <a:lnTo>
                        <a:pt x="468" y="750"/>
                      </a:lnTo>
                      <a:lnTo>
                        <a:pt x="468" y="708"/>
                      </a:lnTo>
                      <a:lnTo>
                        <a:pt x="462" y="708"/>
                      </a:lnTo>
                      <a:lnTo>
                        <a:pt x="444" y="690"/>
                      </a:lnTo>
                      <a:lnTo>
                        <a:pt x="438" y="690"/>
                      </a:lnTo>
                      <a:lnTo>
                        <a:pt x="438" y="642"/>
                      </a:lnTo>
                      <a:lnTo>
                        <a:pt x="420" y="630"/>
                      </a:lnTo>
                      <a:lnTo>
                        <a:pt x="432" y="618"/>
                      </a:lnTo>
                      <a:lnTo>
                        <a:pt x="432" y="582"/>
                      </a:lnTo>
                      <a:lnTo>
                        <a:pt x="426" y="582"/>
                      </a:lnTo>
                      <a:lnTo>
                        <a:pt x="414" y="576"/>
                      </a:lnTo>
                      <a:lnTo>
                        <a:pt x="414" y="570"/>
                      </a:lnTo>
                      <a:lnTo>
                        <a:pt x="426" y="558"/>
                      </a:lnTo>
                      <a:lnTo>
                        <a:pt x="438" y="552"/>
                      </a:lnTo>
                      <a:lnTo>
                        <a:pt x="444" y="546"/>
                      </a:lnTo>
                      <a:lnTo>
                        <a:pt x="450" y="546"/>
                      </a:lnTo>
                      <a:lnTo>
                        <a:pt x="456" y="510"/>
                      </a:lnTo>
                      <a:lnTo>
                        <a:pt x="462" y="510"/>
                      </a:lnTo>
                      <a:lnTo>
                        <a:pt x="468" y="498"/>
                      </a:lnTo>
                      <a:lnTo>
                        <a:pt x="468" y="480"/>
                      </a:lnTo>
                      <a:lnTo>
                        <a:pt x="474" y="474"/>
                      </a:lnTo>
                      <a:lnTo>
                        <a:pt x="480" y="462"/>
                      </a:lnTo>
                      <a:lnTo>
                        <a:pt x="492" y="450"/>
                      </a:lnTo>
                      <a:lnTo>
                        <a:pt x="498" y="450"/>
                      </a:lnTo>
                      <a:lnTo>
                        <a:pt x="498" y="438"/>
                      </a:lnTo>
                      <a:lnTo>
                        <a:pt x="492" y="420"/>
                      </a:lnTo>
                      <a:lnTo>
                        <a:pt x="486" y="408"/>
                      </a:lnTo>
                      <a:lnTo>
                        <a:pt x="486" y="390"/>
                      </a:lnTo>
                      <a:lnTo>
                        <a:pt x="474" y="366"/>
                      </a:lnTo>
                      <a:lnTo>
                        <a:pt x="462" y="354"/>
                      </a:lnTo>
                      <a:lnTo>
                        <a:pt x="450" y="348"/>
                      </a:lnTo>
                      <a:lnTo>
                        <a:pt x="432" y="336"/>
                      </a:lnTo>
                      <a:lnTo>
                        <a:pt x="420" y="324"/>
                      </a:lnTo>
                      <a:lnTo>
                        <a:pt x="414" y="312"/>
                      </a:lnTo>
                      <a:lnTo>
                        <a:pt x="402" y="300"/>
                      </a:lnTo>
                      <a:lnTo>
                        <a:pt x="390" y="276"/>
                      </a:lnTo>
                      <a:lnTo>
                        <a:pt x="390" y="264"/>
                      </a:lnTo>
                      <a:lnTo>
                        <a:pt x="396" y="258"/>
                      </a:lnTo>
                      <a:lnTo>
                        <a:pt x="408" y="252"/>
                      </a:lnTo>
                      <a:lnTo>
                        <a:pt x="504" y="252"/>
                      </a:lnTo>
                      <a:lnTo>
                        <a:pt x="486" y="234"/>
                      </a:lnTo>
                      <a:lnTo>
                        <a:pt x="480" y="222"/>
                      </a:lnTo>
                      <a:lnTo>
                        <a:pt x="468" y="216"/>
                      </a:lnTo>
                      <a:lnTo>
                        <a:pt x="462" y="204"/>
                      </a:lnTo>
                      <a:lnTo>
                        <a:pt x="462" y="186"/>
                      </a:lnTo>
                      <a:lnTo>
                        <a:pt x="456" y="168"/>
                      </a:lnTo>
                      <a:lnTo>
                        <a:pt x="456" y="132"/>
                      </a:lnTo>
                      <a:lnTo>
                        <a:pt x="462" y="132"/>
                      </a:lnTo>
                      <a:lnTo>
                        <a:pt x="462" y="96"/>
                      </a:lnTo>
                      <a:lnTo>
                        <a:pt x="456" y="84"/>
                      </a:lnTo>
                      <a:lnTo>
                        <a:pt x="444" y="78"/>
                      </a:lnTo>
                      <a:lnTo>
                        <a:pt x="450" y="42"/>
                      </a:lnTo>
                      <a:lnTo>
                        <a:pt x="444" y="42"/>
                      </a:lnTo>
                      <a:lnTo>
                        <a:pt x="438" y="36"/>
                      </a:lnTo>
                      <a:lnTo>
                        <a:pt x="426" y="36"/>
                      </a:lnTo>
                      <a:lnTo>
                        <a:pt x="420" y="30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spcBef>
                      <a:spcPct val="0"/>
                    </a:spcBef>
                  </a:pPr>
                  <a:endParaRPr lang="de-DE" baseline="-25000">
                    <a:solidFill>
                      <a:srgbClr val="FFC000"/>
                    </a:solidFill>
                    <a:latin typeface="Calibri" pitchFamily="34" charset="0"/>
                  </a:endParaRPr>
                </a:p>
              </p:txBody>
            </p:sp>
          </p:grpSp>
          <p:sp>
            <p:nvSpPr>
              <p:cNvPr id="155" name="Cambod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084279A2-FF96-49E9-B8FE-1343DBBB1BC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957572" y="-1328398"/>
                <a:ext cx="74357" cy="68592"/>
              </a:xfrm>
              <a:custGeom>
                <a:avLst/>
                <a:gdLst>
                  <a:gd name="T0" fmla="*/ 2147483647 w 378"/>
                  <a:gd name="T1" fmla="*/ 2147483647 h 336"/>
                  <a:gd name="T2" fmla="*/ 2147483647 w 378"/>
                  <a:gd name="T3" fmla="*/ 2147483647 h 336"/>
                  <a:gd name="T4" fmla="*/ 2147483647 w 378"/>
                  <a:gd name="T5" fmla="*/ 2147483647 h 336"/>
                  <a:gd name="T6" fmla="*/ 2147483647 w 378"/>
                  <a:gd name="T7" fmla="*/ 2147483647 h 336"/>
                  <a:gd name="T8" fmla="*/ 2147483647 w 378"/>
                  <a:gd name="T9" fmla="*/ 2147483647 h 336"/>
                  <a:gd name="T10" fmla="*/ 2147483647 w 378"/>
                  <a:gd name="T11" fmla="*/ 2147483647 h 336"/>
                  <a:gd name="T12" fmla="*/ 2147483647 w 378"/>
                  <a:gd name="T13" fmla="*/ 2147483647 h 336"/>
                  <a:gd name="T14" fmla="*/ 2147483647 w 378"/>
                  <a:gd name="T15" fmla="*/ 2147483647 h 336"/>
                  <a:gd name="T16" fmla="*/ 2147483647 w 378"/>
                  <a:gd name="T17" fmla="*/ 2147483647 h 336"/>
                  <a:gd name="T18" fmla="*/ 2147483647 w 378"/>
                  <a:gd name="T19" fmla="*/ 2147483647 h 336"/>
                  <a:gd name="T20" fmla="*/ 2147483647 w 378"/>
                  <a:gd name="T21" fmla="*/ 2147483647 h 336"/>
                  <a:gd name="T22" fmla="*/ 2147483647 w 378"/>
                  <a:gd name="T23" fmla="*/ 2147483647 h 336"/>
                  <a:gd name="T24" fmla="*/ 2147483647 w 378"/>
                  <a:gd name="T25" fmla="*/ 2147483647 h 336"/>
                  <a:gd name="T26" fmla="*/ 2147483647 w 378"/>
                  <a:gd name="T27" fmla="*/ 2147483647 h 336"/>
                  <a:gd name="T28" fmla="*/ 0 w 378"/>
                  <a:gd name="T29" fmla="*/ 2147483647 h 336"/>
                  <a:gd name="T30" fmla="*/ 2147483647 w 378"/>
                  <a:gd name="T31" fmla="*/ 2147483647 h 336"/>
                  <a:gd name="T32" fmla="*/ 2147483647 w 378"/>
                  <a:gd name="T33" fmla="*/ 2147483647 h 336"/>
                  <a:gd name="T34" fmla="*/ 2147483647 w 378"/>
                  <a:gd name="T35" fmla="*/ 2147483647 h 336"/>
                  <a:gd name="T36" fmla="*/ 2147483647 w 378"/>
                  <a:gd name="T37" fmla="*/ 2147483647 h 336"/>
                  <a:gd name="T38" fmla="*/ 2147483647 w 378"/>
                  <a:gd name="T39" fmla="*/ 2147483647 h 336"/>
                  <a:gd name="T40" fmla="*/ 2147483647 w 378"/>
                  <a:gd name="T41" fmla="*/ 2147483647 h 336"/>
                  <a:gd name="T42" fmla="*/ 2147483647 w 378"/>
                  <a:gd name="T43" fmla="*/ 2147483647 h 336"/>
                  <a:gd name="T44" fmla="*/ 2147483647 w 378"/>
                  <a:gd name="T45" fmla="*/ 2147483647 h 336"/>
                  <a:gd name="T46" fmla="*/ 2147483647 w 378"/>
                  <a:gd name="T47" fmla="*/ 2147483647 h 336"/>
                  <a:gd name="T48" fmla="*/ 2147483647 w 378"/>
                  <a:gd name="T49" fmla="*/ 2147483647 h 336"/>
                  <a:gd name="T50" fmla="*/ 2147483647 w 378"/>
                  <a:gd name="T51" fmla="*/ 2147483647 h 336"/>
                  <a:gd name="T52" fmla="*/ 2147483647 w 378"/>
                  <a:gd name="T53" fmla="*/ 2147483647 h 336"/>
                  <a:gd name="T54" fmla="*/ 2147483647 w 378"/>
                  <a:gd name="T55" fmla="*/ 2147483647 h 336"/>
                  <a:gd name="T56" fmla="*/ 2147483647 w 378"/>
                  <a:gd name="T57" fmla="*/ 2147483647 h 336"/>
                  <a:gd name="T58" fmla="*/ 2147483647 w 378"/>
                  <a:gd name="T59" fmla="*/ 2147483647 h 336"/>
                  <a:gd name="T60" fmla="*/ 2147483647 w 378"/>
                  <a:gd name="T61" fmla="*/ 2147483647 h 336"/>
                  <a:gd name="T62" fmla="*/ 2147483647 w 378"/>
                  <a:gd name="T63" fmla="*/ 2147483647 h 336"/>
                  <a:gd name="T64" fmla="*/ 2147483647 w 378"/>
                  <a:gd name="T65" fmla="*/ 2147483647 h 336"/>
                  <a:gd name="T66" fmla="*/ 2147483647 w 378"/>
                  <a:gd name="T67" fmla="*/ 2147483647 h 336"/>
                  <a:gd name="T68" fmla="*/ 2147483647 w 378"/>
                  <a:gd name="T69" fmla="*/ 2147483647 h 336"/>
                  <a:gd name="T70" fmla="*/ 2147483647 w 378"/>
                  <a:gd name="T71" fmla="*/ 2147483647 h 336"/>
                  <a:gd name="T72" fmla="*/ 2147483647 w 378"/>
                  <a:gd name="T73" fmla="*/ 2147483647 h 336"/>
                  <a:gd name="T74" fmla="*/ 2147483647 w 378"/>
                  <a:gd name="T75" fmla="*/ 2147483647 h 336"/>
                  <a:gd name="T76" fmla="*/ 2147483647 w 378"/>
                  <a:gd name="T77" fmla="*/ 2147483647 h 336"/>
                  <a:gd name="T78" fmla="*/ 2147483647 w 378"/>
                  <a:gd name="T79" fmla="*/ 2147483647 h 336"/>
                  <a:gd name="T80" fmla="*/ 2147483647 w 378"/>
                  <a:gd name="T81" fmla="*/ 2147483647 h 336"/>
                  <a:gd name="T82" fmla="*/ 2147483647 w 378"/>
                  <a:gd name="T83" fmla="*/ 2147483647 h 336"/>
                  <a:gd name="T84" fmla="*/ 2147483647 w 378"/>
                  <a:gd name="T85" fmla="*/ 2147483647 h 336"/>
                  <a:gd name="T86" fmla="*/ 2147483647 w 378"/>
                  <a:gd name="T87" fmla="*/ 2147483647 h 336"/>
                  <a:gd name="T88" fmla="*/ 2147483647 w 378"/>
                  <a:gd name="T89" fmla="*/ 2147483647 h 336"/>
                  <a:gd name="T90" fmla="*/ 2147483647 w 378"/>
                  <a:gd name="T91" fmla="*/ 2147483647 h 336"/>
                  <a:gd name="T92" fmla="*/ 2147483647 w 378"/>
                  <a:gd name="T93" fmla="*/ 2147483647 h 336"/>
                  <a:gd name="T94" fmla="*/ 2147483647 w 378"/>
                  <a:gd name="T95" fmla="*/ 0 h 3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78"/>
                  <a:gd name="T145" fmla="*/ 0 h 336"/>
                  <a:gd name="T146" fmla="*/ 378 w 378"/>
                  <a:gd name="T147" fmla="*/ 336 h 3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78" h="336">
                    <a:moveTo>
                      <a:pt x="324" y="0"/>
                    </a:moveTo>
                    <a:lnTo>
                      <a:pt x="312" y="12"/>
                    </a:lnTo>
                    <a:lnTo>
                      <a:pt x="276" y="0"/>
                    </a:lnTo>
                    <a:lnTo>
                      <a:pt x="264" y="12"/>
                    </a:lnTo>
                    <a:lnTo>
                      <a:pt x="246" y="24"/>
                    </a:lnTo>
                    <a:lnTo>
                      <a:pt x="258" y="36"/>
                    </a:lnTo>
                    <a:lnTo>
                      <a:pt x="258" y="48"/>
                    </a:lnTo>
                    <a:lnTo>
                      <a:pt x="252" y="54"/>
                    </a:lnTo>
                    <a:lnTo>
                      <a:pt x="240" y="54"/>
                    </a:lnTo>
                    <a:lnTo>
                      <a:pt x="228" y="42"/>
                    </a:lnTo>
                    <a:lnTo>
                      <a:pt x="228" y="36"/>
                    </a:lnTo>
                    <a:lnTo>
                      <a:pt x="222" y="36"/>
                    </a:lnTo>
                    <a:lnTo>
                      <a:pt x="216" y="30"/>
                    </a:lnTo>
                    <a:lnTo>
                      <a:pt x="192" y="30"/>
                    </a:lnTo>
                    <a:lnTo>
                      <a:pt x="192" y="18"/>
                    </a:lnTo>
                    <a:lnTo>
                      <a:pt x="186" y="18"/>
                    </a:lnTo>
                    <a:lnTo>
                      <a:pt x="186" y="24"/>
                    </a:lnTo>
                    <a:lnTo>
                      <a:pt x="180" y="18"/>
                    </a:lnTo>
                    <a:lnTo>
                      <a:pt x="168" y="12"/>
                    </a:lnTo>
                    <a:lnTo>
                      <a:pt x="138" y="12"/>
                    </a:lnTo>
                    <a:lnTo>
                      <a:pt x="126" y="18"/>
                    </a:lnTo>
                    <a:lnTo>
                      <a:pt x="114" y="18"/>
                    </a:lnTo>
                    <a:lnTo>
                      <a:pt x="108" y="12"/>
                    </a:lnTo>
                    <a:lnTo>
                      <a:pt x="72" y="12"/>
                    </a:lnTo>
                    <a:lnTo>
                      <a:pt x="54" y="18"/>
                    </a:lnTo>
                    <a:lnTo>
                      <a:pt x="42" y="24"/>
                    </a:lnTo>
                    <a:lnTo>
                      <a:pt x="36" y="30"/>
                    </a:lnTo>
                    <a:lnTo>
                      <a:pt x="30" y="42"/>
                    </a:lnTo>
                    <a:lnTo>
                      <a:pt x="30" y="48"/>
                    </a:lnTo>
                    <a:lnTo>
                      <a:pt x="0" y="78"/>
                    </a:lnTo>
                    <a:lnTo>
                      <a:pt x="6" y="114"/>
                    </a:lnTo>
                    <a:lnTo>
                      <a:pt x="18" y="126"/>
                    </a:lnTo>
                    <a:lnTo>
                      <a:pt x="18" y="156"/>
                    </a:lnTo>
                    <a:lnTo>
                      <a:pt x="30" y="168"/>
                    </a:lnTo>
                    <a:lnTo>
                      <a:pt x="30" y="198"/>
                    </a:lnTo>
                    <a:lnTo>
                      <a:pt x="42" y="210"/>
                    </a:lnTo>
                    <a:lnTo>
                      <a:pt x="48" y="222"/>
                    </a:lnTo>
                    <a:lnTo>
                      <a:pt x="54" y="228"/>
                    </a:lnTo>
                    <a:lnTo>
                      <a:pt x="54" y="234"/>
                    </a:lnTo>
                    <a:lnTo>
                      <a:pt x="42" y="246"/>
                    </a:lnTo>
                    <a:lnTo>
                      <a:pt x="54" y="270"/>
                    </a:lnTo>
                    <a:lnTo>
                      <a:pt x="60" y="276"/>
                    </a:lnTo>
                    <a:lnTo>
                      <a:pt x="72" y="282"/>
                    </a:lnTo>
                    <a:lnTo>
                      <a:pt x="78" y="282"/>
                    </a:lnTo>
                    <a:lnTo>
                      <a:pt x="90" y="270"/>
                    </a:lnTo>
                    <a:lnTo>
                      <a:pt x="90" y="264"/>
                    </a:lnTo>
                    <a:lnTo>
                      <a:pt x="90" y="288"/>
                    </a:lnTo>
                    <a:lnTo>
                      <a:pt x="96" y="300"/>
                    </a:lnTo>
                    <a:lnTo>
                      <a:pt x="102" y="306"/>
                    </a:lnTo>
                    <a:lnTo>
                      <a:pt x="114" y="306"/>
                    </a:lnTo>
                    <a:lnTo>
                      <a:pt x="120" y="300"/>
                    </a:lnTo>
                    <a:lnTo>
                      <a:pt x="132" y="300"/>
                    </a:lnTo>
                    <a:lnTo>
                      <a:pt x="138" y="306"/>
                    </a:lnTo>
                    <a:lnTo>
                      <a:pt x="138" y="312"/>
                    </a:lnTo>
                    <a:lnTo>
                      <a:pt x="150" y="336"/>
                    </a:lnTo>
                    <a:lnTo>
                      <a:pt x="168" y="336"/>
                    </a:lnTo>
                    <a:lnTo>
                      <a:pt x="180" y="324"/>
                    </a:lnTo>
                    <a:lnTo>
                      <a:pt x="192" y="318"/>
                    </a:lnTo>
                    <a:lnTo>
                      <a:pt x="210" y="318"/>
                    </a:lnTo>
                    <a:lnTo>
                      <a:pt x="222" y="312"/>
                    </a:lnTo>
                    <a:lnTo>
                      <a:pt x="222" y="306"/>
                    </a:lnTo>
                    <a:lnTo>
                      <a:pt x="216" y="300"/>
                    </a:lnTo>
                    <a:lnTo>
                      <a:pt x="210" y="300"/>
                    </a:lnTo>
                    <a:lnTo>
                      <a:pt x="204" y="294"/>
                    </a:lnTo>
                    <a:lnTo>
                      <a:pt x="240" y="294"/>
                    </a:lnTo>
                    <a:lnTo>
                      <a:pt x="240" y="288"/>
                    </a:lnTo>
                    <a:lnTo>
                      <a:pt x="246" y="282"/>
                    </a:lnTo>
                    <a:lnTo>
                      <a:pt x="258" y="282"/>
                    </a:lnTo>
                    <a:lnTo>
                      <a:pt x="270" y="288"/>
                    </a:lnTo>
                    <a:lnTo>
                      <a:pt x="276" y="294"/>
                    </a:lnTo>
                    <a:lnTo>
                      <a:pt x="288" y="300"/>
                    </a:lnTo>
                    <a:lnTo>
                      <a:pt x="294" y="306"/>
                    </a:lnTo>
                    <a:lnTo>
                      <a:pt x="294" y="294"/>
                    </a:lnTo>
                    <a:lnTo>
                      <a:pt x="276" y="276"/>
                    </a:lnTo>
                    <a:lnTo>
                      <a:pt x="264" y="252"/>
                    </a:lnTo>
                    <a:lnTo>
                      <a:pt x="264" y="228"/>
                    </a:lnTo>
                    <a:lnTo>
                      <a:pt x="306" y="228"/>
                    </a:lnTo>
                    <a:lnTo>
                      <a:pt x="306" y="204"/>
                    </a:lnTo>
                    <a:lnTo>
                      <a:pt x="336" y="204"/>
                    </a:lnTo>
                    <a:lnTo>
                      <a:pt x="336" y="186"/>
                    </a:lnTo>
                    <a:lnTo>
                      <a:pt x="342" y="180"/>
                    </a:lnTo>
                    <a:lnTo>
                      <a:pt x="360" y="180"/>
                    </a:lnTo>
                    <a:lnTo>
                      <a:pt x="372" y="186"/>
                    </a:lnTo>
                    <a:lnTo>
                      <a:pt x="372" y="156"/>
                    </a:lnTo>
                    <a:lnTo>
                      <a:pt x="366" y="150"/>
                    </a:lnTo>
                    <a:lnTo>
                      <a:pt x="366" y="120"/>
                    </a:lnTo>
                    <a:lnTo>
                      <a:pt x="360" y="114"/>
                    </a:lnTo>
                    <a:lnTo>
                      <a:pt x="360" y="102"/>
                    </a:lnTo>
                    <a:lnTo>
                      <a:pt x="366" y="102"/>
                    </a:lnTo>
                    <a:lnTo>
                      <a:pt x="378" y="90"/>
                    </a:lnTo>
                    <a:lnTo>
                      <a:pt x="378" y="84"/>
                    </a:lnTo>
                    <a:lnTo>
                      <a:pt x="366" y="60"/>
                    </a:lnTo>
                    <a:lnTo>
                      <a:pt x="354" y="48"/>
                    </a:lnTo>
                    <a:lnTo>
                      <a:pt x="348" y="48"/>
                    </a:lnTo>
                    <a:lnTo>
                      <a:pt x="348" y="6"/>
                    </a:lnTo>
                    <a:lnTo>
                      <a:pt x="324" y="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56" name="Burundi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8BB869F1-BA44-4AB4-9F6D-676288E5168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951828" y="-1048384"/>
                <a:ext cx="26064" cy="34699"/>
              </a:xfrm>
              <a:custGeom>
                <a:avLst/>
                <a:gdLst>
                  <a:gd name="T0" fmla="*/ 2147483647 w 132"/>
                  <a:gd name="T1" fmla="*/ 2147483647 h 168"/>
                  <a:gd name="T2" fmla="*/ 2147483647 w 132"/>
                  <a:gd name="T3" fmla="*/ 2147483647 h 168"/>
                  <a:gd name="T4" fmla="*/ 2147483647 w 132"/>
                  <a:gd name="T5" fmla="*/ 2147483647 h 168"/>
                  <a:gd name="T6" fmla="*/ 2147483647 w 132"/>
                  <a:gd name="T7" fmla="*/ 2147483647 h 168"/>
                  <a:gd name="T8" fmla="*/ 2147483647 w 132"/>
                  <a:gd name="T9" fmla="*/ 2147483647 h 168"/>
                  <a:gd name="T10" fmla="*/ 2147483647 w 132"/>
                  <a:gd name="T11" fmla="*/ 2147483647 h 168"/>
                  <a:gd name="T12" fmla="*/ 2147483647 w 132"/>
                  <a:gd name="T13" fmla="*/ 2147483647 h 168"/>
                  <a:gd name="T14" fmla="*/ 2147483647 w 132"/>
                  <a:gd name="T15" fmla="*/ 2147483647 h 168"/>
                  <a:gd name="T16" fmla="*/ 2147483647 w 132"/>
                  <a:gd name="T17" fmla="*/ 2147483647 h 168"/>
                  <a:gd name="T18" fmla="*/ 2147483647 w 132"/>
                  <a:gd name="T19" fmla="*/ 2147483647 h 168"/>
                  <a:gd name="T20" fmla="*/ 2147483647 w 132"/>
                  <a:gd name="T21" fmla="*/ 2147483647 h 168"/>
                  <a:gd name="T22" fmla="*/ 2147483647 w 132"/>
                  <a:gd name="T23" fmla="*/ 2147483647 h 168"/>
                  <a:gd name="T24" fmla="*/ 2147483647 w 132"/>
                  <a:gd name="T25" fmla="*/ 2147483647 h 168"/>
                  <a:gd name="T26" fmla="*/ 2147483647 w 132"/>
                  <a:gd name="T27" fmla="*/ 2147483647 h 168"/>
                  <a:gd name="T28" fmla="*/ 2147483647 w 132"/>
                  <a:gd name="T29" fmla="*/ 2147483647 h 168"/>
                  <a:gd name="T30" fmla="*/ 2147483647 w 132"/>
                  <a:gd name="T31" fmla="*/ 2147483647 h 168"/>
                  <a:gd name="T32" fmla="*/ 2147483647 w 132"/>
                  <a:gd name="T33" fmla="*/ 2147483647 h 168"/>
                  <a:gd name="T34" fmla="*/ 2147483647 w 132"/>
                  <a:gd name="T35" fmla="*/ 2147483647 h 168"/>
                  <a:gd name="T36" fmla="*/ 2147483647 w 132"/>
                  <a:gd name="T37" fmla="*/ 2147483647 h 168"/>
                  <a:gd name="T38" fmla="*/ 2147483647 w 132"/>
                  <a:gd name="T39" fmla="*/ 2147483647 h 168"/>
                  <a:gd name="T40" fmla="*/ 2147483647 w 132"/>
                  <a:gd name="T41" fmla="*/ 2147483647 h 168"/>
                  <a:gd name="T42" fmla="*/ 2147483647 w 132"/>
                  <a:gd name="T43" fmla="*/ 2147483647 h 168"/>
                  <a:gd name="T44" fmla="*/ 2147483647 w 132"/>
                  <a:gd name="T45" fmla="*/ 2147483647 h 168"/>
                  <a:gd name="T46" fmla="*/ 2147483647 w 132"/>
                  <a:gd name="T47" fmla="*/ 0 h 168"/>
                  <a:gd name="T48" fmla="*/ 2147483647 w 132"/>
                  <a:gd name="T49" fmla="*/ 0 h 168"/>
                  <a:gd name="T50" fmla="*/ 2147483647 w 132"/>
                  <a:gd name="T51" fmla="*/ 0 h 168"/>
                  <a:gd name="T52" fmla="*/ 2147483647 w 132"/>
                  <a:gd name="T53" fmla="*/ 2147483647 h 168"/>
                  <a:gd name="T54" fmla="*/ 2147483647 w 132"/>
                  <a:gd name="T55" fmla="*/ 2147483647 h 168"/>
                  <a:gd name="T56" fmla="*/ 2147483647 w 132"/>
                  <a:gd name="T57" fmla="*/ 2147483647 h 168"/>
                  <a:gd name="T58" fmla="*/ 2147483647 w 132"/>
                  <a:gd name="T59" fmla="*/ 2147483647 h 168"/>
                  <a:gd name="T60" fmla="*/ 2147483647 w 132"/>
                  <a:gd name="T61" fmla="*/ 2147483647 h 168"/>
                  <a:gd name="T62" fmla="*/ 2147483647 w 132"/>
                  <a:gd name="T63" fmla="*/ 2147483647 h 168"/>
                  <a:gd name="T64" fmla="*/ 0 w 132"/>
                  <a:gd name="T65" fmla="*/ 2147483647 h 168"/>
                  <a:gd name="T66" fmla="*/ 2147483647 w 132"/>
                  <a:gd name="T67" fmla="*/ 2147483647 h 168"/>
                  <a:gd name="T68" fmla="*/ 2147483647 w 132"/>
                  <a:gd name="T69" fmla="*/ 2147483647 h 168"/>
                  <a:gd name="T70" fmla="*/ 2147483647 w 132"/>
                  <a:gd name="T71" fmla="*/ 2147483647 h 168"/>
                  <a:gd name="T72" fmla="*/ 2147483647 w 132"/>
                  <a:gd name="T73" fmla="*/ 2147483647 h 168"/>
                  <a:gd name="T74" fmla="*/ 2147483647 w 132"/>
                  <a:gd name="T75" fmla="*/ 2147483647 h 16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32"/>
                  <a:gd name="T115" fmla="*/ 0 h 168"/>
                  <a:gd name="T116" fmla="*/ 132 w 132"/>
                  <a:gd name="T117" fmla="*/ 168 h 16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32" h="168">
                    <a:moveTo>
                      <a:pt x="36" y="72"/>
                    </a:moveTo>
                    <a:lnTo>
                      <a:pt x="36" y="96"/>
                    </a:lnTo>
                    <a:lnTo>
                      <a:pt x="30" y="102"/>
                    </a:lnTo>
                    <a:lnTo>
                      <a:pt x="30" y="138"/>
                    </a:lnTo>
                    <a:lnTo>
                      <a:pt x="36" y="156"/>
                    </a:lnTo>
                    <a:lnTo>
                      <a:pt x="42" y="168"/>
                    </a:lnTo>
                    <a:lnTo>
                      <a:pt x="54" y="168"/>
                    </a:lnTo>
                    <a:lnTo>
                      <a:pt x="60" y="162"/>
                    </a:lnTo>
                    <a:lnTo>
                      <a:pt x="72" y="156"/>
                    </a:lnTo>
                    <a:lnTo>
                      <a:pt x="84" y="144"/>
                    </a:lnTo>
                    <a:lnTo>
                      <a:pt x="90" y="132"/>
                    </a:lnTo>
                    <a:lnTo>
                      <a:pt x="90" y="114"/>
                    </a:lnTo>
                    <a:lnTo>
                      <a:pt x="96" y="102"/>
                    </a:lnTo>
                    <a:lnTo>
                      <a:pt x="114" y="84"/>
                    </a:lnTo>
                    <a:lnTo>
                      <a:pt x="126" y="84"/>
                    </a:lnTo>
                    <a:lnTo>
                      <a:pt x="120" y="72"/>
                    </a:lnTo>
                    <a:lnTo>
                      <a:pt x="132" y="66"/>
                    </a:lnTo>
                    <a:lnTo>
                      <a:pt x="132" y="48"/>
                    </a:lnTo>
                    <a:lnTo>
                      <a:pt x="114" y="48"/>
                    </a:lnTo>
                    <a:lnTo>
                      <a:pt x="108" y="42"/>
                    </a:lnTo>
                    <a:lnTo>
                      <a:pt x="102" y="42"/>
                    </a:lnTo>
                    <a:lnTo>
                      <a:pt x="102" y="24"/>
                    </a:lnTo>
                    <a:lnTo>
                      <a:pt x="108" y="12"/>
                    </a:lnTo>
                    <a:lnTo>
                      <a:pt x="108" y="0"/>
                    </a:lnTo>
                    <a:lnTo>
                      <a:pt x="120" y="0"/>
                    </a:lnTo>
                    <a:lnTo>
                      <a:pt x="66" y="0"/>
                    </a:lnTo>
                    <a:lnTo>
                      <a:pt x="60" y="24"/>
                    </a:lnTo>
                    <a:lnTo>
                      <a:pt x="48" y="30"/>
                    </a:lnTo>
                    <a:lnTo>
                      <a:pt x="42" y="36"/>
                    </a:lnTo>
                    <a:lnTo>
                      <a:pt x="30" y="36"/>
                    </a:lnTo>
                    <a:lnTo>
                      <a:pt x="24" y="30"/>
                    </a:lnTo>
                    <a:lnTo>
                      <a:pt x="18" y="18"/>
                    </a:lnTo>
                    <a:lnTo>
                      <a:pt x="0" y="18"/>
                    </a:lnTo>
                    <a:lnTo>
                      <a:pt x="12" y="48"/>
                    </a:lnTo>
                    <a:lnTo>
                      <a:pt x="18" y="54"/>
                    </a:lnTo>
                    <a:lnTo>
                      <a:pt x="30" y="60"/>
                    </a:lnTo>
                    <a:lnTo>
                      <a:pt x="36" y="66"/>
                    </a:lnTo>
                    <a:lnTo>
                      <a:pt x="36" y="7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57" name="Burkina Faso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66A3239E-CD02-4337-AD06-2947BC910D2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474254" y="-1336468"/>
                <a:ext cx="111153" cy="91993"/>
              </a:xfrm>
              <a:custGeom>
                <a:avLst/>
                <a:gdLst>
                  <a:gd name="T0" fmla="*/ 2147483647 w 570"/>
                  <a:gd name="T1" fmla="*/ 2147483647 h 450"/>
                  <a:gd name="T2" fmla="*/ 2147483647 w 570"/>
                  <a:gd name="T3" fmla="*/ 2147483647 h 450"/>
                  <a:gd name="T4" fmla="*/ 2147483647 w 570"/>
                  <a:gd name="T5" fmla="*/ 2147483647 h 450"/>
                  <a:gd name="T6" fmla="*/ 2147483647 w 570"/>
                  <a:gd name="T7" fmla="*/ 2147483647 h 450"/>
                  <a:gd name="T8" fmla="*/ 2147483647 w 570"/>
                  <a:gd name="T9" fmla="*/ 2147483647 h 450"/>
                  <a:gd name="T10" fmla="*/ 2147483647 w 570"/>
                  <a:gd name="T11" fmla="*/ 2147483647 h 450"/>
                  <a:gd name="T12" fmla="*/ 2147483647 w 570"/>
                  <a:gd name="T13" fmla="*/ 2147483647 h 450"/>
                  <a:gd name="T14" fmla="*/ 2147483647 w 570"/>
                  <a:gd name="T15" fmla="*/ 2147483647 h 450"/>
                  <a:gd name="T16" fmla="*/ 2147483647 w 570"/>
                  <a:gd name="T17" fmla="*/ 2147483647 h 450"/>
                  <a:gd name="T18" fmla="*/ 2147483647 w 570"/>
                  <a:gd name="T19" fmla="*/ 2147483647 h 450"/>
                  <a:gd name="T20" fmla="*/ 2147483647 w 570"/>
                  <a:gd name="T21" fmla="*/ 2147483647 h 450"/>
                  <a:gd name="T22" fmla="*/ 2147483647 w 570"/>
                  <a:gd name="T23" fmla="*/ 2147483647 h 450"/>
                  <a:gd name="T24" fmla="*/ 2147483647 w 570"/>
                  <a:gd name="T25" fmla="*/ 2147483647 h 450"/>
                  <a:gd name="T26" fmla="*/ 2147483647 w 570"/>
                  <a:gd name="T27" fmla="*/ 2147483647 h 450"/>
                  <a:gd name="T28" fmla="*/ 2147483647 w 570"/>
                  <a:gd name="T29" fmla="*/ 2147483647 h 450"/>
                  <a:gd name="T30" fmla="*/ 2147483647 w 570"/>
                  <a:gd name="T31" fmla="*/ 2147483647 h 450"/>
                  <a:gd name="T32" fmla="*/ 2147483647 w 570"/>
                  <a:gd name="T33" fmla="*/ 2147483647 h 450"/>
                  <a:gd name="T34" fmla="*/ 2147483647 w 570"/>
                  <a:gd name="T35" fmla="*/ 2147483647 h 450"/>
                  <a:gd name="T36" fmla="*/ 2147483647 w 570"/>
                  <a:gd name="T37" fmla="*/ 2147483647 h 450"/>
                  <a:gd name="T38" fmla="*/ 2147483647 w 570"/>
                  <a:gd name="T39" fmla="*/ 2147483647 h 450"/>
                  <a:gd name="T40" fmla="*/ 2147483647 w 570"/>
                  <a:gd name="T41" fmla="*/ 2147483647 h 450"/>
                  <a:gd name="T42" fmla="*/ 2147483647 w 570"/>
                  <a:gd name="T43" fmla="*/ 2147483647 h 450"/>
                  <a:gd name="T44" fmla="*/ 2147483647 w 570"/>
                  <a:gd name="T45" fmla="*/ 2147483647 h 450"/>
                  <a:gd name="T46" fmla="*/ 2147483647 w 570"/>
                  <a:gd name="T47" fmla="*/ 2147483647 h 450"/>
                  <a:gd name="T48" fmla="*/ 2147483647 w 570"/>
                  <a:gd name="T49" fmla="*/ 2147483647 h 450"/>
                  <a:gd name="T50" fmla="*/ 2147483647 w 570"/>
                  <a:gd name="T51" fmla="*/ 2147483647 h 450"/>
                  <a:gd name="T52" fmla="*/ 2147483647 w 570"/>
                  <a:gd name="T53" fmla="*/ 2147483647 h 450"/>
                  <a:gd name="T54" fmla="*/ 2147483647 w 570"/>
                  <a:gd name="T55" fmla="*/ 2147483647 h 450"/>
                  <a:gd name="T56" fmla="*/ 2147483647 w 570"/>
                  <a:gd name="T57" fmla="*/ 2147483647 h 450"/>
                  <a:gd name="T58" fmla="*/ 2147483647 w 570"/>
                  <a:gd name="T59" fmla="*/ 2147483647 h 450"/>
                  <a:gd name="T60" fmla="*/ 2147483647 w 570"/>
                  <a:gd name="T61" fmla="*/ 2147483647 h 450"/>
                  <a:gd name="T62" fmla="*/ 2147483647 w 570"/>
                  <a:gd name="T63" fmla="*/ 2147483647 h 450"/>
                  <a:gd name="T64" fmla="*/ 2147483647 w 570"/>
                  <a:gd name="T65" fmla="*/ 2147483647 h 450"/>
                  <a:gd name="T66" fmla="*/ 2147483647 w 570"/>
                  <a:gd name="T67" fmla="*/ 0 h 450"/>
                  <a:gd name="T68" fmla="*/ 2147483647 w 570"/>
                  <a:gd name="T69" fmla="*/ 2147483647 h 450"/>
                  <a:gd name="T70" fmla="*/ 2147483647 w 570"/>
                  <a:gd name="T71" fmla="*/ 2147483647 h 450"/>
                  <a:gd name="T72" fmla="*/ 2147483647 w 570"/>
                  <a:gd name="T73" fmla="*/ 2147483647 h 450"/>
                  <a:gd name="T74" fmla="*/ 2147483647 w 570"/>
                  <a:gd name="T75" fmla="*/ 2147483647 h 450"/>
                  <a:gd name="T76" fmla="*/ 2147483647 w 570"/>
                  <a:gd name="T77" fmla="*/ 2147483647 h 450"/>
                  <a:gd name="T78" fmla="*/ 2147483647 w 570"/>
                  <a:gd name="T79" fmla="*/ 2147483647 h 450"/>
                  <a:gd name="T80" fmla="*/ 2147483647 w 570"/>
                  <a:gd name="T81" fmla="*/ 2147483647 h 450"/>
                  <a:gd name="T82" fmla="*/ 2147483647 w 570"/>
                  <a:gd name="T83" fmla="*/ 2147483647 h 450"/>
                  <a:gd name="T84" fmla="*/ 2147483647 w 570"/>
                  <a:gd name="T85" fmla="*/ 2147483647 h 450"/>
                  <a:gd name="T86" fmla="*/ 2147483647 w 570"/>
                  <a:gd name="T87" fmla="*/ 2147483647 h 450"/>
                  <a:gd name="T88" fmla="*/ 2147483647 w 570"/>
                  <a:gd name="T89" fmla="*/ 2147483647 h 450"/>
                  <a:gd name="T90" fmla="*/ 2147483647 w 570"/>
                  <a:gd name="T91" fmla="*/ 2147483647 h 450"/>
                  <a:gd name="T92" fmla="*/ 2147483647 w 570"/>
                  <a:gd name="T93" fmla="*/ 2147483647 h 450"/>
                  <a:gd name="T94" fmla="*/ 2147483647 w 570"/>
                  <a:gd name="T95" fmla="*/ 2147483647 h 450"/>
                  <a:gd name="T96" fmla="*/ 2147483647 w 570"/>
                  <a:gd name="T97" fmla="*/ 2147483647 h 450"/>
                  <a:gd name="T98" fmla="*/ 2147483647 w 570"/>
                  <a:gd name="T99" fmla="*/ 2147483647 h 450"/>
                  <a:gd name="T100" fmla="*/ 2147483647 w 570"/>
                  <a:gd name="T101" fmla="*/ 2147483647 h 450"/>
                  <a:gd name="T102" fmla="*/ 2147483647 w 570"/>
                  <a:gd name="T103" fmla="*/ 2147483647 h 45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70"/>
                  <a:gd name="T157" fmla="*/ 0 h 450"/>
                  <a:gd name="T158" fmla="*/ 570 w 570"/>
                  <a:gd name="T159" fmla="*/ 450 h 45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70" h="450">
                    <a:moveTo>
                      <a:pt x="0" y="312"/>
                    </a:moveTo>
                    <a:lnTo>
                      <a:pt x="6" y="366"/>
                    </a:lnTo>
                    <a:lnTo>
                      <a:pt x="6" y="390"/>
                    </a:lnTo>
                    <a:lnTo>
                      <a:pt x="30" y="384"/>
                    </a:lnTo>
                    <a:lnTo>
                      <a:pt x="30" y="390"/>
                    </a:lnTo>
                    <a:lnTo>
                      <a:pt x="36" y="396"/>
                    </a:lnTo>
                    <a:lnTo>
                      <a:pt x="36" y="408"/>
                    </a:lnTo>
                    <a:lnTo>
                      <a:pt x="42" y="420"/>
                    </a:lnTo>
                    <a:lnTo>
                      <a:pt x="54" y="426"/>
                    </a:lnTo>
                    <a:lnTo>
                      <a:pt x="60" y="432"/>
                    </a:lnTo>
                    <a:lnTo>
                      <a:pt x="72" y="432"/>
                    </a:lnTo>
                    <a:lnTo>
                      <a:pt x="78" y="438"/>
                    </a:lnTo>
                    <a:lnTo>
                      <a:pt x="90" y="438"/>
                    </a:lnTo>
                    <a:lnTo>
                      <a:pt x="96" y="432"/>
                    </a:lnTo>
                    <a:lnTo>
                      <a:pt x="96" y="426"/>
                    </a:lnTo>
                    <a:lnTo>
                      <a:pt x="120" y="414"/>
                    </a:lnTo>
                    <a:lnTo>
                      <a:pt x="150" y="414"/>
                    </a:lnTo>
                    <a:lnTo>
                      <a:pt x="168" y="420"/>
                    </a:lnTo>
                    <a:lnTo>
                      <a:pt x="186" y="438"/>
                    </a:lnTo>
                    <a:lnTo>
                      <a:pt x="186" y="450"/>
                    </a:lnTo>
                    <a:lnTo>
                      <a:pt x="204" y="444"/>
                    </a:lnTo>
                    <a:lnTo>
                      <a:pt x="198" y="450"/>
                    </a:lnTo>
                    <a:lnTo>
                      <a:pt x="198" y="396"/>
                    </a:lnTo>
                    <a:lnTo>
                      <a:pt x="192" y="366"/>
                    </a:lnTo>
                    <a:lnTo>
                      <a:pt x="186" y="366"/>
                    </a:lnTo>
                    <a:lnTo>
                      <a:pt x="186" y="348"/>
                    </a:lnTo>
                    <a:lnTo>
                      <a:pt x="192" y="336"/>
                    </a:lnTo>
                    <a:lnTo>
                      <a:pt x="198" y="330"/>
                    </a:lnTo>
                    <a:lnTo>
                      <a:pt x="354" y="330"/>
                    </a:lnTo>
                    <a:lnTo>
                      <a:pt x="378" y="318"/>
                    </a:lnTo>
                    <a:lnTo>
                      <a:pt x="396" y="324"/>
                    </a:lnTo>
                    <a:lnTo>
                      <a:pt x="414" y="324"/>
                    </a:lnTo>
                    <a:lnTo>
                      <a:pt x="438" y="330"/>
                    </a:lnTo>
                    <a:lnTo>
                      <a:pt x="456" y="330"/>
                    </a:lnTo>
                    <a:lnTo>
                      <a:pt x="462" y="318"/>
                    </a:lnTo>
                    <a:lnTo>
                      <a:pt x="474" y="318"/>
                    </a:lnTo>
                    <a:lnTo>
                      <a:pt x="480" y="306"/>
                    </a:lnTo>
                    <a:lnTo>
                      <a:pt x="498" y="288"/>
                    </a:lnTo>
                    <a:lnTo>
                      <a:pt x="528" y="288"/>
                    </a:lnTo>
                    <a:lnTo>
                      <a:pt x="534" y="294"/>
                    </a:lnTo>
                    <a:lnTo>
                      <a:pt x="534" y="282"/>
                    </a:lnTo>
                    <a:lnTo>
                      <a:pt x="540" y="282"/>
                    </a:lnTo>
                    <a:lnTo>
                      <a:pt x="546" y="276"/>
                    </a:lnTo>
                    <a:lnTo>
                      <a:pt x="558" y="276"/>
                    </a:lnTo>
                    <a:lnTo>
                      <a:pt x="564" y="258"/>
                    </a:lnTo>
                    <a:lnTo>
                      <a:pt x="570" y="252"/>
                    </a:lnTo>
                    <a:lnTo>
                      <a:pt x="564" y="252"/>
                    </a:lnTo>
                    <a:lnTo>
                      <a:pt x="540" y="216"/>
                    </a:lnTo>
                    <a:lnTo>
                      <a:pt x="564" y="210"/>
                    </a:lnTo>
                    <a:lnTo>
                      <a:pt x="558" y="198"/>
                    </a:lnTo>
                    <a:lnTo>
                      <a:pt x="546" y="186"/>
                    </a:lnTo>
                    <a:lnTo>
                      <a:pt x="534" y="186"/>
                    </a:lnTo>
                    <a:lnTo>
                      <a:pt x="522" y="198"/>
                    </a:lnTo>
                    <a:lnTo>
                      <a:pt x="504" y="198"/>
                    </a:lnTo>
                    <a:lnTo>
                      <a:pt x="498" y="186"/>
                    </a:lnTo>
                    <a:lnTo>
                      <a:pt x="486" y="180"/>
                    </a:lnTo>
                    <a:lnTo>
                      <a:pt x="462" y="156"/>
                    </a:lnTo>
                    <a:lnTo>
                      <a:pt x="462" y="150"/>
                    </a:lnTo>
                    <a:lnTo>
                      <a:pt x="480" y="132"/>
                    </a:lnTo>
                    <a:lnTo>
                      <a:pt x="468" y="132"/>
                    </a:lnTo>
                    <a:lnTo>
                      <a:pt x="468" y="114"/>
                    </a:lnTo>
                    <a:lnTo>
                      <a:pt x="444" y="114"/>
                    </a:lnTo>
                    <a:lnTo>
                      <a:pt x="432" y="108"/>
                    </a:lnTo>
                    <a:lnTo>
                      <a:pt x="420" y="84"/>
                    </a:lnTo>
                    <a:lnTo>
                      <a:pt x="420" y="60"/>
                    </a:lnTo>
                    <a:lnTo>
                      <a:pt x="414" y="48"/>
                    </a:lnTo>
                    <a:lnTo>
                      <a:pt x="414" y="12"/>
                    </a:lnTo>
                    <a:lnTo>
                      <a:pt x="390" y="0"/>
                    </a:lnTo>
                    <a:lnTo>
                      <a:pt x="342" y="0"/>
                    </a:lnTo>
                    <a:lnTo>
                      <a:pt x="324" y="18"/>
                    </a:lnTo>
                    <a:lnTo>
                      <a:pt x="300" y="18"/>
                    </a:lnTo>
                    <a:lnTo>
                      <a:pt x="282" y="42"/>
                    </a:lnTo>
                    <a:lnTo>
                      <a:pt x="258" y="42"/>
                    </a:lnTo>
                    <a:lnTo>
                      <a:pt x="258" y="60"/>
                    </a:lnTo>
                    <a:lnTo>
                      <a:pt x="252" y="66"/>
                    </a:lnTo>
                    <a:lnTo>
                      <a:pt x="252" y="72"/>
                    </a:lnTo>
                    <a:lnTo>
                      <a:pt x="240" y="72"/>
                    </a:lnTo>
                    <a:lnTo>
                      <a:pt x="228" y="60"/>
                    </a:lnTo>
                    <a:lnTo>
                      <a:pt x="222" y="60"/>
                    </a:lnTo>
                    <a:lnTo>
                      <a:pt x="216" y="66"/>
                    </a:lnTo>
                    <a:lnTo>
                      <a:pt x="210" y="78"/>
                    </a:lnTo>
                    <a:lnTo>
                      <a:pt x="198" y="84"/>
                    </a:lnTo>
                    <a:lnTo>
                      <a:pt x="192" y="96"/>
                    </a:lnTo>
                    <a:lnTo>
                      <a:pt x="186" y="102"/>
                    </a:lnTo>
                    <a:lnTo>
                      <a:pt x="186" y="108"/>
                    </a:lnTo>
                    <a:lnTo>
                      <a:pt x="168" y="108"/>
                    </a:lnTo>
                    <a:lnTo>
                      <a:pt x="168" y="144"/>
                    </a:lnTo>
                    <a:lnTo>
                      <a:pt x="144" y="150"/>
                    </a:lnTo>
                    <a:lnTo>
                      <a:pt x="114" y="120"/>
                    </a:lnTo>
                    <a:lnTo>
                      <a:pt x="96" y="150"/>
                    </a:lnTo>
                    <a:lnTo>
                      <a:pt x="102" y="156"/>
                    </a:lnTo>
                    <a:lnTo>
                      <a:pt x="102" y="186"/>
                    </a:lnTo>
                    <a:lnTo>
                      <a:pt x="84" y="186"/>
                    </a:lnTo>
                    <a:lnTo>
                      <a:pt x="84" y="216"/>
                    </a:lnTo>
                    <a:lnTo>
                      <a:pt x="78" y="222"/>
                    </a:lnTo>
                    <a:lnTo>
                      <a:pt x="72" y="222"/>
                    </a:lnTo>
                    <a:lnTo>
                      <a:pt x="78" y="228"/>
                    </a:lnTo>
                    <a:lnTo>
                      <a:pt x="78" y="240"/>
                    </a:lnTo>
                    <a:lnTo>
                      <a:pt x="42" y="240"/>
                    </a:lnTo>
                    <a:lnTo>
                      <a:pt x="36" y="246"/>
                    </a:lnTo>
                    <a:lnTo>
                      <a:pt x="30" y="246"/>
                    </a:lnTo>
                    <a:lnTo>
                      <a:pt x="12" y="258"/>
                    </a:lnTo>
                    <a:lnTo>
                      <a:pt x="36" y="288"/>
                    </a:lnTo>
                    <a:lnTo>
                      <a:pt x="24" y="312"/>
                    </a:lnTo>
                    <a:lnTo>
                      <a:pt x="0" y="31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58" name="Bulgar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DDCF0672-4F1E-404B-B715-0A215966E40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44508" y="-1815801"/>
                <a:ext cx="76657" cy="46804"/>
              </a:xfrm>
              <a:custGeom>
                <a:avLst/>
                <a:gdLst>
                  <a:gd name="T0" fmla="*/ 2147483647 w 396"/>
                  <a:gd name="T1" fmla="*/ 2147483647 h 228"/>
                  <a:gd name="T2" fmla="*/ 2147483647 w 396"/>
                  <a:gd name="T3" fmla="*/ 2147483647 h 228"/>
                  <a:gd name="T4" fmla="*/ 2147483647 w 396"/>
                  <a:gd name="T5" fmla="*/ 2147483647 h 228"/>
                  <a:gd name="T6" fmla="*/ 2147483647 w 396"/>
                  <a:gd name="T7" fmla="*/ 2147483647 h 228"/>
                  <a:gd name="T8" fmla="*/ 2147483647 w 396"/>
                  <a:gd name="T9" fmla="*/ 2147483647 h 228"/>
                  <a:gd name="T10" fmla="*/ 2147483647 w 396"/>
                  <a:gd name="T11" fmla="*/ 2147483647 h 228"/>
                  <a:gd name="T12" fmla="*/ 2147483647 w 396"/>
                  <a:gd name="T13" fmla="*/ 2147483647 h 228"/>
                  <a:gd name="T14" fmla="*/ 2147483647 w 396"/>
                  <a:gd name="T15" fmla="*/ 0 h 228"/>
                  <a:gd name="T16" fmla="*/ 2147483647 w 396"/>
                  <a:gd name="T17" fmla="*/ 2147483647 h 228"/>
                  <a:gd name="T18" fmla="*/ 2147483647 w 396"/>
                  <a:gd name="T19" fmla="*/ 2147483647 h 228"/>
                  <a:gd name="T20" fmla="*/ 2147483647 w 396"/>
                  <a:gd name="T21" fmla="*/ 2147483647 h 228"/>
                  <a:gd name="T22" fmla="*/ 2147483647 w 396"/>
                  <a:gd name="T23" fmla="*/ 2147483647 h 228"/>
                  <a:gd name="T24" fmla="*/ 2147483647 w 396"/>
                  <a:gd name="T25" fmla="*/ 2147483647 h 228"/>
                  <a:gd name="T26" fmla="*/ 2147483647 w 396"/>
                  <a:gd name="T27" fmla="*/ 2147483647 h 228"/>
                  <a:gd name="T28" fmla="*/ 2147483647 w 396"/>
                  <a:gd name="T29" fmla="*/ 2147483647 h 228"/>
                  <a:gd name="T30" fmla="*/ 2147483647 w 396"/>
                  <a:gd name="T31" fmla="*/ 2147483647 h 228"/>
                  <a:gd name="T32" fmla="*/ 2147483647 w 396"/>
                  <a:gd name="T33" fmla="*/ 2147483647 h 228"/>
                  <a:gd name="T34" fmla="*/ 2147483647 w 396"/>
                  <a:gd name="T35" fmla="*/ 2147483647 h 228"/>
                  <a:gd name="T36" fmla="*/ 2147483647 w 396"/>
                  <a:gd name="T37" fmla="*/ 2147483647 h 228"/>
                  <a:gd name="T38" fmla="*/ 2147483647 w 396"/>
                  <a:gd name="T39" fmla="*/ 2147483647 h 228"/>
                  <a:gd name="T40" fmla="*/ 2147483647 w 396"/>
                  <a:gd name="T41" fmla="*/ 2147483647 h 228"/>
                  <a:gd name="T42" fmla="*/ 2147483647 w 396"/>
                  <a:gd name="T43" fmla="*/ 0 h 228"/>
                  <a:gd name="T44" fmla="*/ 0 w 396"/>
                  <a:gd name="T45" fmla="*/ 2147483647 h 228"/>
                  <a:gd name="T46" fmla="*/ 2147483647 w 396"/>
                  <a:gd name="T47" fmla="*/ 2147483647 h 228"/>
                  <a:gd name="T48" fmla="*/ 2147483647 w 396"/>
                  <a:gd name="T49" fmla="*/ 2147483647 h 228"/>
                  <a:gd name="T50" fmla="*/ 2147483647 w 396"/>
                  <a:gd name="T51" fmla="*/ 2147483647 h 228"/>
                  <a:gd name="T52" fmla="*/ 2147483647 w 396"/>
                  <a:gd name="T53" fmla="*/ 2147483647 h 228"/>
                  <a:gd name="T54" fmla="*/ 2147483647 w 396"/>
                  <a:gd name="T55" fmla="*/ 2147483647 h 228"/>
                  <a:gd name="T56" fmla="*/ 0 w 396"/>
                  <a:gd name="T57" fmla="*/ 2147483647 h 228"/>
                  <a:gd name="T58" fmla="*/ 2147483647 w 396"/>
                  <a:gd name="T59" fmla="*/ 2147483647 h 228"/>
                  <a:gd name="T60" fmla="*/ 2147483647 w 396"/>
                  <a:gd name="T61" fmla="*/ 2147483647 h 228"/>
                  <a:gd name="T62" fmla="*/ 2147483647 w 396"/>
                  <a:gd name="T63" fmla="*/ 2147483647 h 228"/>
                  <a:gd name="T64" fmla="*/ 2147483647 w 396"/>
                  <a:gd name="T65" fmla="*/ 2147483647 h 228"/>
                  <a:gd name="T66" fmla="*/ 2147483647 w 396"/>
                  <a:gd name="T67" fmla="*/ 2147483647 h 228"/>
                  <a:gd name="T68" fmla="*/ 2147483647 w 396"/>
                  <a:gd name="T69" fmla="*/ 2147483647 h 228"/>
                  <a:gd name="T70" fmla="*/ 2147483647 w 396"/>
                  <a:gd name="T71" fmla="*/ 2147483647 h 228"/>
                  <a:gd name="T72" fmla="*/ 2147483647 w 396"/>
                  <a:gd name="T73" fmla="*/ 2147483647 h 228"/>
                  <a:gd name="T74" fmla="*/ 2147483647 w 396"/>
                  <a:gd name="T75" fmla="*/ 2147483647 h 228"/>
                  <a:gd name="T76" fmla="*/ 2147483647 w 396"/>
                  <a:gd name="T77" fmla="*/ 2147483647 h 228"/>
                  <a:gd name="T78" fmla="*/ 2147483647 w 396"/>
                  <a:gd name="T79" fmla="*/ 2147483647 h 228"/>
                  <a:gd name="T80" fmla="*/ 2147483647 w 396"/>
                  <a:gd name="T81" fmla="*/ 2147483647 h 228"/>
                  <a:gd name="T82" fmla="*/ 2147483647 w 396"/>
                  <a:gd name="T83" fmla="*/ 2147483647 h 228"/>
                  <a:gd name="T84" fmla="*/ 2147483647 w 396"/>
                  <a:gd name="T85" fmla="*/ 2147483647 h 228"/>
                  <a:gd name="T86" fmla="*/ 2147483647 w 396"/>
                  <a:gd name="T87" fmla="*/ 2147483647 h 228"/>
                  <a:gd name="T88" fmla="*/ 2147483647 w 396"/>
                  <a:gd name="T89" fmla="*/ 2147483647 h 228"/>
                  <a:gd name="T90" fmla="*/ 2147483647 w 396"/>
                  <a:gd name="T91" fmla="*/ 2147483647 h 228"/>
                  <a:gd name="T92" fmla="*/ 2147483647 w 396"/>
                  <a:gd name="T93" fmla="*/ 2147483647 h 228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96"/>
                  <a:gd name="T142" fmla="*/ 0 h 228"/>
                  <a:gd name="T143" fmla="*/ 396 w 396"/>
                  <a:gd name="T144" fmla="*/ 228 h 228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96" h="228">
                    <a:moveTo>
                      <a:pt x="372" y="168"/>
                    </a:moveTo>
                    <a:lnTo>
                      <a:pt x="336" y="126"/>
                    </a:lnTo>
                    <a:lnTo>
                      <a:pt x="354" y="108"/>
                    </a:lnTo>
                    <a:lnTo>
                      <a:pt x="354" y="78"/>
                    </a:lnTo>
                    <a:lnTo>
                      <a:pt x="360" y="72"/>
                    </a:lnTo>
                    <a:lnTo>
                      <a:pt x="372" y="66"/>
                    </a:lnTo>
                    <a:lnTo>
                      <a:pt x="396" y="66"/>
                    </a:lnTo>
                    <a:lnTo>
                      <a:pt x="396" y="48"/>
                    </a:lnTo>
                    <a:lnTo>
                      <a:pt x="390" y="36"/>
                    </a:lnTo>
                    <a:lnTo>
                      <a:pt x="372" y="36"/>
                    </a:lnTo>
                    <a:lnTo>
                      <a:pt x="348" y="12"/>
                    </a:lnTo>
                    <a:lnTo>
                      <a:pt x="324" y="12"/>
                    </a:lnTo>
                    <a:lnTo>
                      <a:pt x="312" y="6"/>
                    </a:lnTo>
                    <a:lnTo>
                      <a:pt x="300" y="6"/>
                    </a:lnTo>
                    <a:lnTo>
                      <a:pt x="288" y="0"/>
                    </a:lnTo>
                    <a:lnTo>
                      <a:pt x="282" y="0"/>
                    </a:lnTo>
                    <a:lnTo>
                      <a:pt x="282" y="12"/>
                    </a:lnTo>
                    <a:lnTo>
                      <a:pt x="252" y="6"/>
                    </a:lnTo>
                    <a:lnTo>
                      <a:pt x="252" y="12"/>
                    </a:lnTo>
                    <a:lnTo>
                      <a:pt x="246" y="12"/>
                    </a:lnTo>
                    <a:lnTo>
                      <a:pt x="234" y="18"/>
                    </a:lnTo>
                    <a:lnTo>
                      <a:pt x="228" y="18"/>
                    </a:lnTo>
                    <a:lnTo>
                      <a:pt x="222" y="24"/>
                    </a:lnTo>
                    <a:lnTo>
                      <a:pt x="222" y="36"/>
                    </a:lnTo>
                    <a:lnTo>
                      <a:pt x="216" y="42"/>
                    </a:lnTo>
                    <a:lnTo>
                      <a:pt x="198" y="42"/>
                    </a:lnTo>
                    <a:lnTo>
                      <a:pt x="186" y="36"/>
                    </a:lnTo>
                    <a:lnTo>
                      <a:pt x="180" y="30"/>
                    </a:lnTo>
                    <a:lnTo>
                      <a:pt x="156" y="30"/>
                    </a:lnTo>
                    <a:lnTo>
                      <a:pt x="138" y="24"/>
                    </a:lnTo>
                    <a:lnTo>
                      <a:pt x="138" y="30"/>
                    </a:lnTo>
                    <a:lnTo>
                      <a:pt x="132" y="36"/>
                    </a:lnTo>
                    <a:lnTo>
                      <a:pt x="108" y="36"/>
                    </a:lnTo>
                    <a:lnTo>
                      <a:pt x="102" y="30"/>
                    </a:lnTo>
                    <a:lnTo>
                      <a:pt x="90" y="30"/>
                    </a:lnTo>
                    <a:lnTo>
                      <a:pt x="66" y="18"/>
                    </a:lnTo>
                    <a:lnTo>
                      <a:pt x="54" y="30"/>
                    </a:lnTo>
                    <a:lnTo>
                      <a:pt x="36" y="30"/>
                    </a:lnTo>
                    <a:lnTo>
                      <a:pt x="30" y="24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42" y="6"/>
                    </a:lnTo>
                    <a:lnTo>
                      <a:pt x="36" y="0"/>
                    </a:lnTo>
                    <a:lnTo>
                      <a:pt x="12" y="0"/>
                    </a:lnTo>
                    <a:lnTo>
                      <a:pt x="12" y="12"/>
                    </a:lnTo>
                    <a:lnTo>
                      <a:pt x="0" y="24"/>
                    </a:lnTo>
                    <a:lnTo>
                      <a:pt x="0" y="42"/>
                    </a:lnTo>
                    <a:lnTo>
                      <a:pt x="18" y="48"/>
                    </a:lnTo>
                    <a:lnTo>
                      <a:pt x="12" y="60"/>
                    </a:lnTo>
                    <a:lnTo>
                      <a:pt x="30" y="66"/>
                    </a:lnTo>
                    <a:lnTo>
                      <a:pt x="36" y="72"/>
                    </a:lnTo>
                    <a:lnTo>
                      <a:pt x="36" y="96"/>
                    </a:lnTo>
                    <a:lnTo>
                      <a:pt x="30" y="102"/>
                    </a:lnTo>
                    <a:lnTo>
                      <a:pt x="6" y="102"/>
                    </a:lnTo>
                    <a:lnTo>
                      <a:pt x="6" y="108"/>
                    </a:lnTo>
                    <a:lnTo>
                      <a:pt x="12" y="114"/>
                    </a:lnTo>
                    <a:lnTo>
                      <a:pt x="12" y="138"/>
                    </a:lnTo>
                    <a:lnTo>
                      <a:pt x="0" y="138"/>
                    </a:lnTo>
                    <a:lnTo>
                      <a:pt x="12" y="156"/>
                    </a:lnTo>
                    <a:lnTo>
                      <a:pt x="18" y="156"/>
                    </a:lnTo>
                    <a:lnTo>
                      <a:pt x="18" y="168"/>
                    </a:lnTo>
                    <a:lnTo>
                      <a:pt x="36" y="180"/>
                    </a:lnTo>
                    <a:lnTo>
                      <a:pt x="42" y="186"/>
                    </a:lnTo>
                    <a:lnTo>
                      <a:pt x="48" y="198"/>
                    </a:lnTo>
                    <a:lnTo>
                      <a:pt x="48" y="210"/>
                    </a:lnTo>
                    <a:lnTo>
                      <a:pt x="42" y="222"/>
                    </a:lnTo>
                    <a:lnTo>
                      <a:pt x="48" y="222"/>
                    </a:lnTo>
                    <a:lnTo>
                      <a:pt x="54" y="228"/>
                    </a:lnTo>
                    <a:lnTo>
                      <a:pt x="66" y="228"/>
                    </a:lnTo>
                    <a:lnTo>
                      <a:pt x="78" y="222"/>
                    </a:lnTo>
                    <a:lnTo>
                      <a:pt x="84" y="216"/>
                    </a:lnTo>
                    <a:lnTo>
                      <a:pt x="108" y="222"/>
                    </a:lnTo>
                    <a:lnTo>
                      <a:pt x="114" y="204"/>
                    </a:lnTo>
                    <a:lnTo>
                      <a:pt x="144" y="198"/>
                    </a:lnTo>
                    <a:lnTo>
                      <a:pt x="144" y="204"/>
                    </a:lnTo>
                    <a:lnTo>
                      <a:pt x="162" y="222"/>
                    </a:lnTo>
                    <a:lnTo>
                      <a:pt x="174" y="222"/>
                    </a:lnTo>
                    <a:lnTo>
                      <a:pt x="180" y="216"/>
                    </a:lnTo>
                    <a:lnTo>
                      <a:pt x="192" y="228"/>
                    </a:lnTo>
                    <a:lnTo>
                      <a:pt x="204" y="228"/>
                    </a:lnTo>
                    <a:lnTo>
                      <a:pt x="216" y="216"/>
                    </a:lnTo>
                    <a:lnTo>
                      <a:pt x="228" y="228"/>
                    </a:lnTo>
                    <a:lnTo>
                      <a:pt x="246" y="228"/>
                    </a:lnTo>
                    <a:lnTo>
                      <a:pt x="252" y="222"/>
                    </a:lnTo>
                    <a:lnTo>
                      <a:pt x="252" y="204"/>
                    </a:lnTo>
                    <a:lnTo>
                      <a:pt x="246" y="198"/>
                    </a:lnTo>
                    <a:lnTo>
                      <a:pt x="264" y="192"/>
                    </a:lnTo>
                    <a:lnTo>
                      <a:pt x="282" y="168"/>
                    </a:lnTo>
                    <a:lnTo>
                      <a:pt x="312" y="174"/>
                    </a:lnTo>
                    <a:lnTo>
                      <a:pt x="324" y="156"/>
                    </a:lnTo>
                    <a:lnTo>
                      <a:pt x="336" y="174"/>
                    </a:lnTo>
                    <a:lnTo>
                      <a:pt x="348" y="174"/>
                    </a:lnTo>
                    <a:lnTo>
                      <a:pt x="360" y="180"/>
                    </a:lnTo>
                    <a:lnTo>
                      <a:pt x="372" y="180"/>
                    </a:lnTo>
                    <a:lnTo>
                      <a:pt x="372" y="16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59" name="Brazil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727078A3-1533-4615-A53D-486ADD04D9A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5529836" y="-1175884"/>
                <a:ext cx="541200" cy="644759"/>
              </a:xfrm>
              <a:custGeom>
                <a:avLst/>
                <a:gdLst>
                  <a:gd name="T0" fmla="*/ 2147483647 w 2784"/>
                  <a:gd name="T1" fmla="*/ 2147483647 h 3150"/>
                  <a:gd name="T2" fmla="*/ 2147483647 w 2784"/>
                  <a:gd name="T3" fmla="*/ 2147483647 h 3150"/>
                  <a:gd name="T4" fmla="*/ 2147483647 w 2784"/>
                  <a:gd name="T5" fmla="*/ 2147483647 h 3150"/>
                  <a:gd name="T6" fmla="*/ 2147483647 w 2784"/>
                  <a:gd name="T7" fmla="*/ 2147483647 h 3150"/>
                  <a:gd name="T8" fmla="*/ 2147483647 w 2784"/>
                  <a:gd name="T9" fmla="*/ 2147483647 h 3150"/>
                  <a:gd name="T10" fmla="*/ 2147483647 w 2784"/>
                  <a:gd name="T11" fmla="*/ 2147483647 h 3150"/>
                  <a:gd name="T12" fmla="*/ 2147483647 w 2784"/>
                  <a:gd name="T13" fmla="*/ 2147483647 h 3150"/>
                  <a:gd name="T14" fmla="*/ 2147483647 w 2784"/>
                  <a:gd name="T15" fmla="*/ 2147483647 h 3150"/>
                  <a:gd name="T16" fmla="*/ 2147483647 w 2784"/>
                  <a:gd name="T17" fmla="*/ 2147483647 h 3150"/>
                  <a:gd name="T18" fmla="*/ 2147483647 w 2784"/>
                  <a:gd name="T19" fmla="*/ 2147483647 h 3150"/>
                  <a:gd name="T20" fmla="*/ 2147483647 w 2784"/>
                  <a:gd name="T21" fmla="*/ 2147483647 h 3150"/>
                  <a:gd name="T22" fmla="*/ 2147483647 w 2784"/>
                  <a:gd name="T23" fmla="*/ 2147483647 h 3150"/>
                  <a:gd name="T24" fmla="*/ 2147483647 w 2784"/>
                  <a:gd name="T25" fmla="*/ 2147483647 h 3150"/>
                  <a:gd name="T26" fmla="*/ 2147483647 w 2784"/>
                  <a:gd name="T27" fmla="*/ 2147483647 h 3150"/>
                  <a:gd name="T28" fmla="*/ 2147483647 w 2784"/>
                  <a:gd name="T29" fmla="*/ 2147483647 h 3150"/>
                  <a:gd name="T30" fmla="*/ 2147483647 w 2784"/>
                  <a:gd name="T31" fmla="*/ 2147483647 h 3150"/>
                  <a:gd name="T32" fmla="*/ 2147483647 w 2784"/>
                  <a:gd name="T33" fmla="*/ 2147483647 h 3150"/>
                  <a:gd name="T34" fmla="*/ 2147483647 w 2784"/>
                  <a:gd name="T35" fmla="*/ 2147483647 h 3150"/>
                  <a:gd name="T36" fmla="*/ 2147483647 w 2784"/>
                  <a:gd name="T37" fmla="*/ 2147483647 h 3150"/>
                  <a:gd name="T38" fmla="*/ 2147483647 w 2784"/>
                  <a:gd name="T39" fmla="*/ 2147483647 h 3150"/>
                  <a:gd name="T40" fmla="*/ 2147483647 w 2784"/>
                  <a:gd name="T41" fmla="*/ 2147483647 h 3150"/>
                  <a:gd name="T42" fmla="*/ 2147483647 w 2784"/>
                  <a:gd name="T43" fmla="*/ 2147483647 h 3150"/>
                  <a:gd name="T44" fmla="*/ 2147483647 w 2784"/>
                  <a:gd name="T45" fmla="*/ 2147483647 h 3150"/>
                  <a:gd name="T46" fmla="*/ 2147483647 w 2784"/>
                  <a:gd name="T47" fmla="*/ 2147483647 h 3150"/>
                  <a:gd name="T48" fmla="*/ 2147483647 w 2784"/>
                  <a:gd name="T49" fmla="*/ 2147483647 h 3150"/>
                  <a:gd name="T50" fmla="*/ 2147483647 w 2784"/>
                  <a:gd name="T51" fmla="*/ 2147483647 h 3150"/>
                  <a:gd name="T52" fmla="*/ 2147483647 w 2784"/>
                  <a:gd name="T53" fmla="*/ 2147483647 h 3150"/>
                  <a:gd name="T54" fmla="*/ 2147483647 w 2784"/>
                  <a:gd name="T55" fmla="*/ 2147483647 h 3150"/>
                  <a:gd name="T56" fmla="*/ 2147483647 w 2784"/>
                  <a:gd name="T57" fmla="*/ 2147483647 h 3150"/>
                  <a:gd name="T58" fmla="*/ 2147483647 w 2784"/>
                  <a:gd name="T59" fmla="*/ 2147483647 h 3150"/>
                  <a:gd name="T60" fmla="*/ 2147483647 w 2784"/>
                  <a:gd name="T61" fmla="*/ 2147483647 h 3150"/>
                  <a:gd name="T62" fmla="*/ 2147483647 w 2784"/>
                  <a:gd name="T63" fmla="*/ 2147483647 h 3150"/>
                  <a:gd name="T64" fmla="*/ 2147483647 w 2784"/>
                  <a:gd name="T65" fmla="*/ 2147483647 h 3150"/>
                  <a:gd name="T66" fmla="*/ 2147483647 w 2784"/>
                  <a:gd name="T67" fmla="*/ 2147483647 h 3150"/>
                  <a:gd name="T68" fmla="*/ 2147483647 w 2784"/>
                  <a:gd name="T69" fmla="*/ 2147483647 h 3150"/>
                  <a:gd name="T70" fmla="*/ 2147483647 w 2784"/>
                  <a:gd name="T71" fmla="*/ 2147483647 h 3150"/>
                  <a:gd name="T72" fmla="*/ 2147483647 w 2784"/>
                  <a:gd name="T73" fmla="*/ 2147483647 h 3150"/>
                  <a:gd name="T74" fmla="*/ 2147483647 w 2784"/>
                  <a:gd name="T75" fmla="*/ 2147483647 h 3150"/>
                  <a:gd name="T76" fmla="*/ 2147483647 w 2784"/>
                  <a:gd name="T77" fmla="*/ 2147483647 h 3150"/>
                  <a:gd name="T78" fmla="*/ 2147483647 w 2784"/>
                  <a:gd name="T79" fmla="*/ 2147483647 h 3150"/>
                  <a:gd name="T80" fmla="*/ 2147483647 w 2784"/>
                  <a:gd name="T81" fmla="*/ 2147483647 h 3150"/>
                  <a:gd name="T82" fmla="*/ 2147483647 w 2784"/>
                  <a:gd name="T83" fmla="*/ 2147483647 h 3150"/>
                  <a:gd name="T84" fmla="*/ 2147483647 w 2784"/>
                  <a:gd name="T85" fmla="*/ 2147483647 h 3150"/>
                  <a:gd name="T86" fmla="*/ 2147483647 w 2784"/>
                  <a:gd name="T87" fmla="*/ 2147483647 h 3150"/>
                  <a:gd name="T88" fmla="*/ 2147483647 w 2784"/>
                  <a:gd name="T89" fmla="*/ 2147483647 h 3150"/>
                  <a:gd name="T90" fmla="*/ 2147483647 w 2784"/>
                  <a:gd name="T91" fmla="*/ 2147483647 h 3150"/>
                  <a:gd name="T92" fmla="*/ 2147483647 w 2784"/>
                  <a:gd name="T93" fmla="*/ 2147483647 h 3150"/>
                  <a:gd name="T94" fmla="*/ 2147483647 w 2784"/>
                  <a:gd name="T95" fmla="*/ 2147483647 h 3150"/>
                  <a:gd name="T96" fmla="*/ 2147483647 w 2784"/>
                  <a:gd name="T97" fmla="*/ 2147483647 h 3150"/>
                  <a:gd name="T98" fmla="*/ 2147483647 w 2784"/>
                  <a:gd name="T99" fmla="*/ 2147483647 h 3150"/>
                  <a:gd name="T100" fmla="*/ 2147483647 w 2784"/>
                  <a:gd name="T101" fmla="*/ 2147483647 h 3150"/>
                  <a:gd name="T102" fmla="*/ 2147483647 w 2784"/>
                  <a:gd name="T103" fmla="*/ 2147483647 h 3150"/>
                  <a:gd name="T104" fmla="*/ 2147483647 w 2784"/>
                  <a:gd name="T105" fmla="*/ 2147483647 h 3150"/>
                  <a:gd name="T106" fmla="*/ 2147483647 w 2784"/>
                  <a:gd name="T107" fmla="*/ 2147483647 h 3150"/>
                  <a:gd name="T108" fmla="*/ 2147483647 w 2784"/>
                  <a:gd name="T109" fmla="*/ 2147483647 h 3150"/>
                  <a:gd name="T110" fmla="*/ 2147483647 w 2784"/>
                  <a:gd name="T111" fmla="*/ 2147483647 h 3150"/>
                  <a:gd name="T112" fmla="*/ 2147483647 w 2784"/>
                  <a:gd name="T113" fmla="*/ 2147483647 h 3150"/>
                  <a:gd name="T114" fmla="*/ 2147483647 w 2784"/>
                  <a:gd name="T115" fmla="*/ 2147483647 h 3150"/>
                  <a:gd name="T116" fmla="*/ 2147483647 w 2784"/>
                  <a:gd name="T117" fmla="*/ 2147483647 h 3150"/>
                  <a:gd name="T118" fmla="*/ 2147483647 w 2784"/>
                  <a:gd name="T119" fmla="*/ 2147483647 h 31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784"/>
                  <a:gd name="T181" fmla="*/ 0 h 3150"/>
                  <a:gd name="T182" fmla="*/ 2784 w 2784"/>
                  <a:gd name="T183" fmla="*/ 3150 h 315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784" h="3150">
                    <a:moveTo>
                      <a:pt x="1716" y="450"/>
                    </a:moveTo>
                    <a:lnTo>
                      <a:pt x="1710" y="450"/>
                    </a:lnTo>
                    <a:lnTo>
                      <a:pt x="1698" y="444"/>
                    </a:lnTo>
                    <a:lnTo>
                      <a:pt x="1680" y="444"/>
                    </a:lnTo>
                    <a:lnTo>
                      <a:pt x="1662" y="438"/>
                    </a:lnTo>
                    <a:lnTo>
                      <a:pt x="1650" y="438"/>
                    </a:lnTo>
                    <a:lnTo>
                      <a:pt x="1644" y="444"/>
                    </a:lnTo>
                    <a:lnTo>
                      <a:pt x="1644" y="450"/>
                    </a:lnTo>
                    <a:lnTo>
                      <a:pt x="1650" y="462"/>
                    </a:lnTo>
                    <a:lnTo>
                      <a:pt x="1650" y="468"/>
                    </a:lnTo>
                    <a:lnTo>
                      <a:pt x="1656" y="480"/>
                    </a:lnTo>
                    <a:lnTo>
                      <a:pt x="1638" y="480"/>
                    </a:lnTo>
                    <a:lnTo>
                      <a:pt x="1638" y="504"/>
                    </a:lnTo>
                    <a:lnTo>
                      <a:pt x="1656" y="516"/>
                    </a:lnTo>
                    <a:lnTo>
                      <a:pt x="1644" y="528"/>
                    </a:lnTo>
                    <a:lnTo>
                      <a:pt x="1644" y="540"/>
                    </a:lnTo>
                    <a:lnTo>
                      <a:pt x="1656" y="564"/>
                    </a:lnTo>
                    <a:lnTo>
                      <a:pt x="1668" y="570"/>
                    </a:lnTo>
                    <a:lnTo>
                      <a:pt x="1674" y="576"/>
                    </a:lnTo>
                    <a:lnTo>
                      <a:pt x="1686" y="576"/>
                    </a:lnTo>
                    <a:lnTo>
                      <a:pt x="1698" y="570"/>
                    </a:lnTo>
                    <a:lnTo>
                      <a:pt x="1710" y="570"/>
                    </a:lnTo>
                    <a:lnTo>
                      <a:pt x="1716" y="564"/>
                    </a:lnTo>
                    <a:lnTo>
                      <a:pt x="1716" y="558"/>
                    </a:lnTo>
                    <a:lnTo>
                      <a:pt x="1728" y="558"/>
                    </a:lnTo>
                    <a:lnTo>
                      <a:pt x="1740" y="552"/>
                    </a:lnTo>
                    <a:lnTo>
                      <a:pt x="1758" y="552"/>
                    </a:lnTo>
                    <a:lnTo>
                      <a:pt x="1770" y="546"/>
                    </a:lnTo>
                    <a:lnTo>
                      <a:pt x="1776" y="534"/>
                    </a:lnTo>
                    <a:lnTo>
                      <a:pt x="1788" y="492"/>
                    </a:lnTo>
                    <a:lnTo>
                      <a:pt x="1794" y="480"/>
                    </a:lnTo>
                    <a:lnTo>
                      <a:pt x="1794" y="474"/>
                    </a:lnTo>
                    <a:lnTo>
                      <a:pt x="1800" y="462"/>
                    </a:lnTo>
                    <a:lnTo>
                      <a:pt x="1800" y="444"/>
                    </a:lnTo>
                    <a:lnTo>
                      <a:pt x="1794" y="438"/>
                    </a:lnTo>
                    <a:lnTo>
                      <a:pt x="1752" y="438"/>
                    </a:lnTo>
                    <a:lnTo>
                      <a:pt x="1740" y="444"/>
                    </a:lnTo>
                    <a:lnTo>
                      <a:pt x="1734" y="444"/>
                    </a:lnTo>
                    <a:lnTo>
                      <a:pt x="1722" y="450"/>
                    </a:lnTo>
                    <a:lnTo>
                      <a:pt x="1716" y="450"/>
                    </a:lnTo>
                    <a:close/>
                    <a:moveTo>
                      <a:pt x="1716" y="438"/>
                    </a:moveTo>
                    <a:lnTo>
                      <a:pt x="1740" y="432"/>
                    </a:lnTo>
                    <a:lnTo>
                      <a:pt x="1722" y="414"/>
                    </a:lnTo>
                    <a:lnTo>
                      <a:pt x="1698" y="438"/>
                    </a:lnTo>
                    <a:lnTo>
                      <a:pt x="1716" y="438"/>
                    </a:lnTo>
                    <a:close/>
                    <a:moveTo>
                      <a:pt x="1686" y="408"/>
                    </a:moveTo>
                    <a:lnTo>
                      <a:pt x="1662" y="408"/>
                    </a:lnTo>
                    <a:lnTo>
                      <a:pt x="1662" y="426"/>
                    </a:lnTo>
                    <a:lnTo>
                      <a:pt x="1698" y="426"/>
                    </a:lnTo>
                    <a:lnTo>
                      <a:pt x="1716" y="402"/>
                    </a:lnTo>
                    <a:lnTo>
                      <a:pt x="1698" y="384"/>
                    </a:lnTo>
                    <a:lnTo>
                      <a:pt x="1686" y="408"/>
                    </a:lnTo>
                    <a:close/>
                    <a:moveTo>
                      <a:pt x="1572" y="492"/>
                    </a:moveTo>
                    <a:lnTo>
                      <a:pt x="1572" y="510"/>
                    </a:lnTo>
                    <a:lnTo>
                      <a:pt x="1554" y="546"/>
                    </a:lnTo>
                    <a:lnTo>
                      <a:pt x="1584" y="528"/>
                    </a:lnTo>
                    <a:lnTo>
                      <a:pt x="1590" y="516"/>
                    </a:lnTo>
                    <a:lnTo>
                      <a:pt x="1596" y="510"/>
                    </a:lnTo>
                    <a:lnTo>
                      <a:pt x="1608" y="486"/>
                    </a:lnTo>
                    <a:lnTo>
                      <a:pt x="1608" y="480"/>
                    </a:lnTo>
                    <a:lnTo>
                      <a:pt x="1602" y="474"/>
                    </a:lnTo>
                    <a:lnTo>
                      <a:pt x="1596" y="474"/>
                    </a:lnTo>
                    <a:lnTo>
                      <a:pt x="1584" y="480"/>
                    </a:lnTo>
                    <a:lnTo>
                      <a:pt x="1572" y="492"/>
                    </a:lnTo>
                    <a:close/>
                    <a:moveTo>
                      <a:pt x="1632" y="426"/>
                    </a:moveTo>
                    <a:lnTo>
                      <a:pt x="1608" y="450"/>
                    </a:lnTo>
                    <a:lnTo>
                      <a:pt x="1626" y="456"/>
                    </a:lnTo>
                    <a:lnTo>
                      <a:pt x="1644" y="432"/>
                    </a:lnTo>
                    <a:lnTo>
                      <a:pt x="1632" y="426"/>
                    </a:lnTo>
                    <a:close/>
                    <a:moveTo>
                      <a:pt x="2778" y="1002"/>
                    </a:moveTo>
                    <a:lnTo>
                      <a:pt x="2778" y="984"/>
                    </a:lnTo>
                    <a:lnTo>
                      <a:pt x="2772" y="972"/>
                    </a:lnTo>
                    <a:lnTo>
                      <a:pt x="2760" y="954"/>
                    </a:lnTo>
                    <a:lnTo>
                      <a:pt x="2754" y="936"/>
                    </a:lnTo>
                    <a:lnTo>
                      <a:pt x="2754" y="870"/>
                    </a:lnTo>
                    <a:lnTo>
                      <a:pt x="2724" y="840"/>
                    </a:lnTo>
                    <a:lnTo>
                      <a:pt x="2694" y="834"/>
                    </a:lnTo>
                    <a:lnTo>
                      <a:pt x="2646" y="840"/>
                    </a:lnTo>
                    <a:lnTo>
                      <a:pt x="2628" y="822"/>
                    </a:lnTo>
                    <a:lnTo>
                      <a:pt x="2610" y="822"/>
                    </a:lnTo>
                    <a:lnTo>
                      <a:pt x="2592" y="798"/>
                    </a:lnTo>
                    <a:lnTo>
                      <a:pt x="2568" y="798"/>
                    </a:lnTo>
                    <a:lnTo>
                      <a:pt x="2538" y="768"/>
                    </a:lnTo>
                    <a:lnTo>
                      <a:pt x="2526" y="750"/>
                    </a:lnTo>
                    <a:lnTo>
                      <a:pt x="2490" y="714"/>
                    </a:lnTo>
                    <a:lnTo>
                      <a:pt x="2418" y="666"/>
                    </a:lnTo>
                    <a:lnTo>
                      <a:pt x="2394" y="660"/>
                    </a:lnTo>
                    <a:lnTo>
                      <a:pt x="2316" y="660"/>
                    </a:lnTo>
                    <a:lnTo>
                      <a:pt x="2316" y="672"/>
                    </a:lnTo>
                    <a:lnTo>
                      <a:pt x="2310" y="672"/>
                    </a:lnTo>
                    <a:lnTo>
                      <a:pt x="2298" y="660"/>
                    </a:lnTo>
                    <a:lnTo>
                      <a:pt x="2286" y="654"/>
                    </a:lnTo>
                    <a:lnTo>
                      <a:pt x="2274" y="654"/>
                    </a:lnTo>
                    <a:lnTo>
                      <a:pt x="2262" y="648"/>
                    </a:lnTo>
                    <a:lnTo>
                      <a:pt x="2232" y="648"/>
                    </a:lnTo>
                    <a:lnTo>
                      <a:pt x="2226" y="642"/>
                    </a:lnTo>
                    <a:lnTo>
                      <a:pt x="2214" y="636"/>
                    </a:lnTo>
                    <a:lnTo>
                      <a:pt x="2196" y="630"/>
                    </a:lnTo>
                    <a:lnTo>
                      <a:pt x="2184" y="624"/>
                    </a:lnTo>
                    <a:lnTo>
                      <a:pt x="2166" y="618"/>
                    </a:lnTo>
                    <a:lnTo>
                      <a:pt x="2154" y="618"/>
                    </a:lnTo>
                    <a:lnTo>
                      <a:pt x="2142" y="624"/>
                    </a:lnTo>
                    <a:lnTo>
                      <a:pt x="2112" y="654"/>
                    </a:lnTo>
                    <a:lnTo>
                      <a:pt x="2106" y="666"/>
                    </a:lnTo>
                    <a:lnTo>
                      <a:pt x="2088" y="642"/>
                    </a:lnTo>
                    <a:lnTo>
                      <a:pt x="2088" y="678"/>
                    </a:lnTo>
                    <a:lnTo>
                      <a:pt x="2058" y="702"/>
                    </a:lnTo>
                    <a:lnTo>
                      <a:pt x="2076" y="636"/>
                    </a:lnTo>
                    <a:lnTo>
                      <a:pt x="2082" y="636"/>
                    </a:lnTo>
                    <a:lnTo>
                      <a:pt x="2094" y="624"/>
                    </a:lnTo>
                    <a:lnTo>
                      <a:pt x="2094" y="606"/>
                    </a:lnTo>
                    <a:lnTo>
                      <a:pt x="2088" y="600"/>
                    </a:lnTo>
                    <a:lnTo>
                      <a:pt x="2082" y="600"/>
                    </a:lnTo>
                    <a:lnTo>
                      <a:pt x="2064" y="618"/>
                    </a:lnTo>
                    <a:lnTo>
                      <a:pt x="2076" y="582"/>
                    </a:lnTo>
                    <a:lnTo>
                      <a:pt x="2070" y="582"/>
                    </a:lnTo>
                    <a:lnTo>
                      <a:pt x="2064" y="576"/>
                    </a:lnTo>
                    <a:lnTo>
                      <a:pt x="2064" y="570"/>
                    </a:lnTo>
                    <a:lnTo>
                      <a:pt x="2040" y="546"/>
                    </a:lnTo>
                    <a:lnTo>
                      <a:pt x="2034" y="546"/>
                    </a:lnTo>
                    <a:lnTo>
                      <a:pt x="2022" y="564"/>
                    </a:lnTo>
                    <a:lnTo>
                      <a:pt x="2016" y="552"/>
                    </a:lnTo>
                    <a:lnTo>
                      <a:pt x="2004" y="546"/>
                    </a:lnTo>
                    <a:lnTo>
                      <a:pt x="1998" y="534"/>
                    </a:lnTo>
                    <a:lnTo>
                      <a:pt x="1986" y="528"/>
                    </a:lnTo>
                    <a:lnTo>
                      <a:pt x="1980" y="522"/>
                    </a:lnTo>
                    <a:lnTo>
                      <a:pt x="1968" y="516"/>
                    </a:lnTo>
                    <a:lnTo>
                      <a:pt x="1944" y="516"/>
                    </a:lnTo>
                    <a:lnTo>
                      <a:pt x="1932" y="510"/>
                    </a:lnTo>
                    <a:lnTo>
                      <a:pt x="1926" y="510"/>
                    </a:lnTo>
                    <a:lnTo>
                      <a:pt x="1914" y="498"/>
                    </a:lnTo>
                    <a:lnTo>
                      <a:pt x="1902" y="492"/>
                    </a:lnTo>
                    <a:lnTo>
                      <a:pt x="1896" y="480"/>
                    </a:lnTo>
                    <a:lnTo>
                      <a:pt x="1884" y="474"/>
                    </a:lnTo>
                    <a:lnTo>
                      <a:pt x="1878" y="486"/>
                    </a:lnTo>
                    <a:lnTo>
                      <a:pt x="1824" y="486"/>
                    </a:lnTo>
                    <a:lnTo>
                      <a:pt x="1812" y="498"/>
                    </a:lnTo>
                    <a:lnTo>
                      <a:pt x="1806" y="510"/>
                    </a:lnTo>
                    <a:lnTo>
                      <a:pt x="1806" y="522"/>
                    </a:lnTo>
                    <a:lnTo>
                      <a:pt x="1800" y="528"/>
                    </a:lnTo>
                    <a:lnTo>
                      <a:pt x="1800" y="534"/>
                    </a:lnTo>
                    <a:lnTo>
                      <a:pt x="1812" y="552"/>
                    </a:lnTo>
                    <a:lnTo>
                      <a:pt x="1776" y="552"/>
                    </a:lnTo>
                    <a:lnTo>
                      <a:pt x="1770" y="564"/>
                    </a:lnTo>
                    <a:lnTo>
                      <a:pt x="1758" y="576"/>
                    </a:lnTo>
                    <a:lnTo>
                      <a:pt x="1752" y="588"/>
                    </a:lnTo>
                    <a:lnTo>
                      <a:pt x="1752" y="594"/>
                    </a:lnTo>
                    <a:lnTo>
                      <a:pt x="1746" y="600"/>
                    </a:lnTo>
                    <a:lnTo>
                      <a:pt x="1746" y="612"/>
                    </a:lnTo>
                    <a:lnTo>
                      <a:pt x="1740" y="624"/>
                    </a:lnTo>
                    <a:lnTo>
                      <a:pt x="1728" y="636"/>
                    </a:lnTo>
                    <a:lnTo>
                      <a:pt x="1722" y="636"/>
                    </a:lnTo>
                    <a:lnTo>
                      <a:pt x="1728" y="630"/>
                    </a:lnTo>
                    <a:lnTo>
                      <a:pt x="1728" y="618"/>
                    </a:lnTo>
                    <a:lnTo>
                      <a:pt x="1734" y="606"/>
                    </a:lnTo>
                    <a:lnTo>
                      <a:pt x="1734" y="600"/>
                    </a:lnTo>
                    <a:lnTo>
                      <a:pt x="1740" y="588"/>
                    </a:lnTo>
                    <a:lnTo>
                      <a:pt x="1740" y="582"/>
                    </a:lnTo>
                    <a:lnTo>
                      <a:pt x="1734" y="576"/>
                    </a:lnTo>
                    <a:lnTo>
                      <a:pt x="1728" y="576"/>
                    </a:lnTo>
                    <a:lnTo>
                      <a:pt x="1722" y="582"/>
                    </a:lnTo>
                    <a:lnTo>
                      <a:pt x="1716" y="582"/>
                    </a:lnTo>
                    <a:lnTo>
                      <a:pt x="1704" y="594"/>
                    </a:lnTo>
                    <a:lnTo>
                      <a:pt x="1692" y="588"/>
                    </a:lnTo>
                    <a:lnTo>
                      <a:pt x="1656" y="588"/>
                    </a:lnTo>
                    <a:lnTo>
                      <a:pt x="1644" y="582"/>
                    </a:lnTo>
                    <a:lnTo>
                      <a:pt x="1632" y="570"/>
                    </a:lnTo>
                    <a:lnTo>
                      <a:pt x="1632" y="522"/>
                    </a:lnTo>
                    <a:lnTo>
                      <a:pt x="1626" y="516"/>
                    </a:lnTo>
                    <a:lnTo>
                      <a:pt x="1626" y="504"/>
                    </a:lnTo>
                    <a:lnTo>
                      <a:pt x="1620" y="504"/>
                    </a:lnTo>
                    <a:lnTo>
                      <a:pt x="1614" y="510"/>
                    </a:lnTo>
                    <a:lnTo>
                      <a:pt x="1602" y="516"/>
                    </a:lnTo>
                    <a:lnTo>
                      <a:pt x="1596" y="522"/>
                    </a:lnTo>
                    <a:lnTo>
                      <a:pt x="1590" y="534"/>
                    </a:lnTo>
                    <a:lnTo>
                      <a:pt x="1584" y="540"/>
                    </a:lnTo>
                    <a:lnTo>
                      <a:pt x="1560" y="552"/>
                    </a:lnTo>
                    <a:lnTo>
                      <a:pt x="1554" y="558"/>
                    </a:lnTo>
                    <a:lnTo>
                      <a:pt x="1512" y="558"/>
                    </a:lnTo>
                    <a:lnTo>
                      <a:pt x="1500" y="552"/>
                    </a:lnTo>
                    <a:lnTo>
                      <a:pt x="1542" y="540"/>
                    </a:lnTo>
                    <a:lnTo>
                      <a:pt x="1548" y="528"/>
                    </a:lnTo>
                    <a:lnTo>
                      <a:pt x="1566" y="510"/>
                    </a:lnTo>
                    <a:lnTo>
                      <a:pt x="1566" y="492"/>
                    </a:lnTo>
                    <a:lnTo>
                      <a:pt x="1572" y="486"/>
                    </a:lnTo>
                    <a:lnTo>
                      <a:pt x="1590" y="450"/>
                    </a:lnTo>
                    <a:lnTo>
                      <a:pt x="1626" y="414"/>
                    </a:lnTo>
                    <a:lnTo>
                      <a:pt x="1638" y="408"/>
                    </a:lnTo>
                    <a:lnTo>
                      <a:pt x="1656" y="390"/>
                    </a:lnTo>
                    <a:lnTo>
                      <a:pt x="1656" y="378"/>
                    </a:lnTo>
                    <a:lnTo>
                      <a:pt x="1662" y="366"/>
                    </a:lnTo>
                    <a:lnTo>
                      <a:pt x="1674" y="354"/>
                    </a:lnTo>
                    <a:lnTo>
                      <a:pt x="1686" y="348"/>
                    </a:lnTo>
                    <a:lnTo>
                      <a:pt x="1692" y="342"/>
                    </a:lnTo>
                    <a:lnTo>
                      <a:pt x="1704" y="336"/>
                    </a:lnTo>
                    <a:lnTo>
                      <a:pt x="1680" y="330"/>
                    </a:lnTo>
                    <a:lnTo>
                      <a:pt x="1698" y="312"/>
                    </a:lnTo>
                    <a:lnTo>
                      <a:pt x="1698" y="294"/>
                    </a:lnTo>
                    <a:lnTo>
                      <a:pt x="1692" y="288"/>
                    </a:lnTo>
                    <a:lnTo>
                      <a:pt x="1680" y="282"/>
                    </a:lnTo>
                    <a:lnTo>
                      <a:pt x="1662" y="282"/>
                    </a:lnTo>
                    <a:lnTo>
                      <a:pt x="1650" y="276"/>
                    </a:lnTo>
                    <a:lnTo>
                      <a:pt x="1644" y="270"/>
                    </a:lnTo>
                    <a:lnTo>
                      <a:pt x="1638" y="252"/>
                    </a:lnTo>
                    <a:lnTo>
                      <a:pt x="1632" y="216"/>
                    </a:lnTo>
                    <a:lnTo>
                      <a:pt x="1626" y="168"/>
                    </a:lnTo>
                    <a:lnTo>
                      <a:pt x="1620" y="138"/>
                    </a:lnTo>
                    <a:lnTo>
                      <a:pt x="1614" y="114"/>
                    </a:lnTo>
                    <a:lnTo>
                      <a:pt x="1608" y="96"/>
                    </a:lnTo>
                    <a:lnTo>
                      <a:pt x="1602" y="84"/>
                    </a:lnTo>
                    <a:lnTo>
                      <a:pt x="1590" y="78"/>
                    </a:lnTo>
                    <a:lnTo>
                      <a:pt x="1584" y="78"/>
                    </a:lnTo>
                    <a:lnTo>
                      <a:pt x="1584" y="90"/>
                    </a:lnTo>
                    <a:lnTo>
                      <a:pt x="1590" y="96"/>
                    </a:lnTo>
                    <a:lnTo>
                      <a:pt x="1590" y="108"/>
                    </a:lnTo>
                    <a:lnTo>
                      <a:pt x="1572" y="108"/>
                    </a:lnTo>
                    <a:lnTo>
                      <a:pt x="1572" y="102"/>
                    </a:lnTo>
                    <a:lnTo>
                      <a:pt x="1566" y="108"/>
                    </a:lnTo>
                    <a:lnTo>
                      <a:pt x="1560" y="120"/>
                    </a:lnTo>
                    <a:lnTo>
                      <a:pt x="1560" y="126"/>
                    </a:lnTo>
                    <a:lnTo>
                      <a:pt x="1554" y="132"/>
                    </a:lnTo>
                    <a:lnTo>
                      <a:pt x="1548" y="144"/>
                    </a:lnTo>
                    <a:lnTo>
                      <a:pt x="1536" y="156"/>
                    </a:lnTo>
                    <a:lnTo>
                      <a:pt x="1518" y="192"/>
                    </a:lnTo>
                    <a:lnTo>
                      <a:pt x="1518" y="210"/>
                    </a:lnTo>
                    <a:lnTo>
                      <a:pt x="1494" y="246"/>
                    </a:lnTo>
                    <a:lnTo>
                      <a:pt x="1488" y="246"/>
                    </a:lnTo>
                    <a:lnTo>
                      <a:pt x="1482" y="252"/>
                    </a:lnTo>
                    <a:lnTo>
                      <a:pt x="1464" y="252"/>
                    </a:lnTo>
                    <a:lnTo>
                      <a:pt x="1452" y="240"/>
                    </a:lnTo>
                    <a:lnTo>
                      <a:pt x="1446" y="246"/>
                    </a:lnTo>
                    <a:lnTo>
                      <a:pt x="1434" y="246"/>
                    </a:lnTo>
                    <a:lnTo>
                      <a:pt x="1428" y="240"/>
                    </a:lnTo>
                    <a:lnTo>
                      <a:pt x="1416" y="240"/>
                    </a:lnTo>
                    <a:lnTo>
                      <a:pt x="1410" y="246"/>
                    </a:lnTo>
                    <a:lnTo>
                      <a:pt x="1410" y="252"/>
                    </a:lnTo>
                    <a:lnTo>
                      <a:pt x="1404" y="258"/>
                    </a:lnTo>
                    <a:lnTo>
                      <a:pt x="1380" y="258"/>
                    </a:lnTo>
                    <a:lnTo>
                      <a:pt x="1368" y="246"/>
                    </a:lnTo>
                    <a:lnTo>
                      <a:pt x="1368" y="240"/>
                    </a:lnTo>
                    <a:lnTo>
                      <a:pt x="1350" y="234"/>
                    </a:lnTo>
                    <a:lnTo>
                      <a:pt x="1344" y="228"/>
                    </a:lnTo>
                    <a:lnTo>
                      <a:pt x="1338" y="216"/>
                    </a:lnTo>
                    <a:lnTo>
                      <a:pt x="1332" y="216"/>
                    </a:lnTo>
                    <a:lnTo>
                      <a:pt x="1320" y="222"/>
                    </a:lnTo>
                    <a:lnTo>
                      <a:pt x="1314" y="228"/>
                    </a:lnTo>
                    <a:lnTo>
                      <a:pt x="1302" y="234"/>
                    </a:lnTo>
                    <a:lnTo>
                      <a:pt x="1278" y="234"/>
                    </a:lnTo>
                    <a:lnTo>
                      <a:pt x="1278" y="222"/>
                    </a:lnTo>
                    <a:lnTo>
                      <a:pt x="1272" y="222"/>
                    </a:lnTo>
                    <a:lnTo>
                      <a:pt x="1260" y="228"/>
                    </a:lnTo>
                    <a:lnTo>
                      <a:pt x="1260" y="252"/>
                    </a:lnTo>
                    <a:lnTo>
                      <a:pt x="1272" y="264"/>
                    </a:lnTo>
                    <a:lnTo>
                      <a:pt x="1272" y="270"/>
                    </a:lnTo>
                    <a:lnTo>
                      <a:pt x="1278" y="276"/>
                    </a:lnTo>
                    <a:lnTo>
                      <a:pt x="1272" y="282"/>
                    </a:lnTo>
                    <a:lnTo>
                      <a:pt x="1254" y="282"/>
                    </a:lnTo>
                    <a:lnTo>
                      <a:pt x="1230" y="270"/>
                    </a:lnTo>
                    <a:lnTo>
                      <a:pt x="1224" y="270"/>
                    </a:lnTo>
                    <a:lnTo>
                      <a:pt x="1212" y="264"/>
                    </a:lnTo>
                    <a:lnTo>
                      <a:pt x="1212" y="270"/>
                    </a:lnTo>
                    <a:lnTo>
                      <a:pt x="1206" y="276"/>
                    </a:lnTo>
                    <a:lnTo>
                      <a:pt x="1200" y="276"/>
                    </a:lnTo>
                    <a:lnTo>
                      <a:pt x="1188" y="264"/>
                    </a:lnTo>
                    <a:lnTo>
                      <a:pt x="1176" y="264"/>
                    </a:lnTo>
                    <a:lnTo>
                      <a:pt x="1158" y="282"/>
                    </a:lnTo>
                    <a:lnTo>
                      <a:pt x="1158" y="288"/>
                    </a:lnTo>
                    <a:lnTo>
                      <a:pt x="1128" y="288"/>
                    </a:lnTo>
                    <a:lnTo>
                      <a:pt x="1122" y="300"/>
                    </a:lnTo>
                    <a:lnTo>
                      <a:pt x="1104" y="300"/>
                    </a:lnTo>
                    <a:lnTo>
                      <a:pt x="1092" y="312"/>
                    </a:lnTo>
                    <a:lnTo>
                      <a:pt x="1092" y="324"/>
                    </a:lnTo>
                    <a:lnTo>
                      <a:pt x="1086" y="330"/>
                    </a:lnTo>
                    <a:lnTo>
                      <a:pt x="1050" y="330"/>
                    </a:lnTo>
                    <a:lnTo>
                      <a:pt x="1044" y="318"/>
                    </a:lnTo>
                    <a:lnTo>
                      <a:pt x="1032" y="318"/>
                    </a:lnTo>
                    <a:lnTo>
                      <a:pt x="1002" y="282"/>
                    </a:lnTo>
                    <a:lnTo>
                      <a:pt x="1002" y="252"/>
                    </a:lnTo>
                    <a:lnTo>
                      <a:pt x="978" y="228"/>
                    </a:lnTo>
                    <a:lnTo>
                      <a:pt x="972" y="216"/>
                    </a:lnTo>
                    <a:lnTo>
                      <a:pt x="972" y="210"/>
                    </a:lnTo>
                    <a:lnTo>
                      <a:pt x="978" y="198"/>
                    </a:lnTo>
                    <a:lnTo>
                      <a:pt x="978" y="192"/>
                    </a:lnTo>
                    <a:lnTo>
                      <a:pt x="984" y="180"/>
                    </a:lnTo>
                    <a:lnTo>
                      <a:pt x="996" y="138"/>
                    </a:lnTo>
                    <a:lnTo>
                      <a:pt x="1008" y="126"/>
                    </a:lnTo>
                    <a:lnTo>
                      <a:pt x="1014" y="114"/>
                    </a:lnTo>
                    <a:lnTo>
                      <a:pt x="1014" y="102"/>
                    </a:lnTo>
                    <a:lnTo>
                      <a:pt x="1008" y="102"/>
                    </a:lnTo>
                    <a:lnTo>
                      <a:pt x="1002" y="96"/>
                    </a:lnTo>
                    <a:lnTo>
                      <a:pt x="1002" y="66"/>
                    </a:lnTo>
                    <a:lnTo>
                      <a:pt x="996" y="66"/>
                    </a:lnTo>
                    <a:lnTo>
                      <a:pt x="984" y="72"/>
                    </a:lnTo>
                    <a:lnTo>
                      <a:pt x="978" y="72"/>
                    </a:lnTo>
                    <a:lnTo>
                      <a:pt x="972" y="66"/>
                    </a:lnTo>
                    <a:lnTo>
                      <a:pt x="972" y="60"/>
                    </a:lnTo>
                    <a:lnTo>
                      <a:pt x="978" y="54"/>
                    </a:lnTo>
                    <a:lnTo>
                      <a:pt x="984" y="42"/>
                    </a:lnTo>
                    <a:lnTo>
                      <a:pt x="984" y="24"/>
                    </a:lnTo>
                    <a:lnTo>
                      <a:pt x="978" y="12"/>
                    </a:lnTo>
                    <a:lnTo>
                      <a:pt x="966" y="0"/>
                    </a:lnTo>
                    <a:lnTo>
                      <a:pt x="960" y="12"/>
                    </a:lnTo>
                    <a:lnTo>
                      <a:pt x="936" y="6"/>
                    </a:lnTo>
                    <a:lnTo>
                      <a:pt x="936" y="42"/>
                    </a:lnTo>
                    <a:lnTo>
                      <a:pt x="930" y="48"/>
                    </a:lnTo>
                    <a:lnTo>
                      <a:pt x="918" y="48"/>
                    </a:lnTo>
                    <a:lnTo>
                      <a:pt x="918" y="60"/>
                    </a:lnTo>
                    <a:lnTo>
                      <a:pt x="894" y="60"/>
                    </a:lnTo>
                    <a:lnTo>
                      <a:pt x="882" y="66"/>
                    </a:lnTo>
                    <a:lnTo>
                      <a:pt x="858" y="90"/>
                    </a:lnTo>
                    <a:lnTo>
                      <a:pt x="846" y="96"/>
                    </a:lnTo>
                    <a:lnTo>
                      <a:pt x="828" y="96"/>
                    </a:lnTo>
                    <a:lnTo>
                      <a:pt x="822" y="90"/>
                    </a:lnTo>
                    <a:lnTo>
                      <a:pt x="804" y="90"/>
                    </a:lnTo>
                    <a:lnTo>
                      <a:pt x="798" y="96"/>
                    </a:lnTo>
                    <a:lnTo>
                      <a:pt x="798" y="108"/>
                    </a:lnTo>
                    <a:lnTo>
                      <a:pt x="792" y="120"/>
                    </a:lnTo>
                    <a:lnTo>
                      <a:pt x="792" y="138"/>
                    </a:lnTo>
                    <a:lnTo>
                      <a:pt x="786" y="144"/>
                    </a:lnTo>
                    <a:lnTo>
                      <a:pt x="774" y="138"/>
                    </a:lnTo>
                    <a:lnTo>
                      <a:pt x="762" y="126"/>
                    </a:lnTo>
                    <a:lnTo>
                      <a:pt x="756" y="114"/>
                    </a:lnTo>
                    <a:lnTo>
                      <a:pt x="750" y="108"/>
                    </a:lnTo>
                    <a:lnTo>
                      <a:pt x="738" y="108"/>
                    </a:lnTo>
                    <a:lnTo>
                      <a:pt x="732" y="114"/>
                    </a:lnTo>
                    <a:lnTo>
                      <a:pt x="720" y="108"/>
                    </a:lnTo>
                    <a:lnTo>
                      <a:pt x="708" y="114"/>
                    </a:lnTo>
                    <a:lnTo>
                      <a:pt x="696" y="114"/>
                    </a:lnTo>
                    <a:lnTo>
                      <a:pt x="696" y="96"/>
                    </a:lnTo>
                    <a:lnTo>
                      <a:pt x="690" y="90"/>
                    </a:lnTo>
                    <a:lnTo>
                      <a:pt x="648" y="90"/>
                    </a:lnTo>
                    <a:lnTo>
                      <a:pt x="648" y="84"/>
                    </a:lnTo>
                    <a:lnTo>
                      <a:pt x="642" y="78"/>
                    </a:lnTo>
                    <a:lnTo>
                      <a:pt x="642" y="108"/>
                    </a:lnTo>
                    <a:lnTo>
                      <a:pt x="660" y="126"/>
                    </a:lnTo>
                    <a:lnTo>
                      <a:pt x="672" y="132"/>
                    </a:lnTo>
                    <a:lnTo>
                      <a:pt x="678" y="138"/>
                    </a:lnTo>
                    <a:lnTo>
                      <a:pt x="678" y="168"/>
                    </a:lnTo>
                    <a:lnTo>
                      <a:pt x="672" y="174"/>
                    </a:lnTo>
                    <a:lnTo>
                      <a:pt x="684" y="186"/>
                    </a:lnTo>
                    <a:lnTo>
                      <a:pt x="690" y="198"/>
                    </a:lnTo>
                    <a:lnTo>
                      <a:pt x="690" y="228"/>
                    </a:lnTo>
                    <a:lnTo>
                      <a:pt x="738" y="234"/>
                    </a:lnTo>
                    <a:lnTo>
                      <a:pt x="744" y="240"/>
                    </a:lnTo>
                    <a:lnTo>
                      <a:pt x="744" y="246"/>
                    </a:lnTo>
                    <a:lnTo>
                      <a:pt x="738" y="258"/>
                    </a:lnTo>
                    <a:lnTo>
                      <a:pt x="732" y="264"/>
                    </a:lnTo>
                    <a:lnTo>
                      <a:pt x="690" y="264"/>
                    </a:lnTo>
                    <a:lnTo>
                      <a:pt x="690" y="294"/>
                    </a:lnTo>
                    <a:lnTo>
                      <a:pt x="684" y="306"/>
                    </a:lnTo>
                    <a:lnTo>
                      <a:pt x="648" y="324"/>
                    </a:lnTo>
                    <a:lnTo>
                      <a:pt x="642" y="330"/>
                    </a:lnTo>
                    <a:lnTo>
                      <a:pt x="624" y="330"/>
                    </a:lnTo>
                    <a:lnTo>
                      <a:pt x="612" y="342"/>
                    </a:lnTo>
                    <a:lnTo>
                      <a:pt x="600" y="366"/>
                    </a:lnTo>
                    <a:lnTo>
                      <a:pt x="588" y="378"/>
                    </a:lnTo>
                    <a:lnTo>
                      <a:pt x="582" y="378"/>
                    </a:lnTo>
                    <a:lnTo>
                      <a:pt x="582" y="354"/>
                    </a:lnTo>
                    <a:lnTo>
                      <a:pt x="576" y="348"/>
                    </a:lnTo>
                    <a:lnTo>
                      <a:pt x="570" y="354"/>
                    </a:lnTo>
                    <a:lnTo>
                      <a:pt x="558" y="360"/>
                    </a:lnTo>
                    <a:lnTo>
                      <a:pt x="552" y="366"/>
                    </a:lnTo>
                    <a:lnTo>
                      <a:pt x="540" y="372"/>
                    </a:lnTo>
                    <a:lnTo>
                      <a:pt x="534" y="372"/>
                    </a:lnTo>
                    <a:lnTo>
                      <a:pt x="522" y="366"/>
                    </a:lnTo>
                    <a:lnTo>
                      <a:pt x="516" y="366"/>
                    </a:lnTo>
                    <a:lnTo>
                      <a:pt x="504" y="354"/>
                    </a:lnTo>
                    <a:lnTo>
                      <a:pt x="504" y="348"/>
                    </a:lnTo>
                    <a:lnTo>
                      <a:pt x="498" y="336"/>
                    </a:lnTo>
                    <a:lnTo>
                      <a:pt x="492" y="330"/>
                    </a:lnTo>
                    <a:lnTo>
                      <a:pt x="468" y="330"/>
                    </a:lnTo>
                    <a:lnTo>
                      <a:pt x="468" y="300"/>
                    </a:lnTo>
                    <a:lnTo>
                      <a:pt x="462" y="288"/>
                    </a:lnTo>
                    <a:lnTo>
                      <a:pt x="462" y="276"/>
                    </a:lnTo>
                    <a:lnTo>
                      <a:pt x="456" y="270"/>
                    </a:lnTo>
                    <a:lnTo>
                      <a:pt x="456" y="258"/>
                    </a:lnTo>
                    <a:lnTo>
                      <a:pt x="450" y="258"/>
                    </a:lnTo>
                    <a:lnTo>
                      <a:pt x="420" y="288"/>
                    </a:lnTo>
                    <a:lnTo>
                      <a:pt x="396" y="264"/>
                    </a:lnTo>
                    <a:lnTo>
                      <a:pt x="390" y="264"/>
                    </a:lnTo>
                    <a:lnTo>
                      <a:pt x="384" y="270"/>
                    </a:lnTo>
                    <a:lnTo>
                      <a:pt x="384" y="288"/>
                    </a:lnTo>
                    <a:lnTo>
                      <a:pt x="318" y="294"/>
                    </a:lnTo>
                    <a:lnTo>
                      <a:pt x="306" y="282"/>
                    </a:lnTo>
                    <a:lnTo>
                      <a:pt x="288" y="282"/>
                    </a:lnTo>
                    <a:lnTo>
                      <a:pt x="282" y="288"/>
                    </a:lnTo>
                    <a:lnTo>
                      <a:pt x="276" y="300"/>
                    </a:lnTo>
                    <a:lnTo>
                      <a:pt x="276" y="312"/>
                    </a:lnTo>
                    <a:lnTo>
                      <a:pt x="282" y="324"/>
                    </a:lnTo>
                    <a:lnTo>
                      <a:pt x="282" y="336"/>
                    </a:lnTo>
                    <a:lnTo>
                      <a:pt x="306" y="348"/>
                    </a:lnTo>
                    <a:lnTo>
                      <a:pt x="318" y="342"/>
                    </a:lnTo>
                    <a:lnTo>
                      <a:pt x="330" y="354"/>
                    </a:lnTo>
                    <a:lnTo>
                      <a:pt x="330" y="360"/>
                    </a:lnTo>
                    <a:lnTo>
                      <a:pt x="336" y="366"/>
                    </a:lnTo>
                    <a:lnTo>
                      <a:pt x="336" y="372"/>
                    </a:lnTo>
                    <a:lnTo>
                      <a:pt x="330" y="378"/>
                    </a:lnTo>
                    <a:lnTo>
                      <a:pt x="300" y="378"/>
                    </a:lnTo>
                    <a:lnTo>
                      <a:pt x="294" y="372"/>
                    </a:lnTo>
                    <a:lnTo>
                      <a:pt x="264" y="378"/>
                    </a:lnTo>
                    <a:lnTo>
                      <a:pt x="258" y="444"/>
                    </a:lnTo>
                    <a:lnTo>
                      <a:pt x="264" y="444"/>
                    </a:lnTo>
                    <a:lnTo>
                      <a:pt x="276" y="456"/>
                    </a:lnTo>
                    <a:lnTo>
                      <a:pt x="288" y="462"/>
                    </a:lnTo>
                    <a:lnTo>
                      <a:pt x="294" y="468"/>
                    </a:lnTo>
                    <a:lnTo>
                      <a:pt x="294" y="492"/>
                    </a:lnTo>
                    <a:lnTo>
                      <a:pt x="300" y="498"/>
                    </a:lnTo>
                    <a:lnTo>
                      <a:pt x="300" y="504"/>
                    </a:lnTo>
                    <a:lnTo>
                      <a:pt x="312" y="516"/>
                    </a:lnTo>
                    <a:lnTo>
                      <a:pt x="318" y="528"/>
                    </a:lnTo>
                    <a:lnTo>
                      <a:pt x="318" y="540"/>
                    </a:lnTo>
                    <a:lnTo>
                      <a:pt x="312" y="552"/>
                    </a:lnTo>
                    <a:lnTo>
                      <a:pt x="300" y="564"/>
                    </a:lnTo>
                    <a:lnTo>
                      <a:pt x="306" y="612"/>
                    </a:lnTo>
                    <a:lnTo>
                      <a:pt x="288" y="660"/>
                    </a:lnTo>
                    <a:lnTo>
                      <a:pt x="282" y="732"/>
                    </a:lnTo>
                    <a:lnTo>
                      <a:pt x="282" y="762"/>
                    </a:lnTo>
                    <a:lnTo>
                      <a:pt x="276" y="774"/>
                    </a:lnTo>
                    <a:lnTo>
                      <a:pt x="270" y="780"/>
                    </a:lnTo>
                    <a:lnTo>
                      <a:pt x="252" y="780"/>
                    </a:lnTo>
                    <a:lnTo>
                      <a:pt x="252" y="774"/>
                    </a:lnTo>
                    <a:lnTo>
                      <a:pt x="240" y="762"/>
                    </a:lnTo>
                    <a:lnTo>
                      <a:pt x="222" y="762"/>
                    </a:lnTo>
                    <a:lnTo>
                      <a:pt x="216" y="768"/>
                    </a:lnTo>
                    <a:lnTo>
                      <a:pt x="210" y="780"/>
                    </a:lnTo>
                    <a:lnTo>
                      <a:pt x="204" y="786"/>
                    </a:lnTo>
                    <a:lnTo>
                      <a:pt x="174" y="780"/>
                    </a:lnTo>
                    <a:lnTo>
                      <a:pt x="168" y="792"/>
                    </a:lnTo>
                    <a:lnTo>
                      <a:pt x="138" y="792"/>
                    </a:lnTo>
                    <a:lnTo>
                      <a:pt x="126" y="798"/>
                    </a:lnTo>
                    <a:lnTo>
                      <a:pt x="120" y="804"/>
                    </a:lnTo>
                    <a:lnTo>
                      <a:pt x="108" y="810"/>
                    </a:lnTo>
                    <a:lnTo>
                      <a:pt x="96" y="822"/>
                    </a:lnTo>
                    <a:lnTo>
                      <a:pt x="96" y="828"/>
                    </a:lnTo>
                    <a:lnTo>
                      <a:pt x="90" y="834"/>
                    </a:lnTo>
                    <a:lnTo>
                      <a:pt x="90" y="840"/>
                    </a:lnTo>
                    <a:lnTo>
                      <a:pt x="66" y="840"/>
                    </a:lnTo>
                    <a:lnTo>
                      <a:pt x="66" y="894"/>
                    </a:lnTo>
                    <a:lnTo>
                      <a:pt x="48" y="912"/>
                    </a:lnTo>
                    <a:lnTo>
                      <a:pt x="48" y="924"/>
                    </a:lnTo>
                    <a:lnTo>
                      <a:pt x="54" y="930"/>
                    </a:lnTo>
                    <a:lnTo>
                      <a:pt x="54" y="948"/>
                    </a:lnTo>
                    <a:lnTo>
                      <a:pt x="60" y="954"/>
                    </a:lnTo>
                    <a:lnTo>
                      <a:pt x="54" y="954"/>
                    </a:lnTo>
                    <a:lnTo>
                      <a:pt x="48" y="948"/>
                    </a:lnTo>
                    <a:lnTo>
                      <a:pt x="18" y="978"/>
                    </a:lnTo>
                    <a:lnTo>
                      <a:pt x="12" y="990"/>
                    </a:lnTo>
                    <a:lnTo>
                      <a:pt x="12" y="1014"/>
                    </a:lnTo>
                    <a:lnTo>
                      <a:pt x="18" y="1020"/>
                    </a:lnTo>
                    <a:lnTo>
                      <a:pt x="6" y="1026"/>
                    </a:lnTo>
                    <a:lnTo>
                      <a:pt x="0" y="1032"/>
                    </a:lnTo>
                    <a:lnTo>
                      <a:pt x="0" y="1044"/>
                    </a:lnTo>
                    <a:lnTo>
                      <a:pt x="6" y="1050"/>
                    </a:lnTo>
                    <a:lnTo>
                      <a:pt x="18" y="1056"/>
                    </a:lnTo>
                    <a:lnTo>
                      <a:pt x="24" y="1080"/>
                    </a:lnTo>
                    <a:lnTo>
                      <a:pt x="24" y="1086"/>
                    </a:lnTo>
                    <a:lnTo>
                      <a:pt x="30" y="1092"/>
                    </a:lnTo>
                    <a:lnTo>
                      <a:pt x="42" y="1116"/>
                    </a:lnTo>
                    <a:lnTo>
                      <a:pt x="54" y="1128"/>
                    </a:lnTo>
                    <a:lnTo>
                      <a:pt x="66" y="1134"/>
                    </a:lnTo>
                    <a:lnTo>
                      <a:pt x="90" y="1158"/>
                    </a:lnTo>
                    <a:lnTo>
                      <a:pt x="84" y="1164"/>
                    </a:lnTo>
                    <a:lnTo>
                      <a:pt x="78" y="1176"/>
                    </a:lnTo>
                    <a:lnTo>
                      <a:pt x="66" y="1182"/>
                    </a:lnTo>
                    <a:lnTo>
                      <a:pt x="60" y="1188"/>
                    </a:lnTo>
                    <a:lnTo>
                      <a:pt x="102" y="1188"/>
                    </a:lnTo>
                    <a:lnTo>
                      <a:pt x="114" y="1194"/>
                    </a:lnTo>
                    <a:lnTo>
                      <a:pt x="120" y="1194"/>
                    </a:lnTo>
                    <a:lnTo>
                      <a:pt x="126" y="1200"/>
                    </a:lnTo>
                    <a:lnTo>
                      <a:pt x="126" y="1212"/>
                    </a:lnTo>
                    <a:lnTo>
                      <a:pt x="132" y="1224"/>
                    </a:lnTo>
                    <a:lnTo>
                      <a:pt x="138" y="1230"/>
                    </a:lnTo>
                    <a:lnTo>
                      <a:pt x="138" y="1236"/>
                    </a:lnTo>
                    <a:lnTo>
                      <a:pt x="198" y="1230"/>
                    </a:lnTo>
                    <a:lnTo>
                      <a:pt x="252" y="1182"/>
                    </a:lnTo>
                    <a:lnTo>
                      <a:pt x="252" y="1194"/>
                    </a:lnTo>
                    <a:lnTo>
                      <a:pt x="258" y="1206"/>
                    </a:lnTo>
                    <a:lnTo>
                      <a:pt x="258" y="1224"/>
                    </a:lnTo>
                    <a:lnTo>
                      <a:pt x="252" y="1230"/>
                    </a:lnTo>
                    <a:lnTo>
                      <a:pt x="252" y="1242"/>
                    </a:lnTo>
                    <a:lnTo>
                      <a:pt x="246" y="1254"/>
                    </a:lnTo>
                    <a:lnTo>
                      <a:pt x="246" y="1266"/>
                    </a:lnTo>
                    <a:lnTo>
                      <a:pt x="252" y="1284"/>
                    </a:lnTo>
                    <a:lnTo>
                      <a:pt x="252" y="1314"/>
                    </a:lnTo>
                    <a:lnTo>
                      <a:pt x="264" y="1308"/>
                    </a:lnTo>
                    <a:lnTo>
                      <a:pt x="264" y="1314"/>
                    </a:lnTo>
                    <a:lnTo>
                      <a:pt x="270" y="1320"/>
                    </a:lnTo>
                    <a:lnTo>
                      <a:pt x="282" y="1320"/>
                    </a:lnTo>
                    <a:lnTo>
                      <a:pt x="282" y="1314"/>
                    </a:lnTo>
                    <a:lnTo>
                      <a:pt x="288" y="1314"/>
                    </a:lnTo>
                    <a:lnTo>
                      <a:pt x="294" y="1308"/>
                    </a:lnTo>
                    <a:lnTo>
                      <a:pt x="324" y="1308"/>
                    </a:lnTo>
                    <a:lnTo>
                      <a:pt x="336" y="1314"/>
                    </a:lnTo>
                    <a:lnTo>
                      <a:pt x="366" y="1314"/>
                    </a:lnTo>
                    <a:lnTo>
                      <a:pt x="372" y="1320"/>
                    </a:lnTo>
                    <a:lnTo>
                      <a:pt x="372" y="1326"/>
                    </a:lnTo>
                    <a:lnTo>
                      <a:pt x="390" y="1326"/>
                    </a:lnTo>
                    <a:lnTo>
                      <a:pt x="414" y="1314"/>
                    </a:lnTo>
                    <a:lnTo>
                      <a:pt x="420" y="1308"/>
                    </a:lnTo>
                    <a:lnTo>
                      <a:pt x="432" y="1290"/>
                    </a:lnTo>
                    <a:lnTo>
                      <a:pt x="468" y="1290"/>
                    </a:lnTo>
                    <a:lnTo>
                      <a:pt x="474" y="1260"/>
                    </a:lnTo>
                    <a:lnTo>
                      <a:pt x="510" y="1260"/>
                    </a:lnTo>
                    <a:lnTo>
                      <a:pt x="510" y="1254"/>
                    </a:lnTo>
                    <a:lnTo>
                      <a:pt x="516" y="1248"/>
                    </a:lnTo>
                    <a:lnTo>
                      <a:pt x="522" y="1236"/>
                    </a:lnTo>
                    <a:lnTo>
                      <a:pt x="528" y="1230"/>
                    </a:lnTo>
                    <a:lnTo>
                      <a:pt x="540" y="1224"/>
                    </a:lnTo>
                    <a:lnTo>
                      <a:pt x="576" y="1224"/>
                    </a:lnTo>
                    <a:lnTo>
                      <a:pt x="588" y="1212"/>
                    </a:lnTo>
                    <a:lnTo>
                      <a:pt x="600" y="1224"/>
                    </a:lnTo>
                    <a:lnTo>
                      <a:pt x="606" y="1224"/>
                    </a:lnTo>
                    <a:lnTo>
                      <a:pt x="606" y="1218"/>
                    </a:lnTo>
                    <a:lnTo>
                      <a:pt x="618" y="1212"/>
                    </a:lnTo>
                    <a:lnTo>
                      <a:pt x="630" y="1212"/>
                    </a:lnTo>
                    <a:lnTo>
                      <a:pt x="630" y="1242"/>
                    </a:lnTo>
                    <a:lnTo>
                      <a:pt x="624" y="1248"/>
                    </a:lnTo>
                    <a:lnTo>
                      <a:pt x="624" y="1254"/>
                    </a:lnTo>
                    <a:lnTo>
                      <a:pt x="618" y="1260"/>
                    </a:lnTo>
                    <a:lnTo>
                      <a:pt x="618" y="1290"/>
                    </a:lnTo>
                    <a:lnTo>
                      <a:pt x="624" y="1296"/>
                    </a:lnTo>
                    <a:lnTo>
                      <a:pt x="630" y="1308"/>
                    </a:lnTo>
                    <a:lnTo>
                      <a:pt x="630" y="1326"/>
                    </a:lnTo>
                    <a:lnTo>
                      <a:pt x="624" y="1332"/>
                    </a:lnTo>
                    <a:lnTo>
                      <a:pt x="624" y="1344"/>
                    </a:lnTo>
                    <a:lnTo>
                      <a:pt x="636" y="1356"/>
                    </a:lnTo>
                    <a:lnTo>
                      <a:pt x="648" y="1362"/>
                    </a:lnTo>
                    <a:lnTo>
                      <a:pt x="654" y="1368"/>
                    </a:lnTo>
                    <a:lnTo>
                      <a:pt x="660" y="1398"/>
                    </a:lnTo>
                    <a:lnTo>
                      <a:pt x="684" y="1398"/>
                    </a:lnTo>
                    <a:lnTo>
                      <a:pt x="690" y="1404"/>
                    </a:lnTo>
                    <a:lnTo>
                      <a:pt x="690" y="1410"/>
                    </a:lnTo>
                    <a:lnTo>
                      <a:pt x="696" y="1422"/>
                    </a:lnTo>
                    <a:lnTo>
                      <a:pt x="696" y="1428"/>
                    </a:lnTo>
                    <a:lnTo>
                      <a:pt x="702" y="1434"/>
                    </a:lnTo>
                    <a:lnTo>
                      <a:pt x="714" y="1440"/>
                    </a:lnTo>
                    <a:lnTo>
                      <a:pt x="744" y="1440"/>
                    </a:lnTo>
                    <a:lnTo>
                      <a:pt x="750" y="1434"/>
                    </a:lnTo>
                    <a:lnTo>
                      <a:pt x="756" y="1446"/>
                    </a:lnTo>
                    <a:lnTo>
                      <a:pt x="768" y="1452"/>
                    </a:lnTo>
                    <a:lnTo>
                      <a:pt x="780" y="1452"/>
                    </a:lnTo>
                    <a:lnTo>
                      <a:pt x="786" y="1446"/>
                    </a:lnTo>
                    <a:lnTo>
                      <a:pt x="798" y="1446"/>
                    </a:lnTo>
                    <a:lnTo>
                      <a:pt x="798" y="1452"/>
                    </a:lnTo>
                    <a:lnTo>
                      <a:pt x="804" y="1464"/>
                    </a:lnTo>
                    <a:lnTo>
                      <a:pt x="816" y="1470"/>
                    </a:lnTo>
                    <a:lnTo>
                      <a:pt x="828" y="1482"/>
                    </a:lnTo>
                    <a:lnTo>
                      <a:pt x="840" y="1488"/>
                    </a:lnTo>
                    <a:lnTo>
                      <a:pt x="864" y="1488"/>
                    </a:lnTo>
                    <a:lnTo>
                      <a:pt x="864" y="1494"/>
                    </a:lnTo>
                    <a:lnTo>
                      <a:pt x="876" y="1506"/>
                    </a:lnTo>
                    <a:lnTo>
                      <a:pt x="888" y="1512"/>
                    </a:lnTo>
                    <a:lnTo>
                      <a:pt x="894" y="1518"/>
                    </a:lnTo>
                    <a:lnTo>
                      <a:pt x="954" y="1518"/>
                    </a:lnTo>
                    <a:lnTo>
                      <a:pt x="978" y="1530"/>
                    </a:lnTo>
                    <a:lnTo>
                      <a:pt x="984" y="1542"/>
                    </a:lnTo>
                    <a:lnTo>
                      <a:pt x="990" y="1548"/>
                    </a:lnTo>
                    <a:lnTo>
                      <a:pt x="990" y="1578"/>
                    </a:lnTo>
                    <a:lnTo>
                      <a:pt x="996" y="1590"/>
                    </a:lnTo>
                    <a:lnTo>
                      <a:pt x="1002" y="1596"/>
                    </a:lnTo>
                    <a:lnTo>
                      <a:pt x="1008" y="1608"/>
                    </a:lnTo>
                    <a:lnTo>
                      <a:pt x="1008" y="1638"/>
                    </a:lnTo>
                    <a:lnTo>
                      <a:pt x="990" y="1638"/>
                    </a:lnTo>
                    <a:lnTo>
                      <a:pt x="990" y="1644"/>
                    </a:lnTo>
                    <a:lnTo>
                      <a:pt x="996" y="1650"/>
                    </a:lnTo>
                    <a:lnTo>
                      <a:pt x="1002" y="1662"/>
                    </a:lnTo>
                    <a:lnTo>
                      <a:pt x="1014" y="1668"/>
                    </a:lnTo>
                    <a:lnTo>
                      <a:pt x="1020" y="1674"/>
                    </a:lnTo>
                    <a:lnTo>
                      <a:pt x="1014" y="1686"/>
                    </a:lnTo>
                    <a:lnTo>
                      <a:pt x="1014" y="1728"/>
                    </a:lnTo>
                    <a:lnTo>
                      <a:pt x="1020" y="1734"/>
                    </a:lnTo>
                    <a:lnTo>
                      <a:pt x="1050" y="1740"/>
                    </a:lnTo>
                    <a:lnTo>
                      <a:pt x="1098" y="1746"/>
                    </a:lnTo>
                    <a:lnTo>
                      <a:pt x="1158" y="1746"/>
                    </a:lnTo>
                    <a:lnTo>
                      <a:pt x="1158" y="1752"/>
                    </a:lnTo>
                    <a:lnTo>
                      <a:pt x="1152" y="1758"/>
                    </a:lnTo>
                    <a:lnTo>
                      <a:pt x="1152" y="1770"/>
                    </a:lnTo>
                    <a:lnTo>
                      <a:pt x="1146" y="1788"/>
                    </a:lnTo>
                    <a:lnTo>
                      <a:pt x="1146" y="1800"/>
                    </a:lnTo>
                    <a:lnTo>
                      <a:pt x="1152" y="1812"/>
                    </a:lnTo>
                    <a:lnTo>
                      <a:pt x="1164" y="1818"/>
                    </a:lnTo>
                    <a:lnTo>
                      <a:pt x="1170" y="1824"/>
                    </a:lnTo>
                    <a:lnTo>
                      <a:pt x="1194" y="1836"/>
                    </a:lnTo>
                    <a:lnTo>
                      <a:pt x="1206" y="1848"/>
                    </a:lnTo>
                    <a:lnTo>
                      <a:pt x="1212" y="1860"/>
                    </a:lnTo>
                    <a:lnTo>
                      <a:pt x="1224" y="1896"/>
                    </a:lnTo>
                    <a:lnTo>
                      <a:pt x="1224" y="1908"/>
                    </a:lnTo>
                    <a:lnTo>
                      <a:pt x="1218" y="1920"/>
                    </a:lnTo>
                    <a:lnTo>
                      <a:pt x="1218" y="1944"/>
                    </a:lnTo>
                    <a:lnTo>
                      <a:pt x="1212" y="1950"/>
                    </a:lnTo>
                    <a:lnTo>
                      <a:pt x="1212" y="1956"/>
                    </a:lnTo>
                    <a:lnTo>
                      <a:pt x="1218" y="1968"/>
                    </a:lnTo>
                    <a:lnTo>
                      <a:pt x="1212" y="1980"/>
                    </a:lnTo>
                    <a:lnTo>
                      <a:pt x="1206" y="1986"/>
                    </a:lnTo>
                    <a:lnTo>
                      <a:pt x="1200" y="1998"/>
                    </a:lnTo>
                    <a:lnTo>
                      <a:pt x="1200" y="2022"/>
                    </a:lnTo>
                    <a:lnTo>
                      <a:pt x="1206" y="2028"/>
                    </a:lnTo>
                    <a:lnTo>
                      <a:pt x="1218" y="2034"/>
                    </a:lnTo>
                    <a:lnTo>
                      <a:pt x="1212" y="2040"/>
                    </a:lnTo>
                    <a:lnTo>
                      <a:pt x="1200" y="2046"/>
                    </a:lnTo>
                    <a:lnTo>
                      <a:pt x="1194" y="2052"/>
                    </a:lnTo>
                    <a:lnTo>
                      <a:pt x="1194" y="2064"/>
                    </a:lnTo>
                    <a:lnTo>
                      <a:pt x="1200" y="2070"/>
                    </a:lnTo>
                    <a:lnTo>
                      <a:pt x="1212" y="2076"/>
                    </a:lnTo>
                    <a:lnTo>
                      <a:pt x="1212" y="2112"/>
                    </a:lnTo>
                    <a:lnTo>
                      <a:pt x="1224" y="2112"/>
                    </a:lnTo>
                    <a:lnTo>
                      <a:pt x="1224" y="2130"/>
                    </a:lnTo>
                    <a:lnTo>
                      <a:pt x="1218" y="2142"/>
                    </a:lnTo>
                    <a:lnTo>
                      <a:pt x="1218" y="2184"/>
                    </a:lnTo>
                    <a:lnTo>
                      <a:pt x="1224" y="2196"/>
                    </a:lnTo>
                    <a:lnTo>
                      <a:pt x="1230" y="2202"/>
                    </a:lnTo>
                    <a:lnTo>
                      <a:pt x="1266" y="2214"/>
                    </a:lnTo>
                    <a:lnTo>
                      <a:pt x="1308" y="2220"/>
                    </a:lnTo>
                    <a:lnTo>
                      <a:pt x="1380" y="2220"/>
                    </a:lnTo>
                    <a:lnTo>
                      <a:pt x="1392" y="2226"/>
                    </a:lnTo>
                    <a:lnTo>
                      <a:pt x="1398" y="2232"/>
                    </a:lnTo>
                    <a:lnTo>
                      <a:pt x="1398" y="2256"/>
                    </a:lnTo>
                    <a:lnTo>
                      <a:pt x="1404" y="2274"/>
                    </a:lnTo>
                    <a:lnTo>
                      <a:pt x="1404" y="2298"/>
                    </a:lnTo>
                    <a:lnTo>
                      <a:pt x="1410" y="2316"/>
                    </a:lnTo>
                    <a:lnTo>
                      <a:pt x="1410" y="2334"/>
                    </a:lnTo>
                    <a:lnTo>
                      <a:pt x="1422" y="2358"/>
                    </a:lnTo>
                    <a:lnTo>
                      <a:pt x="1434" y="2364"/>
                    </a:lnTo>
                    <a:lnTo>
                      <a:pt x="1446" y="2364"/>
                    </a:lnTo>
                    <a:lnTo>
                      <a:pt x="1464" y="2346"/>
                    </a:lnTo>
                    <a:lnTo>
                      <a:pt x="1476" y="2346"/>
                    </a:lnTo>
                    <a:lnTo>
                      <a:pt x="1488" y="2352"/>
                    </a:lnTo>
                    <a:lnTo>
                      <a:pt x="1500" y="2364"/>
                    </a:lnTo>
                    <a:lnTo>
                      <a:pt x="1506" y="2376"/>
                    </a:lnTo>
                    <a:lnTo>
                      <a:pt x="1506" y="2394"/>
                    </a:lnTo>
                    <a:lnTo>
                      <a:pt x="1500" y="2412"/>
                    </a:lnTo>
                    <a:lnTo>
                      <a:pt x="1500" y="2442"/>
                    </a:lnTo>
                    <a:lnTo>
                      <a:pt x="1494" y="2448"/>
                    </a:lnTo>
                    <a:lnTo>
                      <a:pt x="1494" y="2454"/>
                    </a:lnTo>
                    <a:lnTo>
                      <a:pt x="1488" y="2466"/>
                    </a:lnTo>
                    <a:lnTo>
                      <a:pt x="1488" y="2478"/>
                    </a:lnTo>
                    <a:lnTo>
                      <a:pt x="1494" y="2496"/>
                    </a:lnTo>
                    <a:lnTo>
                      <a:pt x="1506" y="2490"/>
                    </a:lnTo>
                    <a:lnTo>
                      <a:pt x="1512" y="2484"/>
                    </a:lnTo>
                    <a:lnTo>
                      <a:pt x="1530" y="2484"/>
                    </a:lnTo>
                    <a:lnTo>
                      <a:pt x="1536" y="2490"/>
                    </a:lnTo>
                    <a:lnTo>
                      <a:pt x="1548" y="2514"/>
                    </a:lnTo>
                    <a:lnTo>
                      <a:pt x="1548" y="2526"/>
                    </a:lnTo>
                    <a:lnTo>
                      <a:pt x="1554" y="2526"/>
                    </a:lnTo>
                    <a:lnTo>
                      <a:pt x="1560" y="2532"/>
                    </a:lnTo>
                    <a:lnTo>
                      <a:pt x="1560" y="2562"/>
                    </a:lnTo>
                    <a:lnTo>
                      <a:pt x="1566" y="2580"/>
                    </a:lnTo>
                    <a:lnTo>
                      <a:pt x="1566" y="2616"/>
                    </a:lnTo>
                    <a:lnTo>
                      <a:pt x="1512" y="2634"/>
                    </a:lnTo>
                    <a:lnTo>
                      <a:pt x="1506" y="2640"/>
                    </a:lnTo>
                    <a:lnTo>
                      <a:pt x="1500" y="2652"/>
                    </a:lnTo>
                    <a:lnTo>
                      <a:pt x="1500" y="2670"/>
                    </a:lnTo>
                    <a:lnTo>
                      <a:pt x="1464" y="2670"/>
                    </a:lnTo>
                    <a:lnTo>
                      <a:pt x="1464" y="2688"/>
                    </a:lnTo>
                    <a:lnTo>
                      <a:pt x="1458" y="2694"/>
                    </a:lnTo>
                    <a:lnTo>
                      <a:pt x="1452" y="2718"/>
                    </a:lnTo>
                    <a:lnTo>
                      <a:pt x="1428" y="2724"/>
                    </a:lnTo>
                    <a:lnTo>
                      <a:pt x="1428" y="2736"/>
                    </a:lnTo>
                    <a:lnTo>
                      <a:pt x="1422" y="2748"/>
                    </a:lnTo>
                    <a:lnTo>
                      <a:pt x="1422" y="2760"/>
                    </a:lnTo>
                    <a:lnTo>
                      <a:pt x="1404" y="2778"/>
                    </a:lnTo>
                    <a:lnTo>
                      <a:pt x="1392" y="2778"/>
                    </a:lnTo>
                    <a:lnTo>
                      <a:pt x="1392" y="2802"/>
                    </a:lnTo>
                    <a:lnTo>
                      <a:pt x="1386" y="2808"/>
                    </a:lnTo>
                    <a:lnTo>
                      <a:pt x="1380" y="2820"/>
                    </a:lnTo>
                    <a:lnTo>
                      <a:pt x="1374" y="2826"/>
                    </a:lnTo>
                    <a:lnTo>
                      <a:pt x="1356" y="2826"/>
                    </a:lnTo>
                    <a:lnTo>
                      <a:pt x="1350" y="2832"/>
                    </a:lnTo>
                    <a:lnTo>
                      <a:pt x="1350" y="2844"/>
                    </a:lnTo>
                    <a:lnTo>
                      <a:pt x="1344" y="2856"/>
                    </a:lnTo>
                    <a:lnTo>
                      <a:pt x="1344" y="2868"/>
                    </a:lnTo>
                    <a:lnTo>
                      <a:pt x="1368" y="2868"/>
                    </a:lnTo>
                    <a:lnTo>
                      <a:pt x="1374" y="2862"/>
                    </a:lnTo>
                    <a:lnTo>
                      <a:pt x="1386" y="2856"/>
                    </a:lnTo>
                    <a:lnTo>
                      <a:pt x="1398" y="2856"/>
                    </a:lnTo>
                    <a:lnTo>
                      <a:pt x="1404" y="2862"/>
                    </a:lnTo>
                    <a:lnTo>
                      <a:pt x="1428" y="2874"/>
                    </a:lnTo>
                    <a:lnTo>
                      <a:pt x="1434" y="2886"/>
                    </a:lnTo>
                    <a:lnTo>
                      <a:pt x="1446" y="2892"/>
                    </a:lnTo>
                    <a:lnTo>
                      <a:pt x="1452" y="2898"/>
                    </a:lnTo>
                    <a:lnTo>
                      <a:pt x="1458" y="2910"/>
                    </a:lnTo>
                    <a:lnTo>
                      <a:pt x="1470" y="2922"/>
                    </a:lnTo>
                    <a:lnTo>
                      <a:pt x="1470" y="2934"/>
                    </a:lnTo>
                    <a:lnTo>
                      <a:pt x="1482" y="2934"/>
                    </a:lnTo>
                    <a:lnTo>
                      <a:pt x="1482" y="2928"/>
                    </a:lnTo>
                    <a:lnTo>
                      <a:pt x="1494" y="2916"/>
                    </a:lnTo>
                    <a:lnTo>
                      <a:pt x="1500" y="2916"/>
                    </a:lnTo>
                    <a:lnTo>
                      <a:pt x="1512" y="2922"/>
                    </a:lnTo>
                    <a:lnTo>
                      <a:pt x="1518" y="2934"/>
                    </a:lnTo>
                    <a:lnTo>
                      <a:pt x="1536" y="2952"/>
                    </a:lnTo>
                    <a:lnTo>
                      <a:pt x="1554" y="2952"/>
                    </a:lnTo>
                    <a:lnTo>
                      <a:pt x="1572" y="2970"/>
                    </a:lnTo>
                    <a:lnTo>
                      <a:pt x="1578" y="2970"/>
                    </a:lnTo>
                    <a:lnTo>
                      <a:pt x="1578" y="2982"/>
                    </a:lnTo>
                    <a:lnTo>
                      <a:pt x="1584" y="2988"/>
                    </a:lnTo>
                    <a:lnTo>
                      <a:pt x="1596" y="2994"/>
                    </a:lnTo>
                    <a:lnTo>
                      <a:pt x="1614" y="3000"/>
                    </a:lnTo>
                    <a:lnTo>
                      <a:pt x="1626" y="3000"/>
                    </a:lnTo>
                    <a:lnTo>
                      <a:pt x="1632" y="3012"/>
                    </a:lnTo>
                    <a:lnTo>
                      <a:pt x="1638" y="3018"/>
                    </a:lnTo>
                    <a:lnTo>
                      <a:pt x="1644" y="3030"/>
                    </a:lnTo>
                    <a:lnTo>
                      <a:pt x="1662" y="3048"/>
                    </a:lnTo>
                    <a:lnTo>
                      <a:pt x="1668" y="3048"/>
                    </a:lnTo>
                    <a:lnTo>
                      <a:pt x="1680" y="3054"/>
                    </a:lnTo>
                    <a:lnTo>
                      <a:pt x="1686" y="3054"/>
                    </a:lnTo>
                    <a:lnTo>
                      <a:pt x="1686" y="3066"/>
                    </a:lnTo>
                    <a:lnTo>
                      <a:pt x="1674" y="3090"/>
                    </a:lnTo>
                    <a:lnTo>
                      <a:pt x="1668" y="3096"/>
                    </a:lnTo>
                    <a:lnTo>
                      <a:pt x="1668" y="3120"/>
                    </a:lnTo>
                    <a:lnTo>
                      <a:pt x="1674" y="3120"/>
                    </a:lnTo>
                    <a:lnTo>
                      <a:pt x="1674" y="3150"/>
                    </a:lnTo>
                    <a:lnTo>
                      <a:pt x="1692" y="3150"/>
                    </a:lnTo>
                    <a:lnTo>
                      <a:pt x="1692" y="3144"/>
                    </a:lnTo>
                    <a:lnTo>
                      <a:pt x="1698" y="3132"/>
                    </a:lnTo>
                    <a:lnTo>
                      <a:pt x="1710" y="3126"/>
                    </a:lnTo>
                    <a:lnTo>
                      <a:pt x="1716" y="3114"/>
                    </a:lnTo>
                    <a:lnTo>
                      <a:pt x="1728" y="3102"/>
                    </a:lnTo>
                    <a:lnTo>
                      <a:pt x="1734" y="3090"/>
                    </a:lnTo>
                    <a:lnTo>
                      <a:pt x="1734" y="3060"/>
                    </a:lnTo>
                    <a:lnTo>
                      <a:pt x="1728" y="3054"/>
                    </a:lnTo>
                    <a:lnTo>
                      <a:pt x="1728" y="3048"/>
                    </a:lnTo>
                    <a:lnTo>
                      <a:pt x="1746" y="3018"/>
                    </a:lnTo>
                    <a:lnTo>
                      <a:pt x="1734" y="3012"/>
                    </a:lnTo>
                    <a:lnTo>
                      <a:pt x="1728" y="3000"/>
                    </a:lnTo>
                    <a:lnTo>
                      <a:pt x="1728" y="2988"/>
                    </a:lnTo>
                    <a:lnTo>
                      <a:pt x="1740" y="2976"/>
                    </a:lnTo>
                    <a:lnTo>
                      <a:pt x="1746" y="2976"/>
                    </a:lnTo>
                    <a:lnTo>
                      <a:pt x="1746" y="2952"/>
                    </a:lnTo>
                    <a:lnTo>
                      <a:pt x="1764" y="2952"/>
                    </a:lnTo>
                    <a:lnTo>
                      <a:pt x="1776" y="2940"/>
                    </a:lnTo>
                    <a:lnTo>
                      <a:pt x="1776" y="2904"/>
                    </a:lnTo>
                    <a:lnTo>
                      <a:pt x="1782" y="2898"/>
                    </a:lnTo>
                    <a:lnTo>
                      <a:pt x="1788" y="2886"/>
                    </a:lnTo>
                    <a:lnTo>
                      <a:pt x="1800" y="2874"/>
                    </a:lnTo>
                    <a:lnTo>
                      <a:pt x="1812" y="2868"/>
                    </a:lnTo>
                    <a:lnTo>
                      <a:pt x="1818" y="2862"/>
                    </a:lnTo>
                    <a:lnTo>
                      <a:pt x="1824" y="2862"/>
                    </a:lnTo>
                    <a:lnTo>
                      <a:pt x="1824" y="2898"/>
                    </a:lnTo>
                    <a:lnTo>
                      <a:pt x="1818" y="2904"/>
                    </a:lnTo>
                    <a:lnTo>
                      <a:pt x="1818" y="2910"/>
                    </a:lnTo>
                    <a:lnTo>
                      <a:pt x="1812" y="2916"/>
                    </a:lnTo>
                    <a:lnTo>
                      <a:pt x="1812" y="2934"/>
                    </a:lnTo>
                    <a:lnTo>
                      <a:pt x="1800" y="2940"/>
                    </a:lnTo>
                    <a:lnTo>
                      <a:pt x="1800" y="2952"/>
                    </a:lnTo>
                    <a:lnTo>
                      <a:pt x="1776" y="2982"/>
                    </a:lnTo>
                    <a:lnTo>
                      <a:pt x="1746" y="3006"/>
                    </a:lnTo>
                    <a:lnTo>
                      <a:pt x="1752" y="3012"/>
                    </a:lnTo>
                    <a:lnTo>
                      <a:pt x="1770" y="3012"/>
                    </a:lnTo>
                    <a:lnTo>
                      <a:pt x="1770" y="2994"/>
                    </a:lnTo>
                    <a:lnTo>
                      <a:pt x="1776" y="2988"/>
                    </a:lnTo>
                    <a:lnTo>
                      <a:pt x="1788" y="2988"/>
                    </a:lnTo>
                    <a:lnTo>
                      <a:pt x="1794" y="2982"/>
                    </a:lnTo>
                    <a:lnTo>
                      <a:pt x="1800" y="2982"/>
                    </a:lnTo>
                    <a:lnTo>
                      <a:pt x="1812" y="2964"/>
                    </a:lnTo>
                    <a:lnTo>
                      <a:pt x="1824" y="2940"/>
                    </a:lnTo>
                    <a:lnTo>
                      <a:pt x="1848" y="2880"/>
                    </a:lnTo>
                    <a:lnTo>
                      <a:pt x="1860" y="2832"/>
                    </a:lnTo>
                    <a:lnTo>
                      <a:pt x="1872" y="2808"/>
                    </a:lnTo>
                    <a:lnTo>
                      <a:pt x="1878" y="2790"/>
                    </a:lnTo>
                    <a:lnTo>
                      <a:pt x="1884" y="2778"/>
                    </a:lnTo>
                    <a:lnTo>
                      <a:pt x="1896" y="2772"/>
                    </a:lnTo>
                    <a:lnTo>
                      <a:pt x="1902" y="2760"/>
                    </a:lnTo>
                    <a:lnTo>
                      <a:pt x="1926" y="2736"/>
                    </a:lnTo>
                    <a:lnTo>
                      <a:pt x="1926" y="2724"/>
                    </a:lnTo>
                    <a:lnTo>
                      <a:pt x="1920" y="2718"/>
                    </a:lnTo>
                    <a:lnTo>
                      <a:pt x="1938" y="2706"/>
                    </a:lnTo>
                    <a:lnTo>
                      <a:pt x="1932" y="2670"/>
                    </a:lnTo>
                    <a:lnTo>
                      <a:pt x="1938" y="2646"/>
                    </a:lnTo>
                    <a:lnTo>
                      <a:pt x="1926" y="2640"/>
                    </a:lnTo>
                    <a:lnTo>
                      <a:pt x="1932" y="2634"/>
                    </a:lnTo>
                    <a:lnTo>
                      <a:pt x="1938" y="2622"/>
                    </a:lnTo>
                    <a:lnTo>
                      <a:pt x="1938" y="2610"/>
                    </a:lnTo>
                    <a:lnTo>
                      <a:pt x="1932" y="2604"/>
                    </a:lnTo>
                    <a:lnTo>
                      <a:pt x="1920" y="2598"/>
                    </a:lnTo>
                    <a:lnTo>
                      <a:pt x="1914" y="2592"/>
                    </a:lnTo>
                    <a:lnTo>
                      <a:pt x="1914" y="2556"/>
                    </a:lnTo>
                    <a:lnTo>
                      <a:pt x="1896" y="2544"/>
                    </a:lnTo>
                    <a:lnTo>
                      <a:pt x="1920" y="2544"/>
                    </a:lnTo>
                    <a:lnTo>
                      <a:pt x="1914" y="2520"/>
                    </a:lnTo>
                    <a:lnTo>
                      <a:pt x="1902" y="2508"/>
                    </a:lnTo>
                    <a:lnTo>
                      <a:pt x="1908" y="2508"/>
                    </a:lnTo>
                    <a:lnTo>
                      <a:pt x="1920" y="2502"/>
                    </a:lnTo>
                    <a:lnTo>
                      <a:pt x="1920" y="2490"/>
                    </a:lnTo>
                    <a:lnTo>
                      <a:pt x="1914" y="2490"/>
                    </a:lnTo>
                    <a:lnTo>
                      <a:pt x="1902" y="2484"/>
                    </a:lnTo>
                    <a:lnTo>
                      <a:pt x="1896" y="2478"/>
                    </a:lnTo>
                    <a:lnTo>
                      <a:pt x="1920" y="2460"/>
                    </a:lnTo>
                    <a:lnTo>
                      <a:pt x="1932" y="2472"/>
                    </a:lnTo>
                    <a:lnTo>
                      <a:pt x="1944" y="2478"/>
                    </a:lnTo>
                    <a:lnTo>
                      <a:pt x="1950" y="2478"/>
                    </a:lnTo>
                    <a:lnTo>
                      <a:pt x="1950" y="2448"/>
                    </a:lnTo>
                    <a:lnTo>
                      <a:pt x="1962" y="2424"/>
                    </a:lnTo>
                    <a:lnTo>
                      <a:pt x="1974" y="2418"/>
                    </a:lnTo>
                    <a:lnTo>
                      <a:pt x="1980" y="2418"/>
                    </a:lnTo>
                    <a:lnTo>
                      <a:pt x="2004" y="2406"/>
                    </a:lnTo>
                    <a:lnTo>
                      <a:pt x="2010" y="2394"/>
                    </a:lnTo>
                    <a:lnTo>
                      <a:pt x="2010" y="2382"/>
                    </a:lnTo>
                    <a:lnTo>
                      <a:pt x="2016" y="2376"/>
                    </a:lnTo>
                    <a:lnTo>
                      <a:pt x="2028" y="2376"/>
                    </a:lnTo>
                    <a:lnTo>
                      <a:pt x="2034" y="2370"/>
                    </a:lnTo>
                    <a:lnTo>
                      <a:pt x="2046" y="2370"/>
                    </a:lnTo>
                    <a:lnTo>
                      <a:pt x="2046" y="2358"/>
                    </a:lnTo>
                    <a:lnTo>
                      <a:pt x="2070" y="2358"/>
                    </a:lnTo>
                    <a:lnTo>
                      <a:pt x="2070" y="2340"/>
                    </a:lnTo>
                    <a:lnTo>
                      <a:pt x="2118" y="2340"/>
                    </a:lnTo>
                    <a:lnTo>
                      <a:pt x="2124" y="2358"/>
                    </a:lnTo>
                    <a:lnTo>
                      <a:pt x="2136" y="2352"/>
                    </a:lnTo>
                    <a:lnTo>
                      <a:pt x="2118" y="2334"/>
                    </a:lnTo>
                    <a:lnTo>
                      <a:pt x="2136" y="2316"/>
                    </a:lnTo>
                    <a:lnTo>
                      <a:pt x="2142" y="2316"/>
                    </a:lnTo>
                    <a:lnTo>
                      <a:pt x="2154" y="2310"/>
                    </a:lnTo>
                    <a:lnTo>
                      <a:pt x="2178" y="2310"/>
                    </a:lnTo>
                    <a:lnTo>
                      <a:pt x="2160" y="2292"/>
                    </a:lnTo>
                    <a:lnTo>
                      <a:pt x="2172" y="2286"/>
                    </a:lnTo>
                    <a:lnTo>
                      <a:pt x="2178" y="2280"/>
                    </a:lnTo>
                    <a:lnTo>
                      <a:pt x="2190" y="2280"/>
                    </a:lnTo>
                    <a:lnTo>
                      <a:pt x="2190" y="2304"/>
                    </a:lnTo>
                    <a:lnTo>
                      <a:pt x="2196" y="2304"/>
                    </a:lnTo>
                    <a:lnTo>
                      <a:pt x="2196" y="2298"/>
                    </a:lnTo>
                    <a:lnTo>
                      <a:pt x="2202" y="2286"/>
                    </a:lnTo>
                    <a:lnTo>
                      <a:pt x="2208" y="2280"/>
                    </a:lnTo>
                    <a:lnTo>
                      <a:pt x="2244" y="2286"/>
                    </a:lnTo>
                    <a:lnTo>
                      <a:pt x="2244" y="2280"/>
                    </a:lnTo>
                    <a:lnTo>
                      <a:pt x="2250" y="2274"/>
                    </a:lnTo>
                    <a:lnTo>
                      <a:pt x="2250" y="2268"/>
                    </a:lnTo>
                    <a:lnTo>
                      <a:pt x="2256" y="2262"/>
                    </a:lnTo>
                    <a:lnTo>
                      <a:pt x="2268" y="2256"/>
                    </a:lnTo>
                    <a:lnTo>
                      <a:pt x="2274" y="2256"/>
                    </a:lnTo>
                    <a:lnTo>
                      <a:pt x="2280" y="2262"/>
                    </a:lnTo>
                    <a:lnTo>
                      <a:pt x="2280" y="2286"/>
                    </a:lnTo>
                    <a:lnTo>
                      <a:pt x="2346" y="2280"/>
                    </a:lnTo>
                    <a:lnTo>
                      <a:pt x="2352" y="2262"/>
                    </a:lnTo>
                    <a:lnTo>
                      <a:pt x="2346" y="2250"/>
                    </a:lnTo>
                    <a:lnTo>
                      <a:pt x="2352" y="2244"/>
                    </a:lnTo>
                    <a:lnTo>
                      <a:pt x="2358" y="2232"/>
                    </a:lnTo>
                    <a:lnTo>
                      <a:pt x="2370" y="2220"/>
                    </a:lnTo>
                    <a:lnTo>
                      <a:pt x="2406" y="2202"/>
                    </a:lnTo>
                    <a:lnTo>
                      <a:pt x="2418" y="2202"/>
                    </a:lnTo>
                    <a:lnTo>
                      <a:pt x="2412" y="2190"/>
                    </a:lnTo>
                    <a:lnTo>
                      <a:pt x="2412" y="2112"/>
                    </a:lnTo>
                    <a:lnTo>
                      <a:pt x="2442" y="2082"/>
                    </a:lnTo>
                    <a:lnTo>
                      <a:pt x="2442" y="2058"/>
                    </a:lnTo>
                    <a:lnTo>
                      <a:pt x="2460" y="2052"/>
                    </a:lnTo>
                    <a:lnTo>
                      <a:pt x="2460" y="2022"/>
                    </a:lnTo>
                    <a:lnTo>
                      <a:pt x="2466" y="2022"/>
                    </a:lnTo>
                    <a:lnTo>
                      <a:pt x="2472" y="2016"/>
                    </a:lnTo>
                    <a:lnTo>
                      <a:pt x="2478" y="2016"/>
                    </a:lnTo>
                    <a:lnTo>
                      <a:pt x="2478" y="2010"/>
                    </a:lnTo>
                    <a:lnTo>
                      <a:pt x="2484" y="2004"/>
                    </a:lnTo>
                    <a:lnTo>
                      <a:pt x="2484" y="1956"/>
                    </a:lnTo>
                    <a:lnTo>
                      <a:pt x="2478" y="1944"/>
                    </a:lnTo>
                    <a:lnTo>
                      <a:pt x="2478" y="1926"/>
                    </a:lnTo>
                    <a:lnTo>
                      <a:pt x="2472" y="1908"/>
                    </a:lnTo>
                    <a:lnTo>
                      <a:pt x="2484" y="1884"/>
                    </a:lnTo>
                    <a:lnTo>
                      <a:pt x="2514" y="1854"/>
                    </a:lnTo>
                    <a:lnTo>
                      <a:pt x="2514" y="1848"/>
                    </a:lnTo>
                    <a:lnTo>
                      <a:pt x="2508" y="1836"/>
                    </a:lnTo>
                    <a:lnTo>
                      <a:pt x="2508" y="1830"/>
                    </a:lnTo>
                    <a:lnTo>
                      <a:pt x="2502" y="1818"/>
                    </a:lnTo>
                    <a:lnTo>
                      <a:pt x="2508" y="1764"/>
                    </a:lnTo>
                    <a:lnTo>
                      <a:pt x="2508" y="1758"/>
                    </a:lnTo>
                    <a:lnTo>
                      <a:pt x="2514" y="1752"/>
                    </a:lnTo>
                    <a:lnTo>
                      <a:pt x="2514" y="1722"/>
                    </a:lnTo>
                    <a:lnTo>
                      <a:pt x="2520" y="1710"/>
                    </a:lnTo>
                    <a:lnTo>
                      <a:pt x="2520" y="1680"/>
                    </a:lnTo>
                    <a:lnTo>
                      <a:pt x="2508" y="1644"/>
                    </a:lnTo>
                    <a:lnTo>
                      <a:pt x="2502" y="1608"/>
                    </a:lnTo>
                    <a:lnTo>
                      <a:pt x="2502" y="1596"/>
                    </a:lnTo>
                    <a:lnTo>
                      <a:pt x="2508" y="1560"/>
                    </a:lnTo>
                    <a:lnTo>
                      <a:pt x="2508" y="1548"/>
                    </a:lnTo>
                    <a:lnTo>
                      <a:pt x="2502" y="1536"/>
                    </a:lnTo>
                    <a:lnTo>
                      <a:pt x="2502" y="1500"/>
                    </a:lnTo>
                    <a:lnTo>
                      <a:pt x="2508" y="1488"/>
                    </a:lnTo>
                    <a:lnTo>
                      <a:pt x="2520" y="1476"/>
                    </a:lnTo>
                    <a:lnTo>
                      <a:pt x="2508" y="1458"/>
                    </a:lnTo>
                    <a:lnTo>
                      <a:pt x="2520" y="1446"/>
                    </a:lnTo>
                    <a:lnTo>
                      <a:pt x="2532" y="1446"/>
                    </a:lnTo>
                    <a:lnTo>
                      <a:pt x="2532" y="1452"/>
                    </a:lnTo>
                    <a:lnTo>
                      <a:pt x="2538" y="1464"/>
                    </a:lnTo>
                    <a:lnTo>
                      <a:pt x="2544" y="1470"/>
                    </a:lnTo>
                    <a:lnTo>
                      <a:pt x="2556" y="1464"/>
                    </a:lnTo>
                    <a:lnTo>
                      <a:pt x="2562" y="1452"/>
                    </a:lnTo>
                    <a:lnTo>
                      <a:pt x="2574" y="1446"/>
                    </a:lnTo>
                    <a:lnTo>
                      <a:pt x="2580" y="1434"/>
                    </a:lnTo>
                    <a:lnTo>
                      <a:pt x="2586" y="1428"/>
                    </a:lnTo>
                    <a:lnTo>
                      <a:pt x="2592" y="1416"/>
                    </a:lnTo>
                    <a:lnTo>
                      <a:pt x="2592" y="1404"/>
                    </a:lnTo>
                    <a:lnTo>
                      <a:pt x="2598" y="1386"/>
                    </a:lnTo>
                    <a:lnTo>
                      <a:pt x="2598" y="1374"/>
                    </a:lnTo>
                    <a:lnTo>
                      <a:pt x="2604" y="1356"/>
                    </a:lnTo>
                    <a:lnTo>
                      <a:pt x="2604" y="1344"/>
                    </a:lnTo>
                    <a:lnTo>
                      <a:pt x="2610" y="1338"/>
                    </a:lnTo>
                    <a:lnTo>
                      <a:pt x="2616" y="1338"/>
                    </a:lnTo>
                    <a:lnTo>
                      <a:pt x="2628" y="1326"/>
                    </a:lnTo>
                    <a:lnTo>
                      <a:pt x="2634" y="1314"/>
                    </a:lnTo>
                    <a:lnTo>
                      <a:pt x="2640" y="1308"/>
                    </a:lnTo>
                    <a:lnTo>
                      <a:pt x="2640" y="1296"/>
                    </a:lnTo>
                    <a:lnTo>
                      <a:pt x="2652" y="1290"/>
                    </a:lnTo>
                    <a:lnTo>
                      <a:pt x="2658" y="1284"/>
                    </a:lnTo>
                    <a:lnTo>
                      <a:pt x="2670" y="1284"/>
                    </a:lnTo>
                    <a:lnTo>
                      <a:pt x="2682" y="1272"/>
                    </a:lnTo>
                    <a:lnTo>
                      <a:pt x="2682" y="1254"/>
                    </a:lnTo>
                    <a:lnTo>
                      <a:pt x="2688" y="1254"/>
                    </a:lnTo>
                    <a:lnTo>
                      <a:pt x="2724" y="1218"/>
                    </a:lnTo>
                    <a:lnTo>
                      <a:pt x="2736" y="1188"/>
                    </a:lnTo>
                    <a:lnTo>
                      <a:pt x="2754" y="1158"/>
                    </a:lnTo>
                    <a:lnTo>
                      <a:pt x="2760" y="1134"/>
                    </a:lnTo>
                    <a:lnTo>
                      <a:pt x="2766" y="1122"/>
                    </a:lnTo>
                    <a:lnTo>
                      <a:pt x="2772" y="1116"/>
                    </a:lnTo>
                    <a:lnTo>
                      <a:pt x="2778" y="1104"/>
                    </a:lnTo>
                    <a:lnTo>
                      <a:pt x="2784" y="1098"/>
                    </a:lnTo>
                    <a:lnTo>
                      <a:pt x="2784" y="1080"/>
                    </a:lnTo>
                    <a:lnTo>
                      <a:pt x="2778" y="1068"/>
                    </a:lnTo>
                    <a:lnTo>
                      <a:pt x="2778" y="1002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60" name="Botswan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9E7C495B-C306-490A-8954-215319F7352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23043" y="-795805"/>
                <a:ext cx="126485" cy="150094"/>
              </a:xfrm>
              <a:custGeom>
                <a:avLst/>
                <a:gdLst>
                  <a:gd name="T0" fmla="*/ 2147483647 w 648"/>
                  <a:gd name="T1" fmla="*/ 2147483647 h 732"/>
                  <a:gd name="T2" fmla="*/ 2147483647 w 648"/>
                  <a:gd name="T3" fmla="*/ 2147483647 h 732"/>
                  <a:gd name="T4" fmla="*/ 2147483647 w 648"/>
                  <a:gd name="T5" fmla="*/ 2147483647 h 732"/>
                  <a:gd name="T6" fmla="*/ 2147483647 w 648"/>
                  <a:gd name="T7" fmla="*/ 2147483647 h 732"/>
                  <a:gd name="T8" fmla="*/ 2147483647 w 648"/>
                  <a:gd name="T9" fmla="*/ 2147483647 h 732"/>
                  <a:gd name="T10" fmla="*/ 2147483647 w 648"/>
                  <a:gd name="T11" fmla="*/ 2147483647 h 732"/>
                  <a:gd name="T12" fmla="*/ 2147483647 w 648"/>
                  <a:gd name="T13" fmla="*/ 2147483647 h 732"/>
                  <a:gd name="T14" fmla="*/ 2147483647 w 648"/>
                  <a:gd name="T15" fmla="*/ 2147483647 h 732"/>
                  <a:gd name="T16" fmla="*/ 2147483647 w 648"/>
                  <a:gd name="T17" fmla="*/ 2147483647 h 732"/>
                  <a:gd name="T18" fmla="*/ 2147483647 w 648"/>
                  <a:gd name="T19" fmla="*/ 2147483647 h 732"/>
                  <a:gd name="T20" fmla="*/ 2147483647 w 648"/>
                  <a:gd name="T21" fmla="*/ 2147483647 h 732"/>
                  <a:gd name="T22" fmla="*/ 2147483647 w 648"/>
                  <a:gd name="T23" fmla="*/ 2147483647 h 732"/>
                  <a:gd name="T24" fmla="*/ 2147483647 w 648"/>
                  <a:gd name="T25" fmla="*/ 2147483647 h 732"/>
                  <a:gd name="T26" fmla="*/ 2147483647 w 648"/>
                  <a:gd name="T27" fmla="*/ 2147483647 h 732"/>
                  <a:gd name="T28" fmla="*/ 2147483647 w 648"/>
                  <a:gd name="T29" fmla="*/ 2147483647 h 732"/>
                  <a:gd name="T30" fmla="*/ 2147483647 w 648"/>
                  <a:gd name="T31" fmla="*/ 2147483647 h 732"/>
                  <a:gd name="T32" fmla="*/ 2147483647 w 648"/>
                  <a:gd name="T33" fmla="*/ 2147483647 h 732"/>
                  <a:gd name="T34" fmla="*/ 2147483647 w 648"/>
                  <a:gd name="T35" fmla="*/ 2147483647 h 732"/>
                  <a:gd name="T36" fmla="*/ 2147483647 w 648"/>
                  <a:gd name="T37" fmla="*/ 2147483647 h 732"/>
                  <a:gd name="T38" fmla="*/ 2147483647 w 648"/>
                  <a:gd name="T39" fmla="*/ 2147483647 h 732"/>
                  <a:gd name="T40" fmla="*/ 2147483647 w 648"/>
                  <a:gd name="T41" fmla="*/ 2147483647 h 732"/>
                  <a:gd name="T42" fmla="*/ 2147483647 w 648"/>
                  <a:gd name="T43" fmla="*/ 2147483647 h 732"/>
                  <a:gd name="T44" fmla="*/ 2147483647 w 648"/>
                  <a:gd name="T45" fmla="*/ 2147483647 h 732"/>
                  <a:gd name="T46" fmla="*/ 2147483647 w 648"/>
                  <a:gd name="T47" fmla="*/ 2147483647 h 732"/>
                  <a:gd name="T48" fmla="*/ 2147483647 w 648"/>
                  <a:gd name="T49" fmla="*/ 2147483647 h 732"/>
                  <a:gd name="T50" fmla="*/ 2147483647 w 648"/>
                  <a:gd name="T51" fmla="*/ 2147483647 h 732"/>
                  <a:gd name="T52" fmla="*/ 2147483647 w 648"/>
                  <a:gd name="T53" fmla="*/ 2147483647 h 732"/>
                  <a:gd name="T54" fmla="*/ 2147483647 w 648"/>
                  <a:gd name="T55" fmla="*/ 2147483647 h 732"/>
                  <a:gd name="T56" fmla="*/ 2147483647 w 648"/>
                  <a:gd name="T57" fmla="*/ 2147483647 h 732"/>
                  <a:gd name="T58" fmla="*/ 2147483647 w 648"/>
                  <a:gd name="T59" fmla="*/ 2147483647 h 732"/>
                  <a:gd name="T60" fmla="*/ 2147483647 w 648"/>
                  <a:gd name="T61" fmla="*/ 2147483647 h 732"/>
                  <a:gd name="T62" fmla="*/ 2147483647 w 648"/>
                  <a:gd name="T63" fmla="*/ 2147483647 h 732"/>
                  <a:gd name="T64" fmla="*/ 2147483647 w 648"/>
                  <a:gd name="T65" fmla="*/ 2147483647 h 732"/>
                  <a:gd name="T66" fmla="*/ 2147483647 w 648"/>
                  <a:gd name="T67" fmla="*/ 2147483647 h 732"/>
                  <a:gd name="T68" fmla="*/ 2147483647 w 648"/>
                  <a:gd name="T69" fmla="*/ 2147483647 h 732"/>
                  <a:gd name="T70" fmla="*/ 2147483647 w 648"/>
                  <a:gd name="T71" fmla="*/ 2147483647 h 732"/>
                  <a:gd name="T72" fmla="*/ 2147483647 w 648"/>
                  <a:gd name="T73" fmla="*/ 2147483647 h 732"/>
                  <a:gd name="T74" fmla="*/ 2147483647 w 648"/>
                  <a:gd name="T75" fmla="*/ 2147483647 h 732"/>
                  <a:gd name="T76" fmla="*/ 2147483647 w 648"/>
                  <a:gd name="T77" fmla="*/ 2147483647 h 732"/>
                  <a:gd name="T78" fmla="*/ 2147483647 w 648"/>
                  <a:gd name="T79" fmla="*/ 2147483647 h 732"/>
                  <a:gd name="T80" fmla="*/ 2147483647 w 648"/>
                  <a:gd name="T81" fmla="*/ 2147483647 h 732"/>
                  <a:gd name="T82" fmla="*/ 2147483647 w 648"/>
                  <a:gd name="T83" fmla="*/ 2147483647 h 732"/>
                  <a:gd name="T84" fmla="*/ 2147483647 w 648"/>
                  <a:gd name="T85" fmla="*/ 2147483647 h 732"/>
                  <a:gd name="T86" fmla="*/ 2147483647 w 648"/>
                  <a:gd name="T87" fmla="*/ 2147483647 h 732"/>
                  <a:gd name="T88" fmla="*/ 2147483647 w 648"/>
                  <a:gd name="T89" fmla="*/ 2147483647 h 732"/>
                  <a:gd name="T90" fmla="*/ 2147483647 w 648"/>
                  <a:gd name="T91" fmla="*/ 2147483647 h 732"/>
                  <a:gd name="T92" fmla="*/ 2147483647 w 648"/>
                  <a:gd name="T93" fmla="*/ 2147483647 h 732"/>
                  <a:gd name="T94" fmla="*/ 2147483647 w 648"/>
                  <a:gd name="T95" fmla="*/ 0 h 732"/>
                  <a:gd name="T96" fmla="*/ 2147483647 w 648"/>
                  <a:gd name="T97" fmla="*/ 2147483647 h 732"/>
                  <a:gd name="T98" fmla="*/ 2147483647 w 648"/>
                  <a:gd name="T99" fmla="*/ 2147483647 h 732"/>
                  <a:gd name="T100" fmla="*/ 2147483647 w 648"/>
                  <a:gd name="T101" fmla="*/ 2147483647 h 732"/>
                  <a:gd name="T102" fmla="*/ 2147483647 w 648"/>
                  <a:gd name="T103" fmla="*/ 2147483647 h 732"/>
                  <a:gd name="T104" fmla="*/ 2147483647 w 648"/>
                  <a:gd name="T105" fmla="*/ 2147483647 h 732"/>
                  <a:gd name="T106" fmla="*/ 2147483647 w 648"/>
                  <a:gd name="T107" fmla="*/ 2147483647 h 732"/>
                  <a:gd name="T108" fmla="*/ 2147483647 w 648"/>
                  <a:gd name="T109" fmla="*/ 2147483647 h 732"/>
                  <a:gd name="T110" fmla="*/ 2147483647 w 648"/>
                  <a:gd name="T111" fmla="*/ 2147483647 h 732"/>
                  <a:gd name="T112" fmla="*/ 2147483647 w 648"/>
                  <a:gd name="T113" fmla="*/ 2147483647 h 732"/>
                  <a:gd name="T114" fmla="*/ 0 w 648"/>
                  <a:gd name="T115" fmla="*/ 2147483647 h 73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48"/>
                  <a:gd name="T175" fmla="*/ 0 h 732"/>
                  <a:gd name="T176" fmla="*/ 648 w 648"/>
                  <a:gd name="T177" fmla="*/ 732 h 73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48" h="732">
                    <a:moveTo>
                      <a:pt x="0" y="570"/>
                    </a:moveTo>
                    <a:lnTo>
                      <a:pt x="12" y="576"/>
                    </a:lnTo>
                    <a:lnTo>
                      <a:pt x="18" y="582"/>
                    </a:lnTo>
                    <a:lnTo>
                      <a:pt x="30" y="588"/>
                    </a:lnTo>
                    <a:lnTo>
                      <a:pt x="36" y="594"/>
                    </a:lnTo>
                    <a:lnTo>
                      <a:pt x="42" y="612"/>
                    </a:lnTo>
                    <a:lnTo>
                      <a:pt x="48" y="624"/>
                    </a:lnTo>
                    <a:lnTo>
                      <a:pt x="48" y="642"/>
                    </a:lnTo>
                    <a:lnTo>
                      <a:pt x="54" y="648"/>
                    </a:lnTo>
                    <a:lnTo>
                      <a:pt x="54" y="672"/>
                    </a:lnTo>
                    <a:lnTo>
                      <a:pt x="48" y="684"/>
                    </a:lnTo>
                    <a:lnTo>
                      <a:pt x="48" y="690"/>
                    </a:lnTo>
                    <a:lnTo>
                      <a:pt x="42" y="702"/>
                    </a:lnTo>
                    <a:lnTo>
                      <a:pt x="42" y="732"/>
                    </a:lnTo>
                    <a:lnTo>
                      <a:pt x="120" y="732"/>
                    </a:lnTo>
                    <a:lnTo>
                      <a:pt x="120" y="714"/>
                    </a:lnTo>
                    <a:lnTo>
                      <a:pt x="144" y="714"/>
                    </a:lnTo>
                    <a:lnTo>
                      <a:pt x="144" y="708"/>
                    </a:lnTo>
                    <a:lnTo>
                      <a:pt x="150" y="702"/>
                    </a:lnTo>
                    <a:lnTo>
                      <a:pt x="156" y="690"/>
                    </a:lnTo>
                    <a:lnTo>
                      <a:pt x="162" y="684"/>
                    </a:lnTo>
                    <a:lnTo>
                      <a:pt x="168" y="684"/>
                    </a:lnTo>
                    <a:lnTo>
                      <a:pt x="174" y="678"/>
                    </a:lnTo>
                    <a:lnTo>
                      <a:pt x="186" y="678"/>
                    </a:lnTo>
                    <a:lnTo>
                      <a:pt x="186" y="654"/>
                    </a:lnTo>
                    <a:lnTo>
                      <a:pt x="192" y="642"/>
                    </a:lnTo>
                    <a:lnTo>
                      <a:pt x="192" y="630"/>
                    </a:lnTo>
                    <a:lnTo>
                      <a:pt x="198" y="618"/>
                    </a:lnTo>
                    <a:lnTo>
                      <a:pt x="204" y="612"/>
                    </a:lnTo>
                    <a:lnTo>
                      <a:pt x="216" y="606"/>
                    </a:lnTo>
                    <a:lnTo>
                      <a:pt x="228" y="606"/>
                    </a:lnTo>
                    <a:lnTo>
                      <a:pt x="240" y="612"/>
                    </a:lnTo>
                    <a:lnTo>
                      <a:pt x="246" y="618"/>
                    </a:lnTo>
                    <a:lnTo>
                      <a:pt x="258" y="624"/>
                    </a:lnTo>
                    <a:lnTo>
                      <a:pt x="270" y="636"/>
                    </a:lnTo>
                    <a:lnTo>
                      <a:pt x="300" y="636"/>
                    </a:lnTo>
                    <a:lnTo>
                      <a:pt x="306" y="642"/>
                    </a:lnTo>
                    <a:lnTo>
                      <a:pt x="318" y="648"/>
                    </a:lnTo>
                    <a:lnTo>
                      <a:pt x="324" y="654"/>
                    </a:lnTo>
                    <a:lnTo>
                      <a:pt x="336" y="654"/>
                    </a:lnTo>
                    <a:lnTo>
                      <a:pt x="348" y="648"/>
                    </a:lnTo>
                    <a:lnTo>
                      <a:pt x="354" y="642"/>
                    </a:lnTo>
                    <a:lnTo>
                      <a:pt x="360" y="648"/>
                    </a:lnTo>
                    <a:lnTo>
                      <a:pt x="372" y="648"/>
                    </a:lnTo>
                    <a:lnTo>
                      <a:pt x="384" y="642"/>
                    </a:lnTo>
                    <a:lnTo>
                      <a:pt x="390" y="636"/>
                    </a:lnTo>
                    <a:lnTo>
                      <a:pt x="396" y="624"/>
                    </a:lnTo>
                    <a:lnTo>
                      <a:pt x="402" y="606"/>
                    </a:lnTo>
                    <a:lnTo>
                      <a:pt x="408" y="594"/>
                    </a:lnTo>
                    <a:lnTo>
                      <a:pt x="408" y="582"/>
                    </a:lnTo>
                    <a:lnTo>
                      <a:pt x="426" y="564"/>
                    </a:lnTo>
                    <a:lnTo>
                      <a:pt x="444" y="558"/>
                    </a:lnTo>
                    <a:lnTo>
                      <a:pt x="456" y="552"/>
                    </a:lnTo>
                    <a:lnTo>
                      <a:pt x="462" y="546"/>
                    </a:lnTo>
                    <a:lnTo>
                      <a:pt x="468" y="534"/>
                    </a:lnTo>
                    <a:lnTo>
                      <a:pt x="480" y="528"/>
                    </a:lnTo>
                    <a:lnTo>
                      <a:pt x="480" y="492"/>
                    </a:lnTo>
                    <a:lnTo>
                      <a:pt x="492" y="468"/>
                    </a:lnTo>
                    <a:lnTo>
                      <a:pt x="504" y="462"/>
                    </a:lnTo>
                    <a:lnTo>
                      <a:pt x="510" y="462"/>
                    </a:lnTo>
                    <a:lnTo>
                      <a:pt x="522" y="456"/>
                    </a:lnTo>
                    <a:lnTo>
                      <a:pt x="564" y="414"/>
                    </a:lnTo>
                    <a:lnTo>
                      <a:pt x="576" y="390"/>
                    </a:lnTo>
                    <a:lnTo>
                      <a:pt x="582" y="384"/>
                    </a:lnTo>
                    <a:lnTo>
                      <a:pt x="594" y="384"/>
                    </a:lnTo>
                    <a:lnTo>
                      <a:pt x="606" y="378"/>
                    </a:lnTo>
                    <a:lnTo>
                      <a:pt x="618" y="378"/>
                    </a:lnTo>
                    <a:lnTo>
                      <a:pt x="630" y="354"/>
                    </a:lnTo>
                    <a:lnTo>
                      <a:pt x="648" y="354"/>
                    </a:lnTo>
                    <a:lnTo>
                      <a:pt x="648" y="348"/>
                    </a:lnTo>
                    <a:lnTo>
                      <a:pt x="642" y="336"/>
                    </a:lnTo>
                    <a:lnTo>
                      <a:pt x="624" y="318"/>
                    </a:lnTo>
                    <a:lnTo>
                      <a:pt x="606" y="312"/>
                    </a:lnTo>
                    <a:lnTo>
                      <a:pt x="594" y="312"/>
                    </a:lnTo>
                    <a:lnTo>
                      <a:pt x="576" y="306"/>
                    </a:lnTo>
                    <a:lnTo>
                      <a:pt x="564" y="306"/>
                    </a:lnTo>
                    <a:lnTo>
                      <a:pt x="564" y="276"/>
                    </a:lnTo>
                    <a:lnTo>
                      <a:pt x="546" y="276"/>
                    </a:lnTo>
                    <a:lnTo>
                      <a:pt x="546" y="246"/>
                    </a:lnTo>
                    <a:lnTo>
                      <a:pt x="552" y="240"/>
                    </a:lnTo>
                    <a:lnTo>
                      <a:pt x="546" y="216"/>
                    </a:lnTo>
                    <a:lnTo>
                      <a:pt x="516" y="216"/>
                    </a:lnTo>
                    <a:lnTo>
                      <a:pt x="516" y="186"/>
                    </a:lnTo>
                    <a:lnTo>
                      <a:pt x="510" y="180"/>
                    </a:lnTo>
                    <a:lnTo>
                      <a:pt x="480" y="180"/>
                    </a:lnTo>
                    <a:lnTo>
                      <a:pt x="462" y="162"/>
                    </a:lnTo>
                    <a:lnTo>
                      <a:pt x="450" y="156"/>
                    </a:lnTo>
                    <a:lnTo>
                      <a:pt x="432" y="120"/>
                    </a:lnTo>
                    <a:lnTo>
                      <a:pt x="432" y="96"/>
                    </a:lnTo>
                    <a:lnTo>
                      <a:pt x="426" y="90"/>
                    </a:lnTo>
                    <a:lnTo>
                      <a:pt x="414" y="66"/>
                    </a:lnTo>
                    <a:lnTo>
                      <a:pt x="408" y="60"/>
                    </a:lnTo>
                    <a:lnTo>
                      <a:pt x="396" y="60"/>
                    </a:lnTo>
                    <a:lnTo>
                      <a:pt x="396" y="30"/>
                    </a:lnTo>
                    <a:lnTo>
                      <a:pt x="384" y="18"/>
                    </a:lnTo>
                    <a:lnTo>
                      <a:pt x="378" y="0"/>
                    </a:lnTo>
                    <a:lnTo>
                      <a:pt x="342" y="6"/>
                    </a:lnTo>
                    <a:lnTo>
                      <a:pt x="330" y="18"/>
                    </a:lnTo>
                    <a:lnTo>
                      <a:pt x="306" y="18"/>
                    </a:lnTo>
                    <a:lnTo>
                      <a:pt x="264" y="60"/>
                    </a:lnTo>
                    <a:lnTo>
                      <a:pt x="258" y="60"/>
                    </a:lnTo>
                    <a:lnTo>
                      <a:pt x="258" y="42"/>
                    </a:lnTo>
                    <a:lnTo>
                      <a:pt x="252" y="42"/>
                    </a:lnTo>
                    <a:lnTo>
                      <a:pt x="252" y="24"/>
                    </a:lnTo>
                    <a:lnTo>
                      <a:pt x="246" y="18"/>
                    </a:lnTo>
                    <a:lnTo>
                      <a:pt x="228" y="18"/>
                    </a:lnTo>
                    <a:lnTo>
                      <a:pt x="216" y="24"/>
                    </a:lnTo>
                    <a:lnTo>
                      <a:pt x="168" y="36"/>
                    </a:lnTo>
                    <a:lnTo>
                      <a:pt x="132" y="36"/>
                    </a:lnTo>
                    <a:lnTo>
                      <a:pt x="114" y="42"/>
                    </a:lnTo>
                    <a:lnTo>
                      <a:pt x="78" y="42"/>
                    </a:lnTo>
                    <a:lnTo>
                      <a:pt x="78" y="216"/>
                    </a:lnTo>
                    <a:lnTo>
                      <a:pt x="72" y="222"/>
                    </a:lnTo>
                    <a:lnTo>
                      <a:pt x="78" y="348"/>
                    </a:lnTo>
                    <a:lnTo>
                      <a:pt x="6" y="348"/>
                    </a:lnTo>
                    <a:lnTo>
                      <a:pt x="0" y="57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61" name="Bosnia and Herzegovin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F5826AFD-4727-46E4-9C94-7CF357D78A4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757885" y="-1834361"/>
                <a:ext cx="52127" cy="48417"/>
              </a:xfrm>
              <a:custGeom>
                <a:avLst/>
                <a:gdLst>
                  <a:gd name="T0" fmla="*/ 2147483647 w 264"/>
                  <a:gd name="T1" fmla="*/ 2147483647 h 234"/>
                  <a:gd name="T2" fmla="*/ 2147483647 w 264"/>
                  <a:gd name="T3" fmla="*/ 2147483647 h 234"/>
                  <a:gd name="T4" fmla="*/ 2147483647 w 264"/>
                  <a:gd name="T5" fmla="*/ 2147483647 h 234"/>
                  <a:gd name="T6" fmla="*/ 2147483647 w 264"/>
                  <a:gd name="T7" fmla="*/ 2147483647 h 234"/>
                  <a:gd name="T8" fmla="*/ 2147483647 w 264"/>
                  <a:gd name="T9" fmla="*/ 2147483647 h 234"/>
                  <a:gd name="T10" fmla="*/ 2147483647 w 264"/>
                  <a:gd name="T11" fmla="*/ 2147483647 h 234"/>
                  <a:gd name="T12" fmla="*/ 2147483647 w 264"/>
                  <a:gd name="T13" fmla="*/ 2147483647 h 234"/>
                  <a:gd name="T14" fmla="*/ 2147483647 w 264"/>
                  <a:gd name="T15" fmla="*/ 2147483647 h 234"/>
                  <a:gd name="T16" fmla="*/ 2147483647 w 264"/>
                  <a:gd name="T17" fmla="*/ 2147483647 h 234"/>
                  <a:gd name="T18" fmla="*/ 2147483647 w 264"/>
                  <a:gd name="T19" fmla="*/ 2147483647 h 234"/>
                  <a:gd name="T20" fmla="*/ 2147483647 w 264"/>
                  <a:gd name="T21" fmla="*/ 2147483647 h 234"/>
                  <a:gd name="T22" fmla="*/ 2147483647 w 264"/>
                  <a:gd name="T23" fmla="*/ 2147483647 h 234"/>
                  <a:gd name="T24" fmla="*/ 2147483647 w 264"/>
                  <a:gd name="T25" fmla="*/ 2147483647 h 234"/>
                  <a:gd name="T26" fmla="*/ 2147483647 w 264"/>
                  <a:gd name="T27" fmla="*/ 2147483647 h 234"/>
                  <a:gd name="T28" fmla="*/ 2147483647 w 264"/>
                  <a:gd name="T29" fmla="*/ 2147483647 h 234"/>
                  <a:gd name="T30" fmla="*/ 2147483647 w 264"/>
                  <a:gd name="T31" fmla="*/ 2147483647 h 234"/>
                  <a:gd name="T32" fmla="*/ 2147483647 w 264"/>
                  <a:gd name="T33" fmla="*/ 2147483647 h 234"/>
                  <a:gd name="T34" fmla="*/ 2147483647 w 264"/>
                  <a:gd name="T35" fmla="*/ 2147483647 h 234"/>
                  <a:gd name="T36" fmla="*/ 2147483647 w 264"/>
                  <a:gd name="T37" fmla="*/ 2147483647 h 234"/>
                  <a:gd name="T38" fmla="*/ 2147483647 w 264"/>
                  <a:gd name="T39" fmla="*/ 0 h 234"/>
                  <a:gd name="T40" fmla="*/ 2147483647 w 264"/>
                  <a:gd name="T41" fmla="*/ 0 h 234"/>
                  <a:gd name="T42" fmla="*/ 2147483647 w 264"/>
                  <a:gd name="T43" fmla="*/ 2147483647 h 234"/>
                  <a:gd name="T44" fmla="*/ 0 w 264"/>
                  <a:gd name="T45" fmla="*/ 2147483647 h 234"/>
                  <a:gd name="T46" fmla="*/ 2147483647 w 264"/>
                  <a:gd name="T47" fmla="*/ 2147483647 h 234"/>
                  <a:gd name="T48" fmla="*/ 2147483647 w 264"/>
                  <a:gd name="T49" fmla="*/ 2147483647 h 234"/>
                  <a:gd name="T50" fmla="*/ 2147483647 w 264"/>
                  <a:gd name="T51" fmla="*/ 2147483647 h 234"/>
                  <a:gd name="T52" fmla="*/ 2147483647 w 264"/>
                  <a:gd name="T53" fmla="*/ 2147483647 h 234"/>
                  <a:gd name="T54" fmla="*/ 2147483647 w 264"/>
                  <a:gd name="T55" fmla="*/ 2147483647 h 234"/>
                  <a:gd name="T56" fmla="*/ 2147483647 w 264"/>
                  <a:gd name="T57" fmla="*/ 2147483647 h 234"/>
                  <a:gd name="T58" fmla="*/ 2147483647 w 264"/>
                  <a:gd name="T59" fmla="*/ 2147483647 h 234"/>
                  <a:gd name="T60" fmla="*/ 2147483647 w 264"/>
                  <a:gd name="T61" fmla="*/ 2147483647 h 234"/>
                  <a:gd name="T62" fmla="*/ 2147483647 w 264"/>
                  <a:gd name="T63" fmla="*/ 2147483647 h 234"/>
                  <a:gd name="T64" fmla="*/ 2147483647 w 264"/>
                  <a:gd name="T65" fmla="*/ 2147483647 h 234"/>
                  <a:gd name="T66" fmla="*/ 2147483647 w 264"/>
                  <a:gd name="T67" fmla="*/ 2147483647 h 234"/>
                  <a:gd name="T68" fmla="*/ 2147483647 w 264"/>
                  <a:gd name="T69" fmla="*/ 2147483647 h 234"/>
                  <a:gd name="T70" fmla="*/ 2147483647 w 264"/>
                  <a:gd name="T71" fmla="*/ 2147483647 h 234"/>
                  <a:gd name="T72" fmla="*/ 2147483647 w 264"/>
                  <a:gd name="T73" fmla="*/ 2147483647 h 234"/>
                  <a:gd name="T74" fmla="*/ 2147483647 w 264"/>
                  <a:gd name="T75" fmla="*/ 2147483647 h 234"/>
                  <a:gd name="T76" fmla="*/ 2147483647 w 264"/>
                  <a:gd name="T77" fmla="*/ 2147483647 h 234"/>
                  <a:gd name="T78" fmla="*/ 2147483647 w 264"/>
                  <a:gd name="T79" fmla="*/ 2147483647 h 234"/>
                  <a:gd name="T80" fmla="*/ 2147483647 w 264"/>
                  <a:gd name="T81" fmla="*/ 2147483647 h 234"/>
                  <a:gd name="T82" fmla="*/ 2147483647 w 264"/>
                  <a:gd name="T83" fmla="*/ 2147483647 h 234"/>
                  <a:gd name="T84" fmla="*/ 2147483647 w 264"/>
                  <a:gd name="T85" fmla="*/ 2147483647 h 234"/>
                  <a:gd name="T86" fmla="*/ 2147483647 w 264"/>
                  <a:gd name="T87" fmla="*/ 2147483647 h 234"/>
                  <a:gd name="T88" fmla="*/ 2147483647 w 264"/>
                  <a:gd name="T89" fmla="*/ 2147483647 h 234"/>
                  <a:gd name="T90" fmla="*/ 2147483647 w 264"/>
                  <a:gd name="T91" fmla="*/ 2147483647 h 234"/>
                  <a:gd name="T92" fmla="*/ 2147483647 w 264"/>
                  <a:gd name="T93" fmla="*/ 2147483647 h 234"/>
                  <a:gd name="T94" fmla="*/ 2147483647 w 264"/>
                  <a:gd name="T95" fmla="*/ 2147483647 h 234"/>
                  <a:gd name="T96" fmla="*/ 2147483647 w 264"/>
                  <a:gd name="T97" fmla="*/ 2147483647 h 234"/>
                  <a:gd name="T98" fmla="*/ 2147483647 w 264"/>
                  <a:gd name="T99" fmla="*/ 2147483647 h 234"/>
                  <a:gd name="T100" fmla="*/ 2147483647 w 264"/>
                  <a:gd name="T101" fmla="*/ 2147483647 h 234"/>
                  <a:gd name="T102" fmla="*/ 2147483647 w 264"/>
                  <a:gd name="T103" fmla="*/ 2147483647 h 234"/>
                  <a:gd name="T104" fmla="*/ 2147483647 w 264"/>
                  <a:gd name="T105" fmla="*/ 2147483647 h 234"/>
                  <a:gd name="T106" fmla="*/ 2147483647 w 264"/>
                  <a:gd name="T107" fmla="*/ 2147483647 h 234"/>
                  <a:gd name="T108" fmla="*/ 2147483647 w 264"/>
                  <a:gd name="T109" fmla="*/ 2147483647 h 234"/>
                  <a:gd name="T110" fmla="*/ 2147483647 w 264"/>
                  <a:gd name="T111" fmla="*/ 2147483647 h 234"/>
                  <a:gd name="T112" fmla="*/ 2147483647 w 264"/>
                  <a:gd name="T113" fmla="*/ 2147483647 h 234"/>
                  <a:gd name="T114" fmla="*/ 2147483647 w 264"/>
                  <a:gd name="T115" fmla="*/ 2147483647 h 234"/>
                  <a:gd name="T116" fmla="*/ 2147483647 w 264"/>
                  <a:gd name="T117" fmla="*/ 2147483647 h 234"/>
                  <a:gd name="T118" fmla="*/ 2147483647 w 264"/>
                  <a:gd name="T119" fmla="*/ 2147483647 h 234"/>
                  <a:gd name="T120" fmla="*/ 2147483647 w 264"/>
                  <a:gd name="T121" fmla="*/ 2147483647 h 234"/>
                  <a:gd name="T122" fmla="*/ 2147483647 w 264"/>
                  <a:gd name="T123" fmla="*/ 2147483647 h 234"/>
                  <a:gd name="T124" fmla="*/ 2147483647 w 264"/>
                  <a:gd name="T125" fmla="*/ 2147483647 h 23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64"/>
                  <a:gd name="T190" fmla="*/ 0 h 234"/>
                  <a:gd name="T191" fmla="*/ 264 w 264"/>
                  <a:gd name="T192" fmla="*/ 234 h 23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64" h="234">
                    <a:moveTo>
                      <a:pt x="246" y="78"/>
                    </a:moveTo>
                    <a:lnTo>
                      <a:pt x="228" y="78"/>
                    </a:lnTo>
                    <a:lnTo>
                      <a:pt x="228" y="60"/>
                    </a:lnTo>
                    <a:lnTo>
                      <a:pt x="246" y="42"/>
                    </a:lnTo>
                    <a:lnTo>
                      <a:pt x="246" y="30"/>
                    </a:lnTo>
                    <a:lnTo>
                      <a:pt x="234" y="30"/>
                    </a:lnTo>
                    <a:lnTo>
                      <a:pt x="222" y="36"/>
                    </a:lnTo>
                    <a:lnTo>
                      <a:pt x="216" y="36"/>
                    </a:lnTo>
                    <a:lnTo>
                      <a:pt x="216" y="30"/>
                    </a:lnTo>
                    <a:lnTo>
                      <a:pt x="204" y="30"/>
                    </a:lnTo>
                    <a:lnTo>
                      <a:pt x="192" y="12"/>
                    </a:lnTo>
                    <a:lnTo>
                      <a:pt x="138" y="12"/>
                    </a:lnTo>
                    <a:lnTo>
                      <a:pt x="132" y="6"/>
                    </a:lnTo>
                    <a:lnTo>
                      <a:pt x="120" y="6"/>
                    </a:lnTo>
                    <a:lnTo>
                      <a:pt x="108" y="12"/>
                    </a:lnTo>
                    <a:lnTo>
                      <a:pt x="90" y="6"/>
                    </a:lnTo>
                    <a:lnTo>
                      <a:pt x="66" y="6"/>
                    </a:lnTo>
                    <a:lnTo>
                      <a:pt x="42" y="12"/>
                    </a:lnTo>
                    <a:lnTo>
                      <a:pt x="30" y="6"/>
                    </a:lnTo>
                    <a:lnTo>
                      <a:pt x="24" y="0"/>
                    </a:lnTo>
                    <a:lnTo>
                      <a:pt x="18" y="0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12" y="42"/>
                    </a:lnTo>
                    <a:lnTo>
                      <a:pt x="30" y="48"/>
                    </a:lnTo>
                    <a:lnTo>
                      <a:pt x="30" y="60"/>
                    </a:lnTo>
                    <a:lnTo>
                      <a:pt x="36" y="60"/>
                    </a:lnTo>
                    <a:lnTo>
                      <a:pt x="42" y="66"/>
                    </a:lnTo>
                    <a:lnTo>
                      <a:pt x="42" y="84"/>
                    </a:lnTo>
                    <a:lnTo>
                      <a:pt x="60" y="90"/>
                    </a:lnTo>
                    <a:lnTo>
                      <a:pt x="72" y="120"/>
                    </a:lnTo>
                    <a:lnTo>
                      <a:pt x="84" y="132"/>
                    </a:lnTo>
                    <a:lnTo>
                      <a:pt x="96" y="138"/>
                    </a:lnTo>
                    <a:lnTo>
                      <a:pt x="114" y="150"/>
                    </a:lnTo>
                    <a:lnTo>
                      <a:pt x="126" y="156"/>
                    </a:lnTo>
                    <a:lnTo>
                      <a:pt x="132" y="168"/>
                    </a:lnTo>
                    <a:lnTo>
                      <a:pt x="132" y="174"/>
                    </a:lnTo>
                    <a:lnTo>
                      <a:pt x="126" y="180"/>
                    </a:lnTo>
                    <a:lnTo>
                      <a:pt x="138" y="180"/>
                    </a:lnTo>
                    <a:lnTo>
                      <a:pt x="156" y="198"/>
                    </a:lnTo>
                    <a:lnTo>
                      <a:pt x="162" y="210"/>
                    </a:lnTo>
                    <a:lnTo>
                      <a:pt x="174" y="216"/>
                    </a:lnTo>
                    <a:lnTo>
                      <a:pt x="192" y="234"/>
                    </a:lnTo>
                    <a:lnTo>
                      <a:pt x="210" y="204"/>
                    </a:lnTo>
                    <a:lnTo>
                      <a:pt x="198" y="198"/>
                    </a:lnTo>
                    <a:lnTo>
                      <a:pt x="192" y="198"/>
                    </a:lnTo>
                    <a:lnTo>
                      <a:pt x="186" y="192"/>
                    </a:lnTo>
                    <a:lnTo>
                      <a:pt x="186" y="186"/>
                    </a:lnTo>
                    <a:lnTo>
                      <a:pt x="192" y="180"/>
                    </a:lnTo>
                    <a:lnTo>
                      <a:pt x="198" y="180"/>
                    </a:lnTo>
                    <a:lnTo>
                      <a:pt x="204" y="168"/>
                    </a:lnTo>
                    <a:lnTo>
                      <a:pt x="204" y="162"/>
                    </a:lnTo>
                    <a:lnTo>
                      <a:pt x="210" y="156"/>
                    </a:lnTo>
                    <a:lnTo>
                      <a:pt x="228" y="156"/>
                    </a:lnTo>
                    <a:lnTo>
                      <a:pt x="228" y="132"/>
                    </a:lnTo>
                    <a:lnTo>
                      <a:pt x="258" y="132"/>
                    </a:lnTo>
                    <a:lnTo>
                      <a:pt x="258" y="126"/>
                    </a:lnTo>
                    <a:lnTo>
                      <a:pt x="252" y="114"/>
                    </a:lnTo>
                    <a:lnTo>
                      <a:pt x="240" y="102"/>
                    </a:lnTo>
                    <a:lnTo>
                      <a:pt x="264" y="96"/>
                    </a:lnTo>
                    <a:lnTo>
                      <a:pt x="258" y="84"/>
                    </a:lnTo>
                    <a:lnTo>
                      <a:pt x="252" y="78"/>
                    </a:lnTo>
                    <a:lnTo>
                      <a:pt x="246" y="7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62" name="Boliv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0151CFD8-68EB-4272-AE50-CAA9CCD30E3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594229" y="-928147"/>
                <a:ext cx="173245" cy="217071"/>
              </a:xfrm>
              <a:custGeom>
                <a:avLst/>
                <a:gdLst>
                  <a:gd name="T0" fmla="*/ 2147483647 w 894"/>
                  <a:gd name="T1" fmla="*/ 2147483647 h 1056"/>
                  <a:gd name="T2" fmla="*/ 2147483647 w 894"/>
                  <a:gd name="T3" fmla="*/ 2147483647 h 1056"/>
                  <a:gd name="T4" fmla="*/ 2147483647 w 894"/>
                  <a:gd name="T5" fmla="*/ 2147483647 h 1056"/>
                  <a:gd name="T6" fmla="*/ 2147483647 w 894"/>
                  <a:gd name="T7" fmla="*/ 2147483647 h 1056"/>
                  <a:gd name="T8" fmla="*/ 2147483647 w 894"/>
                  <a:gd name="T9" fmla="*/ 2147483647 h 1056"/>
                  <a:gd name="T10" fmla="*/ 2147483647 w 894"/>
                  <a:gd name="T11" fmla="*/ 2147483647 h 1056"/>
                  <a:gd name="T12" fmla="*/ 2147483647 w 894"/>
                  <a:gd name="T13" fmla="*/ 2147483647 h 1056"/>
                  <a:gd name="T14" fmla="*/ 2147483647 w 894"/>
                  <a:gd name="T15" fmla="*/ 2147483647 h 1056"/>
                  <a:gd name="T16" fmla="*/ 2147483647 w 894"/>
                  <a:gd name="T17" fmla="*/ 2147483647 h 1056"/>
                  <a:gd name="T18" fmla="*/ 2147483647 w 894"/>
                  <a:gd name="T19" fmla="*/ 2147483647 h 1056"/>
                  <a:gd name="T20" fmla="*/ 2147483647 w 894"/>
                  <a:gd name="T21" fmla="*/ 2147483647 h 1056"/>
                  <a:gd name="T22" fmla="*/ 2147483647 w 894"/>
                  <a:gd name="T23" fmla="*/ 2147483647 h 1056"/>
                  <a:gd name="T24" fmla="*/ 2147483647 w 894"/>
                  <a:gd name="T25" fmla="*/ 2147483647 h 1056"/>
                  <a:gd name="T26" fmla="*/ 2147483647 w 894"/>
                  <a:gd name="T27" fmla="*/ 2147483647 h 1056"/>
                  <a:gd name="T28" fmla="*/ 2147483647 w 894"/>
                  <a:gd name="T29" fmla="*/ 2147483647 h 1056"/>
                  <a:gd name="T30" fmla="*/ 2147483647 w 894"/>
                  <a:gd name="T31" fmla="*/ 2147483647 h 1056"/>
                  <a:gd name="T32" fmla="*/ 2147483647 w 894"/>
                  <a:gd name="T33" fmla="*/ 2147483647 h 1056"/>
                  <a:gd name="T34" fmla="*/ 2147483647 w 894"/>
                  <a:gd name="T35" fmla="*/ 2147483647 h 1056"/>
                  <a:gd name="T36" fmla="*/ 2147483647 w 894"/>
                  <a:gd name="T37" fmla="*/ 2147483647 h 1056"/>
                  <a:gd name="T38" fmla="*/ 2147483647 w 894"/>
                  <a:gd name="T39" fmla="*/ 2147483647 h 1056"/>
                  <a:gd name="T40" fmla="*/ 2147483647 w 894"/>
                  <a:gd name="T41" fmla="*/ 2147483647 h 1056"/>
                  <a:gd name="T42" fmla="*/ 2147483647 w 894"/>
                  <a:gd name="T43" fmla="*/ 2147483647 h 1056"/>
                  <a:gd name="T44" fmla="*/ 2147483647 w 894"/>
                  <a:gd name="T45" fmla="*/ 2147483647 h 1056"/>
                  <a:gd name="T46" fmla="*/ 2147483647 w 894"/>
                  <a:gd name="T47" fmla="*/ 2147483647 h 1056"/>
                  <a:gd name="T48" fmla="*/ 0 w 894"/>
                  <a:gd name="T49" fmla="*/ 2147483647 h 1056"/>
                  <a:gd name="T50" fmla="*/ 2147483647 w 894"/>
                  <a:gd name="T51" fmla="*/ 2147483647 h 1056"/>
                  <a:gd name="T52" fmla="*/ 2147483647 w 894"/>
                  <a:gd name="T53" fmla="*/ 2147483647 h 1056"/>
                  <a:gd name="T54" fmla="*/ 2147483647 w 894"/>
                  <a:gd name="T55" fmla="*/ 2147483647 h 1056"/>
                  <a:gd name="T56" fmla="*/ 2147483647 w 894"/>
                  <a:gd name="T57" fmla="*/ 2147483647 h 1056"/>
                  <a:gd name="T58" fmla="*/ 2147483647 w 894"/>
                  <a:gd name="T59" fmla="*/ 2147483647 h 1056"/>
                  <a:gd name="T60" fmla="*/ 2147483647 w 894"/>
                  <a:gd name="T61" fmla="*/ 2147483647 h 1056"/>
                  <a:gd name="T62" fmla="*/ 2147483647 w 894"/>
                  <a:gd name="T63" fmla="*/ 2147483647 h 1056"/>
                  <a:gd name="T64" fmla="*/ 2147483647 w 894"/>
                  <a:gd name="T65" fmla="*/ 2147483647 h 1056"/>
                  <a:gd name="T66" fmla="*/ 2147483647 w 894"/>
                  <a:gd name="T67" fmla="*/ 2147483647 h 1056"/>
                  <a:gd name="T68" fmla="*/ 2147483647 w 894"/>
                  <a:gd name="T69" fmla="*/ 2147483647 h 1056"/>
                  <a:gd name="T70" fmla="*/ 2147483647 w 894"/>
                  <a:gd name="T71" fmla="*/ 2147483647 h 1056"/>
                  <a:gd name="T72" fmla="*/ 2147483647 w 894"/>
                  <a:gd name="T73" fmla="*/ 2147483647 h 1056"/>
                  <a:gd name="T74" fmla="*/ 2147483647 w 894"/>
                  <a:gd name="T75" fmla="*/ 2147483647 h 1056"/>
                  <a:gd name="T76" fmla="*/ 2147483647 w 894"/>
                  <a:gd name="T77" fmla="*/ 2147483647 h 1056"/>
                  <a:gd name="T78" fmla="*/ 2147483647 w 894"/>
                  <a:gd name="T79" fmla="*/ 2147483647 h 1056"/>
                  <a:gd name="T80" fmla="*/ 2147483647 w 894"/>
                  <a:gd name="T81" fmla="*/ 2147483647 h 1056"/>
                  <a:gd name="T82" fmla="*/ 2147483647 w 894"/>
                  <a:gd name="T83" fmla="*/ 2147483647 h 1056"/>
                  <a:gd name="T84" fmla="*/ 2147483647 w 894"/>
                  <a:gd name="T85" fmla="*/ 2147483647 h 1056"/>
                  <a:gd name="T86" fmla="*/ 2147483647 w 894"/>
                  <a:gd name="T87" fmla="*/ 2147483647 h 1056"/>
                  <a:gd name="T88" fmla="*/ 2147483647 w 894"/>
                  <a:gd name="T89" fmla="*/ 2147483647 h 1056"/>
                  <a:gd name="T90" fmla="*/ 2147483647 w 894"/>
                  <a:gd name="T91" fmla="*/ 2147483647 h 1056"/>
                  <a:gd name="T92" fmla="*/ 2147483647 w 894"/>
                  <a:gd name="T93" fmla="*/ 2147483647 h 1056"/>
                  <a:gd name="T94" fmla="*/ 2147483647 w 894"/>
                  <a:gd name="T95" fmla="*/ 2147483647 h 1056"/>
                  <a:gd name="T96" fmla="*/ 2147483647 w 894"/>
                  <a:gd name="T97" fmla="*/ 2147483647 h 1056"/>
                  <a:gd name="T98" fmla="*/ 2147483647 w 894"/>
                  <a:gd name="T99" fmla="*/ 2147483647 h 1056"/>
                  <a:gd name="T100" fmla="*/ 2147483647 w 894"/>
                  <a:gd name="T101" fmla="*/ 2147483647 h 105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894"/>
                  <a:gd name="T154" fmla="*/ 0 h 1056"/>
                  <a:gd name="T155" fmla="*/ 894 w 894"/>
                  <a:gd name="T156" fmla="*/ 1056 h 105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894" h="1056">
                    <a:moveTo>
                      <a:pt x="882" y="744"/>
                    </a:moveTo>
                    <a:lnTo>
                      <a:pt x="882" y="738"/>
                    </a:lnTo>
                    <a:lnTo>
                      <a:pt x="888" y="732"/>
                    </a:lnTo>
                    <a:lnTo>
                      <a:pt x="888" y="708"/>
                    </a:lnTo>
                    <a:lnTo>
                      <a:pt x="894" y="696"/>
                    </a:lnTo>
                    <a:lnTo>
                      <a:pt x="894" y="684"/>
                    </a:lnTo>
                    <a:lnTo>
                      <a:pt x="882" y="648"/>
                    </a:lnTo>
                    <a:lnTo>
                      <a:pt x="876" y="636"/>
                    </a:lnTo>
                    <a:lnTo>
                      <a:pt x="864" y="624"/>
                    </a:lnTo>
                    <a:lnTo>
                      <a:pt x="840" y="612"/>
                    </a:lnTo>
                    <a:lnTo>
                      <a:pt x="834" y="606"/>
                    </a:lnTo>
                    <a:lnTo>
                      <a:pt x="822" y="600"/>
                    </a:lnTo>
                    <a:lnTo>
                      <a:pt x="816" y="588"/>
                    </a:lnTo>
                    <a:lnTo>
                      <a:pt x="816" y="576"/>
                    </a:lnTo>
                    <a:lnTo>
                      <a:pt x="822" y="558"/>
                    </a:lnTo>
                    <a:lnTo>
                      <a:pt x="822" y="546"/>
                    </a:lnTo>
                    <a:lnTo>
                      <a:pt x="828" y="540"/>
                    </a:lnTo>
                    <a:lnTo>
                      <a:pt x="828" y="534"/>
                    </a:lnTo>
                    <a:lnTo>
                      <a:pt x="768" y="534"/>
                    </a:lnTo>
                    <a:lnTo>
                      <a:pt x="720" y="528"/>
                    </a:lnTo>
                    <a:lnTo>
                      <a:pt x="690" y="522"/>
                    </a:lnTo>
                    <a:lnTo>
                      <a:pt x="684" y="516"/>
                    </a:lnTo>
                    <a:lnTo>
                      <a:pt x="684" y="474"/>
                    </a:lnTo>
                    <a:lnTo>
                      <a:pt x="690" y="462"/>
                    </a:lnTo>
                    <a:lnTo>
                      <a:pt x="684" y="456"/>
                    </a:lnTo>
                    <a:lnTo>
                      <a:pt x="672" y="450"/>
                    </a:lnTo>
                    <a:lnTo>
                      <a:pt x="666" y="438"/>
                    </a:lnTo>
                    <a:lnTo>
                      <a:pt x="660" y="432"/>
                    </a:lnTo>
                    <a:lnTo>
                      <a:pt x="660" y="426"/>
                    </a:lnTo>
                    <a:lnTo>
                      <a:pt x="678" y="426"/>
                    </a:lnTo>
                    <a:lnTo>
                      <a:pt x="678" y="396"/>
                    </a:lnTo>
                    <a:lnTo>
                      <a:pt x="672" y="384"/>
                    </a:lnTo>
                    <a:lnTo>
                      <a:pt x="666" y="378"/>
                    </a:lnTo>
                    <a:lnTo>
                      <a:pt x="660" y="366"/>
                    </a:lnTo>
                    <a:lnTo>
                      <a:pt x="660" y="336"/>
                    </a:lnTo>
                    <a:lnTo>
                      <a:pt x="654" y="330"/>
                    </a:lnTo>
                    <a:lnTo>
                      <a:pt x="648" y="318"/>
                    </a:lnTo>
                    <a:lnTo>
                      <a:pt x="624" y="306"/>
                    </a:lnTo>
                    <a:lnTo>
                      <a:pt x="564" y="306"/>
                    </a:lnTo>
                    <a:lnTo>
                      <a:pt x="558" y="300"/>
                    </a:lnTo>
                    <a:lnTo>
                      <a:pt x="546" y="294"/>
                    </a:lnTo>
                    <a:lnTo>
                      <a:pt x="534" y="282"/>
                    </a:lnTo>
                    <a:lnTo>
                      <a:pt x="534" y="276"/>
                    </a:lnTo>
                    <a:lnTo>
                      <a:pt x="510" y="276"/>
                    </a:lnTo>
                    <a:lnTo>
                      <a:pt x="498" y="270"/>
                    </a:lnTo>
                    <a:lnTo>
                      <a:pt x="486" y="258"/>
                    </a:lnTo>
                    <a:lnTo>
                      <a:pt x="474" y="252"/>
                    </a:lnTo>
                    <a:lnTo>
                      <a:pt x="468" y="240"/>
                    </a:lnTo>
                    <a:lnTo>
                      <a:pt x="468" y="234"/>
                    </a:lnTo>
                    <a:lnTo>
                      <a:pt x="456" y="234"/>
                    </a:lnTo>
                    <a:lnTo>
                      <a:pt x="450" y="240"/>
                    </a:lnTo>
                    <a:lnTo>
                      <a:pt x="438" y="240"/>
                    </a:lnTo>
                    <a:lnTo>
                      <a:pt x="426" y="234"/>
                    </a:lnTo>
                    <a:lnTo>
                      <a:pt x="420" y="222"/>
                    </a:lnTo>
                    <a:lnTo>
                      <a:pt x="414" y="228"/>
                    </a:lnTo>
                    <a:lnTo>
                      <a:pt x="384" y="228"/>
                    </a:lnTo>
                    <a:lnTo>
                      <a:pt x="372" y="222"/>
                    </a:lnTo>
                    <a:lnTo>
                      <a:pt x="366" y="216"/>
                    </a:lnTo>
                    <a:lnTo>
                      <a:pt x="366" y="210"/>
                    </a:lnTo>
                    <a:lnTo>
                      <a:pt x="360" y="198"/>
                    </a:lnTo>
                    <a:lnTo>
                      <a:pt x="360" y="192"/>
                    </a:lnTo>
                    <a:lnTo>
                      <a:pt x="354" y="186"/>
                    </a:lnTo>
                    <a:lnTo>
                      <a:pt x="330" y="186"/>
                    </a:lnTo>
                    <a:lnTo>
                      <a:pt x="324" y="156"/>
                    </a:lnTo>
                    <a:lnTo>
                      <a:pt x="318" y="150"/>
                    </a:lnTo>
                    <a:lnTo>
                      <a:pt x="306" y="144"/>
                    </a:lnTo>
                    <a:lnTo>
                      <a:pt x="294" y="132"/>
                    </a:lnTo>
                    <a:lnTo>
                      <a:pt x="294" y="120"/>
                    </a:lnTo>
                    <a:lnTo>
                      <a:pt x="300" y="114"/>
                    </a:lnTo>
                    <a:lnTo>
                      <a:pt x="300" y="96"/>
                    </a:lnTo>
                    <a:lnTo>
                      <a:pt x="294" y="84"/>
                    </a:lnTo>
                    <a:lnTo>
                      <a:pt x="288" y="78"/>
                    </a:lnTo>
                    <a:lnTo>
                      <a:pt x="288" y="48"/>
                    </a:lnTo>
                    <a:lnTo>
                      <a:pt x="294" y="42"/>
                    </a:lnTo>
                    <a:lnTo>
                      <a:pt x="294" y="36"/>
                    </a:lnTo>
                    <a:lnTo>
                      <a:pt x="300" y="30"/>
                    </a:lnTo>
                    <a:lnTo>
                      <a:pt x="300" y="0"/>
                    </a:lnTo>
                    <a:lnTo>
                      <a:pt x="288" y="0"/>
                    </a:lnTo>
                    <a:lnTo>
                      <a:pt x="276" y="6"/>
                    </a:lnTo>
                    <a:lnTo>
                      <a:pt x="276" y="12"/>
                    </a:lnTo>
                    <a:lnTo>
                      <a:pt x="270" y="12"/>
                    </a:lnTo>
                    <a:lnTo>
                      <a:pt x="258" y="0"/>
                    </a:lnTo>
                    <a:lnTo>
                      <a:pt x="246" y="12"/>
                    </a:lnTo>
                    <a:lnTo>
                      <a:pt x="210" y="12"/>
                    </a:lnTo>
                    <a:lnTo>
                      <a:pt x="198" y="18"/>
                    </a:lnTo>
                    <a:lnTo>
                      <a:pt x="192" y="24"/>
                    </a:lnTo>
                    <a:lnTo>
                      <a:pt x="186" y="36"/>
                    </a:lnTo>
                    <a:lnTo>
                      <a:pt x="180" y="42"/>
                    </a:lnTo>
                    <a:lnTo>
                      <a:pt x="180" y="48"/>
                    </a:lnTo>
                    <a:lnTo>
                      <a:pt x="144" y="48"/>
                    </a:lnTo>
                    <a:lnTo>
                      <a:pt x="138" y="78"/>
                    </a:lnTo>
                    <a:lnTo>
                      <a:pt x="102" y="78"/>
                    </a:lnTo>
                    <a:lnTo>
                      <a:pt x="90" y="96"/>
                    </a:lnTo>
                    <a:lnTo>
                      <a:pt x="84" y="102"/>
                    </a:lnTo>
                    <a:lnTo>
                      <a:pt x="60" y="114"/>
                    </a:lnTo>
                    <a:lnTo>
                      <a:pt x="42" y="114"/>
                    </a:lnTo>
                    <a:lnTo>
                      <a:pt x="42" y="108"/>
                    </a:lnTo>
                    <a:lnTo>
                      <a:pt x="36" y="102"/>
                    </a:lnTo>
                    <a:lnTo>
                      <a:pt x="12" y="102"/>
                    </a:lnTo>
                    <a:lnTo>
                      <a:pt x="0" y="96"/>
                    </a:lnTo>
                    <a:lnTo>
                      <a:pt x="0" y="114"/>
                    </a:lnTo>
                    <a:lnTo>
                      <a:pt x="6" y="132"/>
                    </a:lnTo>
                    <a:lnTo>
                      <a:pt x="18" y="144"/>
                    </a:lnTo>
                    <a:lnTo>
                      <a:pt x="30" y="162"/>
                    </a:lnTo>
                    <a:lnTo>
                      <a:pt x="42" y="174"/>
                    </a:lnTo>
                    <a:lnTo>
                      <a:pt x="54" y="192"/>
                    </a:lnTo>
                    <a:lnTo>
                      <a:pt x="66" y="216"/>
                    </a:lnTo>
                    <a:lnTo>
                      <a:pt x="66" y="228"/>
                    </a:lnTo>
                    <a:lnTo>
                      <a:pt x="60" y="234"/>
                    </a:lnTo>
                    <a:lnTo>
                      <a:pt x="54" y="246"/>
                    </a:lnTo>
                    <a:lnTo>
                      <a:pt x="48" y="252"/>
                    </a:lnTo>
                    <a:lnTo>
                      <a:pt x="60" y="300"/>
                    </a:lnTo>
                    <a:lnTo>
                      <a:pt x="42" y="330"/>
                    </a:lnTo>
                    <a:lnTo>
                      <a:pt x="48" y="330"/>
                    </a:lnTo>
                    <a:lnTo>
                      <a:pt x="60" y="342"/>
                    </a:lnTo>
                    <a:lnTo>
                      <a:pt x="66" y="354"/>
                    </a:lnTo>
                    <a:lnTo>
                      <a:pt x="66" y="360"/>
                    </a:lnTo>
                    <a:lnTo>
                      <a:pt x="60" y="372"/>
                    </a:lnTo>
                    <a:lnTo>
                      <a:pt x="48" y="384"/>
                    </a:lnTo>
                    <a:lnTo>
                      <a:pt x="36" y="408"/>
                    </a:lnTo>
                    <a:lnTo>
                      <a:pt x="42" y="426"/>
                    </a:lnTo>
                    <a:lnTo>
                      <a:pt x="48" y="438"/>
                    </a:lnTo>
                    <a:lnTo>
                      <a:pt x="54" y="444"/>
                    </a:lnTo>
                    <a:lnTo>
                      <a:pt x="54" y="450"/>
                    </a:lnTo>
                    <a:lnTo>
                      <a:pt x="42" y="468"/>
                    </a:lnTo>
                    <a:lnTo>
                      <a:pt x="54" y="480"/>
                    </a:lnTo>
                    <a:lnTo>
                      <a:pt x="78" y="498"/>
                    </a:lnTo>
                    <a:lnTo>
                      <a:pt x="78" y="516"/>
                    </a:lnTo>
                    <a:lnTo>
                      <a:pt x="102" y="528"/>
                    </a:lnTo>
                    <a:lnTo>
                      <a:pt x="90" y="558"/>
                    </a:lnTo>
                    <a:lnTo>
                      <a:pt x="78" y="546"/>
                    </a:lnTo>
                    <a:lnTo>
                      <a:pt x="78" y="558"/>
                    </a:lnTo>
                    <a:lnTo>
                      <a:pt x="66" y="582"/>
                    </a:lnTo>
                    <a:lnTo>
                      <a:pt x="54" y="588"/>
                    </a:lnTo>
                    <a:lnTo>
                      <a:pt x="36" y="606"/>
                    </a:lnTo>
                    <a:lnTo>
                      <a:pt x="48" y="630"/>
                    </a:lnTo>
                    <a:lnTo>
                      <a:pt x="42" y="636"/>
                    </a:lnTo>
                    <a:lnTo>
                      <a:pt x="60" y="666"/>
                    </a:lnTo>
                    <a:lnTo>
                      <a:pt x="84" y="666"/>
                    </a:lnTo>
                    <a:lnTo>
                      <a:pt x="96" y="744"/>
                    </a:lnTo>
                    <a:lnTo>
                      <a:pt x="108" y="750"/>
                    </a:lnTo>
                    <a:lnTo>
                      <a:pt x="114" y="750"/>
                    </a:lnTo>
                    <a:lnTo>
                      <a:pt x="138" y="762"/>
                    </a:lnTo>
                    <a:lnTo>
                      <a:pt x="144" y="774"/>
                    </a:lnTo>
                    <a:lnTo>
                      <a:pt x="144" y="780"/>
                    </a:lnTo>
                    <a:lnTo>
                      <a:pt x="138" y="792"/>
                    </a:lnTo>
                    <a:lnTo>
                      <a:pt x="126" y="804"/>
                    </a:lnTo>
                    <a:lnTo>
                      <a:pt x="144" y="822"/>
                    </a:lnTo>
                    <a:lnTo>
                      <a:pt x="138" y="828"/>
                    </a:lnTo>
                    <a:lnTo>
                      <a:pt x="132" y="840"/>
                    </a:lnTo>
                    <a:lnTo>
                      <a:pt x="126" y="846"/>
                    </a:lnTo>
                    <a:lnTo>
                      <a:pt x="126" y="858"/>
                    </a:lnTo>
                    <a:lnTo>
                      <a:pt x="132" y="870"/>
                    </a:lnTo>
                    <a:lnTo>
                      <a:pt x="138" y="876"/>
                    </a:lnTo>
                    <a:lnTo>
                      <a:pt x="138" y="900"/>
                    </a:lnTo>
                    <a:lnTo>
                      <a:pt x="144" y="900"/>
                    </a:lnTo>
                    <a:lnTo>
                      <a:pt x="150" y="906"/>
                    </a:lnTo>
                    <a:lnTo>
                      <a:pt x="162" y="912"/>
                    </a:lnTo>
                    <a:lnTo>
                      <a:pt x="168" y="918"/>
                    </a:lnTo>
                    <a:lnTo>
                      <a:pt x="180" y="924"/>
                    </a:lnTo>
                    <a:lnTo>
                      <a:pt x="186" y="930"/>
                    </a:lnTo>
                    <a:lnTo>
                      <a:pt x="186" y="996"/>
                    </a:lnTo>
                    <a:lnTo>
                      <a:pt x="210" y="1020"/>
                    </a:lnTo>
                    <a:lnTo>
                      <a:pt x="210" y="1044"/>
                    </a:lnTo>
                    <a:lnTo>
                      <a:pt x="216" y="1056"/>
                    </a:lnTo>
                    <a:lnTo>
                      <a:pt x="270" y="1056"/>
                    </a:lnTo>
                    <a:lnTo>
                      <a:pt x="270" y="1026"/>
                    </a:lnTo>
                    <a:lnTo>
                      <a:pt x="282" y="1026"/>
                    </a:lnTo>
                    <a:lnTo>
                      <a:pt x="282" y="1008"/>
                    </a:lnTo>
                    <a:lnTo>
                      <a:pt x="306" y="1002"/>
                    </a:lnTo>
                    <a:lnTo>
                      <a:pt x="318" y="978"/>
                    </a:lnTo>
                    <a:lnTo>
                      <a:pt x="324" y="984"/>
                    </a:lnTo>
                    <a:lnTo>
                      <a:pt x="348" y="996"/>
                    </a:lnTo>
                    <a:lnTo>
                      <a:pt x="360" y="996"/>
                    </a:lnTo>
                    <a:lnTo>
                      <a:pt x="378" y="1002"/>
                    </a:lnTo>
                    <a:lnTo>
                      <a:pt x="432" y="1002"/>
                    </a:lnTo>
                    <a:lnTo>
                      <a:pt x="462" y="1050"/>
                    </a:lnTo>
                    <a:lnTo>
                      <a:pt x="474" y="996"/>
                    </a:lnTo>
                    <a:lnTo>
                      <a:pt x="546" y="990"/>
                    </a:lnTo>
                    <a:lnTo>
                      <a:pt x="582" y="1014"/>
                    </a:lnTo>
                    <a:lnTo>
                      <a:pt x="582" y="996"/>
                    </a:lnTo>
                    <a:lnTo>
                      <a:pt x="594" y="924"/>
                    </a:lnTo>
                    <a:lnTo>
                      <a:pt x="594" y="900"/>
                    </a:lnTo>
                    <a:lnTo>
                      <a:pt x="588" y="894"/>
                    </a:lnTo>
                    <a:lnTo>
                      <a:pt x="588" y="888"/>
                    </a:lnTo>
                    <a:lnTo>
                      <a:pt x="576" y="864"/>
                    </a:lnTo>
                    <a:lnTo>
                      <a:pt x="576" y="852"/>
                    </a:lnTo>
                    <a:lnTo>
                      <a:pt x="582" y="846"/>
                    </a:lnTo>
                    <a:lnTo>
                      <a:pt x="594" y="840"/>
                    </a:lnTo>
                    <a:lnTo>
                      <a:pt x="606" y="828"/>
                    </a:lnTo>
                    <a:lnTo>
                      <a:pt x="612" y="798"/>
                    </a:lnTo>
                    <a:lnTo>
                      <a:pt x="714" y="780"/>
                    </a:lnTo>
                    <a:lnTo>
                      <a:pt x="792" y="768"/>
                    </a:lnTo>
                    <a:lnTo>
                      <a:pt x="846" y="810"/>
                    </a:lnTo>
                    <a:lnTo>
                      <a:pt x="864" y="846"/>
                    </a:lnTo>
                    <a:lnTo>
                      <a:pt x="864" y="840"/>
                    </a:lnTo>
                    <a:lnTo>
                      <a:pt x="870" y="834"/>
                    </a:lnTo>
                    <a:lnTo>
                      <a:pt x="882" y="828"/>
                    </a:lnTo>
                    <a:lnTo>
                      <a:pt x="888" y="822"/>
                    </a:lnTo>
                    <a:lnTo>
                      <a:pt x="876" y="816"/>
                    </a:lnTo>
                    <a:lnTo>
                      <a:pt x="870" y="810"/>
                    </a:lnTo>
                    <a:lnTo>
                      <a:pt x="870" y="786"/>
                    </a:lnTo>
                    <a:lnTo>
                      <a:pt x="876" y="774"/>
                    </a:lnTo>
                    <a:lnTo>
                      <a:pt x="882" y="768"/>
                    </a:lnTo>
                    <a:lnTo>
                      <a:pt x="888" y="756"/>
                    </a:lnTo>
                    <a:lnTo>
                      <a:pt x="882" y="74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63" name="Bhuta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A929B31E-8AE5-4D73-8DE7-B019F24DEC3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744464" y="-1555961"/>
                <a:ext cx="45228" cy="27437"/>
              </a:xfrm>
              <a:custGeom>
                <a:avLst/>
                <a:gdLst>
                  <a:gd name="T0" fmla="*/ 2147483647 w 234"/>
                  <a:gd name="T1" fmla="*/ 2147483647 h 132"/>
                  <a:gd name="T2" fmla="*/ 2147483647 w 234"/>
                  <a:gd name="T3" fmla="*/ 2147483647 h 132"/>
                  <a:gd name="T4" fmla="*/ 2147483647 w 234"/>
                  <a:gd name="T5" fmla="*/ 2147483647 h 132"/>
                  <a:gd name="T6" fmla="*/ 2147483647 w 234"/>
                  <a:gd name="T7" fmla="*/ 2147483647 h 132"/>
                  <a:gd name="T8" fmla="*/ 2147483647 w 234"/>
                  <a:gd name="T9" fmla="*/ 2147483647 h 132"/>
                  <a:gd name="T10" fmla="*/ 2147483647 w 234"/>
                  <a:gd name="T11" fmla="*/ 2147483647 h 132"/>
                  <a:gd name="T12" fmla="*/ 2147483647 w 234"/>
                  <a:gd name="T13" fmla="*/ 2147483647 h 132"/>
                  <a:gd name="T14" fmla="*/ 2147483647 w 234"/>
                  <a:gd name="T15" fmla="*/ 2147483647 h 132"/>
                  <a:gd name="T16" fmla="*/ 2147483647 w 234"/>
                  <a:gd name="T17" fmla="*/ 2147483647 h 132"/>
                  <a:gd name="T18" fmla="*/ 2147483647 w 234"/>
                  <a:gd name="T19" fmla="*/ 2147483647 h 132"/>
                  <a:gd name="T20" fmla="*/ 2147483647 w 234"/>
                  <a:gd name="T21" fmla="*/ 2147483647 h 132"/>
                  <a:gd name="T22" fmla="*/ 2147483647 w 234"/>
                  <a:gd name="T23" fmla="*/ 2147483647 h 132"/>
                  <a:gd name="T24" fmla="*/ 2147483647 w 234"/>
                  <a:gd name="T25" fmla="*/ 2147483647 h 132"/>
                  <a:gd name="T26" fmla="*/ 2147483647 w 234"/>
                  <a:gd name="T27" fmla="*/ 2147483647 h 132"/>
                  <a:gd name="T28" fmla="*/ 2147483647 w 234"/>
                  <a:gd name="T29" fmla="*/ 2147483647 h 132"/>
                  <a:gd name="T30" fmla="*/ 2147483647 w 234"/>
                  <a:gd name="T31" fmla="*/ 2147483647 h 132"/>
                  <a:gd name="T32" fmla="*/ 2147483647 w 234"/>
                  <a:gd name="T33" fmla="*/ 2147483647 h 132"/>
                  <a:gd name="T34" fmla="*/ 2147483647 w 234"/>
                  <a:gd name="T35" fmla="*/ 2147483647 h 132"/>
                  <a:gd name="T36" fmla="*/ 2147483647 w 234"/>
                  <a:gd name="T37" fmla="*/ 2147483647 h 132"/>
                  <a:gd name="T38" fmla="*/ 2147483647 w 234"/>
                  <a:gd name="T39" fmla="*/ 2147483647 h 132"/>
                  <a:gd name="T40" fmla="*/ 2147483647 w 234"/>
                  <a:gd name="T41" fmla="*/ 2147483647 h 132"/>
                  <a:gd name="T42" fmla="*/ 2147483647 w 234"/>
                  <a:gd name="T43" fmla="*/ 2147483647 h 132"/>
                  <a:gd name="T44" fmla="*/ 2147483647 w 234"/>
                  <a:gd name="T45" fmla="*/ 2147483647 h 132"/>
                  <a:gd name="T46" fmla="*/ 2147483647 w 234"/>
                  <a:gd name="T47" fmla="*/ 2147483647 h 132"/>
                  <a:gd name="T48" fmla="*/ 2147483647 w 234"/>
                  <a:gd name="T49" fmla="*/ 2147483647 h 132"/>
                  <a:gd name="T50" fmla="*/ 2147483647 w 234"/>
                  <a:gd name="T51" fmla="*/ 2147483647 h 132"/>
                  <a:gd name="T52" fmla="*/ 2147483647 w 234"/>
                  <a:gd name="T53" fmla="*/ 2147483647 h 132"/>
                  <a:gd name="T54" fmla="*/ 2147483647 w 234"/>
                  <a:gd name="T55" fmla="*/ 2147483647 h 132"/>
                  <a:gd name="T56" fmla="*/ 2147483647 w 234"/>
                  <a:gd name="T57" fmla="*/ 2147483647 h 132"/>
                  <a:gd name="T58" fmla="*/ 2147483647 w 234"/>
                  <a:gd name="T59" fmla="*/ 0 h 132"/>
                  <a:gd name="T60" fmla="*/ 2147483647 w 234"/>
                  <a:gd name="T61" fmla="*/ 0 h 132"/>
                  <a:gd name="T62" fmla="*/ 2147483647 w 234"/>
                  <a:gd name="T63" fmla="*/ 2147483647 h 132"/>
                  <a:gd name="T64" fmla="*/ 2147483647 w 234"/>
                  <a:gd name="T65" fmla="*/ 2147483647 h 132"/>
                  <a:gd name="T66" fmla="*/ 2147483647 w 234"/>
                  <a:gd name="T67" fmla="*/ 2147483647 h 132"/>
                  <a:gd name="T68" fmla="*/ 2147483647 w 234"/>
                  <a:gd name="T69" fmla="*/ 2147483647 h 132"/>
                  <a:gd name="T70" fmla="*/ 2147483647 w 234"/>
                  <a:gd name="T71" fmla="*/ 2147483647 h 132"/>
                  <a:gd name="T72" fmla="*/ 2147483647 w 234"/>
                  <a:gd name="T73" fmla="*/ 2147483647 h 132"/>
                  <a:gd name="T74" fmla="*/ 2147483647 w 234"/>
                  <a:gd name="T75" fmla="*/ 2147483647 h 132"/>
                  <a:gd name="T76" fmla="*/ 0 w 234"/>
                  <a:gd name="T77" fmla="*/ 2147483647 h 132"/>
                  <a:gd name="T78" fmla="*/ 0 w 234"/>
                  <a:gd name="T79" fmla="*/ 2147483647 h 132"/>
                  <a:gd name="T80" fmla="*/ 2147483647 w 234"/>
                  <a:gd name="T81" fmla="*/ 2147483647 h 132"/>
                  <a:gd name="T82" fmla="*/ 2147483647 w 234"/>
                  <a:gd name="T83" fmla="*/ 2147483647 h 132"/>
                  <a:gd name="T84" fmla="*/ 2147483647 w 234"/>
                  <a:gd name="T85" fmla="*/ 2147483647 h 132"/>
                  <a:gd name="T86" fmla="*/ 2147483647 w 234"/>
                  <a:gd name="T87" fmla="*/ 2147483647 h 132"/>
                  <a:gd name="T88" fmla="*/ 2147483647 w 234"/>
                  <a:gd name="T89" fmla="*/ 2147483647 h 132"/>
                  <a:gd name="T90" fmla="*/ 2147483647 w 234"/>
                  <a:gd name="T91" fmla="*/ 2147483647 h 132"/>
                  <a:gd name="T92" fmla="*/ 2147483647 w 234"/>
                  <a:gd name="T93" fmla="*/ 2147483647 h 13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34"/>
                  <a:gd name="T142" fmla="*/ 0 h 132"/>
                  <a:gd name="T143" fmla="*/ 234 w 234"/>
                  <a:gd name="T144" fmla="*/ 132 h 132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34" h="132">
                    <a:moveTo>
                      <a:pt x="78" y="132"/>
                    </a:moveTo>
                    <a:lnTo>
                      <a:pt x="90" y="132"/>
                    </a:lnTo>
                    <a:lnTo>
                      <a:pt x="102" y="126"/>
                    </a:lnTo>
                    <a:lnTo>
                      <a:pt x="108" y="120"/>
                    </a:lnTo>
                    <a:lnTo>
                      <a:pt x="126" y="120"/>
                    </a:lnTo>
                    <a:lnTo>
                      <a:pt x="138" y="126"/>
                    </a:lnTo>
                    <a:lnTo>
                      <a:pt x="168" y="126"/>
                    </a:lnTo>
                    <a:lnTo>
                      <a:pt x="180" y="120"/>
                    </a:lnTo>
                    <a:lnTo>
                      <a:pt x="192" y="120"/>
                    </a:lnTo>
                    <a:lnTo>
                      <a:pt x="198" y="126"/>
                    </a:lnTo>
                    <a:lnTo>
                      <a:pt x="210" y="126"/>
                    </a:lnTo>
                    <a:lnTo>
                      <a:pt x="234" y="114"/>
                    </a:lnTo>
                    <a:lnTo>
                      <a:pt x="234" y="108"/>
                    </a:lnTo>
                    <a:lnTo>
                      <a:pt x="222" y="96"/>
                    </a:lnTo>
                    <a:lnTo>
                      <a:pt x="222" y="72"/>
                    </a:lnTo>
                    <a:lnTo>
                      <a:pt x="198" y="72"/>
                    </a:lnTo>
                    <a:lnTo>
                      <a:pt x="192" y="66"/>
                    </a:lnTo>
                    <a:lnTo>
                      <a:pt x="192" y="42"/>
                    </a:lnTo>
                    <a:lnTo>
                      <a:pt x="186" y="30"/>
                    </a:lnTo>
                    <a:lnTo>
                      <a:pt x="174" y="18"/>
                    </a:lnTo>
                    <a:lnTo>
                      <a:pt x="162" y="12"/>
                    </a:lnTo>
                    <a:lnTo>
                      <a:pt x="150" y="12"/>
                    </a:lnTo>
                    <a:lnTo>
                      <a:pt x="138" y="18"/>
                    </a:lnTo>
                    <a:lnTo>
                      <a:pt x="126" y="18"/>
                    </a:lnTo>
                    <a:lnTo>
                      <a:pt x="114" y="24"/>
                    </a:lnTo>
                    <a:lnTo>
                      <a:pt x="108" y="30"/>
                    </a:lnTo>
                    <a:lnTo>
                      <a:pt x="102" y="30"/>
                    </a:lnTo>
                    <a:lnTo>
                      <a:pt x="102" y="6"/>
                    </a:lnTo>
                    <a:lnTo>
                      <a:pt x="78" y="6"/>
                    </a:lnTo>
                    <a:lnTo>
                      <a:pt x="66" y="0"/>
                    </a:lnTo>
                    <a:lnTo>
                      <a:pt x="54" y="0"/>
                    </a:lnTo>
                    <a:lnTo>
                      <a:pt x="48" y="12"/>
                    </a:lnTo>
                    <a:lnTo>
                      <a:pt x="36" y="24"/>
                    </a:lnTo>
                    <a:lnTo>
                      <a:pt x="30" y="36"/>
                    </a:lnTo>
                    <a:lnTo>
                      <a:pt x="18" y="54"/>
                    </a:lnTo>
                    <a:lnTo>
                      <a:pt x="12" y="66"/>
                    </a:lnTo>
                    <a:lnTo>
                      <a:pt x="6" y="72"/>
                    </a:lnTo>
                    <a:lnTo>
                      <a:pt x="6" y="78"/>
                    </a:lnTo>
                    <a:lnTo>
                      <a:pt x="0" y="78"/>
                    </a:lnTo>
                    <a:lnTo>
                      <a:pt x="0" y="90"/>
                    </a:lnTo>
                    <a:lnTo>
                      <a:pt x="18" y="108"/>
                    </a:lnTo>
                    <a:lnTo>
                      <a:pt x="42" y="120"/>
                    </a:lnTo>
                    <a:lnTo>
                      <a:pt x="54" y="120"/>
                    </a:lnTo>
                    <a:lnTo>
                      <a:pt x="54" y="114"/>
                    </a:lnTo>
                    <a:lnTo>
                      <a:pt x="54" y="120"/>
                    </a:lnTo>
                    <a:lnTo>
                      <a:pt x="66" y="132"/>
                    </a:lnTo>
                    <a:lnTo>
                      <a:pt x="78" y="13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64" name="Beni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0D0EA01B-F5CD-47CA-8AED-D6DA98DCC76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561643" y="-1292086"/>
                <a:ext cx="43695" cy="101677"/>
              </a:xfrm>
              <a:custGeom>
                <a:avLst/>
                <a:gdLst>
                  <a:gd name="T0" fmla="*/ 2147483647 w 222"/>
                  <a:gd name="T1" fmla="*/ 2147483647 h 498"/>
                  <a:gd name="T2" fmla="*/ 2147483647 w 222"/>
                  <a:gd name="T3" fmla="*/ 2147483647 h 498"/>
                  <a:gd name="T4" fmla="*/ 2147483647 w 222"/>
                  <a:gd name="T5" fmla="*/ 2147483647 h 498"/>
                  <a:gd name="T6" fmla="*/ 2147483647 w 222"/>
                  <a:gd name="T7" fmla="*/ 2147483647 h 498"/>
                  <a:gd name="T8" fmla="*/ 2147483647 w 222"/>
                  <a:gd name="T9" fmla="*/ 2147483647 h 498"/>
                  <a:gd name="T10" fmla="*/ 2147483647 w 222"/>
                  <a:gd name="T11" fmla="*/ 2147483647 h 498"/>
                  <a:gd name="T12" fmla="*/ 2147483647 w 222"/>
                  <a:gd name="T13" fmla="*/ 2147483647 h 498"/>
                  <a:gd name="T14" fmla="*/ 2147483647 w 222"/>
                  <a:gd name="T15" fmla="*/ 2147483647 h 498"/>
                  <a:gd name="T16" fmla="*/ 2147483647 w 222"/>
                  <a:gd name="T17" fmla="*/ 2147483647 h 498"/>
                  <a:gd name="T18" fmla="*/ 2147483647 w 222"/>
                  <a:gd name="T19" fmla="*/ 2147483647 h 498"/>
                  <a:gd name="T20" fmla="*/ 2147483647 w 222"/>
                  <a:gd name="T21" fmla="*/ 2147483647 h 498"/>
                  <a:gd name="T22" fmla="*/ 2147483647 w 222"/>
                  <a:gd name="T23" fmla="*/ 2147483647 h 498"/>
                  <a:gd name="T24" fmla="*/ 2147483647 w 222"/>
                  <a:gd name="T25" fmla="*/ 2147483647 h 498"/>
                  <a:gd name="T26" fmla="*/ 2147483647 w 222"/>
                  <a:gd name="T27" fmla="*/ 2147483647 h 498"/>
                  <a:gd name="T28" fmla="*/ 2147483647 w 222"/>
                  <a:gd name="T29" fmla="*/ 2147483647 h 498"/>
                  <a:gd name="T30" fmla="*/ 2147483647 w 222"/>
                  <a:gd name="T31" fmla="*/ 2147483647 h 498"/>
                  <a:gd name="T32" fmla="*/ 2147483647 w 222"/>
                  <a:gd name="T33" fmla="*/ 2147483647 h 498"/>
                  <a:gd name="T34" fmla="*/ 2147483647 w 222"/>
                  <a:gd name="T35" fmla="*/ 2147483647 h 498"/>
                  <a:gd name="T36" fmla="*/ 2147483647 w 222"/>
                  <a:gd name="T37" fmla="*/ 2147483647 h 498"/>
                  <a:gd name="T38" fmla="*/ 2147483647 w 222"/>
                  <a:gd name="T39" fmla="*/ 2147483647 h 498"/>
                  <a:gd name="T40" fmla="*/ 2147483647 w 222"/>
                  <a:gd name="T41" fmla="*/ 2147483647 h 498"/>
                  <a:gd name="T42" fmla="*/ 2147483647 w 222"/>
                  <a:gd name="T43" fmla="*/ 2147483647 h 498"/>
                  <a:gd name="T44" fmla="*/ 2147483647 w 222"/>
                  <a:gd name="T45" fmla="*/ 2147483647 h 498"/>
                  <a:gd name="T46" fmla="*/ 0 w 222"/>
                  <a:gd name="T47" fmla="*/ 2147483647 h 498"/>
                  <a:gd name="T48" fmla="*/ 2147483647 w 222"/>
                  <a:gd name="T49" fmla="*/ 2147483647 h 498"/>
                  <a:gd name="T50" fmla="*/ 2147483647 w 222"/>
                  <a:gd name="T51" fmla="*/ 2147483647 h 498"/>
                  <a:gd name="T52" fmla="*/ 2147483647 w 222"/>
                  <a:gd name="T53" fmla="*/ 2147483647 h 498"/>
                  <a:gd name="T54" fmla="*/ 2147483647 w 222"/>
                  <a:gd name="T55" fmla="*/ 2147483647 h 498"/>
                  <a:gd name="T56" fmla="*/ 2147483647 w 222"/>
                  <a:gd name="T57" fmla="*/ 2147483647 h 498"/>
                  <a:gd name="T58" fmla="*/ 2147483647 w 222"/>
                  <a:gd name="T59" fmla="*/ 2147483647 h 498"/>
                  <a:gd name="T60" fmla="*/ 2147483647 w 222"/>
                  <a:gd name="T61" fmla="*/ 2147483647 h 498"/>
                  <a:gd name="T62" fmla="*/ 2147483647 w 222"/>
                  <a:gd name="T63" fmla="*/ 2147483647 h 498"/>
                  <a:gd name="T64" fmla="*/ 2147483647 w 222"/>
                  <a:gd name="T65" fmla="*/ 2147483647 h 498"/>
                  <a:gd name="T66" fmla="*/ 2147483647 w 222"/>
                  <a:gd name="T67" fmla="*/ 2147483647 h 498"/>
                  <a:gd name="T68" fmla="*/ 2147483647 w 222"/>
                  <a:gd name="T69" fmla="*/ 2147483647 h 49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22"/>
                  <a:gd name="T106" fmla="*/ 0 h 498"/>
                  <a:gd name="T107" fmla="*/ 222 w 222"/>
                  <a:gd name="T108" fmla="*/ 498 h 49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22" h="498">
                    <a:moveTo>
                      <a:pt x="138" y="372"/>
                    </a:moveTo>
                    <a:lnTo>
                      <a:pt x="144" y="342"/>
                    </a:lnTo>
                    <a:lnTo>
                      <a:pt x="138" y="306"/>
                    </a:lnTo>
                    <a:lnTo>
                      <a:pt x="144" y="276"/>
                    </a:lnTo>
                    <a:lnTo>
                      <a:pt x="162" y="276"/>
                    </a:lnTo>
                    <a:lnTo>
                      <a:pt x="174" y="252"/>
                    </a:lnTo>
                    <a:lnTo>
                      <a:pt x="174" y="222"/>
                    </a:lnTo>
                    <a:lnTo>
                      <a:pt x="180" y="216"/>
                    </a:lnTo>
                    <a:lnTo>
                      <a:pt x="186" y="204"/>
                    </a:lnTo>
                    <a:lnTo>
                      <a:pt x="198" y="198"/>
                    </a:lnTo>
                    <a:lnTo>
                      <a:pt x="198" y="156"/>
                    </a:lnTo>
                    <a:lnTo>
                      <a:pt x="210" y="150"/>
                    </a:lnTo>
                    <a:lnTo>
                      <a:pt x="216" y="150"/>
                    </a:lnTo>
                    <a:lnTo>
                      <a:pt x="222" y="144"/>
                    </a:lnTo>
                    <a:lnTo>
                      <a:pt x="222" y="132"/>
                    </a:lnTo>
                    <a:lnTo>
                      <a:pt x="216" y="126"/>
                    </a:lnTo>
                    <a:lnTo>
                      <a:pt x="216" y="114"/>
                    </a:lnTo>
                    <a:lnTo>
                      <a:pt x="210" y="102"/>
                    </a:lnTo>
                    <a:lnTo>
                      <a:pt x="204" y="96"/>
                    </a:lnTo>
                    <a:lnTo>
                      <a:pt x="192" y="72"/>
                    </a:lnTo>
                    <a:lnTo>
                      <a:pt x="198" y="66"/>
                    </a:lnTo>
                    <a:lnTo>
                      <a:pt x="198" y="60"/>
                    </a:lnTo>
                    <a:lnTo>
                      <a:pt x="204" y="48"/>
                    </a:lnTo>
                    <a:lnTo>
                      <a:pt x="198" y="42"/>
                    </a:lnTo>
                    <a:lnTo>
                      <a:pt x="186" y="36"/>
                    </a:lnTo>
                    <a:lnTo>
                      <a:pt x="180" y="36"/>
                    </a:lnTo>
                    <a:lnTo>
                      <a:pt x="174" y="30"/>
                    </a:lnTo>
                    <a:lnTo>
                      <a:pt x="168" y="30"/>
                    </a:lnTo>
                    <a:lnTo>
                      <a:pt x="162" y="24"/>
                    </a:lnTo>
                    <a:lnTo>
                      <a:pt x="156" y="12"/>
                    </a:lnTo>
                    <a:lnTo>
                      <a:pt x="144" y="0"/>
                    </a:lnTo>
                    <a:lnTo>
                      <a:pt x="114" y="12"/>
                    </a:lnTo>
                    <a:lnTo>
                      <a:pt x="114" y="36"/>
                    </a:lnTo>
                    <a:lnTo>
                      <a:pt x="120" y="36"/>
                    </a:lnTo>
                    <a:lnTo>
                      <a:pt x="114" y="42"/>
                    </a:lnTo>
                    <a:lnTo>
                      <a:pt x="108" y="60"/>
                    </a:lnTo>
                    <a:lnTo>
                      <a:pt x="96" y="60"/>
                    </a:lnTo>
                    <a:lnTo>
                      <a:pt x="90" y="66"/>
                    </a:lnTo>
                    <a:lnTo>
                      <a:pt x="84" y="66"/>
                    </a:lnTo>
                    <a:lnTo>
                      <a:pt x="84" y="78"/>
                    </a:lnTo>
                    <a:lnTo>
                      <a:pt x="78" y="72"/>
                    </a:lnTo>
                    <a:lnTo>
                      <a:pt x="48" y="72"/>
                    </a:lnTo>
                    <a:lnTo>
                      <a:pt x="30" y="90"/>
                    </a:lnTo>
                    <a:lnTo>
                      <a:pt x="24" y="102"/>
                    </a:lnTo>
                    <a:lnTo>
                      <a:pt x="12" y="102"/>
                    </a:lnTo>
                    <a:lnTo>
                      <a:pt x="6" y="114"/>
                    </a:lnTo>
                    <a:lnTo>
                      <a:pt x="0" y="132"/>
                    </a:lnTo>
                    <a:lnTo>
                      <a:pt x="0" y="162"/>
                    </a:lnTo>
                    <a:lnTo>
                      <a:pt x="12" y="168"/>
                    </a:lnTo>
                    <a:lnTo>
                      <a:pt x="42" y="198"/>
                    </a:lnTo>
                    <a:lnTo>
                      <a:pt x="42" y="240"/>
                    </a:lnTo>
                    <a:lnTo>
                      <a:pt x="54" y="252"/>
                    </a:lnTo>
                    <a:lnTo>
                      <a:pt x="60" y="264"/>
                    </a:lnTo>
                    <a:lnTo>
                      <a:pt x="60" y="294"/>
                    </a:lnTo>
                    <a:lnTo>
                      <a:pt x="66" y="306"/>
                    </a:lnTo>
                    <a:lnTo>
                      <a:pt x="54" y="318"/>
                    </a:lnTo>
                    <a:lnTo>
                      <a:pt x="54" y="378"/>
                    </a:lnTo>
                    <a:lnTo>
                      <a:pt x="66" y="390"/>
                    </a:lnTo>
                    <a:lnTo>
                      <a:pt x="54" y="396"/>
                    </a:lnTo>
                    <a:lnTo>
                      <a:pt x="60" y="462"/>
                    </a:lnTo>
                    <a:lnTo>
                      <a:pt x="60" y="468"/>
                    </a:lnTo>
                    <a:lnTo>
                      <a:pt x="72" y="480"/>
                    </a:lnTo>
                    <a:lnTo>
                      <a:pt x="72" y="492"/>
                    </a:lnTo>
                    <a:lnTo>
                      <a:pt x="84" y="492"/>
                    </a:lnTo>
                    <a:lnTo>
                      <a:pt x="96" y="498"/>
                    </a:lnTo>
                    <a:lnTo>
                      <a:pt x="108" y="498"/>
                    </a:lnTo>
                    <a:lnTo>
                      <a:pt x="120" y="474"/>
                    </a:lnTo>
                    <a:lnTo>
                      <a:pt x="126" y="480"/>
                    </a:lnTo>
                    <a:lnTo>
                      <a:pt x="138" y="486"/>
                    </a:lnTo>
                    <a:lnTo>
                      <a:pt x="138" y="37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65" name="Belize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E8097772-5EA6-4B40-A021-856FF86C115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330527" y="-1392955"/>
                <a:ext cx="21464" cy="42769"/>
              </a:xfrm>
              <a:custGeom>
                <a:avLst/>
                <a:gdLst>
                  <a:gd name="T0" fmla="*/ 2147483647 w 108"/>
                  <a:gd name="T1" fmla="*/ 2147483647 h 210"/>
                  <a:gd name="T2" fmla="*/ 2147483647 w 108"/>
                  <a:gd name="T3" fmla="*/ 2147483647 h 210"/>
                  <a:gd name="T4" fmla="*/ 2147483647 w 108"/>
                  <a:gd name="T5" fmla="*/ 2147483647 h 210"/>
                  <a:gd name="T6" fmla="*/ 2147483647 w 108"/>
                  <a:gd name="T7" fmla="*/ 2147483647 h 210"/>
                  <a:gd name="T8" fmla="*/ 2147483647 w 108"/>
                  <a:gd name="T9" fmla="*/ 2147483647 h 210"/>
                  <a:gd name="T10" fmla="*/ 2147483647 w 108"/>
                  <a:gd name="T11" fmla="*/ 0 h 210"/>
                  <a:gd name="T12" fmla="*/ 2147483647 w 108"/>
                  <a:gd name="T13" fmla="*/ 2147483647 h 210"/>
                  <a:gd name="T14" fmla="*/ 2147483647 w 108"/>
                  <a:gd name="T15" fmla="*/ 2147483647 h 210"/>
                  <a:gd name="T16" fmla="*/ 2147483647 w 108"/>
                  <a:gd name="T17" fmla="*/ 2147483647 h 210"/>
                  <a:gd name="T18" fmla="*/ 2147483647 w 108"/>
                  <a:gd name="T19" fmla="*/ 2147483647 h 210"/>
                  <a:gd name="T20" fmla="*/ 2147483647 w 108"/>
                  <a:gd name="T21" fmla="*/ 2147483647 h 210"/>
                  <a:gd name="T22" fmla="*/ 2147483647 w 108"/>
                  <a:gd name="T23" fmla="*/ 2147483647 h 210"/>
                  <a:gd name="T24" fmla="*/ 2147483647 w 108"/>
                  <a:gd name="T25" fmla="*/ 2147483647 h 210"/>
                  <a:gd name="T26" fmla="*/ 2147483647 w 108"/>
                  <a:gd name="T27" fmla="*/ 2147483647 h 210"/>
                  <a:gd name="T28" fmla="*/ 2147483647 w 108"/>
                  <a:gd name="T29" fmla="*/ 2147483647 h 210"/>
                  <a:gd name="T30" fmla="*/ 2147483647 w 108"/>
                  <a:gd name="T31" fmla="*/ 2147483647 h 210"/>
                  <a:gd name="T32" fmla="*/ 2147483647 w 108"/>
                  <a:gd name="T33" fmla="*/ 2147483647 h 210"/>
                  <a:gd name="T34" fmla="*/ 2147483647 w 108"/>
                  <a:gd name="T35" fmla="*/ 2147483647 h 210"/>
                  <a:gd name="T36" fmla="*/ 0 w 108"/>
                  <a:gd name="T37" fmla="*/ 2147483647 h 210"/>
                  <a:gd name="T38" fmla="*/ 2147483647 w 108"/>
                  <a:gd name="T39" fmla="*/ 2147483647 h 210"/>
                  <a:gd name="T40" fmla="*/ 2147483647 w 108"/>
                  <a:gd name="T41" fmla="*/ 2147483647 h 210"/>
                  <a:gd name="T42" fmla="*/ 2147483647 w 108"/>
                  <a:gd name="T43" fmla="*/ 2147483647 h 210"/>
                  <a:gd name="T44" fmla="*/ 2147483647 w 108"/>
                  <a:gd name="T45" fmla="*/ 2147483647 h 210"/>
                  <a:gd name="T46" fmla="*/ 2147483647 w 108"/>
                  <a:gd name="T47" fmla="*/ 2147483647 h 210"/>
                  <a:gd name="T48" fmla="*/ 2147483647 w 108"/>
                  <a:gd name="T49" fmla="*/ 2147483647 h 210"/>
                  <a:gd name="T50" fmla="*/ 2147483647 w 108"/>
                  <a:gd name="T51" fmla="*/ 2147483647 h 210"/>
                  <a:gd name="T52" fmla="*/ 2147483647 w 108"/>
                  <a:gd name="T53" fmla="*/ 2147483647 h 210"/>
                  <a:gd name="T54" fmla="*/ 2147483647 w 108"/>
                  <a:gd name="T55" fmla="*/ 2147483647 h 21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08"/>
                  <a:gd name="T85" fmla="*/ 0 h 210"/>
                  <a:gd name="T86" fmla="*/ 108 w 108"/>
                  <a:gd name="T87" fmla="*/ 210 h 210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08" h="210">
                    <a:moveTo>
                      <a:pt x="108" y="30"/>
                    </a:moveTo>
                    <a:lnTo>
                      <a:pt x="108" y="24"/>
                    </a:lnTo>
                    <a:lnTo>
                      <a:pt x="102" y="24"/>
                    </a:lnTo>
                    <a:lnTo>
                      <a:pt x="90" y="18"/>
                    </a:lnTo>
                    <a:lnTo>
                      <a:pt x="84" y="12"/>
                    </a:lnTo>
                    <a:lnTo>
                      <a:pt x="78" y="0"/>
                    </a:lnTo>
                    <a:lnTo>
                      <a:pt x="78" y="6"/>
                    </a:lnTo>
                    <a:lnTo>
                      <a:pt x="72" y="12"/>
                    </a:lnTo>
                    <a:lnTo>
                      <a:pt x="72" y="24"/>
                    </a:lnTo>
                    <a:lnTo>
                      <a:pt x="66" y="36"/>
                    </a:lnTo>
                    <a:lnTo>
                      <a:pt x="54" y="42"/>
                    </a:lnTo>
                    <a:lnTo>
                      <a:pt x="48" y="48"/>
                    </a:lnTo>
                    <a:lnTo>
                      <a:pt x="42" y="48"/>
                    </a:lnTo>
                    <a:lnTo>
                      <a:pt x="42" y="42"/>
                    </a:lnTo>
                    <a:lnTo>
                      <a:pt x="36" y="36"/>
                    </a:lnTo>
                    <a:lnTo>
                      <a:pt x="30" y="36"/>
                    </a:lnTo>
                    <a:lnTo>
                      <a:pt x="30" y="42"/>
                    </a:lnTo>
                    <a:lnTo>
                      <a:pt x="24" y="54"/>
                    </a:lnTo>
                    <a:lnTo>
                      <a:pt x="0" y="210"/>
                    </a:lnTo>
                    <a:lnTo>
                      <a:pt x="30" y="210"/>
                    </a:lnTo>
                    <a:lnTo>
                      <a:pt x="42" y="168"/>
                    </a:lnTo>
                    <a:lnTo>
                      <a:pt x="60" y="174"/>
                    </a:lnTo>
                    <a:lnTo>
                      <a:pt x="84" y="150"/>
                    </a:lnTo>
                    <a:lnTo>
                      <a:pt x="84" y="90"/>
                    </a:lnTo>
                    <a:lnTo>
                      <a:pt x="90" y="78"/>
                    </a:lnTo>
                    <a:lnTo>
                      <a:pt x="96" y="60"/>
                    </a:lnTo>
                    <a:lnTo>
                      <a:pt x="108" y="36"/>
                    </a:lnTo>
                    <a:lnTo>
                      <a:pt x="108" y="3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66" name="Belgium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CB773831-CCB1-4687-B903-1FF5CDE14B8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603037" y="-1932810"/>
                <a:ext cx="42928" cy="31471"/>
              </a:xfrm>
              <a:custGeom>
                <a:avLst/>
                <a:gdLst>
                  <a:gd name="T0" fmla="*/ 0 w 222"/>
                  <a:gd name="T1" fmla="*/ 2147483647 h 150"/>
                  <a:gd name="T2" fmla="*/ 2147483647 w 222"/>
                  <a:gd name="T3" fmla="*/ 2147483647 h 150"/>
                  <a:gd name="T4" fmla="*/ 2147483647 w 222"/>
                  <a:gd name="T5" fmla="*/ 2147483647 h 150"/>
                  <a:gd name="T6" fmla="*/ 2147483647 w 222"/>
                  <a:gd name="T7" fmla="*/ 2147483647 h 150"/>
                  <a:gd name="T8" fmla="*/ 2147483647 w 222"/>
                  <a:gd name="T9" fmla="*/ 2147483647 h 150"/>
                  <a:gd name="T10" fmla="*/ 2147483647 w 222"/>
                  <a:gd name="T11" fmla="*/ 2147483647 h 150"/>
                  <a:gd name="T12" fmla="*/ 2147483647 w 222"/>
                  <a:gd name="T13" fmla="*/ 2147483647 h 150"/>
                  <a:gd name="T14" fmla="*/ 2147483647 w 222"/>
                  <a:gd name="T15" fmla="*/ 2147483647 h 150"/>
                  <a:gd name="T16" fmla="*/ 2147483647 w 222"/>
                  <a:gd name="T17" fmla="*/ 2147483647 h 150"/>
                  <a:gd name="T18" fmla="*/ 2147483647 w 222"/>
                  <a:gd name="T19" fmla="*/ 2147483647 h 150"/>
                  <a:gd name="T20" fmla="*/ 2147483647 w 222"/>
                  <a:gd name="T21" fmla="*/ 2147483647 h 150"/>
                  <a:gd name="T22" fmla="*/ 2147483647 w 222"/>
                  <a:gd name="T23" fmla="*/ 2147483647 h 150"/>
                  <a:gd name="T24" fmla="*/ 2147483647 w 222"/>
                  <a:gd name="T25" fmla="*/ 2147483647 h 150"/>
                  <a:gd name="T26" fmla="*/ 2147483647 w 222"/>
                  <a:gd name="T27" fmla="*/ 2147483647 h 150"/>
                  <a:gd name="T28" fmla="*/ 2147483647 w 222"/>
                  <a:gd name="T29" fmla="*/ 2147483647 h 150"/>
                  <a:gd name="T30" fmla="*/ 2147483647 w 222"/>
                  <a:gd name="T31" fmla="*/ 2147483647 h 150"/>
                  <a:gd name="T32" fmla="*/ 2147483647 w 222"/>
                  <a:gd name="T33" fmla="*/ 2147483647 h 150"/>
                  <a:gd name="T34" fmla="*/ 2147483647 w 222"/>
                  <a:gd name="T35" fmla="*/ 2147483647 h 150"/>
                  <a:gd name="T36" fmla="*/ 2147483647 w 222"/>
                  <a:gd name="T37" fmla="*/ 2147483647 h 150"/>
                  <a:gd name="T38" fmla="*/ 2147483647 w 222"/>
                  <a:gd name="T39" fmla="*/ 2147483647 h 150"/>
                  <a:gd name="T40" fmla="*/ 2147483647 w 222"/>
                  <a:gd name="T41" fmla="*/ 2147483647 h 150"/>
                  <a:gd name="T42" fmla="*/ 2147483647 w 222"/>
                  <a:gd name="T43" fmla="*/ 2147483647 h 150"/>
                  <a:gd name="T44" fmla="*/ 2147483647 w 222"/>
                  <a:gd name="T45" fmla="*/ 2147483647 h 150"/>
                  <a:gd name="T46" fmla="*/ 2147483647 w 222"/>
                  <a:gd name="T47" fmla="*/ 2147483647 h 150"/>
                  <a:gd name="T48" fmla="*/ 2147483647 w 222"/>
                  <a:gd name="T49" fmla="*/ 2147483647 h 150"/>
                  <a:gd name="T50" fmla="*/ 2147483647 w 222"/>
                  <a:gd name="T51" fmla="*/ 2147483647 h 150"/>
                  <a:gd name="T52" fmla="*/ 2147483647 w 222"/>
                  <a:gd name="T53" fmla="*/ 2147483647 h 150"/>
                  <a:gd name="T54" fmla="*/ 2147483647 w 222"/>
                  <a:gd name="T55" fmla="*/ 2147483647 h 150"/>
                  <a:gd name="T56" fmla="*/ 2147483647 w 222"/>
                  <a:gd name="T57" fmla="*/ 2147483647 h 150"/>
                  <a:gd name="T58" fmla="*/ 2147483647 w 222"/>
                  <a:gd name="T59" fmla="*/ 2147483647 h 150"/>
                  <a:gd name="T60" fmla="*/ 2147483647 w 222"/>
                  <a:gd name="T61" fmla="*/ 2147483647 h 150"/>
                  <a:gd name="T62" fmla="*/ 2147483647 w 222"/>
                  <a:gd name="T63" fmla="*/ 2147483647 h 150"/>
                  <a:gd name="T64" fmla="*/ 2147483647 w 222"/>
                  <a:gd name="T65" fmla="*/ 2147483647 h 150"/>
                  <a:gd name="T66" fmla="*/ 2147483647 w 222"/>
                  <a:gd name="T67" fmla="*/ 2147483647 h 150"/>
                  <a:gd name="T68" fmla="*/ 2147483647 w 222"/>
                  <a:gd name="T69" fmla="*/ 2147483647 h 150"/>
                  <a:gd name="T70" fmla="*/ 2147483647 w 222"/>
                  <a:gd name="T71" fmla="*/ 2147483647 h 150"/>
                  <a:gd name="T72" fmla="*/ 2147483647 w 222"/>
                  <a:gd name="T73" fmla="*/ 2147483647 h 150"/>
                  <a:gd name="T74" fmla="*/ 2147483647 w 222"/>
                  <a:gd name="T75" fmla="*/ 2147483647 h 150"/>
                  <a:gd name="T76" fmla="*/ 2147483647 w 222"/>
                  <a:gd name="T77" fmla="*/ 2147483647 h 150"/>
                  <a:gd name="T78" fmla="*/ 2147483647 w 222"/>
                  <a:gd name="T79" fmla="*/ 2147483647 h 150"/>
                  <a:gd name="T80" fmla="*/ 2147483647 w 222"/>
                  <a:gd name="T81" fmla="*/ 0 h 150"/>
                  <a:gd name="T82" fmla="*/ 2147483647 w 222"/>
                  <a:gd name="T83" fmla="*/ 0 h 150"/>
                  <a:gd name="T84" fmla="*/ 2147483647 w 222"/>
                  <a:gd name="T85" fmla="*/ 2147483647 h 150"/>
                  <a:gd name="T86" fmla="*/ 2147483647 w 222"/>
                  <a:gd name="T87" fmla="*/ 0 h 150"/>
                  <a:gd name="T88" fmla="*/ 2147483647 w 222"/>
                  <a:gd name="T89" fmla="*/ 2147483647 h 150"/>
                  <a:gd name="T90" fmla="*/ 2147483647 w 222"/>
                  <a:gd name="T91" fmla="*/ 2147483647 h 150"/>
                  <a:gd name="T92" fmla="*/ 2147483647 w 222"/>
                  <a:gd name="T93" fmla="*/ 2147483647 h 150"/>
                  <a:gd name="T94" fmla="*/ 2147483647 w 222"/>
                  <a:gd name="T95" fmla="*/ 2147483647 h 150"/>
                  <a:gd name="T96" fmla="*/ 2147483647 w 222"/>
                  <a:gd name="T97" fmla="*/ 2147483647 h 150"/>
                  <a:gd name="T98" fmla="*/ 2147483647 w 222"/>
                  <a:gd name="T99" fmla="*/ 2147483647 h 150"/>
                  <a:gd name="T100" fmla="*/ 2147483647 w 222"/>
                  <a:gd name="T101" fmla="*/ 2147483647 h 150"/>
                  <a:gd name="T102" fmla="*/ 0 w 222"/>
                  <a:gd name="T103" fmla="*/ 2147483647 h 150"/>
                  <a:gd name="T104" fmla="*/ 0 w 222"/>
                  <a:gd name="T105" fmla="*/ 2147483647 h 15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22"/>
                  <a:gd name="T160" fmla="*/ 0 h 150"/>
                  <a:gd name="T161" fmla="*/ 222 w 222"/>
                  <a:gd name="T162" fmla="*/ 150 h 150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22" h="150">
                    <a:moveTo>
                      <a:pt x="0" y="42"/>
                    </a:moveTo>
                    <a:lnTo>
                      <a:pt x="6" y="60"/>
                    </a:lnTo>
                    <a:lnTo>
                      <a:pt x="30" y="66"/>
                    </a:lnTo>
                    <a:lnTo>
                      <a:pt x="42" y="78"/>
                    </a:lnTo>
                    <a:lnTo>
                      <a:pt x="66" y="78"/>
                    </a:lnTo>
                    <a:lnTo>
                      <a:pt x="78" y="84"/>
                    </a:lnTo>
                    <a:lnTo>
                      <a:pt x="84" y="90"/>
                    </a:lnTo>
                    <a:lnTo>
                      <a:pt x="84" y="114"/>
                    </a:lnTo>
                    <a:lnTo>
                      <a:pt x="108" y="114"/>
                    </a:lnTo>
                    <a:lnTo>
                      <a:pt x="120" y="102"/>
                    </a:lnTo>
                    <a:lnTo>
                      <a:pt x="120" y="126"/>
                    </a:lnTo>
                    <a:lnTo>
                      <a:pt x="132" y="126"/>
                    </a:lnTo>
                    <a:lnTo>
                      <a:pt x="144" y="132"/>
                    </a:lnTo>
                    <a:lnTo>
                      <a:pt x="150" y="132"/>
                    </a:lnTo>
                    <a:lnTo>
                      <a:pt x="162" y="144"/>
                    </a:lnTo>
                    <a:lnTo>
                      <a:pt x="180" y="144"/>
                    </a:lnTo>
                    <a:lnTo>
                      <a:pt x="192" y="150"/>
                    </a:lnTo>
                    <a:lnTo>
                      <a:pt x="192" y="144"/>
                    </a:lnTo>
                    <a:lnTo>
                      <a:pt x="186" y="132"/>
                    </a:lnTo>
                    <a:lnTo>
                      <a:pt x="174" y="120"/>
                    </a:lnTo>
                    <a:lnTo>
                      <a:pt x="174" y="114"/>
                    </a:lnTo>
                    <a:lnTo>
                      <a:pt x="180" y="114"/>
                    </a:lnTo>
                    <a:lnTo>
                      <a:pt x="192" y="108"/>
                    </a:lnTo>
                    <a:lnTo>
                      <a:pt x="198" y="102"/>
                    </a:lnTo>
                    <a:lnTo>
                      <a:pt x="204" y="102"/>
                    </a:lnTo>
                    <a:lnTo>
                      <a:pt x="204" y="96"/>
                    </a:lnTo>
                    <a:lnTo>
                      <a:pt x="210" y="90"/>
                    </a:lnTo>
                    <a:lnTo>
                      <a:pt x="222" y="90"/>
                    </a:lnTo>
                    <a:lnTo>
                      <a:pt x="216" y="84"/>
                    </a:lnTo>
                    <a:lnTo>
                      <a:pt x="216" y="66"/>
                    </a:lnTo>
                    <a:lnTo>
                      <a:pt x="204" y="54"/>
                    </a:lnTo>
                    <a:lnTo>
                      <a:pt x="180" y="54"/>
                    </a:lnTo>
                    <a:lnTo>
                      <a:pt x="180" y="42"/>
                    </a:lnTo>
                    <a:lnTo>
                      <a:pt x="186" y="36"/>
                    </a:lnTo>
                    <a:lnTo>
                      <a:pt x="186" y="18"/>
                    </a:lnTo>
                    <a:lnTo>
                      <a:pt x="180" y="12"/>
                    </a:lnTo>
                    <a:lnTo>
                      <a:pt x="174" y="12"/>
                    </a:lnTo>
                    <a:lnTo>
                      <a:pt x="162" y="18"/>
                    </a:lnTo>
                    <a:lnTo>
                      <a:pt x="150" y="18"/>
                    </a:lnTo>
                    <a:lnTo>
                      <a:pt x="144" y="12"/>
                    </a:lnTo>
                    <a:lnTo>
                      <a:pt x="144" y="0"/>
                    </a:lnTo>
                    <a:lnTo>
                      <a:pt x="108" y="0"/>
                    </a:lnTo>
                    <a:lnTo>
                      <a:pt x="108" y="6"/>
                    </a:lnTo>
                    <a:lnTo>
                      <a:pt x="96" y="0"/>
                    </a:lnTo>
                    <a:lnTo>
                      <a:pt x="96" y="12"/>
                    </a:lnTo>
                    <a:lnTo>
                      <a:pt x="78" y="6"/>
                    </a:lnTo>
                    <a:lnTo>
                      <a:pt x="72" y="18"/>
                    </a:lnTo>
                    <a:lnTo>
                      <a:pt x="66" y="12"/>
                    </a:lnTo>
                    <a:lnTo>
                      <a:pt x="42" y="12"/>
                    </a:lnTo>
                    <a:lnTo>
                      <a:pt x="36" y="6"/>
                    </a:lnTo>
                    <a:lnTo>
                      <a:pt x="24" y="6"/>
                    </a:lnTo>
                    <a:lnTo>
                      <a:pt x="0" y="24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67" name="Bangladesh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6592393D-6305-49B6-9451-85039A9F1ED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738332" y="-1526103"/>
                <a:ext cx="72825" cy="87151"/>
              </a:xfrm>
              <a:custGeom>
                <a:avLst/>
                <a:gdLst>
                  <a:gd name="T0" fmla="*/ 2147483647 w 372"/>
                  <a:gd name="T1" fmla="*/ 2147483647 h 426"/>
                  <a:gd name="T2" fmla="*/ 2147483647 w 372"/>
                  <a:gd name="T3" fmla="*/ 2147483647 h 426"/>
                  <a:gd name="T4" fmla="*/ 2147483647 w 372"/>
                  <a:gd name="T5" fmla="*/ 2147483647 h 426"/>
                  <a:gd name="T6" fmla="*/ 2147483647 w 372"/>
                  <a:gd name="T7" fmla="*/ 2147483647 h 426"/>
                  <a:gd name="T8" fmla="*/ 2147483647 w 372"/>
                  <a:gd name="T9" fmla="*/ 2147483647 h 426"/>
                  <a:gd name="T10" fmla="*/ 2147483647 w 372"/>
                  <a:gd name="T11" fmla="*/ 2147483647 h 426"/>
                  <a:gd name="T12" fmla="*/ 2147483647 w 372"/>
                  <a:gd name="T13" fmla="*/ 2147483647 h 426"/>
                  <a:gd name="T14" fmla="*/ 2147483647 w 372"/>
                  <a:gd name="T15" fmla="*/ 2147483647 h 426"/>
                  <a:gd name="T16" fmla="*/ 2147483647 w 372"/>
                  <a:gd name="T17" fmla="*/ 2147483647 h 426"/>
                  <a:gd name="T18" fmla="*/ 2147483647 w 372"/>
                  <a:gd name="T19" fmla="*/ 2147483647 h 426"/>
                  <a:gd name="T20" fmla="*/ 2147483647 w 372"/>
                  <a:gd name="T21" fmla="*/ 2147483647 h 426"/>
                  <a:gd name="T22" fmla="*/ 2147483647 w 372"/>
                  <a:gd name="T23" fmla="*/ 2147483647 h 426"/>
                  <a:gd name="T24" fmla="*/ 2147483647 w 372"/>
                  <a:gd name="T25" fmla="*/ 2147483647 h 426"/>
                  <a:gd name="T26" fmla="*/ 2147483647 w 372"/>
                  <a:gd name="T27" fmla="*/ 2147483647 h 426"/>
                  <a:gd name="T28" fmla="*/ 2147483647 w 372"/>
                  <a:gd name="T29" fmla="*/ 2147483647 h 426"/>
                  <a:gd name="T30" fmla="*/ 2147483647 w 372"/>
                  <a:gd name="T31" fmla="*/ 2147483647 h 426"/>
                  <a:gd name="T32" fmla="*/ 2147483647 w 372"/>
                  <a:gd name="T33" fmla="*/ 2147483647 h 426"/>
                  <a:gd name="T34" fmla="*/ 2147483647 w 372"/>
                  <a:gd name="T35" fmla="*/ 2147483647 h 426"/>
                  <a:gd name="T36" fmla="*/ 2147483647 w 372"/>
                  <a:gd name="T37" fmla="*/ 2147483647 h 426"/>
                  <a:gd name="T38" fmla="*/ 2147483647 w 372"/>
                  <a:gd name="T39" fmla="*/ 2147483647 h 426"/>
                  <a:gd name="T40" fmla="*/ 2147483647 w 372"/>
                  <a:gd name="T41" fmla="*/ 2147483647 h 426"/>
                  <a:gd name="T42" fmla="*/ 2147483647 w 372"/>
                  <a:gd name="T43" fmla="*/ 2147483647 h 426"/>
                  <a:gd name="T44" fmla="*/ 2147483647 w 372"/>
                  <a:gd name="T45" fmla="*/ 2147483647 h 426"/>
                  <a:gd name="T46" fmla="*/ 2147483647 w 372"/>
                  <a:gd name="T47" fmla="*/ 2147483647 h 426"/>
                  <a:gd name="T48" fmla="*/ 2147483647 w 372"/>
                  <a:gd name="T49" fmla="*/ 2147483647 h 426"/>
                  <a:gd name="T50" fmla="*/ 2147483647 w 372"/>
                  <a:gd name="T51" fmla="*/ 2147483647 h 426"/>
                  <a:gd name="T52" fmla="*/ 2147483647 w 372"/>
                  <a:gd name="T53" fmla="*/ 2147483647 h 426"/>
                  <a:gd name="T54" fmla="*/ 2147483647 w 372"/>
                  <a:gd name="T55" fmla="*/ 2147483647 h 426"/>
                  <a:gd name="T56" fmla="*/ 2147483647 w 372"/>
                  <a:gd name="T57" fmla="*/ 2147483647 h 426"/>
                  <a:gd name="T58" fmla="*/ 2147483647 w 372"/>
                  <a:gd name="T59" fmla="*/ 2147483647 h 426"/>
                  <a:gd name="T60" fmla="*/ 2147483647 w 372"/>
                  <a:gd name="T61" fmla="*/ 2147483647 h 426"/>
                  <a:gd name="T62" fmla="*/ 2147483647 w 372"/>
                  <a:gd name="T63" fmla="*/ 2147483647 h 426"/>
                  <a:gd name="T64" fmla="*/ 2147483647 w 372"/>
                  <a:gd name="T65" fmla="*/ 2147483647 h 426"/>
                  <a:gd name="T66" fmla="*/ 2147483647 w 372"/>
                  <a:gd name="T67" fmla="*/ 2147483647 h 426"/>
                  <a:gd name="T68" fmla="*/ 2147483647 w 372"/>
                  <a:gd name="T69" fmla="*/ 2147483647 h 426"/>
                  <a:gd name="T70" fmla="*/ 2147483647 w 372"/>
                  <a:gd name="T71" fmla="*/ 2147483647 h 426"/>
                  <a:gd name="T72" fmla="*/ 2147483647 w 372"/>
                  <a:gd name="T73" fmla="*/ 2147483647 h 426"/>
                  <a:gd name="T74" fmla="*/ 2147483647 w 372"/>
                  <a:gd name="T75" fmla="*/ 2147483647 h 426"/>
                  <a:gd name="T76" fmla="*/ 2147483647 w 372"/>
                  <a:gd name="T77" fmla="*/ 2147483647 h 426"/>
                  <a:gd name="T78" fmla="*/ 2147483647 w 372"/>
                  <a:gd name="T79" fmla="*/ 2147483647 h 426"/>
                  <a:gd name="T80" fmla="*/ 2147483647 w 372"/>
                  <a:gd name="T81" fmla="*/ 2147483647 h 426"/>
                  <a:gd name="T82" fmla="*/ 2147483647 w 372"/>
                  <a:gd name="T83" fmla="*/ 2147483647 h 426"/>
                  <a:gd name="T84" fmla="*/ 2147483647 w 372"/>
                  <a:gd name="T85" fmla="*/ 0 h 426"/>
                  <a:gd name="T86" fmla="*/ 2147483647 w 372"/>
                  <a:gd name="T87" fmla="*/ 2147483647 h 426"/>
                  <a:gd name="T88" fmla="*/ 0 w 372"/>
                  <a:gd name="T89" fmla="*/ 2147483647 h 426"/>
                  <a:gd name="T90" fmla="*/ 2147483647 w 372"/>
                  <a:gd name="T91" fmla="*/ 2147483647 h 426"/>
                  <a:gd name="T92" fmla="*/ 2147483647 w 372"/>
                  <a:gd name="T93" fmla="*/ 2147483647 h 426"/>
                  <a:gd name="T94" fmla="*/ 2147483647 w 372"/>
                  <a:gd name="T95" fmla="*/ 2147483647 h 426"/>
                  <a:gd name="T96" fmla="*/ 2147483647 w 372"/>
                  <a:gd name="T97" fmla="*/ 2147483647 h 426"/>
                  <a:gd name="T98" fmla="*/ 2147483647 w 372"/>
                  <a:gd name="T99" fmla="*/ 2147483647 h 426"/>
                  <a:gd name="T100" fmla="*/ 2147483647 w 372"/>
                  <a:gd name="T101" fmla="*/ 2147483647 h 426"/>
                  <a:gd name="T102" fmla="*/ 2147483647 w 372"/>
                  <a:gd name="T103" fmla="*/ 2147483647 h 426"/>
                  <a:gd name="T104" fmla="*/ 2147483647 w 372"/>
                  <a:gd name="T105" fmla="*/ 2147483647 h 426"/>
                  <a:gd name="T106" fmla="*/ 2147483647 w 372"/>
                  <a:gd name="T107" fmla="*/ 2147483647 h 426"/>
                  <a:gd name="T108" fmla="*/ 2147483647 w 372"/>
                  <a:gd name="T109" fmla="*/ 2147483647 h 426"/>
                  <a:gd name="T110" fmla="*/ 2147483647 w 372"/>
                  <a:gd name="T111" fmla="*/ 2147483647 h 426"/>
                  <a:gd name="T112" fmla="*/ 2147483647 w 372"/>
                  <a:gd name="T113" fmla="*/ 2147483647 h 426"/>
                  <a:gd name="T114" fmla="*/ 2147483647 w 372"/>
                  <a:gd name="T115" fmla="*/ 2147483647 h 42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72"/>
                  <a:gd name="T175" fmla="*/ 0 h 426"/>
                  <a:gd name="T176" fmla="*/ 372 w 372"/>
                  <a:gd name="T177" fmla="*/ 426 h 42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72" h="426">
                    <a:moveTo>
                      <a:pt x="132" y="414"/>
                    </a:moveTo>
                    <a:lnTo>
                      <a:pt x="138" y="354"/>
                    </a:lnTo>
                    <a:lnTo>
                      <a:pt x="144" y="354"/>
                    </a:lnTo>
                    <a:lnTo>
                      <a:pt x="150" y="360"/>
                    </a:lnTo>
                    <a:lnTo>
                      <a:pt x="162" y="360"/>
                    </a:lnTo>
                    <a:lnTo>
                      <a:pt x="174" y="366"/>
                    </a:lnTo>
                    <a:lnTo>
                      <a:pt x="192" y="372"/>
                    </a:lnTo>
                    <a:lnTo>
                      <a:pt x="216" y="372"/>
                    </a:lnTo>
                    <a:lnTo>
                      <a:pt x="210" y="366"/>
                    </a:lnTo>
                    <a:lnTo>
                      <a:pt x="210" y="348"/>
                    </a:lnTo>
                    <a:lnTo>
                      <a:pt x="204" y="342"/>
                    </a:lnTo>
                    <a:lnTo>
                      <a:pt x="222" y="342"/>
                    </a:lnTo>
                    <a:lnTo>
                      <a:pt x="258" y="360"/>
                    </a:lnTo>
                    <a:lnTo>
                      <a:pt x="270" y="360"/>
                    </a:lnTo>
                    <a:lnTo>
                      <a:pt x="282" y="348"/>
                    </a:lnTo>
                    <a:lnTo>
                      <a:pt x="282" y="336"/>
                    </a:lnTo>
                    <a:lnTo>
                      <a:pt x="270" y="300"/>
                    </a:lnTo>
                    <a:lnTo>
                      <a:pt x="318" y="354"/>
                    </a:lnTo>
                    <a:lnTo>
                      <a:pt x="318" y="360"/>
                    </a:lnTo>
                    <a:lnTo>
                      <a:pt x="312" y="366"/>
                    </a:lnTo>
                    <a:lnTo>
                      <a:pt x="312" y="390"/>
                    </a:lnTo>
                    <a:lnTo>
                      <a:pt x="306" y="402"/>
                    </a:lnTo>
                    <a:lnTo>
                      <a:pt x="306" y="414"/>
                    </a:lnTo>
                    <a:lnTo>
                      <a:pt x="312" y="420"/>
                    </a:lnTo>
                    <a:lnTo>
                      <a:pt x="324" y="420"/>
                    </a:lnTo>
                    <a:lnTo>
                      <a:pt x="330" y="426"/>
                    </a:lnTo>
                    <a:lnTo>
                      <a:pt x="336" y="414"/>
                    </a:lnTo>
                    <a:lnTo>
                      <a:pt x="336" y="408"/>
                    </a:lnTo>
                    <a:lnTo>
                      <a:pt x="372" y="414"/>
                    </a:lnTo>
                    <a:lnTo>
                      <a:pt x="360" y="354"/>
                    </a:lnTo>
                    <a:lnTo>
                      <a:pt x="360" y="348"/>
                    </a:lnTo>
                    <a:lnTo>
                      <a:pt x="354" y="342"/>
                    </a:lnTo>
                    <a:lnTo>
                      <a:pt x="348" y="330"/>
                    </a:lnTo>
                    <a:lnTo>
                      <a:pt x="342" y="312"/>
                    </a:lnTo>
                    <a:lnTo>
                      <a:pt x="336" y="300"/>
                    </a:lnTo>
                    <a:lnTo>
                      <a:pt x="336" y="288"/>
                    </a:lnTo>
                    <a:lnTo>
                      <a:pt x="330" y="276"/>
                    </a:lnTo>
                    <a:lnTo>
                      <a:pt x="330" y="270"/>
                    </a:lnTo>
                    <a:lnTo>
                      <a:pt x="324" y="258"/>
                    </a:lnTo>
                    <a:lnTo>
                      <a:pt x="324" y="240"/>
                    </a:lnTo>
                    <a:lnTo>
                      <a:pt x="318" y="234"/>
                    </a:lnTo>
                    <a:lnTo>
                      <a:pt x="306" y="228"/>
                    </a:lnTo>
                    <a:lnTo>
                      <a:pt x="288" y="228"/>
                    </a:lnTo>
                    <a:lnTo>
                      <a:pt x="288" y="252"/>
                    </a:lnTo>
                    <a:lnTo>
                      <a:pt x="282" y="288"/>
                    </a:lnTo>
                    <a:lnTo>
                      <a:pt x="264" y="264"/>
                    </a:lnTo>
                    <a:lnTo>
                      <a:pt x="258" y="264"/>
                    </a:lnTo>
                    <a:lnTo>
                      <a:pt x="240" y="246"/>
                    </a:lnTo>
                    <a:lnTo>
                      <a:pt x="234" y="234"/>
                    </a:lnTo>
                    <a:lnTo>
                      <a:pt x="234" y="216"/>
                    </a:lnTo>
                    <a:lnTo>
                      <a:pt x="240" y="204"/>
                    </a:lnTo>
                    <a:lnTo>
                      <a:pt x="252" y="192"/>
                    </a:lnTo>
                    <a:lnTo>
                      <a:pt x="258" y="192"/>
                    </a:lnTo>
                    <a:lnTo>
                      <a:pt x="270" y="186"/>
                    </a:lnTo>
                    <a:lnTo>
                      <a:pt x="276" y="186"/>
                    </a:lnTo>
                    <a:lnTo>
                      <a:pt x="282" y="180"/>
                    </a:lnTo>
                    <a:lnTo>
                      <a:pt x="288" y="168"/>
                    </a:lnTo>
                    <a:lnTo>
                      <a:pt x="294" y="150"/>
                    </a:lnTo>
                    <a:lnTo>
                      <a:pt x="294" y="138"/>
                    </a:lnTo>
                    <a:lnTo>
                      <a:pt x="300" y="138"/>
                    </a:lnTo>
                    <a:lnTo>
                      <a:pt x="306" y="132"/>
                    </a:lnTo>
                    <a:lnTo>
                      <a:pt x="306" y="126"/>
                    </a:lnTo>
                    <a:lnTo>
                      <a:pt x="282" y="102"/>
                    </a:lnTo>
                    <a:lnTo>
                      <a:pt x="276" y="102"/>
                    </a:lnTo>
                    <a:lnTo>
                      <a:pt x="228" y="114"/>
                    </a:lnTo>
                    <a:lnTo>
                      <a:pt x="210" y="114"/>
                    </a:lnTo>
                    <a:lnTo>
                      <a:pt x="198" y="108"/>
                    </a:lnTo>
                    <a:lnTo>
                      <a:pt x="138" y="108"/>
                    </a:lnTo>
                    <a:lnTo>
                      <a:pt x="132" y="102"/>
                    </a:lnTo>
                    <a:lnTo>
                      <a:pt x="126" y="102"/>
                    </a:lnTo>
                    <a:lnTo>
                      <a:pt x="126" y="66"/>
                    </a:lnTo>
                    <a:lnTo>
                      <a:pt x="120" y="66"/>
                    </a:lnTo>
                    <a:lnTo>
                      <a:pt x="120" y="36"/>
                    </a:lnTo>
                    <a:lnTo>
                      <a:pt x="114" y="30"/>
                    </a:lnTo>
                    <a:lnTo>
                      <a:pt x="108" y="30"/>
                    </a:lnTo>
                    <a:lnTo>
                      <a:pt x="102" y="24"/>
                    </a:lnTo>
                    <a:lnTo>
                      <a:pt x="96" y="42"/>
                    </a:lnTo>
                    <a:lnTo>
                      <a:pt x="90" y="36"/>
                    </a:lnTo>
                    <a:lnTo>
                      <a:pt x="78" y="36"/>
                    </a:lnTo>
                    <a:lnTo>
                      <a:pt x="72" y="30"/>
                    </a:lnTo>
                    <a:lnTo>
                      <a:pt x="66" y="18"/>
                    </a:lnTo>
                    <a:lnTo>
                      <a:pt x="66" y="12"/>
                    </a:lnTo>
                    <a:lnTo>
                      <a:pt x="60" y="0"/>
                    </a:lnTo>
                    <a:lnTo>
                      <a:pt x="42" y="6"/>
                    </a:lnTo>
                    <a:lnTo>
                      <a:pt x="48" y="12"/>
                    </a:lnTo>
                    <a:lnTo>
                      <a:pt x="24" y="0"/>
                    </a:lnTo>
                    <a:lnTo>
                      <a:pt x="6" y="0"/>
                    </a:lnTo>
                    <a:lnTo>
                      <a:pt x="18" y="18"/>
                    </a:lnTo>
                    <a:lnTo>
                      <a:pt x="6" y="30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6" y="60"/>
                    </a:lnTo>
                    <a:lnTo>
                      <a:pt x="18" y="66"/>
                    </a:lnTo>
                    <a:lnTo>
                      <a:pt x="30" y="78"/>
                    </a:lnTo>
                    <a:lnTo>
                      <a:pt x="36" y="78"/>
                    </a:lnTo>
                    <a:lnTo>
                      <a:pt x="66" y="96"/>
                    </a:lnTo>
                    <a:lnTo>
                      <a:pt x="66" y="108"/>
                    </a:lnTo>
                    <a:lnTo>
                      <a:pt x="30" y="108"/>
                    </a:lnTo>
                    <a:lnTo>
                      <a:pt x="30" y="138"/>
                    </a:lnTo>
                    <a:lnTo>
                      <a:pt x="24" y="138"/>
                    </a:lnTo>
                    <a:lnTo>
                      <a:pt x="12" y="150"/>
                    </a:lnTo>
                    <a:lnTo>
                      <a:pt x="24" y="162"/>
                    </a:lnTo>
                    <a:lnTo>
                      <a:pt x="36" y="168"/>
                    </a:lnTo>
                    <a:lnTo>
                      <a:pt x="54" y="168"/>
                    </a:lnTo>
                    <a:lnTo>
                      <a:pt x="66" y="174"/>
                    </a:lnTo>
                    <a:lnTo>
                      <a:pt x="72" y="180"/>
                    </a:lnTo>
                    <a:lnTo>
                      <a:pt x="72" y="186"/>
                    </a:lnTo>
                    <a:lnTo>
                      <a:pt x="66" y="204"/>
                    </a:lnTo>
                    <a:lnTo>
                      <a:pt x="60" y="210"/>
                    </a:lnTo>
                    <a:lnTo>
                      <a:pt x="54" y="222"/>
                    </a:lnTo>
                    <a:lnTo>
                      <a:pt x="66" y="252"/>
                    </a:lnTo>
                    <a:lnTo>
                      <a:pt x="96" y="276"/>
                    </a:lnTo>
                    <a:lnTo>
                      <a:pt x="96" y="306"/>
                    </a:lnTo>
                    <a:lnTo>
                      <a:pt x="114" y="348"/>
                    </a:lnTo>
                    <a:lnTo>
                      <a:pt x="108" y="378"/>
                    </a:lnTo>
                    <a:lnTo>
                      <a:pt x="132" y="41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68" name="Bahrai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FA6B2A03-A1A5-4365-96B3-682C66FBB98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234693" y="-1524489"/>
                <a:ext cx="5366" cy="11297"/>
              </a:xfrm>
              <a:custGeom>
                <a:avLst/>
                <a:gdLst>
                  <a:gd name="T0" fmla="*/ 2147483647 w 15"/>
                  <a:gd name="T1" fmla="*/ 0 h 28"/>
                  <a:gd name="T2" fmla="*/ 2147483647 w 15"/>
                  <a:gd name="T3" fmla="*/ 2147483647 h 28"/>
                  <a:gd name="T4" fmla="*/ 2147483647 w 15"/>
                  <a:gd name="T5" fmla="*/ 2147483647 h 28"/>
                  <a:gd name="T6" fmla="*/ 2033064304 w 15"/>
                  <a:gd name="T7" fmla="*/ 2147483647 h 28"/>
                  <a:gd name="T8" fmla="*/ 813445092 w 15"/>
                  <a:gd name="T9" fmla="*/ 2147483647 h 28"/>
                  <a:gd name="T10" fmla="*/ 2147483647 w 15"/>
                  <a:gd name="T11" fmla="*/ 0 h 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"/>
                  <a:gd name="T19" fmla="*/ 0 h 28"/>
                  <a:gd name="T20" fmla="*/ 15 w 15"/>
                  <a:gd name="T21" fmla="*/ 28 h 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" h="28">
                    <a:moveTo>
                      <a:pt x="9" y="0"/>
                    </a:moveTo>
                    <a:cubicBezTo>
                      <a:pt x="14" y="0"/>
                      <a:pt x="15" y="10"/>
                      <a:pt x="14" y="14"/>
                    </a:cubicBezTo>
                    <a:cubicBezTo>
                      <a:pt x="13" y="18"/>
                      <a:pt x="15" y="28"/>
                      <a:pt x="9" y="28"/>
                    </a:cubicBezTo>
                    <a:cubicBezTo>
                      <a:pt x="4" y="27"/>
                      <a:pt x="5" y="21"/>
                      <a:pt x="5" y="18"/>
                    </a:cubicBezTo>
                    <a:cubicBezTo>
                      <a:pt x="5" y="14"/>
                      <a:pt x="0" y="14"/>
                      <a:pt x="2" y="8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69" name="Belarus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18E7A1AE-9759-493B-9934-B2A6F06E84B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45275" y="-2007050"/>
                <a:ext cx="111153" cy="75853"/>
              </a:xfrm>
              <a:custGeom>
                <a:avLst/>
                <a:gdLst>
                  <a:gd name="T0" fmla="*/ 2147483647 w 570"/>
                  <a:gd name="T1" fmla="*/ 2147483647 h 372"/>
                  <a:gd name="T2" fmla="*/ 2147483647 w 570"/>
                  <a:gd name="T3" fmla="*/ 2147483647 h 372"/>
                  <a:gd name="T4" fmla="*/ 2147483647 w 570"/>
                  <a:gd name="T5" fmla="*/ 2147483647 h 372"/>
                  <a:gd name="T6" fmla="*/ 2147483647 w 570"/>
                  <a:gd name="T7" fmla="*/ 2147483647 h 372"/>
                  <a:gd name="T8" fmla="*/ 2147483647 w 570"/>
                  <a:gd name="T9" fmla="*/ 2147483647 h 372"/>
                  <a:gd name="T10" fmla="*/ 2147483647 w 570"/>
                  <a:gd name="T11" fmla="*/ 2147483647 h 372"/>
                  <a:gd name="T12" fmla="*/ 2147483647 w 570"/>
                  <a:gd name="T13" fmla="*/ 2147483647 h 372"/>
                  <a:gd name="T14" fmla="*/ 2147483647 w 570"/>
                  <a:gd name="T15" fmla="*/ 2147483647 h 372"/>
                  <a:gd name="T16" fmla="*/ 2147483647 w 570"/>
                  <a:gd name="T17" fmla="*/ 2147483647 h 372"/>
                  <a:gd name="T18" fmla="*/ 2147483647 w 570"/>
                  <a:gd name="T19" fmla="*/ 2147483647 h 372"/>
                  <a:gd name="T20" fmla="*/ 2147483647 w 570"/>
                  <a:gd name="T21" fmla="*/ 2147483647 h 372"/>
                  <a:gd name="T22" fmla="*/ 2147483647 w 570"/>
                  <a:gd name="T23" fmla="*/ 2147483647 h 372"/>
                  <a:gd name="T24" fmla="*/ 2147483647 w 570"/>
                  <a:gd name="T25" fmla="*/ 2147483647 h 372"/>
                  <a:gd name="T26" fmla="*/ 2147483647 w 570"/>
                  <a:gd name="T27" fmla="*/ 2147483647 h 372"/>
                  <a:gd name="T28" fmla="*/ 2147483647 w 570"/>
                  <a:gd name="T29" fmla="*/ 2147483647 h 372"/>
                  <a:gd name="T30" fmla="*/ 2147483647 w 570"/>
                  <a:gd name="T31" fmla="*/ 2147483647 h 372"/>
                  <a:gd name="T32" fmla="*/ 2147483647 w 570"/>
                  <a:gd name="T33" fmla="*/ 2147483647 h 372"/>
                  <a:gd name="T34" fmla="*/ 2147483647 w 570"/>
                  <a:gd name="T35" fmla="*/ 2147483647 h 372"/>
                  <a:gd name="T36" fmla="*/ 2147483647 w 570"/>
                  <a:gd name="T37" fmla="*/ 2147483647 h 372"/>
                  <a:gd name="T38" fmla="*/ 2147483647 w 570"/>
                  <a:gd name="T39" fmla="*/ 2147483647 h 372"/>
                  <a:gd name="T40" fmla="*/ 2147483647 w 570"/>
                  <a:gd name="T41" fmla="*/ 2147483647 h 372"/>
                  <a:gd name="T42" fmla="*/ 2147483647 w 570"/>
                  <a:gd name="T43" fmla="*/ 2147483647 h 372"/>
                  <a:gd name="T44" fmla="*/ 2147483647 w 570"/>
                  <a:gd name="T45" fmla="*/ 2147483647 h 372"/>
                  <a:gd name="T46" fmla="*/ 2147483647 w 570"/>
                  <a:gd name="T47" fmla="*/ 2147483647 h 372"/>
                  <a:gd name="T48" fmla="*/ 2147483647 w 570"/>
                  <a:gd name="T49" fmla="*/ 2147483647 h 372"/>
                  <a:gd name="T50" fmla="*/ 2147483647 w 570"/>
                  <a:gd name="T51" fmla="*/ 2147483647 h 372"/>
                  <a:gd name="T52" fmla="*/ 2147483647 w 570"/>
                  <a:gd name="T53" fmla="*/ 2147483647 h 372"/>
                  <a:gd name="T54" fmla="*/ 2147483647 w 570"/>
                  <a:gd name="T55" fmla="*/ 2147483647 h 372"/>
                  <a:gd name="T56" fmla="*/ 2147483647 w 570"/>
                  <a:gd name="T57" fmla="*/ 0 h 372"/>
                  <a:gd name="T58" fmla="*/ 2147483647 w 570"/>
                  <a:gd name="T59" fmla="*/ 2147483647 h 372"/>
                  <a:gd name="T60" fmla="*/ 2147483647 w 570"/>
                  <a:gd name="T61" fmla="*/ 2147483647 h 372"/>
                  <a:gd name="T62" fmla="*/ 2147483647 w 570"/>
                  <a:gd name="T63" fmla="*/ 2147483647 h 372"/>
                  <a:gd name="T64" fmla="*/ 2147483647 w 570"/>
                  <a:gd name="T65" fmla="*/ 2147483647 h 372"/>
                  <a:gd name="T66" fmla="*/ 2147483647 w 570"/>
                  <a:gd name="T67" fmla="*/ 2147483647 h 372"/>
                  <a:gd name="T68" fmla="*/ 2147483647 w 570"/>
                  <a:gd name="T69" fmla="*/ 2147483647 h 372"/>
                  <a:gd name="T70" fmla="*/ 2147483647 w 570"/>
                  <a:gd name="T71" fmla="*/ 2147483647 h 372"/>
                  <a:gd name="T72" fmla="*/ 2147483647 w 570"/>
                  <a:gd name="T73" fmla="*/ 2147483647 h 372"/>
                  <a:gd name="T74" fmla="*/ 2147483647 w 570"/>
                  <a:gd name="T75" fmla="*/ 2147483647 h 372"/>
                  <a:gd name="T76" fmla="*/ 2147483647 w 570"/>
                  <a:gd name="T77" fmla="*/ 2147483647 h 372"/>
                  <a:gd name="T78" fmla="*/ 2147483647 w 570"/>
                  <a:gd name="T79" fmla="*/ 2147483647 h 372"/>
                  <a:gd name="T80" fmla="*/ 2147483647 w 570"/>
                  <a:gd name="T81" fmla="*/ 2147483647 h 372"/>
                  <a:gd name="T82" fmla="*/ 2147483647 w 570"/>
                  <a:gd name="T83" fmla="*/ 2147483647 h 372"/>
                  <a:gd name="T84" fmla="*/ 2147483647 w 570"/>
                  <a:gd name="T85" fmla="*/ 2147483647 h 372"/>
                  <a:gd name="T86" fmla="*/ 2147483647 w 570"/>
                  <a:gd name="T87" fmla="*/ 2147483647 h 372"/>
                  <a:gd name="T88" fmla="*/ 2147483647 w 570"/>
                  <a:gd name="T89" fmla="*/ 2147483647 h 372"/>
                  <a:gd name="T90" fmla="*/ 2147483647 w 570"/>
                  <a:gd name="T91" fmla="*/ 2147483647 h 372"/>
                  <a:gd name="T92" fmla="*/ 2147483647 w 570"/>
                  <a:gd name="T93" fmla="*/ 2147483647 h 372"/>
                  <a:gd name="T94" fmla="*/ 2147483647 w 570"/>
                  <a:gd name="T95" fmla="*/ 2147483647 h 372"/>
                  <a:gd name="T96" fmla="*/ 2147483647 w 570"/>
                  <a:gd name="T97" fmla="*/ 2147483647 h 37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570"/>
                  <a:gd name="T148" fmla="*/ 0 h 372"/>
                  <a:gd name="T149" fmla="*/ 570 w 570"/>
                  <a:gd name="T150" fmla="*/ 372 h 372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570" h="372">
                    <a:moveTo>
                      <a:pt x="24" y="312"/>
                    </a:moveTo>
                    <a:lnTo>
                      <a:pt x="24" y="342"/>
                    </a:lnTo>
                    <a:lnTo>
                      <a:pt x="30" y="354"/>
                    </a:lnTo>
                    <a:lnTo>
                      <a:pt x="36" y="360"/>
                    </a:lnTo>
                    <a:lnTo>
                      <a:pt x="48" y="360"/>
                    </a:lnTo>
                    <a:lnTo>
                      <a:pt x="60" y="354"/>
                    </a:lnTo>
                    <a:lnTo>
                      <a:pt x="72" y="342"/>
                    </a:lnTo>
                    <a:lnTo>
                      <a:pt x="72" y="336"/>
                    </a:lnTo>
                    <a:lnTo>
                      <a:pt x="108" y="336"/>
                    </a:lnTo>
                    <a:lnTo>
                      <a:pt x="120" y="330"/>
                    </a:lnTo>
                    <a:lnTo>
                      <a:pt x="126" y="324"/>
                    </a:lnTo>
                    <a:lnTo>
                      <a:pt x="174" y="324"/>
                    </a:lnTo>
                    <a:lnTo>
                      <a:pt x="174" y="330"/>
                    </a:lnTo>
                    <a:lnTo>
                      <a:pt x="180" y="336"/>
                    </a:lnTo>
                    <a:lnTo>
                      <a:pt x="216" y="336"/>
                    </a:lnTo>
                    <a:lnTo>
                      <a:pt x="240" y="342"/>
                    </a:lnTo>
                    <a:lnTo>
                      <a:pt x="258" y="354"/>
                    </a:lnTo>
                    <a:lnTo>
                      <a:pt x="264" y="348"/>
                    </a:lnTo>
                    <a:lnTo>
                      <a:pt x="282" y="360"/>
                    </a:lnTo>
                    <a:lnTo>
                      <a:pt x="294" y="348"/>
                    </a:lnTo>
                    <a:lnTo>
                      <a:pt x="300" y="360"/>
                    </a:lnTo>
                    <a:lnTo>
                      <a:pt x="318" y="354"/>
                    </a:lnTo>
                    <a:lnTo>
                      <a:pt x="324" y="360"/>
                    </a:lnTo>
                    <a:lnTo>
                      <a:pt x="336" y="354"/>
                    </a:lnTo>
                    <a:lnTo>
                      <a:pt x="348" y="366"/>
                    </a:lnTo>
                    <a:lnTo>
                      <a:pt x="348" y="360"/>
                    </a:lnTo>
                    <a:lnTo>
                      <a:pt x="354" y="354"/>
                    </a:lnTo>
                    <a:lnTo>
                      <a:pt x="372" y="354"/>
                    </a:lnTo>
                    <a:lnTo>
                      <a:pt x="378" y="360"/>
                    </a:lnTo>
                    <a:lnTo>
                      <a:pt x="378" y="372"/>
                    </a:lnTo>
                    <a:lnTo>
                      <a:pt x="384" y="372"/>
                    </a:lnTo>
                    <a:lnTo>
                      <a:pt x="396" y="366"/>
                    </a:lnTo>
                    <a:lnTo>
                      <a:pt x="420" y="366"/>
                    </a:lnTo>
                    <a:lnTo>
                      <a:pt x="426" y="372"/>
                    </a:lnTo>
                    <a:lnTo>
                      <a:pt x="444" y="372"/>
                    </a:lnTo>
                    <a:lnTo>
                      <a:pt x="450" y="366"/>
                    </a:lnTo>
                    <a:lnTo>
                      <a:pt x="450" y="354"/>
                    </a:lnTo>
                    <a:lnTo>
                      <a:pt x="444" y="348"/>
                    </a:lnTo>
                    <a:lnTo>
                      <a:pt x="450" y="336"/>
                    </a:lnTo>
                    <a:lnTo>
                      <a:pt x="456" y="330"/>
                    </a:lnTo>
                    <a:lnTo>
                      <a:pt x="468" y="324"/>
                    </a:lnTo>
                    <a:lnTo>
                      <a:pt x="474" y="312"/>
                    </a:lnTo>
                    <a:lnTo>
                      <a:pt x="498" y="312"/>
                    </a:lnTo>
                    <a:lnTo>
                      <a:pt x="516" y="318"/>
                    </a:lnTo>
                    <a:lnTo>
                      <a:pt x="516" y="300"/>
                    </a:lnTo>
                    <a:lnTo>
                      <a:pt x="510" y="288"/>
                    </a:lnTo>
                    <a:lnTo>
                      <a:pt x="504" y="282"/>
                    </a:lnTo>
                    <a:lnTo>
                      <a:pt x="504" y="264"/>
                    </a:lnTo>
                    <a:lnTo>
                      <a:pt x="480" y="240"/>
                    </a:lnTo>
                    <a:lnTo>
                      <a:pt x="480" y="234"/>
                    </a:lnTo>
                    <a:lnTo>
                      <a:pt x="486" y="228"/>
                    </a:lnTo>
                    <a:lnTo>
                      <a:pt x="510" y="228"/>
                    </a:lnTo>
                    <a:lnTo>
                      <a:pt x="510" y="234"/>
                    </a:lnTo>
                    <a:lnTo>
                      <a:pt x="516" y="234"/>
                    </a:lnTo>
                    <a:lnTo>
                      <a:pt x="522" y="240"/>
                    </a:lnTo>
                    <a:lnTo>
                      <a:pt x="528" y="240"/>
                    </a:lnTo>
                    <a:lnTo>
                      <a:pt x="552" y="228"/>
                    </a:lnTo>
                    <a:lnTo>
                      <a:pt x="558" y="216"/>
                    </a:lnTo>
                    <a:lnTo>
                      <a:pt x="570" y="210"/>
                    </a:lnTo>
                    <a:lnTo>
                      <a:pt x="546" y="198"/>
                    </a:lnTo>
                    <a:lnTo>
                      <a:pt x="552" y="192"/>
                    </a:lnTo>
                    <a:lnTo>
                      <a:pt x="552" y="186"/>
                    </a:lnTo>
                    <a:lnTo>
                      <a:pt x="546" y="186"/>
                    </a:lnTo>
                    <a:lnTo>
                      <a:pt x="540" y="180"/>
                    </a:lnTo>
                    <a:lnTo>
                      <a:pt x="504" y="180"/>
                    </a:lnTo>
                    <a:lnTo>
                      <a:pt x="504" y="156"/>
                    </a:lnTo>
                    <a:lnTo>
                      <a:pt x="474" y="144"/>
                    </a:lnTo>
                    <a:lnTo>
                      <a:pt x="474" y="132"/>
                    </a:lnTo>
                    <a:lnTo>
                      <a:pt x="456" y="114"/>
                    </a:lnTo>
                    <a:lnTo>
                      <a:pt x="444" y="108"/>
                    </a:lnTo>
                    <a:lnTo>
                      <a:pt x="438" y="102"/>
                    </a:lnTo>
                    <a:lnTo>
                      <a:pt x="444" y="84"/>
                    </a:lnTo>
                    <a:lnTo>
                      <a:pt x="432" y="66"/>
                    </a:lnTo>
                    <a:lnTo>
                      <a:pt x="438" y="60"/>
                    </a:lnTo>
                    <a:lnTo>
                      <a:pt x="438" y="48"/>
                    </a:lnTo>
                    <a:lnTo>
                      <a:pt x="432" y="42"/>
                    </a:lnTo>
                    <a:lnTo>
                      <a:pt x="396" y="24"/>
                    </a:lnTo>
                    <a:lnTo>
                      <a:pt x="390" y="18"/>
                    </a:lnTo>
                    <a:lnTo>
                      <a:pt x="384" y="18"/>
                    </a:lnTo>
                    <a:lnTo>
                      <a:pt x="354" y="36"/>
                    </a:lnTo>
                    <a:lnTo>
                      <a:pt x="348" y="18"/>
                    </a:lnTo>
                    <a:lnTo>
                      <a:pt x="312" y="12"/>
                    </a:lnTo>
                    <a:lnTo>
                      <a:pt x="300" y="18"/>
                    </a:lnTo>
                    <a:lnTo>
                      <a:pt x="300" y="12"/>
                    </a:lnTo>
                    <a:lnTo>
                      <a:pt x="294" y="6"/>
                    </a:lnTo>
                    <a:lnTo>
                      <a:pt x="276" y="6"/>
                    </a:lnTo>
                    <a:lnTo>
                      <a:pt x="270" y="0"/>
                    </a:lnTo>
                    <a:lnTo>
                      <a:pt x="258" y="0"/>
                    </a:lnTo>
                    <a:lnTo>
                      <a:pt x="252" y="6"/>
                    </a:lnTo>
                    <a:lnTo>
                      <a:pt x="246" y="18"/>
                    </a:lnTo>
                    <a:lnTo>
                      <a:pt x="240" y="24"/>
                    </a:lnTo>
                    <a:lnTo>
                      <a:pt x="234" y="24"/>
                    </a:lnTo>
                    <a:lnTo>
                      <a:pt x="228" y="30"/>
                    </a:lnTo>
                    <a:lnTo>
                      <a:pt x="222" y="24"/>
                    </a:lnTo>
                    <a:lnTo>
                      <a:pt x="198" y="24"/>
                    </a:lnTo>
                    <a:lnTo>
                      <a:pt x="192" y="30"/>
                    </a:lnTo>
                    <a:lnTo>
                      <a:pt x="180" y="36"/>
                    </a:lnTo>
                    <a:lnTo>
                      <a:pt x="174" y="42"/>
                    </a:lnTo>
                    <a:lnTo>
                      <a:pt x="174" y="54"/>
                    </a:lnTo>
                    <a:lnTo>
                      <a:pt x="192" y="72"/>
                    </a:lnTo>
                    <a:lnTo>
                      <a:pt x="186" y="78"/>
                    </a:lnTo>
                    <a:lnTo>
                      <a:pt x="168" y="78"/>
                    </a:lnTo>
                    <a:lnTo>
                      <a:pt x="162" y="72"/>
                    </a:lnTo>
                    <a:lnTo>
                      <a:pt x="156" y="72"/>
                    </a:lnTo>
                    <a:lnTo>
                      <a:pt x="162" y="90"/>
                    </a:lnTo>
                    <a:lnTo>
                      <a:pt x="144" y="90"/>
                    </a:lnTo>
                    <a:lnTo>
                      <a:pt x="138" y="96"/>
                    </a:lnTo>
                    <a:lnTo>
                      <a:pt x="138" y="102"/>
                    </a:lnTo>
                    <a:lnTo>
                      <a:pt x="144" y="114"/>
                    </a:lnTo>
                    <a:lnTo>
                      <a:pt x="144" y="120"/>
                    </a:lnTo>
                    <a:lnTo>
                      <a:pt x="132" y="120"/>
                    </a:lnTo>
                    <a:lnTo>
                      <a:pt x="132" y="126"/>
                    </a:lnTo>
                    <a:lnTo>
                      <a:pt x="138" y="132"/>
                    </a:lnTo>
                    <a:lnTo>
                      <a:pt x="138" y="144"/>
                    </a:lnTo>
                    <a:lnTo>
                      <a:pt x="144" y="150"/>
                    </a:lnTo>
                    <a:lnTo>
                      <a:pt x="144" y="156"/>
                    </a:lnTo>
                    <a:lnTo>
                      <a:pt x="132" y="156"/>
                    </a:lnTo>
                    <a:lnTo>
                      <a:pt x="138" y="150"/>
                    </a:lnTo>
                    <a:lnTo>
                      <a:pt x="138" y="144"/>
                    </a:lnTo>
                    <a:lnTo>
                      <a:pt x="120" y="144"/>
                    </a:lnTo>
                    <a:lnTo>
                      <a:pt x="108" y="150"/>
                    </a:lnTo>
                    <a:lnTo>
                      <a:pt x="102" y="156"/>
                    </a:lnTo>
                    <a:lnTo>
                      <a:pt x="96" y="168"/>
                    </a:lnTo>
                    <a:lnTo>
                      <a:pt x="84" y="156"/>
                    </a:lnTo>
                    <a:lnTo>
                      <a:pt x="84" y="174"/>
                    </a:lnTo>
                    <a:lnTo>
                      <a:pt x="54" y="174"/>
                    </a:lnTo>
                    <a:lnTo>
                      <a:pt x="54" y="168"/>
                    </a:lnTo>
                    <a:lnTo>
                      <a:pt x="48" y="162"/>
                    </a:lnTo>
                    <a:lnTo>
                      <a:pt x="42" y="162"/>
                    </a:lnTo>
                    <a:lnTo>
                      <a:pt x="30" y="168"/>
                    </a:lnTo>
                    <a:lnTo>
                      <a:pt x="18" y="168"/>
                    </a:lnTo>
                    <a:lnTo>
                      <a:pt x="12" y="174"/>
                    </a:lnTo>
                    <a:lnTo>
                      <a:pt x="6" y="174"/>
                    </a:lnTo>
                    <a:lnTo>
                      <a:pt x="12" y="186"/>
                    </a:lnTo>
                    <a:lnTo>
                      <a:pt x="18" y="192"/>
                    </a:lnTo>
                    <a:lnTo>
                      <a:pt x="18" y="204"/>
                    </a:lnTo>
                    <a:lnTo>
                      <a:pt x="24" y="210"/>
                    </a:lnTo>
                    <a:lnTo>
                      <a:pt x="36" y="234"/>
                    </a:lnTo>
                    <a:lnTo>
                      <a:pt x="42" y="240"/>
                    </a:lnTo>
                    <a:lnTo>
                      <a:pt x="42" y="246"/>
                    </a:lnTo>
                    <a:lnTo>
                      <a:pt x="36" y="252"/>
                    </a:lnTo>
                    <a:lnTo>
                      <a:pt x="36" y="264"/>
                    </a:lnTo>
                    <a:lnTo>
                      <a:pt x="12" y="270"/>
                    </a:lnTo>
                    <a:lnTo>
                      <a:pt x="12" y="288"/>
                    </a:lnTo>
                    <a:lnTo>
                      <a:pt x="0" y="288"/>
                    </a:lnTo>
                    <a:lnTo>
                      <a:pt x="0" y="294"/>
                    </a:lnTo>
                    <a:lnTo>
                      <a:pt x="6" y="300"/>
                    </a:lnTo>
                    <a:lnTo>
                      <a:pt x="12" y="300"/>
                    </a:lnTo>
                    <a:lnTo>
                      <a:pt x="24" y="31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70" name="Azerbaija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C35B0A85-7160-408B-9E4D-2CF16896B2B5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7133506" y="-1778681"/>
                <a:ext cx="69757" cy="58908"/>
              </a:xfrm>
              <a:custGeom>
                <a:avLst/>
                <a:gdLst>
                  <a:gd name="T0" fmla="*/ 2147483647 w 360"/>
                  <a:gd name="T1" fmla="*/ 2147483647 h 288"/>
                  <a:gd name="T2" fmla="*/ 2147483647 w 360"/>
                  <a:gd name="T3" fmla="*/ 2147483647 h 288"/>
                  <a:gd name="T4" fmla="*/ 2147483647 w 360"/>
                  <a:gd name="T5" fmla="*/ 2147483647 h 288"/>
                  <a:gd name="T6" fmla="*/ 2147483647 w 360"/>
                  <a:gd name="T7" fmla="*/ 2147483647 h 288"/>
                  <a:gd name="T8" fmla="*/ 2147483647 w 360"/>
                  <a:gd name="T9" fmla="*/ 2147483647 h 288"/>
                  <a:gd name="T10" fmla="*/ 2147483647 w 360"/>
                  <a:gd name="T11" fmla="*/ 2147483647 h 288"/>
                  <a:gd name="T12" fmla="*/ 2147483647 w 360"/>
                  <a:gd name="T13" fmla="*/ 2147483647 h 288"/>
                  <a:gd name="T14" fmla="*/ 2147483647 w 360"/>
                  <a:gd name="T15" fmla="*/ 2147483647 h 288"/>
                  <a:gd name="T16" fmla="*/ 2147483647 w 360"/>
                  <a:gd name="T17" fmla="*/ 2147483647 h 288"/>
                  <a:gd name="T18" fmla="*/ 2147483647 w 360"/>
                  <a:gd name="T19" fmla="*/ 2147483647 h 288"/>
                  <a:gd name="T20" fmla="*/ 2147483647 w 360"/>
                  <a:gd name="T21" fmla="*/ 2147483647 h 288"/>
                  <a:gd name="T22" fmla="*/ 2147483647 w 360"/>
                  <a:gd name="T23" fmla="*/ 2147483647 h 288"/>
                  <a:gd name="T24" fmla="*/ 2147483647 w 360"/>
                  <a:gd name="T25" fmla="*/ 2147483647 h 288"/>
                  <a:gd name="T26" fmla="*/ 2147483647 w 360"/>
                  <a:gd name="T27" fmla="*/ 0 h 288"/>
                  <a:gd name="T28" fmla="*/ 2147483647 w 360"/>
                  <a:gd name="T29" fmla="*/ 2147483647 h 288"/>
                  <a:gd name="T30" fmla="*/ 2147483647 w 360"/>
                  <a:gd name="T31" fmla="*/ 2147483647 h 288"/>
                  <a:gd name="T32" fmla="*/ 2147483647 w 360"/>
                  <a:gd name="T33" fmla="*/ 2147483647 h 288"/>
                  <a:gd name="T34" fmla="*/ 2147483647 w 360"/>
                  <a:gd name="T35" fmla="*/ 2147483647 h 288"/>
                  <a:gd name="T36" fmla="*/ 2147483647 w 360"/>
                  <a:gd name="T37" fmla="*/ 2147483647 h 288"/>
                  <a:gd name="T38" fmla="*/ 2147483647 w 360"/>
                  <a:gd name="T39" fmla="*/ 0 h 288"/>
                  <a:gd name="T40" fmla="*/ 2147483647 w 360"/>
                  <a:gd name="T41" fmla="*/ 2147483647 h 288"/>
                  <a:gd name="T42" fmla="*/ 2147483647 w 360"/>
                  <a:gd name="T43" fmla="*/ 2147483647 h 288"/>
                  <a:gd name="T44" fmla="*/ 2147483647 w 360"/>
                  <a:gd name="T45" fmla="*/ 2147483647 h 288"/>
                  <a:gd name="T46" fmla="*/ 2147483647 w 360"/>
                  <a:gd name="T47" fmla="*/ 2147483647 h 288"/>
                  <a:gd name="T48" fmla="*/ 2147483647 w 360"/>
                  <a:gd name="T49" fmla="*/ 2147483647 h 288"/>
                  <a:gd name="T50" fmla="*/ 2147483647 w 360"/>
                  <a:gd name="T51" fmla="*/ 2147483647 h 288"/>
                  <a:gd name="T52" fmla="*/ 2147483647 w 360"/>
                  <a:gd name="T53" fmla="*/ 2147483647 h 288"/>
                  <a:gd name="T54" fmla="*/ 0 w 360"/>
                  <a:gd name="T55" fmla="*/ 2147483647 h 288"/>
                  <a:gd name="T56" fmla="*/ 2147483647 w 360"/>
                  <a:gd name="T57" fmla="*/ 2147483647 h 288"/>
                  <a:gd name="T58" fmla="*/ 2147483647 w 360"/>
                  <a:gd name="T59" fmla="*/ 2147483647 h 288"/>
                  <a:gd name="T60" fmla="*/ 2147483647 w 360"/>
                  <a:gd name="T61" fmla="*/ 2147483647 h 288"/>
                  <a:gd name="T62" fmla="*/ 2147483647 w 360"/>
                  <a:gd name="T63" fmla="*/ 2147483647 h 288"/>
                  <a:gd name="T64" fmla="*/ 2147483647 w 360"/>
                  <a:gd name="T65" fmla="*/ 2147483647 h 288"/>
                  <a:gd name="T66" fmla="*/ 2147483647 w 360"/>
                  <a:gd name="T67" fmla="*/ 2147483647 h 288"/>
                  <a:gd name="T68" fmla="*/ 2147483647 w 360"/>
                  <a:gd name="T69" fmla="*/ 2147483647 h 288"/>
                  <a:gd name="T70" fmla="*/ 2147483647 w 360"/>
                  <a:gd name="T71" fmla="*/ 2147483647 h 288"/>
                  <a:gd name="T72" fmla="*/ 2147483647 w 360"/>
                  <a:gd name="T73" fmla="*/ 2147483647 h 288"/>
                  <a:gd name="T74" fmla="*/ 2147483647 w 360"/>
                  <a:gd name="T75" fmla="*/ 2147483647 h 288"/>
                  <a:gd name="T76" fmla="*/ 2147483647 w 360"/>
                  <a:gd name="T77" fmla="*/ 2147483647 h 288"/>
                  <a:gd name="T78" fmla="*/ 2147483647 w 360"/>
                  <a:gd name="T79" fmla="*/ 2147483647 h 288"/>
                  <a:gd name="T80" fmla="*/ 2147483647 w 360"/>
                  <a:gd name="T81" fmla="*/ 2147483647 h 288"/>
                  <a:gd name="T82" fmla="*/ 2147483647 w 360"/>
                  <a:gd name="T83" fmla="*/ 2147483647 h 288"/>
                  <a:gd name="T84" fmla="*/ 2147483647 w 360"/>
                  <a:gd name="T85" fmla="*/ 2147483647 h 288"/>
                  <a:gd name="T86" fmla="*/ 2147483647 w 360"/>
                  <a:gd name="T87" fmla="*/ 2147483647 h 288"/>
                  <a:gd name="T88" fmla="*/ 2147483647 w 360"/>
                  <a:gd name="T89" fmla="*/ 2147483647 h 288"/>
                  <a:gd name="T90" fmla="*/ 2147483647 w 360"/>
                  <a:gd name="T91" fmla="*/ 2147483647 h 288"/>
                  <a:gd name="T92" fmla="*/ 2147483647 w 360"/>
                  <a:gd name="T93" fmla="*/ 2147483647 h 288"/>
                  <a:gd name="T94" fmla="*/ 2147483647 w 360"/>
                  <a:gd name="T95" fmla="*/ 2147483647 h 288"/>
                  <a:gd name="T96" fmla="*/ 2147483647 w 360"/>
                  <a:gd name="T97" fmla="*/ 2147483647 h 288"/>
                  <a:gd name="T98" fmla="*/ 2147483647 w 360"/>
                  <a:gd name="T99" fmla="*/ 2147483647 h 288"/>
                  <a:gd name="T100" fmla="*/ 2147483647 w 360"/>
                  <a:gd name="T101" fmla="*/ 2147483647 h 288"/>
                  <a:gd name="T102" fmla="*/ 2147483647 w 360"/>
                  <a:gd name="T103" fmla="*/ 2147483647 h 288"/>
                  <a:gd name="T104" fmla="*/ 2147483647 w 360"/>
                  <a:gd name="T105" fmla="*/ 2147483647 h 288"/>
                  <a:gd name="T106" fmla="*/ 2147483647 w 360"/>
                  <a:gd name="T107" fmla="*/ 2147483647 h 288"/>
                  <a:gd name="T108" fmla="*/ 2147483647 w 360"/>
                  <a:gd name="T109" fmla="*/ 2147483647 h 288"/>
                  <a:gd name="T110" fmla="*/ 2147483647 w 360"/>
                  <a:gd name="T111" fmla="*/ 2147483647 h 288"/>
                  <a:gd name="T112" fmla="*/ 2147483647 w 360"/>
                  <a:gd name="T113" fmla="*/ 2147483647 h 288"/>
                  <a:gd name="T114" fmla="*/ 2147483647 w 360"/>
                  <a:gd name="T115" fmla="*/ 2147483647 h 288"/>
                  <a:gd name="T116" fmla="*/ 2147483647 w 360"/>
                  <a:gd name="T117" fmla="*/ 2147483647 h 288"/>
                  <a:gd name="T118" fmla="*/ 2147483647 w 360"/>
                  <a:gd name="T119" fmla="*/ 2147483647 h 288"/>
                  <a:gd name="T120" fmla="*/ 2147483647 w 360"/>
                  <a:gd name="T121" fmla="*/ 2147483647 h 28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60"/>
                  <a:gd name="T184" fmla="*/ 0 h 288"/>
                  <a:gd name="T185" fmla="*/ 360 w 360"/>
                  <a:gd name="T186" fmla="*/ 288 h 28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60" h="288">
                    <a:moveTo>
                      <a:pt x="66" y="186"/>
                    </a:moveTo>
                    <a:lnTo>
                      <a:pt x="36" y="186"/>
                    </a:lnTo>
                    <a:lnTo>
                      <a:pt x="24" y="174"/>
                    </a:lnTo>
                    <a:lnTo>
                      <a:pt x="6" y="174"/>
                    </a:lnTo>
                    <a:lnTo>
                      <a:pt x="12" y="186"/>
                    </a:lnTo>
                    <a:lnTo>
                      <a:pt x="12" y="192"/>
                    </a:lnTo>
                    <a:lnTo>
                      <a:pt x="18" y="204"/>
                    </a:lnTo>
                    <a:lnTo>
                      <a:pt x="36" y="222"/>
                    </a:lnTo>
                    <a:lnTo>
                      <a:pt x="48" y="228"/>
                    </a:lnTo>
                    <a:lnTo>
                      <a:pt x="84" y="240"/>
                    </a:lnTo>
                    <a:lnTo>
                      <a:pt x="90" y="240"/>
                    </a:lnTo>
                    <a:lnTo>
                      <a:pt x="84" y="234"/>
                    </a:lnTo>
                    <a:lnTo>
                      <a:pt x="84" y="222"/>
                    </a:lnTo>
                    <a:lnTo>
                      <a:pt x="78" y="216"/>
                    </a:lnTo>
                    <a:lnTo>
                      <a:pt x="78" y="204"/>
                    </a:lnTo>
                    <a:lnTo>
                      <a:pt x="72" y="198"/>
                    </a:lnTo>
                    <a:lnTo>
                      <a:pt x="72" y="186"/>
                    </a:lnTo>
                    <a:lnTo>
                      <a:pt x="66" y="186"/>
                    </a:lnTo>
                    <a:close/>
                    <a:moveTo>
                      <a:pt x="354" y="108"/>
                    </a:moveTo>
                    <a:lnTo>
                      <a:pt x="348" y="102"/>
                    </a:lnTo>
                    <a:lnTo>
                      <a:pt x="330" y="102"/>
                    </a:lnTo>
                    <a:lnTo>
                      <a:pt x="318" y="108"/>
                    </a:lnTo>
                    <a:lnTo>
                      <a:pt x="306" y="108"/>
                    </a:lnTo>
                    <a:lnTo>
                      <a:pt x="288" y="90"/>
                    </a:lnTo>
                    <a:lnTo>
                      <a:pt x="288" y="84"/>
                    </a:lnTo>
                    <a:lnTo>
                      <a:pt x="264" y="54"/>
                    </a:lnTo>
                    <a:lnTo>
                      <a:pt x="264" y="42"/>
                    </a:lnTo>
                    <a:lnTo>
                      <a:pt x="216" y="0"/>
                    </a:lnTo>
                    <a:lnTo>
                      <a:pt x="216" y="30"/>
                    </a:lnTo>
                    <a:lnTo>
                      <a:pt x="210" y="36"/>
                    </a:lnTo>
                    <a:lnTo>
                      <a:pt x="192" y="36"/>
                    </a:lnTo>
                    <a:lnTo>
                      <a:pt x="192" y="48"/>
                    </a:lnTo>
                    <a:lnTo>
                      <a:pt x="186" y="54"/>
                    </a:lnTo>
                    <a:lnTo>
                      <a:pt x="162" y="54"/>
                    </a:lnTo>
                    <a:lnTo>
                      <a:pt x="156" y="48"/>
                    </a:lnTo>
                    <a:lnTo>
                      <a:pt x="144" y="42"/>
                    </a:lnTo>
                    <a:lnTo>
                      <a:pt x="138" y="30"/>
                    </a:lnTo>
                    <a:lnTo>
                      <a:pt x="120" y="12"/>
                    </a:lnTo>
                    <a:lnTo>
                      <a:pt x="84" y="0"/>
                    </a:lnTo>
                    <a:lnTo>
                      <a:pt x="72" y="0"/>
                    </a:lnTo>
                    <a:lnTo>
                      <a:pt x="60" y="12"/>
                    </a:lnTo>
                    <a:lnTo>
                      <a:pt x="78" y="30"/>
                    </a:lnTo>
                    <a:lnTo>
                      <a:pt x="84" y="30"/>
                    </a:lnTo>
                    <a:lnTo>
                      <a:pt x="90" y="36"/>
                    </a:lnTo>
                    <a:lnTo>
                      <a:pt x="96" y="48"/>
                    </a:lnTo>
                    <a:lnTo>
                      <a:pt x="102" y="54"/>
                    </a:lnTo>
                    <a:lnTo>
                      <a:pt x="108" y="66"/>
                    </a:lnTo>
                    <a:lnTo>
                      <a:pt x="102" y="72"/>
                    </a:lnTo>
                    <a:lnTo>
                      <a:pt x="84" y="54"/>
                    </a:lnTo>
                    <a:lnTo>
                      <a:pt x="72" y="54"/>
                    </a:lnTo>
                    <a:lnTo>
                      <a:pt x="60" y="60"/>
                    </a:lnTo>
                    <a:lnTo>
                      <a:pt x="42" y="42"/>
                    </a:lnTo>
                    <a:lnTo>
                      <a:pt x="42" y="36"/>
                    </a:lnTo>
                    <a:lnTo>
                      <a:pt x="36" y="30"/>
                    </a:lnTo>
                    <a:lnTo>
                      <a:pt x="12" y="30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6" y="48"/>
                    </a:lnTo>
                    <a:lnTo>
                      <a:pt x="12" y="54"/>
                    </a:lnTo>
                    <a:lnTo>
                      <a:pt x="12" y="66"/>
                    </a:lnTo>
                    <a:lnTo>
                      <a:pt x="30" y="66"/>
                    </a:lnTo>
                    <a:lnTo>
                      <a:pt x="36" y="72"/>
                    </a:lnTo>
                    <a:lnTo>
                      <a:pt x="36" y="96"/>
                    </a:lnTo>
                    <a:lnTo>
                      <a:pt x="30" y="102"/>
                    </a:lnTo>
                    <a:lnTo>
                      <a:pt x="36" y="102"/>
                    </a:lnTo>
                    <a:lnTo>
                      <a:pt x="42" y="108"/>
                    </a:lnTo>
                    <a:lnTo>
                      <a:pt x="66" y="120"/>
                    </a:lnTo>
                    <a:lnTo>
                      <a:pt x="72" y="126"/>
                    </a:lnTo>
                    <a:lnTo>
                      <a:pt x="72" y="132"/>
                    </a:lnTo>
                    <a:lnTo>
                      <a:pt x="54" y="150"/>
                    </a:lnTo>
                    <a:lnTo>
                      <a:pt x="42" y="150"/>
                    </a:lnTo>
                    <a:lnTo>
                      <a:pt x="72" y="162"/>
                    </a:lnTo>
                    <a:lnTo>
                      <a:pt x="84" y="180"/>
                    </a:lnTo>
                    <a:lnTo>
                      <a:pt x="114" y="186"/>
                    </a:lnTo>
                    <a:lnTo>
                      <a:pt x="114" y="198"/>
                    </a:lnTo>
                    <a:lnTo>
                      <a:pt x="120" y="210"/>
                    </a:lnTo>
                    <a:lnTo>
                      <a:pt x="120" y="240"/>
                    </a:lnTo>
                    <a:lnTo>
                      <a:pt x="132" y="240"/>
                    </a:lnTo>
                    <a:lnTo>
                      <a:pt x="138" y="228"/>
                    </a:lnTo>
                    <a:lnTo>
                      <a:pt x="144" y="222"/>
                    </a:lnTo>
                    <a:lnTo>
                      <a:pt x="144" y="216"/>
                    </a:lnTo>
                    <a:lnTo>
                      <a:pt x="156" y="204"/>
                    </a:lnTo>
                    <a:lnTo>
                      <a:pt x="174" y="192"/>
                    </a:lnTo>
                    <a:lnTo>
                      <a:pt x="186" y="186"/>
                    </a:lnTo>
                    <a:lnTo>
                      <a:pt x="198" y="174"/>
                    </a:lnTo>
                    <a:lnTo>
                      <a:pt x="210" y="168"/>
                    </a:lnTo>
                    <a:lnTo>
                      <a:pt x="222" y="168"/>
                    </a:lnTo>
                    <a:lnTo>
                      <a:pt x="228" y="180"/>
                    </a:lnTo>
                    <a:lnTo>
                      <a:pt x="234" y="186"/>
                    </a:lnTo>
                    <a:lnTo>
                      <a:pt x="234" y="204"/>
                    </a:lnTo>
                    <a:lnTo>
                      <a:pt x="228" y="210"/>
                    </a:lnTo>
                    <a:lnTo>
                      <a:pt x="228" y="222"/>
                    </a:lnTo>
                    <a:lnTo>
                      <a:pt x="234" y="222"/>
                    </a:lnTo>
                    <a:lnTo>
                      <a:pt x="240" y="228"/>
                    </a:lnTo>
                    <a:lnTo>
                      <a:pt x="240" y="234"/>
                    </a:lnTo>
                    <a:lnTo>
                      <a:pt x="234" y="240"/>
                    </a:lnTo>
                    <a:lnTo>
                      <a:pt x="222" y="240"/>
                    </a:lnTo>
                    <a:lnTo>
                      <a:pt x="222" y="246"/>
                    </a:lnTo>
                    <a:lnTo>
                      <a:pt x="234" y="258"/>
                    </a:lnTo>
                    <a:lnTo>
                      <a:pt x="246" y="264"/>
                    </a:lnTo>
                    <a:lnTo>
                      <a:pt x="252" y="270"/>
                    </a:lnTo>
                    <a:lnTo>
                      <a:pt x="258" y="270"/>
                    </a:lnTo>
                    <a:lnTo>
                      <a:pt x="264" y="276"/>
                    </a:lnTo>
                    <a:lnTo>
                      <a:pt x="264" y="282"/>
                    </a:lnTo>
                    <a:lnTo>
                      <a:pt x="282" y="282"/>
                    </a:lnTo>
                    <a:lnTo>
                      <a:pt x="282" y="288"/>
                    </a:lnTo>
                    <a:lnTo>
                      <a:pt x="288" y="282"/>
                    </a:lnTo>
                    <a:lnTo>
                      <a:pt x="288" y="258"/>
                    </a:lnTo>
                    <a:lnTo>
                      <a:pt x="282" y="252"/>
                    </a:lnTo>
                    <a:lnTo>
                      <a:pt x="276" y="252"/>
                    </a:lnTo>
                    <a:lnTo>
                      <a:pt x="270" y="246"/>
                    </a:lnTo>
                    <a:lnTo>
                      <a:pt x="288" y="240"/>
                    </a:lnTo>
                    <a:lnTo>
                      <a:pt x="288" y="210"/>
                    </a:lnTo>
                    <a:lnTo>
                      <a:pt x="300" y="222"/>
                    </a:lnTo>
                    <a:lnTo>
                      <a:pt x="306" y="222"/>
                    </a:lnTo>
                    <a:lnTo>
                      <a:pt x="318" y="210"/>
                    </a:lnTo>
                    <a:lnTo>
                      <a:pt x="300" y="192"/>
                    </a:lnTo>
                    <a:lnTo>
                      <a:pt x="300" y="138"/>
                    </a:lnTo>
                    <a:lnTo>
                      <a:pt x="318" y="138"/>
                    </a:lnTo>
                    <a:lnTo>
                      <a:pt x="330" y="126"/>
                    </a:lnTo>
                    <a:lnTo>
                      <a:pt x="360" y="132"/>
                    </a:lnTo>
                    <a:lnTo>
                      <a:pt x="360" y="120"/>
                    </a:lnTo>
                    <a:lnTo>
                      <a:pt x="354" y="10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71" name="Austr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B30A4A68-F62C-42B4-A199-CFC0E048422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684295" y="-1894075"/>
                <a:ext cx="88922" cy="41962"/>
              </a:xfrm>
              <a:custGeom>
                <a:avLst/>
                <a:gdLst>
                  <a:gd name="T0" fmla="*/ 2147483647 w 456"/>
                  <a:gd name="T1" fmla="*/ 2147483647 h 204"/>
                  <a:gd name="T2" fmla="*/ 2147483647 w 456"/>
                  <a:gd name="T3" fmla="*/ 2147483647 h 204"/>
                  <a:gd name="T4" fmla="*/ 2147483647 w 456"/>
                  <a:gd name="T5" fmla="*/ 2147483647 h 204"/>
                  <a:gd name="T6" fmla="*/ 2147483647 w 456"/>
                  <a:gd name="T7" fmla="*/ 2147483647 h 204"/>
                  <a:gd name="T8" fmla="*/ 2147483647 w 456"/>
                  <a:gd name="T9" fmla="*/ 2147483647 h 204"/>
                  <a:gd name="T10" fmla="*/ 2147483647 w 456"/>
                  <a:gd name="T11" fmla="*/ 2147483647 h 204"/>
                  <a:gd name="T12" fmla="*/ 2147483647 w 456"/>
                  <a:gd name="T13" fmla="*/ 2147483647 h 204"/>
                  <a:gd name="T14" fmla="*/ 2147483647 w 456"/>
                  <a:gd name="T15" fmla="*/ 0 h 204"/>
                  <a:gd name="T16" fmla="*/ 2147483647 w 456"/>
                  <a:gd name="T17" fmla="*/ 2147483647 h 204"/>
                  <a:gd name="T18" fmla="*/ 2147483647 w 456"/>
                  <a:gd name="T19" fmla="*/ 2147483647 h 204"/>
                  <a:gd name="T20" fmla="*/ 2147483647 w 456"/>
                  <a:gd name="T21" fmla="*/ 2147483647 h 204"/>
                  <a:gd name="T22" fmla="*/ 2147483647 w 456"/>
                  <a:gd name="T23" fmla="*/ 2147483647 h 204"/>
                  <a:gd name="T24" fmla="*/ 2147483647 w 456"/>
                  <a:gd name="T25" fmla="*/ 2147483647 h 204"/>
                  <a:gd name="T26" fmla="*/ 2147483647 w 456"/>
                  <a:gd name="T27" fmla="*/ 2147483647 h 204"/>
                  <a:gd name="T28" fmla="*/ 2147483647 w 456"/>
                  <a:gd name="T29" fmla="*/ 2147483647 h 204"/>
                  <a:gd name="T30" fmla="*/ 2147483647 w 456"/>
                  <a:gd name="T31" fmla="*/ 2147483647 h 204"/>
                  <a:gd name="T32" fmla="*/ 2147483647 w 456"/>
                  <a:gd name="T33" fmla="*/ 2147483647 h 204"/>
                  <a:gd name="T34" fmla="*/ 2147483647 w 456"/>
                  <a:gd name="T35" fmla="*/ 2147483647 h 204"/>
                  <a:gd name="T36" fmla="*/ 2147483647 w 456"/>
                  <a:gd name="T37" fmla="*/ 2147483647 h 204"/>
                  <a:gd name="T38" fmla="*/ 2147483647 w 456"/>
                  <a:gd name="T39" fmla="*/ 2147483647 h 204"/>
                  <a:gd name="T40" fmla="*/ 2147483647 w 456"/>
                  <a:gd name="T41" fmla="*/ 2147483647 h 204"/>
                  <a:gd name="T42" fmla="*/ 2147483647 w 456"/>
                  <a:gd name="T43" fmla="*/ 2147483647 h 204"/>
                  <a:gd name="T44" fmla="*/ 2147483647 w 456"/>
                  <a:gd name="T45" fmla="*/ 2147483647 h 204"/>
                  <a:gd name="T46" fmla="*/ 2147483647 w 456"/>
                  <a:gd name="T47" fmla="*/ 2147483647 h 204"/>
                  <a:gd name="T48" fmla="*/ 2147483647 w 456"/>
                  <a:gd name="T49" fmla="*/ 2147483647 h 204"/>
                  <a:gd name="T50" fmla="*/ 2147483647 w 456"/>
                  <a:gd name="T51" fmla="*/ 2147483647 h 204"/>
                  <a:gd name="T52" fmla="*/ 2147483647 w 456"/>
                  <a:gd name="T53" fmla="*/ 2147483647 h 204"/>
                  <a:gd name="T54" fmla="*/ 0 w 456"/>
                  <a:gd name="T55" fmla="*/ 2147483647 h 204"/>
                  <a:gd name="T56" fmla="*/ 2147483647 w 456"/>
                  <a:gd name="T57" fmla="*/ 2147483647 h 204"/>
                  <a:gd name="T58" fmla="*/ 2147483647 w 456"/>
                  <a:gd name="T59" fmla="*/ 2147483647 h 204"/>
                  <a:gd name="T60" fmla="*/ 2147483647 w 456"/>
                  <a:gd name="T61" fmla="*/ 2147483647 h 204"/>
                  <a:gd name="T62" fmla="*/ 2147483647 w 456"/>
                  <a:gd name="T63" fmla="*/ 2147483647 h 204"/>
                  <a:gd name="T64" fmla="*/ 2147483647 w 456"/>
                  <a:gd name="T65" fmla="*/ 2147483647 h 204"/>
                  <a:gd name="T66" fmla="*/ 2147483647 w 456"/>
                  <a:gd name="T67" fmla="*/ 2147483647 h 204"/>
                  <a:gd name="T68" fmla="*/ 2147483647 w 456"/>
                  <a:gd name="T69" fmla="*/ 2147483647 h 204"/>
                  <a:gd name="T70" fmla="*/ 2147483647 w 456"/>
                  <a:gd name="T71" fmla="*/ 2147483647 h 204"/>
                  <a:gd name="T72" fmla="*/ 2147483647 w 456"/>
                  <a:gd name="T73" fmla="*/ 2147483647 h 204"/>
                  <a:gd name="T74" fmla="*/ 2147483647 w 456"/>
                  <a:gd name="T75" fmla="*/ 2147483647 h 204"/>
                  <a:gd name="T76" fmla="*/ 2147483647 w 456"/>
                  <a:gd name="T77" fmla="*/ 2147483647 h 204"/>
                  <a:gd name="T78" fmla="*/ 2147483647 w 456"/>
                  <a:gd name="T79" fmla="*/ 2147483647 h 204"/>
                  <a:gd name="T80" fmla="*/ 2147483647 w 456"/>
                  <a:gd name="T81" fmla="*/ 2147483647 h 204"/>
                  <a:gd name="T82" fmla="*/ 2147483647 w 456"/>
                  <a:gd name="T83" fmla="*/ 2147483647 h 204"/>
                  <a:gd name="T84" fmla="*/ 2147483647 w 456"/>
                  <a:gd name="T85" fmla="*/ 2147483647 h 204"/>
                  <a:gd name="T86" fmla="*/ 2147483647 w 456"/>
                  <a:gd name="T87" fmla="*/ 2147483647 h 204"/>
                  <a:gd name="T88" fmla="*/ 2147483647 w 456"/>
                  <a:gd name="T89" fmla="*/ 2147483647 h 204"/>
                  <a:gd name="T90" fmla="*/ 2147483647 w 456"/>
                  <a:gd name="T91" fmla="*/ 214748364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456"/>
                  <a:gd name="T139" fmla="*/ 0 h 204"/>
                  <a:gd name="T140" fmla="*/ 456 w 456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456" h="204">
                    <a:moveTo>
                      <a:pt x="456" y="102"/>
                    </a:moveTo>
                    <a:lnTo>
                      <a:pt x="456" y="60"/>
                    </a:lnTo>
                    <a:lnTo>
                      <a:pt x="450" y="60"/>
                    </a:lnTo>
                    <a:lnTo>
                      <a:pt x="450" y="48"/>
                    </a:lnTo>
                    <a:lnTo>
                      <a:pt x="456" y="24"/>
                    </a:lnTo>
                    <a:lnTo>
                      <a:pt x="444" y="18"/>
                    </a:lnTo>
                    <a:lnTo>
                      <a:pt x="438" y="18"/>
                    </a:lnTo>
                    <a:lnTo>
                      <a:pt x="432" y="12"/>
                    </a:lnTo>
                    <a:lnTo>
                      <a:pt x="420" y="12"/>
                    </a:lnTo>
                    <a:lnTo>
                      <a:pt x="414" y="18"/>
                    </a:lnTo>
                    <a:lnTo>
                      <a:pt x="402" y="24"/>
                    </a:lnTo>
                    <a:lnTo>
                      <a:pt x="390" y="12"/>
                    </a:lnTo>
                    <a:lnTo>
                      <a:pt x="378" y="18"/>
                    </a:lnTo>
                    <a:lnTo>
                      <a:pt x="366" y="6"/>
                    </a:lnTo>
                    <a:lnTo>
                      <a:pt x="354" y="0"/>
                    </a:lnTo>
                    <a:lnTo>
                      <a:pt x="336" y="0"/>
                    </a:lnTo>
                    <a:lnTo>
                      <a:pt x="330" y="6"/>
                    </a:lnTo>
                    <a:lnTo>
                      <a:pt x="324" y="18"/>
                    </a:lnTo>
                    <a:lnTo>
                      <a:pt x="318" y="18"/>
                    </a:lnTo>
                    <a:lnTo>
                      <a:pt x="318" y="36"/>
                    </a:lnTo>
                    <a:lnTo>
                      <a:pt x="306" y="30"/>
                    </a:lnTo>
                    <a:lnTo>
                      <a:pt x="300" y="30"/>
                    </a:lnTo>
                    <a:lnTo>
                      <a:pt x="288" y="36"/>
                    </a:lnTo>
                    <a:lnTo>
                      <a:pt x="276" y="36"/>
                    </a:lnTo>
                    <a:lnTo>
                      <a:pt x="258" y="18"/>
                    </a:lnTo>
                    <a:lnTo>
                      <a:pt x="252" y="36"/>
                    </a:lnTo>
                    <a:lnTo>
                      <a:pt x="234" y="36"/>
                    </a:lnTo>
                    <a:lnTo>
                      <a:pt x="240" y="48"/>
                    </a:lnTo>
                    <a:lnTo>
                      <a:pt x="240" y="66"/>
                    </a:lnTo>
                    <a:lnTo>
                      <a:pt x="234" y="66"/>
                    </a:lnTo>
                    <a:lnTo>
                      <a:pt x="228" y="60"/>
                    </a:lnTo>
                    <a:lnTo>
                      <a:pt x="210" y="60"/>
                    </a:lnTo>
                    <a:lnTo>
                      <a:pt x="204" y="66"/>
                    </a:lnTo>
                    <a:lnTo>
                      <a:pt x="204" y="72"/>
                    </a:lnTo>
                    <a:lnTo>
                      <a:pt x="198" y="78"/>
                    </a:lnTo>
                    <a:lnTo>
                      <a:pt x="198" y="84"/>
                    </a:lnTo>
                    <a:lnTo>
                      <a:pt x="210" y="84"/>
                    </a:lnTo>
                    <a:lnTo>
                      <a:pt x="210" y="126"/>
                    </a:lnTo>
                    <a:lnTo>
                      <a:pt x="204" y="126"/>
                    </a:lnTo>
                    <a:lnTo>
                      <a:pt x="192" y="114"/>
                    </a:lnTo>
                    <a:lnTo>
                      <a:pt x="174" y="108"/>
                    </a:lnTo>
                    <a:lnTo>
                      <a:pt x="162" y="102"/>
                    </a:lnTo>
                    <a:lnTo>
                      <a:pt x="144" y="114"/>
                    </a:lnTo>
                    <a:lnTo>
                      <a:pt x="126" y="114"/>
                    </a:lnTo>
                    <a:lnTo>
                      <a:pt x="108" y="126"/>
                    </a:lnTo>
                    <a:lnTo>
                      <a:pt x="102" y="132"/>
                    </a:lnTo>
                    <a:lnTo>
                      <a:pt x="84" y="132"/>
                    </a:lnTo>
                    <a:lnTo>
                      <a:pt x="66" y="114"/>
                    </a:lnTo>
                    <a:lnTo>
                      <a:pt x="48" y="114"/>
                    </a:lnTo>
                    <a:lnTo>
                      <a:pt x="48" y="126"/>
                    </a:lnTo>
                    <a:lnTo>
                      <a:pt x="42" y="132"/>
                    </a:lnTo>
                    <a:lnTo>
                      <a:pt x="30" y="132"/>
                    </a:lnTo>
                    <a:lnTo>
                      <a:pt x="30" y="126"/>
                    </a:lnTo>
                    <a:lnTo>
                      <a:pt x="24" y="120"/>
                    </a:lnTo>
                    <a:lnTo>
                      <a:pt x="0" y="120"/>
                    </a:lnTo>
                    <a:lnTo>
                      <a:pt x="0" y="156"/>
                    </a:lnTo>
                    <a:lnTo>
                      <a:pt x="18" y="156"/>
                    </a:lnTo>
                    <a:lnTo>
                      <a:pt x="18" y="174"/>
                    </a:lnTo>
                    <a:lnTo>
                      <a:pt x="24" y="174"/>
                    </a:lnTo>
                    <a:lnTo>
                      <a:pt x="42" y="156"/>
                    </a:lnTo>
                    <a:lnTo>
                      <a:pt x="48" y="156"/>
                    </a:lnTo>
                    <a:lnTo>
                      <a:pt x="60" y="168"/>
                    </a:lnTo>
                    <a:lnTo>
                      <a:pt x="60" y="174"/>
                    </a:lnTo>
                    <a:lnTo>
                      <a:pt x="72" y="174"/>
                    </a:lnTo>
                    <a:lnTo>
                      <a:pt x="84" y="180"/>
                    </a:lnTo>
                    <a:lnTo>
                      <a:pt x="96" y="162"/>
                    </a:lnTo>
                    <a:lnTo>
                      <a:pt x="138" y="162"/>
                    </a:lnTo>
                    <a:lnTo>
                      <a:pt x="138" y="156"/>
                    </a:lnTo>
                    <a:lnTo>
                      <a:pt x="144" y="150"/>
                    </a:lnTo>
                    <a:lnTo>
                      <a:pt x="162" y="150"/>
                    </a:lnTo>
                    <a:lnTo>
                      <a:pt x="168" y="156"/>
                    </a:lnTo>
                    <a:lnTo>
                      <a:pt x="168" y="174"/>
                    </a:lnTo>
                    <a:lnTo>
                      <a:pt x="180" y="174"/>
                    </a:lnTo>
                    <a:lnTo>
                      <a:pt x="186" y="192"/>
                    </a:lnTo>
                    <a:lnTo>
                      <a:pt x="240" y="192"/>
                    </a:lnTo>
                    <a:lnTo>
                      <a:pt x="240" y="204"/>
                    </a:lnTo>
                    <a:lnTo>
                      <a:pt x="258" y="204"/>
                    </a:lnTo>
                    <a:lnTo>
                      <a:pt x="264" y="198"/>
                    </a:lnTo>
                    <a:lnTo>
                      <a:pt x="282" y="198"/>
                    </a:lnTo>
                    <a:lnTo>
                      <a:pt x="288" y="204"/>
                    </a:lnTo>
                    <a:lnTo>
                      <a:pt x="318" y="204"/>
                    </a:lnTo>
                    <a:lnTo>
                      <a:pt x="318" y="192"/>
                    </a:lnTo>
                    <a:lnTo>
                      <a:pt x="366" y="192"/>
                    </a:lnTo>
                    <a:lnTo>
                      <a:pt x="378" y="186"/>
                    </a:lnTo>
                    <a:lnTo>
                      <a:pt x="402" y="192"/>
                    </a:lnTo>
                    <a:lnTo>
                      <a:pt x="414" y="156"/>
                    </a:lnTo>
                    <a:lnTo>
                      <a:pt x="432" y="156"/>
                    </a:lnTo>
                    <a:lnTo>
                      <a:pt x="432" y="132"/>
                    </a:lnTo>
                    <a:lnTo>
                      <a:pt x="444" y="114"/>
                    </a:lnTo>
                    <a:lnTo>
                      <a:pt x="432" y="114"/>
                    </a:lnTo>
                    <a:lnTo>
                      <a:pt x="438" y="102"/>
                    </a:lnTo>
                    <a:lnTo>
                      <a:pt x="456" y="102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72" name="Austral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16304355-E1F3-4AE7-9E49-EDC884BBCF2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8055693" y="-912815"/>
                <a:ext cx="551932" cy="544697"/>
              </a:xfrm>
              <a:custGeom>
                <a:avLst/>
                <a:gdLst>
                  <a:gd name="T0" fmla="*/ 2147483647 w 2838"/>
                  <a:gd name="T1" fmla="*/ 2147483647 h 2664"/>
                  <a:gd name="T2" fmla="*/ 2147483647 w 2838"/>
                  <a:gd name="T3" fmla="*/ 2147483647 h 2664"/>
                  <a:gd name="T4" fmla="*/ 2147483647 w 2838"/>
                  <a:gd name="T5" fmla="*/ 2147483647 h 2664"/>
                  <a:gd name="T6" fmla="*/ 2147483647 w 2838"/>
                  <a:gd name="T7" fmla="*/ 2147483647 h 2664"/>
                  <a:gd name="T8" fmla="*/ 2147483647 w 2838"/>
                  <a:gd name="T9" fmla="*/ 2147483647 h 2664"/>
                  <a:gd name="T10" fmla="*/ 2147483647 w 2838"/>
                  <a:gd name="T11" fmla="*/ 2147483647 h 2664"/>
                  <a:gd name="T12" fmla="*/ 2147483647 w 2838"/>
                  <a:gd name="T13" fmla="*/ 2147483647 h 2664"/>
                  <a:gd name="T14" fmla="*/ 2147483647 w 2838"/>
                  <a:gd name="T15" fmla="*/ 2147483647 h 2664"/>
                  <a:gd name="T16" fmla="*/ 2147483647 w 2838"/>
                  <a:gd name="T17" fmla="*/ 2147483647 h 2664"/>
                  <a:gd name="T18" fmla="*/ 2147483647 w 2838"/>
                  <a:gd name="T19" fmla="*/ 2147483647 h 2664"/>
                  <a:gd name="T20" fmla="*/ 2147483647 w 2838"/>
                  <a:gd name="T21" fmla="*/ 2147483647 h 2664"/>
                  <a:gd name="T22" fmla="*/ 2147483647 w 2838"/>
                  <a:gd name="T23" fmla="*/ 2147483647 h 2664"/>
                  <a:gd name="T24" fmla="*/ 2147483647 w 2838"/>
                  <a:gd name="T25" fmla="*/ 2147483647 h 2664"/>
                  <a:gd name="T26" fmla="*/ 2147483647 w 2838"/>
                  <a:gd name="T27" fmla="*/ 2147483647 h 2664"/>
                  <a:gd name="T28" fmla="*/ 2147483647 w 2838"/>
                  <a:gd name="T29" fmla="*/ 2147483647 h 2664"/>
                  <a:gd name="T30" fmla="*/ 2147483647 w 2838"/>
                  <a:gd name="T31" fmla="*/ 2147483647 h 2664"/>
                  <a:gd name="T32" fmla="*/ 2147483647 w 2838"/>
                  <a:gd name="T33" fmla="*/ 2147483647 h 2664"/>
                  <a:gd name="T34" fmla="*/ 2147483647 w 2838"/>
                  <a:gd name="T35" fmla="*/ 2147483647 h 2664"/>
                  <a:gd name="T36" fmla="*/ 2147483647 w 2838"/>
                  <a:gd name="T37" fmla="*/ 2147483647 h 2664"/>
                  <a:gd name="T38" fmla="*/ 2147483647 w 2838"/>
                  <a:gd name="T39" fmla="*/ 2147483647 h 2664"/>
                  <a:gd name="T40" fmla="*/ 2147483647 w 2838"/>
                  <a:gd name="T41" fmla="*/ 2147483647 h 2664"/>
                  <a:gd name="T42" fmla="*/ 2147483647 w 2838"/>
                  <a:gd name="T43" fmla="*/ 2147483647 h 2664"/>
                  <a:gd name="T44" fmla="*/ 2147483647 w 2838"/>
                  <a:gd name="T45" fmla="*/ 2147483647 h 2664"/>
                  <a:gd name="T46" fmla="*/ 2147483647 w 2838"/>
                  <a:gd name="T47" fmla="*/ 2147483647 h 2664"/>
                  <a:gd name="T48" fmla="*/ 2147483647 w 2838"/>
                  <a:gd name="T49" fmla="*/ 2147483647 h 2664"/>
                  <a:gd name="T50" fmla="*/ 2147483647 w 2838"/>
                  <a:gd name="T51" fmla="*/ 2147483647 h 2664"/>
                  <a:gd name="T52" fmla="*/ 2147483647 w 2838"/>
                  <a:gd name="T53" fmla="*/ 2147483647 h 2664"/>
                  <a:gd name="T54" fmla="*/ 2147483647 w 2838"/>
                  <a:gd name="T55" fmla="*/ 2147483647 h 2664"/>
                  <a:gd name="T56" fmla="*/ 2147483647 w 2838"/>
                  <a:gd name="T57" fmla="*/ 2147483647 h 2664"/>
                  <a:gd name="T58" fmla="*/ 2147483647 w 2838"/>
                  <a:gd name="T59" fmla="*/ 2147483647 h 2664"/>
                  <a:gd name="T60" fmla="*/ 2147483647 w 2838"/>
                  <a:gd name="T61" fmla="*/ 2147483647 h 2664"/>
                  <a:gd name="T62" fmla="*/ 2147483647 w 2838"/>
                  <a:gd name="T63" fmla="*/ 2147483647 h 2664"/>
                  <a:gd name="T64" fmla="*/ 2147483647 w 2838"/>
                  <a:gd name="T65" fmla="*/ 2147483647 h 2664"/>
                  <a:gd name="T66" fmla="*/ 2147483647 w 2838"/>
                  <a:gd name="T67" fmla="*/ 2147483647 h 2664"/>
                  <a:gd name="T68" fmla="*/ 2147483647 w 2838"/>
                  <a:gd name="T69" fmla="*/ 2147483647 h 2664"/>
                  <a:gd name="T70" fmla="*/ 2147483647 w 2838"/>
                  <a:gd name="T71" fmla="*/ 2147483647 h 2664"/>
                  <a:gd name="T72" fmla="*/ 2147483647 w 2838"/>
                  <a:gd name="T73" fmla="*/ 2147483647 h 2664"/>
                  <a:gd name="T74" fmla="*/ 2147483647 w 2838"/>
                  <a:gd name="T75" fmla="*/ 2147483647 h 2664"/>
                  <a:gd name="T76" fmla="*/ 2147483647 w 2838"/>
                  <a:gd name="T77" fmla="*/ 2147483647 h 2664"/>
                  <a:gd name="T78" fmla="*/ 2147483647 w 2838"/>
                  <a:gd name="T79" fmla="*/ 2147483647 h 2664"/>
                  <a:gd name="T80" fmla="*/ 2147483647 w 2838"/>
                  <a:gd name="T81" fmla="*/ 2147483647 h 2664"/>
                  <a:gd name="T82" fmla="*/ 2147483647 w 2838"/>
                  <a:gd name="T83" fmla="*/ 2147483647 h 2664"/>
                  <a:gd name="T84" fmla="*/ 2147483647 w 2838"/>
                  <a:gd name="T85" fmla="*/ 2147483647 h 2664"/>
                  <a:gd name="T86" fmla="*/ 2147483647 w 2838"/>
                  <a:gd name="T87" fmla="*/ 2147483647 h 2664"/>
                  <a:gd name="T88" fmla="*/ 2147483647 w 2838"/>
                  <a:gd name="T89" fmla="*/ 2147483647 h 2664"/>
                  <a:gd name="T90" fmla="*/ 2147483647 w 2838"/>
                  <a:gd name="T91" fmla="*/ 2147483647 h 2664"/>
                  <a:gd name="T92" fmla="*/ 2147483647 w 2838"/>
                  <a:gd name="T93" fmla="*/ 2147483647 h 2664"/>
                  <a:gd name="T94" fmla="*/ 2147483647 w 2838"/>
                  <a:gd name="T95" fmla="*/ 2147483647 h 2664"/>
                  <a:gd name="T96" fmla="*/ 2147483647 w 2838"/>
                  <a:gd name="T97" fmla="*/ 2147483647 h 2664"/>
                  <a:gd name="T98" fmla="*/ 2147483647 w 2838"/>
                  <a:gd name="T99" fmla="*/ 2147483647 h 2664"/>
                  <a:gd name="T100" fmla="*/ 2147483647 w 2838"/>
                  <a:gd name="T101" fmla="*/ 2147483647 h 2664"/>
                  <a:gd name="T102" fmla="*/ 2147483647 w 2838"/>
                  <a:gd name="T103" fmla="*/ 2147483647 h 2664"/>
                  <a:gd name="T104" fmla="*/ 2147483647 w 2838"/>
                  <a:gd name="T105" fmla="*/ 2147483647 h 2664"/>
                  <a:gd name="T106" fmla="*/ 2147483647 w 2838"/>
                  <a:gd name="T107" fmla="*/ 2147483647 h 2664"/>
                  <a:gd name="T108" fmla="*/ 2147483647 w 2838"/>
                  <a:gd name="T109" fmla="*/ 2147483647 h 2664"/>
                  <a:gd name="T110" fmla="*/ 2147483647 w 2838"/>
                  <a:gd name="T111" fmla="*/ 2147483647 h 2664"/>
                  <a:gd name="T112" fmla="*/ 2147483647 w 2838"/>
                  <a:gd name="T113" fmla="*/ 2147483647 h 2664"/>
                  <a:gd name="T114" fmla="*/ 2147483647 w 2838"/>
                  <a:gd name="T115" fmla="*/ 2147483647 h 2664"/>
                  <a:gd name="T116" fmla="*/ 2147483647 w 2838"/>
                  <a:gd name="T117" fmla="*/ 2147483647 h 266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838"/>
                  <a:gd name="T178" fmla="*/ 0 h 2664"/>
                  <a:gd name="T179" fmla="*/ 2838 w 2838"/>
                  <a:gd name="T180" fmla="*/ 2664 h 266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838" h="2664">
                    <a:moveTo>
                      <a:pt x="1530" y="66"/>
                    </a:moveTo>
                    <a:lnTo>
                      <a:pt x="1524" y="60"/>
                    </a:lnTo>
                    <a:lnTo>
                      <a:pt x="1518" y="60"/>
                    </a:lnTo>
                    <a:lnTo>
                      <a:pt x="1506" y="66"/>
                    </a:lnTo>
                    <a:lnTo>
                      <a:pt x="1500" y="72"/>
                    </a:lnTo>
                    <a:lnTo>
                      <a:pt x="1494" y="84"/>
                    </a:lnTo>
                    <a:lnTo>
                      <a:pt x="1494" y="102"/>
                    </a:lnTo>
                    <a:lnTo>
                      <a:pt x="1506" y="102"/>
                    </a:lnTo>
                    <a:lnTo>
                      <a:pt x="1512" y="90"/>
                    </a:lnTo>
                    <a:lnTo>
                      <a:pt x="1524" y="78"/>
                    </a:lnTo>
                    <a:lnTo>
                      <a:pt x="1530" y="66"/>
                    </a:lnTo>
                    <a:close/>
                    <a:moveTo>
                      <a:pt x="1476" y="2016"/>
                    </a:moveTo>
                    <a:lnTo>
                      <a:pt x="1464" y="2016"/>
                    </a:lnTo>
                    <a:lnTo>
                      <a:pt x="1440" y="2028"/>
                    </a:lnTo>
                    <a:lnTo>
                      <a:pt x="1440" y="2034"/>
                    </a:lnTo>
                    <a:lnTo>
                      <a:pt x="1452" y="2046"/>
                    </a:lnTo>
                    <a:lnTo>
                      <a:pt x="1452" y="2052"/>
                    </a:lnTo>
                    <a:lnTo>
                      <a:pt x="1470" y="2052"/>
                    </a:lnTo>
                    <a:lnTo>
                      <a:pt x="1482" y="2046"/>
                    </a:lnTo>
                    <a:lnTo>
                      <a:pt x="1488" y="2040"/>
                    </a:lnTo>
                    <a:lnTo>
                      <a:pt x="1506" y="2040"/>
                    </a:lnTo>
                    <a:lnTo>
                      <a:pt x="1512" y="2034"/>
                    </a:lnTo>
                    <a:lnTo>
                      <a:pt x="1530" y="2034"/>
                    </a:lnTo>
                    <a:lnTo>
                      <a:pt x="1536" y="2028"/>
                    </a:lnTo>
                    <a:lnTo>
                      <a:pt x="1512" y="2028"/>
                    </a:lnTo>
                    <a:lnTo>
                      <a:pt x="1500" y="2016"/>
                    </a:lnTo>
                    <a:lnTo>
                      <a:pt x="1476" y="2016"/>
                    </a:lnTo>
                    <a:close/>
                    <a:moveTo>
                      <a:pt x="2802" y="1164"/>
                    </a:moveTo>
                    <a:lnTo>
                      <a:pt x="2802" y="1134"/>
                    </a:lnTo>
                    <a:lnTo>
                      <a:pt x="2796" y="1116"/>
                    </a:lnTo>
                    <a:lnTo>
                      <a:pt x="2796" y="1092"/>
                    </a:lnTo>
                    <a:lnTo>
                      <a:pt x="2790" y="1086"/>
                    </a:lnTo>
                    <a:lnTo>
                      <a:pt x="2778" y="1086"/>
                    </a:lnTo>
                    <a:lnTo>
                      <a:pt x="2772" y="1080"/>
                    </a:lnTo>
                    <a:lnTo>
                      <a:pt x="2760" y="1080"/>
                    </a:lnTo>
                    <a:lnTo>
                      <a:pt x="2760" y="1062"/>
                    </a:lnTo>
                    <a:lnTo>
                      <a:pt x="2742" y="1050"/>
                    </a:lnTo>
                    <a:lnTo>
                      <a:pt x="2742" y="1014"/>
                    </a:lnTo>
                    <a:lnTo>
                      <a:pt x="2736" y="1008"/>
                    </a:lnTo>
                    <a:lnTo>
                      <a:pt x="2724" y="1002"/>
                    </a:lnTo>
                    <a:lnTo>
                      <a:pt x="2718" y="996"/>
                    </a:lnTo>
                    <a:lnTo>
                      <a:pt x="2706" y="996"/>
                    </a:lnTo>
                    <a:lnTo>
                      <a:pt x="2712" y="996"/>
                    </a:lnTo>
                    <a:lnTo>
                      <a:pt x="2718" y="990"/>
                    </a:lnTo>
                    <a:lnTo>
                      <a:pt x="2730" y="990"/>
                    </a:lnTo>
                    <a:lnTo>
                      <a:pt x="2742" y="984"/>
                    </a:lnTo>
                    <a:lnTo>
                      <a:pt x="2760" y="966"/>
                    </a:lnTo>
                    <a:lnTo>
                      <a:pt x="2754" y="954"/>
                    </a:lnTo>
                    <a:lnTo>
                      <a:pt x="2736" y="936"/>
                    </a:lnTo>
                    <a:lnTo>
                      <a:pt x="2730" y="936"/>
                    </a:lnTo>
                    <a:lnTo>
                      <a:pt x="2730" y="930"/>
                    </a:lnTo>
                    <a:lnTo>
                      <a:pt x="2712" y="912"/>
                    </a:lnTo>
                    <a:lnTo>
                      <a:pt x="2700" y="906"/>
                    </a:lnTo>
                    <a:lnTo>
                      <a:pt x="2694" y="912"/>
                    </a:lnTo>
                    <a:lnTo>
                      <a:pt x="2694" y="936"/>
                    </a:lnTo>
                    <a:lnTo>
                      <a:pt x="2670" y="930"/>
                    </a:lnTo>
                    <a:lnTo>
                      <a:pt x="2670" y="924"/>
                    </a:lnTo>
                    <a:lnTo>
                      <a:pt x="2676" y="918"/>
                    </a:lnTo>
                    <a:lnTo>
                      <a:pt x="2676" y="906"/>
                    </a:lnTo>
                    <a:lnTo>
                      <a:pt x="2682" y="894"/>
                    </a:lnTo>
                    <a:lnTo>
                      <a:pt x="2688" y="876"/>
                    </a:lnTo>
                    <a:lnTo>
                      <a:pt x="2688" y="858"/>
                    </a:lnTo>
                    <a:lnTo>
                      <a:pt x="2682" y="852"/>
                    </a:lnTo>
                    <a:lnTo>
                      <a:pt x="2676" y="840"/>
                    </a:lnTo>
                    <a:lnTo>
                      <a:pt x="2670" y="840"/>
                    </a:lnTo>
                    <a:lnTo>
                      <a:pt x="2652" y="822"/>
                    </a:lnTo>
                    <a:lnTo>
                      <a:pt x="2652" y="816"/>
                    </a:lnTo>
                    <a:lnTo>
                      <a:pt x="2658" y="804"/>
                    </a:lnTo>
                    <a:lnTo>
                      <a:pt x="2658" y="792"/>
                    </a:lnTo>
                    <a:lnTo>
                      <a:pt x="2664" y="774"/>
                    </a:lnTo>
                    <a:lnTo>
                      <a:pt x="2664" y="762"/>
                    </a:lnTo>
                    <a:lnTo>
                      <a:pt x="2652" y="750"/>
                    </a:lnTo>
                    <a:lnTo>
                      <a:pt x="2628" y="732"/>
                    </a:lnTo>
                    <a:lnTo>
                      <a:pt x="2598" y="720"/>
                    </a:lnTo>
                    <a:lnTo>
                      <a:pt x="2580" y="708"/>
                    </a:lnTo>
                    <a:lnTo>
                      <a:pt x="2568" y="702"/>
                    </a:lnTo>
                    <a:lnTo>
                      <a:pt x="2556" y="708"/>
                    </a:lnTo>
                    <a:lnTo>
                      <a:pt x="2550" y="696"/>
                    </a:lnTo>
                    <a:lnTo>
                      <a:pt x="2538" y="684"/>
                    </a:lnTo>
                    <a:lnTo>
                      <a:pt x="2532" y="672"/>
                    </a:lnTo>
                    <a:lnTo>
                      <a:pt x="2520" y="660"/>
                    </a:lnTo>
                    <a:lnTo>
                      <a:pt x="2514" y="642"/>
                    </a:lnTo>
                    <a:lnTo>
                      <a:pt x="2514" y="594"/>
                    </a:lnTo>
                    <a:lnTo>
                      <a:pt x="2520" y="576"/>
                    </a:lnTo>
                    <a:lnTo>
                      <a:pt x="2526" y="564"/>
                    </a:lnTo>
                    <a:lnTo>
                      <a:pt x="2526" y="546"/>
                    </a:lnTo>
                    <a:lnTo>
                      <a:pt x="2520" y="504"/>
                    </a:lnTo>
                    <a:lnTo>
                      <a:pt x="2502" y="462"/>
                    </a:lnTo>
                    <a:lnTo>
                      <a:pt x="2490" y="426"/>
                    </a:lnTo>
                    <a:lnTo>
                      <a:pt x="2490" y="402"/>
                    </a:lnTo>
                    <a:lnTo>
                      <a:pt x="2496" y="390"/>
                    </a:lnTo>
                    <a:lnTo>
                      <a:pt x="2502" y="384"/>
                    </a:lnTo>
                    <a:lnTo>
                      <a:pt x="2502" y="324"/>
                    </a:lnTo>
                    <a:lnTo>
                      <a:pt x="2496" y="312"/>
                    </a:lnTo>
                    <a:lnTo>
                      <a:pt x="2496" y="300"/>
                    </a:lnTo>
                    <a:lnTo>
                      <a:pt x="2472" y="294"/>
                    </a:lnTo>
                    <a:lnTo>
                      <a:pt x="2460" y="288"/>
                    </a:lnTo>
                    <a:lnTo>
                      <a:pt x="2454" y="276"/>
                    </a:lnTo>
                    <a:lnTo>
                      <a:pt x="2442" y="270"/>
                    </a:lnTo>
                    <a:lnTo>
                      <a:pt x="2424" y="270"/>
                    </a:lnTo>
                    <a:lnTo>
                      <a:pt x="2418" y="282"/>
                    </a:lnTo>
                    <a:lnTo>
                      <a:pt x="2412" y="288"/>
                    </a:lnTo>
                    <a:lnTo>
                      <a:pt x="2412" y="282"/>
                    </a:lnTo>
                    <a:lnTo>
                      <a:pt x="2406" y="276"/>
                    </a:lnTo>
                    <a:lnTo>
                      <a:pt x="2400" y="264"/>
                    </a:lnTo>
                    <a:lnTo>
                      <a:pt x="2400" y="228"/>
                    </a:lnTo>
                    <a:lnTo>
                      <a:pt x="2406" y="216"/>
                    </a:lnTo>
                    <a:lnTo>
                      <a:pt x="2406" y="204"/>
                    </a:lnTo>
                    <a:lnTo>
                      <a:pt x="2388" y="180"/>
                    </a:lnTo>
                    <a:lnTo>
                      <a:pt x="2394" y="96"/>
                    </a:lnTo>
                    <a:lnTo>
                      <a:pt x="2382" y="90"/>
                    </a:lnTo>
                    <a:lnTo>
                      <a:pt x="2364" y="72"/>
                    </a:lnTo>
                    <a:lnTo>
                      <a:pt x="2364" y="66"/>
                    </a:lnTo>
                    <a:lnTo>
                      <a:pt x="2370" y="48"/>
                    </a:lnTo>
                    <a:lnTo>
                      <a:pt x="2370" y="24"/>
                    </a:lnTo>
                    <a:lnTo>
                      <a:pt x="2364" y="18"/>
                    </a:lnTo>
                    <a:lnTo>
                      <a:pt x="2346" y="18"/>
                    </a:lnTo>
                    <a:lnTo>
                      <a:pt x="2346" y="0"/>
                    </a:lnTo>
                    <a:lnTo>
                      <a:pt x="2316" y="12"/>
                    </a:lnTo>
                    <a:lnTo>
                      <a:pt x="2310" y="30"/>
                    </a:lnTo>
                    <a:lnTo>
                      <a:pt x="2298" y="36"/>
                    </a:lnTo>
                    <a:lnTo>
                      <a:pt x="2292" y="42"/>
                    </a:lnTo>
                    <a:lnTo>
                      <a:pt x="2280" y="48"/>
                    </a:lnTo>
                    <a:lnTo>
                      <a:pt x="2280" y="66"/>
                    </a:lnTo>
                    <a:lnTo>
                      <a:pt x="2286" y="78"/>
                    </a:lnTo>
                    <a:lnTo>
                      <a:pt x="2286" y="90"/>
                    </a:lnTo>
                    <a:lnTo>
                      <a:pt x="2292" y="102"/>
                    </a:lnTo>
                    <a:lnTo>
                      <a:pt x="2292" y="114"/>
                    </a:lnTo>
                    <a:lnTo>
                      <a:pt x="2286" y="126"/>
                    </a:lnTo>
                    <a:lnTo>
                      <a:pt x="2274" y="138"/>
                    </a:lnTo>
                    <a:lnTo>
                      <a:pt x="2268" y="150"/>
                    </a:lnTo>
                    <a:lnTo>
                      <a:pt x="2238" y="180"/>
                    </a:lnTo>
                    <a:lnTo>
                      <a:pt x="2256" y="192"/>
                    </a:lnTo>
                    <a:lnTo>
                      <a:pt x="2256" y="198"/>
                    </a:lnTo>
                    <a:lnTo>
                      <a:pt x="2250" y="204"/>
                    </a:lnTo>
                    <a:lnTo>
                      <a:pt x="2238" y="228"/>
                    </a:lnTo>
                    <a:lnTo>
                      <a:pt x="2232" y="234"/>
                    </a:lnTo>
                    <a:lnTo>
                      <a:pt x="2232" y="264"/>
                    </a:lnTo>
                    <a:lnTo>
                      <a:pt x="2238" y="276"/>
                    </a:lnTo>
                    <a:lnTo>
                      <a:pt x="2238" y="288"/>
                    </a:lnTo>
                    <a:lnTo>
                      <a:pt x="2232" y="300"/>
                    </a:lnTo>
                    <a:lnTo>
                      <a:pt x="2214" y="408"/>
                    </a:lnTo>
                    <a:lnTo>
                      <a:pt x="2208" y="432"/>
                    </a:lnTo>
                    <a:lnTo>
                      <a:pt x="2202" y="438"/>
                    </a:lnTo>
                    <a:lnTo>
                      <a:pt x="2190" y="462"/>
                    </a:lnTo>
                    <a:lnTo>
                      <a:pt x="2178" y="474"/>
                    </a:lnTo>
                    <a:lnTo>
                      <a:pt x="2172" y="486"/>
                    </a:lnTo>
                    <a:lnTo>
                      <a:pt x="2166" y="492"/>
                    </a:lnTo>
                    <a:lnTo>
                      <a:pt x="2166" y="516"/>
                    </a:lnTo>
                    <a:lnTo>
                      <a:pt x="2160" y="534"/>
                    </a:lnTo>
                    <a:lnTo>
                      <a:pt x="2154" y="546"/>
                    </a:lnTo>
                    <a:lnTo>
                      <a:pt x="2142" y="552"/>
                    </a:lnTo>
                    <a:lnTo>
                      <a:pt x="2088" y="570"/>
                    </a:lnTo>
                    <a:lnTo>
                      <a:pt x="2076" y="570"/>
                    </a:lnTo>
                    <a:lnTo>
                      <a:pt x="2064" y="576"/>
                    </a:lnTo>
                    <a:lnTo>
                      <a:pt x="2058" y="576"/>
                    </a:lnTo>
                    <a:lnTo>
                      <a:pt x="2058" y="570"/>
                    </a:lnTo>
                    <a:lnTo>
                      <a:pt x="2052" y="564"/>
                    </a:lnTo>
                    <a:lnTo>
                      <a:pt x="2028" y="516"/>
                    </a:lnTo>
                    <a:lnTo>
                      <a:pt x="2022" y="510"/>
                    </a:lnTo>
                    <a:lnTo>
                      <a:pt x="1998" y="492"/>
                    </a:lnTo>
                    <a:lnTo>
                      <a:pt x="1956" y="474"/>
                    </a:lnTo>
                    <a:lnTo>
                      <a:pt x="1920" y="462"/>
                    </a:lnTo>
                    <a:lnTo>
                      <a:pt x="1908" y="456"/>
                    </a:lnTo>
                    <a:lnTo>
                      <a:pt x="1896" y="438"/>
                    </a:lnTo>
                    <a:lnTo>
                      <a:pt x="1884" y="426"/>
                    </a:lnTo>
                    <a:lnTo>
                      <a:pt x="1872" y="402"/>
                    </a:lnTo>
                    <a:lnTo>
                      <a:pt x="1866" y="396"/>
                    </a:lnTo>
                    <a:lnTo>
                      <a:pt x="1830" y="396"/>
                    </a:lnTo>
                    <a:lnTo>
                      <a:pt x="1806" y="348"/>
                    </a:lnTo>
                    <a:lnTo>
                      <a:pt x="1824" y="330"/>
                    </a:lnTo>
                    <a:lnTo>
                      <a:pt x="1824" y="306"/>
                    </a:lnTo>
                    <a:lnTo>
                      <a:pt x="1830" y="294"/>
                    </a:lnTo>
                    <a:lnTo>
                      <a:pt x="1836" y="288"/>
                    </a:lnTo>
                    <a:lnTo>
                      <a:pt x="1848" y="282"/>
                    </a:lnTo>
                    <a:lnTo>
                      <a:pt x="1854" y="276"/>
                    </a:lnTo>
                    <a:lnTo>
                      <a:pt x="1848" y="228"/>
                    </a:lnTo>
                    <a:lnTo>
                      <a:pt x="1866" y="210"/>
                    </a:lnTo>
                    <a:lnTo>
                      <a:pt x="1872" y="216"/>
                    </a:lnTo>
                    <a:lnTo>
                      <a:pt x="1884" y="216"/>
                    </a:lnTo>
                    <a:lnTo>
                      <a:pt x="1890" y="222"/>
                    </a:lnTo>
                    <a:lnTo>
                      <a:pt x="1896" y="222"/>
                    </a:lnTo>
                    <a:lnTo>
                      <a:pt x="1902" y="216"/>
                    </a:lnTo>
                    <a:lnTo>
                      <a:pt x="1908" y="204"/>
                    </a:lnTo>
                    <a:lnTo>
                      <a:pt x="1908" y="180"/>
                    </a:lnTo>
                    <a:lnTo>
                      <a:pt x="1944" y="144"/>
                    </a:lnTo>
                    <a:lnTo>
                      <a:pt x="1938" y="132"/>
                    </a:lnTo>
                    <a:lnTo>
                      <a:pt x="1914" y="108"/>
                    </a:lnTo>
                    <a:lnTo>
                      <a:pt x="1890" y="108"/>
                    </a:lnTo>
                    <a:lnTo>
                      <a:pt x="1872" y="114"/>
                    </a:lnTo>
                    <a:lnTo>
                      <a:pt x="1848" y="126"/>
                    </a:lnTo>
                    <a:lnTo>
                      <a:pt x="1842" y="138"/>
                    </a:lnTo>
                    <a:lnTo>
                      <a:pt x="1842" y="120"/>
                    </a:lnTo>
                    <a:lnTo>
                      <a:pt x="1812" y="126"/>
                    </a:lnTo>
                    <a:lnTo>
                      <a:pt x="1794" y="138"/>
                    </a:lnTo>
                    <a:lnTo>
                      <a:pt x="1788" y="120"/>
                    </a:lnTo>
                    <a:lnTo>
                      <a:pt x="1752" y="114"/>
                    </a:lnTo>
                    <a:lnTo>
                      <a:pt x="1746" y="108"/>
                    </a:lnTo>
                    <a:lnTo>
                      <a:pt x="1734" y="102"/>
                    </a:lnTo>
                    <a:lnTo>
                      <a:pt x="1728" y="96"/>
                    </a:lnTo>
                    <a:lnTo>
                      <a:pt x="1716" y="90"/>
                    </a:lnTo>
                    <a:lnTo>
                      <a:pt x="1674" y="90"/>
                    </a:lnTo>
                    <a:lnTo>
                      <a:pt x="1662" y="84"/>
                    </a:lnTo>
                    <a:lnTo>
                      <a:pt x="1650" y="84"/>
                    </a:lnTo>
                    <a:lnTo>
                      <a:pt x="1650" y="78"/>
                    </a:lnTo>
                    <a:lnTo>
                      <a:pt x="1644" y="72"/>
                    </a:lnTo>
                    <a:lnTo>
                      <a:pt x="1632" y="48"/>
                    </a:lnTo>
                    <a:lnTo>
                      <a:pt x="1626" y="42"/>
                    </a:lnTo>
                    <a:lnTo>
                      <a:pt x="1620" y="42"/>
                    </a:lnTo>
                    <a:lnTo>
                      <a:pt x="1620" y="54"/>
                    </a:lnTo>
                    <a:lnTo>
                      <a:pt x="1614" y="60"/>
                    </a:lnTo>
                    <a:lnTo>
                      <a:pt x="1602" y="54"/>
                    </a:lnTo>
                    <a:lnTo>
                      <a:pt x="1596" y="54"/>
                    </a:lnTo>
                    <a:lnTo>
                      <a:pt x="1584" y="48"/>
                    </a:lnTo>
                    <a:lnTo>
                      <a:pt x="1566" y="48"/>
                    </a:lnTo>
                    <a:lnTo>
                      <a:pt x="1566" y="60"/>
                    </a:lnTo>
                    <a:lnTo>
                      <a:pt x="1572" y="66"/>
                    </a:lnTo>
                    <a:lnTo>
                      <a:pt x="1554" y="66"/>
                    </a:lnTo>
                    <a:lnTo>
                      <a:pt x="1548" y="72"/>
                    </a:lnTo>
                    <a:lnTo>
                      <a:pt x="1548" y="78"/>
                    </a:lnTo>
                    <a:lnTo>
                      <a:pt x="1554" y="84"/>
                    </a:lnTo>
                    <a:lnTo>
                      <a:pt x="1566" y="84"/>
                    </a:lnTo>
                    <a:lnTo>
                      <a:pt x="1590" y="96"/>
                    </a:lnTo>
                    <a:lnTo>
                      <a:pt x="1596" y="96"/>
                    </a:lnTo>
                    <a:lnTo>
                      <a:pt x="1608" y="90"/>
                    </a:lnTo>
                    <a:lnTo>
                      <a:pt x="1614" y="84"/>
                    </a:lnTo>
                    <a:lnTo>
                      <a:pt x="1644" y="102"/>
                    </a:lnTo>
                    <a:lnTo>
                      <a:pt x="1638" y="102"/>
                    </a:lnTo>
                    <a:lnTo>
                      <a:pt x="1632" y="108"/>
                    </a:lnTo>
                    <a:lnTo>
                      <a:pt x="1596" y="126"/>
                    </a:lnTo>
                    <a:lnTo>
                      <a:pt x="1572" y="126"/>
                    </a:lnTo>
                    <a:lnTo>
                      <a:pt x="1554" y="132"/>
                    </a:lnTo>
                    <a:lnTo>
                      <a:pt x="1512" y="132"/>
                    </a:lnTo>
                    <a:lnTo>
                      <a:pt x="1500" y="138"/>
                    </a:lnTo>
                    <a:lnTo>
                      <a:pt x="1482" y="144"/>
                    </a:lnTo>
                    <a:lnTo>
                      <a:pt x="1470" y="156"/>
                    </a:lnTo>
                    <a:lnTo>
                      <a:pt x="1452" y="162"/>
                    </a:lnTo>
                    <a:lnTo>
                      <a:pt x="1440" y="168"/>
                    </a:lnTo>
                    <a:lnTo>
                      <a:pt x="1434" y="174"/>
                    </a:lnTo>
                    <a:lnTo>
                      <a:pt x="1428" y="174"/>
                    </a:lnTo>
                    <a:lnTo>
                      <a:pt x="1428" y="186"/>
                    </a:lnTo>
                    <a:lnTo>
                      <a:pt x="1422" y="204"/>
                    </a:lnTo>
                    <a:lnTo>
                      <a:pt x="1422" y="228"/>
                    </a:lnTo>
                    <a:lnTo>
                      <a:pt x="1428" y="234"/>
                    </a:lnTo>
                    <a:lnTo>
                      <a:pt x="1440" y="240"/>
                    </a:lnTo>
                    <a:lnTo>
                      <a:pt x="1446" y="246"/>
                    </a:lnTo>
                    <a:lnTo>
                      <a:pt x="1452" y="246"/>
                    </a:lnTo>
                    <a:lnTo>
                      <a:pt x="1398" y="246"/>
                    </a:lnTo>
                    <a:lnTo>
                      <a:pt x="1368" y="282"/>
                    </a:lnTo>
                    <a:lnTo>
                      <a:pt x="1368" y="312"/>
                    </a:lnTo>
                    <a:lnTo>
                      <a:pt x="1362" y="324"/>
                    </a:lnTo>
                    <a:lnTo>
                      <a:pt x="1362" y="330"/>
                    </a:lnTo>
                    <a:lnTo>
                      <a:pt x="1368" y="336"/>
                    </a:lnTo>
                    <a:lnTo>
                      <a:pt x="1380" y="336"/>
                    </a:lnTo>
                    <a:lnTo>
                      <a:pt x="1404" y="348"/>
                    </a:lnTo>
                    <a:lnTo>
                      <a:pt x="1410" y="354"/>
                    </a:lnTo>
                    <a:lnTo>
                      <a:pt x="1410" y="390"/>
                    </a:lnTo>
                    <a:lnTo>
                      <a:pt x="1386" y="366"/>
                    </a:lnTo>
                    <a:lnTo>
                      <a:pt x="1356" y="366"/>
                    </a:lnTo>
                    <a:lnTo>
                      <a:pt x="1344" y="390"/>
                    </a:lnTo>
                    <a:lnTo>
                      <a:pt x="1308" y="354"/>
                    </a:lnTo>
                    <a:lnTo>
                      <a:pt x="1302" y="384"/>
                    </a:lnTo>
                    <a:lnTo>
                      <a:pt x="1278" y="396"/>
                    </a:lnTo>
                    <a:lnTo>
                      <a:pt x="1284" y="420"/>
                    </a:lnTo>
                    <a:lnTo>
                      <a:pt x="1254" y="414"/>
                    </a:lnTo>
                    <a:lnTo>
                      <a:pt x="1284" y="354"/>
                    </a:lnTo>
                    <a:lnTo>
                      <a:pt x="1278" y="348"/>
                    </a:lnTo>
                    <a:lnTo>
                      <a:pt x="1272" y="336"/>
                    </a:lnTo>
                    <a:lnTo>
                      <a:pt x="1272" y="324"/>
                    </a:lnTo>
                    <a:lnTo>
                      <a:pt x="1266" y="318"/>
                    </a:lnTo>
                    <a:lnTo>
                      <a:pt x="1254" y="312"/>
                    </a:lnTo>
                    <a:lnTo>
                      <a:pt x="1236" y="312"/>
                    </a:lnTo>
                    <a:lnTo>
                      <a:pt x="1224" y="282"/>
                    </a:lnTo>
                    <a:lnTo>
                      <a:pt x="1224" y="276"/>
                    </a:lnTo>
                    <a:lnTo>
                      <a:pt x="1230" y="270"/>
                    </a:lnTo>
                    <a:lnTo>
                      <a:pt x="1230" y="258"/>
                    </a:lnTo>
                    <a:lnTo>
                      <a:pt x="1224" y="246"/>
                    </a:lnTo>
                    <a:lnTo>
                      <a:pt x="1218" y="240"/>
                    </a:lnTo>
                    <a:lnTo>
                      <a:pt x="1206" y="234"/>
                    </a:lnTo>
                    <a:lnTo>
                      <a:pt x="1194" y="240"/>
                    </a:lnTo>
                    <a:lnTo>
                      <a:pt x="1188" y="246"/>
                    </a:lnTo>
                    <a:lnTo>
                      <a:pt x="1176" y="252"/>
                    </a:lnTo>
                    <a:lnTo>
                      <a:pt x="1176" y="264"/>
                    </a:lnTo>
                    <a:lnTo>
                      <a:pt x="1182" y="270"/>
                    </a:lnTo>
                    <a:lnTo>
                      <a:pt x="1182" y="282"/>
                    </a:lnTo>
                    <a:lnTo>
                      <a:pt x="1146" y="276"/>
                    </a:lnTo>
                    <a:lnTo>
                      <a:pt x="1152" y="306"/>
                    </a:lnTo>
                    <a:lnTo>
                      <a:pt x="1134" y="300"/>
                    </a:lnTo>
                    <a:lnTo>
                      <a:pt x="1116" y="306"/>
                    </a:lnTo>
                    <a:lnTo>
                      <a:pt x="1122" y="312"/>
                    </a:lnTo>
                    <a:lnTo>
                      <a:pt x="1122" y="330"/>
                    </a:lnTo>
                    <a:lnTo>
                      <a:pt x="1116" y="342"/>
                    </a:lnTo>
                    <a:lnTo>
                      <a:pt x="1110" y="348"/>
                    </a:lnTo>
                    <a:lnTo>
                      <a:pt x="1098" y="354"/>
                    </a:lnTo>
                    <a:lnTo>
                      <a:pt x="1092" y="360"/>
                    </a:lnTo>
                    <a:lnTo>
                      <a:pt x="1104" y="324"/>
                    </a:lnTo>
                    <a:lnTo>
                      <a:pt x="1080" y="348"/>
                    </a:lnTo>
                    <a:lnTo>
                      <a:pt x="1062" y="348"/>
                    </a:lnTo>
                    <a:lnTo>
                      <a:pt x="1056" y="360"/>
                    </a:lnTo>
                    <a:lnTo>
                      <a:pt x="1050" y="366"/>
                    </a:lnTo>
                    <a:lnTo>
                      <a:pt x="1050" y="378"/>
                    </a:lnTo>
                    <a:lnTo>
                      <a:pt x="1056" y="390"/>
                    </a:lnTo>
                    <a:lnTo>
                      <a:pt x="1056" y="396"/>
                    </a:lnTo>
                    <a:lnTo>
                      <a:pt x="1062" y="408"/>
                    </a:lnTo>
                    <a:lnTo>
                      <a:pt x="1014" y="384"/>
                    </a:lnTo>
                    <a:lnTo>
                      <a:pt x="1008" y="420"/>
                    </a:lnTo>
                    <a:lnTo>
                      <a:pt x="996" y="426"/>
                    </a:lnTo>
                    <a:lnTo>
                      <a:pt x="1008" y="450"/>
                    </a:lnTo>
                    <a:lnTo>
                      <a:pt x="1032" y="450"/>
                    </a:lnTo>
                    <a:lnTo>
                      <a:pt x="1026" y="468"/>
                    </a:lnTo>
                    <a:lnTo>
                      <a:pt x="954" y="474"/>
                    </a:lnTo>
                    <a:lnTo>
                      <a:pt x="948" y="468"/>
                    </a:lnTo>
                    <a:lnTo>
                      <a:pt x="936" y="462"/>
                    </a:lnTo>
                    <a:lnTo>
                      <a:pt x="930" y="462"/>
                    </a:lnTo>
                    <a:lnTo>
                      <a:pt x="918" y="468"/>
                    </a:lnTo>
                    <a:lnTo>
                      <a:pt x="912" y="474"/>
                    </a:lnTo>
                    <a:lnTo>
                      <a:pt x="918" y="486"/>
                    </a:lnTo>
                    <a:lnTo>
                      <a:pt x="918" y="492"/>
                    </a:lnTo>
                    <a:lnTo>
                      <a:pt x="924" y="504"/>
                    </a:lnTo>
                    <a:lnTo>
                      <a:pt x="930" y="510"/>
                    </a:lnTo>
                    <a:lnTo>
                      <a:pt x="930" y="540"/>
                    </a:lnTo>
                    <a:lnTo>
                      <a:pt x="924" y="564"/>
                    </a:lnTo>
                    <a:lnTo>
                      <a:pt x="930" y="600"/>
                    </a:lnTo>
                    <a:lnTo>
                      <a:pt x="912" y="600"/>
                    </a:lnTo>
                    <a:lnTo>
                      <a:pt x="906" y="522"/>
                    </a:lnTo>
                    <a:lnTo>
                      <a:pt x="888" y="510"/>
                    </a:lnTo>
                    <a:lnTo>
                      <a:pt x="888" y="480"/>
                    </a:lnTo>
                    <a:lnTo>
                      <a:pt x="870" y="480"/>
                    </a:lnTo>
                    <a:lnTo>
                      <a:pt x="852" y="504"/>
                    </a:lnTo>
                    <a:lnTo>
                      <a:pt x="822" y="534"/>
                    </a:lnTo>
                    <a:lnTo>
                      <a:pt x="804" y="546"/>
                    </a:lnTo>
                    <a:lnTo>
                      <a:pt x="792" y="558"/>
                    </a:lnTo>
                    <a:lnTo>
                      <a:pt x="786" y="570"/>
                    </a:lnTo>
                    <a:lnTo>
                      <a:pt x="786" y="600"/>
                    </a:lnTo>
                    <a:lnTo>
                      <a:pt x="792" y="606"/>
                    </a:lnTo>
                    <a:lnTo>
                      <a:pt x="792" y="618"/>
                    </a:lnTo>
                    <a:lnTo>
                      <a:pt x="798" y="618"/>
                    </a:lnTo>
                    <a:lnTo>
                      <a:pt x="816" y="636"/>
                    </a:lnTo>
                    <a:lnTo>
                      <a:pt x="810" y="648"/>
                    </a:lnTo>
                    <a:lnTo>
                      <a:pt x="792" y="654"/>
                    </a:lnTo>
                    <a:lnTo>
                      <a:pt x="774" y="666"/>
                    </a:lnTo>
                    <a:lnTo>
                      <a:pt x="750" y="678"/>
                    </a:lnTo>
                    <a:lnTo>
                      <a:pt x="750" y="696"/>
                    </a:lnTo>
                    <a:lnTo>
                      <a:pt x="720" y="726"/>
                    </a:lnTo>
                    <a:lnTo>
                      <a:pt x="702" y="732"/>
                    </a:lnTo>
                    <a:lnTo>
                      <a:pt x="690" y="744"/>
                    </a:lnTo>
                    <a:lnTo>
                      <a:pt x="666" y="756"/>
                    </a:lnTo>
                    <a:lnTo>
                      <a:pt x="630" y="762"/>
                    </a:lnTo>
                    <a:lnTo>
                      <a:pt x="600" y="768"/>
                    </a:lnTo>
                    <a:lnTo>
                      <a:pt x="588" y="768"/>
                    </a:lnTo>
                    <a:lnTo>
                      <a:pt x="534" y="762"/>
                    </a:lnTo>
                    <a:lnTo>
                      <a:pt x="492" y="780"/>
                    </a:lnTo>
                    <a:lnTo>
                      <a:pt x="438" y="786"/>
                    </a:lnTo>
                    <a:lnTo>
                      <a:pt x="432" y="798"/>
                    </a:lnTo>
                    <a:lnTo>
                      <a:pt x="414" y="798"/>
                    </a:lnTo>
                    <a:lnTo>
                      <a:pt x="402" y="804"/>
                    </a:lnTo>
                    <a:lnTo>
                      <a:pt x="396" y="810"/>
                    </a:lnTo>
                    <a:lnTo>
                      <a:pt x="384" y="816"/>
                    </a:lnTo>
                    <a:lnTo>
                      <a:pt x="372" y="828"/>
                    </a:lnTo>
                    <a:lnTo>
                      <a:pt x="342" y="828"/>
                    </a:lnTo>
                    <a:lnTo>
                      <a:pt x="324" y="834"/>
                    </a:lnTo>
                    <a:lnTo>
                      <a:pt x="312" y="840"/>
                    </a:lnTo>
                    <a:lnTo>
                      <a:pt x="306" y="852"/>
                    </a:lnTo>
                    <a:lnTo>
                      <a:pt x="294" y="858"/>
                    </a:lnTo>
                    <a:lnTo>
                      <a:pt x="288" y="870"/>
                    </a:lnTo>
                    <a:lnTo>
                      <a:pt x="282" y="876"/>
                    </a:lnTo>
                    <a:lnTo>
                      <a:pt x="282" y="882"/>
                    </a:lnTo>
                    <a:lnTo>
                      <a:pt x="276" y="882"/>
                    </a:lnTo>
                    <a:lnTo>
                      <a:pt x="270" y="888"/>
                    </a:lnTo>
                    <a:lnTo>
                      <a:pt x="252" y="888"/>
                    </a:lnTo>
                    <a:lnTo>
                      <a:pt x="240" y="894"/>
                    </a:lnTo>
                    <a:lnTo>
                      <a:pt x="228" y="894"/>
                    </a:lnTo>
                    <a:lnTo>
                      <a:pt x="216" y="900"/>
                    </a:lnTo>
                    <a:lnTo>
                      <a:pt x="210" y="906"/>
                    </a:lnTo>
                    <a:lnTo>
                      <a:pt x="198" y="912"/>
                    </a:lnTo>
                    <a:lnTo>
                      <a:pt x="192" y="930"/>
                    </a:lnTo>
                    <a:lnTo>
                      <a:pt x="150" y="972"/>
                    </a:lnTo>
                    <a:lnTo>
                      <a:pt x="150" y="978"/>
                    </a:lnTo>
                    <a:lnTo>
                      <a:pt x="162" y="912"/>
                    </a:lnTo>
                    <a:lnTo>
                      <a:pt x="144" y="918"/>
                    </a:lnTo>
                    <a:lnTo>
                      <a:pt x="120" y="978"/>
                    </a:lnTo>
                    <a:lnTo>
                      <a:pt x="90" y="1038"/>
                    </a:lnTo>
                    <a:lnTo>
                      <a:pt x="90" y="1056"/>
                    </a:lnTo>
                    <a:lnTo>
                      <a:pt x="96" y="1062"/>
                    </a:lnTo>
                    <a:lnTo>
                      <a:pt x="108" y="1068"/>
                    </a:lnTo>
                    <a:lnTo>
                      <a:pt x="114" y="1068"/>
                    </a:lnTo>
                    <a:lnTo>
                      <a:pt x="108" y="1080"/>
                    </a:lnTo>
                    <a:lnTo>
                      <a:pt x="96" y="1086"/>
                    </a:lnTo>
                    <a:lnTo>
                      <a:pt x="90" y="1098"/>
                    </a:lnTo>
                    <a:lnTo>
                      <a:pt x="66" y="1122"/>
                    </a:lnTo>
                    <a:lnTo>
                      <a:pt x="66" y="1134"/>
                    </a:lnTo>
                    <a:lnTo>
                      <a:pt x="72" y="1152"/>
                    </a:lnTo>
                    <a:lnTo>
                      <a:pt x="72" y="1164"/>
                    </a:lnTo>
                    <a:lnTo>
                      <a:pt x="84" y="1188"/>
                    </a:lnTo>
                    <a:lnTo>
                      <a:pt x="84" y="1200"/>
                    </a:lnTo>
                    <a:lnTo>
                      <a:pt x="102" y="1236"/>
                    </a:lnTo>
                    <a:lnTo>
                      <a:pt x="108" y="1254"/>
                    </a:lnTo>
                    <a:lnTo>
                      <a:pt x="114" y="1266"/>
                    </a:lnTo>
                    <a:lnTo>
                      <a:pt x="114" y="1278"/>
                    </a:lnTo>
                    <a:lnTo>
                      <a:pt x="108" y="1278"/>
                    </a:lnTo>
                    <a:lnTo>
                      <a:pt x="96" y="1266"/>
                    </a:lnTo>
                    <a:lnTo>
                      <a:pt x="90" y="1254"/>
                    </a:lnTo>
                    <a:lnTo>
                      <a:pt x="72" y="1236"/>
                    </a:lnTo>
                    <a:lnTo>
                      <a:pt x="66" y="1224"/>
                    </a:lnTo>
                    <a:lnTo>
                      <a:pt x="48" y="1218"/>
                    </a:lnTo>
                    <a:lnTo>
                      <a:pt x="66" y="1266"/>
                    </a:lnTo>
                    <a:lnTo>
                      <a:pt x="30" y="1236"/>
                    </a:lnTo>
                    <a:lnTo>
                      <a:pt x="30" y="1290"/>
                    </a:lnTo>
                    <a:lnTo>
                      <a:pt x="60" y="1350"/>
                    </a:lnTo>
                    <a:lnTo>
                      <a:pt x="66" y="1356"/>
                    </a:lnTo>
                    <a:lnTo>
                      <a:pt x="66" y="1368"/>
                    </a:lnTo>
                    <a:lnTo>
                      <a:pt x="60" y="1374"/>
                    </a:lnTo>
                    <a:lnTo>
                      <a:pt x="54" y="1386"/>
                    </a:lnTo>
                    <a:lnTo>
                      <a:pt x="54" y="1398"/>
                    </a:lnTo>
                    <a:lnTo>
                      <a:pt x="48" y="1410"/>
                    </a:lnTo>
                    <a:lnTo>
                      <a:pt x="54" y="1416"/>
                    </a:lnTo>
                    <a:lnTo>
                      <a:pt x="60" y="1428"/>
                    </a:lnTo>
                    <a:lnTo>
                      <a:pt x="78" y="1446"/>
                    </a:lnTo>
                    <a:lnTo>
                      <a:pt x="84" y="1458"/>
                    </a:lnTo>
                    <a:lnTo>
                      <a:pt x="90" y="1464"/>
                    </a:lnTo>
                    <a:lnTo>
                      <a:pt x="96" y="1476"/>
                    </a:lnTo>
                    <a:lnTo>
                      <a:pt x="96" y="1506"/>
                    </a:lnTo>
                    <a:lnTo>
                      <a:pt x="90" y="1518"/>
                    </a:lnTo>
                    <a:lnTo>
                      <a:pt x="84" y="1524"/>
                    </a:lnTo>
                    <a:lnTo>
                      <a:pt x="90" y="1542"/>
                    </a:lnTo>
                    <a:lnTo>
                      <a:pt x="90" y="1554"/>
                    </a:lnTo>
                    <a:lnTo>
                      <a:pt x="96" y="1572"/>
                    </a:lnTo>
                    <a:lnTo>
                      <a:pt x="96" y="1590"/>
                    </a:lnTo>
                    <a:lnTo>
                      <a:pt x="102" y="1596"/>
                    </a:lnTo>
                    <a:lnTo>
                      <a:pt x="102" y="1602"/>
                    </a:lnTo>
                    <a:lnTo>
                      <a:pt x="96" y="1602"/>
                    </a:lnTo>
                    <a:lnTo>
                      <a:pt x="78" y="1620"/>
                    </a:lnTo>
                    <a:lnTo>
                      <a:pt x="84" y="1626"/>
                    </a:lnTo>
                    <a:lnTo>
                      <a:pt x="84" y="1638"/>
                    </a:lnTo>
                    <a:lnTo>
                      <a:pt x="90" y="1650"/>
                    </a:lnTo>
                    <a:lnTo>
                      <a:pt x="90" y="1662"/>
                    </a:lnTo>
                    <a:lnTo>
                      <a:pt x="96" y="1668"/>
                    </a:lnTo>
                    <a:lnTo>
                      <a:pt x="96" y="1674"/>
                    </a:lnTo>
                    <a:lnTo>
                      <a:pt x="102" y="1674"/>
                    </a:lnTo>
                    <a:lnTo>
                      <a:pt x="108" y="1680"/>
                    </a:lnTo>
                    <a:lnTo>
                      <a:pt x="126" y="1716"/>
                    </a:lnTo>
                    <a:lnTo>
                      <a:pt x="126" y="1728"/>
                    </a:lnTo>
                    <a:lnTo>
                      <a:pt x="108" y="1764"/>
                    </a:lnTo>
                    <a:lnTo>
                      <a:pt x="90" y="1782"/>
                    </a:lnTo>
                    <a:lnTo>
                      <a:pt x="90" y="1824"/>
                    </a:lnTo>
                    <a:lnTo>
                      <a:pt x="84" y="1842"/>
                    </a:lnTo>
                    <a:lnTo>
                      <a:pt x="60" y="1866"/>
                    </a:lnTo>
                    <a:lnTo>
                      <a:pt x="42" y="1866"/>
                    </a:lnTo>
                    <a:lnTo>
                      <a:pt x="30" y="1872"/>
                    </a:lnTo>
                    <a:lnTo>
                      <a:pt x="18" y="1866"/>
                    </a:lnTo>
                    <a:lnTo>
                      <a:pt x="6" y="1866"/>
                    </a:lnTo>
                    <a:lnTo>
                      <a:pt x="0" y="1920"/>
                    </a:lnTo>
                    <a:lnTo>
                      <a:pt x="12" y="1920"/>
                    </a:lnTo>
                    <a:lnTo>
                      <a:pt x="24" y="1926"/>
                    </a:lnTo>
                    <a:lnTo>
                      <a:pt x="42" y="1926"/>
                    </a:lnTo>
                    <a:lnTo>
                      <a:pt x="54" y="1932"/>
                    </a:lnTo>
                    <a:lnTo>
                      <a:pt x="72" y="1950"/>
                    </a:lnTo>
                    <a:lnTo>
                      <a:pt x="78" y="1962"/>
                    </a:lnTo>
                    <a:lnTo>
                      <a:pt x="108" y="1956"/>
                    </a:lnTo>
                    <a:lnTo>
                      <a:pt x="114" y="1968"/>
                    </a:lnTo>
                    <a:lnTo>
                      <a:pt x="138" y="1980"/>
                    </a:lnTo>
                    <a:lnTo>
                      <a:pt x="174" y="1980"/>
                    </a:lnTo>
                    <a:lnTo>
                      <a:pt x="210" y="1968"/>
                    </a:lnTo>
                    <a:lnTo>
                      <a:pt x="234" y="1968"/>
                    </a:lnTo>
                    <a:lnTo>
                      <a:pt x="234" y="1950"/>
                    </a:lnTo>
                    <a:lnTo>
                      <a:pt x="228" y="1944"/>
                    </a:lnTo>
                    <a:lnTo>
                      <a:pt x="264" y="1950"/>
                    </a:lnTo>
                    <a:lnTo>
                      <a:pt x="276" y="1932"/>
                    </a:lnTo>
                    <a:lnTo>
                      <a:pt x="318" y="1926"/>
                    </a:lnTo>
                    <a:lnTo>
                      <a:pt x="354" y="1890"/>
                    </a:lnTo>
                    <a:lnTo>
                      <a:pt x="366" y="1884"/>
                    </a:lnTo>
                    <a:lnTo>
                      <a:pt x="372" y="1884"/>
                    </a:lnTo>
                    <a:lnTo>
                      <a:pt x="420" y="1908"/>
                    </a:lnTo>
                    <a:lnTo>
                      <a:pt x="426" y="1902"/>
                    </a:lnTo>
                    <a:lnTo>
                      <a:pt x="474" y="1878"/>
                    </a:lnTo>
                    <a:lnTo>
                      <a:pt x="480" y="1872"/>
                    </a:lnTo>
                    <a:lnTo>
                      <a:pt x="486" y="1872"/>
                    </a:lnTo>
                    <a:lnTo>
                      <a:pt x="498" y="1878"/>
                    </a:lnTo>
                    <a:lnTo>
                      <a:pt x="504" y="1884"/>
                    </a:lnTo>
                    <a:lnTo>
                      <a:pt x="516" y="1884"/>
                    </a:lnTo>
                    <a:lnTo>
                      <a:pt x="528" y="1890"/>
                    </a:lnTo>
                    <a:lnTo>
                      <a:pt x="534" y="1890"/>
                    </a:lnTo>
                    <a:lnTo>
                      <a:pt x="552" y="1884"/>
                    </a:lnTo>
                    <a:lnTo>
                      <a:pt x="576" y="1872"/>
                    </a:lnTo>
                    <a:lnTo>
                      <a:pt x="582" y="1872"/>
                    </a:lnTo>
                    <a:lnTo>
                      <a:pt x="594" y="1878"/>
                    </a:lnTo>
                    <a:lnTo>
                      <a:pt x="606" y="1878"/>
                    </a:lnTo>
                    <a:lnTo>
                      <a:pt x="624" y="1884"/>
                    </a:lnTo>
                    <a:lnTo>
                      <a:pt x="636" y="1884"/>
                    </a:lnTo>
                    <a:lnTo>
                      <a:pt x="648" y="1878"/>
                    </a:lnTo>
                    <a:lnTo>
                      <a:pt x="654" y="1872"/>
                    </a:lnTo>
                    <a:lnTo>
                      <a:pt x="654" y="1848"/>
                    </a:lnTo>
                    <a:lnTo>
                      <a:pt x="666" y="1848"/>
                    </a:lnTo>
                    <a:lnTo>
                      <a:pt x="672" y="1842"/>
                    </a:lnTo>
                    <a:lnTo>
                      <a:pt x="678" y="1842"/>
                    </a:lnTo>
                    <a:lnTo>
                      <a:pt x="684" y="1836"/>
                    </a:lnTo>
                    <a:lnTo>
                      <a:pt x="690" y="1824"/>
                    </a:lnTo>
                    <a:lnTo>
                      <a:pt x="702" y="1788"/>
                    </a:lnTo>
                    <a:lnTo>
                      <a:pt x="714" y="1776"/>
                    </a:lnTo>
                    <a:lnTo>
                      <a:pt x="726" y="1770"/>
                    </a:lnTo>
                    <a:lnTo>
                      <a:pt x="744" y="1764"/>
                    </a:lnTo>
                    <a:lnTo>
                      <a:pt x="756" y="1764"/>
                    </a:lnTo>
                    <a:lnTo>
                      <a:pt x="774" y="1770"/>
                    </a:lnTo>
                    <a:lnTo>
                      <a:pt x="798" y="1770"/>
                    </a:lnTo>
                    <a:lnTo>
                      <a:pt x="822" y="1758"/>
                    </a:lnTo>
                    <a:lnTo>
                      <a:pt x="840" y="1752"/>
                    </a:lnTo>
                    <a:lnTo>
                      <a:pt x="858" y="1740"/>
                    </a:lnTo>
                    <a:lnTo>
                      <a:pt x="876" y="1734"/>
                    </a:lnTo>
                    <a:lnTo>
                      <a:pt x="912" y="1734"/>
                    </a:lnTo>
                    <a:lnTo>
                      <a:pt x="918" y="1740"/>
                    </a:lnTo>
                    <a:lnTo>
                      <a:pt x="930" y="1740"/>
                    </a:lnTo>
                    <a:lnTo>
                      <a:pt x="942" y="1746"/>
                    </a:lnTo>
                    <a:lnTo>
                      <a:pt x="972" y="1740"/>
                    </a:lnTo>
                    <a:lnTo>
                      <a:pt x="1044" y="1704"/>
                    </a:lnTo>
                    <a:lnTo>
                      <a:pt x="1074" y="1692"/>
                    </a:lnTo>
                    <a:lnTo>
                      <a:pt x="1098" y="1686"/>
                    </a:lnTo>
                    <a:lnTo>
                      <a:pt x="1140" y="1680"/>
                    </a:lnTo>
                    <a:lnTo>
                      <a:pt x="1176" y="1674"/>
                    </a:lnTo>
                    <a:lnTo>
                      <a:pt x="1224" y="1674"/>
                    </a:lnTo>
                    <a:lnTo>
                      <a:pt x="1236" y="1662"/>
                    </a:lnTo>
                    <a:lnTo>
                      <a:pt x="1254" y="1680"/>
                    </a:lnTo>
                    <a:lnTo>
                      <a:pt x="1266" y="1686"/>
                    </a:lnTo>
                    <a:lnTo>
                      <a:pt x="1278" y="1698"/>
                    </a:lnTo>
                    <a:lnTo>
                      <a:pt x="1302" y="1710"/>
                    </a:lnTo>
                    <a:lnTo>
                      <a:pt x="1320" y="1716"/>
                    </a:lnTo>
                    <a:lnTo>
                      <a:pt x="1332" y="1716"/>
                    </a:lnTo>
                    <a:lnTo>
                      <a:pt x="1338" y="1710"/>
                    </a:lnTo>
                    <a:lnTo>
                      <a:pt x="1338" y="1716"/>
                    </a:lnTo>
                    <a:lnTo>
                      <a:pt x="1344" y="1722"/>
                    </a:lnTo>
                    <a:lnTo>
                      <a:pt x="1350" y="1734"/>
                    </a:lnTo>
                    <a:lnTo>
                      <a:pt x="1356" y="1740"/>
                    </a:lnTo>
                    <a:lnTo>
                      <a:pt x="1374" y="1740"/>
                    </a:lnTo>
                    <a:lnTo>
                      <a:pt x="1380" y="1734"/>
                    </a:lnTo>
                    <a:lnTo>
                      <a:pt x="1380" y="1752"/>
                    </a:lnTo>
                    <a:lnTo>
                      <a:pt x="1392" y="1752"/>
                    </a:lnTo>
                    <a:lnTo>
                      <a:pt x="1398" y="1758"/>
                    </a:lnTo>
                    <a:lnTo>
                      <a:pt x="1398" y="1770"/>
                    </a:lnTo>
                    <a:lnTo>
                      <a:pt x="1386" y="1794"/>
                    </a:lnTo>
                    <a:lnTo>
                      <a:pt x="1380" y="1800"/>
                    </a:lnTo>
                    <a:lnTo>
                      <a:pt x="1374" y="1812"/>
                    </a:lnTo>
                    <a:lnTo>
                      <a:pt x="1392" y="1842"/>
                    </a:lnTo>
                    <a:lnTo>
                      <a:pt x="1410" y="1830"/>
                    </a:lnTo>
                    <a:lnTo>
                      <a:pt x="1428" y="1866"/>
                    </a:lnTo>
                    <a:lnTo>
                      <a:pt x="1428" y="1872"/>
                    </a:lnTo>
                    <a:lnTo>
                      <a:pt x="1434" y="1878"/>
                    </a:lnTo>
                    <a:lnTo>
                      <a:pt x="1434" y="1902"/>
                    </a:lnTo>
                    <a:lnTo>
                      <a:pt x="1440" y="1914"/>
                    </a:lnTo>
                    <a:lnTo>
                      <a:pt x="1440" y="1926"/>
                    </a:lnTo>
                    <a:lnTo>
                      <a:pt x="1422" y="1926"/>
                    </a:lnTo>
                    <a:lnTo>
                      <a:pt x="1410" y="1920"/>
                    </a:lnTo>
                    <a:lnTo>
                      <a:pt x="1404" y="1920"/>
                    </a:lnTo>
                    <a:lnTo>
                      <a:pt x="1410" y="1956"/>
                    </a:lnTo>
                    <a:lnTo>
                      <a:pt x="1446" y="1956"/>
                    </a:lnTo>
                    <a:lnTo>
                      <a:pt x="1452" y="1962"/>
                    </a:lnTo>
                    <a:lnTo>
                      <a:pt x="1452" y="1968"/>
                    </a:lnTo>
                    <a:lnTo>
                      <a:pt x="1470" y="1968"/>
                    </a:lnTo>
                    <a:lnTo>
                      <a:pt x="1470" y="1956"/>
                    </a:lnTo>
                    <a:lnTo>
                      <a:pt x="1464" y="1938"/>
                    </a:lnTo>
                    <a:lnTo>
                      <a:pt x="1464" y="1926"/>
                    </a:lnTo>
                    <a:lnTo>
                      <a:pt x="1470" y="1914"/>
                    </a:lnTo>
                    <a:lnTo>
                      <a:pt x="1476" y="1908"/>
                    </a:lnTo>
                    <a:lnTo>
                      <a:pt x="1500" y="1896"/>
                    </a:lnTo>
                    <a:lnTo>
                      <a:pt x="1512" y="1896"/>
                    </a:lnTo>
                    <a:lnTo>
                      <a:pt x="1518" y="1890"/>
                    </a:lnTo>
                    <a:lnTo>
                      <a:pt x="1530" y="1884"/>
                    </a:lnTo>
                    <a:lnTo>
                      <a:pt x="1542" y="1872"/>
                    </a:lnTo>
                    <a:lnTo>
                      <a:pt x="1548" y="1860"/>
                    </a:lnTo>
                    <a:lnTo>
                      <a:pt x="1566" y="1842"/>
                    </a:lnTo>
                    <a:lnTo>
                      <a:pt x="1566" y="1836"/>
                    </a:lnTo>
                    <a:lnTo>
                      <a:pt x="1590" y="1842"/>
                    </a:lnTo>
                    <a:lnTo>
                      <a:pt x="1608" y="1788"/>
                    </a:lnTo>
                    <a:lnTo>
                      <a:pt x="1638" y="1788"/>
                    </a:lnTo>
                    <a:lnTo>
                      <a:pt x="1650" y="1782"/>
                    </a:lnTo>
                    <a:lnTo>
                      <a:pt x="1662" y="1770"/>
                    </a:lnTo>
                    <a:lnTo>
                      <a:pt x="1668" y="1752"/>
                    </a:lnTo>
                    <a:lnTo>
                      <a:pt x="1668" y="1740"/>
                    </a:lnTo>
                    <a:lnTo>
                      <a:pt x="1668" y="1746"/>
                    </a:lnTo>
                    <a:lnTo>
                      <a:pt x="1674" y="1752"/>
                    </a:lnTo>
                    <a:lnTo>
                      <a:pt x="1674" y="1764"/>
                    </a:lnTo>
                    <a:lnTo>
                      <a:pt x="1680" y="1776"/>
                    </a:lnTo>
                    <a:lnTo>
                      <a:pt x="1680" y="1782"/>
                    </a:lnTo>
                    <a:lnTo>
                      <a:pt x="1668" y="1794"/>
                    </a:lnTo>
                    <a:lnTo>
                      <a:pt x="1662" y="1806"/>
                    </a:lnTo>
                    <a:lnTo>
                      <a:pt x="1650" y="1812"/>
                    </a:lnTo>
                    <a:lnTo>
                      <a:pt x="1644" y="1818"/>
                    </a:lnTo>
                    <a:lnTo>
                      <a:pt x="1620" y="1818"/>
                    </a:lnTo>
                    <a:lnTo>
                      <a:pt x="1614" y="1830"/>
                    </a:lnTo>
                    <a:lnTo>
                      <a:pt x="1632" y="1866"/>
                    </a:lnTo>
                    <a:lnTo>
                      <a:pt x="1620" y="1866"/>
                    </a:lnTo>
                    <a:lnTo>
                      <a:pt x="1614" y="1872"/>
                    </a:lnTo>
                    <a:lnTo>
                      <a:pt x="1602" y="1878"/>
                    </a:lnTo>
                    <a:lnTo>
                      <a:pt x="1566" y="1914"/>
                    </a:lnTo>
                    <a:lnTo>
                      <a:pt x="1566" y="1926"/>
                    </a:lnTo>
                    <a:lnTo>
                      <a:pt x="1560" y="1932"/>
                    </a:lnTo>
                    <a:lnTo>
                      <a:pt x="1554" y="1944"/>
                    </a:lnTo>
                    <a:lnTo>
                      <a:pt x="1542" y="1956"/>
                    </a:lnTo>
                    <a:lnTo>
                      <a:pt x="1518" y="1968"/>
                    </a:lnTo>
                    <a:lnTo>
                      <a:pt x="1512" y="1974"/>
                    </a:lnTo>
                    <a:lnTo>
                      <a:pt x="1512" y="1980"/>
                    </a:lnTo>
                    <a:lnTo>
                      <a:pt x="1518" y="1986"/>
                    </a:lnTo>
                    <a:lnTo>
                      <a:pt x="1548" y="1986"/>
                    </a:lnTo>
                    <a:lnTo>
                      <a:pt x="1560" y="1980"/>
                    </a:lnTo>
                    <a:lnTo>
                      <a:pt x="1572" y="1980"/>
                    </a:lnTo>
                    <a:lnTo>
                      <a:pt x="1584" y="1968"/>
                    </a:lnTo>
                    <a:lnTo>
                      <a:pt x="1602" y="1932"/>
                    </a:lnTo>
                    <a:lnTo>
                      <a:pt x="1608" y="1926"/>
                    </a:lnTo>
                    <a:lnTo>
                      <a:pt x="1614" y="1914"/>
                    </a:lnTo>
                    <a:lnTo>
                      <a:pt x="1626" y="1908"/>
                    </a:lnTo>
                    <a:lnTo>
                      <a:pt x="1632" y="1902"/>
                    </a:lnTo>
                    <a:lnTo>
                      <a:pt x="1632" y="1920"/>
                    </a:lnTo>
                    <a:lnTo>
                      <a:pt x="1638" y="1932"/>
                    </a:lnTo>
                    <a:lnTo>
                      <a:pt x="1638" y="1956"/>
                    </a:lnTo>
                    <a:lnTo>
                      <a:pt x="1626" y="1968"/>
                    </a:lnTo>
                    <a:lnTo>
                      <a:pt x="1614" y="1974"/>
                    </a:lnTo>
                    <a:lnTo>
                      <a:pt x="1602" y="1986"/>
                    </a:lnTo>
                    <a:lnTo>
                      <a:pt x="1602" y="2004"/>
                    </a:lnTo>
                    <a:lnTo>
                      <a:pt x="1608" y="2010"/>
                    </a:lnTo>
                    <a:lnTo>
                      <a:pt x="1614" y="2010"/>
                    </a:lnTo>
                    <a:lnTo>
                      <a:pt x="1632" y="2016"/>
                    </a:lnTo>
                    <a:lnTo>
                      <a:pt x="1662" y="2016"/>
                    </a:lnTo>
                    <a:lnTo>
                      <a:pt x="1668" y="2028"/>
                    </a:lnTo>
                    <a:lnTo>
                      <a:pt x="1644" y="2052"/>
                    </a:lnTo>
                    <a:lnTo>
                      <a:pt x="1644" y="2058"/>
                    </a:lnTo>
                    <a:lnTo>
                      <a:pt x="1650" y="2064"/>
                    </a:lnTo>
                    <a:lnTo>
                      <a:pt x="1668" y="2100"/>
                    </a:lnTo>
                    <a:lnTo>
                      <a:pt x="1674" y="2106"/>
                    </a:lnTo>
                    <a:lnTo>
                      <a:pt x="1674" y="2118"/>
                    </a:lnTo>
                    <a:lnTo>
                      <a:pt x="1626" y="2166"/>
                    </a:lnTo>
                    <a:lnTo>
                      <a:pt x="1626" y="2178"/>
                    </a:lnTo>
                    <a:lnTo>
                      <a:pt x="1638" y="2190"/>
                    </a:lnTo>
                    <a:lnTo>
                      <a:pt x="1644" y="2202"/>
                    </a:lnTo>
                    <a:lnTo>
                      <a:pt x="1668" y="2214"/>
                    </a:lnTo>
                    <a:lnTo>
                      <a:pt x="1680" y="2226"/>
                    </a:lnTo>
                    <a:lnTo>
                      <a:pt x="1692" y="2232"/>
                    </a:lnTo>
                    <a:lnTo>
                      <a:pt x="1716" y="2256"/>
                    </a:lnTo>
                    <a:lnTo>
                      <a:pt x="1728" y="2262"/>
                    </a:lnTo>
                    <a:lnTo>
                      <a:pt x="1800" y="2262"/>
                    </a:lnTo>
                    <a:lnTo>
                      <a:pt x="1824" y="2286"/>
                    </a:lnTo>
                    <a:lnTo>
                      <a:pt x="1842" y="2292"/>
                    </a:lnTo>
                    <a:lnTo>
                      <a:pt x="1872" y="2286"/>
                    </a:lnTo>
                    <a:lnTo>
                      <a:pt x="1902" y="2274"/>
                    </a:lnTo>
                    <a:lnTo>
                      <a:pt x="1932" y="2256"/>
                    </a:lnTo>
                    <a:lnTo>
                      <a:pt x="1944" y="2250"/>
                    </a:lnTo>
                    <a:lnTo>
                      <a:pt x="1944" y="2226"/>
                    </a:lnTo>
                    <a:lnTo>
                      <a:pt x="1956" y="2214"/>
                    </a:lnTo>
                    <a:lnTo>
                      <a:pt x="1962" y="2214"/>
                    </a:lnTo>
                    <a:lnTo>
                      <a:pt x="1974" y="2226"/>
                    </a:lnTo>
                    <a:lnTo>
                      <a:pt x="1974" y="2256"/>
                    </a:lnTo>
                    <a:lnTo>
                      <a:pt x="1992" y="2256"/>
                    </a:lnTo>
                    <a:lnTo>
                      <a:pt x="1980" y="2280"/>
                    </a:lnTo>
                    <a:lnTo>
                      <a:pt x="1998" y="2280"/>
                    </a:lnTo>
                    <a:lnTo>
                      <a:pt x="1998" y="2292"/>
                    </a:lnTo>
                    <a:lnTo>
                      <a:pt x="2004" y="2298"/>
                    </a:lnTo>
                    <a:lnTo>
                      <a:pt x="2010" y="2310"/>
                    </a:lnTo>
                    <a:lnTo>
                      <a:pt x="2016" y="2316"/>
                    </a:lnTo>
                    <a:lnTo>
                      <a:pt x="2028" y="2316"/>
                    </a:lnTo>
                    <a:lnTo>
                      <a:pt x="2040" y="2304"/>
                    </a:lnTo>
                    <a:lnTo>
                      <a:pt x="2046" y="2304"/>
                    </a:lnTo>
                    <a:lnTo>
                      <a:pt x="2052" y="2298"/>
                    </a:lnTo>
                    <a:lnTo>
                      <a:pt x="2070" y="2292"/>
                    </a:lnTo>
                    <a:lnTo>
                      <a:pt x="2082" y="2286"/>
                    </a:lnTo>
                    <a:lnTo>
                      <a:pt x="2088" y="2280"/>
                    </a:lnTo>
                    <a:lnTo>
                      <a:pt x="2100" y="2274"/>
                    </a:lnTo>
                    <a:lnTo>
                      <a:pt x="2124" y="2250"/>
                    </a:lnTo>
                    <a:lnTo>
                      <a:pt x="2136" y="2244"/>
                    </a:lnTo>
                    <a:lnTo>
                      <a:pt x="2148" y="2232"/>
                    </a:lnTo>
                    <a:lnTo>
                      <a:pt x="2160" y="2226"/>
                    </a:lnTo>
                    <a:lnTo>
                      <a:pt x="2154" y="2214"/>
                    </a:lnTo>
                    <a:lnTo>
                      <a:pt x="2190" y="2202"/>
                    </a:lnTo>
                    <a:lnTo>
                      <a:pt x="2202" y="2214"/>
                    </a:lnTo>
                    <a:lnTo>
                      <a:pt x="2220" y="2214"/>
                    </a:lnTo>
                    <a:lnTo>
                      <a:pt x="2256" y="2208"/>
                    </a:lnTo>
                    <a:lnTo>
                      <a:pt x="2298" y="2196"/>
                    </a:lnTo>
                    <a:lnTo>
                      <a:pt x="2316" y="2178"/>
                    </a:lnTo>
                    <a:lnTo>
                      <a:pt x="2328" y="2148"/>
                    </a:lnTo>
                    <a:lnTo>
                      <a:pt x="2334" y="2118"/>
                    </a:lnTo>
                    <a:lnTo>
                      <a:pt x="2340" y="2100"/>
                    </a:lnTo>
                    <a:lnTo>
                      <a:pt x="2346" y="2088"/>
                    </a:lnTo>
                    <a:lnTo>
                      <a:pt x="2376" y="2058"/>
                    </a:lnTo>
                    <a:lnTo>
                      <a:pt x="2382" y="2058"/>
                    </a:lnTo>
                    <a:lnTo>
                      <a:pt x="2382" y="2034"/>
                    </a:lnTo>
                    <a:lnTo>
                      <a:pt x="2388" y="2034"/>
                    </a:lnTo>
                    <a:lnTo>
                      <a:pt x="2394" y="2028"/>
                    </a:lnTo>
                    <a:lnTo>
                      <a:pt x="2406" y="2022"/>
                    </a:lnTo>
                    <a:lnTo>
                      <a:pt x="2418" y="2010"/>
                    </a:lnTo>
                    <a:lnTo>
                      <a:pt x="2424" y="1998"/>
                    </a:lnTo>
                    <a:lnTo>
                      <a:pt x="2442" y="1980"/>
                    </a:lnTo>
                    <a:lnTo>
                      <a:pt x="2442" y="1956"/>
                    </a:lnTo>
                    <a:lnTo>
                      <a:pt x="2448" y="1944"/>
                    </a:lnTo>
                    <a:lnTo>
                      <a:pt x="2454" y="1926"/>
                    </a:lnTo>
                    <a:lnTo>
                      <a:pt x="2460" y="1914"/>
                    </a:lnTo>
                    <a:lnTo>
                      <a:pt x="2490" y="1884"/>
                    </a:lnTo>
                    <a:lnTo>
                      <a:pt x="2502" y="1866"/>
                    </a:lnTo>
                    <a:lnTo>
                      <a:pt x="2526" y="1842"/>
                    </a:lnTo>
                    <a:lnTo>
                      <a:pt x="2538" y="1836"/>
                    </a:lnTo>
                    <a:lnTo>
                      <a:pt x="2550" y="1824"/>
                    </a:lnTo>
                    <a:lnTo>
                      <a:pt x="2556" y="1812"/>
                    </a:lnTo>
                    <a:lnTo>
                      <a:pt x="2556" y="1800"/>
                    </a:lnTo>
                    <a:lnTo>
                      <a:pt x="2562" y="1788"/>
                    </a:lnTo>
                    <a:lnTo>
                      <a:pt x="2562" y="1782"/>
                    </a:lnTo>
                    <a:lnTo>
                      <a:pt x="2586" y="1782"/>
                    </a:lnTo>
                    <a:lnTo>
                      <a:pt x="2610" y="1770"/>
                    </a:lnTo>
                    <a:lnTo>
                      <a:pt x="2622" y="1752"/>
                    </a:lnTo>
                    <a:lnTo>
                      <a:pt x="2646" y="1728"/>
                    </a:lnTo>
                    <a:lnTo>
                      <a:pt x="2670" y="1698"/>
                    </a:lnTo>
                    <a:lnTo>
                      <a:pt x="2688" y="1674"/>
                    </a:lnTo>
                    <a:lnTo>
                      <a:pt x="2700" y="1662"/>
                    </a:lnTo>
                    <a:lnTo>
                      <a:pt x="2700" y="1656"/>
                    </a:lnTo>
                    <a:lnTo>
                      <a:pt x="2706" y="1638"/>
                    </a:lnTo>
                    <a:lnTo>
                      <a:pt x="2706" y="1614"/>
                    </a:lnTo>
                    <a:lnTo>
                      <a:pt x="2712" y="1596"/>
                    </a:lnTo>
                    <a:lnTo>
                      <a:pt x="2718" y="1590"/>
                    </a:lnTo>
                    <a:lnTo>
                      <a:pt x="2730" y="1572"/>
                    </a:lnTo>
                    <a:lnTo>
                      <a:pt x="2754" y="1542"/>
                    </a:lnTo>
                    <a:lnTo>
                      <a:pt x="2772" y="1494"/>
                    </a:lnTo>
                    <a:lnTo>
                      <a:pt x="2796" y="1458"/>
                    </a:lnTo>
                    <a:lnTo>
                      <a:pt x="2808" y="1428"/>
                    </a:lnTo>
                    <a:lnTo>
                      <a:pt x="2814" y="1416"/>
                    </a:lnTo>
                    <a:lnTo>
                      <a:pt x="2814" y="1386"/>
                    </a:lnTo>
                    <a:lnTo>
                      <a:pt x="2802" y="1362"/>
                    </a:lnTo>
                    <a:lnTo>
                      <a:pt x="2820" y="1308"/>
                    </a:lnTo>
                    <a:lnTo>
                      <a:pt x="2832" y="1290"/>
                    </a:lnTo>
                    <a:lnTo>
                      <a:pt x="2838" y="1266"/>
                    </a:lnTo>
                    <a:lnTo>
                      <a:pt x="2838" y="1224"/>
                    </a:lnTo>
                    <a:lnTo>
                      <a:pt x="2832" y="1194"/>
                    </a:lnTo>
                    <a:lnTo>
                      <a:pt x="2832" y="1176"/>
                    </a:lnTo>
                    <a:lnTo>
                      <a:pt x="2802" y="1164"/>
                    </a:lnTo>
                    <a:close/>
                    <a:moveTo>
                      <a:pt x="2016" y="2436"/>
                    </a:moveTo>
                    <a:lnTo>
                      <a:pt x="2022" y="2442"/>
                    </a:lnTo>
                    <a:lnTo>
                      <a:pt x="2028" y="2442"/>
                    </a:lnTo>
                    <a:lnTo>
                      <a:pt x="2040" y="2436"/>
                    </a:lnTo>
                    <a:lnTo>
                      <a:pt x="2046" y="2430"/>
                    </a:lnTo>
                    <a:lnTo>
                      <a:pt x="2034" y="2418"/>
                    </a:lnTo>
                    <a:lnTo>
                      <a:pt x="2016" y="2436"/>
                    </a:lnTo>
                    <a:close/>
                    <a:moveTo>
                      <a:pt x="1992" y="2454"/>
                    </a:moveTo>
                    <a:lnTo>
                      <a:pt x="1974" y="2454"/>
                    </a:lnTo>
                    <a:lnTo>
                      <a:pt x="1962" y="2466"/>
                    </a:lnTo>
                    <a:lnTo>
                      <a:pt x="1962" y="2472"/>
                    </a:lnTo>
                    <a:lnTo>
                      <a:pt x="1962" y="2460"/>
                    </a:lnTo>
                    <a:lnTo>
                      <a:pt x="1938" y="2460"/>
                    </a:lnTo>
                    <a:lnTo>
                      <a:pt x="1926" y="2466"/>
                    </a:lnTo>
                    <a:lnTo>
                      <a:pt x="1914" y="2466"/>
                    </a:lnTo>
                    <a:lnTo>
                      <a:pt x="1908" y="2478"/>
                    </a:lnTo>
                    <a:lnTo>
                      <a:pt x="1890" y="2460"/>
                    </a:lnTo>
                    <a:lnTo>
                      <a:pt x="1854" y="2460"/>
                    </a:lnTo>
                    <a:lnTo>
                      <a:pt x="1830" y="2430"/>
                    </a:lnTo>
                    <a:lnTo>
                      <a:pt x="1824" y="2436"/>
                    </a:lnTo>
                    <a:lnTo>
                      <a:pt x="1818" y="2436"/>
                    </a:lnTo>
                    <a:lnTo>
                      <a:pt x="1812" y="2442"/>
                    </a:lnTo>
                    <a:lnTo>
                      <a:pt x="1806" y="2442"/>
                    </a:lnTo>
                    <a:lnTo>
                      <a:pt x="1776" y="2412"/>
                    </a:lnTo>
                    <a:lnTo>
                      <a:pt x="1776" y="2424"/>
                    </a:lnTo>
                    <a:lnTo>
                      <a:pt x="1782" y="2448"/>
                    </a:lnTo>
                    <a:lnTo>
                      <a:pt x="1782" y="2472"/>
                    </a:lnTo>
                    <a:lnTo>
                      <a:pt x="1776" y="2478"/>
                    </a:lnTo>
                    <a:lnTo>
                      <a:pt x="1776" y="2484"/>
                    </a:lnTo>
                    <a:lnTo>
                      <a:pt x="1770" y="2490"/>
                    </a:lnTo>
                    <a:lnTo>
                      <a:pt x="1770" y="2502"/>
                    </a:lnTo>
                    <a:lnTo>
                      <a:pt x="1776" y="2514"/>
                    </a:lnTo>
                    <a:lnTo>
                      <a:pt x="1776" y="2532"/>
                    </a:lnTo>
                    <a:lnTo>
                      <a:pt x="1764" y="2538"/>
                    </a:lnTo>
                    <a:lnTo>
                      <a:pt x="1758" y="2544"/>
                    </a:lnTo>
                    <a:lnTo>
                      <a:pt x="1752" y="2544"/>
                    </a:lnTo>
                    <a:lnTo>
                      <a:pt x="1740" y="2532"/>
                    </a:lnTo>
                    <a:lnTo>
                      <a:pt x="1740" y="2538"/>
                    </a:lnTo>
                    <a:lnTo>
                      <a:pt x="1734" y="2544"/>
                    </a:lnTo>
                    <a:lnTo>
                      <a:pt x="1734" y="2556"/>
                    </a:lnTo>
                    <a:lnTo>
                      <a:pt x="1728" y="2574"/>
                    </a:lnTo>
                    <a:lnTo>
                      <a:pt x="1728" y="2586"/>
                    </a:lnTo>
                    <a:lnTo>
                      <a:pt x="1740" y="2610"/>
                    </a:lnTo>
                    <a:lnTo>
                      <a:pt x="1740" y="2616"/>
                    </a:lnTo>
                    <a:lnTo>
                      <a:pt x="1746" y="2628"/>
                    </a:lnTo>
                    <a:lnTo>
                      <a:pt x="1770" y="2628"/>
                    </a:lnTo>
                    <a:lnTo>
                      <a:pt x="1752" y="2640"/>
                    </a:lnTo>
                    <a:lnTo>
                      <a:pt x="1758" y="2664"/>
                    </a:lnTo>
                    <a:lnTo>
                      <a:pt x="1770" y="2658"/>
                    </a:lnTo>
                    <a:lnTo>
                      <a:pt x="1776" y="2658"/>
                    </a:lnTo>
                    <a:lnTo>
                      <a:pt x="1782" y="2652"/>
                    </a:lnTo>
                    <a:lnTo>
                      <a:pt x="1794" y="2652"/>
                    </a:lnTo>
                    <a:lnTo>
                      <a:pt x="1800" y="2658"/>
                    </a:lnTo>
                    <a:lnTo>
                      <a:pt x="1818" y="2658"/>
                    </a:lnTo>
                    <a:lnTo>
                      <a:pt x="1830" y="2652"/>
                    </a:lnTo>
                    <a:lnTo>
                      <a:pt x="1836" y="2646"/>
                    </a:lnTo>
                    <a:lnTo>
                      <a:pt x="1842" y="2634"/>
                    </a:lnTo>
                    <a:lnTo>
                      <a:pt x="1854" y="2634"/>
                    </a:lnTo>
                    <a:lnTo>
                      <a:pt x="1860" y="2640"/>
                    </a:lnTo>
                    <a:lnTo>
                      <a:pt x="1860" y="2646"/>
                    </a:lnTo>
                    <a:lnTo>
                      <a:pt x="1848" y="2658"/>
                    </a:lnTo>
                    <a:lnTo>
                      <a:pt x="1866" y="2664"/>
                    </a:lnTo>
                    <a:lnTo>
                      <a:pt x="1884" y="2646"/>
                    </a:lnTo>
                    <a:lnTo>
                      <a:pt x="1890" y="2634"/>
                    </a:lnTo>
                    <a:lnTo>
                      <a:pt x="1902" y="2628"/>
                    </a:lnTo>
                    <a:lnTo>
                      <a:pt x="1908" y="2616"/>
                    </a:lnTo>
                    <a:lnTo>
                      <a:pt x="1920" y="2604"/>
                    </a:lnTo>
                    <a:lnTo>
                      <a:pt x="1914" y="2604"/>
                    </a:lnTo>
                    <a:lnTo>
                      <a:pt x="1902" y="2592"/>
                    </a:lnTo>
                    <a:lnTo>
                      <a:pt x="1920" y="2562"/>
                    </a:lnTo>
                    <a:lnTo>
                      <a:pt x="1950" y="2562"/>
                    </a:lnTo>
                    <a:lnTo>
                      <a:pt x="1962" y="2538"/>
                    </a:lnTo>
                    <a:lnTo>
                      <a:pt x="1962" y="2514"/>
                    </a:lnTo>
                    <a:lnTo>
                      <a:pt x="1968" y="2502"/>
                    </a:lnTo>
                    <a:lnTo>
                      <a:pt x="1980" y="2496"/>
                    </a:lnTo>
                    <a:lnTo>
                      <a:pt x="1986" y="2484"/>
                    </a:lnTo>
                    <a:lnTo>
                      <a:pt x="1992" y="2478"/>
                    </a:lnTo>
                    <a:lnTo>
                      <a:pt x="1998" y="2466"/>
                    </a:lnTo>
                    <a:lnTo>
                      <a:pt x="1998" y="2460"/>
                    </a:lnTo>
                    <a:lnTo>
                      <a:pt x="1992" y="2454"/>
                    </a:lnTo>
                    <a:close/>
                    <a:moveTo>
                      <a:pt x="1902" y="246"/>
                    </a:moveTo>
                    <a:lnTo>
                      <a:pt x="1890" y="258"/>
                    </a:lnTo>
                    <a:lnTo>
                      <a:pt x="1890" y="270"/>
                    </a:lnTo>
                    <a:lnTo>
                      <a:pt x="1884" y="282"/>
                    </a:lnTo>
                    <a:lnTo>
                      <a:pt x="1884" y="294"/>
                    </a:lnTo>
                    <a:lnTo>
                      <a:pt x="1896" y="300"/>
                    </a:lnTo>
                    <a:lnTo>
                      <a:pt x="1920" y="300"/>
                    </a:lnTo>
                    <a:lnTo>
                      <a:pt x="1926" y="294"/>
                    </a:lnTo>
                    <a:lnTo>
                      <a:pt x="1932" y="294"/>
                    </a:lnTo>
                    <a:lnTo>
                      <a:pt x="1926" y="282"/>
                    </a:lnTo>
                    <a:lnTo>
                      <a:pt x="1932" y="252"/>
                    </a:lnTo>
                    <a:lnTo>
                      <a:pt x="1920" y="252"/>
                    </a:lnTo>
                    <a:lnTo>
                      <a:pt x="1908" y="246"/>
                    </a:lnTo>
                    <a:lnTo>
                      <a:pt x="1902" y="246"/>
                    </a:lnTo>
                    <a:close/>
                    <a:moveTo>
                      <a:pt x="1770" y="2334"/>
                    </a:moveTo>
                    <a:lnTo>
                      <a:pt x="1758" y="2376"/>
                    </a:lnTo>
                    <a:lnTo>
                      <a:pt x="1812" y="2328"/>
                    </a:lnTo>
                    <a:lnTo>
                      <a:pt x="1770" y="2334"/>
                    </a:lnTo>
                    <a:close/>
                    <a:moveTo>
                      <a:pt x="2034" y="2400"/>
                    </a:moveTo>
                    <a:lnTo>
                      <a:pt x="2016" y="2358"/>
                    </a:lnTo>
                    <a:lnTo>
                      <a:pt x="1998" y="2376"/>
                    </a:lnTo>
                    <a:lnTo>
                      <a:pt x="1998" y="2394"/>
                    </a:lnTo>
                    <a:lnTo>
                      <a:pt x="2010" y="2406"/>
                    </a:lnTo>
                    <a:lnTo>
                      <a:pt x="2028" y="2406"/>
                    </a:lnTo>
                    <a:lnTo>
                      <a:pt x="2034" y="240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73" name="Armen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0F1A84EF-4235-4421-AEE2-3B2C9AA9255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13575" y="-1769805"/>
                <a:ext cx="43695" cy="42769"/>
              </a:xfrm>
              <a:custGeom>
                <a:avLst/>
                <a:gdLst>
                  <a:gd name="T0" fmla="*/ 2147483647 w 222"/>
                  <a:gd name="T1" fmla="*/ 2147483647 h 210"/>
                  <a:gd name="T2" fmla="*/ 2147483647 w 222"/>
                  <a:gd name="T3" fmla="*/ 2147483647 h 210"/>
                  <a:gd name="T4" fmla="*/ 2147483647 w 222"/>
                  <a:gd name="T5" fmla="*/ 2147483647 h 210"/>
                  <a:gd name="T6" fmla="*/ 2147483647 w 222"/>
                  <a:gd name="T7" fmla="*/ 2147483647 h 210"/>
                  <a:gd name="T8" fmla="*/ 2147483647 w 222"/>
                  <a:gd name="T9" fmla="*/ 2147483647 h 210"/>
                  <a:gd name="T10" fmla="*/ 2147483647 w 222"/>
                  <a:gd name="T11" fmla="*/ 2147483647 h 210"/>
                  <a:gd name="T12" fmla="*/ 2147483647 w 222"/>
                  <a:gd name="T13" fmla="*/ 2147483647 h 210"/>
                  <a:gd name="T14" fmla="*/ 2147483647 w 222"/>
                  <a:gd name="T15" fmla="*/ 2147483647 h 210"/>
                  <a:gd name="T16" fmla="*/ 2147483647 w 222"/>
                  <a:gd name="T17" fmla="*/ 2147483647 h 210"/>
                  <a:gd name="T18" fmla="*/ 2147483647 w 222"/>
                  <a:gd name="T19" fmla="*/ 2147483647 h 210"/>
                  <a:gd name="T20" fmla="*/ 2147483647 w 222"/>
                  <a:gd name="T21" fmla="*/ 2147483647 h 210"/>
                  <a:gd name="T22" fmla="*/ 2147483647 w 222"/>
                  <a:gd name="T23" fmla="*/ 2147483647 h 210"/>
                  <a:gd name="T24" fmla="*/ 2147483647 w 222"/>
                  <a:gd name="T25" fmla="*/ 2147483647 h 210"/>
                  <a:gd name="T26" fmla="*/ 2147483647 w 222"/>
                  <a:gd name="T27" fmla="*/ 2147483647 h 210"/>
                  <a:gd name="T28" fmla="*/ 2147483647 w 222"/>
                  <a:gd name="T29" fmla="*/ 2147483647 h 210"/>
                  <a:gd name="T30" fmla="*/ 2147483647 w 222"/>
                  <a:gd name="T31" fmla="*/ 2147483647 h 210"/>
                  <a:gd name="T32" fmla="*/ 2147483647 w 222"/>
                  <a:gd name="T33" fmla="*/ 2147483647 h 210"/>
                  <a:gd name="T34" fmla="*/ 2147483647 w 222"/>
                  <a:gd name="T35" fmla="*/ 2147483647 h 210"/>
                  <a:gd name="T36" fmla="*/ 2147483647 w 222"/>
                  <a:gd name="T37" fmla="*/ 2147483647 h 210"/>
                  <a:gd name="T38" fmla="*/ 2147483647 w 222"/>
                  <a:gd name="T39" fmla="*/ 0 h 210"/>
                  <a:gd name="T40" fmla="*/ 2147483647 w 222"/>
                  <a:gd name="T41" fmla="*/ 0 h 210"/>
                  <a:gd name="T42" fmla="*/ 2147483647 w 222"/>
                  <a:gd name="T43" fmla="*/ 2147483647 h 210"/>
                  <a:gd name="T44" fmla="*/ 2147483647 w 222"/>
                  <a:gd name="T45" fmla="*/ 2147483647 h 210"/>
                  <a:gd name="T46" fmla="*/ 2147483647 w 222"/>
                  <a:gd name="T47" fmla="*/ 2147483647 h 210"/>
                  <a:gd name="T48" fmla="*/ 0 w 222"/>
                  <a:gd name="T49" fmla="*/ 2147483647 h 210"/>
                  <a:gd name="T50" fmla="*/ 2147483647 w 222"/>
                  <a:gd name="T51" fmla="*/ 2147483647 h 210"/>
                  <a:gd name="T52" fmla="*/ 2147483647 w 222"/>
                  <a:gd name="T53" fmla="*/ 2147483647 h 210"/>
                  <a:gd name="T54" fmla="*/ 2147483647 w 222"/>
                  <a:gd name="T55" fmla="*/ 2147483647 h 210"/>
                  <a:gd name="T56" fmla="*/ 2147483647 w 222"/>
                  <a:gd name="T57" fmla="*/ 2147483647 h 210"/>
                  <a:gd name="T58" fmla="*/ 2147483647 w 222"/>
                  <a:gd name="T59" fmla="*/ 2147483647 h 210"/>
                  <a:gd name="T60" fmla="*/ 2147483647 w 222"/>
                  <a:gd name="T61" fmla="*/ 2147483647 h 210"/>
                  <a:gd name="T62" fmla="*/ 2147483647 w 222"/>
                  <a:gd name="T63" fmla="*/ 2147483647 h 210"/>
                  <a:gd name="T64" fmla="*/ 2147483647 w 222"/>
                  <a:gd name="T65" fmla="*/ 2147483647 h 210"/>
                  <a:gd name="T66" fmla="*/ 2147483647 w 222"/>
                  <a:gd name="T67" fmla="*/ 2147483647 h 210"/>
                  <a:gd name="T68" fmla="*/ 2147483647 w 222"/>
                  <a:gd name="T69" fmla="*/ 2147483647 h 210"/>
                  <a:gd name="T70" fmla="*/ 2147483647 w 222"/>
                  <a:gd name="T71" fmla="*/ 2147483647 h 210"/>
                  <a:gd name="T72" fmla="*/ 2147483647 w 222"/>
                  <a:gd name="T73" fmla="*/ 2147483647 h 210"/>
                  <a:gd name="T74" fmla="*/ 2147483647 w 222"/>
                  <a:gd name="T75" fmla="*/ 2147483647 h 210"/>
                  <a:gd name="T76" fmla="*/ 2147483647 w 222"/>
                  <a:gd name="T77" fmla="*/ 2147483647 h 210"/>
                  <a:gd name="T78" fmla="*/ 2147483647 w 222"/>
                  <a:gd name="T79" fmla="*/ 2147483647 h 210"/>
                  <a:gd name="T80" fmla="*/ 2147483647 w 222"/>
                  <a:gd name="T81" fmla="*/ 2147483647 h 210"/>
                  <a:gd name="T82" fmla="*/ 2147483647 w 222"/>
                  <a:gd name="T83" fmla="*/ 2147483647 h 210"/>
                  <a:gd name="T84" fmla="*/ 2147483647 w 222"/>
                  <a:gd name="T85" fmla="*/ 2147483647 h 210"/>
                  <a:gd name="T86" fmla="*/ 2147483647 w 222"/>
                  <a:gd name="T87" fmla="*/ 2147483647 h 210"/>
                  <a:gd name="T88" fmla="*/ 2147483647 w 222"/>
                  <a:gd name="T89" fmla="*/ 2147483647 h 210"/>
                  <a:gd name="T90" fmla="*/ 2147483647 w 222"/>
                  <a:gd name="T91" fmla="*/ 2147483647 h 210"/>
                  <a:gd name="T92" fmla="*/ 2147483647 w 222"/>
                  <a:gd name="T93" fmla="*/ 2147483647 h 210"/>
                  <a:gd name="T94" fmla="*/ 2147483647 w 222"/>
                  <a:gd name="T95" fmla="*/ 2147483647 h 210"/>
                  <a:gd name="T96" fmla="*/ 2147483647 w 222"/>
                  <a:gd name="T97" fmla="*/ 2147483647 h 210"/>
                  <a:gd name="T98" fmla="*/ 2147483647 w 222"/>
                  <a:gd name="T99" fmla="*/ 2147483647 h 210"/>
                  <a:gd name="T100" fmla="*/ 2147483647 w 222"/>
                  <a:gd name="T101" fmla="*/ 2147483647 h 210"/>
                  <a:gd name="T102" fmla="*/ 2147483647 w 222"/>
                  <a:gd name="T103" fmla="*/ 2147483647 h 210"/>
                  <a:gd name="T104" fmla="*/ 2147483647 w 222"/>
                  <a:gd name="T105" fmla="*/ 2147483647 h 210"/>
                  <a:gd name="T106" fmla="*/ 2147483647 w 222"/>
                  <a:gd name="T107" fmla="*/ 2147483647 h 21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22"/>
                  <a:gd name="T163" fmla="*/ 0 h 210"/>
                  <a:gd name="T164" fmla="*/ 222 w 222"/>
                  <a:gd name="T165" fmla="*/ 210 h 21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22" h="210">
                    <a:moveTo>
                      <a:pt x="222" y="168"/>
                    </a:moveTo>
                    <a:lnTo>
                      <a:pt x="216" y="156"/>
                    </a:lnTo>
                    <a:lnTo>
                      <a:pt x="216" y="144"/>
                    </a:lnTo>
                    <a:lnTo>
                      <a:pt x="186" y="138"/>
                    </a:lnTo>
                    <a:lnTo>
                      <a:pt x="174" y="120"/>
                    </a:lnTo>
                    <a:lnTo>
                      <a:pt x="144" y="108"/>
                    </a:lnTo>
                    <a:lnTo>
                      <a:pt x="156" y="108"/>
                    </a:lnTo>
                    <a:lnTo>
                      <a:pt x="174" y="90"/>
                    </a:lnTo>
                    <a:lnTo>
                      <a:pt x="174" y="84"/>
                    </a:lnTo>
                    <a:lnTo>
                      <a:pt x="168" y="78"/>
                    </a:lnTo>
                    <a:lnTo>
                      <a:pt x="144" y="66"/>
                    </a:lnTo>
                    <a:lnTo>
                      <a:pt x="138" y="60"/>
                    </a:lnTo>
                    <a:lnTo>
                      <a:pt x="132" y="60"/>
                    </a:lnTo>
                    <a:lnTo>
                      <a:pt x="138" y="54"/>
                    </a:lnTo>
                    <a:lnTo>
                      <a:pt x="138" y="30"/>
                    </a:lnTo>
                    <a:lnTo>
                      <a:pt x="132" y="24"/>
                    </a:lnTo>
                    <a:lnTo>
                      <a:pt x="114" y="24"/>
                    </a:lnTo>
                    <a:lnTo>
                      <a:pt x="114" y="12"/>
                    </a:lnTo>
                    <a:lnTo>
                      <a:pt x="102" y="6"/>
                    </a:lnTo>
                    <a:lnTo>
                      <a:pt x="96" y="0"/>
                    </a:lnTo>
                    <a:lnTo>
                      <a:pt x="84" y="0"/>
                    </a:lnTo>
                    <a:lnTo>
                      <a:pt x="84" y="18"/>
                    </a:lnTo>
                    <a:lnTo>
                      <a:pt x="30" y="12"/>
                    </a:lnTo>
                    <a:lnTo>
                      <a:pt x="24" y="18"/>
                    </a:lnTo>
                    <a:lnTo>
                      <a:pt x="0" y="24"/>
                    </a:lnTo>
                    <a:lnTo>
                      <a:pt x="6" y="30"/>
                    </a:lnTo>
                    <a:lnTo>
                      <a:pt x="6" y="42"/>
                    </a:lnTo>
                    <a:lnTo>
                      <a:pt x="18" y="78"/>
                    </a:lnTo>
                    <a:lnTo>
                      <a:pt x="18" y="90"/>
                    </a:lnTo>
                    <a:lnTo>
                      <a:pt x="24" y="102"/>
                    </a:lnTo>
                    <a:lnTo>
                      <a:pt x="30" y="108"/>
                    </a:lnTo>
                    <a:lnTo>
                      <a:pt x="42" y="114"/>
                    </a:lnTo>
                    <a:lnTo>
                      <a:pt x="54" y="114"/>
                    </a:lnTo>
                    <a:lnTo>
                      <a:pt x="66" y="108"/>
                    </a:lnTo>
                    <a:lnTo>
                      <a:pt x="72" y="108"/>
                    </a:lnTo>
                    <a:lnTo>
                      <a:pt x="72" y="114"/>
                    </a:lnTo>
                    <a:lnTo>
                      <a:pt x="78" y="120"/>
                    </a:lnTo>
                    <a:lnTo>
                      <a:pt x="78" y="132"/>
                    </a:lnTo>
                    <a:lnTo>
                      <a:pt x="84" y="144"/>
                    </a:lnTo>
                    <a:lnTo>
                      <a:pt x="84" y="150"/>
                    </a:lnTo>
                    <a:lnTo>
                      <a:pt x="90" y="156"/>
                    </a:lnTo>
                    <a:lnTo>
                      <a:pt x="108" y="132"/>
                    </a:lnTo>
                    <a:lnTo>
                      <a:pt x="126" y="132"/>
                    </a:lnTo>
                    <a:lnTo>
                      <a:pt x="138" y="144"/>
                    </a:lnTo>
                    <a:lnTo>
                      <a:pt x="174" y="144"/>
                    </a:lnTo>
                    <a:lnTo>
                      <a:pt x="174" y="156"/>
                    </a:lnTo>
                    <a:lnTo>
                      <a:pt x="180" y="162"/>
                    </a:lnTo>
                    <a:lnTo>
                      <a:pt x="180" y="174"/>
                    </a:lnTo>
                    <a:lnTo>
                      <a:pt x="186" y="186"/>
                    </a:lnTo>
                    <a:lnTo>
                      <a:pt x="186" y="198"/>
                    </a:lnTo>
                    <a:lnTo>
                      <a:pt x="192" y="204"/>
                    </a:lnTo>
                    <a:lnTo>
                      <a:pt x="192" y="210"/>
                    </a:lnTo>
                    <a:lnTo>
                      <a:pt x="222" y="210"/>
                    </a:lnTo>
                    <a:lnTo>
                      <a:pt x="222" y="16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74" name="Argentin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041146DB-1FCC-409F-977E-BDDC13E86B24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5622591" y="-727215"/>
                <a:ext cx="212340" cy="499507"/>
              </a:xfrm>
              <a:custGeom>
                <a:avLst/>
                <a:gdLst>
                  <a:gd name="T0" fmla="*/ 2147483647 w 1092"/>
                  <a:gd name="T1" fmla="*/ 2147483647 h 2442"/>
                  <a:gd name="T2" fmla="*/ 2147483647 w 1092"/>
                  <a:gd name="T3" fmla="*/ 2147483647 h 2442"/>
                  <a:gd name="T4" fmla="*/ 2147483647 w 1092"/>
                  <a:gd name="T5" fmla="*/ 2147483647 h 2442"/>
                  <a:gd name="T6" fmla="*/ 2147483647 w 1092"/>
                  <a:gd name="T7" fmla="*/ 2147483647 h 2442"/>
                  <a:gd name="T8" fmla="*/ 2147483647 w 1092"/>
                  <a:gd name="T9" fmla="*/ 2147483647 h 2442"/>
                  <a:gd name="T10" fmla="*/ 2147483647 w 1092"/>
                  <a:gd name="T11" fmla="*/ 2147483647 h 2442"/>
                  <a:gd name="T12" fmla="*/ 2147483647 w 1092"/>
                  <a:gd name="T13" fmla="*/ 2147483647 h 2442"/>
                  <a:gd name="T14" fmla="*/ 2147483647 w 1092"/>
                  <a:gd name="T15" fmla="*/ 2147483647 h 2442"/>
                  <a:gd name="T16" fmla="*/ 2147483647 w 1092"/>
                  <a:gd name="T17" fmla="*/ 2147483647 h 2442"/>
                  <a:gd name="T18" fmla="*/ 2147483647 w 1092"/>
                  <a:gd name="T19" fmla="*/ 2147483647 h 2442"/>
                  <a:gd name="T20" fmla="*/ 2147483647 w 1092"/>
                  <a:gd name="T21" fmla="*/ 0 h 2442"/>
                  <a:gd name="T22" fmla="*/ 2147483647 w 1092"/>
                  <a:gd name="T23" fmla="*/ 2147483647 h 2442"/>
                  <a:gd name="T24" fmla="*/ 2147483647 w 1092"/>
                  <a:gd name="T25" fmla="*/ 2147483647 h 2442"/>
                  <a:gd name="T26" fmla="*/ 2147483647 w 1092"/>
                  <a:gd name="T27" fmla="*/ 2147483647 h 2442"/>
                  <a:gd name="T28" fmla="*/ 2147483647 w 1092"/>
                  <a:gd name="T29" fmla="*/ 2147483647 h 2442"/>
                  <a:gd name="T30" fmla="*/ 2147483647 w 1092"/>
                  <a:gd name="T31" fmla="*/ 2147483647 h 2442"/>
                  <a:gd name="T32" fmla="*/ 2147483647 w 1092"/>
                  <a:gd name="T33" fmla="*/ 2147483647 h 2442"/>
                  <a:gd name="T34" fmla="*/ 2147483647 w 1092"/>
                  <a:gd name="T35" fmla="*/ 2147483647 h 2442"/>
                  <a:gd name="T36" fmla="*/ 2147483647 w 1092"/>
                  <a:gd name="T37" fmla="*/ 2147483647 h 2442"/>
                  <a:gd name="T38" fmla="*/ 2147483647 w 1092"/>
                  <a:gd name="T39" fmla="*/ 2147483647 h 2442"/>
                  <a:gd name="T40" fmla="*/ 2147483647 w 1092"/>
                  <a:gd name="T41" fmla="*/ 2147483647 h 2442"/>
                  <a:gd name="T42" fmla="*/ 2147483647 w 1092"/>
                  <a:gd name="T43" fmla="*/ 2147483647 h 2442"/>
                  <a:gd name="T44" fmla="*/ 2147483647 w 1092"/>
                  <a:gd name="T45" fmla="*/ 2147483647 h 2442"/>
                  <a:gd name="T46" fmla="*/ 2147483647 w 1092"/>
                  <a:gd name="T47" fmla="*/ 2147483647 h 2442"/>
                  <a:gd name="T48" fmla="*/ 2147483647 w 1092"/>
                  <a:gd name="T49" fmla="*/ 2147483647 h 2442"/>
                  <a:gd name="T50" fmla="*/ 2147483647 w 1092"/>
                  <a:gd name="T51" fmla="*/ 2147483647 h 2442"/>
                  <a:gd name="T52" fmla="*/ 2147483647 w 1092"/>
                  <a:gd name="T53" fmla="*/ 2147483647 h 2442"/>
                  <a:gd name="T54" fmla="*/ 2147483647 w 1092"/>
                  <a:gd name="T55" fmla="*/ 2147483647 h 2442"/>
                  <a:gd name="T56" fmla="*/ 2147483647 w 1092"/>
                  <a:gd name="T57" fmla="*/ 2147483647 h 2442"/>
                  <a:gd name="T58" fmla="*/ 2147483647 w 1092"/>
                  <a:gd name="T59" fmla="*/ 2147483647 h 2442"/>
                  <a:gd name="T60" fmla="*/ 2147483647 w 1092"/>
                  <a:gd name="T61" fmla="*/ 2147483647 h 2442"/>
                  <a:gd name="T62" fmla="*/ 2147483647 w 1092"/>
                  <a:gd name="T63" fmla="*/ 2147483647 h 2442"/>
                  <a:gd name="T64" fmla="*/ 2147483647 w 1092"/>
                  <a:gd name="T65" fmla="*/ 2147483647 h 2442"/>
                  <a:gd name="T66" fmla="*/ 2147483647 w 1092"/>
                  <a:gd name="T67" fmla="*/ 2147483647 h 2442"/>
                  <a:gd name="T68" fmla="*/ 2147483647 w 1092"/>
                  <a:gd name="T69" fmla="*/ 2147483647 h 2442"/>
                  <a:gd name="T70" fmla="*/ 2147483647 w 1092"/>
                  <a:gd name="T71" fmla="*/ 2147483647 h 2442"/>
                  <a:gd name="T72" fmla="*/ 2147483647 w 1092"/>
                  <a:gd name="T73" fmla="*/ 2147483647 h 2442"/>
                  <a:gd name="T74" fmla="*/ 2147483647 w 1092"/>
                  <a:gd name="T75" fmla="*/ 2147483647 h 2442"/>
                  <a:gd name="T76" fmla="*/ 2147483647 w 1092"/>
                  <a:gd name="T77" fmla="*/ 2147483647 h 2442"/>
                  <a:gd name="T78" fmla="*/ 2147483647 w 1092"/>
                  <a:gd name="T79" fmla="*/ 2147483647 h 2442"/>
                  <a:gd name="T80" fmla="*/ 2147483647 w 1092"/>
                  <a:gd name="T81" fmla="*/ 2147483647 h 2442"/>
                  <a:gd name="T82" fmla="*/ 2147483647 w 1092"/>
                  <a:gd name="T83" fmla="*/ 2147483647 h 2442"/>
                  <a:gd name="T84" fmla="*/ 2147483647 w 1092"/>
                  <a:gd name="T85" fmla="*/ 2147483647 h 2442"/>
                  <a:gd name="T86" fmla="*/ 2147483647 w 1092"/>
                  <a:gd name="T87" fmla="*/ 2147483647 h 2442"/>
                  <a:gd name="T88" fmla="*/ 2147483647 w 1092"/>
                  <a:gd name="T89" fmla="*/ 2147483647 h 2442"/>
                  <a:gd name="T90" fmla="*/ 2147483647 w 1092"/>
                  <a:gd name="T91" fmla="*/ 2147483647 h 2442"/>
                  <a:gd name="T92" fmla="*/ 2147483647 w 1092"/>
                  <a:gd name="T93" fmla="*/ 2147483647 h 2442"/>
                  <a:gd name="T94" fmla="*/ 2147483647 w 1092"/>
                  <a:gd name="T95" fmla="*/ 2147483647 h 2442"/>
                  <a:gd name="T96" fmla="*/ 2147483647 w 1092"/>
                  <a:gd name="T97" fmla="*/ 2147483647 h 2442"/>
                  <a:gd name="T98" fmla="*/ 2147483647 w 1092"/>
                  <a:gd name="T99" fmla="*/ 2147483647 h 2442"/>
                  <a:gd name="T100" fmla="*/ 2147483647 w 1092"/>
                  <a:gd name="T101" fmla="*/ 2147483647 h 2442"/>
                  <a:gd name="T102" fmla="*/ 2147483647 w 1092"/>
                  <a:gd name="T103" fmla="*/ 2147483647 h 2442"/>
                  <a:gd name="T104" fmla="*/ 2147483647 w 1092"/>
                  <a:gd name="T105" fmla="*/ 2147483647 h 2442"/>
                  <a:gd name="T106" fmla="*/ 2147483647 w 1092"/>
                  <a:gd name="T107" fmla="*/ 2147483647 h 2442"/>
                  <a:gd name="T108" fmla="*/ 2147483647 w 1092"/>
                  <a:gd name="T109" fmla="*/ 2147483647 h 2442"/>
                  <a:gd name="T110" fmla="*/ 2147483647 w 1092"/>
                  <a:gd name="T111" fmla="*/ 2147483647 h 2442"/>
                  <a:gd name="T112" fmla="*/ 2147483647 w 1092"/>
                  <a:gd name="T113" fmla="*/ 2147483647 h 244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092"/>
                  <a:gd name="T172" fmla="*/ 0 h 2442"/>
                  <a:gd name="T173" fmla="*/ 1092 w 1092"/>
                  <a:gd name="T174" fmla="*/ 2442 h 244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092" h="2442">
                    <a:moveTo>
                      <a:pt x="954" y="534"/>
                    </a:moveTo>
                    <a:lnTo>
                      <a:pt x="978" y="528"/>
                    </a:lnTo>
                    <a:lnTo>
                      <a:pt x="984" y="504"/>
                    </a:lnTo>
                    <a:lnTo>
                      <a:pt x="990" y="498"/>
                    </a:lnTo>
                    <a:lnTo>
                      <a:pt x="990" y="480"/>
                    </a:lnTo>
                    <a:lnTo>
                      <a:pt x="1026" y="480"/>
                    </a:lnTo>
                    <a:lnTo>
                      <a:pt x="1026" y="462"/>
                    </a:lnTo>
                    <a:lnTo>
                      <a:pt x="1032" y="450"/>
                    </a:lnTo>
                    <a:lnTo>
                      <a:pt x="1038" y="444"/>
                    </a:lnTo>
                    <a:lnTo>
                      <a:pt x="1092" y="426"/>
                    </a:lnTo>
                    <a:lnTo>
                      <a:pt x="1092" y="390"/>
                    </a:lnTo>
                    <a:lnTo>
                      <a:pt x="1086" y="372"/>
                    </a:lnTo>
                    <a:lnTo>
                      <a:pt x="1086" y="342"/>
                    </a:lnTo>
                    <a:lnTo>
                      <a:pt x="1080" y="336"/>
                    </a:lnTo>
                    <a:lnTo>
                      <a:pt x="1074" y="336"/>
                    </a:lnTo>
                    <a:lnTo>
                      <a:pt x="1074" y="324"/>
                    </a:lnTo>
                    <a:lnTo>
                      <a:pt x="1062" y="300"/>
                    </a:lnTo>
                    <a:lnTo>
                      <a:pt x="1056" y="294"/>
                    </a:lnTo>
                    <a:lnTo>
                      <a:pt x="1038" y="294"/>
                    </a:lnTo>
                    <a:lnTo>
                      <a:pt x="1032" y="300"/>
                    </a:lnTo>
                    <a:lnTo>
                      <a:pt x="1020" y="306"/>
                    </a:lnTo>
                    <a:lnTo>
                      <a:pt x="1020" y="384"/>
                    </a:lnTo>
                    <a:lnTo>
                      <a:pt x="1008" y="390"/>
                    </a:lnTo>
                    <a:lnTo>
                      <a:pt x="1002" y="402"/>
                    </a:lnTo>
                    <a:lnTo>
                      <a:pt x="990" y="408"/>
                    </a:lnTo>
                    <a:lnTo>
                      <a:pt x="984" y="414"/>
                    </a:lnTo>
                    <a:lnTo>
                      <a:pt x="978" y="414"/>
                    </a:lnTo>
                    <a:lnTo>
                      <a:pt x="966" y="426"/>
                    </a:lnTo>
                    <a:lnTo>
                      <a:pt x="954" y="450"/>
                    </a:lnTo>
                    <a:lnTo>
                      <a:pt x="948" y="456"/>
                    </a:lnTo>
                    <a:lnTo>
                      <a:pt x="948" y="450"/>
                    </a:lnTo>
                    <a:lnTo>
                      <a:pt x="942" y="444"/>
                    </a:lnTo>
                    <a:lnTo>
                      <a:pt x="930" y="444"/>
                    </a:lnTo>
                    <a:lnTo>
                      <a:pt x="924" y="450"/>
                    </a:lnTo>
                    <a:lnTo>
                      <a:pt x="924" y="468"/>
                    </a:lnTo>
                    <a:lnTo>
                      <a:pt x="912" y="450"/>
                    </a:lnTo>
                    <a:lnTo>
                      <a:pt x="852" y="450"/>
                    </a:lnTo>
                    <a:lnTo>
                      <a:pt x="834" y="444"/>
                    </a:lnTo>
                    <a:lnTo>
                      <a:pt x="822" y="438"/>
                    </a:lnTo>
                    <a:lnTo>
                      <a:pt x="816" y="432"/>
                    </a:lnTo>
                    <a:lnTo>
                      <a:pt x="804" y="426"/>
                    </a:lnTo>
                    <a:lnTo>
                      <a:pt x="798" y="426"/>
                    </a:lnTo>
                    <a:lnTo>
                      <a:pt x="786" y="432"/>
                    </a:lnTo>
                    <a:lnTo>
                      <a:pt x="762" y="432"/>
                    </a:lnTo>
                    <a:lnTo>
                      <a:pt x="756" y="426"/>
                    </a:lnTo>
                    <a:lnTo>
                      <a:pt x="756" y="414"/>
                    </a:lnTo>
                    <a:lnTo>
                      <a:pt x="762" y="402"/>
                    </a:lnTo>
                    <a:lnTo>
                      <a:pt x="768" y="396"/>
                    </a:lnTo>
                    <a:lnTo>
                      <a:pt x="774" y="384"/>
                    </a:lnTo>
                    <a:lnTo>
                      <a:pt x="780" y="378"/>
                    </a:lnTo>
                    <a:lnTo>
                      <a:pt x="780" y="342"/>
                    </a:lnTo>
                    <a:lnTo>
                      <a:pt x="798" y="342"/>
                    </a:lnTo>
                    <a:lnTo>
                      <a:pt x="804" y="336"/>
                    </a:lnTo>
                    <a:lnTo>
                      <a:pt x="804" y="330"/>
                    </a:lnTo>
                    <a:lnTo>
                      <a:pt x="798" y="318"/>
                    </a:lnTo>
                    <a:lnTo>
                      <a:pt x="792" y="312"/>
                    </a:lnTo>
                    <a:lnTo>
                      <a:pt x="798" y="300"/>
                    </a:lnTo>
                    <a:lnTo>
                      <a:pt x="804" y="294"/>
                    </a:lnTo>
                    <a:lnTo>
                      <a:pt x="804" y="282"/>
                    </a:lnTo>
                    <a:lnTo>
                      <a:pt x="810" y="276"/>
                    </a:lnTo>
                    <a:lnTo>
                      <a:pt x="804" y="270"/>
                    </a:lnTo>
                    <a:lnTo>
                      <a:pt x="792" y="264"/>
                    </a:lnTo>
                    <a:lnTo>
                      <a:pt x="774" y="258"/>
                    </a:lnTo>
                    <a:lnTo>
                      <a:pt x="762" y="252"/>
                    </a:lnTo>
                    <a:lnTo>
                      <a:pt x="750" y="252"/>
                    </a:lnTo>
                    <a:lnTo>
                      <a:pt x="744" y="246"/>
                    </a:lnTo>
                    <a:lnTo>
                      <a:pt x="708" y="228"/>
                    </a:lnTo>
                    <a:lnTo>
                      <a:pt x="690" y="216"/>
                    </a:lnTo>
                    <a:lnTo>
                      <a:pt x="678" y="210"/>
                    </a:lnTo>
                    <a:lnTo>
                      <a:pt x="672" y="204"/>
                    </a:lnTo>
                    <a:lnTo>
                      <a:pt x="666" y="204"/>
                    </a:lnTo>
                    <a:lnTo>
                      <a:pt x="660" y="198"/>
                    </a:lnTo>
                    <a:lnTo>
                      <a:pt x="648" y="192"/>
                    </a:lnTo>
                    <a:lnTo>
                      <a:pt x="642" y="186"/>
                    </a:lnTo>
                    <a:lnTo>
                      <a:pt x="630" y="180"/>
                    </a:lnTo>
                    <a:lnTo>
                      <a:pt x="600" y="180"/>
                    </a:lnTo>
                    <a:lnTo>
                      <a:pt x="564" y="162"/>
                    </a:lnTo>
                    <a:lnTo>
                      <a:pt x="558" y="156"/>
                    </a:lnTo>
                    <a:lnTo>
                      <a:pt x="552" y="156"/>
                    </a:lnTo>
                    <a:lnTo>
                      <a:pt x="546" y="138"/>
                    </a:lnTo>
                    <a:lnTo>
                      <a:pt x="534" y="132"/>
                    </a:lnTo>
                    <a:lnTo>
                      <a:pt x="516" y="114"/>
                    </a:lnTo>
                    <a:lnTo>
                      <a:pt x="492" y="102"/>
                    </a:lnTo>
                    <a:lnTo>
                      <a:pt x="486" y="96"/>
                    </a:lnTo>
                    <a:lnTo>
                      <a:pt x="480" y="84"/>
                    </a:lnTo>
                    <a:lnTo>
                      <a:pt x="468" y="78"/>
                    </a:lnTo>
                    <a:lnTo>
                      <a:pt x="462" y="66"/>
                    </a:lnTo>
                    <a:lnTo>
                      <a:pt x="456" y="60"/>
                    </a:lnTo>
                    <a:lnTo>
                      <a:pt x="456" y="54"/>
                    </a:lnTo>
                    <a:lnTo>
                      <a:pt x="438" y="36"/>
                    </a:lnTo>
                    <a:lnTo>
                      <a:pt x="402" y="12"/>
                    </a:lnTo>
                    <a:lnTo>
                      <a:pt x="330" y="18"/>
                    </a:lnTo>
                    <a:lnTo>
                      <a:pt x="318" y="72"/>
                    </a:lnTo>
                    <a:lnTo>
                      <a:pt x="288" y="24"/>
                    </a:lnTo>
                    <a:lnTo>
                      <a:pt x="234" y="24"/>
                    </a:lnTo>
                    <a:lnTo>
                      <a:pt x="216" y="18"/>
                    </a:lnTo>
                    <a:lnTo>
                      <a:pt x="204" y="18"/>
                    </a:lnTo>
                    <a:lnTo>
                      <a:pt x="180" y="6"/>
                    </a:lnTo>
                    <a:lnTo>
                      <a:pt x="174" y="0"/>
                    </a:lnTo>
                    <a:lnTo>
                      <a:pt x="162" y="24"/>
                    </a:lnTo>
                    <a:lnTo>
                      <a:pt x="138" y="30"/>
                    </a:lnTo>
                    <a:lnTo>
                      <a:pt x="138" y="48"/>
                    </a:lnTo>
                    <a:lnTo>
                      <a:pt x="126" y="48"/>
                    </a:lnTo>
                    <a:lnTo>
                      <a:pt x="126" y="78"/>
                    </a:lnTo>
                    <a:lnTo>
                      <a:pt x="114" y="78"/>
                    </a:lnTo>
                    <a:lnTo>
                      <a:pt x="126" y="96"/>
                    </a:lnTo>
                    <a:lnTo>
                      <a:pt x="114" y="180"/>
                    </a:lnTo>
                    <a:lnTo>
                      <a:pt x="108" y="180"/>
                    </a:lnTo>
                    <a:lnTo>
                      <a:pt x="102" y="186"/>
                    </a:lnTo>
                    <a:lnTo>
                      <a:pt x="90" y="192"/>
                    </a:lnTo>
                    <a:lnTo>
                      <a:pt x="72" y="198"/>
                    </a:lnTo>
                    <a:lnTo>
                      <a:pt x="60" y="210"/>
                    </a:lnTo>
                    <a:lnTo>
                      <a:pt x="48" y="216"/>
                    </a:lnTo>
                    <a:lnTo>
                      <a:pt x="42" y="228"/>
                    </a:lnTo>
                    <a:lnTo>
                      <a:pt x="36" y="234"/>
                    </a:lnTo>
                    <a:lnTo>
                      <a:pt x="36" y="240"/>
                    </a:lnTo>
                    <a:lnTo>
                      <a:pt x="42" y="246"/>
                    </a:lnTo>
                    <a:lnTo>
                      <a:pt x="54" y="252"/>
                    </a:lnTo>
                    <a:lnTo>
                      <a:pt x="66" y="252"/>
                    </a:lnTo>
                    <a:lnTo>
                      <a:pt x="66" y="258"/>
                    </a:lnTo>
                    <a:lnTo>
                      <a:pt x="42" y="282"/>
                    </a:lnTo>
                    <a:lnTo>
                      <a:pt x="42" y="300"/>
                    </a:lnTo>
                    <a:lnTo>
                      <a:pt x="48" y="306"/>
                    </a:lnTo>
                    <a:lnTo>
                      <a:pt x="60" y="312"/>
                    </a:lnTo>
                    <a:lnTo>
                      <a:pt x="72" y="324"/>
                    </a:lnTo>
                    <a:lnTo>
                      <a:pt x="78" y="336"/>
                    </a:lnTo>
                    <a:lnTo>
                      <a:pt x="72" y="342"/>
                    </a:lnTo>
                    <a:lnTo>
                      <a:pt x="66" y="354"/>
                    </a:lnTo>
                    <a:lnTo>
                      <a:pt x="54" y="366"/>
                    </a:lnTo>
                    <a:lnTo>
                      <a:pt x="48" y="366"/>
                    </a:lnTo>
                    <a:lnTo>
                      <a:pt x="54" y="366"/>
                    </a:lnTo>
                    <a:lnTo>
                      <a:pt x="60" y="372"/>
                    </a:lnTo>
                    <a:lnTo>
                      <a:pt x="84" y="384"/>
                    </a:lnTo>
                    <a:lnTo>
                      <a:pt x="90" y="396"/>
                    </a:lnTo>
                    <a:lnTo>
                      <a:pt x="90" y="408"/>
                    </a:lnTo>
                    <a:lnTo>
                      <a:pt x="78" y="414"/>
                    </a:lnTo>
                    <a:lnTo>
                      <a:pt x="72" y="420"/>
                    </a:lnTo>
                    <a:lnTo>
                      <a:pt x="54" y="420"/>
                    </a:lnTo>
                    <a:lnTo>
                      <a:pt x="54" y="432"/>
                    </a:lnTo>
                    <a:lnTo>
                      <a:pt x="48" y="450"/>
                    </a:lnTo>
                    <a:lnTo>
                      <a:pt x="48" y="462"/>
                    </a:lnTo>
                    <a:lnTo>
                      <a:pt x="42" y="474"/>
                    </a:lnTo>
                    <a:lnTo>
                      <a:pt x="42" y="486"/>
                    </a:lnTo>
                    <a:lnTo>
                      <a:pt x="30" y="498"/>
                    </a:lnTo>
                    <a:lnTo>
                      <a:pt x="24" y="510"/>
                    </a:lnTo>
                    <a:lnTo>
                      <a:pt x="18" y="516"/>
                    </a:lnTo>
                    <a:lnTo>
                      <a:pt x="18" y="582"/>
                    </a:lnTo>
                    <a:lnTo>
                      <a:pt x="6" y="594"/>
                    </a:lnTo>
                    <a:lnTo>
                      <a:pt x="6" y="606"/>
                    </a:lnTo>
                    <a:lnTo>
                      <a:pt x="18" y="630"/>
                    </a:lnTo>
                    <a:lnTo>
                      <a:pt x="30" y="666"/>
                    </a:lnTo>
                    <a:lnTo>
                      <a:pt x="36" y="678"/>
                    </a:lnTo>
                    <a:lnTo>
                      <a:pt x="36" y="684"/>
                    </a:lnTo>
                    <a:lnTo>
                      <a:pt x="12" y="684"/>
                    </a:lnTo>
                    <a:lnTo>
                      <a:pt x="18" y="738"/>
                    </a:lnTo>
                    <a:lnTo>
                      <a:pt x="6" y="744"/>
                    </a:lnTo>
                    <a:lnTo>
                      <a:pt x="0" y="744"/>
                    </a:lnTo>
                    <a:lnTo>
                      <a:pt x="0" y="768"/>
                    </a:lnTo>
                    <a:lnTo>
                      <a:pt x="6" y="774"/>
                    </a:lnTo>
                    <a:lnTo>
                      <a:pt x="6" y="780"/>
                    </a:lnTo>
                    <a:lnTo>
                      <a:pt x="18" y="786"/>
                    </a:lnTo>
                    <a:lnTo>
                      <a:pt x="36" y="804"/>
                    </a:lnTo>
                    <a:lnTo>
                      <a:pt x="36" y="816"/>
                    </a:lnTo>
                    <a:lnTo>
                      <a:pt x="30" y="822"/>
                    </a:lnTo>
                    <a:lnTo>
                      <a:pt x="30" y="828"/>
                    </a:lnTo>
                    <a:lnTo>
                      <a:pt x="48" y="846"/>
                    </a:lnTo>
                    <a:lnTo>
                      <a:pt x="60" y="876"/>
                    </a:lnTo>
                    <a:lnTo>
                      <a:pt x="66" y="888"/>
                    </a:lnTo>
                    <a:lnTo>
                      <a:pt x="60" y="894"/>
                    </a:lnTo>
                    <a:lnTo>
                      <a:pt x="60" y="906"/>
                    </a:lnTo>
                    <a:lnTo>
                      <a:pt x="72" y="918"/>
                    </a:lnTo>
                    <a:lnTo>
                      <a:pt x="96" y="918"/>
                    </a:lnTo>
                    <a:lnTo>
                      <a:pt x="102" y="960"/>
                    </a:lnTo>
                    <a:lnTo>
                      <a:pt x="108" y="972"/>
                    </a:lnTo>
                    <a:lnTo>
                      <a:pt x="114" y="978"/>
                    </a:lnTo>
                    <a:lnTo>
                      <a:pt x="120" y="990"/>
                    </a:lnTo>
                    <a:lnTo>
                      <a:pt x="120" y="996"/>
                    </a:lnTo>
                    <a:lnTo>
                      <a:pt x="102" y="1014"/>
                    </a:lnTo>
                    <a:lnTo>
                      <a:pt x="102" y="1038"/>
                    </a:lnTo>
                    <a:lnTo>
                      <a:pt x="96" y="1056"/>
                    </a:lnTo>
                    <a:lnTo>
                      <a:pt x="96" y="1086"/>
                    </a:lnTo>
                    <a:lnTo>
                      <a:pt x="84" y="1086"/>
                    </a:lnTo>
                    <a:lnTo>
                      <a:pt x="90" y="1092"/>
                    </a:lnTo>
                    <a:lnTo>
                      <a:pt x="96" y="1104"/>
                    </a:lnTo>
                    <a:lnTo>
                      <a:pt x="102" y="1110"/>
                    </a:lnTo>
                    <a:lnTo>
                      <a:pt x="108" y="1122"/>
                    </a:lnTo>
                    <a:lnTo>
                      <a:pt x="114" y="1128"/>
                    </a:lnTo>
                    <a:lnTo>
                      <a:pt x="114" y="1140"/>
                    </a:lnTo>
                    <a:lnTo>
                      <a:pt x="108" y="1152"/>
                    </a:lnTo>
                    <a:lnTo>
                      <a:pt x="108" y="1158"/>
                    </a:lnTo>
                    <a:lnTo>
                      <a:pt x="102" y="1176"/>
                    </a:lnTo>
                    <a:lnTo>
                      <a:pt x="78" y="1182"/>
                    </a:lnTo>
                    <a:lnTo>
                      <a:pt x="78" y="1188"/>
                    </a:lnTo>
                    <a:lnTo>
                      <a:pt x="84" y="1194"/>
                    </a:lnTo>
                    <a:lnTo>
                      <a:pt x="84" y="1206"/>
                    </a:lnTo>
                    <a:lnTo>
                      <a:pt x="90" y="1224"/>
                    </a:lnTo>
                    <a:lnTo>
                      <a:pt x="96" y="1236"/>
                    </a:lnTo>
                    <a:lnTo>
                      <a:pt x="96" y="1284"/>
                    </a:lnTo>
                    <a:lnTo>
                      <a:pt x="126" y="1308"/>
                    </a:lnTo>
                    <a:lnTo>
                      <a:pt x="126" y="1326"/>
                    </a:lnTo>
                    <a:lnTo>
                      <a:pt x="132" y="1326"/>
                    </a:lnTo>
                    <a:lnTo>
                      <a:pt x="150" y="1344"/>
                    </a:lnTo>
                    <a:lnTo>
                      <a:pt x="150" y="1350"/>
                    </a:lnTo>
                    <a:lnTo>
                      <a:pt x="144" y="1362"/>
                    </a:lnTo>
                    <a:lnTo>
                      <a:pt x="132" y="1368"/>
                    </a:lnTo>
                    <a:lnTo>
                      <a:pt x="126" y="1374"/>
                    </a:lnTo>
                    <a:lnTo>
                      <a:pt x="120" y="1374"/>
                    </a:lnTo>
                    <a:lnTo>
                      <a:pt x="132" y="1416"/>
                    </a:lnTo>
                    <a:lnTo>
                      <a:pt x="114" y="1428"/>
                    </a:lnTo>
                    <a:lnTo>
                      <a:pt x="132" y="1446"/>
                    </a:lnTo>
                    <a:lnTo>
                      <a:pt x="132" y="1452"/>
                    </a:lnTo>
                    <a:lnTo>
                      <a:pt x="126" y="1464"/>
                    </a:lnTo>
                    <a:lnTo>
                      <a:pt x="126" y="1470"/>
                    </a:lnTo>
                    <a:lnTo>
                      <a:pt x="144" y="1482"/>
                    </a:lnTo>
                    <a:lnTo>
                      <a:pt x="144" y="1494"/>
                    </a:lnTo>
                    <a:lnTo>
                      <a:pt x="138" y="1500"/>
                    </a:lnTo>
                    <a:lnTo>
                      <a:pt x="138" y="1530"/>
                    </a:lnTo>
                    <a:lnTo>
                      <a:pt x="144" y="1536"/>
                    </a:lnTo>
                    <a:lnTo>
                      <a:pt x="150" y="1548"/>
                    </a:lnTo>
                    <a:lnTo>
                      <a:pt x="150" y="1572"/>
                    </a:lnTo>
                    <a:lnTo>
                      <a:pt x="156" y="1584"/>
                    </a:lnTo>
                    <a:lnTo>
                      <a:pt x="174" y="1602"/>
                    </a:lnTo>
                    <a:lnTo>
                      <a:pt x="186" y="1608"/>
                    </a:lnTo>
                    <a:lnTo>
                      <a:pt x="198" y="1620"/>
                    </a:lnTo>
                    <a:lnTo>
                      <a:pt x="192" y="1620"/>
                    </a:lnTo>
                    <a:lnTo>
                      <a:pt x="180" y="1626"/>
                    </a:lnTo>
                    <a:lnTo>
                      <a:pt x="174" y="1632"/>
                    </a:lnTo>
                    <a:lnTo>
                      <a:pt x="174" y="1644"/>
                    </a:lnTo>
                    <a:lnTo>
                      <a:pt x="180" y="1656"/>
                    </a:lnTo>
                    <a:lnTo>
                      <a:pt x="180" y="1674"/>
                    </a:lnTo>
                    <a:lnTo>
                      <a:pt x="186" y="1686"/>
                    </a:lnTo>
                    <a:lnTo>
                      <a:pt x="186" y="1698"/>
                    </a:lnTo>
                    <a:lnTo>
                      <a:pt x="192" y="1704"/>
                    </a:lnTo>
                    <a:lnTo>
                      <a:pt x="216" y="1716"/>
                    </a:lnTo>
                    <a:lnTo>
                      <a:pt x="210" y="1746"/>
                    </a:lnTo>
                    <a:lnTo>
                      <a:pt x="216" y="1746"/>
                    </a:lnTo>
                    <a:lnTo>
                      <a:pt x="228" y="1752"/>
                    </a:lnTo>
                    <a:lnTo>
                      <a:pt x="234" y="1758"/>
                    </a:lnTo>
                    <a:lnTo>
                      <a:pt x="234" y="1764"/>
                    </a:lnTo>
                    <a:lnTo>
                      <a:pt x="240" y="1776"/>
                    </a:lnTo>
                    <a:lnTo>
                      <a:pt x="240" y="1806"/>
                    </a:lnTo>
                    <a:lnTo>
                      <a:pt x="252" y="1818"/>
                    </a:lnTo>
                    <a:lnTo>
                      <a:pt x="282" y="1818"/>
                    </a:lnTo>
                    <a:lnTo>
                      <a:pt x="294" y="1824"/>
                    </a:lnTo>
                    <a:lnTo>
                      <a:pt x="294" y="1830"/>
                    </a:lnTo>
                    <a:lnTo>
                      <a:pt x="288" y="1836"/>
                    </a:lnTo>
                    <a:lnTo>
                      <a:pt x="276" y="1836"/>
                    </a:lnTo>
                    <a:lnTo>
                      <a:pt x="264" y="1842"/>
                    </a:lnTo>
                    <a:lnTo>
                      <a:pt x="246" y="1842"/>
                    </a:lnTo>
                    <a:lnTo>
                      <a:pt x="252" y="1848"/>
                    </a:lnTo>
                    <a:lnTo>
                      <a:pt x="258" y="1848"/>
                    </a:lnTo>
                    <a:lnTo>
                      <a:pt x="270" y="1854"/>
                    </a:lnTo>
                    <a:lnTo>
                      <a:pt x="276" y="1860"/>
                    </a:lnTo>
                    <a:lnTo>
                      <a:pt x="288" y="1860"/>
                    </a:lnTo>
                    <a:lnTo>
                      <a:pt x="312" y="1884"/>
                    </a:lnTo>
                    <a:lnTo>
                      <a:pt x="306" y="1890"/>
                    </a:lnTo>
                    <a:lnTo>
                      <a:pt x="300" y="1902"/>
                    </a:lnTo>
                    <a:lnTo>
                      <a:pt x="288" y="1914"/>
                    </a:lnTo>
                    <a:lnTo>
                      <a:pt x="312" y="1932"/>
                    </a:lnTo>
                    <a:lnTo>
                      <a:pt x="306" y="1956"/>
                    </a:lnTo>
                    <a:lnTo>
                      <a:pt x="330" y="1980"/>
                    </a:lnTo>
                    <a:lnTo>
                      <a:pt x="324" y="2016"/>
                    </a:lnTo>
                    <a:lnTo>
                      <a:pt x="336" y="2040"/>
                    </a:lnTo>
                    <a:lnTo>
                      <a:pt x="324" y="2046"/>
                    </a:lnTo>
                    <a:lnTo>
                      <a:pt x="318" y="2088"/>
                    </a:lnTo>
                    <a:lnTo>
                      <a:pt x="324" y="2088"/>
                    </a:lnTo>
                    <a:lnTo>
                      <a:pt x="348" y="2112"/>
                    </a:lnTo>
                    <a:lnTo>
                      <a:pt x="348" y="2118"/>
                    </a:lnTo>
                    <a:lnTo>
                      <a:pt x="342" y="2118"/>
                    </a:lnTo>
                    <a:lnTo>
                      <a:pt x="330" y="2124"/>
                    </a:lnTo>
                    <a:lnTo>
                      <a:pt x="324" y="2130"/>
                    </a:lnTo>
                    <a:lnTo>
                      <a:pt x="348" y="2154"/>
                    </a:lnTo>
                    <a:lnTo>
                      <a:pt x="348" y="2160"/>
                    </a:lnTo>
                    <a:lnTo>
                      <a:pt x="342" y="2166"/>
                    </a:lnTo>
                    <a:lnTo>
                      <a:pt x="336" y="2166"/>
                    </a:lnTo>
                    <a:lnTo>
                      <a:pt x="330" y="2172"/>
                    </a:lnTo>
                    <a:lnTo>
                      <a:pt x="324" y="2172"/>
                    </a:lnTo>
                    <a:lnTo>
                      <a:pt x="324" y="2196"/>
                    </a:lnTo>
                    <a:lnTo>
                      <a:pt x="312" y="2202"/>
                    </a:lnTo>
                    <a:lnTo>
                      <a:pt x="312" y="2214"/>
                    </a:lnTo>
                    <a:lnTo>
                      <a:pt x="318" y="2226"/>
                    </a:lnTo>
                    <a:lnTo>
                      <a:pt x="324" y="2232"/>
                    </a:lnTo>
                    <a:lnTo>
                      <a:pt x="324" y="2268"/>
                    </a:lnTo>
                    <a:lnTo>
                      <a:pt x="354" y="2274"/>
                    </a:lnTo>
                    <a:lnTo>
                      <a:pt x="354" y="2280"/>
                    </a:lnTo>
                    <a:lnTo>
                      <a:pt x="360" y="2286"/>
                    </a:lnTo>
                    <a:lnTo>
                      <a:pt x="360" y="2298"/>
                    </a:lnTo>
                    <a:lnTo>
                      <a:pt x="366" y="2304"/>
                    </a:lnTo>
                    <a:lnTo>
                      <a:pt x="378" y="2310"/>
                    </a:lnTo>
                    <a:lnTo>
                      <a:pt x="384" y="2310"/>
                    </a:lnTo>
                    <a:lnTo>
                      <a:pt x="396" y="2298"/>
                    </a:lnTo>
                    <a:lnTo>
                      <a:pt x="414" y="2298"/>
                    </a:lnTo>
                    <a:lnTo>
                      <a:pt x="426" y="2304"/>
                    </a:lnTo>
                    <a:lnTo>
                      <a:pt x="438" y="2316"/>
                    </a:lnTo>
                    <a:lnTo>
                      <a:pt x="438" y="2340"/>
                    </a:lnTo>
                    <a:lnTo>
                      <a:pt x="456" y="2364"/>
                    </a:lnTo>
                    <a:lnTo>
                      <a:pt x="468" y="2382"/>
                    </a:lnTo>
                    <a:lnTo>
                      <a:pt x="504" y="2400"/>
                    </a:lnTo>
                    <a:lnTo>
                      <a:pt x="522" y="2418"/>
                    </a:lnTo>
                    <a:lnTo>
                      <a:pt x="534" y="2418"/>
                    </a:lnTo>
                    <a:lnTo>
                      <a:pt x="546" y="2412"/>
                    </a:lnTo>
                    <a:lnTo>
                      <a:pt x="642" y="2412"/>
                    </a:lnTo>
                    <a:lnTo>
                      <a:pt x="666" y="2430"/>
                    </a:lnTo>
                    <a:lnTo>
                      <a:pt x="660" y="2442"/>
                    </a:lnTo>
                    <a:lnTo>
                      <a:pt x="666" y="2424"/>
                    </a:lnTo>
                    <a:lnTo>
                      <a:pt x="672" y="2418"/>
                    </a:lnTo>
                    <a:lnTo>
                      <a:pt x="684" y="2418"/>
                    </a:lnTo>
                    <a:lnTo>
                      <a:pt x="690" y="2424"/>
                    </a:lnTo>
                    <a:lnTo>
                      <a:pt x="702" y="2424"/>
                    </a:lnTo>
                    <a:lnTo>
                      <a:pt x="714" y="2430"/>
                    </a:lnTo>
                    <a:lnTo>
                      <a:pt x="720" y="2436"/>
                    </a:lnTo>
                    <a:lnTo>
                      <a:pt x="678" y="2382"/>
                    </a:lnTo>
                    <a:lnTo>
                      <a:pt x="660" y="2382"/>
                    </a:lnTo>
                    <a:lnTo>
                      <a:pt x="666" y="2370"/>
                    </a:lnTo>
                    <a:lnTo>
                      <a:pt x="630" y="2340"/>
                    </a:lnTo>
                    <a:lnTo>
                      <a:pt x="630" y="2310"/>
                    </a:lnTo>
                    <a:lnTo>
                      <a:pt x="618" y="2298"/>
                    </a:lnTo>
                    <a:lnTo>
                      <a:pt x="624" y="2286"/>
                    </a:lnTo>
                    <a:lnTo>
                      <a:pt x="630" y="2286"/>
                    </a:lnTo>
                    <a:lnTo>
                      <a:pt x="642" y="2274"/>
                    </a:lnTo>
                    <a:lnTo>
                      <a:pt x="642" y="2268"/>
                    </a:lnTo>
                    <a:lnTo>
                      <a:pt x="636" y="2268"/>
                    </a:lnTo>
                    <a:lnTo>
                      <a:pt x="624" y="2262"/>
                    </a:lnTo>
                    <a:lnTo>
                      <a:pt x="606" y="2262"/>
                    </a:lnTo>
                    <a:lnTo>
                      <a:pt x="618" y="2250"/>
                    </a:lnTo>
                    <a:lnTo>
                      <a:pt x="618" y="2232"/>
                    </a:lnTo>
                    <a:lnTo>
                      <a:pt x="636" y="2256"/>
                    </a:lnTo>
                    <a:lnTo>
                      <a:pt x="648" y="2262"/>
                    </a:lnTo>
                    <a:lnTo>
                      <a:pt x="666" y="2262"/>
                    </a:lnTo>
                    <a:lnTo>
                      <a:pt x="672" y="2256"/>
                    </a:lnTo>
                    <a:lnTo>
                      <a:pt x="678" y="2244"/>
                    </a:lnTo>
                    <a:lnTo>
                      <a:pt x="678" y="2226"/>
                    </a:lnTo>
                    <a:lnTo>
                      <a:pt x="672" y="2208"/>
                    </a:lnTo>
                    <a:lnTo>
                      <a:pt x="666" y="2196"/>
                    </a:lnTo>
                    <a:lnTo>
                      <a:pt x="666" y="2178"/>
                    </a:lnTo>
                    <a:lnTo>
                      <a:pt x="678" y="2154"/>
                    </a:lnTo>
                    <a:lnTo>
                      <a:pt x="690" y="2142"/>
                    </a:lnTo>
                    <a:lnTo>
                      <a:pt x="708" y="2130"/>
                    </a:lnTo>
                    <a:lnTo>
                      <a:pt x="738" y="2100"/>
                    </a:lnTo>
                    <a:lnTo>
                      <a:pt x="726" y="2088"/>
                    </a:lnTo>
                    <a:lnTo>
                      <a:pt x="702" y="2088"/>
                    </a:lnTo>
                    <a:lnTo>
                      <a:pt x="726" y="2082"/>
                    </a:lnTo>
                    <a:lnTo>
                      <a:pt x="726" y="2064"/>
                    </a:lnTo>
                    <a:lnTo>
                      <a:pt x="714" y="2040"/>
                    </a:lnTo>
                    <a:lnTo>
                      <a:pt x="708" y="2034"/>
                    </a:lnTo>
                    <a:lnTo>
                      <a:pt x="696" y="2028"/>
                    </a:lnTo>
                    <a:lnTo>
                      <a:pt x="690" y="2028"/>
                    </a:lnTo>
                    <a:lnTo>
                      <a:pt x="684" y="2034"/>
                    </a:lnTo>
                    <a:lnTo>
                      <a:pt x="672" y="2016"/>
                    </a:lnTo>
                    <a:lnTo>
                      <a:pt x="642" y="2016"/>
                    </a:lnTo>
                    <a:lnTo>
                      <a:pt x="636" y="2010"/>
                    </a:lnTo>
                    <a:lnTo>
                      <a:pt x="624" y="2004"/>
                    </a:lnTo>
                    <a:lnTo>
                      <a:pt x="606" y="1992"/>
                    </a:lnTo>
                    <a:lnTo>
                      <a:pt x="582" y="1968"/>
                    </a:lnTo>
                    <a:lnTo>
                      <a:pt x="570" y="1950"/>
                    </a:lnTo>
                    <a:lnTo>
                      <a:pt x="564" y="1938"/>
                    </a:lnTo>
                    <a:lnTo>
                      <a:pt x="564" y="1926"/>
                    </a:lnTo>
                    <a:lnTo>
                      <a:pt x="570" y="1914"/>
                    </a:lnTo>
                    <a:lnTo>
                      <a:pt x="570" y="1908"/>
                    </a:lnTo>
                    <a:lnTo>
                      <a:pt x="576" y="1908"/>
                    </a:lnTo>
                    <a:lnTo>
                      <a:pt x="582" y="1902"/>
                    </a:lnTo>
                    <a:lnTo>
                      <a:pt x="594" y="1878"/>
                    </a:lnTo>
                    <a:lnTo>
                      <a:pt x="606" y="1878"/>
                    </a:lnTo>
                    <a:lnTo>
                      <a:pt x="612" y="1860"/>
                    </a:lnTo>
                    <a:lnTo>
                      <a:pt x="666" y="1860"/>
                    </a:lnTo>
                    <a:lnTo>
                      <a:pt x="654" y="1848"/>
                    </a:lnTo>
                    <a:lnTo>
                      <a:pt x="654" y="1824"/>
                    </a:lnTo>
                    <a:lnTo>
                      <a:pt x="666" y="1824"/>
                    </a:lnTo>
                    <a:lnTo>
                      <a:pt x="666" y="1794"/>
                    </a:lnTo>
                    <a:lnTo>
                      <a:pt x="660" y="1788"/>
                    </a:lnTo>
                    <a:lnTo>
                      <a:pt x="654" y="1776"/>
                    </a:lnTo>
                    <a:lnTo>
                      <a:pt x="642" y="1764"/>
                    </a:lnTo>
                    <a:lnTo>
                      <a:pt x="642" y="1746"/>
                    </a:lnTo>
                    <a:lnTo>
                      <a:pt x="648" y="1728"/>
                    </a:lnTo>
                    <a:lnTo>
                      <a:pt x="654" y="1716"/>
                    </a:lnTo>
                    <a:lnTo>
                      <a:pt x="666" y="1710"/>
                    </a:lnTo>
                    <a:lnTo>
                      <a:pt x="672" y="1704"/>
                    </a:lnTo>
                    <a:lnTo>
                      <a:pt x="684" y="1704"/>
                    </a:lnTo>
                    <a:lnTo>
                      <a:pt x="684" y="1692"/>
                    </a:lnTo>
                    <a:lnTo>
                      <a:pt x="660" y="1692"/>
                    </a:lnTo>
                    <a:lnTo>
                      <a:pt x="648" y="1686"/>
                    </a:lnTo>
                    <a:lnTo>
                      <a:pt x="642" y="1680"/>
                    </a:lnTo>
                    <a:lnTo>
                      <a:pt x="642" y="1674"/>
                    </a:lnTo>
                    <a:lnTo>
                      <a:pt x="654" y="1668"/>
                    </a:lnTo>
                    <a:lnTo>
                      <a:pt x="666" y="1668"/>
                    </a:lnTo>
                    <a:lnTo>
                      <a:pt x="702" y="1686"/>
                    </a:lnTo>
                    <a:lnTo>
                      <a:pt x="708" y="1692"/>
                    </a:lnTo>
                    <a:lnTo>
                      <a:pt x="714" y="1692"/>
                    </a:lnTo>
                    <a:lnTo>
                      <a:pt x="720" y="1686"/>
                    </a:lnTo>
                    <a:lnTo>
                      <a:pt x="732" y="1680"/>
                    </a:lnTo>
                    <a:lnTo>
                      <a:pt x="732" y="1656"/>
                    </a:lnTo>
                    <a:lnTo>
                      <a:pt x="726" y="1644"/>
                    </a:lnTo>
                    <a:lnTo>
                      <a:pt x="708" y="1626"/>
                    </a:lnTo>
                    <a:lnTo>
                      <a:pt x="696" y="1626"/>
                    </a:lnTo>
                    <a:lnTo>
                      <a:pt x="690" y="1632"/>
                    </a:lnTo>
                    <a:lnTo>
                      <a:pt x="690" y="1650"/>
                    </a:lnTo>
                    <a:lnTo>
                      <a:pt x="684" y="1656"/>
                    </a:lnTo>
                    <a:lnTo>
                      <a:pt x="666" y="1656"/>
                    </a:lnTo>
                    <a:lnTo>
                      <a:pt x="654" y="1650"/>
                    </a:lnTo>
                    <a:lnTo>
                      <a:pt x="648" y="1644"/>
                    </a:lnTo>
                    <a:lnTo>
                      <a:pt x="648" y="1638"/>
                    </a:lnTo>
                    <a:lnTo>
                      <a:pt x="612" y="1638"/>
                    </a:lnTo>
                    <a:lnTo>
                      <a:pt x="606" y="1632"/>
                    </a:lnTo>
                    <a:lnTo>
                      <a:pt x="606" y="1572"/>
                    </a:lnTo>
                    <a:lnTo>
                      <a:pt x="600" y="1566"/>
                    </a:lnTo>
                    <a:lnTo>
                      <a:pt x="594" y="1554"/>
                    </a:lnTo>
                    <a:lnTo>
                      <a:pt x="588" y="1536"/>
                    </a:lnTo>
                    <a:lnTo>
                      <a:pt x="588" y="1524"/>
                    </a:lnTo>
                    <a:lnTo>
                      <a:pt x="594" y="1518"/>
                    </a:lnTo>
                    <a:lnTo>
                      <a:pt x="600" y="1518"/>
                    </a:lnTo>
                    <a:lnTo>
                      <a:pt x="606" y="1524"/>
                    </a:lnTo>
                    <a:lnTo>
                      <a:pt x="618" y="1524"/>
                    </a:lnTo>
                    <a:lnTo>
                      <a:pt x="624" y="1530"/>
                    </a:lnTo>
                    <a:lnTo>
                      <a:pt x="636" y="1536"/>
                    </a:lnTo>
                    <a:lnTo>
                      <a:pt x="672" y="1548"/>
                    </a:lnTo>
                    <a:lnTo>
                      <a:pt x="690" y="1560"/>
                    </a:lnTo>
                    <a:lnTo>
                      <a:pt x="708" y="1560"/>
                    </a:lnTo>
                    <a:lnTo>
                      <a:pt x="726" y="1554"/>
                    </a:lnTo>
                    <a:lnTo>
                      <a:pt x="738" y="1542"/>
                    </a:lnTo>
                    <a:lnTo>
                      <a:pt x="750" y="1536"/>
                    </a:lnTo>
                    <a:lnTo>
                      <a:pt x="768" y="1530"/>
                    </a:lnTo>
                    <a:lnTo>
                      <a:pt x="774" y="1524"/>
                    </a:lnTo>
                    <a:lnTo>
                      <a:pt x="774" y="1512"/>
                    </a:lnTo>
                    <a:lnTo>
                      <a:pt x="762" y="1506"/>
                    </a:lnTo>
                    <a:lnTo>
                      <a:pt x="750" y="1494"/>
                    </a:lnTo>
                    <a:lnTo>
                      <a:pt x="738" y="1488"/>
                    </a:lnTo>
                    <a:lnTo>
                      <a:pt x="738" y="1464"/>
                    </a:lnTo>
                    <a:lnTo>
                      <a:pt x="744" y="1452"/>
                    </a:lnTo>
                    <a:lnTo>
                      <a:pt x="750" y="1446"/>
                    </a:lnTo>
                    <a:lnTo>
                      <a:pt x="750" y="1434"/>
                    </a:lnTo>
                    <a:lnTo>
                      <a:pt x="756" y="1422"/>
                    </a:lnTo>
                    <a:lnTo>
                      <a:pt x="744" y="1410"/>
                    </a:lnTo>
                    <a:lnTo>
                      <a:pt x="726" y="1410"/>
                    </a:lnTo>
                    <a:lnTo>
                      <a:pt x="720" y="1386"/>
                    </a:lnTo>
                    <a:lnTo>
                      <a:pt x="714" y="1380"/>
                    </a:lnTo>
                    <a:lnTo>
                      <a:pt x="714" y="1368"/>
                    </a:lnTo>
                    <a:lnTo>
                      <a:pt x="720" y="1362"/>
                    </a:lnTo>
                    <a:lnTo>
                      <a:pt x="726" y="1362"/>
                    </a:lnTo>
                    <a:lnTo>
                      <a:pt x="732" y="1374"/>
                    </a:lnTo>
                    <a:lnTo>
                      <a:pt x="738" y="1380"/>
                    </a:lnTo>
                    <a:lnTo>
                      <a:pt x="738" y="1386"/>
                    </a:lnTo>
                    <a:lnTo>
                      <a:pt x="744" y="1398"/>
                    </a:lnTo>
                    <a:lnTo>
                      <a:pt x="756" y="1398"/>
                    </a:lnTo>
                    <a:lnTo>
                      <a:pt x="750" y="1380"/>
                    </a:lnTo>
                    <a:lnTo>
                      <a:pt x="828" y="1386"/>
                    </a:lnTo>
                    <a:lnTo>
                      <a:pt x="834" y="1380"/>
                    </a:lnTo>
                    <a:lnTo>
                      <a:pt x="840" y="1380"/>
                    </a:lnTo>
                    <a:lnTo>
                      <a:pt x="846" y="1374"/>
                    </a:lnTo>
                    <a:lnTo>
                      <a:pt x="864" y="1368"/>
                    </a:lnTo>
                    <a:lnTo>
                      <a:pt x="894" y="1362"/>
                    </a:lnTo>
                    <a:lnTo>
                      <a:pt x="930" y="1350"/>
                    </a:lnTo>
                    <a:lnTo>
                      <a:pt x="972" y="1338"/>
                    </a:lnTo>
                    <a:lnTo>
                      <a:pt x="1002" y="1326"/>
                    </a:lnTo>
                    <a:lnTo>
                      <a:pt x="1014" y="1320"/>
                    </a:lnTo>
                    <a:lnTo>
                      <a:pt x="1014" y="1284"/>
                    </a:lnTo>
                    <a:lnTo>
                      <a:pt x="1032" y="1272"/>
                    </a:lnTo>
                    <a:lnTo>
                      <a:pt x="1044" y="1218"/>
                    </a:lnTo>
                    <a:lnTo>
                      <a:pt x="1038" y="1194"/>
                    </a:lnTo>
                    <a:lnTo>
                      <a:pt x="1038" y="1170"/>
                    </a:lnTo>
                    <a:lnTo>
                      <a:pt x="1032" y="1170"/>
                    </a:lnTo>
                    <a:lnTo>
                      <a:pt x="1026" y="1164"/>
                    </a:lnTo>
                    <a:lnTo>
                      <a:pt x="1002" y="1152"/>
                    </a:lnTo>
                    <a:lnTo>
                      <a:pt x="990" y="1152"/>
                    </a:lnTo>
                    <a:lnTo>
                      <a:pt x="984" y="1146"/>
                    </a:lnTo>
                    <a:lnTo>
                      <a:pt x="978" y="1146"/>
                    </a:lnTo>
                    <a:lnTo>
                      <a:pt x="972" y="1140"/>
                    </a:lnTo>
                    <a:lnTo>
                      <a:pt x="990" y="1122"/>
                    </a:lnTo>
                    <a:lnTo>
                      <a:pt x="990" y="1092"/>
                    </a:lnTo>
                    <a:lnTo>
                      <a:pt x="984" y="1080"/>
                    </a:lnTo>
                    <a:lnTo>
                      <a:pt x="978" y="1074"/>
                    </a:lnTo>
                    <a:lnTo>
                      <a:pt x="954" y="1062"/>
                    </a:lnTo>
                    <a:lnTo>
                      <a:pt x="918" y="1050"/>
                    </a:lnTo>
                    <a:lnTo>
                      <a:pt x="906" y="1044"/>
                    </a:lnTo>
                    <a:lnTo>
                      <a:pt x="888" y="1032"/>
                    </a:lnTo>
                    <a:lnTo>
                      <a:pt x="876" y="1020"/>
                    </a:lnTo>
                    <a:lnTo>
                      <a:pt x="876" y="1002"/>
                    </a:lnTo>
                    <a:lnTo>
                      <a:pt x="882" y="990"/>
                    </a:lnTo>
                    <a:lnTo>
                      <a:pt x="888" y="990"/>
                    </a:lnTo>
                    <a:lnTo>
                      <a:pt x="888" y="984"/>
                    </a:lnTo>
                    <a:lnTo>
                      <a:pt x="858" y="948"/>
                    </a:lnTo>
                    <a:lnTo>
                      <a:pt x="858" y="900"/>
                    </a:lnTo>
                    <a:lnTo>
                      <a:pt x="882" y="900"/>
                    </a:lnTo>
                    <a:lnTo>
                      <a:pt x="888" y="894"/>
                    </a:lnTo>
                    <a:lnTo>
                      <a:pt x="894" y="894"/>
                    </a:lnTo>
                    <a:lnTo>
                      <a:pt x="894" y="888"/>
                    </a:lnTo>
                    <a:lnTo>
                      <a:pt x="888" y="876"/>
                    </a:lnTo>
                    <a:lnTo>
                      <a:pt x="876" y="870"/>
                    </a:lnTo>
                    <a:lnTo>
                      <a:pt x="870" y="858"/>
                    </a:lnTo>
                    <a:lnTo>
                      <a:pt x="864" y="852"/>
                    </a:lnTo>
                    <a:lnTo>
                      <a:pt x="876" y="834"/>
                    </a:lnTo>
                    <a:lnTo>
                      <a:pt x="864" y="822"/>
                    </a:lnTo>
                    <a:lnTo>
                      <a:pt x="858" y="810"/>
                    </a:lnTo>
                    <a:lnTo>
                      <a:pt x="852" y="804"/>
                    </a:lnTo>
                    <a:lnTo>
                      <a:pt x="864" y="792"/>
                    </a:lnTo>
                    <a:lnTo>
                      <a:pt x="882" y="792"/>
                    </a:lnTo>
                    <a:lnTo>
                      <a:pt x="858" y="774"/>
                    </a:lnTo>
                    <a:lnTo>
                      <a:pt x="858" y="738"/>
                    </a:lnTo>
                    <a:lnTo>
                      <a:pt x="882" y="726"/>
                    </a:lnTo>
                    <a:lnTo>
                      <a:pt x="876" y="726"/>
                    </a:lnTo>
                    <a:lnTo>
                      <a:pt x="852" y="702"/>
                    </a:lnTo>
                    <a:lnTo>
                      <a:pt x="852" y="696"/>
                    </a:lnTo>
                    <a:lnTo>
                      <a:pt x="870" y="678"/>
                    </a:lnTo>
                    <a:lnTo>
                      <a:pt x="870" y="666"/>
                    </a:lnTo>
                    <a:lnTo>
                      <a:pt x="876" y="654"/>
                    </a:lnTo>
                    <a:lnTo>
                      <a:pt x="876" y="642"/>
                    </a:lnTo>
                    <a:lnTo>
                      <a:pt x="882" y="636"/>
                    </a:lnTo>
                    <a:lnTo>
                      <a:pt x="900" y="636"/>
                    </a:lnTo>
                    <a:lnTo>
                      <a:pt x="906" y="630"/>
                    </a:lnTo>
                    <a:lnTo>
                      <a:pt x="912" y="618"/>
                    </a:lnTo>
                    <a:lnTo>
                      <a:pt x="918" y="612"/>
                    </a:lnTo>
                    <a:lnTo>
                      <a:pt x="918" y="588"/>
                    </a:lnTo>
                    <a:lnTo>
                      <a:pt x="930" y="588"/>
                    </a:lnTo>
                    <a:lnTo>
                      <a:pt x="948" y="570"/>
                    </a:lnTo>
                    <a:lnTo>
                      <a:pt x="948" y="558"/>
                    </a:lnTo>
                    <a:lnTo>
                      <a:pt x="954" y="546"/>
                    </a:lnTo>
                    <a:lnTo>
                      <a:pt x="954" y="534"/>
                    </a:lnTo>
                    <a:close/>
                    <a:moveTo>
                      <a:pt x="930" y="1020"/>
                    </a:moveTo>
                    <a:lnTo>
                      <a:pt x="942" y="1020"/>
                    </a:lnTo>
                    <a:lnTo>
                      <a:pt x="930" y="1014"/>
                    </a:lnTo>
                    <a:lnTo>
                      <a:pt x="930" y="102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75" name="Angol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52D02914-A9F5-4CCD-BA22-9FB8983ACE5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6711891" y="-1017719"/>
                <a:ext cx="172479" cy="225949"/>
              </a:xfrm>
              <a:custGeom>
                <a:avLst/>
                <a:gdLst>
                  <a:gd name="T0" fmla="*/ 2147483647 w 888"/>
                  <a:gd name="T1" fmla="*/ 2147483647 h 1104"/>
                  <a:gd name="T2" fmla="*/ 2147483647 w 888"/>
                  <a:gd name="T3" fmla="*/ 2147483647 h 1104"/>
                  <a:gd name="T4" fmla="*/ 2147483647 w 888"/>
                  <a:gd name="T5" fmla="*/ 2147483647 h 1104"/>
                  <a:gd name="T6" fmla="*/ 2147483647 w 888"/>
                  <a:gd name="T7" fmla="*/ 0 h 1104"/>
                  <a:gd name="T8" fmla="*/ 2147483647 w 888"/>
                  <a:gd name="T9" fmla="*/ 2147483647 h 1104"/>
                  <a:gd name="T10" fmla="*/ 2147483647 w 888"/>
                  <a:gd name="T11" fmla="*/ 2147483647 h 1104"/>
                  <a:gd name="T12" fmla="*/ 2147483647 w 888"/>
                  <a:gd name="T13" fmla="*/ 2147483647 h 1104"/>
                  <a:gd name="T14" fmla="*/ 2147483647 w 888"/>
                  <a:gd name="T15" fmla="*/ 2147483647 h 1104"/>
                  <a:gd name="T16" fmla="*/ 2147483647 w 888"/>
                  <a:gd name="T17" fmla="*/ 2147483647 h 1104"/>
                  <a:gd name="T18" fmla="*/ 2147483647 w 888"/>
                  <a:gd name="T19" fmla="*/ 2147483647 h 1104"/>
                  <a:gd name="T20" fmla="*/ 2147483647 w 888"/>
                  <a:gd name="T21" fmla="*/ 2147483647 h 1104"/>
                  <a:gd name="T22" fmla="*/ 2147483647 w 888"/>
                  <a:gd name="T23" fmla="*/ 2147483647 h 1104"/>
                  <a:gd name="T24" fmla="*/ 2147483647 w 888"/>
                  <a:gd name="T25" fmla="*/ 2147483647 h 1104"/>
                  <a:gd name="T26" fmla="*/ 2147483647 w 888"/>
                  <a:gd name="T27" fmla="*/ 2147483647 h 1104"/>
                  <a:gd name="T28" fmla="*/ 2147483647 w 888"/>
                  <a:gd name="T29" fmla="*/ 2147483647 h 1104"/>
                  <a:gd name="T30" fmla="*/ 2147483647 w 888"/>
                  <a:gd name="T31" fmla="*/ 2147483647 h 1104"/>
                  <a:gd name="T32" fmla="*/ 2147483647 w 888"/>
                  <a:gd name="T33" fmla="*/ 2147483647 h 1104"/>
                  <a:gd name="T34" fmla="*/ 2147483647 w 888"/>
                  <a:gd name="T35" fmla="*/ 2147483647 h 1104"/>
                  <a:gd name="T36" fmla="*/ 2147483647 w 888"/>
                  <a:gd name="T37" fmla="*/ 2147483647 h 1104"/>
                  <a:gd name="T38" fmla="*/ 2147483647 w 888"/>
                  <a:gd name="T39" fmla="*/ 2147483647 h 1104"/>
                  <a:gd name="T40" fmla="*/ 2147483647 w 888"/>
                  <a:gd name="T41" fmla="*/ 2147483647 h 1104"/>
                  <a:gd name="T42" fmla="*/ 2147483647 w 888"/>
                  <a:gd name="T43" fmla="*/ 2147483647 h 1104"/>
                  <a:gd name="T44" fmla="*/ 2147483647 w 888"/>
                  <a:gd name="T45" fmla="*/ 2147483647 h 1104"/>
                  <a:gd name="T46" fmla="*/ 2147483647 w 888"/>
                  <a:gd name="T47" fmla="*/ 2147483647 h 1104"/>
                  <a:gd name="T48" fmla="*/ 2147483647 w 888"/>
                  <a:gd name="T49" fmla="*/ 2147483647 h 1104"/>
                  <a:gd name="T50" fmla="*/ 2147483647 w 888"/>
                  <a:gd name="T51" fmla="*/ 2147483647 h 1104"/>
                  <a:gd name="T52" fmla="*/ 2147483647 w 888"/>
                  <a:gd name="T53" fmla="*/ 2147483647 h 1104"/>
                  <a:gd name="T54" fmla="*/ 2147483647 w 888"/>
                  <a:gd name="T55" fmla="*/ 2147483647 h 1104"/>
                  <a:gd name="T56" fmla="*/ 2147483647 w 888"/>
                  <a:gd name="T57" fmla="*/ 2147483647 h 1104"/>
                  <a:gd name="T58" fmla="*/ 2147483647 w 888"/>
                  <a:gd name="T59" fmla="*/ 2147483647 h 1104"/>
                  <a:gd name="T60" fmla="*/ 2147483647 w 888"/>
                  <a:gd name="T61" fmla="*/ 2147483647 h 1104"/>
                  <a:gd name="T62" fmla="*/ 2147483647 w 888"/>
                  <a:gd name="T63" fmla="*/ 2147483647 h 1104"/>
                  <a:gd name="T64" fmla="*/ 2147483647 w 888"/>
                  <a:gd name="T65" fmla="*/ 2147483647 h 1104"/>
                  <a:gd name="T66" fmla="*/ 2147483647 w 888"/>
                  <a:gd name="T67" fmla="*/ 2147483647 h 1104"/>
                  <a:gd name="T68" fmla="*/ 2147483647 w 888"/>
                  <a:gd name="T69" fmla="*/ 2147483647 h 1104"/>
                  <a:gd name="T70" fmla="*/ 2147483647 w 888"/>
                  <a:gd name="T71" fmla="*/ 2147483647 h 1104"/>
                  <a:gd name="T72" fmla="*/ 2147483647 w 888"/>
                  <a:gd name="T73" fmla="*/ 2147483647 h 1104"/>
                  <a:gd name="T74" fmla="*/ 0 w 888"/>
                  <a:gd name="T75" fmla="*/ 2147483647 h 1104"/>
                  <a:gd name="T76" fmla="*/ 2147483647 w 888"/>
                  <a:gd name="T77" fmla="*/ 2147483647 h 1104"/>
                  <a:gd name="T78" fmla="*/ 2147483647 w 888"/>
                  <a:gd name="T79" fmla="*/ 2147483647 h 1104"/>
                  <a:gd name="T80" fmla="*/ 2147483647 w 888"/>
                  <a:gd name="T81" fmla="*/ 2147483647 h 1104"/>
                  <a:gd name="T82" fmla="*/ 2147483647 w 888"/>
                  <a:gd name="T83" fmla="*/ 2147483647 h 1104"/>
                  <a:gd name="T84" fmla="*/ 2147483647 w 888"/>
                  <a:gd name="T85" fmla="*/ 2147483647 h 1104"/>
                  <a:gd name="T86" fmla="*/ 2147483647 w 888"/>
                  <a:gd name="T87" fmla="*/ 2147483647 h 1104"/>
                  <a:gd name="T88" fmla="*/ 2147483647 w 888"/>
                  <a:gd name="T89" fmla="*/ 2147483647 h 1104"/>
                  <a:gd name="T90" fmla="*/ 2147483647 w 888"/>
                  <a:gd name="T91" fmla="*/ 2147483647 h 1104"/>
                  <a:gd name="T92" fmla="*/ 2147483647 w 888"/>
                  <a:gd name="T93" fmla="*/ 2147483647 h 1104"/>
                  <a:gd name="T94" fmla="*/ 2147483647 w 888"/>
                  <a:gd name="T95" fmla="*/ 2147483647 h 110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888"/>
                  <a:gd name="T145" fmla="*/ 0 h 1104"/>
                  <a:gd name="T146" fmla="*/ 888 w 888"/>
                  <a:gd name="T147" fmla="*/ 1104 h 110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888" h="1104">
                    <a:moveTo>
                      <a:pt x="42" y="114"/>
                    </a:moveTo>
                    <a:lnTo>
                      <a:pt x="42" y="120"/>
                    </a:lnTo>
                    <a:lnTo>
                      <a:pt x="48" y="120"/>
                    </a:lnTo>
                    <a:lnTo>
                      <a:pt x="54" y="114"/>
                    </a:lnTo>
                    <a:lnTo>
                      <a:pt x="66" y="108"/>
                    </a:lnTo>
                    <a:lnTo>
                      <a:pt x="72" y="102"/>
                    </a:lnTo>
                    <a:lnTo>
                      <a:pt x="72" y="96"/>
                    </a:lnTo>
                    <a:lnTo>
                      <a:pt x="66" y="84"/>
                    </a:lnTo>
                    <a:lnTo>
                      <a:pt x="66" y="78"/>
                    </a:lnTo>
                    <a:lnTo>
                      <a:pt x="60" y="66"/>
                    </a:lnTo>
                    <a:lnTo>
                      <a:pt x="96" y="36"/>
                    </a:lnTo>
                    <a:lnTo>
                      <a:pt x="102" y="24"/>
                    </a:lnTo>
                    <a:lnTo>
                      <a:pt x="102" y="18"/>
                    </a:lnTo>
                    <a:lnTo>
                      <a:pt x="96" y="12"/>
                    </a:lnTo>
                    <a:lnTo>
                      <a:pt x="96" y="6"/>
                    </a:lnTo>
                    <a:lnTo>
                      <a:pt x="90" y="0"/>
                    </a:lnTo>
                    <a:lnTo>
                      <a:pt x="84" y="6"/>
                    </a:lnTo>
                    <a:lnTo>
                      <a:pt x="72" y="12"/>
                    </a:lnTo>
                    <a:lnTo>
                      <a:pt x="66" y="18"/>
                    </a:lnTo>
                    <a:lnTo>
                      <a:pt x="54" y="24"/>
                    </a:lnTo>
                    <a:lnTo>
                      <a:pt x="54" y="42"/>
                    </a:lnTo>
                    <a:lnTo>
                      <a:pt x="36" y="42"/>
                    </a:lnTo>
                    <a:lnTo>
                      <a:pt x="36" y="60"/>
                    </a:lnTo>
                    <a:lnTo>
                      <a:pt x="42" y="114"/>
                    </a:lnTo>
                    <a:close/>
                    <a:moveTo>
                      <a:pt x="876" y="546"/>
                    </a:moveTo>
                    <a:lnTo>
                      <a:pt x="852" y="546"/>
                    </a:lnTo>
                    <a:lnTo>
                      <a:pt x="840" y="534"/>
                    </a:lnTo>
                    <a:lnTo>
                      <a:pt x="828" y="534"/>
                    </a:lnTo>
                    <a:lnTo>
                      <a:pt x="828" y="546"/>
                    </a:lnTo>
                    <a:lnTo>
                      <a:pt x="804" y="552"/>
                    </a:lnTo>
                    <a:lnTo>
                      <a:pt x="774" y="546"/>
                    </a:lnTo>
                    <a:lnTo>
                      <a:pt x="768" y="564"/>
                    </a:lnTo>
                    <a:lnTo>
                      <a:pt x="762" y="558"/>
                    </a:lnTo>
                    <a:lnTo>
                      <a:pt x="756" y="558"/>
                    </a:lnTo>
                    <a:lnTo>
                      <a:pt x="750" y="552"/>
                    </a:lnTo>
                    <a:lnTo>
                      <a:pt x="750" y="528"/>
                    </a:lnTo>
                    <a:lnTo>
                      <a:pt x="756" y="522"/>
                    </a:lnTo>
                    <a:lnTo>
                      <a:pt x="756" y="510"/>
                    </a:lnTo>
                    <a:lnTo>
                      <a:pt x="762" y="498"/>
                    </a:lnTo>
                    <a:lnTo>
                      <a:pt x="762" y="480"/>
                    </a:lnTo>
                    <a:lnTo>
                      <a:pt x="756" y="474"/>
                    </a:lnTo>
                    <a:lnTo>
                      <a:pt x="744" y="450"/>
                    </a:lnTo>
                    <a:lnTo>
                      <a:pt x="732" y="432"/>
                    </a:lnTo>
                    <a:lnTo>
                      <a:pt x="726" y="414"/>
                    </a:lnTo>
                    <a:lnTo>
                      <a:pt x="726" y="402"/>
                    </a:lnTo>
                    <a:lnTo>
                      <a:pt x="732" y="396"/>
                    </a:lnTo>
                    <a:lnTo>
                      <a:pt x="732" y="384"/>
                    </a:lnTo>
                    <a:lnTo>
                      <a:pt x="726" y="360"/>
                    </a:lnTo>
                    <a:lnTo>
                      <a:pt x="732" y="354"/>
                    </a:lnTo>
                    <a:lnTo>
                      <a:pt x="738" y="342"/>
                    </a:lnTo>
                    <a:lnTo>
                      <a:pt x="738" y="330"/>
                    </a:lnTo>
                    <a:lnTo>
                      <a:pt x="732" y="318"/>
                    </a:lnTo>
                    <a:lnTo>
                      <a:pt x="720" y="306"/>
                    </a:lnTo>
                    <a:lnTo>
                      <a:pt x="714" y="288"/>
                    </a:lnTo>
                    <a:lnTo>
                      <a:pt x="726" y="270"/>
                    </a:lnTo>
                    <a:lnTo>
                      <a:pt x="726" y="246"/>
                    </a:lnTo>
                    <a:lnTo>
                      <a:pt x="636" y="246"/>
                    </a:lnTo>
                    <a:lnTo>
                      <a:pt x="636" y="222"/>
                    </a:lnTo>
                    <a:lnTo>
                      <a:pt x="624" y="216"/>
                    </a:lnTo>
                    <a:lnTo>
                      <a:pt x="612" y="216"/>
                    </a:lnTo>
                    <a:lnTo>
                      <a:pt x="612" y="222"/>
                    </a:lnTo>
                    <a:lnTo>
                      <a:pt x="564" y="222"/>
                    </a:lnTo>
                    <a:lnTo>
                      <a:pt x="558" y="228"/>
                    </a:lnTo>
                    <a:lnTo>
                      <a:pt x="558" y="234"/>
                    </a:lnTo>
                    <a:lnTo>
                      <a:pt x="564" y="240"/>
                    </a:lnTo>
                    <a:lnTo>
                      <a:pt x="570" y="252"/>
                    </a:lnTo>
                    <a:lnTo>
                      <a:pt x="570" y="264"/>
                    </a:lnTo>
                    <a:lnTo>
                      <a:pt x="558" y="264"/>
                    </a:lnTo>
                    <a:lnTo>
                      <a:pt x="558" y="270"/>
                    </a:lnTo>
                    <a:lnTo>
                      <a:pt x="552" y="276"/>
                    </a:lnTo>
                    <a:lnTo>
                      <a:pt x="552" y="294"/>
                    </a:lnTo>
                    <a:lnTo>
                      <a:pt x="510" y="300"/>
                    </a:lnTo>
                    <a:lnTo>
                      <a:pt x="504" y="294"/>
                    </a:lnTo>
                    <a:lnTo>
                      <a:pt x="492" y="300"/>
                    </a:lnTo>
                    <a:lnTo>
                      <a:pt x="468" y="300"/>
                    </a:lnTo>
                    <a:lnTo>
                      <a:pt x="462" y="312"/>
                    </a:lnTo>
                    <a:lnTo>
                      <a:pt x="450" y="306"/>
                    </a:lnTo>
                    <a:lnTo>
                      <a:pt x="420" y="306"/>
                    </a:lnTo>
                    <a:lnTo>
                      <a:pt x="408" y="282"/>
                    </a:lnTo>
                    <a:lnTo>
                      <a:pt x="402" y="276"/>
                    </a:lnTo>
                    <a:lnTo>
                      <a:pt x="402" y="264"/>
                    </a:lnTo>
                    <a:lnTo>
                      <a:pt x="390" y="252"/>
                    </a:lnTo>
                    <a:lnTo>
                      <a:pt x="384" y="252"/>
                    </a:lnTo>
                    <a:lnTo>
                      <a:pt x="378" y="246"/>
                    </a:lnTo>
                    <a:lnTo>
                      <a:pt x="378" y="240"/>
                    </a:lnTo>
                    <a:lnTo>
                      <a:pt x="384" y="234"/>
                    </a:lnTo>
                    <a:lnTo>
                      <a:pt x="384" y="210"/>
                    </a:lnTo>
                    <a:lnTo>
                      <a:pt x="366" y="192"/>
                    </a:lnTo>
                    <a:lnTo>
                      <a:pt x="366" y="150"/>
                    </a:lnTo>
                    <a:lnTo>
                      <a:pt x="354" y="138"/>
                    </a:lnTo>
                    <a:lnTo>
                      <a:pt x="348" y="126"/>
                    </a:lnTo>
                    <a:lnTo>
                      <a:pt x="342" y="120"/>
                    </a:lnTo>
                    <a:lnTo>
                      <a:pt x="324" y="120"/>
                    </a:lnTo>
                    <a:lnTo>
                      <a:pt x="318" y="126"/>
                    </a:lnTo>
                    <a:lnTo>
                      <a:pt x="294" y="126"/>
                    </a:lnTo>
                    <a:lnTo>
                      <a:pt x="276" y="132"/>
                    </a:lnTo>
                    <a:lnTo>
                      <a:pt x="246" y="132"/>
                    </a:lnTo>
                    <a:lnTo>
                      <a:pt x="234" y="126"/>
                    </a:lnTo>
                    <a:lnTo>
                      <a:pt x="222" y="126"/>
                    </a:lnTo>
                    <a:lnTo>
                      <a:pt x="210" y="132"/>
                    </a:lnTo>
                    <a:lnTo>
                      <a:pt x="180" y="132"/>
                    </a:lnTo>
                    <a:lnTo>
                      <a:pt x="168" y="126"/>
                    </a:lnTo>
                    <a:lnTo>
                      <a:pt x="144" y="132"/>
                    </a:lnTo>
                    <a:lnTo>
                      <a:pt x="132" y="126"/>
                    </a:lnTo>
                    <a:lnTo>
                      <a:pt x="126" y="132"/>
                    </a:lnTo>
                    <a:lnTo>
                      <a:pt x="102" y="126"/>
                    </a:lnTo>
                    <a:lnTo>
                      <a:pt x="54" y="150"/>
                    </a:lnTo>
                    <a:lnTo>
                      <a:pt x="48" y="156"/>
                    </a:lnTo>
                    <a:lnTo>
                      <a:pt x="54" y="168"/>
                    </a:lnTo>
                    <a:lnTo>
                      <a:pt x="60" y="174"/>
                    </a:lnTo>
                    <a:lnTo>
                      <a:pt x="66" y="186"/>
                    </a:lnTo>
                    <a:lnTo>
                      <a:pt x="90" y="210"/>
                    </a:lnTo>
                    <a:lnTo>
                      <a:pt x="84" y="234"/>
                    </a:lnTo>
                    <a:lnTo>
                      <a:pt x="90" y="246"/>
                    </a:lnTo>
                    <a:lnTo>
                      <a:pt x="108" y="270"/>
                    </a:lnTo>
                    <a:lnTo>
                      <a:pt x="120" y="300"/>
                    </a:lnTo>
                    <a:lnTo>
                      <a:pt x="126" y="330"/>
                    </a:lnTo>
                    <a:lnTo>
                      <a:pt x="120" y="354"/>
                    </a:lnTo>
                    <a:lnTo>
                      <a:pt x="108" y="378"/>
                    </a:lnTo>
                    <a:lnTo>
                      <a:pt x="102" y="384"/>
                    </a:lnTo>
                    <a:lnTo>
                      <a:pt x="102" y="408"/>
                    </a:lnTo>
                    <a:lnTo>
                      <a:pt x="114" y="408"/>
                    </a:lnTo>
                    <a:lnTo>
                      <a:pt x="114" y="438"/>
                    </a:lnTo>
                    <a:lnTo>
                      <a:pt x="126" y="474"/>
                    </a:lnTo>
                    <a:lnTo>
                      <a:pt x="150" y="510"/>
                    </a:lnTo>
                    <a:lnTo>
                      <a:pt x="162" y="552"/>
                    </a:lnTo>
                    <a:lnTo>
                      <a:pt x="162" y="582"/>
                    </a:lnTo>
                    <a:lnTo>
                      <a:pt x="156" y="594"/>
                    </a:lnTo>
                    <a:lnTo>
                      <a:pt x="150" y="612"/>
                    </a:lnTo>
                    <a:lnTo>
                      <a:pt x="144" y="618"/>
                    </a:lnTo>
                    <a:lnTo>
                      <a:pt x="138" y="630"/>
                    </a:lnTo>
                    <a:lnTo>
                      <a:pt x="144" y="642"/>
                    </a:lnTo>
                    <a:lnTo>
                      <a:pt x="144" y="660"/>
                    </a:lnTo>
                    <a:lnTo>
                      <a:pt x="138" y="666"/>
                    </a:lnTo>
                    <a:lnTo>
                      <a:pt x="126" y="672"/>
                    </a:lnTo>
                    <a:lnTo>
                      <a:pt x="108" y="672"/>
                    </a:lnTo>
                    <a:lnTo>
                      <a:pt x="96" y="690"/>
                    </a:lnTo>
                    <a:lnTo>
                      <a:pt x="102" y="714"/>
                    </a:lnTo>
                    <a:lnTo>
                      <a:pt x="78" y="714"/>
                    </a:lnTo>
                    <a:lnTo>
                      <a:pt x="66" y="720"/>
                    </a:lnTo>
                    <a:lnTo>
                      <a:pt x="66" y="750"/>
                    </a:lnTo>
                    <a:lnTo>
                      <a:pt x="60" y="762"/>
                    </a:lnTo>
                    <a:lnTo>
                      <a:pt x="60" y="774"/>
                    </a:lnTo>
                    <a:lnTo>
                      <a:pt x="48" y="786"/>
                    </a:lnTo>
                    <a:lnTo>
                      <a:pt x="48" y="858"/>
                    </a:lnTo>
                    <a:lnTo>
                      <a:pt x="36" y="864"/>
                    </a:lnTo>
                    <a:lnTo>
                      <a:pt x="30" y="870"/>
                    </a:lnTo>
                    <a:lnTo>
                      <a:pt x="30" y="912"/>
                    </a:lnTo>
                    <a:lnTo>
                      <a:pt x="6" y="930"/>
                    </a:lnTo>
                    <a:lnTo>
                      <a:pt x="6" y="966"/>
                    </a:lnTo>
                    <a:lnTo>
                      <a:pt x="18" y="984"/>
                    </a:lnTo>
                    <a:lnTo>
                      <a:pt x="0" y="1002"/>
                    </a:lnTo>
                    <a:lnTo>
                      <a:pt x="0" y="1044"/>
                    </a:lnTo>
                    <a:lnTo>
                      <a:pt x="18" y="1044"/>
                    </a:lnTo>
                    <a:lnTo>
                      <a:pt x="36" y="1038"/>
                    </a:lnTo>
                    <a:lnTo>
                      <a:pt x="42" y="1044"/>
                    </a:lnTo>
                    <a:lnTo>
                      <a:pt x="72" y="1044"/>
                    </a:lnTo>
                    <a:lnTo>
                      <a:pt x="90" y="1026"/>
                    </a:lnTo>
                    <a:lnTo>
                      <a:pt x="90" y="1020"/>
                    </a:lnTo>
                    <a:lnTo>
                      <a:pt x="120" y="1020"/>
                    </a:lnTo>
                    <a:lnTo>
                      <a:pt x="126" y="1026"/>
                    </a:lnTo>
                    <a:lnTo>
                      <a:pt x="132" y="1038"/>
                    </a:lnTo>
                    <a:lnTo>
                      <a:pt x="156" y="1050"/>
                    </a:lnTo>
                    <a:lnTo>
                      <a:pt x="168" y="1050"/>
                    </a:lnTo>
                    <a:lnTo>
                      <a:pt x="174" y="1056"/>
                    </a:lnTo>
                    <a:lnTo>
                      <a:pt x="480" y="1056"/>
                    </a:lnTo>
                    <a:lnTo>
                      <a:pt x="480" y="1062"/>
                    </a:lnTo>
                    <a:lnTo>
                      <a:pt x="504" y="1086"/>
                    </a:lnTo>
                    <a:lnTo>
                      <a:pt x="540" y="1086"/>
                    </a:lnTo>
                    <a:lnTo>
                      <a:pt x="546" y="1098"/>
                    </a:lnTo>
                    <a:lnTo>
                      <a:pt x="618" y="1092"/>
                    </a:lnTo>
                    <a:lnTo>
                      <a:pt x="624" y="1104"/>
                    </a:lnTo>
                    <a:lnTo>
                      <a:pt x="696" y="1104"/>
                    </a:lnTo>
                    <a:lnTo>
                      <a:pt x="732" y="1098"/>
                    </a:lnTo>
                    <a:lnTo>
                      <a:pt x="780" y="1092"/>
                    </a:lnTo>
                    <a:lnTo>
                      <a:pt x="816" y="1080"/>
                    </a:lnTo>
                    <a:lnTo>
                      <a:pt x="828" y="1074"/>
                    </a:lnTo>
                    <a:lnTo>
                      <a:pt x="738" y="984"/>
                    </a:lnTo>
                    <a:lnTo>
                      <a:pt x="738" y="966"/>
                    </a:lnTo>
                    <a:lnTo>
                      <a:pt x="732" y="954"/>
                    </a:lnTo>
                    <a:lnTo>
                      <a:pt x="732" y="702"/>
                    </a:lnTo>
                    <a:lnTo>
                      <a:pt x="858" y="708"/>
                    </a:lnTo>
                    <a:lnTo>
                      <a:pt x="864" y="708"/>
                    </a:lnTo>
                    <a:lnTo>
                      <a:pt x="876" y="696"/>
                    </a:lnTo>
                    <a:lnTo>
                      <a:pt x="876" y="672"/>
                    </a:lnTo>
                    <a:lnTo>
                      <a:pt x="870" y="666"/>
                    </a:lnTo>
                    <a:lnTo>
                      <a:pt x="870" y="660"/>
                    </a:lnTo>
                    <a:lnTo>
                      <a:pt x="888" y="654"/>
                    </a:lnTo>
                    <a:lnTo>
                      <a:pt x="876" y="642"/>
                    </a:lnTo>
                    <a:lnTo>
                      <a:pt x="876" y="588"/>
                    </a:lnTo>
                    <a:lnTo>
                      <a:pt x="882" y="588"/>
                    </a:lnTo>
                    <a:lnTo>
                      <a:pt x="888" y="582"/>
                    </a:lnTo>
                    <a:lnTo>
                      <a:pt x="888" y="564"/>
                    </a:lnTo>
                    <a:lnTo>
                      <a:pt x="876" y="552"/>
                    </a:lnTo>
                    <a:lnTo>
                      <a:pt x="876" y="546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76" name="Andorr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26F9EAF3-6E1B-49F3-9F79-A49BEAB4BF6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580807" y="-1790786"/>
                <a:ext cx="6133" cy="3228"/>
              </a:xfrm>
              <a:custGeom>
                <a:avLst/>
                <a:gdLst>
                  <a:gd name="T0" fmla="*/ 2147483647 w 30"/>
                  <a:gd name="T1" fmla="*/ 2147483647 h 18"/>
                  <a:gd name="T2" fmla="*/ 2147483647 w 30"/>
                  <a:gd name="T3" fmla="*/ 2147483647 h 18"/>
                  <a:gd name="T4" fmla="*/ 2147483647 w 30"/>
                  <a:gd name="T5" fmla="*/ 2147483647 h 18"/>
                  <a:gd name="T6" fmla="*/ 2147483647 w 30"/>
                  <a:gd name="T7" fmla="*/ 0 h 18"/>
                  <a:gd name="T8" fmla="*/ 0 w 30"/>
                  <a:gd name="T9" fmla="*/ 0 h 18"/>
                  <a:gd name="T10" fmla="*/ 2147483647 w 30"/>
                  <a:gd name="T11" fmla="*/ 2147483647 h 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0"/>
                  <a:gd name="T19" fmla="*/ 0 h 18"/>
                  <a:gd name="T20" fmla="*/ 30 w 30"/>
                  <a:gd name="T21" fmla="*/ 18 h 1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0" h="18">
                    <a:moveTo>
                      <a:pt x="6" y="18"/>
                    </a:moveTo>
                    <a:lnTo>
                      <a:pt x="18" y="12"/>
                    </a:lnTo>
                    <a:lnTo>
                      <a:pt x="30" y="12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6" y="1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77" name="Alger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34731B14-8582-48E8-9984-770DBEA80C8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429026" y="-1701214"/>
                <a:ext cx="287464" cy="299381"/>
              </a:xfrm>
              <a:custGeom>
                <a:avLst/>
                <a:gdLst>
                  <a:gd name="T0" fmla="*/ 2147483647 w 1476"/>
                  <a:gd name="T1" fmla="*/ 2147483647 h 1464"/>
                  <a:gd name="T2" fmla="*/ 2147483647 w 1476"/>
                  <a:gd name="T3" fmla="*/ 2147483647 h 1464"/>
                  <a:gd name="T4" fmla="*/ 2147483647 w 1476"/>
                  <a:gd name="T5" fmla="*/ 2147483647 h 1464"/>
                  <a:gd name="T6" fmla="*/ 2147483647 w 1476"/>
                  <a:gd name="T7" fmla="*/ 2147483647 h 1464"/>
                  <a:gd name="T8" fmla="*/ 2147483647 w 1476"/>
                  <a:gd name="T9" fmla="*/ 2147483647 h 1464"/>
                  <a:gd name="T10" fmla="*/ 2147483647 w 1476"/>
                  <a:gd name="T11" fmla="*/ 2147483647 h 1464"/>
                  <a:gd name="T12" fmla="*/ 2147483647 w 1476"/>
                  <a:gd name="T13" fmla="*/ 2147483647 h 1464"/>
                  <a:gd name="T14" fmla="*/ 2147483647 w 1476"/>
                  <a:gd name="T15" fmla="*/ 2147483647 h 1464"/>
                  <a:gd name="T16" fmla="*/ 2147483647 w 1476"/>
                  <a:gd name="T17" fmla="*/ 2147483647 h 1464"/>
                  <a:gd name="T18" fmla="*/ 2147483647 w 1476"/>
                  <a:gd name="T19" fmla="*/ 2147483647 h 1464"/>
                  <a:gd name="T20" fmla="*/ 2147483647 w 1476"/>
                  <a:gd name="T21" fmla="*/ 2147483647 h 1464"/>
                  <a:gd name="T22" fmla="*/ 2147483647 w 1476"/>
                  <a:gd name="T23" fmla="*/ 2147483647 h 1464"/>
                  <a:gd name="T24" fmla="*/ 2147483647 w 1476"/>
                  <a:gd name="T25" fmla="*/ 2147483647 h 1464"/>
                  <a:gd name="T26" fmla="*/ 2147483647 w 1476"/>
                  <a:gd name="T27" fmla="*/ 2147483647 h 1464"/>
                  <a:gd name="T28" fmla="*/ 2147483647 w 1476"/>
                  <a:gd name="T29" fmla="*/ 2147483647 h 1464"/>
                  <a:gd name="T30" fmla="*/ 2147483647 w 1476"/>
                  <a:gd name="T31" fmla="*/ 2147483647 h 1464"/>
                  <a:gd name="T32" fmla="*/ 2147483647 w 1476"/>
                  <a:gd name="T33" fmla="*/ 2147483647 h 1464"/>
                  <a:gd name="T34" fmla="*/ 2147483647 w 1476"/>
                  <a:gd name="T35" fmla="*/ 2147483647 h 1464"/>
                  <a:gd name="T36" fmla="*/ 2147483647 w 1476"/>
                  <a:gd name="T37" fmla="*/ 2147483647 h 1464"/>
                  <a:gd name="T38" fmla="*/ 2147483647 w 1476"/>
                  <a:gd name="T39" fmla="*/ 2147483647 h 1464"/>
                  <a:gd name="T40" fmla="*/ 2147483647 w 1476"/>
                  <a:gd name="T41" fmla="*/ 2147483647 h 1464"/>
                  <a:gd name="T42" fmla="*/ 2147483647 w 1476"/>
                  <a:gd name="T43" fmla="*/ 2147483647 h 1464"/>
                  <a:gd name="T44" fmla="*/ 2147483647 w 1476"/>
                  <a:gd name="T45" fmla="*/ 2147483647 h 1464"/>
                  <a:gd name="T46" fmla="*/ 2147483647 w 1476"/>
                  <a:gd name="T47" fmla="*/ 2147483647 h 1464"/>
                  <a:gd name="T48" fmla="*/ 2147483647 w 1476"/>
                  <a:gd name="T49" fmla="*/ 2147483647 h 1464"/>
                  <a:gd name="T50" fmla="*/ 2147483647 w 1476"/>
                  <a:gd name="T51" fmla="*/ 2147483647 h 1464"/>
                  <a:gd name="T52" fmla="*/ 2147483647 w 1476"/>
                  <a:gd name="T53" fmla="*/ 2147483647 h 1464"/>
                  <a:gd name="T54" fmla="*/ 2147483647 w 1476"/>
                  <a:gd name="T55" fmla="*/ 2147483647 h 1464"/>
                  <a:gd name="T56" fmla="*/ 2147483647 w 1476"/>
                  <a:gd name="T57" fmla="*/ 2147483647 h 1464"/>
                  <a:gd name="T58" fmla="*/ 2147483647 w 1476"/>
                  <a:gd name="T59" fmla="*/ 2147483647 h 1464"/>
                  <a:gd name="T60" fmla="*/ 2147483647 w 1476"/>
                  <a:gd name="T61" fmla="*/ 2147483647 h 1464"/>
                  <a:gd name="T62" fmla="*/ 2147483647 w 1476"/>
                  <a:gd name="T63" fmla="*/ 2147483647 h 1464"/>
                  <a:gd name="T64" fmla="*/ 2147483647 w 1476"/>
                  <a:gd name="T65" fmla="*/ 2147483647 h 1464"/>
                  <a:gd name="T66" fmla="*/ 2147483647 w 1476"/>
                  <a:gd name="T67" fmla="*/ 2147483647 h 1464"/>
                  <a:gd name="T68" fmla="*/ 2147483647 w 1476"/>
                  <a:gd name="T69" fmla="*/ 2147483647 h 1464"/>
                  <a:gd name="T70" fmla="*/ 2147483647 w 1476"/>
                  <a:gd name="T71" fmla="*/ 2147483647 h 1464"/>
                  <a:gd name="T72" fmla="*/ 2147483647 w 1476"/>
                  <a:gd name="T73" fmla="*/ 2147483647 h 1464"/>
                  <a:gd name="T74" fmla="*/ 2147483647 w 1476"/>
                  <a:gd name="T75" fmla="*/ 2147483647 h 1464"/>
                  <a:gd name="T76" fmla="*/ 2147483647 w 1476"/>
                  <a:gd name="T77" fmla="*/ 2147483647 h 1464"/>
                  <a:gd name="T78" fmla="*/ 2147483647 w 1476"/>
                  <a:gd name="T79" fmla="*/ 2147483647 h 1464"/>
                  <a:gd name="T80" fmla="*/ 2147483647 w 1476"/>
                  <a:gd name="T81" fmla="*/ 2147483647 h 1464"/>
                  <a:gd name="T82" fmla="*/ 2147483647 w 1476"/>
                  <a:gd name="T83" fmla="*/ 2147483647 h 1464"/>
                  <a:gd name="T84" fmla="*/ 2147483647 w 1476"/>
                  <a:gd name="T85" fmla="*/ 2147483647 h 1464"/>
                  <a:gd name="T86" fmla="*/ 2147483647 w 1476"/>
                  <a:gd name="T87" fmla="*/ 2147483647 h 1464"/>
                  <a:gd name="T88" fmla="*/ 2147483647 w 1476"/>
                  <a:gd name="T89" fmla="*/ 2147483647 h 1464"/>
                  <a:gd name="T90" fmla="*/ 2147483647 w 1476"/>
                  <a:gd name="T91" fmla="*/ 2147483647 h 1464"/>
                  <a:gd name="T92" fmla="*/ 2147483647 w 1476"/>
                  <a:gd name="T93" fmla="*/ 2147483647 h 1464"/>
                  <a:gd name="T94" fmla="*/ 2147483647 w 1476"/>
                  <a:gd name="T95" fmla="*/ 2147483647 h 1464"/>
                  <a:gd name="T96" fmla="*/ 2147483647 w 1476"/>
                  <a:gd name="T97" fmla="*/ 2147483647 h 1464"/>
                  <a:gd name="T98" fmla="*/ 2147483647 w 1476"/>
                  <a:gd name="T99" fmla="*/ 2147483647 h 1464"/>
                  <a:gd name="T100" fmla="*/ 2147483647 w 1476"/>
                  <a:gd name="T101" fmla="*/ 2147483647 h 1464"/>
                  <a:gd name="T102" fmla="*/ 2147483647 w 1476"/>
                  <a:gd name="T103" fmla="*/ 2147483647 h 1464"/>
                  <a:gd name="T104" fmla="*/ 2147483647 w 1476"/>
                  <a:gd name="T105" fmla="*/ 2147483647 h 146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76"/>
                  <a:gd name="T160" fmla="*/ 0 h 1464"/>
                  <a:gd name="T161" fmla="*/ 1476 w 1476"/>
                  <a:gd name="T162" fmla="*/ 1464 h 146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76" h="1464">
                    <a:moveTo>
                      <a:pt x="360" y="534"/>
                    </a:moveTo>
                    <a:lnTo>
                      <a:pt x="318" y="534"/>
                    </a:lnTo>
                    <a:lnTo>
                      <a:pt x="312" y="546"/>
                    </a:lnTo>
                    <a:lnTo>
                      <a:pt x="306" y="552"/>
                    </a:lnTo>
                    <a:lnTo>
                      <a:pt x="294" y="576"/>
                    </a:lnTo>
                    <a:lnTo>
                      <a:pt x="282" y="588"/>
                    </a:lnTo>
                    <a:lnTo>
                      <a:pt x="258" y="588"/>
                    </a:lnTo>
                    <a:lnTo>
                      <a:pt x="246" y="582"/>
                    </a:lnTo>
                    <a:lnTo>
                      <a:pt x="234" y="582"/>
                    </a:lnTo>
                    <a:lnTo>
                      <a:pt x="228" y="594"/>
                    </a:lnTo>
                    <a:lnTo>
                      <a:pt x="204" y="600"/>
                    </a:lnTo>
                    <a:lnTo>
                      <a:pt x="204" y="606"/>
                    </a:lnTo>
                    <a:lnTo>
                      <a:pt x="198" y="618"/>
                    </a:lnTo>
                    <a:lnTo>
                      <a:pt x="186" y="618"/>
                    </a:lnTo>
                    <a:lnTo>
                      <a:pt x="180" y="612"/>
                    </a:lnTo>
                    <a:lnTo>
                      <a:pt x="168" y="606"/>
                    </a:lnTo>
                    <a:lnTo>
                      <a:pt x="138" y="624"/>
                    </a:lnTo>
                    <a:lnTo>
                      <a:pt x="120" y="624"/>
                    </a:lnTo>
                    <a:lnTo>
                      <a:pt x="120" y="630"/>
                    </a:lnTo>
                    <a:lnTo>
                      <a:pt x="90" y="660"/>
                    </a:lnTo>
                    <a:lnTo>
                      <a:pt x="78" y="666"/>
                    </a:lnTo>
                    <a:lnTo>
                      <a:pt x="72" y="672"/>
                    </a:lnTo>
                    <a:lnTo>
                      <a:pt x="60" y="678"/>
                    </a:lnTo>
                    <a:lnTo>
                      <a:pt x="54" y="708"/>
                    </a:lnTo>
                    <a:lnTo>
                      <a:pt x="54" y="768"/>
                    </a:lnTo>
                    <a:lnTo>
                      <a:pt x="0" y="768"/>
                    </a:lnTo>
                    <a:lnTo>
                      <a:pt x="54" y="768"/>
                    </a:lnTo>
                    <a:lnTo>
                      <a:pt x="54" y="804"/>
                    </a:lnTo>
                    <a:lnTo>
                      <a:pt x="312" y="984"/>
                    </a:lnTo>
                    <a:lnTo>
                      <a:pt x="720" y="1296"/>
                    </a:lnTo>
                    <a:lnTo>
                      <a:pt x="720" y="1320"/>
                    </a:lnTo>
                    <a:lnTo>
                      <a:pt x="744" y="1320"/>
                    </a:lnTo>
                    <a:lnTo>
                      <a:pt x="750" y="1326"/>
                    </a:lnTo>
                    <a:lnTo>
                      <a:pt x="750" y="1344"/>
                    </a:lnTo>
                    <a:lnTo>
                      <a:pt x="762" y="1356"/>
                    </a:lnTo>
                    <a:lnTo>
                      <a:pt x="798" y="1356"/>
                    </a:lnTo>
                    <a:lnTo>
                      <a:pt x="804" y="1386"/>
                    </a:lnTo>
                    <a:lnTo>
                      <a:pt x="810" y="1386"/>
                    </a:lnTo>
                    <a:lnTo>
                      <a:pt x="816" y="1380"/>
                    </a:lnTo>
                    <a:lnTo>
                      <a:pt x="846" y="1380"/>
                    </a:lnTo>
                    <a:lnTo>
                      <a:pt x="858" y="1386"/>
                    </a:lnTo>
                    <a:lnTo>
                      <a:pt x="870" y="1410"/>
                    </a:lnTo>
                    <a:lnTo>
                      <a:pt x="870" y="1428"/>
                    </a:lnTo>
                    <a:lnTo>
                      <a:pt x="852" y="1446"/>
                    </a:lnTo>
                    <a:lnTo>
                      <a:pt x="852" y="1452"/>
                    </a:lnTo>
                    <a:lnTo>
                      <a:pt x="858" y="1458"/>
                    </a:lnTo>
                    <a:lnTo>
                      <a:pt x="870" y="1464"/>
                    </a:lnTo>
                    <a:lnTo>
                      <a:pt x="900" y="1464"/>
                    </a:lnTo>
                    <a:lnTo>
                      <a:pt x="906" y="1458"/>
                    </a:lnTo>
                    <a:lnTo>
                      <a:pt x="924" y="1458"/>
                    </a:lnTo>
                    <a:lnTo>
                      <a:pt x="954" y="1452"/>
                    </a:lnTo>
                    <a:lnTo>
                      <a:pt x="984" y="1440"/>
                    </a:lnTo>
                    <a:lnTo>
                      <a:pt x="1020" y="1434"/>
                    </a:lnTo>
                    <a:lnTo>
                      <a:pt x="1038" y="1434"/>
                    </a:lnTo>
                    <a:lnTo>
                      <a:pt x="1062" y="1416"/>
                    </a:lnTo>
                    <a:lnTo>
                      <a:pt x="1098" y="1386"/>
                    </a:lnTo>
                    <a:lnTo>
                      <a:pt x="1128" y="1350"/>
                    </a:lnTo>
                    <a:lnTo>
                      <a:pt x="1158" y="1326"/>
                    </a:lnTo>
                    <a:lnTo>
                      <a:pt x="1182" y="1314"/>
                    </a:lnTo>
                    <a:lnTo>
                      <a:pt x="1224" y="1284"/>
                    </a:lnTo>
                    <a:lnTo>
                      <a:pt x="1272" y="1248"/>
                    </a:lnTo>
                    <a:lnTo>
                      <a:pt x="1332" y="1206"/>
                    </a:lnTo>
                    <a:lnTo>
                      <a:pt x="1386" y="1170"/>
                    </a:lnTo>
                    <a:lnTo>
                      <a:pt x="1434" y="1134"/>
                    </a:lnTo>
                    <a:lnTo>
                      <a:pt x="1464" y="1110"/>
                    </a:lnTo>
                    <a:lnTo>
                      <a:pt x="1476" y="1104"/>
                    </a:lnTo>
                    <a:lnTo>
                      <a:pt x="1476" y="1098"/>
                    </a:lnTo>
                    <a:lnTo>
                      <a:pt x="1470" y="1092"/>
                    </a:lnTo>
                    <a:lnTo>
                      <a:pt x="1464" y="1080"/>
                    </a:lnTo>
                    <a:lnTo>
                      <a:pt x="1458" y="1062"/>
                    </a:lnTo>
                    <a:lnTo>
                      <a:pt x="1452" y="1050"/>
                    </a:lnTo>
                    <a:lnTo>
                      <a:pt x="1452" y="1044"/>
                    </a:lnTo>
                    <a:lnTo>
                      <a:pt x="1440" y="1032"/>
                    </a:lnTo>
                    <a:lnTo>
                      <a:pt x="1428" y="1032"/>
                    </a:lnTo>
                    <a:lnTo>
                      <a:pt x="1392" y="1014"/>
                    </a:lnTo>
                    <a:lnTo>
                      <a:pt x="1386" y="1014"/>
                    </a:lnTo>
                    <a:lnTo>
                      <a:pt x="1362" y="1026"/>
                    </a:lnTo>
                    <a:lnTo>
                      <a:pt x="1338" y="1002"/>
                    </a:lnTo>
                    <a:lnTo>
                      <a:pt x="1338" y="960"/>
                    </a:lnTo>
                    <a:lnTo>
                      <a:pt x="1332" y="954"/>
                    </a:lnTo>
                    <a:lnTo>
                      <a:pt x="1326" y="942"/>
                    </a:lnTo>
                    <a:lnTo>
                      <a:pt x="1314" y="930"/>
                    </a:lnTo>
                    <a:lnTo>
                      <a:pt x="1308" y="912"/>
                    </a:lnTo>
                    <a:lnTo>
                      <a:pt x="1296" y="900"/>
                    </a:lnTo>
                    <a:lnTo>
                      <a:pt x="1290" y="888"/>
                    </a:lnTo>
                    <a:lnTo>
                      <a:pt x="1290" y="882"/>
                    </a:lnTo>
                    <a:lnTo>
                      <a:pt x="1296" y="876"/>
                    </a:lnTo>
                    <a:lnTo>
                      <a:pt x="1308" y="876"/>
                    </a:lnTo>
                    <a:lnTo>
                      <a:pt x="1320" y="870"/>
                    </a:lnTo>
                    <a:lnTo>
                      <a:pt x="1326" y="864"/>
                    </a:lnTo>
                    <a:lnTo>
                      <a:pt x="1332" y="852"/>
                    </a:lnTo>
                    <a:lnTo>
                      <a:pt x="1332" y="840"/>
                    </a:lnTo>
                    <a:lnTo>
                      <a:pt x="1326" y="834"/>
                    </a:lnTo>
                    <a:lnTo>
                      <a:pt x="1326" y="828"/>
                    </a:lnTo>
                    <a:lnTo>
                      <a:pt x="1320" y="774"/>
                    </a:lnTo>
                    <a:lnTo>
                      <a:pt x="1332" y="750"/>
                    </a:lnTo>
                    <a:lnTo>
                      <a:pt x="1326" y="732"/>
                    </a:lnTo>
                    <a:lnTo>
                      <a:pt x="1326" y="726"/>
                    </a:lnTo>
                    <a:lnTo>
                      <a:pt x="1332" y="720"/>
                    </a:lnTo>
                    <a:lnTo>
                      <a:pt x="1332" y="690"/>
                    </a:lnTo>
                    <a:lnTo>
                      <a:pt x="1338" y="678"/>
                    </a:lnTo>
                    <a:lnTo>
                      <a:pt x="1338" y="672"/>
                    </a:lnTo>
                    <a:lnTo>
                      <a:pt x="1326" y="648"/>
                    </a:lnTo>
                    <a:lnTo>
                      <a:pt x="1302" y="588"/>
                    </a:lnTo>
                    <a:lnTo>
                      <a:pt x="1290" y="570"/>
                    </a:lnTo>
                    <a:lnTo>
                      <a:pt x="1296" y="564"/>
                    </a:lnTo>
                    <a:lnTo>
                      <a:pt x="1308" y="558"/>
                    </a:lnTo>
                    <a:lnTo>
                      <a:pt x="1296" y="528"/>
                    </a:lnTo>
                    <a:lnTo>
                      <a:pt x="1284" y="480"/>
                    </a:lnTo>
                    <a:lnTo>
                      <a:pt x="1278" y="438"/>
                    </a:lnTo>
                    <a:lnTo>
                      <a:pt x="1272" y="414"/>
                    </a:lnTo>
                    <a:lnTo>
                      <a:pt x="1266" y="408"/>
                    </a:lnTo>
                    <a:lnTo>
                      <a:pt x="1260" y="396"/>
                    </a:lnTo>
                    <a:lnTo>
                      <a:pt x="1236" y="384"/>
                    </a:lnTo>
                    <a:lnTo>
                      <a:pt x="1230" y="378"/>
                    </a:lnTo>
                    <a:lnTo>
                      <a:pt x="1224" y="378"/>
                    </a:lnTo>
                    <a:lnTo>
                      <a:pt x="1224" y="336"/>
                    </a:lnTo>
                    <a:lnTo>
                      <a:pt x="1212" y="324"/>
                    </a:lnTo>
                    <a:lnTo>
                      <a:pt x="1194" y="318"/>
                    </a:lnTo>
                    <a:lnTo>
                      <a:pt x="1182" y="318"/>
                    </a:lnTo>
                    <a:lnTo>
                      <a:pt x="1182" y="288"/>
                    </a:lnTo>
                    <a:lnTo>
                      <a:pt x="1170" y="288"/>
                    </a:lnTo>
                    <a:lnTo>
                      <a:pt x="1170" y="246"/>
                    </a:lnTo>
                    <a:lnTo>
                      <a:pt x="1194" y="222"/>
                    </a:lnTo>
                    <a:lnTo>
                      <a:pt x="1218" y="204"/>
                    </a:lnTo>
                    <a:lnTo>
                      <a:pt x="1218" y="198"/>
                    </a:lnTo>
                    <a:lnTo>
                      <a:pt x="1224" y="192"/>
                    </a:lnTo>
                    <a:lnTo>
                      <a:pt x="1224" y="180"/>
                    </a:lnTo>
                    <a:lnTo>
                      <a:pt x="1230" y="168"/>
                    </a:lnTo>
                    <a:lnTo>
                      <a:pt x="1230" y="126"/>
                    </a:lnTo>
                    <a:lnTo>
                      <a:pt x="1224" y="114"/>
                    </a:lnTo>
                    <a:lnTo>
                      <a:pt x="1224" y="78"/>
                    </a:lnTo>
                    <a:lnTo>
                      <a:pt x="1230" y="66"/>
                    </a:lnTo>
                    <a:lnTo>
                      <a:pt x="1230" y="54"/>
                    </a:lnTo>
                    <a:lnTo>
                      <a:pt x="1212" y="48"/>
                    </a:lnTo>
                    <a:lnTo>
                      <a:pt x="1254" y="30"/>
                    </a:lnTo>
                    <a:lnTo>
                      <a:pt x="1254" y="18"/>
                    </a:lnTo>
                    <a:lnTo>
                      <a:pt x="1242" y="18"/>
                    </a:lnTo>
                    <a:lnTo>
                      <a:pt x="1236" y="12"/>
                    </a:lnTo>
                    <a:lnTo>
                      <a:pt x="1224" y="12"/>
                    </a:lnTo>
                    <a:lnTo>
                      <a:pt x="1206" y="24"/>
                    </a:lnTo>
                    <a:lnTo>
                      <a:pt x="1170" y="6"/>
                    </a:lnTo>
                    <a:lnTo>
                      <a:pt x="1152" y="6"/>
                    </a:lnTo>
                    <a:lnTo>
                      <a:pt x="1152" y="18"/>
                    </a:lnTo>
                    <a:lnTo>
                      <a:pt x="1116" y="18"/>
                    </a:lnTo>
                    <a:lnTo>
                      <a:pt x="1092" y="0"/>
                    </a:lnTo>
                    <a:lnTo>
                      <a:pt x="1086" y="30"/>
                    </a:lnTo>
                    <a:lnTo>
                      <a:pt x="1056" y="18"/>
                    </a:lnTo>
                    <a:lnTo>
                      <a:pt x="1026" y="42"/>
                    </a:lnTo>
                    <a:lnTo>
                      <a:pt x="1002" y="30"/>
                    </a:lnTo>
                    <a:lnTo>
                      <a:pt x="984" y="30"/>
                    </a:lnTo>
                    <a:lnTo>
                      <a:pt x="966" y="24"/>
                    </a:lnTo>
                    <a:lnTo>
                      <a:pt x="948" y="24"/>
                    </a:lnTo>
                    <a:lnTo>
                      <a:pt x="924" y="30"/>
                    </a:lnTo>
                    <a:lnTo>
                      <a:pt x="906" y="30"/>
                    </a:lnTo>
                    <a:lnTo>
                      <a:pt x="900" y="36"/>
                    </a:lnTo>
                    <a:lnTo>
                      <a:pt x="888" y="36"/>
                    </a:lnTo>
                    <a:lnTo>
                      <a:pt x="876" y="42"/>
                    </a:lnTo>
                    <a:lnTo>
                      <a:pt x="816" y="42"/>
                    </a:lnTo>
                    <a:lnTo>
                      <a:pt x="810" y="48"/>
                    </a:lnTo>
                    <a:lnTo>
                      <a:pt x="750" y="48"/>
                    </a:lnTo>
                    <a:lnTo>
                      <a:pt x="744" y="54"/>
                    </a:lnTo>
                    <a:lnTo>
                      <a:pt x="726" y="54"/>
                    </a:lnTo>
                    <a:lnTo>
                      <a:pt x="714" y="60"/>
                    </a:lnTo>
                    <a:lnTo>
                      <a:pt x="696" y="66"/>
                    </a:lnTo>
                    <a:lnTo>
                      <a:pt x="684" y="78"/>
                    </a:lnTo>
                    <a:lnTo>
                      <a:pt x="678" y="90"/>
                    </a:lnTo>
                    <a:lnTo>
                      <a:pt x="666" y="102"/>
                    </a:lnTo>
                    <a:lnTo>
                      <a:pt x="666" y="108"/>
                    </a:lnTo>
                    <a:lnTo>
                      <a:pt x="636" y="108"/>
                    </a:lnTo>
                    <a:lnTo>
                      <a:pt x="624" y="114"/>
                    </a:lnTo>
                    <a:lnTo>
                      <a:pt x="606" y="114"/>
                    </a:lnTo>
                    <a:lnTo>
                      <a:pt x="594" y="120"/>
                    </a:lnTo>
                    <a:lnTo>
                      <a:pt x="588" y="126"/>
                    </a:lnTo>
                    <a:lnTo>
                      <a:pt x="588" y="132"/>
                    </a:lnTo>
                    <a:lnTo>
                      <a:pt x="558" y="162"/>
                    </a:lnTo>
                    <a:lnTo>
                      <a:pt x="546" y="168"/>
                    </a:lnTo>
                    <a:lnTo>
                      <a:pt x="522" y="168"/>
                    </a:lnTo>
                    <a:lnTo>
                      <a:pt x="528" y="174"/>
                    </a:lnTo>
                    <a:lnTo>
                      <a:pt x="534" y="186"/>
                    </a:lnTo>
                    <a:lnTo>
                      <a:pt x="546" y="192"/>
                    </a:lnTo>
                    <a:lnTo>
                      <a:pt x="540" y="198"/>
                    </a:lnTo>
                    <a:lnTo>
                      <a:pt x="540" y="210"/>
                    </a:lnTo>
                    <a:lnTo>
                      <a:pt x="552" y="210"/>
                    </a:lnTo>
                    <a:lnTo>
                      <a:pt x="546" y="276"/>
                    </a:lnTo>
                    <a:lnTo>
                      <a:pt x="558" y="294"/>
                    </a:lnTo>
                    <a:lnTo>
                      <a:pt x="546" y="324"/>
                    </a:lnTo>
                    <a:lnTo>
                      <a:pt x="564" y="324"/>
                    </a:lnTo>
                    <a:lnTo>
                      <a:pt x="564" y="354"/>
                    </a:lnTo>
                    <a:lnTo>
                      <a:pt x="588" y="372"/>
                    </a:lnTo>
                    <a:lnTo>
                      <a:pt x="570" y="390"/>
                    </a:lnTo>
                    <a:lnTo>
                      <a:pt x="570" y="402"/>
                    </a:lnTo>
                    <a:lnTo>
                      <a:pt x="516" y="408"/>
                    </a:lnTo>
                    <a:lnTo>
                      <a:pt x="504" y="402"/>
                    </a:lnTo>
                    <a:lnTo>
                      <a:pt x="486" y="402"/>
                    </a:lnTo>
                    <a:lnTo>
                      <a:pt x="486" y="408"/>
                    </a:lnTo>
                    <a:lnTo>
                      <a:pt x="480" y="414"/>
                    </a:lnTo>
                    <a:lnTo>
                      <a:pt x="474" y="408"/>
                    </a:lnTo>
                    <a:lnTo>
                      <a:pt x="462" y="408"/>
                    </a:lnTo>
                    <a:lnTo>
                      <a:pt x="462" y="414"/>
                    </a:lnTo>
                    <a:lnTo>
                      <a:pt x="456" y="420"/>
                    </a:lnTo>
                    <a:lnTo>
                      <a:pt x="456" y="432"/>
                    </a:lnTo>
                    <a:lnTo>
                      <a:pt x="432" y="432"/>
                    </a:lnTo>
                    <a:lnTo>
                      <a:pt x="420" y="438"/>
                    </a:lnTo>
                    <a:lnTo>
                      <a:pt x="396" y="438"/>
                    </a:lnTo>
                    <a:lnTo>
                      <a:pt x="390" y="444"/>
                    </a:lnTo>
                    <a:lnTo>
                      <a:pt x="390" y="456"/>
                    </a:lnTo>
                    <a:lnTo>
                      <a:pt x="396" y="462"/>
                    </a:lnTo>
                    <a:lnTo>
                      <a:pt x="402" y="474"/>
                    </a:lnTo>
                    <a:lnTo>
                      <a:pt x="414" y="492"/>
                    </a:lnTo>
                    <a:lnTo>
                      <a:pt x="390" y="504"/>
                    </a:lnTo>
                    <a:lnTo>
                      <a:pt x="390" y="510"/>
                    </a:lnTo>
                    <a:lnTo>
                      <a:pt x="378" y="522"/>
                    </a:lnTo>
                    <a:lnTo>
                      <a:pt x="366" y="528"/>
                    </a:lnTo>
                    <a:lnTo>
                      <a:pt x="360" y="53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78" name="Alban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CF8B2E8F-F753-457A-AFC0-81DF8F238BA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02347" y="-1790786"/>
                <a:ext cx="27597" cy="50031"/>
              </a:xfrm>
              <a:custGeom>
                <a:avLst/>
                <a:gdLst>
                  <a:gd name="T0" fmla="*/ 2147483647 w 144"/>
                  <a:gd name="T1" fmla="*/ 2147483647 h 246"/>
                  <a:gd name="T2" fmla="*/ 2147483647 w 144"/>
                  <a:gd name="T3" fmla="*/ 2147483647 h 246"/>
                  <a:gd name="T4" fmla="*/ 2147483647 w 144"/>
                  <a:gd name="T5" fmla="*/ 2147483647 h 246"/>
                  <a:gd name="T6" fmla="*/ 2147483647 w 144"/>
                  <a:gd name="T7" fmla="*/ 2147483647 h 246"/>
                  <a:gd name="T8" fmla="*/ 2147483647 w 144"/>
                  <a:gd name="T9" fmla="*/ 2147483647 h 246"/>
                  <a:gd name="T10" fmla="*/ 2147483647 w 144"/>
                  <a:gd name="T11" fmla="*/ 2147483647 h 246"/>
                  <a:gd name="T12" fmla="*/ 2147483647 w 144"/>
                  <a:gd name="T13" fmla="*/ 2147483647 h 246"/>
                  <a:gd name="T14" fmla="*/ 2147483647 w 144"/>
                  <a:gd name="T15" fmla="*/ 2147483647 h 246"/>
                  <a:gd name="T16" fmla="*/ 2147483647 w 144"/>
                  <a:gd name="T17" fmla="*/ 2147483647 h 246"/>
                  <a:gd name="T18" fmla="*/ 2147483647 w 144"/>
                  <a:gd name="T19" fmla="*/ 2147483647 h 246"/>
                  <a:gd name="T20" fmla="*/ 2147483647 w 144"/>
                  <a:gd name="T21" fmla="*/ 2147483647 h 246"/>
                  <a:gd name="T22" fmla="*/ 2147483647 w 144"/>
                  <a:gd name="T23" fmla="*/ 2147483647 h 246"/>
                  <a:gd name="T24" fmla="*/ 2147483647 w 144"/>
                  <a:gd name="T25" fmla="*/ 2147483647 h 246"/>
                  <a:gd name="T26" fmla="*/ 2147483647 w 144"/>
                  <a:gd name="T27" fmla="*/ 2147483647 h 246"/>
                  <a:gd name="T28" fmla="*/ 2147483647 w 144"/>
                  <a:gd name="T29" fmla="*/ 2147483647 h 246"/>
                  <a:gd name="T30" fmla="*/ 2147483647 w 144"/>
                  <a:gd name="T31" fmla="*/ 2147483647 h 246"/>
                  <a:gd name="T32" fmla="*/ 2147483647 w 144"/>
                  <a:gd name="T33" fmla="*/ 2147483647 h 246"/>
                  <a:gd name="T34" fmla="*/ 2147483647 w 144"/>
                  <a:gd name="T35" fmla="*/ 2147483647 h 246"/>
                  <a:gd name="T36" fmla="*/ 2147483647 w 144"/>
                  <a:gd name="T37" fmla="*/ 2147483647 h 246"/>
                  <a:gd name="T38" fmla="*/ 2147483647 w 144"/>
                  <a:gd name="T39" fmla="*/ 0 h 246"/>
                  <a:gd name="T40" fmla="*/ 2147483647 w 144"/>
                  <a:gd name="T41" fmla="*/ 2147483647 h 246"/>
                  <a:gd name="T42" fmla="*/ 2147483647 w 144"/>
                  <a:gd name="T43" fmla="*/ 2147483647 h 246"/>
                  <a:gd name="T44" fmla="*/ 0 w 144"/>
                  <a:gd name="T45" fmla="*/ 2147483647 h 246"/>
                  <a:gd name="T46" fmla="*/ 2147483647 w 144"/>
                  <a:gd name="T47" fmla="*/ 2147483647 h 246"/>
                  <a:gd name="T48" fmla="*/ 2147483647 w 144"/>
                  <a:gd name="T49" fmla="*/ 2147483647 h 246"/>
                  <a:gd name="T50" fmla="*/ 2147483647 w 144"/>
                  <a:gd name="T51" fmla="*/ 2147483647 h 246"/>
                  <a:gd name="T52" fmla="*/ 2147483647 w 144"/>
                  <a:gd name="T53" fmla="*/ 2147483647 h 246"/>
                  <a:gd name="T54" fmla="*/ 2147483647 w 144"/>
                  <a:gd name="T55" fmla="*/ 2147483647 h 246"/>
                  <a:gd name="T56" fmla="*/ 2147483647 w 144"/>
                  <a:gd name="T57" fmla="*/ 2147483647 h 246"/>
                  <a:gd name="T58" fmla="*/ 2147483647 w 144"/>
                  <a:gd name="T59" fmla="*/ 2147483647 h 246"/>
                  <a:gd name="T60" fmla="*/ 2147483647 w 144"/>
                  <a:gd name="T61" fmla="*/ 2147483647 h 246"/>
                  <a:gd name="T62" fmla="*/ 2147483647 w 144"/>
                  <a:gd name="T63" fmla="*/ 2147483647 h 246"/>
                  <a:gd name="T64" fmla="*/ 2147483647 w 144"/>
                  <a:gd name="T65" fmla="*/ 2147483647 h 246"/>
                  <a:gd name="T66" fmla="*/ 2147483647 w 144"/>
                  <a:gd name="T67" fmla="*/ 2147483647 h 246"/>
                  <a:gd name="T68" fmla="*/ 2147483647 w 144"/>
                  <a:gd name="T69" fmla="*/ 2147483647 h 246"/>
                  <a:gd name="T70" fmla="*/ 2147483647 w 144"/>
                  <a:gd name="T71" fmla="*/ 2147483647 h 246"/>
                  <a:gd name="T72" fmla="*/ 2147483647 w 144"/>
                  <a:gd name="T73" fmla="*/ 2147483647 h 246"/>
                  <a:gd name="T74" fmla="*/ 2147483647 w 144"/>
                  <a:gd name="T75" fmla="*/ 2147483647 h 246"/>
                  <a:gd name="T76" fmla="*/ 2147483647 w 144"/>
                  <a:gd name="T77" fmla="*/ 2147483647 h 246"/>
                  <a:gd name="T78" fmla="*/ 2147483647 w 144"/>
                  <a:gd name="T79" fmla="*/ 2147483647 h 246"/>
                  <a:gd name="T80" fmla="*/ 2147483647 w 144"/>
                  <a:gd name="T81" fmla="*/ 2147483647 h 246"/>
                  <a:gd name="T82" fmla="*/ 2147483647 w 144"/>
                  <a:gd name="T83" fmla="*/ 2147483647 h 246"/>
                  <a:gd name="T84" fmla="*/ 2147483647 w 144"/>
                  <a:gd name="T85" fmla="*/ 2147483647 h 246"/>
                  <a:gd name="T86" fmla="*/ 2147483647 w 144"/>
                  <a:gd name="T87" fmla="*/ 2147483647 h 246"/>
                  <a:gd name="T88" fmla="*/ 2147483647 w 144"/>
                  <a:gd name="T89" fmla="*/ 2147483647 h 24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44"/>
                  <a:gd name="T136" fmla="*/ 0 h 246"/>
                  <a:gd name="T137" fmla="*/ 144 w 144"/>
                  <a:gd name="T138" fmla="*/ 246 h 24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44" h="246">
                    <a:moveTo>
                      <a:pt x="96" y="210"/>
                    </a:moveTo>
                    <a:lnTo>
                      <a:pt x="96" y="204"/>
                    </a:lnTo>
                    <a:lnTo>
                      <a:pt x="108" y="204"/>
                    </a:lnTo>
                    <a:lnTo>
                      <a:pt x="120" y="198"/>
                    </a:lnTo>
                    <a:lnTo>
                      <a:pt x="120" y="174"/>
                    </a:lnTo>
                    <a:lnTo>
                      <a:pt x="138" y="174"/>
                    </a:lnTo>
                    <a:lnTo>
                      <a:pt x="144" y="168"/>
                    </a:lnTo>
                    <a:lnTo>
                      <a:pt x="144" y="138"/>
                    </a:lnTo>
                    <a:lnTo>
                      <a:pt x="120" y="144"/>
                    </a:lnTo>
                    <a:lnTo>
                      <a:pt x="120" y="126"/>
                    </a:lnTo>
                    <a:lnTo>
                      <a:pt x="114" y="126"/>
                    </a:lnTo>
                    <a:lnTo>
                      <a:pt x="108" y="120"/>
                    </a:lnTo>
                    <a:lnTo>
                      <a:pt x="108" y="96"/>
                    </a:lnTo>
                    <a:lnTo>
                      <a:pt x="102" y="84"/>
                    </a:lnTo>
                    <a:lnTo>
                      <a:pt x="102" y="42"/>
                    </a:lnTo>
                    <a:lnTo>
                      <a:pt x="96" y="24"/>
                    </a:lnTo>
                    <a:lnTo>
                      <a:pt x="84" y="24"/>
                    </a:lnTo>
                    <a:lnTo>
                      <a:pt x="72" y="6"/>
                    </a:lnTo>
                    <a:lnTo>
                      <a:pt x="66" y="12"/>
                    </a:lnTo>
                    <a:lnTo>
                      <a:pt x="36" y="0"/>
                    </a:lnTo>
                    <a:lnTo>
                      <a:pt x="36" y="18"/>
                    </a:lnTo>
                    <a:lnTo>
                      <a:pt x="24" y="24"/>
                    </a:lnTo>
                    <a:lnTo>
                      <a:pt x="0" y="24"/>
                    </a:lnTo>
                    <a:lnTo>
                      <a:pt x="18" y="36"/>
                    </a:lnTo>
                    <a:lnTo>
                      <a:pt x="24" y="30"/>
                    </a:lnTo>
                    <a:lnTo>
                      <a:pt x="30" y="48"/>
                    </a:lnTo>
                    <a:lnTo>
                      <a:pt x="18" y="60"/>
                    </a:lnTo>
                    <a:lnTo>
                      <a:pt x="24" y="66"/>
                    </a:lnTo>
                    <a:lnTo>
                      <a:pt x="48" y="66"/>
                    </a:lnTo>
                    <a:lnTo>
                      <a:pt x="48" y="84"/>
                    </a:lnTo>
                    <a:lnTo>
                      <a:pt x="42" y="96"/>
                    </a:lnTo>
                    <a:lnTo>
                      <a:pt x="42" y="114"/>
                    </a:lnTo>
                    <a:lnTo>
                      <a:pt x="36" y="132"/>
                    </a:lnTo>
                    <a:lnTo>
                      <a:pt x="36" y="156"/>
                    </a:lnTo>
                    <a:lnTo>
                      <a:pt x="24" y="180"/>
                    </a:lnTo>
                    <a:lnTo>
                      <a:pt x="24" y="186"/>
                    </a:lnTo>
                    <a:lnTo>
                      <a:pt x="42" y="204"/>
                    </a:lnTo>
                    <a:lnTo>
                      <a:pt x="54" y="210"/>
                    </a:lnTo>
                    <a:lnTo>
                      <a:pt x="60" y="216"/>
                    </a:lnTo>
                    <a:lnTo>
                      <a:pt x="60" y="234"/>
                    </a:lnTo>
                    <a:lnTo>
                      <a:pt x="66" y="240"/>
                    </a:lnTo>
                    <a:lnTo>
                      <a:pt x="84" y="240"/>
                    </a:lnTo>
                    <a:lnTo>
                      <a:pt x="90" y="246"/>
                    </a:lnTo>
                    <a:lnTo>
                      <a:pt x="96" y="246"/>
                    </a:lnTo>
                    <a:lnTo>
                      <a:pt x="96" y="210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79" name="South Afric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4A9E40AA-0D12-441D-A8D6-52C0A10DE36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6775516" y="-722373"/>
                <a:ext cx="220007" cy="209002"/>
              </a:xfrm>
              <a:custGeom>
                <a:avLst/>
                <a:gdLst>
                  <a:gd name="T0" fmla="*/ 2147483647 w 1134"/>
                  <a:gd name="T1" fmla="*/ 2147483647 h 1020"/>
                  <a:gd name="T2" fmla="*/ 2147483647 w 1134"/>
                  <a:gd name="T3" fmla="*/ 2147483647 h 1020"/>
                  <a:gd name="T4" fmla="*/ 2147483647 w 1134"/>
                  <a:gd name="T5" fmla="*/ 2147483647 h 1020"/>
                  <a:gd name="T6" fmla="*/ 2147483647 w 1134"/>
                  <a:gd name="T7" fmla="*/ 2147483647 h 1020"/>
                  <a:gd name="T8" fmla="*/ 2147483647 w 1134"/>
                  <a:gd name="T9" fmla="*/ 2147483647 h 1020"/>
                  <a:gd name="T10" fmla="*/ 2147483647 w 1134"/>
                  <a:gd name="T11" fmla="*/ 2147483647 h 1020"/>
                  <a:gd name="T12" fmla="*/ 2147483647 w 1134"/>
                  <a:gd name="T13" fmla="*/ 2147483647 h 1020"/>
                  <a:gd name="T14" fmla="*/ 2147483647 w 1134"/>
                  <a:gd name="T15" fmla="*/ 2147483647 h 1020"/>
                  <a:gd name="T16" fmla="*/ 2147483647 w 1134"/>
                  <a:gd name="T17" fmla="*/ 2147483647 h 1020"/>
                  <a:gd name="T18" fmla="*/ 2147483647 w 1134"/>
                  <a:gd name="T19" fmla="*/ 2147483647 h 1020"/>
                  <a:gd name="T20" fmla="*/ 2147483647 w 1134"/>
                  <a:gd name="T21" fmla="*/ 2147483647 h 1020"/>
                  <a:gd name="T22" fmla="*/ 2147483647 w 1134"/>
                  <a:gd name="T23" fmla="*/ 2147483647 h 1020"/>
                  <a:gd name="T24" fmla="*/ 2147483647 w 1134"/>
                  <a:gd name="T25" fmla="*/ 2147483647 h 1020"/>
                  <a:gd name="T26" fmla="*/ 2147483647 w 1134"/>
                  <a:gd name="T27" fmla="*/ 2147483647 h 1020"/>
                  <a:gd name="T28" fmla="*/ 2147483647 w 1134"/>
                  <a:gd name="T29" fmla="*/ 2147483647 h 1020"/>
                  <a:gd name="T30" fmla="*/ 2147483647 w 1134"/>
                  <a:gd name="T31" fmla="*/ 2147483647 h 1020"/>
                  <a:gd name="T32" fmla="*/ 2147483647 w 1134"/>
                  <a:gd name="T33" fmla="*/ 2147483647 h 1020"/>
                  <a:gd name="T34" fmla="*/ 2147483647 w 1134"/>
                  <a:gd name="T35" fmla="*/ 2147483647 h 1020"/>
                  <a:gd name="T36" fmla="*/ 2147483647 w 1134"/>
                  <a:gd name="T37" fmla="*/ 2147483647 h 1020"/>
                  <a:gd name="T38" fmla="*/ 2147483647 w 1134"/>
                  <a:gd name="T39" fmla="*/ 2147483647 h 1020"/>
                  <a:gd name="T40" fmla="*/ 2147483647 w 1134"/>
                  <a:gd name="T41" fmla="*/ 2147483647 h 1020"/>
                  <a:gd name="T42" fmla="*/ 2147483647 w 1134"/>
                  <a:gd name="T43" fmla="*/ 2147483647 h 1020"/>
                  <a:gd name="T44" fmla="*/ 2147483647 w 1134"/>
                  <a:gd name="T45" fmla="*/ 2147483647 h 1020"/>
                  <a:gd name="T46" fmla="*/ 2147483647 w 1134"/>
                  <a:gd name="T47" fmla="*/ 2147483647 h 1020"/>
                  <a:gd name="T48" fmla="*/ 2147483647 w 1134"/>
                  <a:gd name="T49" fmla="*/ 2147483647 h 1020"/>
                  <a:gd name="T50" fmla="*/ 2147483647 w 1134"/>
                  <a:gd name="T51" fmla="*/ 2147483647 h 1020"/>
                  <a:gd name="T52" fmla="*/ 2147483647 w 1134"/>
                  <a:gd name="T53" fmla="*/ 2147483647 h 1020"/>
                  <a:gd name="T54" fmla="*/ 2147483647 w 1134"/>
                  <a:gd name="T55" fmla="*/ 2147483647 h 1020"/>
                  <a:gd name="T56" fmla="*/ 2147483647 w 1134"/>
                  <a:gd name="T57" fmla="*/ 2147483647 h 1020"/>
                  <a:gd name="T58" fmla="*/ 2147483647 w 1134"/>
                  <a:gd name="T59" fmla="*/ 2147483647 h 1020"/>
                  <a:gd name="T60" fmla="*/ 2147483647 w 1134"/>
                  <a:gd name="T61" fmla="*/ 2147483647 h 1020"/>
                  <a:gd name="T62" fmla="*/ 0 w 1134"/>
                  <a:gd name="T63" fmla="*/ 2147483647 h 1020"/>
                  <a:gd name="T64" fmla="*/ 2147483647 w 1134"/>
                  <a:gd name="T65" fmla="*/ 2147483647 h 1020"/>
                  <a:gd name="T66" fmla="*/ 2147483647 w 1134"/>
                  <a:gd name="T67" fmla="*/ 2147483647 h 1020"/>
                  <a:gd name="T68" fmla="*/ 2147483647 w 1134"/>
                  <a:gd name="T69" fmla="*/ 2147483647 h 1020"/>
                  <a:gd name="T70" fmla="*/ 2147483647 w 1134"/>
                  <a:gd name="T71" fmla="*/ 2147483647 h 1020"/>
                  <a:gd name="T72" fmla="*/ 2147483647 w 1134"/>
                  <a:gd name="T73" fmla="*/ 2147483647 h 1020"/>
                  <a:gd name="T74" fmla="*/ 2147483647 w 1134"/>
                  <a:gd name="T75" fmla="*/ 2147483647 h 1020"/>
                  <a:gd name="T76" fmla="*/ 2147483647 w 1134"/>
                  <a:gd name="T77" fmla="*/ 2147483647 h 1020"/>
                  <a:gd name="T78" fmla="*/ 2147483647 w 1134"/>
                  <a:gd name="T79" fmla="*/ 2147483647 h 1020"/>
                  <a:gd name="T80" fmla="*/ 2147483647 w 1134"/>
                  <a:gd name="T81" fmla="*/ 2147483647 h 1020"/>
                  <a:gd name="T82" fmla="*/ 2147483647 w 1134"/>
                  <a:gd name="T83" fmla="*/ 2147483647 h 1020"/>
                  <a:gd name="T84" fmla="*/ 2147483647 w 1134"/>
                  <a:gd name="T85" fmla="*/ 2147483647 h 1020"/>
                  <a:gd name="T86" fmla="*/ 2147483647 w 1134"/>
                  <a:gd name="T87" fmla="*/ 2147483647 h 1020"/>
                  <a:gd name="T88" fmla="*/ 2147483647 w 1134"/>
                  <a:gd name="T89" fmla="*/ 2147483647 h 1020"/>
                  <a:gd name="T90" fmla="*/ 2147483647 w 1134"/>
                  <a:gd name="T91" fmla="*/ 2147483647 h 1020"/>
                  <a:gd name="T92" fmla="*/ 2147483647 w 1134"/>
                  <a:gd name="T93" fmla="*/ 2147483647 h 1020"/>
                  <a:gd name="T94" fmla="*/ 2147483647 w 1134"/>
                  <a:gd name="T95" fmla="*/ 2147483647 h 1020"/>
                  <a:gd name="T96" fmla="*/ 2147483647 w 1134"/>
                  <a:gd name="T97" fmla="*/ 2147483647 h 1020"/>
                  <a:gd name="T98" fmla="*/ 2147483647 w 1134"/>
                  <a:gd name="T99" fmla="*/ 2147483647 h 1020"/>
                  <a:gd name="T100" fmla="*/ 2147483647 w 1134"/>
                  <a:gd name="T101" fmla="*/ 2147483647 h 1020"/>
                  <a:gd name="T102" fmla="*/ 2147483647 w 1134"/>
                  <a:gd name="T103" fmla="*/ 2147483647 h 1020"/>
                  <a:gd name="T104" fmla="*/ 2147483647 w 1134"/>
                  <a:gd name="T105" fmla="*/ 2147483647 h 1020"/>
                  <a:gd name="T106" fmla="*/ 2147483647 w 1134"/>
                  <a:gd name="T107" fmla="*/ 2147483647 h 1020"/>
                  <a:gd name="T108" fmla="*/ 2147483647 w 1134"/>
                  <a:gd name="T109" fmla="*/ 2147483647 h 1020"/>
                  <a:gd name="T110" fmla="*/ 2147483647 w 1134"/>
                  <a:gd name="T111" fmla="*/ 2147483647 h 1020"/>
                  <a:gd name="T112" fmla="*/ 2147483647 w 1134"/>
                  <a:gd name="T113" fmla="*/ 2147483647 h 1020"/>
                  <a:gd name="T114" fmla="*/ 2147483647 w 1134"/>
                  <a:gd name="T115" fmla="*/ 2147483647 h 1020"/>
                  <a:gd name="T116" fmla="*/ 2147483647 w 1134"/>
                  <a:gd name="T117" fmla="*/ 2147483647 h 1020"/>
                  <a:gd name="T118" fmla="*/ 2147483647 w 1134"/>
                  <a:gd name="T119" fmla="*/ 2147483647 h 1020"/>
                  <a:gd name="T120" fmla="*/ 2147483647 w 1134"/>
                  <a:gd name="T121" fmla="*/ 2147483647 h 1020"/>
                  <a:gd name="T122" fmla="*/ 2147483647 w 1134"/>
                  <a:gd name="T123" fmla="*/ 2147483647 h 1020"/>
                  <a:gd name="T124" fmla="*/ 2147483647 w 1134"/>
                  <a:gd name="T125" fmla="*/ 2147483647 h 102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134"/>
                  <a:gd name="T190" fmla="*/ 0 h 1020"/>
                  <a:gd name="T191" fmla="*/ 1134 w 1134"/>
                  <a:gd name="T192" fmla="*/ 1020 h 102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134" h="1020">
                    <a:moveTo>
                      <a:pt x="1116" y="372"/>
                    </a:moveTo>
                    <a:lnTo>
                      <a:pt x="1098" y="372"/>
                    </a:lnTo>
                    <a:lnTo>
                      <a:pt x="1092" y="378"/>
                    </a:lnTo>
                    <a:lnTo>
                      <a:pt x="1086" y="378"/>
                    </a:lnTo>
                    <a:lnTo>
                      <a:pt x="1074" y="420"/>
                    </a:lnTo>
                    <a:lnTo>
                      <a:pt x="1062" y="420"/>
                    </a:lnTo>
                    <a:lnTo>
                      <a:pt x="1050" y="414"/>
                    </a:lnTo>
                    <a:lnTo>
                      <a:pt x="1032" y="414"/>
                    </a:lnTo>
                    <a:lnTo>
                      <a:pt x="1020" y="402"/>
                    </a:lnTo>
                    <a:lnTo>
                      <a:pt x="1008" y="396"/>
                    </a:lnTo>
                    <a:lnTo>
                      <a:pt x="996" y="372"/>
                    </a:lnTo>
                    <a:lnTo>
                      <a:pt x="996" y="348"/>
                    </a:lnTo>
                    <a:lnTo>
                      <a:pt x="1002" y="336"/>
                    </a:lnTo>
                    <a:lnTo>
                      <a:pt x="1014" y="324"/>
                    </a:lnTo>
                    <a:lnTo>
                      <a:pt x="1014" y="312"/>
                    </a:lnTo>
                    <a:lnTo>
                      <a:pt x="1020" y="300"/>
                    </a:lnTo>
                    <a:lnTo>
                      <a:pt x="1032" y="288"/>
                    </a:lnTo>
                    <a:lnTo>
                      <a:pt x="1038" y="288"/>
                    </a:lnTo>
                    <a:lnTo>
                      <a:pt x="1050" y="294"/>
                    </a:lnTo>
                    <a:lnTo>
                      <a:pt x="1062" y="306"/>
                    </a:lnTo>
                    <a:lnTo>
                      <a:pt x="1086" y="270"/>
                    </a:lnTo>
                    <a:lnTo>
                      <a:pt x="1086" y="180"/>
                    </a:lnTo>
                    <a:lnTo>
                      <a:pt x="1056" y="120"/>
                    </a:lnTo>
                    <a:lnTo>
                      <a:pt x="1056" y="102"/>
                    </a:lnTo>
                    <a:lnTo>
                      <a:pt x="1050" y="90"/>
                    </a:lnTo>
                    <a:lnTo>
                      <a:pt x="1050" y="72"/>
                    </a:lnTo>
                    <a:lnTo>
                      <a:pt x="1044" y="54"/>
                    </a:lnTo>
                    <a:lnTo>
                      <a:pt x="1044" y="24"/>
                    </a:lnTo>
                    <a:lnTo>
                      <a:pt x="1026" y="12"/>
                    </a:lnTo>
                    <a:lnTo>
                      <a:pt x="966" y="12"/>
                    </a:lnTo>
                    <a:lnTo>
                      <a:pt x="954" y="6"/>
                    </a:lnTo>
                    <a:lnTo>
                      <a:pt x="948" y="6"/>
                    </a:lnTo>
                    <a:lnTo>
                      <a:pt x="936" y="0"/>
                    </a:lnTo>
                    <a:lnTo>
                      <a:pt x="876" y="0"/>
                    </a:lnTo>
                    <a:lnTo>
                      <a:pt x="864" y="24"/>
                    </a:lnTo>
                    <a:lnTo>
                      <a:pt x="852" y="24"/>
                    </a:lnTo>
                    <a:lnTo>
                      <a:pt x="840" y="30"/>
                    </a:lnTo>
                    <a:lnTo>
                      <a:pt x="828" y="30"/>
                    </a:lnTo>
                    <a:lnTo>
                      <a:pt x="822" y="36"/>
                    </a:lnTo>
                    <a:lnTo>
                      <a:pt x="810" y="60"/>
                    </a:lnTo>
                    <a:lnTo>
                      <a:pt x="768" y="102"/>
                    </a:lnTo>
                    <a:lnTo>
                      <a:pt x="756" y="108"/>
                    </a:lnTo>
                    <a:lnTo>
                      <a:pt x="750" y="108"/>
                    </a:lnTo>
                    <a:lnTo>
                      <a:pt x="738" y="114"/>
                    </a:lnTo>
                    <a:lnTo>
                      <a:pt x="726" y="138"/>
                    </a:lnTo>
                    <a:lnTo>
                      <a:pt x="726" y="174"/>
                    </a:lnTo>
                    <a:lnTo>
                      <a:pt x="714" y="180"/>
                    </a:lnTo>
                    <a:lnTo>
                      <a:pt x="708" y="192"/>
                    </a:lnTo>
                    <a:lnTo>
                      <a:pt x="702" y="198"/>
                    </a:lnTo>
                    <a:lnTo>
                      <a:pt x="690" y="204"/>
                    </a:lnTo>
                    <a:lnTo>
                      <a:pt x="672" y="210"/>
                    </a:lnTo>
                    <a:lnTo>
                      <a:pt x="654" y="228"/>
                    </a:lnTo>
                    <a:lnTo>
                      <a:pt x="654" y="240"/>
                    </a:lnTo>
                    <a:lnTo>
                      <a:pt x="648" y="252"/>
                    </a:lnTo>
                    <a:lnTo>
                      <a:pt x="642" y="270"/>
                    </a:lnTo>
                    <a:lnTo>
                      <a:pt x="636" y="282"/>
                    </a:lnTo>
                    <a:lnTo>
                      <a:pt x="630" y="288"/>
                    </a:lnTo>
                    <a:lnTo>
                      <a:pt x="618" y="294"/>
                    </a:lnTo>
                    <a:lnTo>
                      <a:pt x="606" y="294"/>
                    </a:lnTo>
                    <a:lnTo>
                      <a:pt x="600" y="288"/>
                    </a:lnTo>
                    <a:lnTo>
                      <a:pt x="594" y="294"/>
                    </a:lnTo>
                    <a:lnTo>
                      <a:pt x="582" y="300"/>
                    </a:lnTo>
                    <a:lnTo>
                      <a:pt x="570" y="300"/>
                    </a:lnTo>
                    <a:lnTo>
                      <a:pt x="564" y="294"/>
                    </a:lnTo>
                    <a:lnTo>
                      <a:pt x="552" y="288"/>
                    </a:lnTo>
                    <a:lnTo>
                      <a:pt x="546" y="282"/>
                    </a:lnTo>
                    <a:lnTo>
                      <a:pt x="516" y="282"/>
                    </a:lnTo>
                    <a:lnTo>
                      <a:pt x="504" y="270"/>
                    </a:lnTo>
                    <a:lnTo>
                      <a:pt x="492" y="264"/>
                    </a:lnTo>
                    <a:lnTo>
                      <a:pt x="486" y="258"/>
                    </a:lnTo>
                    <a:lnTo>
                      <a:pt x="474" y="252"/>
                    </a:lnTo>
                    <a:lnTo>
                      <a:pt x="462" y="252"/>
                    </a:lnTo>
                    <a:lnTo>
                      <a:pt x="450" y="258"/>
                    </a:lnTo>
                    <a:lnTo>
                      <a:pt x="444" y="264"/>
                    </a:lnTo>
                    <a:lnTo>
                      <a:pt x="438" y="276"/>
                    </a:lnTo>
                    <a:lnTo>
                      <a:pt x="438" y="288"/>
                    </a:lnTo>
                    <a:lnTo>
                      <a:pt x="432" y="300"/>
                    </a:lnTo>
                    <a:lnTo>
                      <a:pt x="432" y="324"/>
                    </a:lnTo>
                    <a:lnTo>
                      <a:pt x="420" y="324"/>
                    </a:lnTo>
                    <a:lnTo>
                      <a:pt x="414" y="330"/>
                    </a:lnTo>
                    <a:lnTo>
                      <a:pt x="408" y="330"/>
                    </a:lnTo>
                    <a:lnTo>
                      <a:pt x="402" y="336"/>
                    </a:lnTo>
                    <a:lnTo>
                      <a:pt x="396" y="348"/>
                    </a:lnTo>
                    <a:lnTo>
                      <a:pt x="390" y="354"/>
                    </a:lnTo>
                    <a:lnTo>
                      <a:pt x="390" y="360"/>
                    </a:lnTo>
                    <a:lnTo>
                      <a:pt x="366" y="360"/>
                    </a:lnTo>
                    <a:lnTo>
                      <a:pt x="366" y="378"/>
                    </a:lnTo>
                    <a:lnTo>
                      <a:pt x="288" y="378"/>
                    </a:lnTo>
                    <a:lnTo>
                      <a:pt x="288" y="348"/>
                    </a:lnTo>
                    <a:lnTo>
                      <a:pt x="294" y="336"/>
                    </a:lnTo>
                    <a:lnTo>
                      <a:pt x="294" y="330"/>
                    </a:lnTo>
                    <a:lnTo>
                      <a:pt x="300" y="318"/>
                    </a:lnTo>
                    <a:lnTo>
                      <a:pt x="300" y="294"/>
                    </a:lnTo>
                    <a:lnTo>
                      <a:pt x="294" y="288"/>
                    </a:lnTo>
                    <a:lnTo>
                      <a:pt x="294" y="270"/>
                    </a:lnTo>
                    <a:lnTo>
                      <a:pt x="288" y="258"/>
                    </a:lnTo>
                    <a:lnTo>
                      <a:pt x="282" y="240"/>
                    </a:lnTo>
                    <a:lnTo>
                      <a:pt x="276" y="234"/>
                    </a:lnTo>
                    <a:lnTo>
                      <a:pt x="264" y="228"/>
                    </a:lnTo>
                    <a:lnTo>
                      <a:pt x="258" y="222"/>
                    </a:lnTo>
                    <a:lnTo>
                      <a:pt x="246" y="216"/>
                    </a:lnTo>
                    <a:lnTo>
                      <a:pt x="240" y="510"/>
                    </a:lnTo>
                    <a:lnTo>
                      <a:pt x="222" y="510"/>
                    </a:lnTo>
                    <a:lnTo>
                      <a:pt x="210" y="516"/>
                    </a:lnTo>
                    <a:lnTo>
                      <a:pt x="204" y="522"/>
                    </a:lnTo>
                    <a:lnTo>
                      <a:pt x="204" y="528"/>
                    </a:lnTo>
                    <a:lnTo>
                      <a:pt x="192" y="528"/>
                    </a:lnTo>
                    <a:lnTo>
                      <a:pt x="192" y="552"/>
                    </a:lnTo>
                    <a:lnTo>
                      <a:pt x="168" y="552"/>
                    </a:lnTo>
                    <a:lnTo>
                      <a:pt x="156" y="540"/>
                    </a:lnTo>
                    <a:lnTo>
                      <a:pt x="144" y="540"/>
                    </a:lnTo>
                    <a:lnTo>
                      <a:pt x="132" y="552"/>
                    </a:lnTo>
                    <a:lnTo>
                      <a:pt x="108" y="552"/>
                    </a:lnTo>
                    <a:lnTo>
                      <a:pt x="102" y="546"/>
                    </a:lnTo>
                    <a:lnTo>
                      <a:pt x="102" y="540"/>
                    </a:lnTo>
                    <a:lnTo>
                      <a:pt x="96" y="534"/>
                    </a:lnTo>
                    <a:lnTo>
                      <a:pt x="72" y="534"/>
                    </a:lnTo>
                    <a:lnTo>
                      <a:pt x="66" y="528"/>
                    </a:lnTo>
                    <a:lnTo>
                      <a:pt x="60" y="516"/>
                    </a:lnTo>
                    <a:lnTo>
                      <a:pt x="60" y="492"/>
                    </a:lnTo>
                    <a:lnTo>
                      <a:pt x="42" y="474"/>
                    </a:lnTo>
                    <a:lnTo>
                      <a:pt x="36" y="474"/>
                    </a:lnTo>
                    <a:lnTo>
                      <a:pt x="30" y="480"/>
                    </a:lnTo>
                    <a:lnTo>
                      <a:pt x="30" y="486"/>
                    </a:lnTo>
                    <a:lnTo>
                      <a:pt x="24" y="498"/>
                    </a:lnTo>
                    <a:lnTo>
                      <a:pt x="18" y="504"/>
                    </a:lnTo>
                    <a:lnTo>
                      <a:pt x="18" y="510"/>
                    </a:lnTo>
                    <a:lnTo>
                      <a:pt x="0" y="522"/>
                    </a:lnTo>
                    <a:lnTo>
                      <a:pt x="0" y="516"/>
                    </a:lnTo>
                    <a:lnTo>
                      <a:pt x="0" y="528"/>
                    </a:lnTo>
                    <a:lnTo>
                      <a:pt x="6" y="540"/>
                    </a:lnTo>
                    <a:lnTo>
                      <a:pt x="6" y="552"/>
                    </a:lnTo>
                    <a:lnTo>
                      <a:pt x="36" y="582"/>
                    </a:lnTo>
                    <a:lnTo>
                      <a:pt x="42" y="600"/>
                    </a:lnTo>
                    <a:lnTo>
                      <a:pt x="42" y="648"/>
                    </a:lnTo>
                    <a:lnTo>
                      <a:pt x="48" y="672"/>
                    </a:lnTo>
                    <a:lnTo>
                      <a:pt x="54" y="690"/>
                    </a:lnTo>
                    <a:lnTo>
                      <a:pt x="72" y="714"/>
                    </a:lnTo>
                    <a:lnTo>
                      <a:pt x="96" y="738"/>
                    </a:lnTo>
                    <a:lnTo>
                      <a:pt x="114" y="762"/>
                    </a:lnTo>
                    <a:lnTo>
                      <a:pt x="120" y="786"/>
                    </a:lnTo>
                    <a:lnTo>
                      <a:pt x="120" y="834"/>
                    </a:lnTo>
                    <a:lnTo>
                      <a:pt x="114" y="846"/>
                    </a:lnTo>
                    <a:lnTo>
                      <a:pt x="114" y="852"/>
                    </a:lnTo>
                    <a:lnTo>
                      <a:pt x="90" y="852"/>
                    </a:lnTo>
                    <a:lnTo>
                      <a:pt x="90" y="876"/>
                    </a:lnTo>
                    <a:lnTo>
                      <a:pt x="96" y="888"/>
                    </a:lnTo>
                    <a:lnTo>
                      <a:pt x="108" y="906"/>
                    </a:lnTo>
                    <a:lnTo>
                      <a:pt x="114" y="918"/>
                    </a:lnTo>
                    <a:lnTo>
                      <a:pt x="114" y="960"/>
                    </a:lnTo>
                    <a:lnTo>
                      <a:pt x="120" y="972"/>
                    </a:lnTo>
                    <a:lnTo>
                      <a:pt x="120" y="978"/>
                    </a:lnTo>
                    <a:lnTo>
                      <a:pt x="126" y="978"/>
                    </a:lnTo>
                    <a:lnTo>
                      <a:pt x="126" y="972"/>
                    </a:lnTo>
                    <a:lnTo>
                      <a:pt x="132" y="966"/>
                    </a:lnTo>
                    <a:lnTo>
                      <a:pt x="144" y="966"/>
                    </a:lnTo>
                    <a:lnTo>
                      <a:pt x="150" y="972"/>
                    </a:lnTo>
                    <a:lnTo>
                      <a:pt x="180" y="984"/>
                    </a:lnTo>
                    <a:lnTo>
                      <a:pt x="180" y="996"/>
                    </a:lnTo>
                    <a:lnTo>
                      <a:pt x="204" y="1020"/>
                    </a:lnTo>
                    <a:lnTo>
                      <a:pt x="216" y="1020"/>
                    </a:lnTo>
                    <a:lnTo>
                      <a:pt x="240" y="1008"/>
                    </a:lnTo>
                    <a:lnTo>
                      <a:pt x="246" y="996"/>
                    </a:lnTo>
                    <a:lnTo>
                      <a:pt x="252" y="990"/>
                    </a:lnTo>
                    <a:lnTo>
                      <a:pt x="264" y="984"/>
                    </a:lnTo>
                    <a:lnTo>
                      <a:pt x="294" y="984"/>
                    </a:lnTo>
                    <a:lnTo>
                      <a:pt x="306" y="990"/>
                    </a:lnTo>
                    <a:lnTo>
                      <a:pt x="354" y="990"/>
                    </a:lnTo>
                    <a:lnTo>
                      <a:pt x="354" y="984"/>
                    </a:lnTo>
                    <a:lnTo>
                      <a:pt x="360" y="978"/>
                    </a:lnTo>
                    <a:lnTo>
                      <a:pt x="360" y="966"/>
                    </a:lnTo>
                    <a:lnTo>
                      <a:pt x="366" y="960"/>
                    </a:lnTo>
                    <a:lnTo>
                      <a:pt x="378" y="954"/>
                    </a:lnTo>
                    <a:lnTo>
                      <a:pt x="408" y="954"/>
                    </a:lnTo>
                    <a:lnTo>
                      <a:pt x="420" y="960"/>
                    </a:lnTo>
                    <a:lnTo>
                      <a:pt x="432" y="960"/>
                    </a:lnTo>
                    <a:lnTo>
                      <a:pt x="438" y="966"/>
                    </a:lnTo>
                    <a:lnTo>
                      <a:pt x="444" y="960"/>
                    </a:lnTo>
                    <a:lnTo>
                      <a:pt x="456" y="960"/>
                    </a:lnTo>
                    <a:lnTo>
                      <a:pt x="468" y="954"/>
                    </a:lnTo>
                    <a:lnTo>
                      <a:pt x="504" y="954"/>
                    </a:lnTo>
                    <a:lnTo>
                      <a:pt x="522" y="960"/>
                    </a:lnTo>
                    <a:lnTo>
                      <a:pt x="534" y="966"/>
                    </a:lnTo>
                    <a:lnTo>
                      <a:pt x="552" y="966"/>
                    </a:lnTo>
                    <a:lnTo>
                      <a:pt x="558" y="960"/>
                    </a:lnTo>
                    <a:lnTo>
                      <a:pt x="570" y="954"/>
                    </a:lnTo>
                    <a:lnTo>
                      <a:pt x="606" y="954"/>
                    </a:lnTo>
                    <a:lnTo>
                      <a:pt x="618" y="948"/>
                    </a:lnTo>
                    <a:lnTo>
                      <a:pt x="624" y="942"/>
                    </a:lnTo>
                    <a:lnTo>
                      <a:pt x="636" y="936"/>
                    </a:lnTo>
                    <a:lnTo>
                      <a:pt x="684" y="936"/>
                    </a:lnTo>
                    <a:lnTo>
                      <a:pt x="708" y="924"/>
                    </a:lnTo>
                    <a:lnTo>
                      <a:pt x="720" y="912"/>
                    </a:lnTo>
                    <a:lnTo>
                      <a:pt x="738" y="900"/>
                    </a:lnTo>
                    <a:lnTo>
                      <a:pt x="774" y="864"/>
                    </a:lnTo>
                    <a:lnTo>
                      <a:pt x="786" y="858"/>
                    </a:lnTo>
                    <a:lnTo>
                      <a:pt x="804" y="846"/>
                    </a:lnTo>
                    <a:lnTo>
                      <a:pt x="900" y="750"/>
                    </a:lnTo>
                    <a:lnTo>
                      <a:pt x="918" y="750"/>
                    </a:lnTo>
                    <a:lnTo>
                      <a:pt x="924" y="744"/>
                    </a:lnTo>
                    <a:lnTo>
                      <a:pt x="960" y="696"/>
                    </a:lnTo>
                    <a:lnTo>
                      <a:pt x="972" y="672"/>
                    </a:lnTo>
                    <a:lnTo>
                      <a:pt x="984" y="654"/>
                    </a:lnTo>
                    <a:lnTo>
                      <a:pt x="990" y="642"/>
                    </a:lnTo>
                    <a:lnTo>
                      <a:pt x="1002" y="606"/>
                    </a:lnTo>
                    <a:lnTo>
                      <a:pt x="1014" y="588"/>
                    </a:lnTo>
                    <a:lnTo>
                      <a:pt x="1020" y="576"/>
                    </a:lnTo>
                    <a:lnTo>
                      <a:pt x="1026" y="570"/>
                    </a:lnTo>
                    <a:lnTo>
                      <a:pt x="1038" y="564"/>
                    </a:lnTo>
                    <a:lnTo>
                      <a:pt x="1050" y="552"/>
                    </a:lnTo>
                    <a:lnTo>
                      <a:pt x="1068" y="546"/>
                    </a:lnTo>
                    <a:lnTo>
                      <a:pt x="1086" y="534"/>
                    </a:lnTo>
                    <a:lnTo>
                      <a:pt x="1098" y="510"/>
                    </a:lnTo>
                    <a:lnTo>
                      <a:pt x="1098" y="498"/>
                    </a:lnTo>
                    <a:lnTo>
                      <a:pt x="1104" y="486"/>
                    </a:lnTo>
                    <a:lnTo>
                      <a:pt x="1110" y="468"/>
                    </a:lnTo>
                    <a:lnTo>
                      <a:pt x="1116" y="456"/>
                    </a:lnTo>
                    <a:lnTo>
                      <a:pt x="1122" y="450"/>
                    </a:lnTo>
                    <a:lnTo>
                      <a:pt x="1122" y="438"/>
                    </a:lnTo>
                    <a:lnTo>
                      <a:pt x="1128" y="432"/>
                    </a:lnTo>
                    <a:lnTo>
                      <a:pt x="1128" y="414"/>
                    </a:lnTo>
                    <a:lnTo>
                      <a:pt x="1134" y="396"/>
                    </a:lnTo>
                    <a:lnTo>
                      <a:pt x="1128" y="384"/>
                    </a:lnTo>
                    <a:lnTo>
                      <a:pt x="1116" y="372"/>
                    </a:lnTo>
                    <a:close/>
                    <a:moveTo>
                      <a:pt x="870" y="624"/>
                    </a:moveTo>
                    <a:lnTo>
                      <a:pt x="858" y="630"/>
                    </a:lnTo>
                    <a:lnTo>
                      <a:pt x="852" y="636"/>
                    </a:lnTo>
                    <a:lnTo>
                      <a:pt x="840" y="642"/>
                    </a:lnTo>
                    <a:lnTo>
                      <a:pt x="822" y="642"/>
                    </a:lnTo>
                    <a:lnTo>
                      <a:pt x="810" y="648"/>
                    </a:lnTo>
                    <a:lnTo>
                      <a:pt x="804" y="654"/>
                    </a:lnTo>
                    <a:lnTo>
                      <a:pt x="798" y="666"/>
                    </a:lnTo>
                    <a:lnTo>
                      <a:pt x="792" y="672"/>
                    </a:lnTo>
                    <a:lnTo>
                      <a:pt x="792" y="684"/>
                    </a:lnTo>
                    <a:lnTo>
                      <a:pt x="774" y="684"/>
                    </a:lnTo>
                    <a:lnTo>
                      <a:pt x="744" y="654"/>
                    </a:lnTo>
                    <a:lnTo>
                      <a:pt x="744" y="636"/>
                    </a:lnTo>
                    <a:lnTo>
                      <a:pt x="720" y="600"/>
                    </a:lnTo>
                    <a:lnTo>
                      <a:pt x="744" y="600"/>
                    </a:lnTo>
                    <a:lnTo>
                      <a:pt x="750" y="582"/>
                    </a:lnTo>
                    <a:lnTo>
                      <a:pt x="768" y="564"/>
                    </a:lnTo>
                    <a:lnTo>
                      <a:pt x="768" y="546"/>
                    </a:lnTo>
                    <a:lnTo>
                      <a:pt x="774" y="540"/>
                    </a:lnTo>
                    <a:lnTo>
                      <a:pt x="798" y="540"/>
                    </a:lnTo>
                    <a:lnTo>
                      <a:pt x="798" y="528"/>
                    </a:lnTo>
                    <a:lnTo>
                      <a:pt x="810" y="522"/>
                    </a:lnTo>
                    <a:lnTo>
                      <a:pt x="846" y="522"/>
                    </a:lnTo>
                    <a:lnTo>
                      <a:pt x="852" y="528"/>
                    </a:lnTo>
                    <a:lnTo>
                      <a:pt x="858" y="540"/>
                    </a:lnTo>
                    <a:lnTo>
                      <a:pt x="864" y="546"/>
                    </a:lnTo>
                    <a:lnTo>
                      <a:pt x="870" y="558"/>
                    </a:lnTo>
                    <a:lnTo>
                      <a:pt x="882" y="564"/>
                    </a:lnTo>
                    <a:lnTo>
                      <a:pt x="888" y="588"/>
                    </a:lnTo>
                    <a:lnTo>
                      <a:pt x="864" y="606"/>
                    </a:lnTo>
                    <a:lnTo>
                      <a:pt x="870" y="624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80" name="Afghanista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7678D7CA-7B1E-4594-8720-609C75A9B7A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348911" y="-1723810"/>
                <a:ext cx="176312" cy="151708"/>
              </a:xfrm>
              <a:custGeom>
                <a:avLst/>
                <a:gdLst>
                  <a:gd name="T0" fmla="*/ 2147483647 w 906"/>
                  <a:gd name="T1" fmla="*/ 2147483647 h 738"/>
                  <a:gd name="T2" fmla="*/ 2147483647 w 906"/>
                  <a:gd name="T3" fmla="*/ 2147483647 h 738"/>
                  <a:gd name="T4" fmla="*/ 2147483647 w 906"/>
                  <a:gd name="T5" fmla="*/ 2147483647 h 738"/>
                  <a:gd name="T6" fmla="*/ 2147483647 w 906"/>
                  <a:gd name="T7" fmla="*/ 2147483647 h 738"/>
                  <a:gd name="T8" fmla="*/ 2147483647 w 906"/>
                  <a:gd name="T9" fmla="*/ 2147483647 h 738"/>
                  <a:gd name="T10" fmla="*/ 2147483647 w 906"/>
                  <a:gd name="T11" fmla="*/ 0 h 738"/>
                  <a:gd name="T12" fmla="*/ 2147483647 w 906"/>
                  <a:gd name="T13" fmla="*/ 2147483647 h 738"/>
                  <a:gd name="T14" fmla="*/ 2147483647 w 906"/>
                  <a:gd name="T15" fmla="*/ 2147483647 h 738"/>
                  <a:gd name="T16" fmla="*/ 2147483647 w 906"/>
                  <a:gd name="T17" fmla="*/ 2147483647 h 738"/>
                  <a:gd name="T18" fmla="*/ 2147483647 w 906"/>
                  <a:gd name="T19" fmla="*/ 2147483647 h 738"/>
                  <a:gd name="T20" fmla="*/ 2147483647 w 906"/>
                  <a:gd name="T21" fmla="*/ 2147483647 h 738"/>
                  <a:gd name="T22" fmla="*/ 2147483647 w 906"/>
                  <a:gd name="T23" fmla="*/ 2147483647 h 738"/>
                  <a:gd name="T24" fmla="*/ 2147483647 w 906"/>
                  <a:gd name="T25" fmla="*/ 2147483647 h 738"/>
                  <a:gd name="T26" fmla="*/ 2147483647 w 906"/>
                  <a:gd name="T27" fmla="*/ 2147483647 h 738"/>
                  <a:gd name="T28" fmla="*/ 2147483647 w 906"/>
                  <a:gd name="T29" fmla="*/ 2147483647 h 738"/>
                  <a:gd name="T30" fmla="*/ 2147483647 w 906"/>
                  <a:gd name="T31" fmla="*/ 2147483647 h 738"/>
                  <a:gd name="T32" fmla="*/ 2147483647 w 906"/>
                  <a:gd name="T33" fmla="*/ 2147483647 h 738"/>
                  <a:gd name="T34" fmla="*/ 2147483647 w 906"/>
                  <a:gd name="T35" fmla="*/ 2147483647 h 738"/>
                  <a:gd name="T36" fmla="*/ 2147483647 w 906"/>
                  <a:gd name="T37" fmla="*/ 2147483647 h 738"/>
                  <a:gd name="T38" fmla="*/ 2147483647 w 906"/>
                  <a:gd name="T39" fmla="*/ 2147483647 h 738"/>
                  <a:gd name="T40" fmla="*/ 2147483647 w 906"/>
                  <a:gd name="T41" fmla="*/ 2147483647 h 738"/>
                  <a:gd name="T42" fmla="*/ 2147483647 w 906"/>
                  <a:gd name="T43" fmla="*/ 2147483647 h 738"/>
                  <a:gd name="T44" fmla="*/ 2147483647 w 906"/>
                  <a:gd name="T45" fmla="*/ 2147483647 h 738"/>
                  <a:gd name="T46" fmla="*/ 0 w 906"/>
                  <a:gd name="T47" fmla="*/ 2147483647 h 738"/>
                  <a:gd name="T48" fmla="*/ 2147483647 w 906"/>
                  <a:gd name="T49" fmla="*/ 2147483647 h 738"/>
                  <a:gd name="T50" fmla="*/ 2147483647 w 906"/>
                  <a:gd name="T51" fmla="*/ 2147483647 h 738"/>
                  <a:gd name="T52" fmla="*/ 2147483647 w 906"/>
                  <a:gd name="T53" fmla="*/ 2147483647 h 738"/>
                  <a:gd name="T54" fmla="*/ 2147483647 w 906"/>
                  <a:gd name="T55" fmla="*/ 2147483647 h 738"/>
                  <a:gd name="T56" fmla="*/ 2147483647 w 906"/>
                  <a:gd name="T57" fmla="*/ 2147483647 h 738"/>
                  <a:gd name="T58" fmla="*/ 2147483647 w 906"/>
                  <a:gd name="T59" fmla="*/ 2147483647 h 738"/>
                  <a:gd name="T60" fmla="*/ 2147483647 w 906"/>
                  <a:gd name="T61" fmla="*/ 2147483647 h 738"/>
                  <a:gd name="T62" fmla="*/ 2147483647 w 906"/>
                  <a:gd name="T63" fmla="*/ 2147483647 h 738"/>
                  <a:gd name="T64" fmla="*/ 2147483647 w 906"/>
                  <a:gd name="T65" fmla="*/ 2147483647 h 738"/>
                  <a:gd name="T66" fmla="*/ 2147483647 w 906"/>
                  <a:gd name="T67" fmla="*/ 2147483647 h 738"/>
                  <a:gd name="T68" fmla="*/ 2147483647 w 906"/>
                  <a:gd name="T69" fmla="*/ 2147483647 h 738"/>
                  <a:gd name="T70" fmla="*/ 2147483647 w 906"/>
                  <a:gd name="T71" fmla="*/ 2147483647 h 738"/>
                  <a:gd name="T72" fmla="*/ 2147483647 w 906"/>
                  <a:gd name="T73" fmla="*/ 2147483647 h 738"/>
                  <a:gd name="T74" fmla="*/ 2147483647 w 906"/>
                  <a:gd name="T75" fmla="*/ 2147483647 h 738"/>
                  <a:gd name="T76" fmla="*/ 2147483647 w 906"/>
                  <a:gd name="T77" fmla="*/ 2147483647 h 738"/>
                  <a:gd name="T78" fmla="*/ 2147483647 w 906"/>
                  <a:gd name="T79" fmla="*/ 2147483647 h 738"/>
                  <a:gd name="T80" fmla="*/ 2147483647 w 906"/>
                  <a:gd name="T81" fmla="*/ 2147483647 h 738"/>
                  <a:gd name="T82" fmla="*/ 2147483647 w 906"/>
                  <a:gd name="T83" fmla="*/ 2147483647 h 738"/>
                  <a:gd name="T84" fmla="*/ 2147483647 w 906"/>
                  <a:gd name="T85" fmla="*/ 2147483647 h 738"/>
                  <a:gd name="T86" fmla="*/ 2147483647 w 906"/>
                  <a:gd name="T87" fmla="*/ 2147483647 h 738"/>
                  <a:gd name="T88" fmla="*/ 2147483647 w 906"/>
                  <a:gd name="T89" fmla="*/ 2147483647 h 738"/>
                  <a:gd name="T90" fmla="*/ 2147483647 w 906"/>
                  <a:gd name="T91" fmla="*/ 2147483647 h 738"/>
                  <a:gd name="T92" fmla="*/ 2147483647 w 906"/>
                  <a:gd name="T93" fmla="*/ 2147483647 h 738"/>
                  <a:gd name="T94" fmla="*/ 2147483647 w 906"/>
                  <a:gd name="T95" fmla="*/ 2147483647 h 738"/>
                  <a:gd name="T96" fmla="*/ 2147483647 w 906"/>
                  <a:gd name="T97" fmla="*/ 2147483647 h 738"/>
                  <a:gd name="T98" fmla="*/ 2147483647 w 906"/>
                  <a:gd name="T99" fmla="*/ 2147483647 h 738"/>
                  <a:gd name="T100" fmla="*/ 2147483647 w 906"/>
                  <a:gd name="T101" fmla="*/ 2147483647 h 738"/>
                  <a:gd name="T102" fmla="*/ 2147483647 w 906"/>
                  <a:gd name="T103" fmla="*/ 2147483647 h 738"/>
                  <a:gd name="T104" fmla="*/ 2147483647 w 906"/>
                  <a:gd name="T105" fmla="*/ 2147483647 h 738"/>
                  <a:gd name="T106" fmla="*/ 2147483647 w 906"/>
                  <a:gd name="T107" fmla="*/ 2147483647 h 738"/>
                  <a:gd name="T108" fmla="*/ 2147483647 w 906"/>
                  <a:gd name="T109" fmla="*/ 2147483647 h 73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906"/>
                  <a:gd name="T166" fmla="*/ 0 h 738"/>
                  <a:gd name="T167" fmla="*/ 906 w 906"/>
                  <a:gd name="T168" fmla="*/ 738 h 73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906" h="738">
                    <a:moveTo>
                      <a:pt x="894" y="108"/>
                    </a:moveTo>
                    <a:lnTo>
                      <a:pt x="894" y="96"/>
                    </a:lnTo>
                    <a:lnTo>
                      <a:pt x="906" y="96"/>
                    </a:lnTo>
                    <a:lnTo>
                      <a:pt x="900" y="90"/>
                    </a:lnTo>
                    <a:lnTo>
                      <a:pt x="876" y="90"/>
                    </a:lnTo>
                    <a:lnTo>
                      <a:pt x="840" y="102"/>
                    </a:lnTo>
                    <a:lnTo>
                      <a:pt x="840" y="84"/>
                    </a:lnTo>
                    <a:lnTo>
                      <a:pt x="816" y="84"/>
                    </a:lnTo>
                    <a:lnTo>
                      <a:pt x="792" y="96"/>
                    </a:lnTo>
                    <a:lnTo>
                      <a:pt x="786" y="102"/>
                    </a:lnTo>
                    <a:lnTo>
                      <a:pt x="780" y="114"/>
                    </a:lnTo>
                    <a:lnTo>
                      <a:pt x="774" y="120"/>
                    </a:lnTo>
                    <a:lnTo>
                      <a:pt x="756" y="120"/>
                    </a:lnTo>
                    <a:lnTo>
                      <a:pt x="750" y="126"/>
                    </a:lnTo>
                    <a:lnTo>
                      <a:pt x="744" y="138"/>
                    </a:lnTo>
                    <a:lnTo>
                      <a:pt x="732" y="144"/>
                    </a:lnTo>
                    <a:lnTo>
                      <a:pt x="726" y="150"/>
                    </a:lnTo>
                    <a:lnTo>
                      <a:pt x="720" y="150"/>
                    </a:lnTo>
                    <a:lnTo>
                      <a:pt x="690" y="120"/>
                    </a:lnTo>
                    <a:lnTo>
                      <a:pt x="690" y="114"/>
                    </a:lnTo>
                    <a:lnTo>
                      <a:pt x="678" y="48"/>
                    </a:lnTo>
                    <a:lnTo>
                      <a:pt x="660" y="48"/>
                    </a:lnTo>
                    <a:lnTo>
                      <a:pt x="660" y="18"/>
                    </a:lnTo>
                    <a:lnTo>
                      <a:pt x="642" y="0"/>
                    </a:lnTo>
                    <a:lnTo>
                      <a:pt x="624" y="0"/>
                    </a:lnTo>
                    <a:lnTo>
                      <a:pt x="618" y="6"/>
                    </a:lnTo>
                    <a:lnTo>
                      <a:pt x="618" y="30"/>
                    </a:lnTo>
                    <a:lnTo>
                      <a:pt x="612" y="36"/>
                    </a:lnTo>
                    <a:lnTo>
                      <a:pt x="606" y="36"/>
                    </a:lnTo>
                    <a:lnTo>
                      <a:pt x="594" y="48"/>
                    </a:lnTo>
                    <a:lnTo>
                      <a:pt x="594" y="54"/>
                    </a:lnTo>
                    <a:lnTo>
                      <a:pt x="600" y="60"/>
                    </a:lnTo>
                    <a:lnTo>
                      <a:pt x="606" y="60"/>
                    </a:lnTo>
                    <a:lnTo>
                      <a:pt x="600" y="84"/>
                    </a:lnTo>
                    <a:lnTo>
                      <a:pt x="588" y="72"/>
                    </a:lnTo>
                    <a:lnTo>
                      <a:pt x="570" y="72"/>
                    </a:lnTo>
                    <a:lnTo>
                      <a:pt x="558" y="78"/>
                    </a:lnTo>
                    <a:lnTo>
                      <a:pt x="546" y="90"/>
                    </a:lnTo>
                    <a:lnTo>
                      <a:pt x="546" y="120"/>
                    </a:lnTo>
                    <a:lnTo>
                      <a:pt x="540" y="120"/>
                    </a:lnTo>
                    <a:lnTo>
                      <a:pt x="534" y="114"/>
                    </a:lnTo>
                    <a:lnTo>
                      <a:pt x="528" y="102"/>
                    </a:lnTo>
                    <a:lnTo>
                      <a:pt x="522" y="96"/>
                    </a:lnTo>
                    <a:lnTo>
                      <a:pt x="510" y="96"/>
                    </a:lnTo>
                    <a:lnTo>
                      <a:pt x="504" y="102"/>
                    </a:lnTo>
                    <a:lnTo>
                      <a:pt x="492" y="108"/>
                    </a:lnTo>
                    <a:lnTo>
                      <a:pt x="474" y="126"/>
                    </a:lnTo>
                    <a:lnTo>
                      <a:pt x="468" y="126"/>
                    </a:lnTo>
                    <a:lnTo>
                      <a:pt x="456" y="114"/>
                    </a:lnTo>
                    <a:lnTo>
                      <a:pt x="444" y="108"/>
                    </a:lnTo>
                    <a:lnTo>
                      <a:pt x="438" y="102"/>
                    </a:lnTo>
                    <a:lnTo>
                      <a:pt x="426" y="102"/>
                    </a:lnTo>
                    <a:lnTo>
                      <a:pt x="414" y="108"/>
                    </a:lnTo>
                    <a:lnTo>
                      <a:pt x="396" y="84"/>
                    </a:lnTo>
                    <a:lnTo>
                      <a:pt x="384" y="96"/>
                    </a:lnTo>
                    <a:lnTo>
                      <a:pt x="342" y="96"/>
                    </a:lnTo>
                    <a:lnTo>
                      <a:pt x="330" y="90"/>
                    </a:lnTo>
                    <a:lnTo>
                      <a:pt x="324" y="84"/>
                    </a:lnTo>
                    <a:lnTo>
                      <a:pt x="312" y="78"/>
                    </a:lnTo>
                    <a:lnTo>
                      <a:pt x="300" y="78"/>
                    </a:lnTo>
                    <a:lnTo>
                      <a:pt x="300" y="102"/>
                    </a:lnTo>
                    <a:lnTo>
                      <a:pt x="264" y="102"/>
                    </a:lnTo>
                    <a:lnTo>
                      <a:pt x="252" y="108"/>
                    </a:lnTo>
                    <a:lnTo>
                      <a:pt x="246" y="120"/>
                    </a:lnTo>
                    <a:lnTo>
                      <a:pt x="246" y="180"/>
                    </a:lnTo>
                    <a:lnTo>
                      <a:pt x="234" y="180"/>
                    </a:lnTo>
                    <a:lnTo>
                      <a:pt x="222" y="186"/>
                    </a:lnTo>
                    <a:lnTo>
                      <a:pt x="216" y="198"/>
                    </a:lnTo>
                    <a:lnTo>
                      <a:pt x="180" y="216"/>
                    </a:lnTo>
                    <a:lnTo>
                      <a:pt x="168" y="216"/>
                    </a:lnTo>
                    <a:lnTo>
                      <a:pt x="168" y="228"/>
                    </a:lnTo>
                    <a:lnTo>
                      <a:pt x="156" y="252"/>
                    </a:lnTo>
                    <a:lnTo>
                      <a:pt x="150" y="258"/>
                    </a:lnTo>
                    <a:lnTo>
                      <a:pt x="138" y="264"/>
                    </a:lnTo>
                    <a:lnTo>
                      <a:pt x="114" y="264"/>
                    </a:lnTo>
                    <a:lnTo>
                      <a:pt x="90" y="240"/>
                    </a:lnTo>
                    <a:lnTo>
                      <a:pt x="84" y="240"/>
                    </a:lnTo>
                    <a:lnTo>
                      <a:pt x="78" y="246"/>
                    </a:lnTo>
                    <a:lnTo>
                      <a:pt x="66" y="246"/>
                    </a:lnTo>
                    <a:lnTo>
                      <a:pt x="60" y="240"/>
                    </a:lnTo>
                    <a:lnTo>
                      <a:pt x="48" y="240"/>
                    </a:lnTo>
                    <a:lnTo>
                      <a:pt x="42" y="234"/>
                    </a:lnTo>
                    <a:lnTo>
                      <a:pt x="36" y="240"/>
                    </a:lnTo>
                    <a:lnTo>
                      <a:pt x="30" y="252"/>
                    </a:lnTo>
                    <a:lnTo>
                      <a:pt x="30" y="258"/>
                    </a:lnTo>
                    <a:lnTo>
                      <a:pt x="36" y="270"/>
                    </a:lnTo>
                    <a:lnTo>
                      <a:pt x="36" y="294"/>
                    </a:lnTo>
                    <a:lnTo>
                      <a:pt x="42" y="300"/>
                    </a:lnTo>
                    <a:lnTo>
                      <a:pt x="42" y="306"/>
                    </a:lnTo>
                    <a:lnTo>
                      <a:pt x="18" y="312"/>
                    </a:lnTo>
                    <a:lnTo>
                      <a:pt x="30" y="330"/>
                    </a:lnTo>
                    <a:lnTo>
                      <a:pt x="24" y="330"/>
                    </a:lnTo>
                    <a:lnTo>
                      <a:pt x="18" y="336"/>
                    </a:lnTo>
                    <a:lnTo>
                      <a:pt x="6" y="342"/>
                    </a:lnTo>
                    <a:lnTo>
                      <a:pt x="0" y="348"/>
                    </a:lnTo>
                    <a:lnTo>
                      <a:pt x="0" y="354"/>
                    </a:lnTo>
                    <a:lnTo>
                      <a:pt x="12" y="366"/>
                    </a:lnTo>
                    <a:lnTo>
                      <a:pt x="12" y="396"/>
                    </a:lnTo>
                    <a:lnTo>
                      <a:pt x="36" y="396"/>
                    </a:lnTo>
                    <a:lnTo>
                      <a:pt x="42" y="402"/>
                    </a:lnTo>
                    <a:lnTo>
                      <a:pt x="42" y="408"/>
                    </a:lnTo>
                    <a:lnTo>
                      <a:pt x="24" y="426"/>
                    </a:lnTo>
                    <a:lnTo>
                      <a:pt x="18" y="438"/>
                    </a:lnTo>
                    <a:lnTo>
                      <a:pt x="30" y="462"/>
                    </a:lnTo>
                    <a:lnTo>
                      <a:pt x="42" y="480"/>
                    </a:lnTo>
                    <a:lnTo>
                      <a:pt x="54" y="504"/>
                    </a:lnTo>
                    <a:lnTo>
                      <a:pt x="60" y="510"/>
                    </a:lnTo>
                    <a:lnTo>
                      <a:pt x="60" y="564"/>
                    </a:lnTo>
                    <a:lnTo>
                      <a:pt x="66" y="570"/>
                    </a:lnTo>
                    <a:lnTo>
                      <a:pt x="72" y="570"/>
                    </a:lnTo>
                    <a:lnTo>
                      <a:pt x="84" y="576"/>
                    </a:lnTo>
                    <a:lnTo>
                      <a:pt x="120" y="576"/>
                    </a:lnTo>
                    <a:lnTo>
                      <a:pt x="126" y="582"/>
                    </a:lnTo>
                    <a:lnTo>
                      <a:pt x="138" y="606"/>
                    </a:lnTo>
                    <a:lnTo>
                      <a:pt x="114" y="654"/>
                    </a:lnTo>
                    <a:lnTo>
                      <a:pt x="108" y="660"/>
                    </a:lnTo>
                    <a:lnTo>
                      <a:pt x="102" y="672"/>
                    </a:lnTo>
                    <a:lnTo>
                      <a:pt x="84" y="690"/>
                    </a:lnTo>
                    <a:lnTo>
                      <a:pt x="84" y="702"/>
                    </a:lnTo>
                    <a:lnTo>
                      <a:pt x="120" y="702"/>
                    </a:lnTo>
                    <a:lnTo>
                      <a:pt x="132" y="708"/>
                    </a:lnTo>
                    <a:lnTo>
                      <a:pt x="150" y="720"/>
                    </a:lnTo>
                    <a:lnTo>
                      <a:pt x="168" y="726"/>
                    </a:lnTo>
                    <a:lnTo>
                      <a:pt x="192" y="738"/>
                    </a:lnTo>
                    <a:lnTo>
                      <a:pt x="210" y="738"/>
                    </a:lnTo>
                    <a:lnTo>
                      <a:pt x="228" y="732"/>
                    </a:lnTo>
                    <a:lnTo>
                      <a:pt x="234" y="732"/>
                    </a:lnTo>
                    <a:lnTo>
                      <a:pt x="240" y="726"/>
                    </a:lnTo>
                    <a:lnTo>
                      <a:pt x="294" y="726"/>
                    </a:lnTo>
                    <a:lnTo>
                      <a:pt x="294" y="732"/>
                    </a:lnTo>
                    <a:lnTo>
                      <a:pt x="318" y="732"/>
                    </a:lnTo>
                    <a:lnTo>
                      <a:pt x="324" y="726"/>
                    </a:lnTo>
                    <a:lnTo>
                      <a:pt x="348" y="726"/>
                    </a:lnTo>
                    <a:lnTo>
                      <a:pt x="366" y="720"/>
                    </a:lnTo>
                    <a:lnTo>
                      <a:pt x="396" y="720"/>
                    </a:lnTo>
                    <a:lnTo>
                      <a:pt x="444" y="696"/>
                    </a:lnTo>
                    <a:lnTo>
                      <a:pt x="450" y="696"/>
                    </a:lnTo>
                    <a:lnTo>
                      <a:pt x="456" y="690"/>
                    </a:lnTo>
                    <a:lnTo>
                      <a:pt x="456" y="660"/>
                    </a:lnTo>
                    <a:lnTo>
                      <a:pt x="450" y="654"/>
                    </a:lnTo>
                    <a:lnTo>
                      <a:pt x="450" y="636"/>
                    </a:lnTo>
                    <a:lnTo>
                      <a:pt x="444" y="624"/>
                    </a:lnTo>
                    <a:lnTo>
                      <a:pt x="444" y="606"/>
                    </a:lnTo>
                    <a:lnTo>
                      <a:pt x="450" y="594"/>
                    </a:lnTo>
                    <a:lnTo>
                      <a:pt x="462" y="588"/>
                    </a:lnTo>
                    <a:lnTo>
                      <a:pt x="468" y="576"/>
                    </a:lnTo>
                    <a:lnTo>
                      <a:pt x="486" y="576"/>
                    </a:lnTo>
                    <a:lnTo>
                      <a:pt x="486" y="588"/>
                    </a:lnTo>
                    <a:lnTo>
                      <a:pt x="528" y="588"/>
                    </a:lnTo>
                    <a:lnTo>
                      <a:pt x="534" y="582"/>
                    </a:lnTo>
                    <a:lnTo>
                      <a:pt x="534" y="576"/>
                    </a:lnTo>
                    <a:lnTo>
                      <a:pt x="528" y="570"/>
                    </a:lnTo>
                    <a:lnTo>
                      <a:pt x="522" y="570"/>
                    </a:lnTo>
                    <a:lnTo>
                      <a:pt x="522" y="564"/>
                    </a:lnTo>
                    <a:lnTo>
                      <a:pt x="528" y="558"/>
                    </a:lnTo>
                    <a:lnTo>
                      <a:pt x="534" y="558"/>
                    </a:lnTo>
                    <a:lnTo>
                      <a:pt x="546" y="552"/>
                    </a:lnTo>
                    <a:lnTo>
                      <a:pt x="552" y="546"/>
                    </a:lnTo>
                    <a:lnTo>
                      <a:pt x="564" y="540"/>
                    </a:lnTo>
                    <a:lnTo>
                      <a:pt x="594" y="540"/>
                    </a:lnTo>
                    <a:lnTo>
                      <a:pt x="594" y="552"/>
                    </a:lnTo>
                    <a:lnTo>
                      <a:pt x="600" y="558"/>
                    </a:lnTo>
                    <a:lnTo>
                      <a:pt x="612" y="558"/>
                    </a:lnTo>
                    <a:lnTo>
                      <a:pt x="624" y="552"/>
                    </a:lnTo>
                    <a:lnTo>
                      <a:pt x="630" y="540"/>
                    </a:lnTo>
                    <a:lnTo>
                      <a:pt x="636" y="534"/>
                    </a:lnTo>
                    <a:lnTo>
                      <a:pt x="636" y="528"/>
                    </a:lnTo>
                    <a:lnTo>
                      <a:pt x="630" y="522"/>
                    </a:lnTo>
                    <a:lnTo>
                      <a:pt x="630" y="510"/>
                    </a:lnTo>
                    <a:lnTo>
                      <a:pt x="624" y="498"/>
                    </a:lnTo>
                    <a:lnTo>
                      <a:pt x="624" y="480"/>
                    </a:lnTo>
                    <a:lnTo>
                      <a:pt x="630" y="474"/>
                    </a:lnTo>
                    <a:lnTo>
                      <a:pt x="636" y="474"/>
                    </a:lnTo>
                    <a:lnTo>
                      <a:pt x="636" y="438"/>
                    </a:lnTo>
                    <a:lnTo>
                      <a:pt x="642" y="432"/>
                    </a:lnTo>
                    <a:lnTo>
                      <a:pt x="660" y="432"/>
                    </a:lnTo>
                    <a:lnTo>
                      <a:pt x="690" y="414"/>
                    </a:lnTo>
                    <a:lnTo>
                      <a:pt x="684" y="414"/>
                    </a:lnTo>
                    <a:lnTo>
                      <a:pt x="672" y="408"/>
                    </a:lnTo>
                    <a:lnTo>
                      <a:pt x="672" y="402"/>
                    </a:lnTo>
                    <a:lnTo>
                      <a:pt x="666" y="396"/>
                    </a:lnTo>
                    <a:lnTo>
                      <a:pt x="666" y="390"/>
                    </a:lnTo>
                    <a:lnTo>
                      <a:pt x="654" y="384"/>
                    </a:lnTo>
                    <a:lnTo>
                      <a:pt x="642" y="372"/>
                    </a:lnTo>
                    <a:lnTo>
                      <a:pt x="642" y="360"/>
                    </a:lnTo>
                    <a:lnTo>
                      <a:pt x="660" y="360"/>
                    </a:lnTo>
                    <a:lnTo>
                      <a:pt x="666" y="366"/>
                    </a:lnTo>
                    <a:lnTo>
                      <a:pt x="684" y="372"/>
                    </a:lnTo>
                    <a:lnTo>
                      <a:pt x="690" y="372"/>
                    </a:lnTo>
                    <a:lnTo>
                      <a:pt x="696" y="366"/>
                    </a:lnTo>
                    <a:lnTo>
                      <a:pt x="714" y="366"/>
                    </a:lnTo>
                    <a:lnTo>
                      <a:pt x="714" y="336"/>
                    </a:lnTo>
                    <a:lnTo>
                      <a:pt x="708" y="330"/>
                    </a:lnTo>
                    <a:lnTo>
                      <a:pt x="708" y="318"/>
                    </a:lnTo>
                    <a:lnTo>
                      <a:pt x="714" y="306"/>
                    </a:lnTo>
                    <a:lnTo>
                      <a:pt x="738" y="282"/>
                    </a:lnTo>
                    <a:lnTo>
                      <a:pt x="738" y="276"/>
                    </a:lnTo>
                    <a:lnTo>
                      <a:pt x="732" y="264"/>
                    </a:lnTo>
                    <a:lnTo>
                      <a:pt x="726" y="258"/>
                    </a:lnTo>
                    <a:lnTo>
                      <a:pt x="726" y="228"/>
                    </a:lnTo>
                    <a:lnTo>
                      <a:pt x="696" y="198"/>
                    </a:lnTo>
                    <a:lnTo>
                      <a:pt x="696" y="192"/>
                    </a:lnTo>
                    <a:lnTo>
                      <a:pt x="702" y="186"/>
                    </a:lnTo>
                    <a:lnTo>
                      <a:pt x="708" y="174"/>
                    </a:lnTo>
                    <a:lnTo>
                      <a:pt x="714" y="168"/>
                    </a:lnTo>
                    <a:lnTo>
                      <a:pt x="738" y="156"/>
                    </a:lnTo>
                    <a:lnTo>
                      <a:pt x="744" y="150"/>
                    </a:lnTo>
                    <a:lnTo>
                      <a:pt x="768" y="138"/>
                    </a:lnTo>
                    <a:lnTo>
                      <a:pt x="774" y="138"/>
                    </a:lnTo>
                    <a:lnTo>
                      <a:pt x="780" y="132"/>
                    </a:lnTo>
                    <a:lnTo>
                      <a:pt x="822" y="132"/>
                    </a:lnTo>
                    <a:lnTo>
                      <a:pt x="828" y="126"/>
                    </a:lnTo>
                    <a:lnTo>
                      <a:pt x="852" y="126"/>
                    </a:lnTo>
                    <a:lnTo>
                      <a:pt x="864" y="132"/>
                    </a:lnTo>
                    <a:lnTo>
                      <a:pt x="876" y="132"/>
                    </a:lnTo>
                    <a:lnTo>
                      <a:pt x="882" y="126"/>
                    </a:lnTo>
                    <a:lnTo>
                      <a:pt x="894" y="126"/>
                    </a:lnTo>
                    <a:lnTo>
                      <a:pt x="900" y="120"/>
                    </a:lnTo>
                    <a:lnTo>
                      <a:pt x="894" y="114"/>
                    </a:lnTo>
                    <a:lnTo>
                      <a:pt x="894" y="108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 baseline="-25000">
                  <a:solidFill>
                    <a:srgbClr val="FFC000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181" name="Group 198">
                <a:extLst>
                  <a:ext uri="{FF2B5EF4-FFF2-40B4-BE49-F238E27FC236}">
                    <a16:creationId xmlns="" xmlns:a16="http://schemas.microsoft.com/office/drawing/2014/main" id="{44BD4A29-B3CA-4454-AF04-ED39BAA15F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98498" y="-1848880"/>
                <a:ext cx="53660" cy="69399"/>
                <a:chOff x="2184" y="1242"/>
                <a:chExt cx="257" cy="316"/>
              </a:xfrm>
              <a:grpFill/>
            </p:grpSpPr>
            <p:sp>
              <p:nvSpPr>
                <p:cNvPr id="182" name="Freeform 199" descr="© INSCALE GmbH, 05.05.2010&#10;http://www.presentationload.com/">
                  <a:extLst>
                    <a:ext uri="{FF2B5EF4-FFF2-40B4-BE49-F238E27FC236}">
                      <a16:creationId xmlns="" xmlns:a16="http://schemas.microsoft.com/office/drawing/2014/main" id="{3796B984-2AA7-40F7-903F-39898342E37E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2184" y="1242"/>
                  <a:ext cx="257" cy="282"/>
                </a:xfrm>
                <a:custGeom>
                  <a:avLst/>
                  <a:gdLst/>
                  <a:ahLst/>
                  <a:cxnLst>
                    <a:cxn ang="0">
                      <a:pos x="464" y="374"/>
                    </a:cxn>
                    <a:cxn ang="0">
                      <a:pos x="453" y="310"/>
                    </a:cxn>
                    <a:cxn ang="0">
                      <a:pos x="453" y="235"/>
                    </a:cxn>
                    <a:cxn ang="0">
                      <a:pos x="378" y="224"/>
                    </a:cxn>
                    <a:cxn ang="0">
                      <a:pos x="302" y="171"/>
                    </a:cxn>
                    <a:cxn ang="0">
                      <a:pos x="291" y="118"/>
                    </a:cxn>
                    <a:cxn ang="0">
                      <a:pos x="259" y="128"/>
                    </a:cxn>
                    <a:cxn ang="0">
                      <a:pos x="216" y="53"/>
                    </a:cxn>
                    <a:cxn ang="0">
                      <a:pos x="87" y="0"/>
                    </a:cxn>
                    <a:cxn ang="0">
                      <a:pos x="0" y="43"/>
                    </a:cxn>
                    <a:cxn ang="0">
                      <a:pos x="32" y="96"/>
                    </a:cxn>
                    <a:cxn ang="0">
                      <a:pos x="65" y="139"/>
                    </a:cxn>
                    <a:cxn ang="0">
                      <a:pos x="54" y="150"/>
                    </a:cxn>
                    <a:cxn ang="0">
                      <a:pos x="32" y="181"/>
                    </a:cxn>
                    <a:cxn ang="0">
                      <a:pos x="32" y="192"/>
                    </a:cxn>
                    <a:cxn ang="0">
                      <a:pos x="76" y="203"/>
                    </a:cxn>
                    <a:cxn ang="0">
                      <a:pos x="87" y="267"/>
                    </a:cxn>
                    <a:cxn ang="0">
                      <a:pos x="65" y="310"/>
                    </a:cxn>
                    <a:cxn ang="0">
                      <a:pos x="98" y="363"/>
                    </a:cxn>
                    <a:cxn ang="0">
                      <a:pos x="119" y="395"/>
                    </a:cxn>
                    <a:cxn ang="0">
                      <a:pos x="157" y="442"/>
                    </a:cxn>
                    <a:cxn ang="0">
                      <a:pos x="173" y="438"/>
                    </a:cxn>
                    <a:cxn ang="0">
                      <a:pos x="180" y="444"/>
                    </a:cxn>
                    <a:cxn ang="0">
                      <a:pos x="230" y="446"/>
                    </a:cxn>
                    <a:cxn ang="0">
                      <a:pos x="237" y="431"/>
                    </a:cxn>
                    <a:cxn ang="0">
                      <a:pos x="258" y="416"/>
                    </a:cxn>
                    <a:cxn ang="0">
                      <a:pos x="266" y="418"/>
                    </a:cxn>
                    <a:cxn ang="0">
                      <a:pos x="268" y="407"/>
                    </a:cxn>
                    <a:cxn ang="0">
                      <a:pos x="267" y="399"/>
                    </a:cxn>
                    <a:cxn ang="0">
                      <a:pos x="254" y="388"/>
                    </a:cxn>
                    <a:cxn ang="0">
                      <a:pos x="262" y="387"/>
                    </a:cxn>
                    <a:cxn ang="0">
                      <a:pos x="279" y="380"/>
                    </a:cxn>
                    <a:cxn ang="0">
                      <a:pos x="288" y="372"/>
                    </a:cxn>
                    <a:cxn ang="0">
                      <a:pos x="298" y="389"/>
                    </a:cxn>
                    <a:cxn ang="0">
                      <a:pos x="292" y="399"/>
                    </a:cxn>
                    <a:cxn ang="0">
                      <a:pos x="309" y="402"/>
                    </a:cxn>
                    <a:cxn ang="0">
                      <a:pos x="321" y="404"/>
                    </a:cxn>
                    <a:cxn ang="0">
                      <a:pos x="326" y="408"/>
                    </a:cxn>
                    <a:cxn ang="0">
                      <a:pos x="328" y="433"/>
                    </a:cxn>
                    <a:cxn ang="0">
                      <a:pos x="334" y="429"/>
                    </a:cxn>
                    <a:cxn ang="0">
                      <a:pos x="335" y="448"/>
                    </a:cxn>
                    <a:cxn ang="0">
                      <a:pos x="348" y="452"/>
                    </a:cxn>
                    <a:cxn ang="0">
                      <a:pos x="356" y="467"/>
                    </a:cxn>
                    <a:cxn ang="0">
                      <a:pos x="354" y="478"/>
                    </a:cxn>
                    <a:cxn ang="0">
                      <a:pos x="356" y="482"/>
                    </a:cxn>
                    <a:cxn ang="0">
                      <a:pos x="369" y="485"/>
                    </a:cxn>
                    <a:cxn ang="0">
                      <a:pos x="381" y="492"/>
                    </a:cxn>
                    <a:cxn ang="0">
                      <a:pos x="390" y="496"/>
                    </a:cxn>
                    <a:cxn ang="0">
                      <a:pos x="399" y="501"/>
                    </a:cxn>
                    <a:cxn ang="0">
                      <a:pos x="392" y="513"/>
                    </a:cxn>
                    <a:cxn ang="0">
                      <a:pos x="384" y="528"/>
                    </a:cxn>
                    <a:cxn ang="0">
                      <a:pos x="376" y="542"/>
                    </a:cxn>
                    <a:cxn ang="0">
                      <a:pos x="453" y="492"/>
                    </a:cxn>
                    <a:cxn ang="0">
                      <a:pos x="486" y="470"/>
                    </a:cxn>
                    <a:cxn ang="0">
                      <a:pos x="486" y="406"/>
                    </a:cxn>
                  </a:cxnLst>
                  <a:rect l="0" t="0" r="r" b="b"/>
                  <a:pathLst>
                    <a:path w="496" h="542">
                      <a:moveTo>
                        <a:pt x="486" y="406"/>
                      </a:moveTo>
                      <a:cubicBezTo>
                        <a:pt x="453" y="395"/>
                        <a:pt x="453" y="395"/>
                        <a:pt x="453" y="395"/>
                      </a:cubicBezTo>
                      <a:cubicBezTo>
                        <a:pt x="464" y="374"/>
                        <a:pt x="464" y="374"/>
                        <a:pt x="464" y="374"/>
                      </a:cubicBezTo>
                      <a:cubicBezTo>
                        <a:pt x="432" y="363"/>
                        <a:pt x="432" y="363"/>
                        <a:pt x="432" y="363"/>
                      </a:cubicBezTo>
                      <a:cubicBezTo>
                        <a:pt x="432" y="331"/>
                        <a:pt x="432" y="331"/>
                        <a:pt x="432" y="331"/>
                      </a:cubicBezTo>
                      <a:cubicBezTo>
                        <a:pt x="453" y="310"/>
                        <a:pt x="453" y="310"/>
                        <a:pt x="453" y="310"/>
                      </a:cubicBezTo>
                      <a:cubicBezTo>
                        <a:pt x="453" y="267"/>
                        <a:pt x="453" y="267"/>
                        <a:pt x="453" y="267"/>
                      </a:cubicBezTo>
                      <a:cubicBezTo>
                        <a:pt x="442" y="256"/>
                        <a:pt x="442" y="256"/>
                        <a:pt x="442" y="256"/>
                      </a:cubicBezTo>
                      <a:cubicBezTo>
                        <a:pt x="453" y="235"/>
                        <a:pt x="453" y="235"/>
                        <a:pt x="453" y="235"/>
                      </a:cubicBezTo>
                      <a:cubicBezTo>
                        <a:pt x="464" y="224"/>
                        <a:pt x="464" y="224"/>
                        <a:pt x="464" y="224"/>
                      </a:cubicBezTo>
                      <a:cubicBezTo>
                        <a:pt x="421" y="213"/>
                        <a:pt x="421" y="213"/>
                        <a:pt x="421" y="213"/>
                      </a:cubicBezTo>
                      <a:cubicBezTo>
                        <a:pt x="378" y="224"/>
                        <a:pt x="378" y="224"/>
                        <a:pt x="378" y="224"/>
                      </a:cubicBezTo>
                      <a:cubicBezTo>
                        <a:pt x="367" y="213"/>
                        <a:pt x="367" y="213"/>
                        <a:pt x="367" y="213"/>
                      </a:cubicBezTo>
                      <a:cubicBezTo>
                        <a:pt x="324" y="203"/>
                        <a:pt x="324" y="203"/>
                        <a:pt x="324" y="203"/>
                      </a:cubicBezTo>
                      <a:cubicBezTo>
                        <a:pt x="302" y="171"/>
                        <a:pt x="302" y="171"/>
                        <a:pt x="302" y="171"/>
                      </a:cubicBezTo>
                      <a:cubicBezTo>
                        <a:pt x="313" y="160"/>
                        <a:pt x="313" y="160"/>
                        <a:pt x="313" y="160"/>
                      </a:cubicBezTo>
                      <a:cubicBezTo>
                        <a:pt x="313" y="128"/>
                        <a:pt x="313" y="128"/>
                        <a:pt x="313" y="128"/>
                      </a:cubicBezTo>
                      <a:cubicBezTo>
                        <a:pt x="291" y="118"/>
                        <a:pt x="291" y="118"/>
                        <a:pt x="291" y="118"/>
                      </a:cubicBezTo>
                      <a:cubicBezTo>
                        <a:pt x="280" y="118"/>
                        <a:pt x="280" y="118"/>
                        <a:pt x="280" y="118"/>
                      </a:cubicBezTo>
                      <a:cubicBezTo>
                        <a:pt x="270" y="128"/>
                        <a:pt x="270" y="128"/>
                        <a:pt x="270" y="128"/>
                      </a:cubicBezTo>
                      <a:cubicBezTo>
                        <a:pt x="259" y="128"/>
                        <a:pt x="259" y="128"/>
                        <a:pt x="259" y="128"/>
                      </a:cubicBezTo>
                      <a:cubicBezTo>
                        <a:pt x="249" y="118"/>
                        <a:pt x="249" y="118"/>
                        <a:pt x="249" y="118"/>
                      </a:cubicBezTo>
                      <a:cubicBezTo>
                        <a:pt x="227" y="53"/>
                        <a:pt x="227" y="53"/>
                        <a:pt x="227" y="53"/>
                      </a:cubicBezTo>
                      <a:cubicBezTo>
                        <a:pt x="216" y="53"/>
                        <a:pt x="216" y="53"/>
                        <a:pt x="216" y="53"/>
                      </a:cubicBezTo>
                      <a:cubicBezTo>
                        <a:pt x="173" y="21"/>
                        <a:pt x="173" y="21"/>
                        <a:pt x="173" y="21"/>
                      </a:cubicBezTo>
                      <a:cubicBezTo>
                        <a:pt x="129" y="0"/>
                        <a:pt x="129" y="0"/>
                        <a:pt x="129" y="0"/>
                      </a:cubicBezTo>
                      <a:cubicBezTo>
                        <a:pt x="87" y="0"/>
                        <a:pt x="87" y="0"/>
                        <a:pt x="87" y="0"/>
                      </a:cubicBezTo>
                      <a:cubicBezTo>
                        <a:pt x="54" y="32"/>
                        <a:pt x="54" y="32"/>
                        <a:pt x="54" y="32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11" y="43"/>
                        <a:pt x="11" y="43"/>
                        <a:pt x="11" y="43"/>
                      </a:cubicBezTo>
                      <a:cubicBezTo>
                        <a:pt x="22" y="96"/>
                        <a:pt x="22" y="96"/>
                        <a:pt x="22" y="96"/>
                      </a:cubicBez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22" y="128"/>
                        <a:pt x="22" y="128"/>
                        <a:pt x="22" y="128"/>
                      </a:cubicBezTo>
                      <a:cubicBezTo>
                        <a:pt x="43" y="128"/>
                        <a:pt x="43" y="128"/>
                        <a:pt x="43" y="128"/>
                      </a:cubicBezTo>
                      <a:cubicBezTo>
                        <a:pt x="65" y="139"/>
                        <a:pt x="65" y="139"/>
                        <a:pt x="65" y="139"/>
                      </a:cubicBezTo>
                      <a:cubicBezTo>
                        <a:pt x="76" y="139"/>
                        <a:pt x="76" y="139"/>
                        <a:pt x="76" y="139"/>
                      </a:cubicBezTo>
                      <a:cubicBezTo>
                        <a:pt x="65" y="150"/>
                        <a:pt x="65" y="150"/>
                        <a:pt x="65" y="150"/>
                      </a:cubicBezTo>
                      <a:cubicBezTo>
                        <a:pt x="54" y="150"/>
                        <a:pt x="54" y="150"/>
                        <a:pt x="54" y="150"/>
                      </a:cubicBezTo>
                      <a:cubicBezTo>
                        <a:pt x="43" y="160"/>
                        <a:pt x="43" y="160"/>
                        <a:pt x="43" y="160"/>
                      </a:cubicBezTo>
                      <a:cubicBezTo>
                        <a:pt x="32" y="160"/>
                        <a:pt x="32" y="160"/>
                        <a:pt x="32" y="160"/>
                      </a:cubicBezTo>
                      <a:cubicBezTo>
                        <a:pt x="32" y="181"/>
                        <a:pt x="32" y="181"/>
                        <a:pt x="32" y="181"/>
                      </a:cubicBezTo>
                      <a:cubicBezTo>
                        <a:pt x="22" y="181"/>
                        <a:pt x="22" y="181"/>
                        <a:pt x="22" y="181"/>
                      </a:cubicBezTo>
                      <a:cubicBezTo>
                        <a:pt x="22" y="192"/>
                        <a:pt x="22" y="192"/>
                        <a:pt x="22" y="192"/>
                      </a:cubicBezTo>
                      <a:cubicBezTo>
                        <a:pt x="32" y="192"/>
                        <a:pt x="32" y="192"/>
                        <a:pt x="32" y="192"/>
                      </a:cubicBezTo>
                      <a:cubicBezTo>
                        <a:pt x="54" y="181"/>
                        <a:pt x="54" y="181"/>
                        <a:pt x="54" y="181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6" y="203"/>
                        <a:pt x="76" y="203"/>
                        <a:pt x="76" y="203"/>
                      </a:cubicBezTo>
                      <a:cubicBezTo>
                        <a:pt x="43" y="235"/>
                        <a:pt x="43" y="235"/>
                        <a:pt x="43" y="235"/>
                      </a:cubicBezTo>
                      <a:cubicBezTo>
                        <a:pt x="43" y="267"/>
                        <a:pt x="43" y="267"/>
                        <a:pt x="43" y="267"/>
                      </a:cubicBezTo>
                      <a:cubicBezTo>
                        <a:pt x="87" y="267"/>
                        <a:pt x="87" y="267"/>
                        <a:pt x="87" y="267"/>
                      </a:cubicBezTo>
                      <a:cubicBezTo>
                        <a:pt x="98" y="278"/>
                        <a:pt x="98" y="278"/>
                        <a:pt x="98" y="278"/>
                      </a:cubicBezTo>
                      <a:cubicBezTo>
                        <a:pt x="108" y="299"/>
                        <a:pt x="108" y="299"/>
                        <a:pt x="108" y="299"/>
                      </a:cubicBezTo>
                      <a:cubicBezTo>
                        <a:pt x="65" y="310"/>
                        <a:pt x="65" y="310"/>
                        <a:pt x="65" y="310"/>
                      </a:cubicBezTo>
                      <a:cubicBezTo>
                        <a:pt x="87" y="331"/>
                        <a:pt x="87" y="331"/>
                        <a:pt x="87" y="331"/>
                      </a:cubicBezTo>
                      <a:cubicBezTo>
                        <a:pt x="98" y="353"/>
                        <a:pt x="98" y="353"/>
                        <a:pt x="98" y="353"/>
                      </a:cubicBezTo>
                      <a:cubicBezTo>
                        <a:pt x="98" y="363"/>
                        <a:pt x="98" y="363"/>
                        <a:pt x="98" y="363"/>
                      </a:cubicBezTo>
                      <a:cubicBezTo>
                        <a:pt x="87" y="363"/>
                        <a:pt x="87" y="363"/>
                        <a:pt x="87" y="363"/>
                      </a:cubicBezTo>
                      <a:cubicBezTo>
                        <a:pt x="87" y="374"/>
                        <a:pt x="87" y="374"/>
                        <a:pt x="87" y="374"/>
                      </a:cubicBezTo>
                      <a:cubicBezTo>
                        <a:pt x="119" y="395"/>
                        <a:pt x="119" y="395"/>
                        <a:pt x="119" y="395"/>
                      </a:cubicBezTo>
                      <a:cubicBezTo>
                        <a:pt x="140" y="417"/>
                        <a:pt x="140" y="417"/>
                        <a:pt x="140" y="417"/>
                      </a:cubicBezTo>
                      <a:cubicBezTo>
                        <a:pt x="157" y="442"/>
                        <a:pt x="157" y="442"/>
                        <a:pt x="157" y="442"/>
                      </a:cubicBezTo>
                      <a:cubicBezTo>
                        <a:pt x="157" y="442"/>
                        <a:pt x="157" y="442"/>
                        <a:pt x="157" y="442"/>
                      </a:cubicBezTo>
                      <a:cubicBezTo>
                        <a:pt x="159" y="442"/>
                        <a:pt x="161" y="443"/>
                        <a:pt x="166" y="444"/>
                      </a:cubicBezTo>
                      <a:cubicBezTo>
                        <a:pt x="166" y="444"/>
                        <a:pt x="166" y="444"/>
                        <a:pt x="167" y="444"/>
                      </a:cubicBezTo>
                      <a:cubicBezTo>
                        <a:pt x="173" y="438"/>
                        <a:pt x="173" y="438"/>
                        <a:pt x="173" y="438"/>
                      </a:cubicBezTo>
                      <a:cubicBezTo>
                        <a:pt x="173" y="447"/>
                        <a:pt x="173" y="447"/>
                        <a:pt x="173" y="447"/>
                      </a:cubicBezTo>
                      <a:cubicBezTo>
                        <a:pt x="174" y="448"/>
                        <a:pt x="175" y="448"/>
                        <a:pt x="176" y="449"/>
                      </a:cubicBezTo>
                      <a:cubicBezTo>
                        <a:pt x="176" y="449"/>
                        <a:pt x="176" y="449"/>
                        <a:pt x="180" y="444"/>
                      </a:cubicBezTo>
                      <a:cubicBezTo>
                        <a:pt x="180" y="444"/>
                        <a:pt x="180" y="444"/>
                        <a:pt x="199" y="447"/>
                      </a:cubicBezTo>
                      <a:cubicBezTo>
                        <a:pt x="199" y="447"/>
                        <a:pt x="199" y="447"/>
                        <a:pt x="212" y="446"/>
                      </a:cubicBezTo>
                      <a:cubicBezTo>
                        <a:pt x="212" y="446"/>
                        <a:pt x="212" y="446"/>
                        <a:pt x="230" y="446"/>
                      </a:cubicBezTo>
                      <a:cubicBezTo>
                        <a:pt x="230" y="446"/>
                        <a:pt x="230" y="446"/>
                        <a:pt x="240" y="443"/>
                      </a:cubicBezTo>
                      <a:cubicBezTo>
                        <a:pt x="240" y="443"/>
                        <a:pt x="240" y="443"/>
                        <a:pt x="239" y="437"/>
                      </a:cubicBezTo>
                      <a:cubicBezTo>
                        <a:pt x="239" y="437"/>
                        <a:pt x="239" y="437"/>
                        <a:pt x="237" y="431"/>
                      </a:cubicBezTo>
                      <a:cubicBezTo>
                        <a:pt x="237" y="431"/>
                        <a:pt x="237" y="431"/>
                        <a:pt x="245" y="425"/>
                      </a:cubicBezTo>
                      <a:cubicBezTo>
                        <a:pt x="245" y="425"/>
                        <a:pt x="245" y="425"/>
                        <a:pt x="255" y="417"/>
                      </a:cubicBezTo>
                      <a:cubicBezTo>
                        <a:pt x="255" y="417"/>
                        <a:pt x="255" y="417"/>
                        <a:pt x="258" y="416"/>
                      </a:cubicBezTo>
                      <a:cubicBezTo>
                        <a:pt x="258" y="416"/>
                        <a:pt x="258" y="416"/>
                        <a:pt x="258" y="421"/>
                      </a:cubicBezTo>
                      <a:cubicBezTo>
                        <a:pt x="258" y="421"/>
                        <a:pt x="258" y="421"/>
                        <a:pt x="262" y="419"/>
                      </a:cubicBezTo>
                      <a:cubicBezTo>
                        <a:pt x="262" y="419"/>
                        <a:pt x="262" y="419"/>
                        <a:pt x="266" y="418"/>
                      </a:cubicBezTo>
                      <a:cubicBezTo>
                        <a:pt x="266" y="418"/>
                        <a:pt x="266" y="418"/>
                        <a:pt x="263" y="414"/>
                      </a:cubicBezTo>
                      <a:cubicBezTo>
                        <a:pt x="263" y="414"/>
                        <a:pt x="263" y="414"/>
                        <a:pt x="267" y="412"/>
                      </a:cubicBezTo>
                      <a:cubicBezTo>
                        <a:pt x="267" y="412"/>
                        <a:pt x="267" y="412"/>
                        <a:pt x="268" y="407"/>
                      </a:cubicBezTo>
                      <a:cubicBezTo>
                        <a:pt x="268" y="407"/>
                        <a:pt x="268" y="407"/>
                        <a:pt x="264" y="405"/>
                      </a:cubicBezTo>
                      <a:cubicBezTo>
                        <a:pt x="264" y="405"/>
                        <a:pt x="264" y="405"/>
                        <a:pt x="264" y="402"/>
                      </a:cubicBezTo>
                      <a:cubicBezTo>
                        <a:pt x="264" y="402"/>
                        <a:pt x="264" y="402"/>
                        <a:pt x="267" y="399"/>
                      </a:cubicBezTo>
                      <a:cubicBezTo>
                        <a:pt x="267" y="399"/>
                        <a:pt x="267" y="399"/>
                        <a:pt x="266" y="396"/>
                      </a:cubicBezTo>
                      <a:cubicBezTo>
                        <a:pt x="266" y="396"/>
                        <a:pt x="266" y="396"/>
                        <a:pt x="258" y="394"/>
                      </a:cubicBezTo>
                      <a:cubicBezTo>
                        <a:pt x="258" y="394"/>
                        <a:pt x="258" y="394"/>
                        <a:pt x="254" y="388"/>
                      </a:cubicBezTo>
                      <a:cubicBezTo>
                        <a:pt x="254" y="388"/>
                        <a:pt x="254" y="388"/>
                        <a:pt x="256" y="385"/>
                      </a:cubicBezTo>
                      <a:cubicBezTo>
                        <a:pt x="256" y="385"/>
                        <a:pt x="256" y="385"/>
                        <a:pt x="259" y="389"/>
                      </a:cubicBezTo>
                      <a:cubicBezTo>
                        <a:pt x="259" y="389"/>
                        <a:pt x="259" y="389"/>
                        <a:pt x="262" y="387"/>
                      </a:cubicBezTo>
                      <a:cubicBezTo>
                        <a:pt x="262" y="387"/>
                        <a:pt x="262" y="387"/>
                        <a:pt x="267" y="388"/>
                      </a:cubicBezTo>
                      <a:cubicBezTo>
                        <a:pt x="267" y="388"/>
                        <a:pt x="267" y="388"/>
                        <a:pt x="271" y="385"/>
                      </a:cubicBezTo>
                      <a:cubicBezTo>
                        <a:pt x="271" y="385"/>
                        <a:pt x="271" y="385"/>
                        <a:pt x="279" y="380"/>
                      </a:cubicBezTo>
                      <a:cubicBezTo>
                        <a:pt x="279" y="380"/>
                        <a:pt x="279" y="380"/>
                        <a:pt x="282" y="378"/>
                      </a:cubicBezTo>
                      <a:cubicBezTo>
                        <a:pt x="282" y="378"/>
                        <a:pt x="282" y="378"/>
                        <a:pt x="283" y="374"/>
                      </a:cubicBezTo>
                      <a:cubicBezTo>
                        <a:pt x="283" y="374"/>
                        <a:pt x="283" y="374"/>
                        <a:pt x="288" y="372"/>
                      </a:cubicBezTo>
                      <a:cubicBezTo>
                        <a:pt x="288" y="372"/>
                        <a:pt x="288" y="372"/>
                        <a:pt x="293" y="377"/>
                      </a:cubicBezTo>
                      <a:cubicBezTo>
                        <a:pt x="293" y="377"/>
                        <a:pt x="293" y="377"/>
                        <a:pt x="297" y="384"/>
                      </a:cubicBezTo>
                      <a:cubicBezTo>
                        <a:pt x="297" y="384"/>
                        <a:pt x="297" y="384"/>
                        <a:pt x="298" y="389"/>
                      </a:cubicBezTo>
                      <a:cubicBezTo>
                        <a:pt x="298" y="389"/>
                        <a:pt x="298" y="389"/>
                        <a:pt x="298" y="392"/>
                      </a:cubicBezTo>
                      <a:cubicBezTo>
                        <a:pt x="298" y="392"/>
                        <a:pt x="298" y="392"/>
                        <a:pt x="291" y="396"/>
                      </a:cubicBezTo>
                      <a:cubicBezTo>
                        <a:pt x="291" y="396"/>
                        <a:pt x="291" y="396"/>
                        <a:pt x="292" y="399"/>
                      </a:cubicBezTo>
                      <a:cubicBezTo>
                        <a:pt x="292" y="399"/>
                        <a:pt x="292" y="399"/>
                        <a:pt x="299" y="400"/>
                      </a:cubicBezTo>
                      <a:cubicBezTo>
                        <a:pt x="299" y="400"/>
                        <a:pt x="299" y="400"/>
                        <a:pt x="303" y="404"/>
                      </a:cubicBezTo>
                      <a:cubicBezTo>
                        <a:pt x="303" y="404"/>
                        <a:pt x="303" y="404"/>
                        <a:pt x="309" y="402"/>
                      </a:cubicBezTo>
                      <a:cubicBezTo>
                        <a:pt x="309" y="402"/>
                        <a:pt x="309" y="402"/>
                        <a:pt x="314" y="404"/>
                      </a:cubicBezTo>
                      <a:cubicBezTo>
                        <a:pt x="314" y="404"/>
                        <a:pt x="314" y="404"/>
                        <a:pt x="319" y="401"/>
                      </a:cubicBezTo>
                      <a:cubicBezTo>
                        <a:pt x="319" y="401"/>
                        <a:pt x="319" y="401"/>
                        <a:pt x="321" y="404"/>
                      </a:cubicBezTo>
                      <a:cubicBezTo>
                        <a:pt x="321" y="404"/>
                        <a:pt x="321" y="404"/>
                        <a:pt x="318" y="408"/>
                      </a:cubicBezTo>
                      <a:cubicBezTo>
                        <a:pt x="318" y="408"/>
                        <a:pt x="318" y="408"/>
                        <a:pt x="324" y="407"/>
                      </a:cubicBezTo>
                      <a:cubicBezTo>
                        <a:pt x="324" y="407"/>
                        <a:pt x="324" y="407"/>
                        <a:pt x="326" y="408"/>
                      </a:cubicBezTo>
                      <a:cubicBezTo>
                        <a:pt x="326" y="408"/>
                        <a:pt x="326" y="408"/>
                        <a:pt x="324" y="425"/>
                      </a:cubicBezTo>
                      <a:cubicBezTo>
                        <a:pt x="324" y="425"/>
                        <a:pt x="324" y="425"/>
                        <a:pt x="324" y="432"/>
                      </a:cubicBezTo>
                      <a:cubicBezTo>
                        <a:pt x="324" y="432"/>
                        <a:pt x="324" y="432"/>
                        <a:pt x="328" y="433"/>
                      </a:cubicBezTo>
                      <a:cubicBezTo>
                        <a:pt x="328" y="433"/>
                        <a:pt x="328" y="433"/>
                        <a:pt x="330" y="431"/>
                      </a:cubicBezTo>
                      <a:cubicBezTo>
                        <a:pt x="330" y="431"/>
                        <a:pt x="330" y="431"/>
                        <a:pt x="331" y="428"/>
                      </a:cubicBezTo>
                      <a:cubicBezTo>
                        <a:pt x="331" y="428"/>
                        <a:pt x="331" y="428"/>
                        <a:pt x="334" y="429"/>
                      </a:cubicBezTo>
                      <a:cubicBezTo>
                        <a:pt x="334" y="429"/>
                        <a:pt x="334" y="429"/>
                        <a:pt x="336" y="433"/>
                      </a:cubicBezTo>
                      <a:cubicBezTo>
                        <a:pt x="336" y="433"/>
                        <a:pt x="336" y="433"/>
                        <a:pt x="336" y="443"/>
                      </a:cubicBezTo>
                      <a:cubicBezTo>
                        <a:pt x="336" y="443"/>
                        <a:pt x="336" y="443"/>
                        <a:pt x="335" y="448"/>
                      </a:cubicBezTo>
                      <a:cubicBezTo>
                        <a:pt x="335" y="448"/>
                        <a:pt x="335" y="448"/>
                        <a:pt x="339" y="450"/>
                      </a:cubicBezTo>
                      <a:cubicBezTo>
                        <a:pt x="339" y="450"/>
                        <a:pt x="339" y="450"/>
                        <a:pt x="344" y="450"/>
                      </a:cubicBezTo>
                      <a:cubicBezTo>
                        <a:pt x="344" y="450"/>
                        <a:pt x="344" y="450"/>
                        <a:pt x="348" y="452"/>
                      </a:cubicBezTo>
                      <a:cubicBezTo>
                        <a:pt x="348" y="452"/>
                        <a:pt x="348" y="452"/>
                        <a:pt x="353" y="456"/>
                      </a:cubicBezTo>
                      <a:cubicBezTo>
                        <a:pt x="353" y="456"/>
                        <a:pt x="353" y="456"/>
                        <a:pt x="357" y="457"/>
                      </a:cubicBezTo>
                      <a:cubicBezTo>
                        <a:pt x="357" y="457"/>
                        <a:pt x="357" y="457"/>
                        <a:pt x="356" y="467"/>
                      </a:cubicBezTo>
                      <a:cubicBezTo>
                        <a:pt x="356" y="467"/>
                        <a:pt x="356" y="467"/>
                        <a:pt x="356" y="472"/>
                      </a:cubicBezTo>
                      <a:cubicBezTo>
                        <a:pt x="356" y="472"/>
                        <a:pt x="356" y="472"/>
                        <a:pt x="352" y="473"/>
                      </a:cubicBezTo>
                      <a:cubicBezTo>
                        <a:pt x="352" y="473"/>
                        <a:pt x="352" y="473"/>
                        <a:pt x="354" y="478"/>
                      </a:cubicBezTo>
                      <a:cubicBezTo>
                        <a:pt x="354" y="478"/>
                        <a:pt x="354" y="478"/>
                        <a:pt x="351" y="482"/>
                      </a:cubicBezTo>
                      <a:cubicBezTo>
                        <a:pt x="351" y="482"/>
                        <a:pt x="351" y="482"/>
                        <a:pt x="353" y="483"/>
                      </a:cubicBezTo>
                      <a:cubicBezTo>
                        <a:pt x="353" y="483"/>
                        <a:pt x="353" y="483"/>
                        <a:pt x="356" y="482"/>
                      </a:cubicBezTo>
                      <a:cubicBezTo>
                        <a:pt x="356" y="482"/>
                        <a:pt x="356" y="482"/>
                        <a:pt x="361" y="485"/>
                      </a:cubicBezTo>
                      <a:cubicBezTo>
                        <a:pt x="361" y="485"/>
                        <a:pt x="361" y="485"/>
                        <a:pt x="364" y="483"/>
                      </a:cubicBezTo>
                      <a:cubicBezTo>
                        <a:pt x="364" y="483"/>
                        <a:pt x="364" y="483"/>
                        <a:pt x="369" y="485"/>
                      </a:cubicBezTo>
                      <a:cubicBezTo>
                        <a:pt x="369" y="485"/>
                        <a:pt x="369" y="485"/>
                        <a:pt x="372" y="485"/>
                      </a:cubicBezTo>
                      <a:cubicBezTo>
                        <a:pt x="372" y="485"/>
                        <a:pt x="372" y="485"/>
                        <a:pt x="377" y="489"/>
                      </a:cubicBezTo>
                      <a:cubicBezTo>
                        <a:pt x="377" y="489"/>
                        <a:pt x="377" y="489"/>
                        <a:pt x="381" y="492"/>
                      </a:cubicBezTo>
                      <a:cubicBezTo>
                        <a:pt x="381" y="492"/>
                        <a:pt x="381" y="492"/>
                        <a:pt x="383" y="496"/>
                      </a:cubicBezTo>
                      <a:cubicBezTo>
                        <a:pt x="383" y="496"/>
                        <a:pt x="383" y="496"/>
                        <a:pt x="385" y="499"/>
                      </a:cubicBezTo>
                      <a:cubicBezTo>
                        <a:pt x="385" y="499"/>
                        <a:pt x="385" y="499"/>
                        <a:pt x="390" y="496"/>
                      </a:cubicBezTo>
                      <a:cubicBezTo>
                        <a:pt x="390" y="496"/>
                        <a:pt x="390" y="496"/>
                        <a:pt x="394" y="494"/>
                      </a:cubicBezTo>
                      <a:cubicBezTo>
                        <a:pt x="394" y="494"/>
                        <a:pt x="394" y="494"/>
                        <a:pt x="398" y="496"/>
                      </a:cubicBezTo>
                      <a:cubicBezTo>
                        <a:pt x="398" y="496"/>
                        <a:pt x="398" y="496"/>
                        <a:pt x="399" y="501"/>
                      </a:cubicBezTo>
                      <a:cubicBezTo>
                        <a:pt x="399" y="501"/>
                        <a:pt x="399" y="501"/>
                        <a:pt x="395" y="505"/>
                      </a:cubicBezTo>
                      <a:cubicBezTo>
                        <a:pt x="395" y="505"/>
                        <a:pt x="395" y="505"/>
                        <a:pt x="395" y="509"/>
                      </a:cubicBezTo>
                      <a:cubicBezTo>
                        <a:pt x="395" y="509"/>
                        <a:pt x="395" y="509"/>
                        <a:pt x="392" y="513"/>
                      </a:cubicBezTo>
                      <a:cubicBezTo>
                        <a:pt x="392" y="513"/>
                        <a:pt x="392" y="513"/>
                        <a:pt x="392" y="516"/>
                      </a:cubicBezTo>
                      <a:cubicBezTo>
                        <a:pt x="392" y="516"/>
                        <a:pt x="392" y="516"/>
                        <a:pt x="386" y="519"/>
                      </a:cubicBezTo>
                      <a:cubicBezTo>
                        <a:pt x="386" y="519"/>
                        <a:pt x="386" y="519"/>
                        <a:pt x="384" y="528"/>
                      </a:cubicBezTo>
                      <a:cubicBezTo>
                        <a:pt x="384" y="528"/>
                        <a:pt x="384" y="528"/>
                        <a:pt x="379" y="531"/>
                      </a:cubicBezTo>
                      <a:cubicBezTo>
                        <a:pt x="379" y="531"/>
                        <a:pt x="379" y="531"/>
                        <a:pt x="376" y="535"/>
                      </a:cubicBezTo>
                      <a:cubicBezTo>
                        <a:pt x="376" y="535"/>
                        <a:pt x="376" y="535"/>
                        <a:pt x="376" y="542"/>
                      </a:cubicBezTo>
                      <a:cubicBezTo>
                        <a:pt x="432" y="535"/>
                        <a:pt x="432" y="535"/>
                        <a:pt x="432" y="535"/>
                      </a:cubicBezTo>
                      <a:cubicBezTo>
                        <a:pt x="453" y="535"/>
                        <a:pt x="453" y="535"/>
                        <a:pt x="453" y="535"/>
                      </a:cubicBezTo>
                      <a:cubicBezTo>
                        <a:pt x="453" y="492"/>
                        <a:pt x="453" y="492"/>
                        <a:pt x="453" y="492"/>
                      </a:cubicBezTo>
                      <a:cubicBezTo>
                        <a:pt x="442" y="481"/>
                        <a:pt x="442" y="481"/>
                        <a:pt x="442" y="481"/>
                      </a:cubicBezTo>
                      <a:cubicBezTo>
                        <a:pt x="442" y="470"/>
                        <a:pt x="442" y="470"/>
                        <a:pt x="442" y="470"/>
                      </a:cubicBezTo>
                      <a:cubicBezTo>
                        <a:pt x="486" y="470"/>
                        <a:pt x="486" y="470"/>
                        <a:pt x="486" y="470"/>
                      </a:cubicBezTo>
                      <a:cubicBezTo>
                        <a:pt x="496" y="460"/>
                        <a:pt x="496" y="460"/>
                        <a:pt x="496" y="460"/>
                      </a:cubicBezTo>
                      <a:cubicBezTo>
                        <a:pt x="496" y="417"/>
                        <a:pt x="496" y="417"/>
                        <a:pt x="496" y="417"/>
                      </a:cubicBezTo>
                      <a:lnTo>
                        <a:pt x="486" y="406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spcBef>
                      <a:spcPct val="0"/>
                    </a:spcBef>
                  </a:pPr>
                  <a:endParaRPr lang="de-DE" baseline="-25000">
                    <a:solidFill>
                      <a:srgbClr val="FFC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183" name="Freeform 200" descr="© INSCALE GmbH, 05.05.2010&#10;http://www.presentationload.com/">
                  <a:extLst>
                    <a:ext uri="{FF2B5EF4-FFF2-40B4-BE49-F238E27FC236}">
                      <a16:creationId xmlns="" xmlns:a16="http://schemas.microsoft.com/office/drawing/2014/main" id="{74E2725E-3C10-4871-8294-775990D12B67}"/>
                    </a:ext>
                  </a:extLst>
                </p:cNvPr>
                <p:cNvSpPr>
                  <a:spLocks noEditPoints="1"/>
                </p:cNvSpPr>
                <p:nvPr/>
              </p:nvSpPr>
              <p:spPr bwMode="gray">
                <a:xfrm>
                  <a:off x="2268" y="1436"/>
                  <a:ext cx="121" cy="122"/>
                </a:xfrm>
                <a:custGeom>
                  <a:avLst/>
                  <a:gdLst/>
                  <a:ahLst/>
                  <a:cxnLst>
                    <a:cxn ang="0">
                      <a:pos x="6" y="75"/>
                    </a:cxn>
                    <a:cxn ang="0">
                      <a:pos x="0" y="72"/>
                    </a:cxn>
                    <a:cxn ang="0">
                      <a:pos x="227" y="122"/>
                    </a:cxn>
                    <a:cxn ang="0">
                      <a:pos x="218" y="127"/>
                    </a:cxn>
                    <a:cxn ang="0">
                      <a:pos x="214" y="120"/>
                    </a:cxn>
                    <a:cxn ang="0">
                      <a:pos x="206" y="113"/>
                    </a:cxn>
                    <a:cxn ang="0">
                      <a:pos x="197" y="111"/>
                    </a:cxn>
                    <a:cxn ang="0">
                      <a:pos x="190" y="110"/>
                    </a:cxn>
                    <a:cxn ang="0">
                      <a:pos x="185" y="110"/>
                    </a:cxn>
                    <a:cxn ang="0">
                      <a:pos x="185" y="101"/>
                    </a:cxn>
                    <a:cxn ang="0">
                      <a:pos x="189" y="95"/>
                    </a:cxn>
                    <a:cxn ang="0">
                      <a:pos x="187" y="84"/>
                    </a:cxn>
                    <a:cxn ang="0">
                      <a:pos x="177" y="78"/>
                    </a:cxn>
                    <a:cxn ang="0">
                      <a:pos x="169" y="76"/>
                    </a:cxn>
                    <a:cxn ang="0">
                      <a:pos x="170" y="61"/>
                    </a:cxn>
                    <a:cxn ang="0">
                      <a:pos x="165" y="56"/>
                    </a:cxn>
                    <a:cxn ang="0">
                      <a:pos x="161" y="61"/>
                    </a:cxn>
                    <a:cxn ang="0">
                      <a:pos x="157" y="53"/>
                    </a:cxn>
                    <a:cxn ang="0">
                      <a:pos x="158" y="35"/>
                    </a:cxn>
                    <a:cxn ang="0">
                      <a:pos x="154" y="32"/>
                    </a:cxn>
                    <a:cxn ang="0">
                      <a:pos x="147" y="32"/>
                    </a:cxn>
                    <a:cxn ang="0">
                      <a:pos x="137" y="32"/>
                    </a:cxn>
                    <a:cxn ang="0">
                      <a:pos x="126" y="27"/>
                    </a:cxn>
                    <a:cxn ang="0">
                      <a:pos x="131" y="20"/>
                    </a:cxn>
                    <a:cxn ang="0">
                      <a:pos x="130" y="12"/>
                    </a:cxn>
                    <a:cxn ang="0">
                      <a:pos x="122" y="0"/>
                    </a:cxn>
                    <a:cxn ang="0">
                      <a:pos x="115" y="6"/>
                    </a:cxn>
                    <a:cxn ang="0">
                      <a:pos x="104" y="13"/>
                    </a:cxn>
                    <a:cxn ang="0">
                      <a:pos x="96" y="15"/>
                    </a:cxn>
                    <a:cxn ang="0">
                      <a:pos x="89" y="13"/>
                    </a:cxn>
                    <a:cxn ang="0">
                      <a:pos x="91" y="22"/>
                    </a:cxn>
                    <a:cxn ang="0">
                      <a:pos x="101" y="27"/>
                    </a:cxn>
                    <a:cxn ang="0">
                      <a:pos x="97" y="33"/>
                    </a:cxn>
                    <a:cxn ang="0">
                      <a:pos x="100" y="40"/>
                    </a:cxn>
                    <a:cxn ang="0">
                      <a:pos x="99" y="46"/>
                    </a:cxn>
                    <a:cxn ang="0">
                      <a:pos x="92" y="49"/>
                    </a:cxn>
                    <a:cxn ang="0">
                      <a:pos x="88" y="45"/>
                    </a:cxn>
                    <a:cxn ang="0">
                      <a:pos x="70" y="59"/>
                    </a:cxn>
                    <a:cxn ang="0">
                      <a:pos x="73" y="71"/>
                    </a:cxn>
                    <a:cxn ang="0">
                      <a:pos x="45" y="74"/>
                    </a:cxn>
                    <a:cxn ang="0">
                      <a:pos x="14" y="72"/>
                    </a:cxn>
                    <a:cxn ang="0">
                      <a:pos x="6" y="75"/>
                    </a:cxn>
                    <a:cxn ang="0">
                      <a:pos x="6" y="141"/>
                    </a:cxn>
                    <a:cxn ang="0">
                      <a:pos x="14" y="155"/>
                    </a:cxn>
                    <a:cxn ang="0">
                      <a:pos x="27" y="173"/>
                    </a:cxn>
                    <a:cxn ang="0">
                      <a:pos x="50" y="175"/>
                    </a:cxn>
                    <a:cxn ang="0">
                      <a:pos x="60" y="211"/>
                    </a:cxn>
                    <a:cxn ang="0">
                      <a:pos x="60" y="237"/>
                    </a:cxn>
                    <a:cxn ang="0">
                      <a:pos x="92" y="226"/>
                    </a:cxn>
                    <a:cxn ang="0">
                      <a:pos x="138" y="205"/>
                    </a:cxn>
                    <a:cxn ang="0">
                      <a:pos x="146" y="184"/>
                    </a:cxn>
                    <a:cxn ang="0">
                      <a:pos x="189" y="173"/>
                    </a:cxn>
                    <a:cxn ang="0">
                      <a:pos x="209" y="163"/>
                    </a:cxn>
                    <a:cxn ang="0">
                      <a:pos x="217" y="156"/>
                    </a:cxn>
                    <a:cxn ang="0">
                      <a:pos x="225" y="144"/>
                    </a:cxn>
                    <a:cxn ang="0">
                      <a:pos x="228" y="137"/>
                    </a:cxn>
                    <a:cxn ang="0">
                      <a:pos x="232" y="129"/>
                    </a:cxn>
                  </a:cxnLst>
                  <a:rect l="0" t="0" r="r" b="b"/>
                  <a:pathLst>
                    <a:path w="232" h="237">
                      <a:moveTo>
                        <a:pt x="0" y="72"/>
                      </a:moveTo>
                      <a:cubicBezTo>
                        <a:pt x="1" y="72"/>
                        <a:pt x="2" y="73"/>
                        <a:pt x="6" y="75"/>
                      </a:cubicBezTo>
                      <a:cubicBezTo>
                        <a:pt x="6" y="66"/>
                        <a:pt x="6" y="66"/>
                        <a:pt x="6" y="66"/>
                      </a:cubicBezTo>
                      <a:lnTo>
                        <a:pt x="0" y="72"/>
                      </a:lnTo>
                      <a:close/>
                      <a:moveTo>
                        <a:pt x="231" y="124"/>
                      </a:moveTo>
                      <a:cubicBezTo>
                        <a:pt x="227" y="122"/>
                        <a:pt x="227" y="122"/>
                        <a:pt x="227" y="122"/>
                      </a:cubicBezTo>
                      <a:cubicBezTo>
                        <a:pt x="223" y="124"/>
                        <a:pt x="223" y="124"/>
                        <a:pt x="223" y="124"/>
                      </a:cubicBezTo>
                      <a:cubicBezTo>
                        <a:pt x="218" y="127"/>
                        <a:pt x="218" y="127"/>
                        <a:pt x="218" y="127"/>
                      </a:cubicBezTo>
                      <a:cubicBezTo>
                        <a:pt x="216" y="124"/>
                        <a:pt x="216" y="124"/>
                        <a:pt x="216" y="124"/>
                      </a:cubicBezTo>
                      <a:cubicBezTo>
                        <a:pt x="214" y="120"/>
                        <a:pt x="214" y="120"/>
                        <a:pt x="214" y="120"/>
                      </a:cubicBezTo>
                      <a:cubicBezTo>
                        <a:pt x="210" y="117"/>
                        <a:pt x="210" y="117"/>
                        <a:pt x="210" y="117"/>
                      </a:cubicBezTo>
                      <a:cubicBezTo>
                        <a:pt x="206" y="113"/>
                        <a:pt x="206" y="113"/>
                        <a:pt x="206" y="113"/>
                      </a:cubicBezTo>
                      <a:cubicBezTo>
                        <a:pt x="202" y="113"/>
                        <a:pt x="202" y="113"/>
                        <a:pt x="202" y="113"/>
                      </a:cubicBezTo>
                      <a:cubicBezTo>
                        <a:pt x="197" y="111"/>
                        <a:pt x="197" y="111"/>
                        <a:pt x="197" y="111"/>
                      </a:cubicBezTo>
                      <a:cubicBezTo>
                        <a:pt x="195" y="113"/>
                        <a:pt x="195" y="113"/>
                        <a:pt x="195" y="113"/>
                      </a:cubicBezTo>
                      <a:cubicBezTo>
                        <a:pt x="190" y="110"/>
                        <a:pt x="190" y="110"/>
                        <a:pt x="190" y="110"/>
                      </a:cubicBezTo>
                      <a:cubicBezTo>
                        <a:pt x="186" y="111"/>
                        <a:pt x="186" y="111"/>
                        <a:pt x="186" y="111"/>
                      </a:cubicBezTo>
                      <a:cubicBezTo>
                        <a:pt x="185" y="110"/>
                        <a:pt x="185" y="110"/>
                        <a:pt x="185" y="110"/>
                      </a:cubicBezTo>
                      <a:cubicBezTo>
                        <a:pt x="187" y="106"/>
                        <a:pt x="187" y="106"/>
                        <a:pt x="187" y="106"/>
                      </a:cubicBezTo>
                      <a:cubicBezTo>
                        <a:pt x="185" y="101"/>
                        <a:pt x="185" y="101"/>
                        <a:pt x="185" y="101"/>
                      </a:cubicBezTo>
                      <a:cubicBezTo>
                        <a:pt x="189" y="100"/>
                        <a:pt x="189" y="100"/>
                        <a:pt x="189" y="100"/>
                      </a:cubicBezTo>
                      <a:cubicBezTo>
                        <a:pt x="189" y="95"/>
                        <a:pt x="189" y="95"/>
                        <a:pt x="189" y="95"/>
                      </a:cubicBezTo>
                      <a:cubicBezTo>
                        <a:pt x="191" y="85"/>
                        <a:pt x="191" y="85"/>
                        <a:pt x="191" y="85"/>
                      </a:cubicBezTo>
                      <a:cubicBezTo>
                        <a:pt x="187" y="84"/>
                        <a:pt x="187" y="84"/>
                        <a:pt x="187" y="84"/>
                      </a:cubicBezTo>
                      <a:cubicBezTo>
                        <a:pt x="182" y="80"/>
                        <a:pt x="182" y="80"/>
                        <a:pt x="182" y="80"/>
                      </a:cubicBezTo>
                      <a:cubicBezTo>
                        <a:pt x="177" y="78"/>
                        <a:pt x="177" y="78"/>
                        <a:pt x="177" y="78"/>
                      </a:cubicBezTo>
                      <a:cubicBezTo>
                        <a:pt x="172" y="78"/>
                        <a:pt x="172" y="78"/>
                        <a:pt x="172" y="78"/>
                      </a:cubicBezTo>
                      <a:cubicBezTo>
                        <a:pt x="169" y="76"/>
                        <a:pt x="169" y="76"/>
                        <a:pt x="169" y="76"/>
                      </a:cubicBezTo>
                      <a:cubicBezTo>
                        <a:pt x="169" y="71"/>
                        <a:pt x="169" y="71"/>
                        <a:pt x="169" y="71"/>
                      </a:cubicBezTo>
                      <a:cubicBezTo>
                        <a:pt x="170" y="61"/>
                        <a:pt x="170" y="61"/>
                        <a:pt x="170" y="61"/>
                      </a:cubicBezTo>
                      <a:cubicBezTo>
                        <a:pt x="167" y="57"/>
                        <a:pt x="167" y="57"/>
                        <a:pt x="167" y="57"/>
                      </a:cubicBezTo>
                      <a:cubicBezTo>
                        <a:pt x="165" y="56"/>
                        <a:pt x="165" y="56"/>
                        <a:pt x="165" y="56"/>
                      </a:cubicBezTo>
                      <a:cubicBezTo>
                        <a:pt x="163" y="59"/>
                        <a:pt x="163" y="59"/>
                        <a:pt x="163" y="59"/>
                      </a:cubicBezTo>
                      <a:cubicBezTo>
                        <a:pt x="161" y="61"/>
                        <a:pt x="161" y="61"/>
                        <a:pt x="161" y="61"/>
                      </a:cubicBez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57" y="53"/>
                        <a:pt x="157" y="53"/>
                        <a:pt x="157" y="53"/>
                      </a:cubicBezTo>
                      <a:cubicBezTo>
                        <a:pt x="159" y="36"/>
                        <a:pt x="159" y="36"/>
                        <a:pt x="159" y="36"/>
                      </a:cubicBezTo>
                      <a:cubicBezTo>
                        <a:pt x="158" y="35"/>
                        <a:pt x="158" y="35"/>
                        <a:pt x="158" y="35"/>
                      </a:cubicBezTo>
                      <a:cubicBezTo>
                        <a:pt x="151" y="36"/>
                        <a:pt x="151" y="36"/>
                        <a:pt x="151" y="36"/>
                      </a:cubicBezTo>
                      <a:cubicBezTo>
                        <a:pt x="154" y="32"/>
                        <a:pt x="154" y="32"/>
                        <a:pt x="154" y="32"/>
                      </a:cubicBezTo>
                      <a:cubicBezTo>
                        <a:pt x="152" y="29"/>
                        <a:pt x="152" y="29"/>
                        <a:pt x="152" y="29"/>
                      </a:cubicBezTo>
                      <a:cubicBezTo>
                        <a:pt x="147" y="32"/>
                        <a:pt x="147" y="32"/>
                        <a:pt x="147" y="32"/>
                      </a:cubicBezTo>
                      <a:cubicBezTo>
                        <a:pt x="142" y="30"/>
                        <a:pt x="142" y="30"/>
                        <a:pt x="142" y="30"/>
                      </a:cubicBezTo>
                      <a:cubicBezTo>
                        <a:pt x="137" y="32"/>
                        <a:pt x="137" y="32"/>
                        <a:pt x="137" y="32"/>
                      </a:cubicBezTo>
                      <a:cubicBezTo>
                        <a:pt x="132" y="28"/>
                        <a:pt x="132" y="28"/>
                        <a:pt x="132" y="28"/>
                      </a:cubicBezTo>
                      <a:cubicBezTo>
                        <a:pt x="126" y="27"/>
                        <a:pt x="126" y="27"/>
                        <a:pt x="126" y="27"/>
                      </a:cubicBezTo>
                      <a:cubicBezTo>
                        <a:pt x="125" y="24"/>
                        <a:pt x="125" y="24"/>
                        <a:pt x="125" y="24"/>
                      </a:cubicBezTo>
                      <a:cubicBezTo>
                        <a:pt x="131" y="20"/>
                        <a:pt x="131" y="20"/>
                        <a:pt x="131" y="20"/>
                      </a:cubicBezTo>
                      <a:cubicBezTo>
                        <a:pt x="131" y="17"/>
                        <a:pt x="131" y="17"/>
                        <a:pt x="131" y="17"/>
                      </a:cubicBezTo>
                      <a:cubicBezTo>
                        <a:pt x="130" y="12"/>
                        <a:pt x="130" y="12"/>
                        <a:pt x="130" y="12"/>
                      </a:cubicBezTo>
                      <a:cubicBezTo>
                        <a:pt x="126" y="5"/>
                        <a:pt x="126" y="5"/>
                        <a:pt x="126" y="5"/>
                      </a:cubicBezTo>
                      <a:cubicBezTo>
                        <a:pt x="122" y="0"/>
                        <a:pt x="122" y="0"/>
                        <a:pt x="122" y="0"/>
                      </a:cubicBezTo>
                      <a:cubicBezTo>
                        <a:pt x="116" y="2"/>
                        <a:pt x="116" y="2"/>
                        <a:pt x="116" y="2"/>
                      </a:cubicBezTo>
                      <a:cubicBezTo>
                        <a:pt x="115" y="6"/>
                        <a:pt x="115" y="6"/>
                        <a:pt x="115" y="6"/>
                      </a:cubicBezTo>
                      <a:cubicBezTo>
                        <a:pt x="112" y="8"/>
                        <a:pt x="112" y="8"/>
                        <a:pt x="112" y="8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0" y="16"/>
                        <a:pt x="100" y="16"/>
                        <a:pt x="100" y="16"/>
                      </a:cubicBezTo>
                      <a:cubicBezTo>
                        <a:pt x="96" y="15"/>
                        <a:pt x="96" y="15"/>
                        <a:pt x="96" y="15"/>
                      </a:cubicBezTo>
                      <a:cubicBezTo>
                        <a:pt x="92" y="17"/>
                        <a:pt x="92" y="17"/>
                        <a:pt x="92" y="17"/>
                      </a:cubicBezTo>
                      <a:cubicBezTo>
                        <a:pt x="89" y="13"/>
                        <a:pt x="89" y="13"/>
                        <a:pt x="89" y="13"/>
                      </a:cubicBezTo>
                      <a:cubicBezTo>
                        <a:pt x="88" y="16"/>
                        <a:pt x="88" y="16"/>
                        <a:pt x="88" y="16"/>
                      </a:cubicBezTo>
                      <a:cubicBezTo>
                        <a:pt x="91" y="22"/>
                        <a:pt x="91" y="22"/>
                        <a:pt x="91" y="22"/>
                      </a:cubicBezTo>
                      <a:cubicBezTo>
                        <a:pt x="99" y="24"/>
                        <a:pt x="99" y="24"/>
                        <a:pt x="99" y="24"/>
                      </a:cubicBezTo>
                      <a:cubicBezTo>
                        <a:pt x="101" y="27"/>
                        <a:pt x="101" y="27"/>
                        <a:pt x="101" y="27"/>
                      </a:cubicBezTo>
                      <a:cubicBezTo>
                        <a:pt x="97" y="30"/>
                        <a:pt x="97" y="30"/>
                        <a:pt x="97" y="30"/>
                      </a:cubicBezTo>
                      <a:cubicBezTo>
                        <a:pt x="97" y="33"/>
                        <a:pt x="97" y="33"/>
                        <a:pt x="97" y="33"/>
                      </a:cubicBezTo>
                      <a:cubicBezTo>
                        <a:pt x="101" y="35"/>
                        <a:pt x="101" y="35"/>
                        <a:pt x="101" y="35"/>
                      </a:cubicBezTo>
                      <a:cubicBezTo>
                        <a:pt x="100" y="40"/>
                        <a:pt x="100" y="40"/>
                        <a:pt x="100" y="40"/>
                      </a:cubicBezTo>
                      <a:cubicBezTo>
                        <a:pt x="97" y="42"/>
                        <a:pt x="97" y="42"/>
                        <a:pt x="97" y="42"/>
                      </a:cubicBezTo>
                      <a:cubicBezTo>
                        <a:pt x="99" y="46"/>
                        <a:pt x="99" y="46"/>
                        <a:pt x="99" y="46"/>
                      </a:cubicBezTo>
                      <a:cubicBezTo>
                        <a:pt x="96" y="47"/>
                        <a:pt x="96" y="47"/>
                        <a:pt x="96" y="47"/>
                      </a:cubicBezTo>
                      <a:cubicBezTo>
                        <a:pt x="92" y="49"/>
                        <a:pt x="92" y="49"/>
                        <a:pt x="92" y="49"/>
                      </a:cubicBezTo>
                      <a:cubicBezTo>
                        <a:pt x="91" y="44"/>
                        <a:pt x="91" y="44"/>
                        <a:pt x="91" y="44"/>
                      </a:cubicBezTo>
                      <a:cubicBezTo>
                        <a:pt x="88" y="45"/>
                        <a:pt x="88" y="45"/>
                        <a:pt x="88" y="45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0" y="59"/>
                        <a:pt x="70" y="59"/>
                        <a:pt x="70" y="59"/>
                      </a:cubicBezTo>
                      <a:cubicBezTo>
                        <a:pt x="72" y="65"/>
                        <a:pt x="72" y="65"/>
                        <a:pt x="72" y="65"/>
                      </a:cubicBezTo>
                      <a:cubicBezTo>
                        <a:pt x="73" y="71"/>
                        <a:pt x="73" y="71"/>
                        <a:pt x="73" y="71"/>
                      </a:cubicBezTo>
                      <a:cubicBezTo>
                        <a:pt x="63" y="74"/>
                        <a:pt x="63" y="74"/>
                        <a:pt x="63" y="74"/>
                      </a:cubicBezTo>
                      <a:cubicBezTo>
                        <a:pt x="45" y="74"/>
                        <a:pt x="45" y="74"/>
                        <a:pt x="45" y="74"/>
                      </a:cubicBezTo>
                      <a:cubicBezTo>
                        <a:pt x="32" y="75"/>
                        <a:pt x="32" y="75"/>
                        <a:pt x="32" y="75"/>
                      </a:cubicBezTo>
                      <a:cubicBezTo>
                        <a:pt x="14" y="72"/>
                        <a:pt x="14" y="72"/>
                        <a:pt x="14" y="72"/>
                      </a:cubicBezTo>
                      <a:cubicBezTo>
                        <a:pt x="9" y="77"/>
                        <a:pt x="9" y="77"/>
                        <a:pt x="9" y="77"/>
                      </a:cubicBezTo>
                      <a:cubicBezTo>
                        <a:pt x="8" y="76"/>
                        <a:pt x="7" y="76"/>
                        <a:pt x="6" y="75"/>
                      </a:cubicBezTo>
                      <a:cubicBezTo>
                        <a:pt x="6" y="116"/>
                        <a:pt x="6" y="116"/>
                        <a:pt x="6" y="116"/>
                      </a:cubicBezTo>
                      <a:cubicBezTo>
                        <a:pt x="6" y="141"/>
                        <a:pt x="6" y="141"/>
                        <a:pt x="6" y="141"/>
                      </a:cubicBezTo>
                      <a:cubicBezTo>
                        <a:pt x="14" y="153"/>
                        <a:pt x="14" y="153"/>
                        <a:pt x="14" y="153"/>
                      </a:cubicBezTo>
                      <a:cubicBezTo>
                        <a:pt x="14" y="154"/>
                        <a:pt x="14" y="155"/>
                        <a:pt x="14" y="155"/>
                      </a:cubicBezTo>
                      <a:cubicBezTo>
                        <a:pt x="14" y="155"/>
                        <a:pt x="15" y="155"/>
                        <a:pt x="16" y="156"/>
                      </a:cubicBezTo>
                      <a:cubicBezTo>
                        <a:pt x="27" y="173"/>
                        <a:pt x="27" y="173"/>
                        <a:pt x="27" y="173"/>
                      </a:cubicBezTo>
                      <a:cubicBezTo>
                        <a:pt x="48" y="173"/>
                        <a:pt x="48" y="173"/>
                        <a:pt x="48" y="173"/>
                      </a:cubicBezTo>
                      <a:cubicBezTo>
                        <a:pt x="48" y="173"/>
                        <a:pt x="49" y="174"/>
                        <a:pt x="50" y="175"/>
                      </a:cubicBezTo>
                      <a:cubicBezTo>
                        <a:pt x="59" y="201"/>
                        <a:pt x="59" y="201"/>
                        <a:pt x="59" y="201"/>
                      </a:cubicBezTo>
                      <a:cubicBezTo>
                        <a:pt x="59" y="205"/>
                        <a:pt x="60" y="208"/>
                        <a:pt x="60" y="211"/>
                      </a:cubicBezTo>
                      <a:cubicBezTo>
                        <a:pt x="60" y="229"/>
                        <a:pt x="60" y="229"/>
                        <a:pt x="60" y="229"/>
                      </a:cubicBezTo>
                      <a:cubicBezTo>
                        <a:pt x="60" y="237"/>
                        <a:pt x="60" y="237"/>
                        <a:pt x="60" y="237"/>
                      </a:cubicBezTo>
                      <a:cubicBezTo>
                        <a:pt x="76" y="232"/>
                        <a:pt x="76" y="232"/>
                        <a:pt x="76" y="232"/>
                      </a:cubicBezTo>
                      <a:cubicBezTo>
                        <a:pt x="92" y="226"/>
                        <a:pt x="92" y="226"/>
                        <a:pt x="92" y="226"/>
                      </a:cubicBezTo>
                      <a:cubicBezTo>
                        <a:pt x="103" y="205"/>
                        <a:pt x="103" y="205"/>
                        <a:pt x="103" y="205"/>
                      </a:cubicBezTo>
                      <a:cubicBezTo>
                        <a:pt x="138" y="205"/>
                        <a:pt x="138" y="205"/>
                        <a:pt x="138" y="205"/>
                      </a:cubicBezTo>
                      <a:cubicBezTo>
                        <a:pt x="146" y="205"/>
                        <a:pt x="146" y="205"/>
                        <a:pt x="146" y="205"/>
                      </a:cubicBezTo>
                      <a:cubicBezTo>
                        <a:pt x="146" y="184"/>
                        <a:pt x="146" y="184"/>
                        <a:pt x="146" y="184"/>
                      </a:cubicBezTo>
                      <a:cubicBezTo>
                        <a:pt x="178" y="184"/>
                        <a:pt x="178" y="184"/>
                        <a:pt x="178" y="184"/>
                      </a:cubicBezTo>
                      <a:cubicBezTo>
                        <a:pt x="189" y="173"/>
                        <a:pt x="189" y="173"/>
                        <a:pt x="189" y="173"/>
                      </a:cubicBezTo>
                      <a:cubicBezTo>
                        <a:pt x="210" y="170"/>
                        <a:pt x="210" y="170"/>
                        <a:pt x="210" y="170"/>
                      </a:cubicBezTo>
                      <a:cubicBezTo>
                        <a:pt x="209" y="163"/>
                        <a:pt x="209" y="163"/>
                        <a:pt x="209" y="163"/>
                      </a:cubicBezTo>
                      <a:cubicBezTo>
                        <a:pt x="213" y="159"/>
                        <a:pt x="213" y="159"/>
                        <a:pt x="213" y="159"/>
                      </a:cubicBezTo>
                      <a:cubicBezTo>
                        <a:pt x="217" y="156"/>
                        <a:pt x="217" y="156"/>
                        <a:pt x="217" y="156"/>
                      </a:cubicBezTo>
                      <a:cubicBezTo>
                        <a:pt x="219" y="147"/>
                        <a:pt x="219" y="147"/>
                        <a:pt x="219" y="147"/>
                      </a:cubicBezTo>
                      <a:cubicBezTo>
                        <a:pt x="225" y="144"/>
                        <a:pt x="225" y="144"/>
                        <a:pt x="225" y="144"/>
                      </a:cubicBezTo>
                      <a:cubicBezTo>
                        <a:pt x="225" y="141"/>
                        <a:pt x="225" y="141"/>
                        <a:pt x="225" y="141"/>
                      </a:cubicBezTo>
                      <a:cubicBezTo>
                        <a:pt x="228" y="137"/>
                        <a:pt x="228" y="137"/>
                        <a:pt x="228" y="137"/>
                      </a:cubicBezTo>
                      <a:cubicBezTo>
                        <a:pt x="229" y="133"/>
                        <a:pt x="229" y="133"/>
                        <a:pt x="229" y="133"/>
                      </a:cubicBezTo>
                      <a:cubicBezTo>
                        <a:pt x="232" y="129"/>
                        <a:pt x="232" y="129"/>
                        <a:pt x="232" y="129"/>
                      </a:cubicBezTo>
                      <a:cubicBezTo>
                        <a:pt x="231" y="124"/>
                        <a:pt x="231" y="124"/>
                        <a:pt x="231" y="124"/>
                      </a:cubicBez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spcBef>
                      <a:spcPct val="0"/>
                    </a:spcBef>
                  </a:pPr>
                  <a:endParaRPr lang="de-DE" baseline="-25000">
                    <a:solidFill>
                      <a:srgbClr val="FFC000"/>
                    </a:solidFill>
                    <a:latin typeface="Calibri" pitchFamily="34" charset="0"/>
                  </a:endParaRPr>
                </a:p>
              </p:txBody>
            </p:sp>
          </p:grpSp>
        </p:grpSp>
      </p:grpSp>
      <p:grpSp>
        <p:nvGrpSpPr>
          <p:cNvPr id="195" name="Group 194">
            <a:extLst>
              <a:ext uri="{FF2B5EF4-FFF2-40B4-BE49-F238E27FC236}">
                <a16:creationId xmlns="" xmlns:a16="http://schemas.microsoft.com/office/drawing/2014/main" id="{D436AA10-029B-4C38-BA3C-EB1A5A9978AF}"/>
              </a:ext>
            </a:extLst>
          </p:cNvPr>
          <p:cNvGrpSpPr>
            <a:grpSpLocks noChangeAspect="1"/>
          </p:cNvGrpSpPr>
          <p:nvPr/>
        </p:nvGrpSpPr>
        <p:grpSpPr>
          <a:xfrm>
            <a:off x="9221597" y="2715650"/>
            <a:ext cx="215841" cy="231180"/>
            <a:chOff x="892175" y="3408363"/>
            <a:chExt cx="312738" cy="334962"/>
          </a:xfrm>
          <a:solidFill>
            <a:schemeClr val="accent4"/>
          </a:solidFill>
        </p:grpSpPr>
        <p:sp>
          <p:nvSpPr>
            <p:cNvPr id="196" name="Freeform 6">
              <a:extLst>
                <a:ext uri="{FF2B5EF4-FFF2-40B4-BE49-F238E27FC236}">
                  <a16:creationId xmlns="" xmlns:a16="http://schemas.microsoft.com/office/drawing/2014/main" id="{CABCE8E3-D5F9-480A-BAC6-1A9BC859F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7">
              <a:extLst>
                <a:ext uri="{FF2B5EF4-FFF2-40B4-BE49-F238E27FC236}">
                  <a16:creationId xmlns="" xmlns:a16="http://schemas.microsoft.com/office/drawing/2014/main" id="{E073055A-B278-4DE2-B2AD-3F8A79E5B5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8">
              <a:extLst>
                <a:ext uri="{FF2B5EF4-FFF2-40B4-BE49-F238E27FC236}">
                  <a16:creationId xmlns="" xmlns:a16="http://schemas.microsoft.com/office/drawing/2014/main" id="{83160626-35AB-4F66-A9F3-613EFEAB20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9" name="Group 198">
            <a:extLst>
              <a:ext uri="{FF2B5EF4-FFF2-40B4-BE49-F238E27FC236}">
                <a16:creationId xmlns="" xmlns:a16="http://schemas.microsoft.com/office/drawing/2014/main" id="{CFE297D9-9F6F-45A8-86CD-A6CCBD5A19EF}"/>
              </a:ext>
            </a:extLst>
          </p:cNvPr>
          <p:cNvGrpSpPr>
            <a:grpSpLocks noChangeAspect="1"/>
          </p:cNvGrpSpPr>
          <p:nvPr/>
        </p:nvGrpSpPr>
        <p:grpSpPr>
          <a:xfrm>
            <a:off x="9476314" y="2715650"/>
            <a:ext cx="215841" cy="231180"/>
            <a:chOff x="892175" y="3408363"/>
            <a:chExt cx="312738" cy="334962"/>
          </a:xfrm>
          <a:solidFill>
            <a:schemeClr val="accent4"/>
          </a:solidFill>
        </p:grpSpPr>
        <p:sp>
          <p:nvSpPr>
            <p:cNvPr id="200" name="Freeform 6">
              <a:extLst>
                <a:ext uri="{FF2B5EF4-FFF2-40B4-BE49-F238E27FC236}">
                  <a16:creationId xmlns="" xmlns:a16="http://schemas.microsoft.com/office/drawing/2014/main" id="{DF55973C-8C41-46D8-A46E-50C9FF877D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7">
              <a:extLst>
                <a:ext uri="{FF2B5EF4-FFF2-40B4-BE49-F238E27FC236}">
                  <a16:creationId xmlns="" xmlns:a16="http://schemas.microsoft.com/office/drawing/2014/main" id="{81088740-8ED0-4BF8-9C85-1C0090516C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8">
              <a:extLst>
                <a:ext uri="{FF2B5EF4-FFF2-40B4-BE49-F238E27FC236}">
                  <a16:creationId xmlns="" xmlns:a16="http://schemas.microsoft.com/office/drawing/2014/main" id="{17B4B933-997B-4FDD-B7C8-723BF0AEB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3" name="Group 202">
            <a:extLst>
              <a:ext uri="{FF2B5EF4-FFF2-40B4-BE49-F238E27FC236}">
                <a16:creationId xmlns="" xmlns:a16="http://schemas.microsoft.com/office/drawing/2014/main" id="{42A4B541-FA5E-4C2C-ACFD-B901CC0C9E3C}"/>
              </a:ext>
            </a:extLst>
          </p:cNvPr>
          <p:cNvGrpSpPr>
            <a:grpSpLocks noChangeAspect="1"/>
          </p:cNvGrpSpPr>
          <p:nvPr/>
        </p:nvGrpSpPr>
        <p:grpSpPr>
          <a:xfrm>
            <a:off x="9731032" y="2715650"/>
            <a:ext cx="215841" cy="231180"/>
            <a:chOff x="892175" y="3408363"/>
            <a:chExt cx="312738" cy="334962"/>
          </a:xfrm>
          <a:solidFill>
            <a:schemeClr val="accent4"/>
          </a:solidFill>
        </p:grpSpPr>
        <p:sp>
          <p:nvSpPr>
            <p:cNvPr id="204" name="Freeform 6">
              <a:extLst>
                <a:ext uri="{FF2B5EF4-FFF2-40B4-BE49-F238E27FC236}">
                  <a16:creationId xmlns="" xmlns:a16="http://schemas.microsoft.com/office/drawing/2014/main" id="{E3142A4E-169F-4DED-880B-9ABA3E829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7">
              <a:extLst>
                <a:ext uri="{FF2B5EF4-FFF2-40B4-BE49-F238E27FC236}">
                  <a16:creationId xmlns="" xmlns:a16="http://schemas.microsoft.com/office/drawing/2014/main" id="{100B03FE-B4DA-4B35-9AF2-94666699BC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8">
              <a:extLst>
                <a:ext uri="{FF2B5EF4-FFF2-40B4-BE49-F238E27FC236}">
                  <a16:creationId xmlns="" xmlns:a16="http://schemas.microsoft.com/office/drawing/2014/main" id="{9587B6D4-579C-4685-9CF9-3BE3840F9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7" name="Group 206">
            <a:extLst>
              <a:ext uri="{FF2B5EF4-FFF2-40B4-BE49-F238E27FC236}">
                <a16:creationId xmlns="" xmlns:a16="http://schemas.microsoft.com/office/drawing/2014/main" id="{D7B66F18-607D-445A-90E3-C7190FAAD7D0}"/>
              </a:ext>
            </a:extLst>
          </p:cNvPr>
          <p:cNvGrpSpPr>
            <a:grpSpLocks noChangeAspect="1"/>
          </p:cNvGrpSpPr>
          <p:nvPr/>
        </p:nvGrpSpPr>
        <p:grpSpPr>
          <a:xfrm>
            <a:off x="9985748" y="2715650"/>
            <a:ext cx="215841" cy="231180"/>
            <a:chOff x="892175" y="3408363"/>
            <a:chExt cx="312738" cy="334962"/>
          </a:xfrm>
          <a:solidFill>
            <a:schemeClr val="accent4"/>
          </a:solidFill>
        </p:grpSpPr>
        <p:sp>
          <p:nvSpPr>
            <p:cNvPr id="208" name="Freeform 6">
              <a:extLst>
                <a:ext uri="{FF2B5EF4-FFF2-40B4-BE49-F238E27FC236}">
                  <a16:creationId xmlns="" xmlns:a16="http://schemas.microsoft.com/office/drawing/2014/main" id="{5569A026-6B4E-4C38-AE7E-3F2F61068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7">
              <a:extLst>
                <a:ext uri="{FF2B5EF4-FFF2-40B4-BE49-F238E27FC236}">
                  <a16:creationId xmlns="" xmlns:a16="http://schemas.microsoft.com/office/drawing/2014/main" id="{DFCD46C0-429E-4957-90AC-FA83C98BEC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8">
              <a:extLst>
                <a:ext uri="{FF2B5EF4-FFF2-40B4-BE49-F238E27FC236}">
                  <a16:creationId xmlns="" xmlns:a16="http://schemas.microsoft.com/office/drawing/2014/main" id="{74230397-BF51-4DE3-990B-8B25ACF5A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1" name="Group 210">
            <a:extLst>
              <a:ext uri="{FF2B5EF4-FFF2-40B4-BE49-F238E27FC236}">
                <a16:creationId xmlns="" xmlns:a16="http://schemas.microsoft.com/office/drawing/2014/main" id="{EB709077-75DD-499D-8C1C-6F65C2B90D8C}"/>
              </a:ext>
            </a:extLst>
          </p:cNvPr>
          <p:cNvGrpSpPr>
            <a:grpSpLocks noChangeAspect="1"/>
          </p:cNvGrpSpPr>
          <p:nvPr/>
        </p:nvGrpSpPr>
        <p:grpSpPr>
          <a:xfrm>
            <a:off x="10240466" y="2715650"/>
            <a:ext cx="215841" cy="231180"/>
            <a:chOff x="892175" y="3408363"/>
            <a:chExt cx="312738" cy="334962"/>
          </a:xfrm>
          <a:solidFill>
            <a:schemeClr val="accent4"/>
          </a:solidFill>
        </p:grpSpPr>
        <p:sp>
          <p:nvSpPr>
            <p:cNvPr id="212" name="Freeform 6">
              <a:extLst>
                <a:ext uri="{FF2B5EF4-FFF2-40B4-BE49-F238E27FC236}">
                  <a16:creationId xmlns="" xmlns:a16="http://schemas.microsoft.com/office/drawing/2014/main" id="{A5047B8F-482E-4988-9FFD-1105DF2B25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7">
              <a:extLst>
                <a:ext uri="{FF2B5EF4-FFF2-40B4-BE49-F238E27FC236}">
                  <a16:creationId xmlns="" xmlns:a16="http://schemas.microsoft.com/office/drawing/2014/main" id="{C2430B9E-88FE-47FA-8A7F-A99870E758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8">
              <a:extLst>
                <a:ext uri="{FF2B5EF4-FFF2-40B4-BE49-F238E27FC236}">
                  <a16:creationId xmlns="" xmlns:a16="http://schemas.microsoft.com/office/drawing/2014/main" id="{CDE6068C-BBAF-4593-9148-1DFEF8C15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5" name="Group 214">
            <a:extLst>
              <a:ext uri="{FF2B5EF4-FFF2-40B4-BE49-F238E27FC236}">
                <a16:creationId xmlns="" xmlns:a16="http://schemas.microsoft.com/office/drawing/2014/main" id="{04E98929-6BDF-4DE1-B0F8-9B0CEE97AD5B}"/>
              </a:ext>
            </a:extLst>
          </p:cNvPr>
          <p:cNvGrpSpPr>
            <a:grpSpLocks noChangeAspect="1"/>
          </p:cNvGrpSpPr>
          <p:nvPr/>
        </p:nvGrpSpPr>
        <p:grpSpPr>
          <a:xfrm>
            <a:off x="10495183" y="2715650"/>
            <a:ext cx="215841" cy="231180"/>
            <a:chOff x="892175" y="3408363"/>
            <a:chExt cx="312738" cy="334962"/>
          </a:xfrm>
          <a:solidFill>
            <a:schemeClr val="accent4"/>
          </a:solidFill>
        </p:grpSpPr>
        <p:sp>
          <p:nvSpPr>
            <p:cNvPr id="216" name="Freeform 6">
              <a:extLst>
                <a:ext uri="{FF2B5EF4-FFF2-40B4-BE49-F238E27FC236}">
                  <a16:creationId xmlns="" xmlns:a16="http://schemas.microsoft.com/office/drawing/2014/main" id="{35868CD7-4EA0-481B-B7CE-3933780DE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7">
              <a:extLst>
                <a:ext uri="{FF2B5EF4-FFF2-40B4-BE49-F238E27FC236}">
                  <a16:creationId xmlns="" xmlns:a16="http://schemas.microsoft.com/office/drawing/2014/main" id="{97A79585-0DBB-458C-BAA9-7DC04BF55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8">
              <a:extLst>
                <a:ext uri="{FF2B5EF4-FFF2-40B4-BE49-F238E27FC236}">
                  <a16:creationId xmlns="" xmlns:a16="http://schemas.microsoft.com/office/drawing/2014/main" id="{8F1A7DB4-9999-4316-9D22-807537913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9" name="Group 218">
            <a:extLst>
              <a:ext uri="{FF2B5EF4-FFF2-40B4-BE49-F238E27FC236}">
                <a16:creationId xmlns="" xmlns:a16="http://schemas.microsoft.com/office/drawing/2014/main" id="{DC65B670-A160-45A6-9F27-678D88608782}"/>
              </a:ext>
            </a:extLst>
          </p:cNvPr>
          <p:cNvGrpSpPr>
            <a:grpSpLocks noChangeAspect="1"/>
          </p:cNvGrpSpPr>
          <p:nvPr/>
        </p:nvGrpSpPr>
        <p:grpSpPr>
          <a:xfrm>
            <a:off x="10749901" y="2715650"/>
            <a:ext cx="215841" cy="231180"/>
            <a:chOff x="892175" y="3408363"/>
            <a:chExt cx="312738" cy="334962"/>
          </a:xfrm>
          <a:solidFill>
            <a:schemeClr val="bg1">
              <a:lumMod val="75000"/>
            </a:schemeClr>
          </a:solidFill>
        </p:grpSpPr>
        <p:sp>
          <p:nvSpPr>
            <p:cNvPr id="220" name="Freeform 6">
              <a:extLst>
                <a:ext uri="{FF2B5EF4-FFF2-40B4-BE49-F238E27FC236}">
                  <a16:creationId xmlns="" xmlns:a16="http://schemas.microsoft.com/office/drawing/2014/main" id="{6CD3380A-EBDE-44FC-9340-864FF8CC0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7">
              <a:extLst>
                <a:ext uri="{FF2B5EF4-FFF2-40B4-BE49-F238E27FC236}">
                  <a16:creationId xmlns="" xmlns:a16="http://schemas.microsoft.com/office/drawing/2014/main" id="{0200AB89-4DA6-4C5D-9850-1549C3BD4A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8">
              <a:extLst>
                <a:ext uri="{FF2B5EF4-FFF2-40B4-BE49-F238E27FC236}">
                  <a16:creationId xmlns="" xmlns:a16="http://schemas.microsoft.com/office/drawing/2014/main" id="{4CA20844-31A1-4714-A68D-3A436DB3317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3" name="Group 222">
            <a:extLst>
              <a:ext uri="{FF2B5EF4-FFF2-40B4-BE49-F238E27FC236}">
                <a16:creationId xmlns="" xmlns:a16="http://schemas.microsoft.com/office/drawing/2014/main" id="{E6FC9E7B-8E5B-4457-B933-5C675139FA30}"/>
              </a:ext>
            </a:extLst>
          </p:cNvPr>
          <p:cNvGrpSpPr>
            <a:grpSpLocks noChangeAspect="1"/>
          </p:cNvGrpSpPr>
          <p:nvPr/>
        </p:nvGrpSpPr>
        <p:grpSpPr>
          <a:xfrm>
            <a:off x="11004617" y="2715650"/>
            <a:ext cx="215841" cy="231180"/>
            <a:chOff x="892175" y="3408363"/>
            <a:chExt cx="312738" cy="334962"/>
          </a:xfrm>
          <a:solidFill>
            <a:schemeClr val="bg1">
              <a:lumMod val="75000"/>
            </a:schemeClr>
          </a:solidFill>
        </p:grpSpPr>
        <p:sp>
          <p:nvSpPr>
            <p:cNvPr id="224" name="Freeform 6">
              <a:extLst>
                <a:ext uri="{FF2B5EF4-FFF2-40B4-BE49-F238E27FC236}">
                  <a16:creationId xmlns="" xmlns:a16="http://schemas.microsoft.com/office/drawing/2014/main" id="{067E101C-056D-43E6-9B73-9CD40C65DD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7">
              <a:extLst>
                <a:ext uri="{FF2B5EF4-FFF2-40B4-BE49-F238E27FC236}">
                  <a16:creationId xmlns="" xmlns:a16="http://schemas.microsoft.com/office/drawing/2014/main" id="{292D526B-3A17-43D2-84B8-2BD9733C7C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8">
              <a:extLst>
                <a:ext uri="{FF2B5EF4-FFF2-40B4-BE49-F238E27FC236}">
                  <a16:creationId xmlns="" xmlns:a16="http://schemas.microsoft.com/office/drawing/2014/main" id="{FEAD1B24-1065-4221-A1BE-92BEBDB4011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7" name="Group 226">
            <a:extLst>
              <a:ext uri="{FF2B5EF4-FFF2-40B4-BE49-F238E27FC236}">
                <a16:creationId xmlns="" xmlns:a16="http://schemas.microsoft.com/office/drawing/2014/main" id="{529F4629-341A-4C90-B2E6-4E8A71991623}"/>
              </a:ext>
            </a:extLst>
          </p:cNvPr>
          <p:cNvGrpSpPr>
            <a:grpSpLocks noChangeAspect="1"/>
          </p:cNvGrpSpPr>
          <p:nvPr/>
        </p:nvGrpSpPr>
        <p:grpSpPr>
          <a:xfrm>
            <a:off x="11259336" y="2715650"/>
            <a:ext cx="215841" cy="231180"/>
            <a:chOff x="892175" y="3408363"/>
            <a:chExt cx="312738" cy="334962"/>
          </a:xfrm>
          <a:solidFill>
            <a:schemeClr val="bg1">
              <a:lumMod val="75000"/>
            </a:schemeClr>
          </a:solidFill>
        </p:grpSpPr>
        <p:sp>
          <p:nvSpPr>
            <p:cNvPr id="228" name="Freeform 6">
              <a:extLst>
                <a:ext uri="{FF2B5EF4-FFF2-40B4-BE49-F238E27FC236}">
                  <a16:creationId xmlns="" xmlns:a16="http://schemas.microsoft.com/office/drawing/2014/main" id="{D319BC06-50E3-4CBE-8E9A-41C60FCDC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7">
              <a:extLst>
                <a:ext uri="{FF2B5EF4-FFF2-40B4-BE49-F238E27FC236}">
                  <a16:creationId xmlns="" xmlns:a16="http://schemas.microsoft.com/office/drawing/2014/main" id="{CC893687-29FC-48AB-B33F-DDBCFDE6E8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8">
              <a:extLst>
                <a:ext uri="{FF2B5EF4-FFF2-40B4-BE49-F238E27FC236}">
                  <a16:creationId xmlns="" xmlns:a16="http://schemas.microsoft.com/office/drawing/2014/main" id="{87D9CA2C-BB38-4761-BF79-6D14B6964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1" name="Group 230">
            <a:extLst>
              <a:ext uri="{FF2B5EF4-FFF2-40B4-BE49-F238E27FC236}">
                <a16:creationId xmlns="" xmlns:a16="http://schemas.microsoft.com/office/drawing/2014/main" id="{F87F81D7-37ED-4BE4-B897-1A6C1EE47802}"/>
              </a:ext>
            </a:extLst>
          </p:cNvPr>
          <p:cNvGrpSpPr>
            <a:grpSpLocks noChangeAspect="1"/>
          </p:cNvGrpSpPr>
          <p:nvPr/>
        </p:nvGrpSpPr>
        <p:grpSpPr>
          <a:xfrm>
            <a:off x="11514061" y="2715650"/>
            <a:ext cx="215841" cy="231180"/>
            <a:chOff x="892175" y="3408363"/>
            <a:chExt cx="312738" cy="334962"/>
          </a:xfrm>
          <a:solidFill>
            <a:schemeClr val="bg1">
              <a:lumMod val="75000"/>
            </a:schemeClr>
          </a:solidFill>
        </p:grpSpPr>
        <p:sp>
          <p:nvSpPr>
            <p:cNvPr id="232" name="Freeform 6">
              <a:extLst>
                <a:ext uri="{FF2B5EF4-FFF2-40B4-BE49-F238E27FC236}">
                  <a16:creationId xmlns="" xmlns:a16="http://schemas.microsoft.com/office/drawing/2014/main" id="{C11AF4B3-D7DB-4F58-8AD0-49D876261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7">
              <a:extLst>
                <a:ext uri="{FF2B5EF4-FFF2-40B4-BE49-F238E27FC236}">
                  <a16:creationId xmlns="" xmlns:a16="http://schemas.microsoft.com/office/drawing/2014/main" id="{AAC60293-CFCC-42D1-84C3-FBF73D03E8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8">
              <a:extLst>
                <a:ext uri="{FF2B5EF4-FFF2-40B4-BE49-F238E27FC236}">
                  <a16:creationId xmlns="" xmlns:a16="http://schemas.microsoft.com/office/drawing/2014/main" id="{D6F9389D-552F-42FC-A6B9-0E08EEB4F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235" name="Straight Connector 234">
            <a:extLst>
              <a:ext uri="{FF2B5EF4-FFF2-40B4-BE49-F238E27FC236}">
                <a16:creationId xmlns="" xmlns:a16="http://schemas.microsoft.com/office/drawing/2014/main" id="{0FDDA5B6-D88D-4CC8-9D21-473E0AE59754}"/>
              </a:ext>
            </a:extLst>
          </p:cNvPr>
          <p:cNvCxnSpPr/>
          <p:nvPr/>
        </p:nvCxnSpPr>
        <p:spPr>
          <a:xfrm flipH="1">
            <a:off x="9026180" y="2598112"/>
            <a:ext cx="283929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8" name="TextBox 427">
            <a:extLst>
              <a:ext uri="{FF2B5EF4-FFF2-40B4-BE49-F238E27FC236}">
                <a16:creationId xmlns="" xmlns:a16="http://schemas.microsoft.com/office/drawing/2014/main" id="{926B372E-3247-4DBE-96A7-864CF8AD9638}"/>
              </a:ext>
            </a:extLst>
          </p:cNvPr>
          <p:cNvSpPr txBox="1"/>
          <p:nvPr/>
        </p:nvSpPr>
        <p:spPr>
          <a:xfrm>
            <a:off x="9617519" y="1368183"/>
            <a:ext cx="1417906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TARGET AUDIENCE</a:t>
            </a:r>
          </a:p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AREA 3</a:t>
            </a:r>
          </a:p>
        </p:txBody>
      </p:sp>
      <p:sp>
        <p:nvSpPr>
          <p:cNvPr id="429" name="TextBox 428">
            <a:extLst>
              <a:ext uri="{FF2B5EF4-FFF2-40B4-BE49-F238E27FC236}">
                <a16:creationId xmlns="" xmlns:a16="http://schemas.microsoft.com/office/drawing/2014/main" id="{F2487147-4F10-450A-B9D8-DE1D0835AB19}"/>
              </a:ext>
            </a:extLst>
          </p:cNvPr>
          <p:cNvSpPr txBox="1"/>
          <p:nvPr/>
        </p:nvSpPr>
        <p:spPr>
          <a:xfrm>
            <a:off x="9210032" y="1860037"/>
            <a:ext cx="2471592" cy="61555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nunc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ac ex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euismod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Nunc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</p:txBody>
      </p:sp>
      <p:grpSp>
        <p:nvGrpSpPr>
          <p:cNvPr id="431" name="Group 430">
            <a:extLst>
              <a:ext uri="{FF2B5EF4-FFF2-40B4-BE49-F238E27FC236}">
                <a16:creationId xmlns="" xmlns:a16="http://schemas.microsoft.com/office/drawing/2014/main" id="{173F0AD6-08BC-4749-B1EC-75EC41D97F36}"/>
              </a:ext>
            </a:extLst>
          </p:cNvPr>
          <p:cNvGrpSpPr>
            <a:grpSpLocks noChangeAspect="1"/>
          </p:cNvGrpSpPr>
          <p:nvPr/>
        </p:nvGrpSpPr>
        <p:grpSpPr>
          <a:xfrm>
            <a:off x="9221597" y="4960433"/>
            <a:ext cx="215841" cy="231180"/>
            <a:chOff x="892175" y="3408363"/>
            <a:chExt cx="312738" cy="334962"/>
          </a:xfrm>
          <a:solidFill>
            <a:schemeClr val="accent5"/>
          </a:solidFill>
        </p:grpSpPr>
        <p:sp>
          <p:nvSpPr>
            <p:cNvPr id="471" name="Freeform 6">
              <a:extLst>
                <a:ext uri="{FF2B5EF4-FFF2-40B4-BE49-F238E27FC236}">
                  <a16:creationId xmlns="" xmlns:a16="http://schemas.microsoft.com/office/drawing/2014/main" id="{BDB04D68-BBE3-4024-A441-461CF35A15D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Freeform 7">
              <a:extLst>
                <a:ext uri="{FF2B5EF4-FFF2-40B4-BE49-F238E27FC236}">
                  <a16:creationId xmlns="" xmlns:a16="http://schemas.microsoft.com/office/drawing/2014/main" id="{DE065343-B8EC-4106-BF56-C25E3ADE87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Freeform 8">
              <a:extLst>
                <a:ext uri="{FF2B5EF4-FFF2-40B4-BE49-F238E27FC236}">
                  <a16:creationId xmlns="" xmlns:a16="http://schemas.microsoft.com/office/drawing/2014/main" id="{8CBB18E4-74A6-46BB-861D-F0D98679DBB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2" name="Group 431">
            <a:extLst>
              <a:ext uri="{FF2B5EF4-FFF2-40B4-BE49-F238E27FC236}">
                <a16:creationId xmlns="" xmlns:a16="http://schemas.microsoft.com/office/drawing/2014/main" id="{A545E7A2-E17C-4D97-B699-33DC10CAF26F}"/>
              </a:ext>
            </a:extLst>
          </p:cNvPr>
          <p:cNvGrpSpPr>
            <a:grpSpLocks noChangeAspect="1"/>
          </p:cNvGrpSpPr>
          <p:nvPr/>
        </p:nvGrpSpPr>
        <p:grpSpPr>
          <a:xfrm>
            <a:off x="9476314" y="4960433"/>
            <a:ext cx="215841" cy="231180"/>
            <a:chOff x="892175" y="3408363"/>
            <a:chExt cx="312738" cy="334962"/>
          </a:xfrm>
          <a:solidFill>
            <a:schemeClr val="accent5"/>
          </a:solidFill>
        </p:grpSpPr>
        <p:sp>
          <p:nvSpPr>
            <p:cNvPr id="468" name="Freeform 6">
              <a:extLst>
                <a:ext uri="{FF2B5EF4-FFF2-40B4-BE49-F238E27FC236}">
                  <a16:creationId xmlns="" xmlns:a16="http://schemas.microsoft.com/office/drawing/2014/main" id="{C4C1CF05-7AF6-4443-B47C-C28562AECCB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9" name="Freeform 7">
              <a:extLst>
                <a:ext uri="{FF2B5EF4-FFF2-40B4-BE49-F238E27FC236}">
                  <a16:creationId xmlns="" xmlns:a16="http://schemas.microsoft.com/office/drawing/2014/main" id="{1532A760-E88D-401F-9D16-13DE39A845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0" name="Freeform 8">
              <a:extLst>
                <a:ext uri="{FF2B5EF4-FFF2-40B4-BE49-F238E27FC236}">
                  <a16:creationId xmlns="" xmlns:a16="http://schemas.microsoft.com/office/drawing/2014/main" id="{205C7C2E-5A7B-4C16-920D-6F1B47A45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3" name="Group 432">
            <a:extLst>
              <a:ext uri="{FF2B5EF4-FFF2-40B4-BE49-F238E27FC236}">
                <a16:creationId xmlns="" xmlns:a16="http://schemas.microsoft.com/office/drawing/2014/main" id="{971D6AE3-3DF5-402E-B9DB-0E3654261352}"/>
              </a:ext>
            </a:extLst>
          </p:cNvPr>
          <p:cNvGrpSpPr>
            <a:grpSpLocks noChangeAspect="1"/>
          </p:cNvGrpSpPr>
          <p:nvPr/>
        </p:nvGrpSpPr>
        <p:grpSpPr>
          <a:xfrm>
            <a:off x="9731032" y="4960433"/>
            <a:ext cx="215841" cy="231180"/>
            <a:chOff x="892175" y="3408363"/>
            <a:chExt cx="312738" cy="334962"/>
          </a:xfrm>
          <a:solidFill>
            <a:schemeClr val="accent5"/>
          </a:solidFill>
        </p:grpSpPr>
        <p:sp>
          <p:nvSpPr>
            <p:cNvPr id="465" name="Freeform 6">
              <a:extLst>
                <a:ext uri="{FF2B5EF4-FFF2-40B4-BE49-F238E27FC236}">
                  <a16:creationId xmlns="" xmlns:a16="http://schemas.microsoft.com/office/drawing/2014/main" id="{B910ACF4-0917-41A5-9235-7FA5648DD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6" name="Freeform 7">
              <a:extLst>
                <a:ext uri="{FF2B5EF4-FFF2-40B4-BE49-F238E27FC236}">
                  <a16:creationId xmlns="" xmlns:a16="http://schemas.microsoft.com/office/drawing/2014/main" id="{BAD8DB5A-E447-4E4F-BFE6-E96AE9FE1B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Freeform 8">
              <a:extLst>
                <a:ext uri="{FF2B5EF4-FFF2-40B4-BE49-F238E27FC236}">
                  <a16:creationId xmlns="" xmlns:a16="http://schemas.microsoft.com/office/drawing/2014/main" id="{8D79BF4D-1C5C-4534-9EE1-7E100C52E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4" name="Group 433">
            <a:extLst>
              <a:ext uri="{FF2B5EF4-FFF2-40B4-BE49-F238E27FC236}">
                <a16:creationId xmlns="" xmlns:a16="http://schemas.microsoft.com/office/drawing/2014/main" id="{221AE756-C1B3-4F30-B8A8-ED8DCFC156C3}"/>
              </a:ext>
            </a:extLst>
          </p:cNvPr>
          <p:cNvGrpSpPr>
            <a:grpSpLocks noChangeAspect="1"/>
          </p:cNvGrpSpPr>
          <p:nvPr/>
        </p:nvGrpSpPr>
        <p:grpSpPr>
          <a:xfrm>
            <a:off x="9985748" y="4960433"/>
            <a:ext cx="215841" cy="231180"/>
            <a:chOff x="892175" y="3408363"/>
            <a:chExt cx="312738" cy="334962"/>
          </a:xfrm>
          <a:solidFill>
            <a:schemeClr val="accent5"/>
          </a:solidFill>
        </p:grpSpPr>
        <p:sp>
          <p:nvSpPr>
            <p:cNvPr id="462" name="Freeform 6">
              <a:extLst>
                <a:ext uri="{FF2B5EF4-FFF2-40B4-BE49-F238E27FC236}">
                  <a16:creationId xmlns="" xmlns:a16="http://schemas.microsoft.com/office/drawing/2014/main" id="{AB60A0A7-497D-4565-BE63-A4CB88155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3" name="Freeform 7">
              <a:extLst>
                <a:ext uri="{FF2B5EF4-FFF2-40B4-BE49-F238E27FC236}">
                  <a16:creationId xmlns="" xmlns:a16="http://schemas.microsoft.com/office/drawing/2014/main" id="{1DE67F08-A0D7-45C6-A7FB-EA5D3E7B32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4" name="Freeform 8">
              <a:extLst>
                <a:ext uri="{FF2B5EF4-FFF2-40B4-BE49-F238E27FC236}">
                  <a16:creationId xmlns="" xmlns:a16="http://schemas.microsoft.com/office/drawing/2014/main" id="{5A025FE2-1C3A-4B0A-A9A1-D3D5478809E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5" name="Group 434">
            <a:extLst>
              <a:ext uri="{FF2B5EF4-FFF2-40B4-BE49-F238E27FC236}">
                <a16:creationId xmlns="" xmlns:a16="http://schemas.microsoft.com/office/drawing/2014/main" id="{BA2237CA-C962-4F98-90C4-07A0B60ECD19}"/>
              </a:ext>
            </a:extLst>
          </p:cNvPr>
          <p:cNvGrpSpPr>
            <a:grpSpLocks noChangeAspect="1"/>
          </p:cNvGrpSpPr>
          <p:nvPr/>
        </p:nvGrpSpPr>
        <p:grpSpPr>
          <a:xfrm>
            <a:off x="10240466" y="4960433"/>
            <a:ext cx="215841" cy="231180"/>
            <a:chOff x="892175" y="3408363"/>
            <a:chExt cx="312738" cy="334962"/>
          </a:xfrm>
          <a:solidFill>
            <a:schemeClr val="accent5"/>
          </a:solidFill>
        </p:grpSpPr>
        <p:sp>
          <p:nvSpPr>
            <p:cNvPr id="459" name="Freeform 6">
              <a:extLst>
                <a:ext uri="{FF2B5EF4-FFF2-40B4-BE49-F238E27FC236}">
                  <a16:creationId xmlns="" xmlns:a16="http://schemas.microsoft.com/office/drawing/2014/main" id="{B715C591-46DB-4A0D-A14A-C1DBEBB22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Freeform 7">
              <a:extLst>
                <a:ext uri="{FF2B5EF4-FFF2-40B4-BE49-F238E27FC236}">
                  <a16:creationId xmlns="" xmlns:a16="http://schemas.microsoft.com/office/drawing/2014/main" id="{C985E49D-9952-46F7-9EFD-1369B6D87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Freeform 8">
              <a:extLst>
                <a:ext uri="{FF2B5EF4-FFF2-40B4-BE49-F238E27FC236}">
                  <a16:creationId xmlns="" xmlns:a16="http://schemas.microsoft.com/office/drawing/2014/main" id="{FB11C456-B699-420C-BDCC-822D61727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6" name="Group 435">
            <a:extLst>
              <a:ext uri="{FF2B5EF4-FFF2-40B4-BE49-F238E27FC236}">
                <a16:creationId xmlns="" xmlns:a16="http://schemas.microsoft.com/office/drawing/2014/main" id="{0CF9A087-4C99-4C4E-A713-B88E7B394246}"/>
              </a:ext>
            </a:extLst>
          </p:cNvPr>
          <p:cNvGrpSpPr>
            <a:grpSpLocks noChangeAspect="1"/>
          </p:cNvGrpSpPr>
          <p:nvPr/>
        </p:nvGrpSpPr>
        <p:grpSpPr>
          <a:xfrm>
            <a:off x="10495183" y="4960433"/>
            <a:ext cx="215841" cy="231180"/>
            <a:chOff x="892175" y="3408363"/>
            <a:chExt cx="312738" cy="334962"/>
          </a:xfrm>
          <a:solidFill>
            <a:schemeClr val="bg1">
              <a:lumMod val="75000"/>
            </a:schemeClr>
          </a:solidFill>
        </p:grpSpPr>
        <p:sp>
          <p:nvSpPr>
            <p:cNvPr id="456" name="Freeform 6">
              <a:extLst>
                <a:ext uri="{FF2B5EF4-FFF2-40B4-BE49-F238E27FC236}">
                  <a16:creationId xmlns="" xmlns:a16="http://schemas.microsoft.com/office/drawing/2014/main" id="{59CBF544-6372-4432-93FB-5DAF7125C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7" name="Freeform 7">
              <a:extLst>
                <a:ext uri="{FF2B5EF4-FFF2-40B4-BE49-F238E27FC236}">
                  <a16:creationId xmlns="" xmlns:a16="http://schemas.microsoft.com/office/drawing/2014/main" id="{5CF6480E-104B-43BB-B46A-D67FB30A4E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8" name="Freeform 8">
              <a:extLst>
                <a:ext uri="{FF2B5EF4-FFF2-40B4-BE49-F238E27FC236}">
                  <a16:creationId xmlns="" xmlns:a16="http://schemas.microsoft.com/office/drawing/2014/main" id="{D8382A18-A7BC-42BF-A9AB-A44613BF1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7" name="Group 436">
            <a:extLst>
              <a:ext uri="{FF2B5EF4-FFF2-40B4-BE49-F238E27FC236}">
                <a16:creationId xmlns="" xmlns:a16="http://schemas.microsoft.com/office/drawing/2014/main" id="{F7A640C7-1D10-4586-8F47-0781FCC8FCEA}"/>
              </a:ext>
            </a:extLst>
          </p:cNvPr>
          <p:cNvGrpSpPr>
            <a:grpSpLocks noChangeAspect="1"/>
          </p:cNvGrpSpPr>
          <p:nvPr/>
        </p:nvGrpSpPr>
        <p:grpSpPr>
          <a:xfrm>
            <a:off x="10749901" y="4960433"/>
            <a:ext cx="215841" cy="231180"/>
            <a:chOff x="892175" y="3408363"/>
            <a:chExt cx="312738" cy="334962"/>
          </a:xfrm>
          <a:solidFill>
            <a:schemeClr val="bg1">
              <a:lumMod val="75000"/>
            </a:schemeClr>
          </a:solidFill>
        </p:grpSpPr>
        <p:sp>
          <p:nvSpPr>
            <p:cNvPr id="453" name="Freeform 6">
              <a:extLst>
                <a:ext uri="{FF2B5EF4-FFF2-40B4-BE49-F238E27FC236}">
                  <a16:creationId xmlns="" xmlns:a16="http://schemas.microsoft.com/office/drawing/2014/main" id="{8E7175E7-01EF-46E0-8E54-64EC06A82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4" name="Freeform 7">
              <a:extLst>
                <a:ext uri="{FF2B5EF4-FFF2-40B4-BE49-F238E27FC236}">
                  <a16:creationId xmlns="" xmlns:a16="http://schemas.microsoft.com/office/drawing/2014/main" id="{73120011-6269-460C-8484-86907F9DBD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5" name="Freeform 8">
              <a:extLst>
                <a:ext uri="{FF2B5EF4-FFF2-40B4-BE49-F238E27FC236}">
                  <a16:creationId xmlns="" xmlns:a16="http://schemas.microsoft.com/office/drawing/2014/main" id="{566B13AA-E104-482D-B74C-BCA0F9D6C63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8" name="Group 437">
            <a:extLst>
              <a:ext uri="{FF2B5EF4-FFF2-40B4-BE49-F238E27FC236}">
                <a16:creationId xmlns="" xmlns:a16="http://schemas.microsoft.com/office/drawing/2014/main" id="{ADC9B14B-F2D6-4ADE-8F3E-58ECD96343A8}"/>
              </a:ext>
            </a:extLst>
          </p:cNvPr>
          <p:cNvGrpSpPr>
            <a:grpSpLocks noChangeAspect="1"/>
          </p:cNvGrpSpPr>
          <p:nvPr/>
        </p:nvGrpSpPr>
        <p:grpSpPr>
          <a:xfrm>
            <a:off x="11004617" y="4960433"/>
            <a:ext cx="215841" cy="231180"/>
            <a:chOff x="892175" y="3408363"/>
            <a:chExt cx="312738" cy="334962"/>
          </a:xfrm>
          <a:solidFill>
            <a:schemeClr val="bg1">
              <a:lumMod val="75000"/>
            </a:schemeClr>
          </a:solidFill>
        </p:grpSpPr>
        <p:sp>
          <p:nvSpPr>
            <p:cNvPr id="450" name="Freeform 6">
              <a:extLst>
                <a:ext uri="{FF2B5EF4-FFF2-40B4-BE49-F238E27FC236}">
                  <a16:creationId xmlns="" xmlns:a16="http://schemas.microsoft.com/office/drawing/2014/main" id="{BC6895C0-576B-41D8-A4FC-D1F0A8974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1" name="Freeform 7">
              <a:extLst>
                <a:ext uri="{FF2B5EF4-FFF2-40B4-BE49-F238E27FC236}">
                  <a16:creationId xmlns="" xmlns:a16="http://schemas.microsoft.com/office/drawing/2014/main" id="{42001CBC-E368-4FF3-A285-845C0F4AF5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Freeform 8">
              <a:extLst>
                <a:ext uri="{FF2B5EF4-FFF2-40B4-BE49-F238E27FC236}">
                  <a16:creationId xmlns="" xmlns:a16="http://schemas.microsoft.com/office/drawing/2014/main" id="{62B1DE6D-747A-4DDB-B0F9-090D7C2613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9" name="Group 438">
            <a:extLst>
              <a:ext uri="{FF2B5EF4-FFF2-40B4-BE49-F238E27FC236}">
                <a16:creationId xmlns="" xmlns:a16="http://schemas.microsoft.com/office/drawing/2014/main" id="{54661627-D95C-4C5B-A691-4CAA4459AC84}"/>
              </a:ext>
            </a:extLst>
          </p:cNvPr>
          <p:cNvGrpSpPr>
            <a:grpSpLocks noChangeAspect="1"/>
          </p:cNvGrpSpPr>
          <p:nvPr/>
        </p:nvGrpSpPr>
        <p:grpSpPr>
          <a:xfrm>
            <a:off x="11259336" y="4960433"/>
            <a:ext cx="215841" cy="231180"/>
            <a:chOff x="892175" y="3408363"/>
            <a:chExt cx="312738" cy="334962"/>
          </a:xfrm>
          <a:solidFill>
            <a:schemeClr val="bg1">
              <a:lumMod val="75000"/>
            </a:schemeClr>
          </a:solidFill>
        </p:grpSpPr>
        <p:sp>
          <p:nvSpPr>
            <p:cNvPr id="447" name="Freeform 6">
              <a:extLst>
                <a:ext uri="{FF2B5EF4-FFF2-40B4-BE49-F238E27FC236}">
                  <a16:creationId xmlns="" xmlns:a16="http://schemas.microsoft.com/office/drawing/2014/main" id="{C6219403-F8D1-4939-AB3A-871B2459150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8" name="Freeform 7">
              <a:extLst>
                <a:ext uri="{FF2B5EF4-FFF2-40B4-BE49-F238E27FC236}">
                  <a16:creationId xmlns="" xmlns:a16="http://schemas.microsoft.com/office/drawing/2014/main" id="{8FBFCE9E-9FC4-4534-B2C0-F711AA36BC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9" name="Freeform 8">
              <a:extLst>
                <a:ext uri="{FF2B5EF4-FFF2-40B4-BE49-F238E27FC236}">
                  <a16:creationId xmlns="" xmlns:a16="http://schemas.microsoft.com/office/drawing/2014/main" id="{5C70B5D9-256E-420C-8C93-6A63EF976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0" name="Group 439">
            <a:extLst>
              <a:ext uri="{FF2B5EF4-FFF2-40B4-BE49-F238E27FC236}">
                <a16:creationId xmlns="" xmlns:a16="http://schemas.microsoft.com/office/drawing/2014/main" id="{A2A63074-5DD0-4755-AA4A-0A4B189F5911}"/>
              </a:ext>
            </a:extLst>
          </p:cNvPr>
          <p:cNvGrpSpPr>
            <a:grpSpLocks noChangeAspect="1"/>
          </p:cNvGrpSpPr>
          <p:nvPr/>
        </p:nvGrpSpPr>
        <p:grpSpPr>
          <a:xfrm>
            <a:off x="11514061" y="4960433"/>
            <a:ext cx="215841" cy="231180"/>
            <a:chOff x="892175" y="3408363"/>
            <a:chExt cx="312738" cy="334962"/>
          </a:xfrm>
          <a:solidFill>
            <a:schemeClr val="bg1">
              <a:lumMod val="75000"/>
            </a:schemeClr>
          </a:solidFill>
        </p:grpSpPr>
        <p:sp>
          <p:nvSpPr>
            <p:cNvPr id="444" name="Freeform 6">
              <a:extLst>
                <a:ext uri="{FF2B5EF4-FFF2-40B4-BE49-F238E27FC236}">
                  <a16:creationId xmlns="" xmlns:a16="http://schemas.microsoft.com/office/drawing/2014/main" id="{A11F4BC2-01B8-435E-9074-AB7AB619F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Freeform 7">
              <a:extLst>
                <a:ext uri="{FF2B5EF4-FFF2-40B4-BE49-F238E27FC236}">
                  <a16:creationId xmlns="" xmlns:a16="http://schemas.microsoft.com/office/drawing/2014/main" id="{81F617DB-66CA-4E6D-96EC-A254BBF000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Freeform 8">
              <a:extLst>
                <a:ext uri="{FF2B5EF4-FFF2-40B4-BE49-F238E27FC236}">
                  <a16:creationId xmlns="" xmlns:a16="http://schemas.microsoft.com/office/drawing/2014/main" id="{34C0560B-5218-42C9-AA28-3796CDF29F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441" name="Straight Connector 440">
            <a:extLst>
              <a:ext uri="{FF2B5EF4-FFF2-40B4-BE49-F238E27FC236}">
                <a16:creationId xmlns="" xmlns:a16="http://schemas.microsoft.com/office/drawing/2014/main" id="{885678E1-725F-45DE-9B12-A059C1F56CAA}"/>
              </a:ext>
            </a:extLst>
          </p:cNvPr>
          <p:cNvCxnSpPr/>
          <p:nvPr/>
        </p:nvCxnSpPr>
        <p:spPr>
          <a:xfrm flipH="1">
            <a:off x="9026180" y="4842895"/>
            <a:ext cx="283929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2" name="TextBox 441">
            <a:extLst>
              <a:ext uri="{FF2B5EF4-FFF2-40B4-BE49-F238E27FC236}">
                <a16:creationId xmlns="" xmlns:a16="http://schemas.microsoft.com/office/drawing/2014/main" id="{0BC37CFD-F959-4F34-897C-A567E15AD09F}"/>
              </a:ext>
            </a:extLst>
          </p:cNvPr>
          <p:cNvSpPr txBox="1"/>
          <p:nvPr/>
        </p:nvSpPr>
        <p:spPr>
          <a:xfrm>
            <a:off x="9617519" y="3612966"/>
            <a:ext cx="1417906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TARGET AUDIENCE</a:t>
            </a:r>
          </a:p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AREA 4</a:t>
            </a:r>
          </a:p>
        </p:txBody>
      </p:sp>
      <p:sp>
        <p:nvSpPr>
          <p:cNvPr id="443" name="TextBox 442">
            <a:extLst>
              <a:ext uri="{FF2B5EF4-FFF2-40B4-BE49-F238E27FC236}">
                <a16:creationId xmlns="" xmlns:a16="http://schemas.microsoft.com/office/drawing/2014/main" id="{7A78D403-593E-421C-910A-489BCECDC5BF}"/>
              </a:ext>
            </a:extLst>
          </p:cNvPr>
          <p:cNvSpPr txBox="1"/>
          <p:nvPr/>
        </p:nvSpPr>
        <p:spPr>
          <a:xfrm>
            <a:off x="9210032" y="4104820"/>
            <a:ext cx="2471592" cy="61555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nunc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ac ex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euismod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Nunc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</p:txBody>
      </p:sp>
      <p:grpSp>
        <p:nvGrpSpPr>
          <p:cNvPr id="476" name="Group 475">
            <a:extLst>
              <a:ext uri="{FF2B5EF4-FFF2-40B4-BE49-F238E27FC236}">
                <a16:creationId xmlns="" xmlns:a16="http://schemas.microsoft.com/office/drawing/2014/main" id="{07FC2514-00CC-44A3-9B50-6BF86B0F1EED}"/>
              </a:ext>
            </a:extLst>
          </p:cNvPr>
          <p:cNvGrpSpPr>
            <a:grpSpLocks noChangeAspect="1"/>
          </p:cNvGrpSpPr>
          <p:nvPr/>
        </p:nvGrpSpPr>
        <p:grpSpPr>
          <a:xfrm>
            <a:off x="447833" y="2715650"/>
            <a:ext cx="215841" cy="231180"/>
            <a:chOff x="892175" y="3408363"/>
            <a:chExt cx="312738" cy="334962"/>
          </a:xfrm>
          <a:solidFill>
            <a:schemeClr val="accent1"/>
          </a:solidFill>
        </p:grpSpPr>
        <p:sp>
          <p:nvSpPr>
            <p:cNvPr id="516" name="Freeform 6">
              <a:extLst>
                <a:ext uri="{FF2B5EF4-FFF2-40B4-BE49-F238E27FC236}">
                  <a16:creationId xmlns="" xmlns:a16="http://schemas.microsoft.com/office/drawing/2014/main" id="{0BF2B286-0B01-4C00-80E8-86D51ED2DEC9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" name="Freeform 7">
              <a:extLst>
                <a:ext uri="{FF2B5EF4-FFF2-40B4-BE49-F238E27FC236}">
                  <a16:creationId xmlns="" xmlns:a16="http://schemas.microsoft.com/office/drawing/2014/main" id="{4C826647-C0C1-4702-9A5D-6A1843F71D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" name="Freeform 8">
              <a:extLst>
                <a:ext uri="{FF2B5EF4-FFF2-40B4-BE49-F238E27FC236}">
                  <a16:creationId xmlns="" xmlns:a16="http://schemas.microsoft.com/office/drawing/2014/main" id="{1BF0C7B6-9E89-4462-9453-A51287248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7" name="Group 476">
            <a:extLst>
              <a:ext uri="{FF2B5EF4-FFF2-40B4-BE49-F238E27FC236}">
                <a16:creationId xmlns="" xmlns:a16="http://schemas.microsoft.com/office/drawing/2014/main" id="{8D53FBF9-3557-4863-A23D-F93E385FE92B}"/>
              </a:ext>
            </a:extLst>
          </p:cNvPr>
          <p:cNvGrpSpPr>
            <a:grpSpLocks noChangeAspect="1"/>
          </p:cNvGrpSpPr>
          <p:nvPr/>
        </p:nvGrpSpPr>
        <p:grpSpPr>
          <a:xfrm>
            <a:off x="702550" y="2715650"/>
            <a:ext cx="215841" cy="231180"/>
            <a:chOff x="892175" y="3408363"/>
            <a:chExt cx="312738" cy="334962"/>
          </a:xfrm>
          <a:solidFill>
            <a:schemeClr val="accent1"/>
          </a:solidFill>
        </p:grpSpPr>
        <p:sp>
          <p:nvSpPr>
            <p:cNvPr id="513" name="Freeform 6">
              <a:extLst>
                <a:ext uri="{FF2B5EF4-FFF2-40B4-BE49-F238E27FC236}">
                  <a16:creationId xmlns="" xmlns:a16="http://schemas.microsoft.com/office/drawing/2014/main" id="{2E83CC32-E215-400A-B30B-BFFEB3ABF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" name="Freeform 7">
              <a:extLst>
                <a:ext uri="{FF2B5EF4-FFF2-40B4-BE49-F238E27FC236}">
                  <a16:creationId xmlns="" xmlns:a16="http://schemas.microsoft.com/office/drawing/2014/main" id="{A5025487-60C7-4E4A-926A-85865EC980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" name="Freeform 8">
              <a:extLst>
                <a:ext uri="{FF2B5EF4-FFF2-40B4-BE49-F238E27FC236}">
                  <a16:creationId xmlns="" xmlns:a16="http://schemas.microsoft.com/office/drawing/2014/main" id="{15F3FF3C-A825-490D-8E24-D55D0EB84F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8" name="Group 477">
            <a:extLst>
              <a:ext uri="{FF2B5EF4-FFF2-40B4-BE49-F238E27FC236}">
                <a16:creationId xmlns="" xmlns:a16="http://schemas.microsoft.com/office/drawing/2014/main" id="{8C834B2A-46C8-4AA0-8109-3348A45E56FA}"/>
              </a:ext>
            </a:extLst>
          </p:cNvPr>
          <p:cNvGrpSpPr>
            <a:grpSpLocks noChangeAspect="1"/>
          </p:cNvGrpSpPr>
          <p:nvPr/>
        </p:nvGrpSpPr>
        <p:grpSpPr>
          <a:xfrm>
            <a:off x="957268" y="2715650"/>
            <a:ext cx="215841" cy="231180"/>
            <a:chOff x="892175" y="3408363"/>
            <a:chExt cx="312738" cy="334962"/>
          </a:xfrm>
          <a:solidFill>
            <a:schemeClr val="accent1"/>
          </a:solidFill>
        </p:grpSpPr>
        <p:sp>
          <p:nvSpPr>
            <p:cNvPr id="510" name="Freeform 6">
              <a:extLst>
                <a:ext uri="{FF2B5EF4-FFF2-40B4-BE49-F238E27FC236}">
                  <a16:creationId xmlns="" xmlns:a16="http://schemas.microsoft.com/office/drawing/2014/main" id="{326C5A45-EE04-487D-8D3B-88EF1E94A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1" name="Freeform 7">
              <a:extLst>
                <a:ext uri="{FF2B5EF4-FFF2-40B4-BE49-F238E27FC236}">
                  <a16:creationId xmlns="" xmlns:a16="http://schemas.microsoft.com/office/drawing/2014/main" id="{281341C3-A40D-43E8-B5E1-70D9AF1541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" name="Freeform 8">
              <a:extLst>
                <a:ext uri="{FF2B5EF4-FFF2-40B4-BE49-F238E27FC236}">
                  <a16:creationId xmlns="" xmlns:a16="http://schemas.microsoft.com/office/drawing/2014/main" id="{43E5CEA8-7F20-435B-9FE7-55F6ADE45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9" name="Group 478">
            <a:extLst>
              <a:ext uri="{FF2B5EF4-FFF2-40B4-BE49-F238E27FC236}">
                <a16:creationId xmlns="" xmlns:a16="http://schemas.microsoft.com/office/drawing/2014/main" id="{82AB63D4-852E-44EB-9D46-E51BBC89D77E}"/>
              </a:ext>
            </a:extLst>
          </p:cNvPr>
          <p:cNvGrpSpPr>
            <a:grpSpLocks noChangeAspect="1"/>
          </p:cNvGrpSpPr>
          <p:nvPr/>
        </p:nvGrpSpPr>
        <p:grpSpPr>
          <a:xfrm>
            <a:off x="1211984" y="2715650"/>
            <a:ext cx="215841" cy="231180"/>
            <a:chOff x="892175" y="3408363"/>
            <a:chExt cx="312738" cy="334962"/>
          </a:xfrm>
          <a:solidFill>
            <a:schemeClr val="accent1"/>
          </a:solidFill>
        </p:grpSpPr>
        <p:sp>
          <p:nvSpPr>
            <p:cNvPr id="507" name="Freeform 6">
              <a:extLst>
                <a:ext uri="{FF2B5EF4-FFF2-40B4-BE49-F238E27FC236}">
                  <a16:creationId xmlns="" xmlns:a16="http://schemas.microsoft.com/office/drawing/2014/main" id="{DB36080A-4309-4102-B6C0-D5DC82854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8" name="Freeform 7">
              <a:extLst>
                <a:ext uri="{FF2B5EF4-FFF2-40B4-BE49-F238E27FC236}">
                  <a16:creationId xmlns="" xmlns:a16="http://schemas.microsoft.com/office/drawing/2014/main" id="{3A2E8E70-A293-4389-B966-1E7D396D90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9" name="Freeform 8">
              <a:extLst>
                <a:ext uri="{FF2B5EF4-FFF2-40B4-BE49-F238E27FC236}">
                  <a16:creationId xmlns="" xmlns:a16="http://schemas.microsoft.com/office/drawing/2014/main" id="{E86677E8-6FBA-48F8-AD2C-115A6CA8436E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0" name="Group 479">
            <a:extLst>
              <a:ext uri="{FF2B5EF4-FFF2-40B4-BE49-F238E27FC236}">
                <a16:creationId xmlns="" xmlns:a16="http://schemas.microsoft.com/office/drawing/2014/main" id="{0FE37E2A-4480-418C-87F0-659325B1508C}"/>
              </a:ext>
            </a:extLst>
          </p:cNvPr>
          <p:cNvGrpSpPr>
            <a:grpSpLocks noChangeAspect="1"/>
          </p:cNvGrpSpPr>
          <p:nvPr/>
        </p:nvGrpSpPr>
        <p:grpSpPr>
          <a:xfrm>
            <a:off x="1466702" y="2715650"/>
            <a:ext cx="215841" cy="231180"/>
            <a:chOff x="892175" y="3408363"/>
            <a:chExt cx="312738" cy="334962"/>
          </a:xfrm>
          <a:solidFill>
            <a:schemeClr val="accent1"/>
          </a:solidFill>
        </p:grpSpPr>
        <p:sp>
          <p:nvSpPr>
            <p:cNvPr id="504" name="Freeform 6">
              <a:extLst>
                <a:ext uri="{FF2B5EF4-FFF2-40B4-BE49-F238E27FC236}">
                  <a16:creationId xmlns="" xmlns:a16="http://schemas.microsoft.com/office/drawing/2014/main" id="{6FED8041-A532-4FA2-9A4C-16C0ABE0CC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5" name="Freeform 7">
              <a:extLst>
                <a:ext uri="{FF2B5EF4-FFF2-40B4-BE49-F238E27FC236}">
                  <a16:creationId xmlns="" xmlns:a16="http://schemas.microsoft.com/office/drawing/2014/main" id="{F37305FA-DEC2-4DFC-804E-4B9E13DA3E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6" name="Freeform 8">
              <a:extLst>
                <a:ext uri="{FF2B5EF4-FFF2-40B4-BE49-F238E27FC236}">
                  <a16:creationId xmlns="" xmlns:a16="http://schemas.microsoft.com/office/drawing/2014/main" id="{3AF8C6F8-1AAB-468F-B2B0-05D087B94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1" name="Group 480">
            <a:extLst>
              <a:ext uri="{FF2B5EF4-FFF2-40B4-BE49-F238E27FC236}">
                <a16:creationId xmlns="" xmlns:a16="http://schemas.microsoft.com/office/drawing/2014/main" id="{4069C6B5-A170-41DE-A95A-9AC4F8AE9FBA}"/>
              </a:ext>
            </a:extLst>
          </p:cNvPr>
          <p:cNvGrpSpPr>
            <a:grpSpLocks noChangeAspect="1"/>
          </p:cNvGrpSpPr>
          <p:nvPr/>
        </p:nvGrpSpPr>
        <p:grpSpPr>
          <a:xfrm>
            <a:off x="1721419" y="2715650"/>
            <a:ext cx="215841" cy="231180"/>
            <a:chOff x="892175" y="3408363"/>
            <a:chExt cx="312738" cy="334962"/>
          </a:xfrm>
          <a:solidFill>
            <a:schemeClr val="accent1"/>
          </a:solidFill>
        </p:grpSpPr>
        <p:sp>
          <p:nvSpPr>
            <p:cNvPr id="501" name="Freeform 6">
              <a:extLst>
                <a:ext uri="{FF2B5EF4-FFF2-40B4-BE49-F238E27FC236}">
                  <a16:creationId xmlns="" xmlns:a16="http://schemas.microsoft.com/office/drawing/2014/main" id="{432AF6BA-2E21-4765-AC2E-32C7F37CE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2" name="Freeform 7">
              <a:extLst>
                <a:ext uri="{FF2B5EF4-FFF2-40B4-BE49-F238E27FC236}">
                  <a16:creationId xmlns="" xmlns:a16="http://schemas.microsoft.com/office/drawing/2014/main" id="{1E992851-E390-4CDA-9264-DB1AEA0E5E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3" name="Freeform 8">
              <a:extLst>
                <a:ext uri="{FF2B5EF4-FFF2-40B4-BE49-F238E27FC236}">
                  <a16:creationId xmlns="" xmlns:a16="http://schemas.microsoft.com/office/drawing/2014/main" id="{C2C19ABC-198F-4FDD-99AB-6C748C756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2" name="Group 481">
            <a:extLst>
              <a:ext uri="{FF2B5EF4-FFF2-40B4-BE49-F238E27FC236}">
                <a16:creationId xmlns="" xmlns:a16="http://schemas.microsoft.com/office/drawing/2014/main" id="{4721A91B-1871-4BD2-8FE9-AC118F121730}"/>
              </a:ext>
            </a:extLst>
          </p:cNvPr>
          <p:cNvGrpSpPr>
            <a:grpSpLocks noChangeAspect="1"/>
          </p:cNvGrpSpPr>
          <p:nvPr/>
        </p:nvGrpSpPr>
        <p:grpSpPr>
          <a:xfrm>
            <a:off x="1976137" y="2715650"/>
            <a:ext cx="215841" cy="231180"/>
            <a:chOff x="892175" y="3408363"/>
            <a:chExt cx="312738" cy="334962"/>
          </a:xfrm>
          <a:solidFill>
            <a:schemeClr val="accent1"/>
          </a:solidFill>
        </p:grpSpPr>
        <p:sp>
          <p:nvSpPr>
            <p:cNvPr id="498" name="Freeform 6">
              <a:extLst>
                <a:ext uri="{FF2B5EF4-FFF2-40B4-BE49-F238E27FC236}">
                  <a16:creationId xmlns="" xmlns:a16="http://schemas.microsoft.com/office/drawing/2014/main" id="{62BBB67B-5175-49AF-9AE4-95D87A168F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9" name="Freeform 7">
              <a:extLst>
                <a:ext uri="{FF2B5EF4-FFF2-40B4-BE49-F238E27FC236}">
                  <a16:creationId xmlns="" xmlns:a16="http://schemas.microsoft.com/office/drawing/2014/main" id="{A220B13B-37DB-4BC3-947B-1F1B868804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0" name="Freeform 8">
              <a:extLst>
                <a:ext uri="{FF2B5EF4-FFF2-40B4-BE49-F238E27FC236}">
                  <a16:creationId xmlns="" xmlns:a16="http://schemas.microsoft.com/office/drawing/2014/main" id="{096342C0-F6E9-44DA-A131-A9A26ECE4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3" name="Group 482">
            <a:extLst>
              <a:ext uri="{FF2B5EF4-FFF2-40B4-BE49-F238E27FC236}">
                <a16:creationId xmlns="" xmlns:a16="http://schemas.microsoft.com/office/drawing/2014/main" id="{AB4468CE-1826-4E10-B53A-A13DBF7FE2E6}"/>
              </a:ext>
            </a:extLst>
          </p:cNvPr>
          <p:cNvGrpSpPr>
            <a:grpSpLocks noChangeAspect="1"/>
          </p:cNvGrpSpPr>
          <p:nvPr/>
        </p:nvGrpSpPr>
        <p:grpSpPr>
          <a:xfrm>
            <a:off x="2230853" y="2715650"/>
            <a:ext cx="215841" cy="231180"/>
            <a:chOff x="892175" y="3408363"/>
            <a:chExt cx="312738" cy="334962"/>
          </a:xfrm>
          <a:solidFill>
            <a:schemeClr val="accent1"/>
          </a:solidFill>
        </p:grpSpPr>
        <p:sp>
          <p:nvSpPr>
            <p:cNvPr id="495" name="Freeform 6">
              <a:extLst>
                <a:ext uri="{FF2B5EF4-FFF2-40B4-BE49-F238E27FC236}">
                  <a16:creationId xmlns="" xmlns:a16="http://schemas.microsoft.com/office/drawing/2014/main" id="{B6E30B9A-0816-4FD6-8D90-55F56FCA8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6" name="Freeform 7">
              <a:extLst>
                <a:ext uri="{FF2B5EF4-FFF2-40B4-BE49-F238E27FC236}">
                  <a16:creationId xmlns="" xmlns:a16="http://schemas.microsoft.com/office/drawing/2014/main" id="{11A025B7-9D3F-4C65-A740-5B998D91B3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7" name="Freeform 8">
              <a:extLst>
                <a:ext uri="{FF2B5EF4-FFF2-40B4-BE49-F238E27FC236}">
                  <a16:creationId xmlns="" xmlns:a16="http://schemas.microsoft.com/office/drawing/2014/main" id="{1DD57296-4E0B-4068-8BD7-DFFA2A84D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4" name="Group 483">
            <a:extLst>
              <a:ext uri="{FF2B5EF4-FFF2-40B4-BE49-F238E27FC236}">
                <a16:creationId xmlns="" xmlns:a16="http://schemas.microsoft.com/office/drawing/2014/main" id="{9478F580-AB85-4C63-88F4-C47E8BA31FAB}"/>
              </a:ext>
            </a:extLst>
          </p:cNvPr>
          <p:cNvGrpSpPr>
            <a:grpSpLocks noChangeAspect="1"/>
          </p:cNvGrpSpPr>
          <p:nvPr/>
        </p:nvGrpSpPr>
        <p:grpSpPr>
          <a:xfrm>
            <a:off x="2485572" y="2715650"/>
            <a:ext cx="215841" cy="231180"/>
            <a:chOff x="892175" y="3408363"/>
            <a:chExt cx="312738" cy="334962"/>
          </a:xfrm>
          <a:solidFill>
            <a:schemeClr val="bg1">
              <a:lumMod val="75000"/>
            </a:schemeClr>
          </a:solidFill>
        </p:grpSpPr>
        <p:sp>
          <p:nvSpPr>
            <p:cNvPr id="492" name="Freeform 6">
              <a:extLst>
                <a:ext uri="{FF2B5EF4-FFF2-40B4-BE49-F238E27FC236}">
                  <a16:creationId xmlns="" xmlns:a16="http://schemas.microsoft.com/office/drawing/2014/main" id="{A477522A-871C-453D-9108-172B085A8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3" name="Freeform 7">
              <a:extLst>
                <a:ext uri="{FF2B5EF4-FFF2-40B4-BE49-F238E27FC236}">
                  <a16:creationId xmlns="" xmlns:a16="http://schemas.microsoft.com/office/drawing/2014/main" id="{1806D66F-1B99-4C36-8AB3-AA59F1C051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4" name="Freeform 8">
              <a:extLst>
                <a:ext uri="{FF2B5EF4-FFF2-40B4-BE49-F238E27FC236}">
                  <a16:creationId xmlns="" xmlns:a16="http://schemas.microsoft.com/office/drawing/2014/main" id="{E0920958-110A-4486-A558-879C928C414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5" name="Group 484">
            <a:extLst>
              <a:ext uri="{FF2B5EF4-FFF2-40B4-BE49-F238E27FC236}">
                <a16:creationId xmlns="" xmlns:a16="http://schemas.microsoft.com/office/drawing/2014/main" id="{823583CC-4455-4FC3-AA76-A385DA83B0D3}"/>
              </a:ext>
            </a:extLst>
          </p:cNvPr>
          <p:cNvGrpSpPr>
            <a:grpSpLocks noChangeAspect="1"/>
          </p:cNvGrpSpPr>
          <p:nvPr/>
        </p:nvGrpSpPr>
        <p:grpSpPr>
          <a:xfrm>
            <a:off x="2740297" y="2715650"/>
            <a:ext cx="215841" cy="231180"/>
            <a:chOff x="892175" y="3408363"/>
            <a:chExt cx="312738" cy="334962"/>
          </a:xfrm>
          <a:solidFill>
            <a:schemeClr val="bg1">
              <a:lumMod val="75000"/>
            </a:schemeClr>
          </a:solidFill>
        </p:grpSpPr>
        <p:sp>
          <p:nvSpPr>
            <p:cNvPr id="489" name="Freeform 6">
              <a:extLst>
                <a:ext uri="{FF2B5EF4-FFF2-40B4-BE49-F238E27FC236}">
                  <a16:creationId xmlns="" xmlns:a16="http://schemas.microsoft.com/office/drawing/2014/main" id="{F74CF39E-28B8-4676-B27F-9F3E0CD5D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0" name="Freeform 7">
              <a:extLst>
                <a:ext uri="{FF2B5EF4-FFF2-40B4-BE49-F238E27FC236}">
                  <a16:creationId xmlns="" xmlns:a16="http://schemas.microsoft.com/office/drawing/2014/main" id="{737AE574-2508-4711-9737-5CC1C40380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" name="Freeform 8">
              <a:extLst>
                <a:ext uri="{FF2B5EF4-FFF2-40B4-BE49-F238E27FC236}">
                  <a16:creationId xmlns="" xmlns:a16="http://schemas.microsoft.com/office/drawing/2014/main" id="{FCF548B5-95F9-455D-9C48-AB058987C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486" name="Straight Connector 485">
            <a:extLst>
              <a:ext uri="{FF2B5EF4-FFF2-40B4-BE49-F238E27FC236}">
                <a16:creationId xmlns="" xmlns:a16="http://schemas.microsoft.com/office/drawing/2014/main" id="{752488AA-F4DC-4ADC-9AB0-0F10C4CDF7FA}"/>
              </a:ext>
            </a:extLst>
          </p:cNvPr>
          <p:cNvCxnSpPr/>
          <p:nvPr/>
        </p:nvCxnSpPr>
        <p:spPr>
          <a:xfrm flipH="1">
            <a:off x="252416" y="2598112"/>
            <a:ext cx="283929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7" name="TextBox 486">
            <a:extLst>
              <a:ext uri="{FF2B5EF4-FFF2-40B4-BE49-F238E27FC236}">
                <a16:creationId xmlns="" xmlns:a16="http://schemas.microsoft.com/office/drawing/2014/main" id="{3E423C05-5528-4F98-9B06-B7BA879A2F61}"/>
              </a:ext>
            </a:extLst>
          </p:cNvPr>
          <p:cNvSpPr txBox="1"/>
          <p:nvPr/>
        </p:nvSpPr>
        <p:spPr>
          <a:xfrm>
            <a:off x="843755" y="1368183"/>
            <a:ext cx="1417906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TARGET AUDIENCE</a:t>
            </a:r>
          </a:p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AREA 1</a:t>
            </a:r>
          </a:p>
        </p:txBody>
      </p:sp>
      <p:sp>
        <p:nvSpPr>
          <p:cNvPr id="488" name="TextBox 487">
            <a:extLst>
              <a:ext uri="{FF2B5EF4-FFF2-40B4-BE49-F238E27FC236}">
                <a16:creationId xmlns="" xmlns:a16="http://schemas.microsoft.com/office/drawing/2014/main" id="{9A9846A1-610D-4092-A86E-142AD0A10C9B}"/>
              </a:ext>
            </a:extLst>
          </p:cNvPr>
          <p:cNvSpPr txBox="1"/>
          <p:nvPr/>
        </p:nvSpPr>
        <p:spPr>
          <a:xfrm>
            <a:off x="436268" y="1860037"/>
            <a:ext cx="2471592" cy="61555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nunc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ac ex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euismod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Nunc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</p:txBody>
      </p:sp>
      <p:grpSp>
        <p:nvGrpSpPr>
          <p:cNvPr id="520" name="Group 519">
            <a:extLst>
              <a:ext uri="{FF2B5EF4-FFF2-40B4-BE49-F238E27FC236}">
                <a16:creationId xmlns="" xmlns:a16="http://schemas.microsoft.com/office/drawing/2014/main" id="{55081C01-7938-4A08-ACEF-9CED25D6F163}"/>
              </a:ext>
            </a:extLst>
          </p:cNvPr>
          <p:cNvGrpSpPr>
            <a:grpSpLocks noChangeAspect="1"/>
          </p:cNvGrpSpPr>
          <p:nvPr/>
        </p:nvGrpSpPr>
        <p:grpSpPr>
          <a:xfrm>
            <a:off x="447833" y="4960433"/>
            <a:ext cx="215841" cy="231180"/>
            <a:chOff x="892175" y="3408363"/>
            <a:chExt cx="312738" cy="334962"/>
          </a:xfrm>
          <a:solidFill>
            <a:schemeClr val="accent2"/>
          </a:solidFill>
        </p:grpSpPr>
        <p:sp>
          <p:nvSpPr>
            <p:cNvPr id="560" name="Freeform 6">
              <a:extLst>
                <a:ext uri="{FF2B5EF4-FFF2-40B4-BE49-F238E27FC236}">
                  <a16:creationId xmlns="" xmlns:a16="http://schemas.microsoft.com/office/drawing/2014/main" id="{C9B8ED07-83A5-43E5-94DD-C1A897CDD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1" name="Freeform 7">
              <a:extLst>
                <a:ext uri="{FF2B5EF4-FFF2-40B4-BE49-F238E27FC236}">
                  <a16:creationId xmlns="" xmlns:a16="http://schemas.microsoft.com/office/drawing/2014/main" id="{77363029-8FFF-4245-AA8C-4CFCF940C2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2" name="Freeform 8">
              <a:extLst>
                <a:ext uri="{FF2B5EF4-FFF2-40B4-BE49-F238E27FC236}">
                  <a16:creationId xmlns="" xmlns:a16="http://schemas.microsoft.com/office/drawing/2014/main" id="{58941F95-6F00-4222-944A-F03894F89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1" name="Group 520">
            <a:extLst>
              <a:ext uri="{FF2B5EF4-FFF2-40B4-BE49-F238E27FC236}">
                <a16:creationId xmlns="" xmlns:a16="http://schemas.microsoft.com/office/drawing/2014/main" id="{FF43B337-B674-4D0C-AB53-1EFE98D488C4}"/>
              </a:ext>
            </a:extLst>
          </p:cNvPr>
          <p:cNvGrpSpPr>
            <a:grpSpLocks noChangeAspect="1"/>
          </p:cNvGrpSpPr>
          <p:nvPr/>
        </p:nvGrpSpPr>
        <p:grpSpPr>
          <a:xfrm>
            <a:off x="702550" y="4960433"/>
            <a:ext cx="215841" cy="231180"/>
            <a:chOff x="892175" y="3408363"/>
            <a:chExt cx="312738" cy="334962"/>
          </a:xfrm>
          <a:solidFill>
            <a:schemeClr val="accent2"/>
          </a:solidFill>
        </p:grpSpPr>
        <p:sp>
          <p:nvSpPr>
            <p:cNvPr id="557" name="Freeform 6">
              <a:extLst>
                <a:ext uri="{FF2B5EF4-FFF2-40B4-BE49-F238E27FC236}">
                  <a16:creationId xmlns="" xmlns:a16="http://schemas.microsoft.com/office/drawing/2014/main" id="{4C3ACAD6-55E5-4E50-A9A0-EA3F3C47E7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8" name="Freeform 7">
              <a:extLst>
                <a:ext uri="{FF2B5EF4-FFF2-40B4-BE49-F238E27FC236}">
                  <a16:creationId xmlns="" xmlns:a16="http://schemas.microsoft.com/office/drawing/2014/main" id="{DCB2C083-DA2B-4785-9596-5F1B17019F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9" name="Freeform 8">
              <a:extLst>
                <a:ext uri="{FF2B5EF4-FFF2-40B4-BE49-F238E27FC236}">
                  <a16:creationId xmlns="" xmlns:a16="http://schemas.microsoft.com/office/drawing/2014/main" id="{2B530FC6-5313-4AF4-81BD-2EF84BABF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2" name="Group 521">
            <a:extLst>
              <a:ext uri="{FF2B5EF4-FFF2-40B4-BE49-F238E27FC236}">
                <a16:creationId xmlns="" xmlns:a16="http://schemas.microsoft.com/office/drawing/2014/main" id="{8881B058-7616-494B-A994-3143F4DCED89}"/>
              </a:ext>
            </a:extLst>
          </p:cNvPr>
          <p:cNvGrpSpPr>
            <a:grpSpLocks noChangeAspect="1"/>
          </p:cNvGrpSpPr>
          <p:nvPr/>
        </p:nvGrpSpPr>
        <p:grpSpPr>
          <a:xfrm>
            <a:off x="957268" y="4960433"/>
            <a:ext cx="215841" cy="231180"/>
            <a:chOff x="892175" y="3408363"/>
            <a:chExt cx="312738" cy="334962"/>
          </a:xfrm>
          <a:solidFill>
            <a:schemeClr val="accent2"/>
          </a:solidFill>
        </p:grpSpPr>
        <p:sp>
          <p:nvSpPr>
            <p:cNvPr id="554" name="Freeform 6">
              <a:extLst>
                <a:ext uri="{FF2B5EF4-FFF2-40B4-BE49-F238E27FC236}">
                  <a16:creationId xmlns="" xmlns:a16="http://schemas.microsoft.com/office/drawing/2014/main" id="{207A3C40-EDDB-4EB9-A622-D8C86462A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5" name="Freeform 7">
              <a:extLst>
                <a:ext uri="{FF2B5EF4-FFF2-40B4-BE49-F238E27FC236}">
                  <a16:creationId xmlns="" xmlns:a16="http://schemas.microsoft.com/office/drawing/2014/main" id="{B6E22E4E-D832-4510-B2AC-44AFCEDF41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6" name="Freeform 8">
              <a:extLst>
                <a:ext uri="{FF2B5EF4-FFF2-40B4-BE49-F238E27FC236}">
                  <a16:creationId xmlns="" xmlns:a16="http://schemas.microsoft.com/office/drawing/2014/main" id="{6A8B4A59-35E6-48C5-8268-61AD2B2DF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3" name="Group 522">
            <a:extLst>
              <a:ext uri="{FF2B5EF4-FFF2-40B4-BE49-F238E27FC236}">
                <a16:creationId xmlns="" xmlns:a16="http://schemas.microsoft.com/office/drawing/2014/main" id="{4D4CDDCC-C91F-425D-BDB2-9AB116D9B9A7}"/>
              </a:ext>
            </a:extLst>
          </p:cNvPr>
          <p:cNvGrpSpPr>
            <a:grpSpLocks noChangeAspect="1"/>
          </p:cNvGrpSpPr>
          <p:nvPr/>
        </p:nvGrpSpPr>
        <p:grpSpPr>
          <a:xfrm>
            <a:off x="1211984" y="4960433"/>
            <a:ext cx="215841" cy="231180"/>
            <a:chOff x="892175" y="3408363"/>
            <a:chExt cx="312738" cy="334962"/>
          </a:xfrm>
          <a:solidFill>
            <a:schemeClr val="accent2"/>
          </a:solidFill>
        </p:grpSpPr>
        <p:sp>
          <p:nvSpPr>
            <p:cNvPr id="551" name="Freeform 6">
              <a:extLst>
                <a:ext uri="{FF2B5EF4-FFF2-40B4-BE49-F238E27FC236}">
                  <a16:creationId xmlns="" xmlns:a16="http://schemas.microsoft.com/office/drawing/2014/main" id="{576F6997-97EF-4314-9849-F038EBD70D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2" name="Freeform 7">
              <a:extLst>
                <a:ext uri="{FF2B5EF4-FFF2-40B4-BE49-F238E27FC236}">
                  <a16:creationId xmlns="" xmlns:a16="http://schemas.microsoft.com/office/drawing/2014/main" id="{748A2C6C-53B9-4279-9565-03E0CEEF45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" name="Freeform 8">
              <a:extLst>
                <a:ext uri="{FF2B5EF4-FFF2-40B4-BE49-F238E27FC236}">
                  <a16:creationId xmlns="" xmlns:a16="http://schemas.microsoft.com/office/drawing/2014/main" id="{24CA8316-89BE-492F-A497-3AEB291AF21E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4" name="Group 523">
            <a:extLst>
              <a:ext uri="{FF2B5EF4-FFF2-40B4-BE49-F238E27FC236}">
                <a16:creationId xmlns="" xmlns:a16="http://schemas.microsoft.com/office/drawing/2014/main" id="{DD56A1E1-FDA6-42AC-8748-DAEDCF233830}"/>
              </a:ext>
            </a:extLst>
          </p:cNvPr>
          <p:cNvGrpSpPr>
            <a:grpSpLocks noChangeAspect="1"/>
          </p:cNvGrpSpPr>
          <p:nvPr/>
        </p:nvGrpSpPr>
        <p:grpSpPr>
          <a:xfrm>
            <a:off x="1466702" y="4960433"/>
            <a:ext cx="215841" cy="231180"/>
            <a:chOff x="892175" y="3408363"/>
            <a:chExt cx="312738" cy="334962"/>
          </a:xfrm>
          <a:solidFill>
            <a:schemeClr val="bg1">
              <a:lumMod val="75000"/>
            </a:schemeClr>
          </a:solidFill>
        </p:grpSpPr>
        <p:sp>
          <p:nvSpPr>
            <p:cNvPr id="548" name="Freeform 6">
              <a:extLst>
                <a:ext uri="{FF2B5EF4-FFF2-40B4-BE49-F238E27FC236}">
                  <a16:creationId xmlns="" xmlns:a16="http://schemas.microsoft.com/office/drawing/2014/main" id="{0711B51A-2EB9-43DF-BB05-97EBB149A05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9" name="Freeform 7">
              <a:extLst>
                <a:ext uri="{FF2B5EF4-FFF2-40B4-BE49-F238E27FC236}">
                  <a16:creationId xmlns="" xmlns:a16="http://schemas.microsoft.com/office/drawing/2014/main" id="{12A11D09-C5D5-4420-9AA7-B76D42D4D0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0" name="Freeform 8">
              <a:extLst>
                <a:ext uri="{FF2B5EF4-FFF2-40B4-BE49-F238E27FC236}">
                  <a16:creationId xmlns="" xmlns:a16="http://schemas.microsoft.com/office/drawing/2014/main" id="{1ABE0C3F-1100-4CB1-8CC9-CEBF76B88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5" name="Group 524">
            <a:extLst>
              <a:ext uri="{FF2B5EF4-FFF2-40B4-BE49-F238E27FC236}">
                <a16:creationId xmlns="" xmlns:a16="http://schemas.microsoft.com/office/drawing/2014/main" id="{4888734A-BF27-48B2-8258-CA1150B2109C}"/>
              </a:ext>
            </a:extLst>
          </p:cNvPr>
          <p:cNvGrpSpPr>
            <a:grpSpLocks noChangeAspect="1"/>
          </p:cNvGrpSpPr>
          <p:nvPr/>
        </p:nvGrpSpPr>
        <p:grpSpPr>
          <a:xfrm>
            <a:off x="1721419" y="4960433"/>
            <a:ext cx="215841" cy="231180"/>
            <a:chOff x="892175" y="3408363"/>
            <a:chExt cx="312738" cy="334962"/>
          </a:xfrm>
          <a:solidFill>
            <a:schemeClr val="bg1">
              <a:lumMod val="75000"/>
            </a:schemeClr>
          </a:solidFill>
        </p:grpSpPr>
        <p:sp>
          <p:nvSpPr>
            <p:cNvPr id="545" name="Freeform 6">
              <a:extLst>
                <a:ext uri="{FF2B5EF4-FFF2-40B4-BE49-F238E27FC236}">
                  <a16:creationId xmlns="" xmlns:a16="http://schemas.microsoft.com/office/drawing/2014/main" id="{7766FCDB-D472-4723-99C9-3A7C5C873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6" name="Freeform 7">
              <a:extLst>
                <a:ext uri="{FF2B5EF4-FFF2-40B4-BE49-F238E27FC236}">
                  <a16:creationId xmlns="" xmlns:a16="http://schemas.microsoft.com/office/drawing/2014/main" id="{4992855B-ADB9-4982-9B8B-8564763C2B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7" name="Freeform 8">
              <a:extLst>
                <a:ext uri="{FF2B5EF4-FFF2-40B4-BE49-F238E27FC236}">
                  <a16:creationId xmlns="" xmlns:a16="http://schemas.microsoft.com/office/drawing/2014/main" id="{F79EE22C-6DC8-474B-A121-8071C6914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6" name="Group 525">
            <a:extLst>
              <a:ext uri="{FF2B5EF4-FFF2-40B4-BE49-F238E27FC236}">
                <a16:creationId xmlns="" xmlns:a16="http://schemas.microsoft.com/office/drawing/2014/main" id="{890C5427-DEE6-4159-AEE6-70CE56F292A9}"/>
              </a:ext>
            </a:extLst>
          </p:cNvPr>
          <p:cNvGrpSpPr>
            <a:grpSpLocks noChangeAspect="1"/>
          </p:cNvGrpSpPr>
          <p:nvPr/>
        </p:nvGrpSpPr>
        <p:grpSpPr>
          <a:xfrm>
            <a:off x="1976137" y="4960433"/>
            <a:ext cx="215841" cy="231180"/>
            <a:chOff x="892175" y="3408363"/>
            <a:chExt cx="312738" cy="334962"/>
          </a:xfrm>
          <a:solidFill>
            <a:schemeClr val="bg1">
              <a:lumMod val="75000"/>
            </a:schemeClr>
          </a:solidFill>
        </p:grpSpPr>
        <p:sp>
          <p:nvSpPr>
            <p:cNvPr id="542" name="Freeform 6">
              <a:extLst>
                <a:ext uri="{FF2B5EF4-FFF2-40B4-BE49-F238E27FC236}">
                  <a16:creationId xmlns="" xmlns:a16="http://schemas.microsoft.com/office/drawing/2014/main" id="{4729250A-2089-4FBE-9E9C-5E62E5826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3" name="Freeform 7">
              <a:extLst>
                <a:ext uri="{FF2B5EF4-FFF2-40B4-BE49-F238E27FC236}">
                  <a16:creationId xmlns="" xmlns:a16="http://schemas.microsoft.com/office/drawing/2014/main" id="{21910892-3640-40A8-867E-7D98DFDF1D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4" name="Freeform 8">
              <a:extLst>
                <a:ext uri="{FF2B5EF4-FFF2-40B4-BE49-F238E27FC236}">
                  <a16:creationId xmlns="" xmlns:a16="http://schemas.microsoft.com/office/drawing/2014/main" id="{32C76258-7BB9-4A22-898E-CF350AF36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7" name="Group 526">
            <a:extLst>
              <a:ext uri="{FF2B5EF4-FFF2-40B4-BE49-F238E27FC236}">
                <a16:creationId xmlns="" xmlns:a16="http://schemas.microsoft.com/office/drawing/2014/main" id="{7C1473E6-C0EC-49CF-9D51-BE91C7263D7C}"/>
              </a:ext>
            </a:extLst>
          </p:cNvPr>
          <p:cNvGrpSpPr>
            <a:grpSpLocks noChangeAspect="1"/>
          </p:cNvGrpSpPr>
          <p:nvPr/>
        </p:nvGrpSpPr>
        <p:grpSpPr>
          <a:xfrm>
            <a:off x="2230853" y="4960433"/>
            <a:ext cx="215841" cy="231180"/>
            <a:chOff x="892175" y="3408363"/>
            <a:chExt cx="312738" cy="334962"/>
          </a:xfrm>
          <a:solidFill>
            <a:schemeClr val="bg1">
              <a:lumMod val="75000"/>
            </a:schemeClr>
          </a:solidFill>
        </p:grpSpPr>
        <p:sp>
          <p:nvSpPr>
            <p:cNvPr id="539" name="Freeform 6">
              <a:extLst>
                <a:ext uri="{FF2B5EF4-FFF2-40B4-BE49-F238E27FC236}">
                  <a16:creationId xmlns="" xmlns:a16="http://schemas.microsoft.com/office/drawing/2014/main" id="{A47EBF1A-A478-4F97-8FF4-AE1708533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0" name="Freeform 7">
              <a:extLst>
                <a:ext uri="{FF2B5EF4-FFF2-40B4-BE49-F238E27FC236}">
                  <a16:creationId xmlns="" xmlns:a16="http://schemas.microsoft.com/office/drawing/2014/main" id="{5DF58DC1-EC5A-488B-8853-CB0ACC2B34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1" name="Freeform 8">
              <a:extLst>
                <a:ext uri="{FF2B5EF4-FFF2-40B4-BE49-F238E27FC236}">
                  <a16:creationId xmlns="" xmlns:a16="http://schemas.microsoft.com/office/drawing/2014/main" id="{8F2247C8-7717-4751-B173-D6E7AAF99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8" name="Group 527">
            <a:extLst>
              <a:ext uri="{FF2B5EF4-FFF2-40B4-BE49-F238E27FC236}">
                <a16:creationId xmlns="" xmlns:a16="http://schemas.microsoft.com/office/drawing/2014/main" id="{520C4D33-64CF-4818-9E10-908FEB4D9A93}"/>
              </a:ext>
            </a:extLst>
          </p:cNvPr>
          <p:cNvGrpSpPr>
            <a:grpSpLocks noChangeAspect="1"/>
          </p:cNvGrpSpPr>
          <p:nvPr/>
        </p:nvGrpSpPr>
        <p:grpSpPr>
          <a:xfrm>
            <a:off x="2485572" y="4960433"/>
            <a:ext cx="215841" cy="231180"/>
            <a:chOff x="892175" y="3408363"/>
            <a:chExt cx="312738" cy="334962"/>
          </a:xfrm>
          <a:solidFill>
            <a:schemeClr val="bg1">
              <a:lumMod val="75000"/>
            </a:schemeClr>
          </a:solidFill>
        </p:grpSpPr>
        <p:sp>
          <p:nvSpPr>
            <p:cNvPr id="536" name="Freeform 6">
              <a:extLst>
                <a:ext uri="{FF2B5EF4-FFF2-40B4-BE49-F238E27FC236}">
                  <a16:creationId xmlns="" xmlns:a16="http://schemas.microsoft.com/office/drawing/2014/main" id="{80B25AAE-85C6-454A-AEF3-92CEB444F04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7" name="Freeform 7">
              <a:extLst>
                <a:ext uri="{FF2B5EF4-FFF2-40B4-BE49-F238E27FC236}">
                  <a16:creationId xmlns="" xmlns:a16="http://schemas.microsoft.com/office/drawing/2014/main" id="{AB698493-CB7E-4734-80D7-AA6DBD4185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8" name="Freeform 8">
              <a:extLst>
                <a:ext uri="{FF2B5EF4-FFF2-40B4-BE49-F238E27FC236}">
                  <a16:creationId xmlns="" xmlns:a16="http://schemas.microsoft.com/office/drawing/2014/main" id="{C6736181-6793-472F-B390-B66DCBAAC95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9" name="Group 528">
            <a:extLst>
              <a:ext uri="{FF2B5EF4-FFF2-40B4-BE49-F238E27FC236}">
                <a16:creationId xmlns="" xmlns:a16="http://schemas.microsoft.com/office/drawing/2014/main" id="{6ED10723-C527-419F-B7AF-9CF5835721C2}"/>
              </a:ext>
            </a:extLst>
          </p:cNvPr>
          <p:cNvGrpSpPr>
            <a:grpSpLocks noChangeAspect="1"/>
          </p:cNvGrpSpPr>
          <p:nvPr/>
        </p:nvGrpSpPr>
        <p:grpSpPr>
          <a:xfrm>
            <a:off x="2740297" y="4960433"/>
            <a:ext cx="215841" cy="231180"/>
            <a:chOff x="892175" y="3408363"/>
            <a:chExt cx="312738" cy="334962"/>
          </a:xfrm>
          <a:solidFill>
            <a:schemeClr val="bg1">
              <a:lumMod val="75000"/>
            </a:schemeClr>
          </a:solidFill>
        </p:grpSpPr>
        <p:sp>
          <p:nvSpPr>
            <p:cNvPr id="533" name="Freeform 6">
              <a:extLst>
                <a:ext uri="{FF2B5EF4-FFF2-40B4-BE49-F238E27FC236}">
                  <a16:creationId xmlns="" xmlns:a16="http://schemas.microsoft.com/office/drawing/2014/main" id="{2B3BFF4A-106F-4C6F-B4EC-335FC12D63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" y="3590925"/>
              <a:ext cx="312738" cy="152400"/>
            </a:xfrm>
            <a:custGeom>
              <a:avLst/>
              <a:gdLst>
                <a:gd name="T0" fmla="*/ 78 w 80"/>
                <a:gd name="T1" fmla="*/ 39 h 39"/>
                <a:gd name="T2" fmla="*/ 2 w 80"/>
                <a:gd name="T3" fmla="*/ 39 h 39"/>
                <a:gd name="T4" fmla="*/ 0 w 80"/>
                <a:gd name="T5" fmla="*/ 37 h 39"/>
                <a:gd name="T6" fmla="*/ 0 w 80"/>
                <a:gd name="T7" fmla="*/ 29 h 39"/>
                <a:gd name="T8" fmla="*/ 9 w 80"/>
                <a:gd name="T9" fmla="*/ 16 h 39"/>
                <a:gd name="T10" fmla="*/ 28 w 80"/>
                <a:gd name="T11" fmla="*/ 10 h 39"/>
                <a:gd name="T12" fmla="*/ 28 w 80"/>
                <a:gd name="T13" fmla="*/ 0 h 39"/>
                <a:gd name="T14" fmla="*/ 32 w 80"/>
                <a:gd name="T15" fmla="*/ 0 h 39"/>
                <a:gd name="T16" fmla="*/ 32 w 80"/>
                <a:gd name="T17" fmla="*/ 11 h 39"/>
                <a:gd name="T18" fmla="*/ 31 w 80"/>
                <a:gd name="T19" fmla="*/ 13 h 39"/>
                <a:gd name="T20" fmla="*/ 11 w 80"/>
                <a:gd name="T21" fmla="*/ 20 h 39"/>
                <a:gd name="T22" fmla="*/ 4 w 80"/>
                <a:gd name="T23" fmla="*/ 29 h 39"/>
                <a:gd name="T24" fmla="*/ 4 w 80"/>
                <a:gd name="T25" fmla="*/ 35 h 39"/>
                <a:gd name="T26" fmla="*/ 76 w 80"/>
                <a:gd name="T27" fmla="*/ 35 h 39"/>
                <a:gd name="T28" fmla="*/ 76 w 80"/>
                <a:gd name="T29" fmla="*/ 29 h 39"/>
                <a:gd name="T30" fmla="*/ 69 w 80"/>
                <a:gd name="T31" fmla="*/ 20 h 39"/>
                <a:gd name="T32" fmla="*/ 49 w 80"/>
                <a:gd name="T33" fmla="*/ 13 h 39"/>
                <a:gd name="T34" fmla="*/ 48 w 80"/>
                <a:gd name="T35" fmla="*/ 11 h 39"/>
                <a:gd name="T36" fmla="*/ 48 w 80"/>
                <a:gd name="T37" fmla="*/ 0 h 39"/>
                <a:gd name="T38" fmla="*/ 52 w 80"/>
                <a:gd name="T39" fmla="*/ 0 h 39"/>
                <a:gd name="T40" fmla="*/ 52 w 80"/>
                <a:gd name="T41" fmla="*/ 10 h 39"/>
                <a:gd name="T42" fmla="*/ 71 w 80"/>
                <a:gd name="T43" fmla="*/ 16 h 39"/>
                <a:gd name="T44" fmla="*/ 80 w 80"/>
                <a:gd name="T45" fmla="*/ 29 h 39"/>
                <a:gd name="T46" fmla="*/ 80 w 80"/>
                <a:gd name="T47" fmla="*/ 37 h 39"/>
                <a:gd name="T48" fmla="*/ 78 w 80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39">
                  <a:moveTo>
                    <a:pt x="78" y="39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4" y="18"/>
                    <a:pt x="9" y="1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31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21"/>
                    <a:pt x="4" y="25"/>
                    <a:pt x="4" y="2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5"/>
                    <a:pt x="73" y="21"/>
                    <a:pt x="69" y="20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8" y="12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8"/>
                    <a:pt x="80" y="24"/>
                    <a:pt x="80" y="29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8"/>
                    <a:pt x="79" y="39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4" name="Freeform 7">
              <a:extLst>
                <a:ext uri="{FF2B5EF4-FFF2-40B4-BE49-F238E27FC236}">
                  <a16:creationId xmlns="" xmlns:a16="http://schemas.microsoft.com/office/drawing/2014/main" id="{F3122EA8-9064-4409-9B14-9DE0340E28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08363"/>
              <a:ext cx="171450" cy="201612"/>
            </a:xfrm>
            <a:custGeom>
              <a:avLst/>
              <a:gdLst>
                <a:gd name="T0" fmla="*/ 22 w 44"/>
                <a:gd name="T1" fmla="*/ 52 h 52"/>
                <a:gd name="T2" fmla="*/ 0 w 44"/>
                <a:gd name="T3" fmla="*/ 26 h 52"/>
                <a:gd name="T4" fmla="*/ 22 w 44"/>
                <a:gd name="T5" fmla="*/ 0 h 52"/>
                <a:gd name="T6" fmla="*/ 44 w 44"/>
                <a:gd name="T7" fmla="*/ 26 h 52"/>
                <a:gd name="T8" fmla="*/ 22 w 44"/>
                <a:gd name="T9" fmla="*/ 52 h 52"/>
                <a:gd name="T10" fmla="*/ 22 w 44"/>
                <a:gd name="T11" fmla="*/ 4 h 52"/>
                <a:gd name="T12" fmla="*/ 4 w 44"/>
                <a:gd name="T13" fmla="*/ 26 h 52"/>
                <a:gd name="T14" fmla="*/ 22 w 44"/>
                <a:gd name="T15" fmla="*/ 48 h 52"/>
                <a:gd name="T16" fmla="*/ 40 w 44"/>
                <a:gd name="T17" fmla="*/ 26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10" y="52"/>
                    <a:pt x="0" y="40"/>
                    <a:pt x="0" y="26"/>
                  </a:cubicBezTo>
                  <a:cubicBezTo>
                    <a:pt x="0" y="12"/>
                    <a:pt x="10" y="0"/>
                    <a:pt x="22" y="0"/>
                  </a:cubicBezTo>
                  <a:cubicBezTo>
                    <a:pt x="34" y="0"/>
                    <a:pt x="44" y="12"/>
                    <a:pt x="44" y="26"/>
                  </a:cubicBezTo>
                  <a:cubicBezTo>
                    <a:pt x="44" y="40"/>
                    <a:pt x="34" y="52"/>
                    <a:pt x="22" y="52"/>
                  </a:cubicBezTo>
                  <a:close/>
                  <a:moveTo>
                    <a:pt x="22" y="4"/>
                  </a:moveTo>
                  <a:cubicBezTo>
                    <a:pt x="12" y="4"/>
                    <a:pt x="4" y="14"/>
                    <a:pt x="4" y="26"/>
                  </a:cubicBezTo>
                  <a:cubicBezTo>
                    <a:pt x="4" y="38"/>
                    <a:pt x="12" y="48"/>
                    <a:pt x="22" y="48"/>
                  </a:cubicBezTo>
                  <a:cubicBezTo>
                    <a:pt x="32" y="48"/>
                    <a:pt x="40" y="38"/>
                    <a:pt x="40" y="26"/>
                  </a:cubicBezTo>
                  <a:cubicBezTo>
                    <a:pt x="40" y="14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5" name="Freeform 8">
              <a:extLst>
                <a:ext uri="{FF2B5EF4-FFF2-40B4-BE49-F238E27FC236}">
                  <a16:creationId xmlns="" xmlns:a16="http://schemas.microsoft.com/office/drawing/2014/main" id="{034374A4-54E7-4266-97CF-ED6AF7E18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3462338"/>
              <a:ext cx="160338" cy="47625"/>
            </a:xfrm>
            <a:custGeom>
              <a:avLst/>
              <a:gdLst>
                <a:gd name="T0" fmla="*/ 36 w 41"/>
                <a:gd name="T1" fmla="*/ 12 h 12"/>
                <a:gd name="T2" fmla="*/ 24 w 41"/>
                <a:gd name="T3" fmla="*/ 6 h 12"/>
                <a:gd name="T4" fmla="*/ 9 w 41"/>
                <a:gd name="T5" fmla="*/ 12 h 12"/>
                <a:gd name="T6" fmla="*/ 0 w 41"/>
                <a:gd name="T7" fmla="*/ 10 h 12"/>
                <a:gd name="T8" fmla="*/ 2 w 41"/>
                <a:gd name="T9" fmla="*/ 6 h 12"/>
                <a:gd name="T10" fmla="*/ 9 w 41"/>
                <a:gd name="T11" fmla="*/ 8 h 12"/>
                <a:gd name="T12" fmla="*/ 22 w 41"/>
                <a:gd name="T13" fmla="*/ 1 h 12"/>
                <a:gd name="T14" fmla="*/ 24 w 41"/>
                <a:gd name="T15" fmla="*/ 0 h 12"/>
                <a:gd name="T16" fmla="*/ 26 w 41"/>
                <a:gd name="T17" fmla="*/ 1 h 12"/>
                <a:gd name="T18" fmla="*/ 39 w 41"/>
                <a:gd name="T19" fmla="*/ 8 h 12"/>
                <a:gd name="T20" fmla="*/ 40 w 41"/>
                <a:gd name="T21" fmla="*/ 8 h 12"/>
                <a:gd name="T22" fmla="*/ 41 w 41"/>
                <a:gd name="T23" fmla="*/ 8 h 12"/>
                <a:gd name="T24" fmla="*/ 41 w 41"/>
                <a:gd name="T25" fmla="*/ 12 h 12"/>
                <a:gd name="T26" fmla="*/ 40 w 41"/>
                <a:gd name="T27" fmla="*/ 12 h 12"/>
                <a:gd name="T28" fmla="*/ 39 w 41"/>
                <a:gd name="T29" fmla="*/ 12 h 12"/>
                <a:gd name="T30" fmla="*/ 36 w 41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12">
                  <a:moveTo>
                    <a:pt x="36" y="12"/>
                  </a:moveTo>
                  <a:cubicBezTo>
                    <a:pt x="31" y="12"/>
                    <a:pt x="27" y="10"/>
                    <a:pt x="24" y="6"/>
                  </a:cubicBezTo>
                  <a:cubicBezTo>
                    <a:pt x="21" y="9"/>
                    <a:pt x="14" y="12"/>
                    <a:pt x="9" y="12"/>
                  </a:cubicBezTo>
                  <a:cubicBezTo>
                    <a:pt x="6" y="12"/>
                    <a:pt x="3" y="11"/>
                    <a:pt x="0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6" y="8"/>
                    <a:pt x="9" y="8"/>
                  </a:cubicBezTo>
                  <a:cubicBezTo>
                    <a:pt x="14" y="8"/>
                    <a:pt x="20" y="5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9" y="7"/>
                    <a:pt x="33" y="9"/>
                    <a:pt x="39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530" name="Straight Connector 529">
            <a:extLst>
              <a:ext uri="{FF2B5EF4-FFF2-40B4-BE49-F238E27FC236}">
                <a16:creationId xmlns="" xmlns:a16="http://schemas.microsoft.com/office/drawing/2014/main" id="{BDB63C27-3A3B-4937-9A1E-0FED43C8A687}"/>
              </a:ext>
            </a:extLst>
          </p:cNvPr>
          <p:cNvCxnSpPr/>
          <p:nvPr/>
        </p:nvCxnSpPr>
        <p:spPr>
          <a:xfrm flipH="1">
            <a:off x="252416" y="4842895"/>
            <a:ext cx="283929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1" name="TextBox 530">
            <a:extLst>
              <a:ext uri="{FF2B5EF4-FFF2-40B4-BE49-F238E27FC236}">
                <a16:creationId xmlns="" xmlns:a16="http://schemas.microsoft.com/office/drawing/2014/main" id="{A36FEB78-17E9-498C-9613-728B79C38710}"/>
              </a:ext>
            </a:extLst>
          </p:cNvPr>
          <p:cNvSpPr txBox="1"/>
          <p:nvPr/>
        </p:nvSpPr>
        <p:spPr>
          <a:xfrm>
            <a:off x="843755" y="3612966"/>
            <a:ext cx="1417906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TARGET AUDIENCE</a:t>
            </a:r>
          </a:p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AREA 2</a:t>
            </a:r>
          </a:p>
        </p:txBody>
      </p:sp>
      <p:sp>
        <p:nvSpPr>
          <p:cNvPr id="532" name="TextBox 531">
            <a:extLst>
              <a:ext uri="{FF2B5EF4-FFF2-40B4-BE49-F238E27FC236}">
                <a16:creationId xmlns="" xmlns:a16="http://schemas.microsoft.com/office/drawing/2014/main" id="{3A461E5B-61C6-41E6-9E40-D2AE6E4054E5}"/>
              </a:ext>
            </a:extLst>
          </p:cNvPr>
          <p:cNvSpPr txBox="1"/>
          <p:nvPr/>
        </p:nvSpPr>
        <p:spPr>
          <a:xfrm>
            <a:off x="436268" y="4104820"/>
            <a:ext cx="2471592" cy="61555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nunc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ac ex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euismod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Nunc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496258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Freeform 22">
            <a:extLst>
              <a:ext uri="{FF2B5EF4-FFF2-40B4-BE49-F238E27FC236}">
                <a16:creationId xmlns="" xmlns:a16="http://schemas.microsoft.com/office/drawing/2014/main" id="{D7CFD36A-7D30-4D14-BEE3-006DF236F4FC}"/>
              </a:ext>
            </a:extLst>
          </p:cNvPr>
          <p:cNvSpPr>
            <a:spLocks/>
          </p:cNvSpPr>
          <p:nvPr/>
        </p:nvSpPr>
        <p:spPr bwMode="auto">
          <a:xfrm>
            <a:off x="4342760" y="3035626"/>
            <a:ext cx="1214536" cy="886639"/>
          </a:xfrm>
          <a:custGeom>
            <a:avLst/>
            <a:gdLst>
              <a:gd name="T0" fmla="*/ 209 w 209"/>
              <a:gd name="T1" fmla="*/ 0 h 202"/>
              <a:gd name="T2" fmla="*/ 209 w 209"/>
              <a:gd name="T3" fmla="*/ 202 h 202"/>
              <a:gd name="T4" fmla="*/ 105 w 209"/>
              <a:gd name="T5" fmla="*/ 152 h 202"/>
              <a:gd name="T6" fmla="*/ 0 w 209"/>
              <a:gd name="T7" fmla="*/ 202 h 202"/>
              <a:gd name="T8" fmla="*/ 0 w 209"/>
              <a:gd name="T9" fmla="*/ 0 h 202"/>
              <a:gd name="T10" fmla="*/ 105 w 209"/>
              <a:gd name="T11" fmla="*/ 50 h 202"/>
              <a:gd name="T12" fmla="*/ 209 w 209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202">
                <a:moveTo>
                  <a:pt x="209" y="0"/>
                </a:moveTo>
                <a:cubicBezTo>
                  <a:pt x="209" y="202"/>
                  <a:pt x="209" y="202"/>
                  <a:pt x="209" y="202"/>
                </a:cubicBezTo>
                <a:cubicBezTo>
                  <a:pt x="186" y="172"/>
                  <a:pt x="148" y="152"/>
                  <a:pt x="105" y="152"/>
                </a:cubicBezTo>
                <a:cubicBezTo>
                  <a:pt x="61" y="152"/>
                  <a:pt x="23" y="172"/>
                  <a:pt x="0" y="202"/>
                </a:cubicBezTo>
                <a:cubicBezTo>
                  <a:pt x="0" y="0"/>
                  <a:pt x="0" y="0"/>
                  <a:pt x="0" y="0"/>
                </a:cubicBezTo>
                <a:cubicBezTo>
                  <a:pt x="23" y="31"/>
                  <a:pt x="61" y="50"/>
                  <a:pt x="105" y="50"/>
                </a:cubicBezTo>
                <a:cubicBezTo>
                  <a:pt x="148" y="50"/>
                  <a:pt x="186" y="31"/>
                  <a:pt x="20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0" name="Freeform 22">
            <a:extLst>
              <a:ext uri="{FF2B5EF4-FFF2-40B4-BE49-F238E27FC236}">
                <a16:creationId xmlns="" xmlns:a16="http://schemas.microsoft.com/office/drawing/2014/main" id="{DC51C60F-9B8B-473D-8E41-4685CF20E23F}"/>
              </a:ext>
            </a:extLst>
          </p:cNvPr>
          <p:cNvSpPr>
            <a:spLocks/>
          </p:cNvSpPr>
          <p:nvPr/>
        </p:nvSpPr>
        <p:spPr bwMode="auto">
          <a:xfrm>
            <a:off x="6634706" y="3035626"/>
            <a:ext cx="1214536" cy="886639"/>
          </a:xfrm>
          <a:custGeom>
            <a:avLst/>
            <a:gdLst>
              <a:gd name="T0" fmla="*/ 209 w 209"/>
              <a:gd name="T1" fmla="*/ 0 h 202"/>
              <a:gd name="T2" fmla="*/ 209 w 209"/>
              <a:gd name="T3" fmla="*/ 202 h 202"/>
              <a:gd name="T4" fmla="*/ 105 w 209"/>
              <a:gd name="T5" fmla="*/ 152 h 202"/>
              <a:gd name="T6" fmla="*/ 0 w 209"/>
              <a:gd name="T7" fmla="*/ 202 h 202"/>
              <a:gd name="T8" fmla="*/ 0 w 209"/>
              <a:gd name="T9" fmla="*/ 0 h 202"/>
              <a:gd name="T10" fmla="*/ 105 w 209"/>
              <a:gd name="T11" fmla="*/ 50 h 202"/>
              <a:gd name="T12" fmla="*/ 209 w 209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202">
                <a:moveTo>
                  <a:pt x="209" y="0"/>
                </a:moveTo>
                <a:cubicBezTo>
                  <a:pt x="209" y="202"/>
                  <a:pt x="209" y="202"/>
                  <a:pt x="209" y="202"/>
                </a:cubicBezTo>
                <a:cubicBezTo>
                  <a:pt x="186" y="172"/>
                  <a:pt x="148" y="152"/>
                  <a:pt x="105" y="152"/>
                </a:cubicBezTo>
                <a:cubicBezTo>
                  <a:pt x="61" y="152"/>
                  <a:pt x="23" y="172"/>
                  <a:pt x="0" y="202"/>
                </a:cubicBezTo>
                <a:cubicBezTo>
                  <a:pt x="0" y="0"/>
                  <a:pt x="0" y="0"/>
                  <a:pt x="0" y="0"/>
                </a:cubicBezTo>
                <a:cubicBezTo>
                  <a:pt x="23" y="31"/>
                  <a:pt x="61" y="50"/>
                  <a:pt x="105" y="50"/>
                </a:cubicBezTo>
                <a:cubicBezTo>
                  <a:pt x="148" y="50"/>
                  <a:pt x="186" y="31"/>
                  <a:pt x="20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1" name="Freeform 22">
            <a:extLst>
              <a:ext uri="{FF2B5EF4-FFF2-40B4-BE49-F238E27FC236}">
                <a16:creationId xmlns="" xmlns:a16="http://schemas.microsoft.com/office/drawing/2014/main" id="{577C8CC8-2F31-4D40-958B-8834E3C6661A}"/>
              </a:ext>
            </a:extLst>
          </p:cNvPr>
          <p:cNvSpPr>
            <a:spLocks/>
          </p:cNvSpPr>
          <p:nvPr/>
        </p:nvSpPr>
        <p:spPr bwMode="auto">
          <a:xfrm>
            <a:off x="8926651" y="3035626"/>
            <a:ext cx="1214536" cy="886639"/>
          </a:xfrm>
          <a:custGeom>
            <a:avLst/>
            <a:gdLst>
              <a:gd name="T0" fmla="*/ 209 w 209"/>
              <a:gd name="T1" fmla="*/ 0 h 202"/>
              <a:gd name="T2" fmla="*/ 209 w 209"/>
              <a:gd name="T3" fmla="*/ 202 h 202"/>
              <a:gd name="T4" fmla="*/ 105 w 209"/>
              <a:gd name="T5" fmla="*/ 152 h 202"/>
              <a:gd name="T6" fmla="*/ 0 w 209"/>
              <a:gd name="T7" fmla="*/ 202 h 202"/>
              <a:gd name="T8" fmla="*/ 0 w 209"/>
              <a:gd name="T9" fmla="*/ 0 h 202"/>
              <a:gd name="T10" fmla="*/ 105 w 209"/>
              <a:gd name="T11" fmla="*/ 50 h 202"/>
              <a:gd name="T12" fmla="*/ 209 w 209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202">
                <a:moveTo>
                  <a:pt x="209" y="0"/>
                </a:moveTo>
                <a:cubicBezTo>
                  <a:pt x="209" y="202"/>
                  <a:pt x="209" y="202"/>
                  <a:pt x="209" y="202"/>
                </a:cubicBezTo>
                <a:cubicBezTo>
                  <a:pt x="186" y="172"/>
                  <a:pt x="148" y="152"/>
                  <a:pt x="105" y="152"/>
                </a:cubicBezTo>
                <a:cubicBezTo>
                  <a:pt x="61" y="152"/>
                  <a:pt x="23" y="172"/>
                  <a:pt x="0" y="202"/>
                </a:cubicBezTo>
                <a:cubicBezTo>
                  <a:pt x="0" y="0"/>
                  <a:pt x="0" y="0"/>
                  <a:pt x="0" y="0"/>
                </a:cubicBezTo>
                <a:cubicBezTo>
                  <a:pt x="23" y="31"/>
                  <a:pt x="61" y="50"/>
                  <a:pt x="105" y="50"/>
                </a:cubicBezTo>
                <a:cubicBezTo>
                  <a:pt x="148" y="50"/>
                  <a:pt x="186" y="31"/>
                  <a:pt x="20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72602E4-529E-4385-9747-F2930C836E72}"/>
              </a:ext>
            </a:extLst>
          </p:cNvPr>
          <p:cNvSpPr/>
          <p:nvPr/>
        </p:nvSpPr>
        <p:spPr>
          <a:xfrm>
            <a:off x="323850" y="229285"/>
            <a:ext cx="115443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  <a:latin typeface="+mj-lt"/>
              </a:rPr>
              <a:t>WATERCOLOR PRESENTATION</a:t>
            </a:r>
            <a:endParaRPr lang="en-ID" sz="3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C8B7FBB-957C-458E-8A37-F2C966156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0FB0-A283-4455-9895-FE8B2D4E46C7}" type="datetime1">
              <a:rPr lang="en-ID" smtClean="0"/>
              <a:t>21/07/2022</a:t>
            </a:fld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8E38B08-4375-43FD-B804-AA513AAE5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D876-6383-43F6-8B34-1E567A1E4922}" type="slidenum">
              <a:rPr lang="en-ID" smtClean="0"/>
              <a:t>6</a:t>
            </a:fld>
            <a:endParaRPr lang="en-ID"/>
          </a:p>
        </p:txBody>
      </p:sp>
      <p:sp>
        <p:nvSpPr>
          <p:cNvPr id="370" name="Freeform 22">
            <a:extLst>
              <a:ext uri="{FF2B5EF4-FFF2-40B4-BE49-F238E27FC236}">
                <a16:creationId xmlns="" xmlns:a16="http://schemas.microsoft.com/office/drawing/2014/main" id="{DCA535D5-747D-4F1D-97BE-1D2D661B0A51}"/>
              </a:ext>
            </a:extLst>
          </p:cNvPr>
          <p:cNvSpPr>
            <a:spLocks/>
          </p:cNvSpPr>
          <p:nvPr/>
        </p:nvSpPr>
        <p:spPr bwMode="auto">
          <a:xfrm>
            <a:off x="2050814" y="3035626"/>
            <a:ext cx="1214536" cy="886639"/>
          </a:xfrm>
          <a:custGeom>
            <a:avLst/>
            <a:gdLst>
              <a:gd name="T0" fmla="*/ 209 w 209"/>
              <a:gd name="T1" fmla="*/ 0 h 202"/>
              <a:gd name="T2" fmla="*/ 209 w 209"/>
              <a:gd name="T3" fmla="*/ 202 h 202"/>
              <a:gd name="T4" fmla="*/ 105 w 209"/>
              <a:gd name="T5" fmla="*/ 152 h 202"/>
              <a:gd name="T6" fmla="*/ 0 w 209"/>
              <a:gd name="T7" fmla="*/ 202 h 202"/>
              <a:gd name="T8" fmla="*/ 0 w 209"/>
              <a:gd name="T9" fmla="*/ 0 h 202"/>
              <a:gd name="T10" fmla="*/ 105 w 209"/>
              <a:gd name="T11" fmla="*/ 50 h 202"/>
              <a:gd name="T12" fmla="*/ 209 w 209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202">
                <a:moveTo>
                  <a:pt x="209" y="0"/>
                </a:moveTo>
                <a:cubicBezTo>
                  <a:pt x="209" y="202"/>
                  <a:pt x="209" y="202"/>
                  <a:pt x="209" y="202"/>
                </a:cubicBezTo>
                <a:cubicBezTo>
                  <a:pt x="186" y="172"/>
                  <a:pt x="148" y="152"/>
                  <a:pt x="105" y="152"/>
                </a:cubicBezTo>
                <a:cubicBezTo>
                  <a:pt x="61" y="152"/>
                  <a:pt x="23" y="172"/>
                  <a:pt x="0" y="202"/>
                </a:cubicBezTo>
                <a:cubicBezTo>
                  <a:pt x="0" y="0"/>
                  <a:pt x="0" y="0"/>
                  <a:pt x="0" y="0"/>
                </a:cubicBezTo>
                <a:cubicBezTo>
                  <a:pt x="23" y="31"/>
                  <a:pt x="61" y="50"/>
                  <a:pt x="105" y="50"/>
                </a:cubicBezTo>
                <a:cubicBezTo>
                  <a:pt x="148" y="50"/>
                  <a:pt x="186" y="31"/>
                  <a:pt x="20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9" name="TextBox 378">
            <a:extLst>
              <a:ext uri="{FF2B5EF4-FFF2-40B4-BE49-F238E27FC236}">
                <a16:creationId xmlns="" xmlns:a16="http://schemas.microsoft.com/office/drawing/2014/main" id="{E19D9B04-9CD9-458D-A59E-CE3182AA1576}"/>
              </a:ext>
            </a:extLst>
          </p:cNvPr>
          <p:cNvSpPr txBox="1"/>
          <p:nvPr/>
        </p:nvSpPr>
        <p:spPr>
          <a:xfrm>
            <a:off x="1030240" y="2147330"/>
            <a:ext cx="1029285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STEP 01</a:t>
            </a:r>
          </a:p>
        </p:txBody>
      </p:sp>
      <p:sp>
        <p:nvSpPr>
          <p:cNvPr id="380" name="TextBox 379">
            <a:extLst>
              <a:ext uri="{FF2B5EF4-FFF2-40B4-BE49-F238E27FC236}">
                <a16:creationId xmlns="" xmlns:a16="http://schemas.microsoft.com/office/drawing/2014/main" id="{1710F3B8-90C9-4F5C-8A85-A036842E47F4}"/>
              </a:ext>
            </a:extLst>
          </p:cNvPr>
          <p:cNvSpPr txBox="1"/>
          <p:nvPr/>
        </p:nvSpPr>
        <p:spPr>
          <a:xfrm>
            <a:off x="3189885" y="4683333"/>
            <a:ext cx="1029285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STEP 02</a:t>
            </a:r>
          </a:p>
        </p:txBody>
      </p:sp>
      <p:sp>
        <p:nvSpPr>
          <p:cNvPr id="374" name="Freeform 16">
            <a:extLst>
              <a:ext uri="{FF2B5EF4-FFF2-40B4-BE49-F238E27FC236}">
                <a16:creationId xmlns="" xmlns:a16="http://schemas.microsoft.com/office/drawing/2014/main" id="{922A9644-7FDF-4EE0-B2AF-E3DD72807AC0}"/>
              </a:ext>
            </a:extLst>
          </p:cNvPr>
          <p:cNvSpPr>
            <a:spLocks/>
          </p:cNvSpPr>
          <p:nvPr/>
        </p:nvSpPr>
        <p:spPr bwMode="auto">
          <a:xfrm>
            <a:off x="2942463" y="4069002"/>
            <a:ext cx="1723183" cy="487027"/>
          </a:xfrm>
          <a:custGeom>
            <a:avLst/>
            <a:gdLst>
              <a:gd name="T0" fmla="*/ 0 w 392"/>
              <a:gd name="T1" fmla="*/ 0 h 110"/>
              <a:gd name="T2" fmla="*/ 196 w 392"/>
              <a:gd name="T3" fmla="*/ 110 h 110"/>
              <a:gd name="T4" fmla="*/ 392 w 392"/>
              <a:gd name="T5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2" h="110">
                <a:moveTo>
                  <a:pt x="0" y="0"/>
                </a:moveTo>
                <a:cubicBezTo>
                  <a:pt x="40" y="66"/>
                  <a:pt x="113" y="110"/>
                  <a:pt x="196" y="110"/>
                </a:cubicBezTo>
                <a:cubicBezTo>
                  <a:pt x="278" y="110"/>
                  <a:pt x="351" y="66"/>
                  <a:pt x="392" y="0"/>
                </a:cubicBezTo>
              </a:path>
            </a:pathLst>
          </a:custGeom>
          <a:noFill/>
          <a:ln w="41275" cap="rnd">
            <a:solidFill>
              <a:schemeClr val="bg1">
                <a:lumMod val="50000"/>
                <a:alpha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5" name="Oval 17">
            <a:extLst>
              <a:ext uri="{FF2B5EF4-FFF2-40B4-BE49-F238E27FC236}">
                <a16:creationId xmlns="" xmlns:a16="http://schemas.microsoft.com/office/drawing/2014/main" id="{5AEF596A-E4D1-4E35-A18F-D6E9E9D51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9831" y="2701932"/>
            <a:ext cx="1548449" cy="1555884"/>
          </a:xfrm>
          <a:prstGeom prst="ellipse">
            <a:avLst/>
          </a:prstGeom>
          <a:solidFill>
            <a:schemeClr val="accent5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6" name="Oval 18">
            <a:extLst>
              <a:ext uri="{FF2B5EF4-FFF2-40B4-BE49-F238E27FC236}">
                <a16:creationId xmlns="" xmlns:a16="http://schemas.microsoft.com/office/drawing/2014/main" id="{00F67EA1-C648-48A6-BB3A-ABFFD892AD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8541" y="2850643"/>
            <a:ext cx="1249168" cy="1256603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77" name="Group 376">
            <a:extLst>
              <a:ext uri="{FF2B5EF4-FFF2-40B4-BE49-F238E27FC236}">
                <a16:creationId xmlns="" xmlns:a16="http://schemas.microsoft.com/office/drawing/2014/main" id="{1902BF82-4A0B-47E2-822B-5268975ADF9A}"/>
              </a:ext>
            </a:extLst>
          </p:cNvPr>
          <p:cNvGrpSpPr>
            <a:grpSpLocks noChangeAspect="1"/>
          </p:cNvGrpSpPr>
          <p:nvPr/>
        </p:nvGrpSpPr>
        <p:grpSpPr>
          <a:xfrm>
            <a:off x="3572207" y="3249012"/>
            <a:ext cx="461838" cy="459863"/>
            <a:chOff x="4994275" y="1695450"/>
            <a:chExt cx="371476" cy="369888"/>
          </a:xfrm>
          <a:solidFill>
            <a:schemeClr val="accent5"/>
          </a:solidFill>
        </p:grpSpPr>
        <p:sp>
          <p:nvSpPr>
            <p:cNvPr id="384" name="Freeform 41">
              <a:extLst>
                <a:ext uri="{FF2B5EF4-FFF2-40B4-BE49-F238E27FC236}">
                  <a16:creationId xmlns="" xmlns:a16="http://schemas.microsoft.com/office/drawing/2014/main" id="{5427DF33-18C2-4950-9A2F-DB24452621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5888" y="1695450"/>
              <a:ext cx="169863" cy="169863"/>
            </a:xfrm>
            <a:custGeom>
              <a:avLst/>
              <a:gdLst>
                <a:gd name="T0" fmla="*/ 42 w 44"/>
                <a:gd name="T1" fmla="*/ 44 h 44"/>
                <a:gd name="T2" fmla="*/ 2 w 44"/>
                <a:gd name="T3" fmla="*/ 44 h 44"/>
                <a:gd name="T4" fmla="*/ 0 w 44"/>
                <a:gd name="T5" fmla="*/ 42 h 44"/>
                <a:gd name="T6" fmla="*/ 0 w 44"/>
                <a:gd name="T7" fmla="*/ 2 h 44"/>
                <a:gd name="T8" fmla="*/ 2 w 44"/>
                <a:gd name="T9" fmla="*/ 0 h 44"/>
                <a:gd name="T10" fmla="*/ 44 w 44"/>
                <a:gd name="T11" fmla="*/ 42 h 44"/>
                <a:gd name="T12" fmla="*/ 42 w 44"/>
                <a:gd name="T13" fmla="*/ 44 h 44"/>
                <a:gd name="T14" fmla="*/ 4 w 44"/>
                <a:gd name="T15" fmla="*/ 40 h 44"/>
                <a:gd name="T16" fmla="*/ 40 w 44"/>
                <a:gd name="T17" fmla="*/ 40 h 44"/>
                <a:gd name="T18" fmla="*/ 4 w 44"/>
                <a:gd name="T19" fmla="*/ 4 h 44"/>
                <a:gd name="T20" fmla="*/ 4 w 44"/>
                <a:gd name="T21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4">
                  <a:moveTo>
                    <a:pt x="42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5" y="0"/>
                    <a:pt x="44" y="19"/>
                    <a:pt x="44" y="42"/>
                  </a:cubicBezTo>
                  <a:cubicBezTo>
                    <a:pt x="44" y="43"/>
                    <a:pt x="43" y="44"/>
                    <a:pt x="42" y="44"/>
                  </a:cubicBezTo>
                  <a:close/>
                  <a:moveTo>
                    <a:pt x="4" y="40"/>
                  </a:moveTo>
                  <a:cubicBezTo>
                    <a:pt x="40" y="40"/>
                    <a:pt x="40" y="40"/>
                    <a:pt x="40" y="40"/>
                  </a:cubicBezTo>
                  <a:cubicBezTo>
                    <a:pt x="39" y="21"/>
                    <a:pt x="23" y="5"/>
                    <a:pt x="4" y="4"/>
                  </a:cubicBezTo>
                  <a:lnTo>
                    <a:pt x="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Freeform 42">
              <a:extLst>
                <a:ext uri="{FF2B5EF4-FFF2-40B4-BE49-F238E27FC236}">
                  <a16:creationId xmlns="" xmlns:a16="http://schemas.microsoft.com/office/drawing/2014/main" id="{A0C8D09C-77F1-4B4A-ACAA-BCFB7751DF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5888" y="1881188"/>
              <a:ext cx="169863" cy="122238"/>
            </a:xfrm>
            <a:custGeom>
              <a:avLst/>
              <a:gdLst>
                <a:gd name="T0" fmla="*/ 30 w 44"/>
                <a:gd name="T1" fmla="*/ 32 h 32"/>
                <a:gd name="T2" fmla="*/ 29 w 44"/>
                <a:gd name="T3" fmla="*/ 32 h 32"/>
                <a:gd name="T4" fmla="*/ 1 w 44"/>
                <a:gd name="T5" fmla="*/ 3 h 32"/>
                <a:gd name="T6" fmla="*/ 0 w 44"/>
                <a:gd name="T7" fmla="*/ 1 h 32"/>
                <a:gd name="T8" fmla="*/ 2 w 44"/>
                <a:gd name="T9" fmla="*/ 0 h 32"/>
                <a:gd name="T10" fmla="*/ 42 w 44"/>
                <a:gd name="T11" fmla="*/ 0 h 32"/>
                <a:gd name="T12" fmla="*/ 44 w 44"/>
                <a:gd name="T13" fmla="*/ 2 h 32"/>
                <a:gd name="T14" fmla="*/ 32 w 44"/>
                <a:gd name="T15" fmla="*/ 32 h 32"/>
                <a:gd name="T16" fmla="*/ 30 w 44"/>
                <a:gd name="T17" fmla="*/ 32 h 32"/>
                <a:gd name="T18" fmla="*/ 7 w 44"/>
                <a:gd name="T19" fmla="*/ 4 h 32"/>
                <a:gd name="T20" fmla="*/ 30 w 44"/>
                <a:gd name="T21" fmla="*/ 27 h 32"/>
                <a:gd name="T22" fmla="*/ 40 w 44"/>
                <a:gd name="T23" fmla="*/ 4 h 32"/>
                <a:gd name="T24" fmla="*/ 7 w 44"/>
                <a:gd name="T25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32">
                  <a:moveTo>
                    <a:pt x="30" y="32"/>
                  </a:moveTo>
                  <a:cubicBezTo>
                    <a:pt x="30" y="32"/>
                    <a:pt x="29" y="32"/>
                    <a:pt x="29" y="3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0"/>
                    <a:pt x="44" y="1"/>
                    <a:pt x="44" y="2"/>
                  </a:cubicBezTo>
                  <a:cubicBezTo>
                    <a:pt x="44" y="13"/>
                    <a:pt x="40" y="24"/>
                    <a:pt x="32" y="32"/>
                  </a:cubicBezTo>
                  <a:cubicBezTo>
                    <a:pt x="31" y="32"/>
                    <a:pt x="31" y="32"/>
                    <a:pt x="30" y="32"/>
                  </a:cubicBezTo>
                  <a:close/>
                  <a:moveTo>
                    <a:pt x="7" y="4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6" y="21"/>
                    <a:pt x="39" y="13"/>
                    <a:pt x="40" y="4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6" name="Freeform 43">
              <a:extLst>
                <a:ext uri="{FF2B5EF4-FFF2-40B4-BE49-F238E27FC236}">
                  <a16:creationId xmlns="" xmlns:a16="http://schemas.microsoft.com/office/drawing/2014/main" id="{375C13C1-EF9E-4D1A-B485-2CDC49D5CE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4275" y="1741488"/>
              <a:ext cx="279400" cy="323850"/>
            </a:xfrm>
            <a:custGeom>
              <a:avLst/>
              <a:gdLst>
                <a:gd name="T0" fmla="*/ 42 w 72"/>
                <a:gd name="T1" fmla="*/ 84 h 84"/>
                <a:gd name="T2" fmla="*/ 42 w 72"/>
                <a:gd name="T3" fmla="*/ 84 h 84"/>
                <a:gd name="T4" fmla="*/ 0 w 72"/>
                <a:gd name="T5" fmla="*/ 42 h 84"/>
                <a:gd name="T6" fmla="*/ 42 w 72"/>
                <a:gd name="T7" fmla="*/ 0 h 84"/>
                <a:gd name="T8" fmla="*/ 44 w 72"/>
                <a:gd name="T9" fmla="*/ 2 h 84"/>
                <a:gd name="T10" fmla="*/ 44 w 72"/>
                <a:gd name="T11" fmla="*/ 41 h 84"/>
                <a:gd name="T12" fmla="*/ 72 w 72"/>
                <a:gd name="T13" fmla="*/ 69 h 84"/>
                <a:gd name="T14" fmla="*/ 72 w 72"/>
                <a:gd name="T15" fmla="*/ 72 h 84"/>
                <a:gd name="T16" fmla="*/ 42 w 72"/>
                <a:gd name="T17" fmla="*/ 84 h 84"/>
                <a:gd name="T18" fmla="*/ 40 w 72"/>
                <a:gd name="T19" fmla="*/ 4 h 84"/>
                <a:gd name="T20" fmla="*/ 4 w 72"/>
                <a:gd name="T21" fmla="*/ 42 h 84"/>
                <a:gd name="T22" fmla="*/ 42 w 72"/>
                <a:gd name="T23" fmla="*/ 80 h 84"/>
                <a:gd name="T24" fmla="*/ 67 w 72"/>
                <a:gd name="T25" fmla="*/ 70 h 84"/>
                <a:gd name="T26" fmla="*/ 41 w 72"/>
                <a:gd name="T27" fmla="*/ 43 h 84"/>
                <a:gd name="T28" fmla="*/ 40 w 72"/>
                <a:gd name="T29" fmla="*/ 42 h 84"/>
                <a:gd name="T30" fmla="*/ 40 w 72"/>
                <a:gd name="T31" fmla="*/ 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84">
                  <a:moveTo>
                    <a:pt x="42" y="84"/>
                  </a:moveTo>
                  <a:cubicBezTo>
                    <a:pt x="42" y="84"/>
                    <a:pt x="42" y="84"/>
                    <a:pt x="42" y="84"/>
                  </a:cubicBezTo>
                  <a:cubicBezTo>
                    <a:pt x="22" y="84"/>
                    <a:pt x="0" y="68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43" y="0"/>
                    <a:pt x="44" y="1"/>
                    <a:pt x="44" y="2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2" y="70"/>
                    <a:pt x="72" y="71"/>
                    <a:pt x="72" y="72"/>
                  </a:cubicBezTo>
                  <a:cubicBezTo>
                    <a:pt x="64" y="80"/>
                    <a:pt x="53" y="84"/>
                    <a:pt x="42" y="84"/>
                  </a:cubicBezTo>
                  <a:close/>
                  <a:moveTo>
                    <a:pt x="40" y="4"/>
                  </a:moveTo>
                  <a:cubicBezTo>
                    <a:pt x="20" y="5"/>
                    <a:pt x="4" y="22"/>
                    <a:pt x="4" y="42"/>
                  </a:cubicBezTo>
                  <a:cubicBezTo>
                    <a:pt x="4" y="66"/>
                    <a:pt x="23" y="80"/>
                    <a:pt x="42" y="80"/>
                  </a:cubicBezTo>
                  <a:cubicBezTo>
                    <a:pt x="52" y="80"/>
                    <a:pt x="60" y="77"/>
                    <a:pt x="67" y="70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0" y="43"/>
                    <a:pt x="40" y="43"/>
                    <a:pt x="40" y="42"/>
                  </a:cubicBezTo>
                  <a:lnTo>
                    <a:pt x="4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1" name="Freeform 10">
            <a:extLst>
              <a:ext uri="{FF2B5EF4-FFF2-40B4-BE49-F238E27FC236}">
                <a16:creationId xmlns="" xmlns:a16="http://schemas.microsoft.com/office/drawing/2014/main" id="{46DABD24-F21A-4733-9A48-B74E2861A74C}"/>
              </a:ext>
            </a:extLst>
          </p:cNvPr>
          <p:cNvSpPr>
            <a:spLocks/>
          </p:cNvSpPr>
          <p:nvPr/>
        </p:nvSpPr>
        <p:spPr bwMode="auto">
          <a:xfrm>
            <a:off x="650517" y="2462137"/>
            <a:ext cx="1723183" cy="481450"/>
          </a:xfrm>
          <a:custGeom>
            <a:avLst/>
            <a:gdLst>
              <a:gd name="T0" fmla="*/ 0 w 392"/>
              <a:gd name="T1" fmla="*/ 109 h 109"/>
              <a:gd name="T2" fmla="*/ 196 w 392"/>
              <a:gd name="T3" fmla="*/ 0 h 109"/>
              <a:gd name="T4" fmla="*/ 392 w 392"/>
              <a:gd name="T5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2" h="109">
                <a:moveTo>
                  <a:pt x="0" y="109"/>
                </a:moveTo>
                <a:cubicBezTo>
                  <a:pt x="41" y="44"/>
                  <a:pt x="114" y="0"/>
                  <a:pt x="196" y="0"/>
                </a:cubicBezTo>
                <a:cubicBezTo>
                  <a:pt x="279" y="0"/>
                  <a:pt x="352" y="44"/>
                  <a:pt x="392" y="109"/>
                </a:cubicBezTo>
              </a:path>
            </a:pathLst>
          </a:custGeom>
          <a:noFill/>
          <a:ln w="41275" cap="rnd">
            <a:solidFill>
              <a:schemeClr val="bg1">
                <a:lumMod val="50000"/>
                <a:alpha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2" name="Oval 11">
            <a:extLst>
              <a:ext uri="{FF2B5EF4-FFF2-40B4-BE49-F238E27FC236}">
                <a16:creationId xmlns="" xmlns:a16="http://schemas.microsoft.com/office/drawing/2014/main" id="{343679E8-03A1-480C-B1CC-7FBA3419C3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884" y="2701932"/>
            <a:ext cx="1548449" cy="1555884"/>
          </a:xfrm>
          <a:prstGeom prst="ellipse">
            <a:avLst/>
          </a:prstGeom>
          <a:solidFill>
            <a:schemeClr val="accent4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3" name="Oval 12">
            <a:extLst>
              <a:ext uri="{FF2B5EF4-FFF2-40B4-BE49-F238E27FC236}">
                <a16:creationId xmlns="" xmlns:a16="http://schemas.microsoft.com/office/drawing/2014/main" id="{4EDE1F04-52CF-4165-BDF6-EEBC15E1E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8454" y="2850643"/>
            <a:ext cx="1247309" cy="1256603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78" name="Group 377">
            <a:extLst>
              <a:ext uri="{FF2B5EF4-FFF2-40B4-BE49-F238E27FC236}">
                <a16:creationId xmlns="" xmlns:a16="http://schemas.microsoft.com/office/drawing/2014/main" id="{435155F5-0B8F-48C4-8315-B84F28DD76B3}"/>
              </a:ext>
            </a:extLst>
          </p:cNvPr>
          <p:cNvGrpSpPr>
            <a:grpSpLocks noChangeAspect="1"/>
          </p:cNvGrpSpPr>
          <p:nvPr/>
        </p:nvGrpSpPr>
        <p:grpSpPr>
          <a:xfrm>
            <a:off x="1282177" y="3267681"/>
            <a:ext cx="459863" cy="422525"/>
            <a:chOff x="9144000" y="1841501"/>
            <a:chExt cx="371475" cy="341313"/>
          </a:xfrm>
          <a:solidFill>
            <a:schemeClr val="accent4"/>
          </a:solidFill>
        </p:grpSpPr>
        <p:sp>
          <p:nvSpPr>
            <p:cNvPr id="381" name="Freeform 47">
              <a:extLst>
                <a:ext uri="{FF2B5EF4-FFF2-40B4-BE49-F238E27FC236}">
                  <a16:creationId xmlns="" xmlns:a16="http://schemas.microsoft.com/office/drawing/2014/main" id="{CFE93E7A-0E05-4334-B008-A84ACE2CC9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44000" y="1841501"/>
              <a:ext cx="371475" cy="215900"/>
            </a:xfrm>
            <a:custGeom>
              <a:avLst/>
              <a:gdLst>
                <a:gd name="T0" fmla="*/ 38 w 96"/>
                <a:gd name="T1" fmla="*/ 56 h 56"/>
                <a:gd name="T2" fmla="*/ 37 w 96"/>
                <a:gd name="T3" fmla="*/ 56 h 56"/>
                <a:gd name="T4" fmla="*/ 1 w 96"/>
                <a:gd name="T5" fmla="*/ 42 h 56"/>
                <a:gd name="T6" fmla="*/ 0 w 96"/>
                <a:gd name="T7" fmla="*/ 40 h 56"/>
                <a:gd name="T8" fmla="*/ 1 w 96"/>
                <a:gd name="T9" fmla="*/ 38 h 56"/>
                <a:gd name="T10" fmla="*/ 93 w 96"/>
                <a:gd name="T11" fmla="*/ 0 h 56"/>
                <a:gd name="T12" fmla="*/ 96 w 96"/>
                <a:gd name="T13" fmla="*/ 1 h 56"/>
                <a:gd name="T14" fmla="*/ 95 w 96"/>
                <a:gd name="T15" fmla="*/ 3 h 56"/>
                <a:gd name="T16" fmla="*/ 39 w 96"/>
                <a:gd name="T17" fmla="*/ 55 h 56"/>
                <a:gd name="T18" fmla="*/ 38 w 96"/>
                <a:gd name="T19" fmla="*/ 56 h 56"/>
                <a:gd name="T20" fmla="*/ 7 w 96"/>
                <a:gd name="T21" fmla="*/ 40 h 56"/>
                <a:gd name="T22" fmla="*/ 38 w 96"/>
                <a:gd name="T23" fmla="*/ 52 h 56"/>
                <a:gd name="T24" fmla="*/ 85 w 96"/>
                <a:gd name="T25" fmla="*/ 8 h 56"/>
                <a:gd name="T26" fmla="*/ 7 w 96"/>
                <a:gd name="T27" fmla="*/ 4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56">
                  <a:moveTo>
                    <a:pt x="38" y="56"/>
                  </a:moveTo>
                  <a:cubicBezTo>
                    <a:pt x="38" y="56"/>
                    <a:pt x="38" y="56"/>
                    <a:pt x="37" y="56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0" y="41"/>
                    <a:pt x="0" y="40"/>
                  </a:cubicBezTo>
                  <a:cubicBezTo>
                    <a:pt x="0" y="39"/>
                    <a:pt x="0" y="38"/>
                    <a:pt x="1" y="38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0"/>
                    <a:pt x="95" y="0"/>
                    <a:pt x="96" y="1"/>
                  </a:cubicBezTo>
                  <a:cubicBezTo>
                    <a:pt x="96" y="2"/>
                    <a:pt x="96" y="3"/>
                    <a:pt x="95" y="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9" y="56"/>
                    <a:pt x="38" y="56"/>
                    <a:pt x="38" y="56"/>
                  </a:cubicBezTo>
                  <a:close/>
                  <a:moveTo>
                    <a:pt x="7" y="40"/>
                  </a:moveTo>
                  <a:cubicBezTo>
                    <a:pt x="38" y="52"/>
                    <a:pt x="38" y="52"/>
                    <a:pt x="38" y="52"/>
                  </a:cubicBezTo>
                  <a:cubicBezTo>
                    <a:pt x="85" y="8"/>
                    <a:pt x="85" y="8"/>
                    <a:pt x="85" y="8"/>
                  </a:cubicBezTo>
                  <a:lnTo>
                    <a:pt x="7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Freeform 48">
              <a:extLst>
                <a:ext uri="{FF2B5EF4-FFF2-40B4-BE49-F238E27FC236}">
                  <a16:creationId xmlns="" xmlns:a16="http://schemas.microsoft.com/office/drawing/2014/main" id="{0A75EC91-93EC-419C-B7E2-3A4112A89B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83700" y="1841501"/>
              <a:ext cx="231775" cy="301625"/>
            </a:xfrm>
            <a:custGeom>
              <a:avLst/>
              <a:gdLst>
                <a:gd name="T0" fmla="*/ 42 w 60"/>
                <a:gd name="T1" fmla="*/ 78 h 78"/>
                <a:gd name="T2" fmla="*/ 41 w 60"/>
                <a:gd name="T3" fmla="*/ 78 h 78"/>
                <a:gd name="T4" fmla="*/ 1 w 60"/>
                <a:gd name="T5" fmla="*/ 56 h 78"/>
                <a:gd name="T6" fmla="*/ 0 w 60"/>
                <a:gd name="T7" fmla="*/ 54 h 78"/>
                <a:gd name="T8" fmla="*/ 1 w 60"/>
                <a:gd name="T9" fmla="*/ 53 h 78"/>
                <a:gd name="T10" fmla="*/ 57 w 60"/>
                <a:gd name="T11" fmla="*/ 1 h 78"/>
                <a:gd name="T12" fmla="*/ 59 w 60"/>
                <a:gd name="T13" fmla="*/ 0 h 78"/>
                <a:gd name="T14" fmla="*/ 60 w 60"/>
                <a:gd name="T15" fmla="*/ 2 h 78"/>
                <a:gd name="T16" fmla="*/ 44 w 60"/>
                <a:gd name="T17" fmla="*/ 76 h 78"/>
                <a:gd name="T18" fmla="*/ 43 w 60"/>
                <a:gd name="T19" fmla="*/ 78 h 78"/>
                <a:gd name="T20" fmla="*/ 42 w 60"/>
                <a:gd name="T21" fmla="*/ 78 h 78"/>
                <a:gd name="T22" fmla="*/ 5 w 60"/>
                <a:gd name="T23" fmla="*/ 54 h 78"/>
                <a:gd name="T24" fmla="*/ 41 w 60"/>
                <a:gd name="T25" fmla="*/ 73 h 78"/>
                <a:gd name="T26" fmla="*/ 55 w 60"/>
                <a:gd name="T27" fmla="*/ 8 h 78"/>
                <a:gd name="T28" fmla="*/ 5 w 60"/>
                <a:gd name="T29" fmla="*/ 5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78">
                  <a:moveTo>
                    <a:pt x="42" y="78"/>
                  </a:moveTo>
                  <a:cubicBezTo>
                    <a:pt x="42" y="78"/>
                    <a:pt x="41" y="78"/>
                    <a:pt x="41" y="78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5"/>
                    <a:pt x="0" y="55"/>
                    <a:pt x="0" y="54"/>
                  </a:cubicBezTo>
                  <a:cubicBezTo>
                    <a:pt x="0" y="54"/>
                    <a:pt x="0" y="53"/>
                    <a:pt x="1" y="53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0"/>
                    <a:pt x="58" y="0"/>
                    <a:pt x="59" y="0"/>
                  </a:cubicBezTo>
                  <a:cubicBezTo>
                    <a:pt x="60" y="1"/>
                    <a:pt x="60" y="2"/>
                    <a:pt x="60" y="2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7"/>
                    <a:pt x="43" y="78"/>
                    <a:pt x="43" y="78"/>
                  </a:cubicBezTo>
                  <a:cubicBezTo>
                    <a:pt x="43" y="78"/>
                    <a:pt x="42" y="78"/>
                    <a:pt x="42" y="78"/>
                  </a:cubicBezTo>
                  <a:close/>
                  <a:moveTo>
                    <a:pt x="5" y="54"/>
                  </a:moveTo>
                  <a:cubicBezTo>
                    <a:pt x="41" y="73"/>
                    <a:pt x="41" y="73"/>
                    <a:pt x="41" y="73"/>
                  </a:cubicBezTo>
                  <a:cubicBezTo>
                    <a:pt x="55" y="8"/>
                    <a:pt x="55" y="8"/>
                    <a:pt x="55" y="8"/>
                  </a:cubicBezTo>
                  <a:lnTo>
                    <a:pt x="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Freeform 49">
              <a:extLst>
                <a:ext uri="{FF2B5EF4-FFF2-40B4-BE49-F238E27FC236}">
                  <a16:creationId xmlns="" xmlns:a16="http://schemas.microsoft.com/office/drawing/2014/main" id="{8C6DD45F-6D5E-45CC-8BC5-6A872A4D2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700" y="2051051"/>
              <a:ext cx="69850" cy="131763"/>
            </a:xfrm>
            <a:custGeom>
              <a:avLst/>
              <a:gdLst>
                <a:gd name="T0" fmla="*/ 2 w 18"/>
                <a:gd name="T1" fmla="*/ 34 h 34"/>
                <a:gd name="T2" fmla="*/ 1 w 18"/>
                <a:gd name="T3" fmla="*/ 34 h 34"/>
                <a:gd name="T4" fmla="*/ 0 w 18"/>
                <a:gd name="T5" fmla="*/ 32 h 34"/>
                <a:gd name="T6" fmla="*/ 0 w 18"/>
                <a:gd name="T7" fmla="*/ 0 h 34"/>
                <a:gd name="T8" fmla="*/ 4 w 18"/>
                <a:gd name="T9" fmla="*/ 0 h 34"/>
                <a:gd name="T10" fmla="*/ 4 w 18"/>
                <a:gd name="T11" fmla="*/ 25 h 34"/>
                <a:gd name="T12" fmla="*/ 14 w 18"/>
                <a:gd name="T13" fmla="*/ 7 h 34"/>
                <a:gd name="T14" fmla="*/ 18 w 18"/>
                <a:gd name="T15" fmla="*/ 9 h 34"/>
                <a:gd name="T16" fmla="*/ 4 w 18"/>
                <a:gd name="T17" fmla="*/ 33 h 34"/>
                <a:gd name="T18" fmla="*/ 2 w 18"/>
                <a:gd name="T1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34">
                  <a:moveTo>
                    <a:pt x="2" y="34"/>
                  </a:moveTo>
                  <a:cubicBezTo>
                    <a:pt x="2" y="34"/>
                    <a:pt x="2" y="34"/>
                    <a:pt x="1" y="34"/>
                  </a:cubicBezTo>
                  <a:cubicBezTo>
                    <a:pt x="1" y="34"/>
                    <a:pt x="0" y="33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3" y="34"/>
                    <a:pt x="3" y="34"/>
                    <a:pt x="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2" name="Freeform 16">
            <a:extLst>
              <a:ext uri="{FF2B5EF4-FFF2-40B4-BE49-F238E27FC236}">
                <a16:creationId xmlns="" xmlns:a16="http://schemas.microsoft.com/office/drawing/2014/main" id="{5D74B26C-5DC2-418B-B0CC-D02E561F26B6}"/>
              </a:ext>
            </a:extLst>
          </p:cNvPr>
          <p:cNvSpPr>
            <a:spLocks/>
          </p:cNvSpPr>
          <p:nvPr/>
        </p:nvSpPr>
        <p:spPr bwMode="auto">
          <a:xfrm>
            <a:off x="7526355" y="4069002"/>
            <a:ext cx="1723183" cy="487027"/>
          </a:xfrm>
          <a:custGeom>
            <a:avLst/>
            <a:gdLst>
              <a:gd name="T0" fmla="*/ 0 w 392"/>
              <a:gd name="T1" fmla="*/ 0 h 110"/>
              <a:gd name="T2" fmla="*/ 196 w 392"/>
              <a:gd name="T3" fmla="*/ 110 h 110"/>
              <a:gd name="T4" fmla="*/ 392 w 392"/>
              <a:gd name="T5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2" h="110">
                <a:moveTo>
                  <a:pt x="0" y="0"/>
                </a:moveTo>
                <a:cubicBezTo>
                  <a:pt x="40" y="66"/>
                  <a:pt x="113" y="110"/>
                  <a:pt x="196" y="110"/>
                </a:cubicBezTo>
                <a:cubicBezTo>
                  <a:pt x="278" y="110"/>
                  <a:pt x="351" y="66"/>
                  <a:pt x="392" y="0"/>
                </a:cubicBezTo>
              </a:path>
            </a:pathLst>
          </a:custGeom>
          <a:noFill/>
          <a:ln w="41275" cap="rnd">
            <a:solidFill>
              <a:schemeClr val="bg1">
                <a:lumMod val="50000"/>
                <a:alpha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3" name="Oval 17">
            <a:extLst>
              <a:ext uri="{FF2B5EF4-FFF2-40B4-BE49-F238E27FC236}">
                <a16:creationId xmlns="" xmlns:a16="http://schemas.microsoft.com/office/drawing/2014/main" id="{81F60A30-4596-4B4F-9F44-A825BD9290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3723" y="2701932"/>
            <a:ext cx="1548449" cy="1555884"/>
          </a:xfrm>
          <a:prstGeom prst="ellipse">
            <a:avLst/>
          </a:prstGeom>
          <a:solidFill>
            <a:schemeClr val="accent2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4" name="Oval 18">
            <a:extLst>
              <a:ext uri="{FF2B5EF4-FFF2-40B4-BE49-F238E27FC236}">
                <a16:creationId xmlns="" xmlns:a16="http://schemas.microsoft.com/office/drawing/2014/main" id="{2A35000A-B6E3-4A1F-BEB0-B5475CEA5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2433" y="2850643"/>
            <a:ext cx="1249168" cy="1256603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0" name="Freeform 10">
            <a:extLst>
              <a:ext uri="{FF2B5EF4-FFF2-40B4-BE49-F238E27FC236}">
                <a16:creationId xmlns="" xmlns:a16="http://schemas.microsoft.com/office/drawing/2014/main" id="{77A7FFA1-8FA9-4C1F-95F6-21B1C6F8FE09}"/>
              </a:ext>
            </a:extLst>
          </p:cNvPr>
          <p:cNvSpPr>
            <a:spLocks/>
          </p:cNvSpPr>
          <p:nvPr/>
        </p:nvSpPr>
        <p:spPr bwMode="auto">
          <a:xfrm>
            <a:off x="5234409" y="2462137"/>
            <a:ext cx="1723183" cy="481450"/>
          </a:xfrm>
          <a:custGeom>
            <a:avLst/>
            <a:gdLst>
              <a:gd name="T0" fmla="*/ 0 w 392"/>
              <a:gd name="T1" fmla="*/ 109 h 109"/>
              <a:gd name="T2" fmla="*/ 196 w 392"/>
              <a:gd name="T3" fmla="*/ 0 h 109"/>
              <a:gd name="T4" fmla="*/ 392 w 392"/>
              <a:gd name="T5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2" h="109">
                <a:moveTo>
                  <a:pt x="0" y="109"/>
                </a:moveTo>
                <a:cubicBezTo>
                  <a:pt x="41" y="44"/>
                  <a:pt x="114" y="0"/>
                  <a:pt x="196" y="0"/>
                </a:cubicBezTo>
                <a:cubicBezTo>
                  <a:pt x="279" y="0"/>
                  <a:pt x="352" y="44"/>
                  <a:pt x="392" y="109"/>
                </a:cubicBezTo>
              </a:path>
            </a:pathLst>
          </a:custGeom>
          <a:noFill/>
          <a:ln w="41275" cap="rnd">
            <a:solidFill>
              <a:schemeClr val="bg1">
                <a:lumMod val="50000"/>
                <a:alpha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1" name="Oval 11">
            <a:extLst>
              <a:ext uri="{FF2B5EF4-FFF2-40B4-BE49-F238E27FC236}">
                <a16:creationId xmlns="" xmlns:a16="http://schemas.microsoft.com/office/drawing/2014/main" id="{A169D4E4-AC6C-4395-8FB6-34CD14BE4B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1776" y="2701932"/>
            <a:ext cx="1548449" cy="1555884"/>
          </a:xfrm>
          <a:prstGeom prst="ellipse">
            <a:avLst/>
          </a:prstGeom>
          <a:solidFill>
            <a:schemeClr val="accent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" name="Oval 12">
            <a:extLst>
              <a:ext uri="{FF2B5EF4-FFF2-40B4-BE49-F238E27FC236}">
                <a16:creationId xmlns="" xmlns:a16="http://schemas.microsoft.com/office/drawing/2014/main" id="{FBE7D7EE-BDDE-44B1-AE19-13D1CAF53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2346" y="2850643"/>
            <a:ext cx="1247309" cy="1256603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0" name="Freeform 10">
            <a:extLst>
              <a:ext uri="{FF2B5EF4-FFF2-40B4-BE49-F238E27FC236}">
                <a16:creationId xmlns="" xmlns:a16="http://schemas.microsoft.com/office/drawing/2014/main" id="{62C9338E-22F0-4317-B14C-8EE9CC5985AD}"/>
              </a:ext>
            </a:extLst>
          </p:cNvPr>
          <p:cNvSpPr>
            <a:spLocks/>
          </p:cNvSpPr>
          <p:nvPr/>
        </p:nvSpPr>
        <p:spPr bwMode="auto">
          <a:xfrm>
            <a:off x="9818300" y="2462137"/>
            <a:ext cx="1723183" cy="481450"/>
          </a:xfrm>
          <a:custGeom>
            <a:avLst/>
            <a:gdLst>
              <a:gd name="T0" fmla="*/ 0 w 392"/>
              <a:gd name="T1" fmla="*/ 109 h 109"/>
              <a:gd name="T2" fmla="*/ 196 w 392"/>
              <a:gd name="T3" fmla="*/ 0 h 109"/>
              <a:gd name="T4" fmla="*/ 392 w 392"/>
              <a:gd name="T5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2" h="109">
                <a:moveTo>
                  <a:pt x="0" y="109"/>
                </a:moveTo>
                <a:cubicBezTo>
                  <a:pt x="41" y="44"/>
                  <a:pt x="114" y="0"/>
                  <a:pt x="196" y="0"/>
                </a:cubicBezTo>
                <a:cubicBezTo>
                  <a:pt x="279" y="0"/>
                  <a:pt x="352" y="44"/>
                  <a:pt x="392" y="109"/>
                </a:cubicBezTo>
              </a:path>
            </a:pathLst>
          </a:custGeom>
          <a:noFill/>
          <a:ln w="41275" cap="rnd">
            <a:solidFill>
              <a:schemeClr val="bg1">
                <a:lumMod val="50000"/>
                <a:alpha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3" name="Oval 11">
            <a:extLst>
              <a:ext uri="{FF2B5EF4-FFF2-40B4-BE49-F238E27FC236}">
                <a16:creationId xmlns="" xmlns:a16="http://schemas.microsoft.com/office/drawing/2014/main" id="{149E5AF8-B4FE-4AFB-84F3-FB5EB3212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5667" y="2701932"/>
            <a:ext cx="1548449" cy="1555884"/>
          </a:xfrm>
          <a:prstGeom prst="ellipse">
            <a:avLst/>
          </a:prstGeom>
          <a:solidFill>
            <a:schemeClr val="accent4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4" name="Oval 12">
            <a:extLst>
              <a:ext uri="{FF2B5EF4-FFF2-40B4-BE49-F238E27FC236}">
                <a16:creationId xmlns="" xmlns:a16="http://schemas.microsoft.com/office/drawing/2014/main" id="{49A2D9FF-66A0-4F1B-9661-DCF26239DF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56237" y="2850643"/>
            <a:ext cx="1247309" cy="1256603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72" name="Group 571">
            <a:extLst>
              <a:ext uri="{FF2B5EF4-FFF2-40B4-BE49-F238E27FC236}">
                <a16:creationId xmlns="" xmlns:a16="http://schemas.microsoft.com/office/drawing/2014/main" id="{0BE7F932-21B3-41C7-BAB2-F55A45A61E9A}"/>
              </a:ext>
            </a:extLst>
          </p:cNvPr>
          <p:cNvGrpSpPr>
            <a:grpSpLocks noChangeAspect="1"/>
          </p:cNvGrpSpPr>
          <p:nvPr/>
        </p:nvGrpSpPr>
        <p:grpSpPr>
          <a:xfrm>
            <a:off x="8168139" y="3249016"/>
            <a:ext cx="437758" cy="459856"/>
            <a:chOff x="6767513" y="-1633538"/>
            <a:chExt cx="346075" cy="363537"/>
          </a:xfrm>
          <a:solidFill>
            <a:schemeClr val="accent2"/>
          </a:solidFill>
        </p:grpSpPr>
        <p:sp>
          <p:nvSpPr>
            <p:cNvPr id="573" name="Freeform 157">
              <a:extLst>
                <a:ext uri="{FF2B5EF4-FFF2-40B4-BE49-F238E27FC236}">
                  <a16:creationId xmlns="" xmlns:a16="http://schemas.microsoft.com/office/drawing/2014/main" id="{71B392DF-0648-4432-AA5A-FB6FED8A4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7675" y="-1376363"/>
              <a:ext cx="14288" cy="61913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74" name="Freeform 158">
              <a:extLst>
                <a:ext uri="{FF2B5EF4-FFF2-40B4-BE49-F238E27FC236}">
                  <a16:creationId xmlns="" xmlns:a16="http://schemas.microsoft.com/office/drawing/2014/main" id="{430AC477-61D6-4591-8228-B9F45DC84A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2775" y="-1466851"/>
              <a:ext cx="150813" cy="60325"/>
            </a:xfrm>
            <a:custGeom>
              <a:avLst/>
              <a:gdLst>
                <a:gd name="T0" fmla="*/ 38 w 40"/>
                <a:gd name="T1" fmla="*/ 16 h 16"/>
                <a:gd name="T2" fmla="*/ 2 w 40"/>
                <a:gd name="T3" fmla="*/ 16 h 16"/>
                <a:gd name="T4" fmla="*/ 0 w 40"/>
                <a:gd name="T5" fmla="*/ 14 h 16"/>
                <a:gd name="T6" fmla="*/ 0 w 40"/>
                <a:gd name="T7" fmla="*/ 2 h 16"/>
                <a:gd name="T8" fmla="*/ 2 w 40"/>
                <a:gd name="T9" fmla="*/ 0 h 16"/>
                <a:gd name="T10" fmla="*/ 38 w 40"/>
                <a:gd name="T11" fmla="*/ 0 h 16"/>
                <a:gd name="T12" fmla="*/ 40 w 40"/>
                <a:gd name="T13" fmla="*/ 2 h 16"/>
                <a:gd name="T14" fmla="*/ 40 w 40"/>
                <a:gd name="T15" fmla="*/ 14 h 16"/>
                <a:gd name="T16" fmla="*/ 38 w 40"/>
                <a:gd name="T17" fmla="*/ 16 h 16"/>
                <a:gd name="T18" fmla="*/ 4 w 40"/>
                <a:gd name="T19" fmla="*/ 12 h 16"/>
                <a:gd name="T20" fmla="*/ 36 w 40"/>
                <a:gd name="T21" fmla="*/ 12 h 16"/>
                <a:gd name="T22" fmla="*/ 36 w 40"/>
                <a:gd name="T23" fmla="*/ 4 h 16"/>
                <a:gd name="T24" fmla="*/ 4 w 40"/>
                <a:gd name="T25" fmla="*/ 4 h 16"/>
                <a:gd name="T26" fmla="*/ 4 w 40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16">
                  <a:moveTo>
                    <a:pt x="38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39" y="16"/>
                    <a:pt x="38" y="16"/>
                  </a:cubicBezTo>
                  <a:close/>
                  <a:moveTo>
                    <a:pt x="4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75" name="Freeform 159">
              <a:extLst>
                <a:ext uri="{FF2B5EF4-FFF2-40B4-BE49-F238E27FC236}">
                  <a16:creationId xmlns="" xmlns:a16="http://schemas.microsoft.com/office/drawing/2014/main" id="{CB0B9E61-32A2-4F49-B413-9207871B6F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-1466851"/>
              <a:ext cx="14288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76" name="Freeform 160">
              <a:extLst>
                <a:ext uri="{FF2B5EF4-FFF2-40B4-BE49-F238E27FC236}">
                  <a16:creationId xmlns="" xmlns:a16="http://schemas.microsoft.com/office/drawing/2014/main" id="{DAE60D11-5E02-4F75-B967-48B7F84EF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7550" y="-1466851"/>
              <a:ext cx="15875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77" name="Freeform 161">
              <a:extLst>
                <a:ext uri="{FF2B5EF4-FFF2-40B4-BE49-F238E27FC236}">
                  <a16:creationId xmlns="" xmlns:a16="http://schemas.microsoft.com/office/drawing/2014/main" id="{93A9F802-94C9-4BE3-97BA-84542D400B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6900" y="-1420813"/>
              <a:ext cx="150813" cy="60325"/>
            </a:xfrm>
            <a:custGeom>
              <a:avLst/>
              <a:gdLst>
                <a:gd name="T0" fmla="*/ 38 w 40"/>
                <a:gd name="T1" fmla="*/ 16 h 16"/>
                <a:gd name="T2" fmla="*/ 2 w 40"/>
                <a:gd name="T3" fmla="*/ 16 h 16"/>
                <a:gd name="T4" fmla="*/ 0 w 40"/>
                <a:gd name="T5" fmla="*/ 14 h 16"/>
                <a:gd name="T6" fmla="*/ 0 w 40"/>
                <a:gd name="T7" fmla="*/ 2 h 16"/>
                <a:gd name="T8" fmla="*/ 2 w 40"/>
                <a:gd name="T9" fmla="*/ 0 h 16"/>
                <a:gd name="T10" fmla="*/ 38 w 40"/>
                <a:gd name="T11" fmla="*/ 0 h 16"/>
                <a:gd name="T12" fmla="*/ 40 w 40"/>
                <a:gd name="T13" fmla="*/ 2 h 16"/>
                <a:gd name="T14" fmla="*/ 40 w 40"/>
                <a:gd name="T15" fmla="*/ 14 h 16"/>
                <a:gd name="T16" fmla="*/ 38 w 40"/>
                <a:gd name="T17" fmla="*/ 16 h 16"/>
                <a:gd name="T18" fmla="*/ 4 w 40"/>
                <a:gd name="T19" fmla="*/ 12 h 16"/>
                <a:gd name="T20" fmla="*/ 36 w 40"/>
                <a:gd name="T21" fmla="*/ 12 h 16"/>
                <a:gd name="T22" fmla="*/ 36 w 40"/>
                <a:gd name="T23" fmla="*/ 4 h 16"/>
                <a:gd name="T24" fmla="*/ 4 w 40"/>
                <a:gd name="T25" fmla="*/ 4 h 16"/>
                <a:gd name="T26" fmla="*/ 4 w 40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16">
                  <a:moveTo>
                    <a:pt x="38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39" y="16"/>
                    <a:pt x="38" y="16"/>
                  </a:cubicBezTo>
                  <a:close/>
                  <a:moveTo>
                    <a:pt x="4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78" name="Freeform 162">
              <a:extLst>
                <a:ext uri="{FF2B5EF4-FFF2-40B4-BE49-F238E27FC236}">
                  <a16:creationId xmlns="" xmlns:a16="http://schemas.microsoft.com/office/drawing/2014/main" id="{E82E84AB-ABF3-4498-BF4E-D725FBBD6B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7063" y="-1420813"/>
              <a:ext cx="15875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79" name="Freeform 163">
              <a:extLst>
                <a:ext uri="{FF2B5EF4-FFF2-40B4-BE49-F238E27FC236}">
                  <a16:creationId xmlns="" xmlns:a16="http://schemas.microsoft.com/office/drawing/2014/main" id="{6437FE97-AA00-4BFE-9E84-6DB0FFBA4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3263" y="-1420813"/>
              <a:ext cx="14288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80" name="Freeform 164">
              <a:extLst>
                <a:ext uri="{FF2B5EF4-FFF2-40B4-BE49-F238E27FC236}">
                  <a16:creationId xmlns="" xmlns:a16="http://schemas.microsoft.com/office/drawing/2014/main" id="{39AD054A-07B7-410C-AC2B-0D4D14A949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2775" y="-1376363"/>
              <a:ext cx="150813" cy="61913"/>
            </a:xfrm>
            <a:custGeom>
              <a:avLst/>
              <a:gdLst>
                <a:gd name="T0" fmla="*/ 38 w 40"/>
                <a:gd name="T1" fmla="*/ 16 h 16"/>
                <a:gd name="T2" fmla="*/ 2 w 40"/>
                <a:gd name="T3" fmla="*/ 16 h 16"/>
                <a:gd name="T4" fmla="*/ 0 w 40"/>
                <a:gd name="T5" fmla="*/ 14 h 16"/>
                <a:gd name="T6" fmla="*/ 0 w 40"/>
                <a:gd name="T7" fmla="*/ 2 h 16"/>
                <a:gd name="T8" fmla="*/ 2 w 40"/>
                <a:gd name="T9" fmla="*/ 0 h 16"/>
                <a:gd name="T10" fmla="*/ 38 w 40"/>
                <a:gd name="T11" fmla="*/ 0 h 16"/>
                <a:gd name="T12" fmla="*/ 40 w 40"/>
                <a:gd name="T13" fmla="*/ 2 h 16"/>
                <a:gd name="T14" fmla="*/ 40 w 40"/>
                <a:gd name="T15" fmla="*/ 14 h 16"/>
                <a:gd name="T16" fmla="*/ 38 w 40"/>
                <a:gd name="T17" fmla="*/ 16 h 16"/>
                <a:gd name="T18" fmla="*/ 4 w 40"/>
                <a:gd name="T19" fmla="*/ 12 h 16"/>
                <a:gd name="T20" fmla="*/ 36 w 40"/>
                <a:gd name="T21" fmla="*/ 12 h 16"/>
                <a:gd name="T22" fmla="*/ 36 w 40"/>
                <a:gd name="T23" fmla="*/ 4 h 16"/>
                <a:gd name="T24" fmla="*/ 4 w 40"/>
                <a:gd name="T25" fmla="*/ 4 h 16"/>
                <a:gd name="T26" fmla="*/ 4 w 40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16">
                  <a:moveTo>
                    <a:pt x="38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39" y="16"/>
                    <a:pt x="38" y="16"/>
                  </a:cubicBezTo>
                  <a:close/>
                  <a:moveTo>
                    <a:pt x="4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81" name="Freeform 165">
              <a:extLst>
                <a:ext uri="{FF2B5EF4-FFF2-40B4-BE49-F238E27FC236}">
                  <a16:creationId xmlns="" xmlns:a16="http://schemas.microsoft.com/office/drawing/2014/main" id="{485DBC2B-343E-48FC-8B4F-54B2379B4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-1376363"/>
              <a:ext cx="14288" cy="61913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82" name="Freeform 166">
              <a:extLst>
                <a:ext uri="{FF2B5EF4-FFF2-40B4-BE49-F238E27FC236}">
                  <a16:creationId xmlns="" xmlns:a16="http://schemas.microsoft.com/office/drawing/2014/main" id="{D1F9A26C-6C82-4D6F-B783-291629D25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7550" y="-1376363"/>
              <a:ext cx="15875" cy="61913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83" name="Freeform 167">
              <a:extLst>
                <a:ext uri="{FF2B5EF4-FFF2-40B4-BE49-F238E27FC236}">
                  <a16:creationId xmlns="" xmlns:a16="http://schemas.microsoft.com/office/drawing/2014/main" id="{85476A8E-83D9-4F66-9084-7A8EF2992C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6900" y="-1330326"/>
              <a:ext cx="150813" cy="60325"/>
            </a:xfrm>
            <a:custGeom>
              <a:avLst/>
              <a:gdLst>
                <a:gd name="T0" fmla="*/ 38 w 40"/>
                <a:gd name="T1" fmla="*/ 16 h 16"/>
                <a:gd name="T2" fmla="*/ 2 w 40"/>
                <a:gd name="T3" fmla="*/ 16 h 16"/>
                <a:gd name="T4" fmla="*/ 0 w 40"/>
                <a:gd name="T5" fmla="*/ 14 h 16"/>
                <a:gd name="T6" fmla="*/ 0 w 40"/>
                <a:gd name="T7" fmla="*/ 2 h 16"/>
                <a:gd name="T8" fmla="*/ 2 w 40"/>
                <a:gd name="T9" fmla="*/ 0 h 16"/>
                <a:gd name="T10" fmla="*/ 38 w 40"/>
                <a:gd name="T11" fmla="*/ 0 h 16"/>
                <a:gd name="T12" fmla="*/ 40 w 40"/>
                <a:gd name="T13" fmla="*/ 2 h 16"/>
                <a:gd name="T14" fmla="*/ 40 w 40"/>
                <a:gd name="T15" fmla="*/ 14 h 16"/>
                <a:gd name="T16" fmla="*/ 38 w 40"/>
                <a:gd name="T17" fmla="*/ 16 h 16"/>
                <a:gd name="T18" fmla="*/ 4 w 40"/>
                <a:gd name="T19" fmla="*/ 12 h 16"/>
                <a:gd name="T20" fmla="*/ 36 w 40"/>
                <a:gd name="T21" fmla="*/ 12 h 16"/>
                <a:gd name="T22" fmla="*/ 36 w 40"/>
                <a:gd name="T23" fmla="*/ 4 h 16"/>
                <a:gd name="T24" fmla="*/ 4 w 40"/>
                <a:gd name="T25" fmla="*/ 4 h 16"/>
                <a:gd name="T26" fmla="*/ 4 w 40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16">
                  <a:moveTo>
                    <a:pt x="38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39" y="16"/>
                    <a:pt x="38" y="16"/>
                  </a:cubicBezTo>
                  <a:close/>
                  <a:moveTo>
                    <a:pt x="4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84" name="Freeform 168">
              <a:extLst>
                <a:ext uri="{FF2B5EF4-FFF2-40B4-BE49-F238E27FC236}">
                  <a16:creationId xmlns="" xmlns:a16="http://schemas.microsoft.com/office/drawing/2014/main" id="{9F9DEA70-5E72-43C6-BED9-526794283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7063" y="-1330326"/>
              <a:ext cx="15875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85" name="Freeform 169">
              <a:extLst>
                <a:ext uri="{FF2B5EF4-FFF2-40B4-BE49-F238E27FC236}">
                  <a16:creationId xmlns="" xmlns:a16="http://schemas.microsoft.com/office/drawing/2014/main" id="{C32BCD92-358C-4183-8B67-6961389C0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3263" y="-1330326"/>
              <a:ext cx="14288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86" name="Freeform 170">
              <a:extLst>
                <a:ext uri="{FF2B5EF4-FFF2-40B4-BE49-F238E27FC236}">
                  <a16:creationId xmlns="" xmlns:a16="http://schemas.microsoft.com/office/drawing/2014/main" id="{83C95AF9-9617-4A17-9857-5114367352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7513" y="-1376363"/>
              <a:ext cx="149225" cy="61913"/>
            </a:xfrm>
            <a:custGeom>
              <a:avLst/>
              <a:gdLst>
                <a:gd name="T0" fmla="*/ 38 w 40"/>
                <a:gd name="T1" fmla="*/ 16 h 16"/>
                <a:gd name="T2" fmla="*/ 2 w 40"/>
                <a:gd name="T3" fmla="*/ 16 h 16"/>
                <a:gd name="T4" fmla="*/ 0 w 40"/>
                <a:gd name="T5" fmla="*/ 14 h 16"/>
                <a:gd name="T6" fmla="*/ 0 w 40"/>
                <a:gd name="T7" fmla="*/ 2 h 16"/>
                <a:gd name="T8" fmla="*/ 2 w 40"/>
                <a:gd name="T9" fmla="*/ 0 h 16"/>
                <a:gd name="T10" fmla="*/ 38 w 40"/>
                <a:gd name="T11" fmla="*/ 0 h 16"/>
                <a:gd name="T12" fmla="*/ 40 w 40"/>
                <a:gd name="T13" fmla="*/ 2 h 16"/>
                <a:gd name="T14" fmla="*/ 40 w 40"/>
                <a:gd name="T15" fmla="*/ 14 h 16"/>
                <a:gd name="T16" fmla="*/ 38 w 40"/>
                <a:gd name="T17" fmla="*/ 16 h 16"/>
                <a:gd name="T18" fmla="*/ 4 w 40"/>
                <a:gd name="T19" fmla="*/ 12 h 16"/>
                <a:gd name="T20" fmla="*/ 36 w 40"/>
                <a:gd name="T21" fmla="*/ 12 h 16"/>
                <a:gd name="T22" fmla="*/ 36 w 40"/>
                <a:gd name="T23" fmla="*/ 4 h 16"/>
                <a:gd name="T24" fmla="*/ 4 w 40"/>
                <a:gd name="T25" fmla="*/ 4 h 16"/>
                <a:gd name="T26" fmla="*/ 4 w 40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16">
                  <a:moveTo>
                    <a:pt x="38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39" y="16"/>
                    <a:pt x="38" y="16"/>
                  </a:cubicBezTo>
                  <a:close/>
                  <a:moveTo>
                    <a:pt x="4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87" name="Freeform 171">
              <a:extLst>
                <a:ext uri="{FF2B5EF4-FFF2-40B4-BE49-F238E27FC236}">
                  <a16:creationId xmlns="" xmlns:a16="http://schemas.microsoft.com/office/drawing/2014/main" id="{93988259-8D1F-4536-AC30-5AA8A796F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2288" y="-1376363"/>
              <a:ext cx="15875" cy="61913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88" name="Freeform 172">
              <a:extLst>
                <a:ext uri="{FF2B5EF4-FFF2-40B4-BE49-F238E27FC236}">
                  <a16:creationId xmlns="" xmlns:a16="http://schemas.microsoft.com/office/drawing/2014/main" id="{C9CCEC98-FA17-4791-B02C-02586C9DEB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1800" y="-1330326"/>
              <a:ext cx="150813" cy="60325"/>
            </a:xfrm>
            <a:custGeom>
              <a:avLst/>
              <a:gdLst>
                <a:gd name="T0" fmla="*/ 38 w 40"/>
                <a:gd name="T1" fmla="*/ 16 h 16"/>
                <a:gd name="T2" fmla="*/ 2 w 40"/>
                <a:gd name="T3" fmla="*/ 16 h 16"/>
                <a:gd name="T4" fmla="*/ 0 w 40"/>
                <a:gd name="T5" fmla="*/ 14 h 16"/>
                <a:gd name="T6" fmla="*/ 0 w 40"/>
                <a:gd name="T7" fmla="*/ 2 h 16"/>
                <a:gd name="T8" fmla="*/ 2 w 40"/>
                <a:gd name="T9" fmla="*/ 0 h 16"/>
                <a:gd name="T10" fmla="*/ 38 w 40"/>
                <a:gd name="T11" fmla="*/ 0 h 16"/>
                <a:gd name="T12" fmla="*/ 40 w 40"/>
                <a:gd name="T13" fmla="*/ 2 h 16"/>
                <a:gd name="T14" fmla="*/ 40 w 40"/>
                <a:gd name="T15" fmla="*/ 14 h 16"/>
                <a:gd name="T16" fmla="*/ 38 w 40"/>
                <a:gd name="T17" fmla="*/ 16 h 16"/>
                <a:gd name="T18" fmla="*/ 4 w 40"/>
                <a:gd name="T19" fmla="*/ 12 h 16"/>
                <a:gd name="T20" fmla="*/ 36 w 40"/>
                <a:gd name="T21" fmla="*/ 12 h 16"/>
                <a:gd name="T22" fmla="*/ 36 w 40"/>
                <a:gd name="T23" fmla="*/ 4 h 16"/>
                <a:gd name="T24" fmla="*/ 4 w 40"/>
                <a:gd name="T25" fmla="*/ 4 h 16"/>
                <a:gd name="T26" fmla="*/ 4 w 40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16">
                  <a:moveTo>
                    <a:pt x="38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39" y="16"/>
                    <a:pt x="38" y="16"/>
                  </a:cubicBezTo>
                  <a:close/>
                  <a:moveTo>
                    <a:pt x="4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89" name="Freeform 173">
              <a:extLst>
                <a:ext uri="{FF2B5EF4-FFF2-40B4-BE49-F238E27FC236}">
                  <a16:creationId xmlns="" xmlns:a16="http://schemas.microsoft.com/office/drawing/2014/main" id="{18E7C334-7D7D-4AB9-91B9-CCD10F951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8163" y="-1330326"/>
              <a:ext cx="14288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90" name="Freeform 174">
              <a:extLst>
                <a:ext uri="{FF2B5EF4-FFF2-40B4-BE49-F238E27FC236}">
                  <a16:creationId xmlns="" xmlns:a16="http://schemas.microsoft.com/office/drawing/2014/main" id="{98DE6B77-2266-4369-980B-DE69A6FFE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1963" y="-1330326"/>
              <a:ext cx="15875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91" name="Freeform 175">
              <a:extLst>
                <a:ext uri="{FF2B5EF4-FFF2-40B4-BE49-F238E27FC236}">
                  <a16:creationId xmlns="" xmlns:a16="http://schemas.microsoft.com/office/drawing/2014/main" id="{BC833D44-9DF9-4EED-AC42-AF121BB8E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3863" y="-1633538"/>
              <a:ext cx="339725" cy="212725"/>
            </a:xfrm>
            <a:custGeom>
              <a:avLst/>
              <a:gdLst>
                <a:gd name="T0" fmla="*/ 2 w 90"/>
                <a:gd name="T1" fmla="*/ 56 h 56"/>
                <a:gd name="T2" fmla="*/ 1 w 90"/>
                <a:gd name="T3" fmla="*/ 55 h 56"/>
                <a:gd name="T4" fmla="*/ 1 w 90"/>
                <a:gd name="T5" fmla="*/ 53 h 56"/>
                <a:gd name="T6" fmla="*/ 37 w 90"/>
                <a:gd name="T7" fmla="*/ 17 h 56"/>
                <a:gd name="T8" fmla="*/ 39 w 90"/>
                <a:gd name="T9" fmla="*/ 16 h 56"/>
                <a:gd name="T10" fmla="*/ 58 w 90"/>
                <a:gd name="T11" fmla="*/ 31 h 56"/>
                <a:gd name="T12" fmla="*/ 87 w 90"/>
                <a:gd name="T13" fmla="*/ 1 h 56"/>
                <a:gd name="T14" fmla="*/ 89 w 90"/>
                <a:gd name="T15" fmla="*/ 1 h 56"/>
                <a:gd name="T16" fmla="*/ 89 w 90"/>
                <a:gd name="T17" fmla="*/ 3 h 56"/>
                <a:gd name="T18" fmla="*/ 59 w 90"/>
                <a:gd name="T19" fmla="*/ 35 h 56"/>
                <a:gd name="T20" fmla="*/ 57 w 90"/>
                <a:gd name="T21" fmla="*/ 36 h 56"/>
                <a:gd name="T22" fmla="*/ 38 w 90"/>
                <a:gd name="T23" fmla="*/ 21 h 56"/>
                <a:gd name="T24" fmla="*/ 3 w 90"/>
                <a:gd name="T25" fmla="*/ 55 h 56"/>
                <a:gd name="T26" fmla="*/ 2 w 90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56">
                  <a:moveTo>
                    <a:pt x="2" y="56"/>
                  </a:moveTo>
                  <a:cubicBezTo>
                    <a:pt x="1" y="56"/>
                    <a:pt x="1" y="56"/>
                    <a:pt x="1" y="55"/>
                  </a:cubicBezTo>
                  <a:cubicBezTo>
                    <a:pt x="0" y="55"/>
                    <a:pt x="0" y="53"/>
                    <a:pt x="1" y="53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6"/>
                    <a:pt x="38" y="16"/>
                    <a:pt x="39" y="16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89" y="1"/>
                  </a:cubicBezTo>
                  <a:cubicBezTo>
                    <a:pt x="90" y="1"/>
                    <a:pt x="90" y="3"/>
                    <a:pt x="89" y="3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6"/>
                    <a:pt x="58" y="36"/>
                    <a:pt x="57" y="36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6"/>
                    <a:pt x="3" y="56"/>
                    <a:pt x="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92" name="Freeform 176">
              <a:extLst>
                <a:ext uri="{FF2B5EF4-FFF2-40B4-BE49-F238E27FC236}">
                  <a16:creationId xmlns="" xmlns:a16="http://schemas.microsoft.com/office/drawing/2014/main" id="{8A5AAA90-9D31-4EB5-8631-BE922F0F46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-1633538"/>
              <a:ext cx="120650" cy="114300"/>
            </a:xfrm>
            <a:custGeom>
              <a:avLst/>
              <a:gdLst>
                <a:gd name="T0" fmla="*/ 30 w 32"/>
                <a:gd name="T1" fmla="*/ 30 h 30"/>
                <a:gd name="T2" fmla="*/ 28 w 32"/>
                <a:gd name="T3" fmla="*/ 28 h 30"/>
                <a:gd name="T4" fmla="*/ 28 w 32"/>
                <a:gd name="T5" fmla="*/ 4 h 30"/>
                <a:gd name="T6" fmla="*/ 2 w 32"/>
                <a:gd name="T7" fmla="*/ 4 h 30"/>
                <a:gd name="T8" fmla="*/ 0 w 32"/>
                <a:gd name="T9" fmla="*/ 2 h 30"/>
                <a:gd name="T10" fmla="*/ 2 w 32"/>
                <a:gd name="T11" fmla="*/ 0 h 30"/>
                <a:gd name="T12" fmla="*/ 30 w 32"/>
                <a:gd name="T13" fmla="*/ 0 h 30"/>
                <a:gd name="T14" fmla="*/ 32 w 32"/>
                <a:gd name="T15" fmla="*/ 2 h 30"/>
                <a:gd name="T16" fmla="*/ 32 w 32"/>
                <a:gd name="T17" fmla="*/ 28 h 30"/>
                <a:gd name="T18" fmla="*/ 30 w 32"/>
                <a:gd name="T1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0">
                  <a:moveTo>
                    <a:pt x="30" y="30"/>
                  </a:moveTo>
                  <a:cubicBezTo>
                    <a:pt x="29" y="30"/>
                    <a:pt x="28" y="29"/>
                    <a:pt x="28" y="2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9"/>
                    <a:pt x="31" y="30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</p:grpSp>
      <p:grpSp>
        <p:nvGrpSpPr>
          <p:cNvPr id="593" name="Group 592">
            <a:extLst>
              <a:ext uri="{FF2B5EF4-FFF2-40B4-BE49-F238E27FC236}">
                <a16:creationId xmlns="" xmlns:a16="http://schemas.microsoft.com/office/drawing/2014/main" id="{A1006DD8-CEBF-4D66-A869-431E9822B09F}"/>
              </a:ext>
            </a:extLst>
          </p:cNvPr>
          <p:cNvGrpSpPr>
            <a:grpSpLocks noChangeAspect="1"/>
          </p:cNvGrpSpPr>
          <p:nvPr/>
        </p:nvGrpSpPr>
        <p:grpSpPr>
          <a:xfrm>
            <a:off x="10499160" y="3249010"/>
            <a:ext cx="361464" cy="459870"/>
            <a:chOff x="2466975" y="-904876"/>
            <a:chExt cx="285750" cy="363538"/>
          </a:xfrm>
          <a:solidFill>
            <a:schemeClr val="accent4"/>
          </a:solidFill>
        </p:grpSpPr>
        <p:sp>
          <p:nvSpPr>
            <p:cNvPr id="594" name="Freeform 144">
              <a:extLst>
                <a:ext uri="{FF2B5EF4-FFF2-40B4-BE49-F238E27FC236}">
                  <a16:creationId xmlns="" xmlns:a16="http://schemas.microsoft.com/office/drawing/2014/main" id="{95899BF3-6E43-48EC-8F7E-47EC9984D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3813" y="-601663"/>
              <a:ext cx="90488" cy="14288"/>
            </a:xfrm>
            <a:custGeom>
              <a:avLst/>
              <a:gdLst>
                <a:gd name="T0" fmla="*/ 22 w 24"/>
                <a:gd name="T1" fmla="*/ 4 h 4"/>
                <a:gd name="T2" fmla="*/ 2 w 24"/>
                <a:gd name="T3" fmla="*/ 4 h 4"/>
                <a:gd name="T4" fmla="*/ 0 w 24"/>
                <a:gd name="T5" fmla="*/ 2 h 4"/>
                <a:gd name="T6" fmla="*/ 2 w 24"/>
                <a:gd name="T7" fmla="*/ 0 h 4"/>
                <a:gd name="T8" fmla="*/ 22 w 24"/>
                <a:gd name="T9" fmla="*/ 0 h 4"/>
                <a:gd name="T10" fmla="*/ 24 w 24"/>
                <a:gd name="T11" fmla="*/ 2 h 4"/>
                <a:gd name="T12" fmla="*/ 22 w 2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">
                  <a:moveTo>
                    <a:pt x="2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3"/>
                    <a:pt x="23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95" name="Freeform 145">
              <a:extLst>
                <a:ext uri="{FF2B5EF4-FFF2-40B4-BE49-F238E27FC236}">
                  <a16:creationId xmlns="" xmlns:a16="http://schemas.microsoft.com/office/drawing/2014/main" id="{3C37E95B-8AF2-49FB-B6F9-8B973D2B2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3813" y="-571501"/>
              <a:ext cx="90488" cy="14288"/>
            </a:xfrm>
            <a:custGeom>
              <a:avLst/>
              <a:gdLst>
                <a:gd name="T0" fmla="*/ 22 w 24"/>
                <a:gd name="T1" fmla="*/ 4 h 4"/>
                <a:gd name="T2" fmla="*/ 2 w 24"/>
                <a:gd name="T3" fmla="*/ 4 h 4"/>
                <a:gd name="T4" fmla="*/ 0 w 24"/>
                <a:gd name="T5" fmla="*/ 2 h 4"/>
                <a:gd name="T6" fmla="*/ 2 w 24"/>
                <a:gd name="T7" fmla="*/ 0 h 4"/>
                <a:gd name="T8" fmla="*/ 22 w 24"/>
                <a:gd name="T9" fmla="*/ 0 h 4"/>
                <a:gd name="T10" fmla="*/ 24 w 24"/>
                <a:gd name="T11" fmla="*/ 2 h 4"/>
                <a:gd name="T12" fmla="*/ 22 w 2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">
                  <a:moveTo>
                    <a:pt x="2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3"/>
                    <a:pt x="23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96" name="Freeform 146">
              <a:extLst>
                <a:ext uri="{FF2B5EF4-FFF2-40B4-BE49-F238E27FC236}">
                  <a16:creationId xmlns="" xmlns:a16="http://schemas.microsoft.com/office/drawing/2014/main" id="{1DA60FE9-1928-4D9A-87F6-F0CD4E8C69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1913" y="-571501"/>
              <a:ext cx="14288" cy="30163"/>
            </a:xfrm>
            <a:custGeom>
              <a:avLst/>
              <a:gdLst>
                <a:gd name="T0" fmla="*/ 2 w 4"/>
                <a:gd name="T1" fmla="*/ 8 h 8"/>
                <a:gd name="T2" fmla="*/ 0 w 4"/>
                <a:gd name="T3" fmla="*/ 6 h 8"/>
                <a:gd name="T4" fmla="*/ 0 w 4"/>
                <a:gd name="T5" fmla="*/ 2 h 8"/>
                <a:gd name="T6" fmla="*/ 2 w 4"/>
                <a:gd name="T7" fmla="*/ 0 h 8"/>
                <a:gd name="T8" fmla="*/ 4 w 4"/>
                <a:gd name="T9" fmla="*/ 2 h 8"/>
                <a:gd name="T10" fmla="*/ 4 w 4"/>
                <a:gd name="T11" fmla="*/ 6 h 8"/>
                <a:gd name="T12" fmla="*/ 2 w 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3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97" name="Freeform 147">
              <a:extLst>
                <a:ext uri="{FF2B5EF4-FFF2-40B4-BE49-F238E27FC236}">
                  <a16:creationId xmlns="" xmlns:a16="http://schemas.microsoft.com/office/drawing/2014/main" id="{FFC5B707-979F-4690-B7C5-CCDF2325E3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6975" y="-904876"/>
              <a:ext cx="285750" cy="287338"/>
            </a:xfrm>
            <a:custGeom>
              <a:avLst/>
              <a:gdLst>
                <a:gd name="T0" fmla="*/ 48 w 76"/>
                <a:gd name="T1" fmla="*/ 76 h 76"/>
                <a:gd name="T2" fmla="*/ 28 w 76"/>
                <a:gd name="T3" fmla="*/ 76 h 76"/>
                <a:gd name="T4" fmla="*/ 26 w 76"/>
                <a:gd name="T5" fmla="*/ 74 h 76"/>
                <a:gd name="T6" fmla="*/ 26 w 76"/>
                <a:gd name="T7" fmla="*/ 70 h 76"/>
                <a:gd name="T8" fmla="*/ 0 w 76"/>
                <a:gd name="T9" fmla="*/ 36 h 76"/>
                <a:gd name="T10" fmla="*/ 38 w 76"/>
                <a:gd name="T11" fmla="*/ 0 h 76"/>
                <a:gd name="T12" fmla="*/ 76 w 76"/>
                <a:gd name="T13" fmla="*/ 36 h 76"/>
                <a:gd name="T14" fmla="*/ 50 w 76"/>
                <a:gd name="T15" fmla="*/ 70 h 76"/>
                <a:gd name="T16" fmla="*/ 50 w 76"/>
                <a:gd name="T17" fmla="*/ 74 h 76"/>
                <a:gd name="T18" fmla="*/ 48 w 76"/>
                <a:gd name="T19" fmla="*/ 76 h 76"/>
                <a:gd name="T20" fmla="*/ 30 w 76"/>
                <a:gd name="T21" fmla="*/ 72 h 76"/>
                <a:gd name="T22" fmla="*/ 46 w 76"/>
                <a:gd name="T23" fmla="*/ 72 h 76"/>
                <a:gd name="T24" fmla="*/ 46 w 76"/>
                <a:gd name="T25" fmla="*/ 69 h 76"/>
                <a:gd name="T26" fmla="*/ 47 w 76"/>
                <a:gd name="T27" fmla="*/ 67 h 76"/>
                <a:gd name="T28" fmla="*/ 72 w 76"/>
                <a:gd name="T29" fmla="*/ 36 h 76"/>
                <a:gd name="T30" fmla="*/ 38 w 76"/>
                <a:gd name="T31" fmla="*/ 4 h 76"/>
                <a:gd name="T32" fmla="*/ 4 w 76"/>
                <a:gd name="T33" fmla="*/ 36 h 76"/>
                <a:gd name="T34" fmla="*/ 29 w 76"/>
                <a:gd name="T35" fmla="*/ 67 h 76"/>
                <a:gd name="T36" fmla="*/ 30 w 76"/>
                <a:gd name="T37" fmla="*/ 69 h 76"/>
                <a:gd name="T38" fmla="*/ 30 w 76"/>
                <a:gd name="T3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" h="76">
                  <a:moveTo>
                    <a:pt x="48" y="76"/>
                  </a:moveTo>
                  <a:cubicBezTo>
                    <a:pt x="28" y="76"/>
                    <a:pt x="28" y="76"/>
                    <a:pt x="28" y="76"/>
                  </a:cubicBezTo>
                  <a:cubicBezTo>
                    <a:pt x="27" y="76"/>
                    <a:pt x="26" y="75"/>
                    <a:pt x="26" y="74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11" y="65"/>
                    <a:pt x="0" y="51"/>
                    <a:pt x="0" y="36"/>
                  </a:cubicBezTo>
                  <a:cubicBezTo>
                    <a:pt x="0" y="16"/>
                    <a:pt x="17" y="0"/>
                    <a:pt x="38" y="0"/>
                  </a:cubicBezTo>
                  <a:cubicBezTo>
                    <a:pt x="59" y="0"/>
                    <a:pt x="76" y="16"/>
                    <a:pt x="76" y="36"/>
                  </a:cubicBezTo>
                  <a:cubicBezTo>
                    <a:pt x="76" y="51"/>
                    <a:pt x="65" y="65"/>
                    <a:pt x="50" y="70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5"/>
                    <a:pt x="49" y="76"/>
                    <a:pt x="48" y="76"/>
                  </a:cubicBezTo>
                  <a:close/>
                  <a:moveTo>
                    <a:pt x="30" y="72"/>
                  </a:moveTo>
                  <a:cubicBezTo>
                    <a:pt x="46" y="72"/>
                    <a:pt x="46" y="72"/>
                    <a:pt x="46" y="72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68"/>
                    <a:pt x="47" y="67"/>
                    <a:pt x="47" y="67"/>
                  </a:cubicBezTo>
                  <a:cubicBezTo>
                    <a:pt x="62" y="63"/>
                    <a:pt x="72" y="50"/>
                    <a:pt x="72" y="36"/>
                  </a:cubicBezTo>
                  <a:cubicBezTo>
                    <a:pt x="72" y="18"/>
                    <a:pt x="57" y="4"/>
                    <a:pt x="38" y="4"/>
                  </a:cubicBezTo>
                  <a:cubicBezTo>
                    <a:pt x="19" y="4"/>
                    <a:pt x="4" y="18"/>
                    <a:pt x="4" y="36"/>
                  </a:cubicBezTo>
                  <a:cubicBezTo>
                    <a:pt x="4" y="50"/>
                    <a:pt x="14" y="63"/>
                    <a:pt x="29" y="67"/>
                  </a:cubicBezTo>
                  <a:cubicBezTo>
                    <a:pt x="29" y="67"/>
                    <a:pt x="30" y="68"/>
                    <a:pt x="30" y="69"/>
                  </a:cubicBezTo>
                  <a:lnTo>
                    <a:pt x="3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98" name="Freeform 148">
              <a:extLst>
                <a:ext uri="{FF2B5EF4-FFF2-40B4-BE49-F238E27FC236}">
                  <a16:creationId xmlns="" xmlns:a16="http://schemas.microsoft.com/office/drawing/2014/main" id="{ACCB4B51-99C7-48ED-9F51-B6DD09C4B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1750" y="-836613"/>
              <a:ext cx="74613" cy="136525"/>
            </a:xfrm>
            <a:custGeom>
              <a:avLst/>
              <a:gdLst>
                <a:gd name="T0" fmla="*/ 10 w 20"/>
                <a:gd name="T1" fmla="*/ 36 h 36"/>
                <a:gd name="T2" fmla="*/ 0 w 20"/>
                <a:gd name="T3" fmla="*/ 26 h 36"/>
                <a:gd name="T4" fmla="*/ 2 w 20"/>
                <a:gd name="T5" fmla="*/ 24 h 36"/>
                <a:gd name="T6" fmla="*/ 4 w 20"/>
                <a:gd name="T7" fmla="*/ 26 h 36"/>
                <a:gd name="T8" fmla="*/ 10 w 20"/>
                <a:gd name="T9" fmla="*/ 32 h 36"/>
                <a:gd name="T10" fmla="*/ 16 w 20"/>
                <a:gd name="T11" fmla="*/ 26 h 36"/>
                <a:gd name="T12" fmla="*/ 10 w 20"/>
                <a:gd name="T13" fmla="*/ 20 h 36"/>
                <a:gd name="T14" fmla="*/ 0 w 20"/>
                <a:gd name="T15" fmla="*/ 10 h 36"/>
                <a:gd name="T16" fmla="*/ 10 w 20"/>
                <a:gd name="T17" fmla="*/ 0 h 36"/>
                <a:gd name="T18" fmla="*/ 20 w 20"/>
                <a:gd name="T19" fmla="*/ 10 h 36"/>
                <a:gd name="T20" fmla="*/ 18 w 20"/>
                <a:gd name="T21" fmla="*/ 12 h 36"/>
                <a:gd name="T22" fmla="*/ 16 w 20"/>
                <a:gd name="T23" fmla="*/ 10 h 36"/>
                <a:gd name="T24" fmla="*/ 10 w 20"/>
                <a:gd name="T25" fmla="*/ 4 h 36"/>
                <a:gd name="T26" fmla="*/ 4 w 20"/>
                <a:gd name="T27" fmla="*/ 10 h 36"/>
                <a:gd name="T28" fmla="*/ 10 w 20"/>
                <a:gd name="T29" fmla="*/ 16 h 36"/>
                <a:gd name="T30" fmla="*/ 20 w 20"/>
                <a:gd name="T31" fmla="*/ 26 h 36"/>
                <a:gd name="T32" fmla="*/ 10 w 20"/>
                <a:gd name="T3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6">
                  <a:moveTo>
                    <a:pt x="10" y="36"/>
                  </a:moveTo>
                  <a:cubicBezTo>
                    <a:pt x="4" y="36"/>
                    <a:pt x="0" y="32"/>
                    <a:pt x="0" y="26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3" y="24"/>
                    <a:pt x="4" y="25"/>
                    <a:pt x="4" y="26"/>
                  </a:cubicBezTo>
                  <a:cubicBezTo>
                    <a:pt x="4" y="30"/>
                    <a:pt x="7" y="32"/>
                    <a:pt x="10" y="32"/>
                  </a:cubicBezTo>
                  <a:cubicBezTo>
                    <a:pt x="13" y="32"/>
                    <a:pt x="16" y="30"/>
                    <a:pt x="16" y="26"/>
                  </a:cubicBezTo>
                  <a:cubicBezTo>
                    <a:pt x="16" y="23"/>
                    <a:pt x="13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1"/>
                    <a:pt x="19" y="12"/>
                    <a:pt x="18" y="12"/>
                  </a:cubicBezTo>
                  <a:cubicBezTo>
                    <a:pt x="17" y="12"/>
                    <a:pt x="16" y="11"/>
                    <a:pt x="16" y="10"/>
                  </a:cubicBezTo>
                  <a:cubicBezTo>
                    <a:pt x="16" y="6"/>
                    <a:pt x="13" y="4"/>
                    <a:pt x="10" y="4"/>
                  </a:cubicBezTo>
                  <a:cubicBezTo>
                    <a:pt x="7" y="4"/>
                    <a:pt x="4" y="6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ubicBezTo>
                    <a:pt x="16" y="16"/>
                    <a:pt x="20" y="21"/>
                    <a:pt x="20" y="26"/>
                  </a:cubicBezTo>
                  <a:cubicBezTo>
                    <a:pt x="20" y="32"/>
                    <a:pt x="16" y="36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599" name="Freeform 149">
              <a:extLst>
                <a:ext uri="{FF2B5EF4-FFF2-40B4-BE49-F238E27FC236}">
                  <a16:creationId xmlns="" xmlns:a16="http://schemas.microsoft.com/office/drawing/2014/main" id="{D4DA84F4-AEBD-4870-9378-294228F9E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1913" y="-715963"/>
              <a:ext cx="14288" cy="38100"/>
            </a:xfrm>
            <a:custGeom>
              <a:avLst/>
              <a:gdLst>
                <a:gd name="T0" fmla="*/ 2 w 4"/>
                <a:gd name="T1" fmla="*/ 10 h 10"/>
                <a:gd name="T2" fmla="*/ 0 w 4"/>
                <a:gd name="T3" fmla="*/ 8 h 10"/>
                <a:gd name="T4" fmla="*/ 0 w 4"/>
                <a:gd name="T5" fmla="*/ 2 h 10"/>
                <a:gd name="T6" fmla="*/ 2 w 4"/>
                <a:gd name="T7" fmla="*/ 0 h 10"/>
                <a:gd name="T8" fmla="*/ 4 w 4"/>
                <a:gd name="T9" fmla="*/ 2 h 10"/>
                <a:gd name="T10" fmla="*/ 4 w 4"/>
                <a:gd name="T11" fmla="*/ 8 h 10"/>
                <a:gd name="T12" fmla="*/ 2 w 4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10"/>
                  </a:moveTo>
                  <a:cubicBezTo>
                    <a:pt x="1" y="10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3" y="10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600" name="Freeform 150">
              <a:extLst>
                <a:ext uri="{FF2B5EF4-FFF2-40B4-BE49-F238E27FC236}">
                  <a16:creationId xmlns="" xmlns:a16="http://schemas.microsoft.com/office/drawing/2014/main" id="{B284CA5F-E6DE-4041-835B-B6C173B222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1913" y="-860426"/>
              <a:ext cx="14288" cy="38100"/>
            </a:xfrm>
            <a:custGeom>
              <a:avLst/>
              <a:gdLst>
                <a:gd name="T0" fmla="*/ 2 w 4"/>
                <a:gd name="T1" fmla="*/ 10 h 10"/>
                <a:gd name="T2" fmla="*/ 0 w 4"/>
                <a:gd name="T3" fmla="*/ 8 h 10"/>
                <a:gd name="T4" fmla="*/ 0 w 4"/>
                <a:gd name="T5" fmla="*/ 2 h 10"/>
                <a:gd name="T6" fmla="*/ 2 w 4"/>
                <a:gd name="T7" fmla="*/ 0 h 10"/>
                <a:gd name="T8" fmla="*/ 4 w 4"/>
                <a:gd name="T9" fmla="*/ 2 h 10"/>
                <a:gd name="T10" fmla="*/ 4 w 4"/>
                <a:gd name="T11" fmla="*/ 8 h 10"/>
                <a:gd name="T12" fmla="*/ 2 w 4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10"/>
                  </a:moveTo>
                  <a:cubicBezTo>
                    <a:pt x="1" y="10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3" y="10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</p:grpSp>
      <p:grpSp>
        <p:nvGrpSpPr>
          <p:cNvPr id="601" name="Group 600">
            <a:extLst>
              <a:ext uri="{FF2B5EF4-FFF2-40B4-BE49-F238E27FC236}">
                <a16:creationId xmlns="" xmlns:a16="http://schemas.microsoft.com/office/drawing/2014/main" id="{6FB474F3-5233-458B-88E6-09F7F22D8F03}"/>
              </a:ext>
            </a:extLst>
          </p:cNvPr>
          <p:cNvGrpSpPr>
            <a:grpSpLocks noChangeAspect="1"/>
          </p:cNvGrpSpPr>
          <p:nvPr/>
        </p:nvGrpSpPr>
        <p:grpSpPr>
          <a:xfrm>
            <a:off x="5821490" y="3249014"/>
            <a:ext cx="549022" cy="459862"/>
            <a:chOff x="1620838" y="3862388"/>
            <a:chExt cx="371476" cy="311149"/>
          </a:xfrm>
          <a:solidFill>
            <a:schemeClr val="accent1"/>
          </a:solidFill>
        </p:grpSpPr>
        <p:sp>
          <p:nvSpPr>
            <p:cNvPr id="602" name="Freeform 135">
              <a:extLst>
                <a:ext uri="{FF2B5EF4-FFF2-40B4-BE49-F238E27FC236}">
                  <a16:creationId xmlns="" xmlns:a16="http://schemas.microsoft.com/office/drawing/2014/main" id="{B2EDE8BC-F585-42AD-9D5F-287B1BE99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8788" y="3924300"/>
              <a:ext cx="77788" cy="249237"/>
            </a:xfrm>
            <a:custGeom>
              <a:avLst/>
              <a:gdLst>
                <a:gd name="T0" fmla="*/ 18 w 20"/>
                <a:gd name="T1" fmla="*/ 64 h 64"/>
                <a:gd name="T2" fmla="*/ 17 w 20"/>
                <a:gd name="T3" fmla="*/ 64 h 64"/>
                <a:gd name="T4" fmla="*/ 0 w 20"/>
                <a:gd name="T5" fmla="*/ 36 h 64"/>
                <a:gd name="T6" fmla="*/ 0 w 20"/>
                <a:gd name="T7" fmla="*/ 2 h 64"/>
                <a:gd name="T8" fmla="*/ 2 w 20"/>
                <a:gd name="T9" fmla="*/ 0 h 64"/>
                <a:gd name="T10" fmla="*/ 4 w 20"/>
                <a:gd name="T11" fmla="*/ 2 h 64"/>
                <a:gd name="T12" fmla="*/ 4 w 20"/>
                <a:gd name="T13" fmla="*/ 36 h 64"/>
                <a:gd name="T14" fmla="*/ 19 w 20"/>
                <a:gd name="T15" fmla="*/ 60 h 64"/>
                <a:gd name="T16" fmla="*/ 20 w 20"/>
                <a:gd name="T17" fmla="*/ 63 h 64"/>
                <a:gd name="T18" fmla="*/ 18 w 20"/>
                <a:gd name="T1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64">
                  <a:moveTo>
                    <a:pt x="18" y="64"/>
                  </a:moveTo>
                  <a:cubicBezTo>
                    <a:pt x="18" y="64"/>
                    <a:pt x="17" y="64"/>
                    <a:pt x="17" y="64"/>
                  </a:cubicBezTo>
                  <a:cubicBezTo>
                    <a:pt x="7" y="59"/>
                    <a:pt x="0" y="48"/>
                    <a:pt x="0" y="3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6"/>
                    <a:pt x="10" y="56"/>
                    <a:pt x="19" y="60"/>
                  </a:cubicBezTo>
                  <a:cubicBezTo>
                    <a:pt x="20" y="61"/>
                    <a:pt x="20" y="62"/>
                    <a:pt x="20" y="63"/>
                  </a:cubicBezTo>
                  <a:cubicBezTo>
                    <a:pt x="19" y="64"/>
                    <a:pt x="19" y="64"/>
                    <a:pt x="1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603" name="Freeform 136">
              <a:extLst>
                <a:ext uri="{FF2B5EF4-FFF2-40B4-BE49-F238E27FC236}">
                  <a16:creationId xmlns="" xmlns:a16="http://schemas.microsoft.com/office/drawing/2014/main" id="{B365CCFD-E822-4394-8D65-94AD591FF3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6276" y="3954463"/>
              <a:ext cx="46038" cy="77787"/>
            </a:xfrm>
            <a:custGeom>
              <a:avLst/>
              <a:gdLst>
                <a:gd name="T0" fmla="*/ 4 w 12"/>
                <a:gd name="T1" fmla="*/ 20 h 20"/>
                <a:gd name="T2" fmla="*/ 2 w 12"/>
                <a:gd name="T3" fmla="*/ 20 h 20"/>
                <a:gd name="T4" fmla="*/ 0 w 12"/>
                <a:gd name="T5" fmla="*/ 18 h 20"/>
                <a:gd name="T6" fmla="*/ 0 w 12"/>
                <a:gd name="T7" fmla="*/ 2 h 20"/>
                <a:gd name="T8" fmla="*/ 2 w 12"/>
                <a:gd name="T9" fmla="*/ 0 h 20"/>
                <a:gd name="T10" fmla="*/ 4 w 12"/>
                <a:gd name="T11" fmla="*/ 0 h 20"/>
                <a:gd name="T12" fmla="*/ 12 w 12"/>
                <a:gd name="T13" fmla="*/ 8 h 20"/>
                <a:gd name="T14" fmla="*/ 12 w 12"/>
                <a:gd name="T15" fmla="*/ 12 h 20"/>
                <a:gd name="T16" fmla="*/ 4 w 12"/>
                <a:gd name="T17" fmla="*/ 20 h 20"/>
                <a:gd name="T18" fmla="*/ 4 w 12"/>
                <a:gd name="T19" fmla="*/ 4 h 20"/>
                <a:gd name="T20" fmla="*/ 4 w 12"/>
                <a:gd name="T21" fmla="*/ 16 h 20"/>
                <a:gd name="T22" fmla="*/ 8 w 12"/>
                <a:gd name="T23" fmla="*/ 12 h 20"/>
                <a:gd name="T24" fmla="*/ 8 w 12"/>
                <a:gd name="T25" fmla="*/ 8 h 20"/>
                <a:gd name="T26" fmla="*/ 4 w 12"/>
                <a:gd name="T2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0">
                  <a:moveTo>
                    <a:pt x="4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0"/>
                    <a:pt x="12" y="4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6"/>
                    <a:pt x="8" y="20"/>
                    <a:pt x="4" y="20"/>
                  </a:cubicBezTo>
                  <a:close/>
                  <a:moveTo>
                    <a:pt x="4" y="4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6" y="16"/>
                    <a:pt x="8" y="14"/>
                    <a:pt x="8" y="1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"/>
                    <a:pt x="6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  <p:sp>
          <p:nvSpPr>
            <p:cNvPr id="604" name="Freeform 137">
              <a:extLst>
                <a:ext uri="{FF2B5EF4-FFF2-40B4-BE49-F238E27FC236}">
                  <a16:creationId xmlns="" xmlns:a16="http://schemas.microsoft.com/office/drawing/2014/main" id="{9BA968EC-F794-4F54-B099-8E468CB8AB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20838" y="3862388"/>
              <a:ext cx="341313" cy="263525"/>
            </a:xfrm>
            <a:custGeom>
              <a:avLst/>
              <a:gdLst>
                <a:gd name="T0" fmla="*/ 86 w 88"/>
                <a:gd name="T1" fmla="*/ 68 h 68"/>
                <a:gd name="T2" fmla="*/ 85 w 88"/>
                <a:gd name="T3" fmla="*/ 68 h 68"/>
                <a:gd name="T4" fmla="*/ 81 w 88"/>
                <a:gd name="T5" fmla="*/ 66 h 68"/>
                <a:gd name="T6" fmla="*/ 18 w 88"/>
                <a:gd name="T7" fmla="*/ 52 h 68"/>
                <a:gd name="T8" fmla="*/ 14 w 88"/>
                <a:gd name="T9" fmla="*/ 52 h 68"/>
                <a:gd name="T10" fmla="*/ 0 w 88"/>
                <a:gd name="T11" fmla="*/ 38 h 68"/>
                <a:gd name="T12" fmla="*/ 0 w 88"/>
                <a:gd name="T13" fmla="*/ 30 h 68"/>
                <a:gd name="T14" fmla="*/ 14 w 88"/>
                <a:gd name="T15" fmla="*/ 16 h 68"/>
                <a:gd name="T16" fmla="*/ 18 w 88"/>
                <a:gd name="T17" fmla="*/ 16 h 68"/>
                <a:gd name="T18" fmla="*/ 81 w 88"/>
                <a:gd name="T19" fmla="*/ 2 h 68"/>
                <a:gd name="T20" fmla="*/ 85 w 88"/>
                <a:gd name="T21" fmla="*/ 0 h 68"/>
                <a:gd name="T22" fmla="*/ 87 w 88"/>
                <a:gd name="T23" fmla="*/ 0 h 68"/>
                <a:gd name="T24" fmla="*/ 88 w 88"/>
                <a:gd name="T25" fmla="*/ 2 h 68"/>
                <a:gd name="T26" fmla="*/ 88 w 88"/>
                <a:gd name="T27" fmla="*/ 66 h 68"/>
                <a:gd name="T28" fmla="*/ 87 w 88"/>
                <a:gd name="T29" fmla="*/ 68 h 68"/>
                <a:gd name="T30" fmla="*/ 86 w 88"/>
                <a:gd name="T31" fmla="*/ 68 h 68"/>
                <a:gd name="T32" fmla="*/ 14 w 88"/>
                <a:gd name="T33" fmla="*/ 20 h 68"/>
                <a:gd name="T34" fmla="*/ 4 w 88"/>
                <a:gd name="T35" fmla="*/ 30 h 68"/>
                <a:gd name="T36" fmla="*/ 4 w 88"/>
                <a:gd name="T37" fmla="*/ 38 h 68"/>
                <a:gd name="T38" fmla="*/ 14 w 88"/>
                <a:gd name="T39" fmla="*/ 48 h 68"/>
                <a:gd name="T40" fmla="*/ 18 w 88"/>
                <a:gd name="T41" fmla="*/ 48 h 68"/>
                <a:gd name="T42" fmla="*/ 83 w 88"/>
                <a:gd name="T43" fmla="*/ 62 h 68"/>
                <a:gd name="T44" fmla="*/ 84 w 88"/>
                <a:gd name="T45" fmla="*/ 63 h 68"/>
                <a:gd name="T46" fmla="*/ 84 w 88"/>
                <a:gd name="T47" fmla="*/ 5 h 68"/>
                <a:gd name="T48" fmla="*/ 83 w 88"/>
                <a:gd name="T49" fmla="*/ 6 h 68"/>
                <a:gd name="T50" fmla="*/ 18 w 88"/>
                <a:gd name="T51" fmla="*/ 20 h 68"/>
                <a:gd name="T52" fmla="*/ 14 w 88"/>
                <a:gd name="T53" fmla="*/ 2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" h="68">
                  <a:moveTo>
                    <a:pt x="86" y="68"/>
                  </a:moveTo>
                  <a:cubicBezTo>
                    <a:pt x="86" y="68"/>
                    <a:pt x="85" y="68"/>
                    <a:pt x="85" y="68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66" y="59"/>
                    <a:pt x="51" y="52"/>
                    <a:pt x="18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6" y="52"/>
                    <a:pt x="0" y="46"/>
                    <a:pt x="0" y="3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2"/>
                    <a:pt x="6" y="16"/>
                    <a:pt x="14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51" y="16"/>
                    <a:pt x="66" y="9"/>
                    <a:pt x="81" y="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6" y="0"/>
                    <a:pt x="87" y="0"/>
                    <a:pt x="87" y="0"/>
                  </a:cubicBezTo>
                  <a:cubicBezTo>
                    <a:pt x="88" y="1"/>
                    <a:pt x="88" y="1"/>
                    <a:pt x="88" y="2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8" y="67"/>
                    <a:pt x="87" y="68"/>
                  </a:cubicBezTo>
                  <a:cubicBezTo>
                    <a:pt x="87" y="68"/>
                    <a:pt x="86" y="68"/>
                    <a:pt x="86" y="68"/>
                  </a:cubicBezTo>
                  <a:close/>
                  <a:moveTo>
                    <a:pt x="14" y="20"/>
                  </a:moveTo>
                  <a:cubicBezTo>
                    <a:pt x="8" y="20"/>
                    <a:pt x="4" y="24"/>
                    <a:pt x="4" y="3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44"/>
                    <a:pt x="8" y="48"/>
                    <a:pt x="14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52" y="48"/>
                    <a:pt x="67" y="55"/>
                    <a:pt x="83" y="62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67" y="13"/>
                    <a:pt x="52" y="20"/>
                    <a:pt x="18" y="20"/>
                  </a:cubicBezTo>
                  <a:lnTo>
                    <a:pt x="1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313131"/>
                </a:solidFill>
              </a:endParaRPr>
            </a:p>
          </p:txBody>
        </p:sp>
      </p:grpSp>
      <p:sp>
        <p:nvSpPr>
          <p:cNvPr id="605" name="TextBox 604">
            <a:extLst>
              <a:ext uri="{FF2B5EF4-FFF2-40B4-BE49-F238E27FC236}">
                <a16:creationId xmlns="" xmlns:a16="http://schemas.microsoft.com/office/drawing/2014/main" id="{D8F272EE-BCF0-4D32-B3D8-36CE6799D6FD}"/>
              </a:ext>
            </a:extLst>
          </p:cNvPr>
          <p:cNvSpPr txBox="1"/>
          <p:nvPr/>
        </p:nvSpPr>
        <p:spPr>
          <a:xfrm>
            <a:off x="5581358" y="2147330"/>
            <a:ext cx="1029285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STEP 03</a:t>
            </a:r>
          </a:p>
        </p:txBody>
      </p:sp>
      <p:sp>
        <p:nvSpPr>
          <p:cNvPr id="606" name="TextBox 605">
            <a:extLst>
              <a:ext uri="{FF2B5EF4-FFF2-40B4-BE49-F238E27FC236}">
                <a16:creationId xmlns="" xmlns:a16="http://schemas.microsoft.com/office/drawing/2014/main" id="{6EFBB93E-0554-4F9D-93A3-23B1BBA30CF2}"/>
              </a:ext>
            </a:extLst>
          </p:cNvPr>
          <p:cNvSpPr txBox="1"/>
          <p:nvPr/>
        </p:nvSpPr>
        <p:spPr>
          <a:xfrm>
            <a:off x="7873305" y="4683333"/>
            <a:ext cx="1029285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STEP 04</a:t>
            </a:r>
          </a:p>
        </p:txBody>
      </p:sp>
      <p:sp>
        <p:nvSpPr>
          <p:cNvPr id="607" name="TextBox 606">
            <a:extLst>
              <a:ext uri="{FF2B5EF4-FFF2-40B4-BE49-F238E27FC236}">
                <a16:creationId xmlns="" xmlns:a16="http://schemas.microsoft.com/office/drawing/2014/main" id="{378200C0-0491-45C7-99A8-74D73AF1E56E}"/>
              </a:ext>
            </a:extLst>
          </p:cNvPr>
          <p:cNvSpPr txBox="1"/>
          <p:nvPr/>
        </p:nvSpPr>
        <p:spPr>
          <a:xfrm>
            <a:off x="10165249" y="2147330"/>
            <a:ext cx="1029285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STEP 05</a:t>
            </a:r>
          </a:p>
        </p:txBody>
      </p:sp>
      <p:sp>
        <p:nvSpPr>
          <p:cNvPr id="608" name="TextBox 607">
            <a:extLst>
              <a:ext uri="{FF2B5EF4-FFF2-40B4-BE49-F238E27FC236}">
                <a16:creationId xmlns="" xmlns:a16="http://schemas.microsoft.com/office/drawing/2014/main" id="{D7DB2E4E-0576-4961-AFF5-987E19476EDE}"/>
              </a:ext>
            </a:extLst>
          </p:cNvPr>
          <p:cNvSpPr txBox="1"/>
          <p:nvPr/>
        </p:nvSpPr>
        <p:spPr>
          <a:xfrm>
            <a:off x="434551" y="1369877"/>
            <a:ext cx="2129540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609" name="TextBox 608">
            <a:extLst>
              <a:ext uri="{FF2B5EF4-FFF2-40B4-BE49-F238E27FC236}">
                <a16:creationId xmlns="" xmlns:a16="http://schemas.microsoft.com/office/drawing/2014/main" id="{0047489B-90A7-4A6E-AF3A-708086A91B35}"/>
              </a:ext>
            </a:extLst>
          </p:cNvPr>
          <p:cNvSpPr txBox="1"/>
          <p:nvPr/>
        </p:nvSpPr>
        <p:spPr>
          <a:xfrm>
            <a:off x="5031230" y="1369877"/>
            <a:ext cx="2129540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610" name="TextBox 609">
            <a:extLst>
              <a:ext uri="{FF2B5EF4-FFF2-40B4-BE49-F238E27FC236}">
                <a16:creationId xmlns="" xmlns:a16="http://schemas.microsoft.com/office/drawing/2014/main" id="{41DACAC8-1B16-4E56-9C36-147BC7CCEF7E}"/>
              </a:ext>
            </a:extLst>
          </p:cNvPr>
          <p:cNvSpPr txBox="1"/>
          <p:nvPr/>
        </p:nvSpPr>
        <p:spPr>
          <a:xfrm>
            <a:off x="9605082" y="1369877"/>
            <a:ext cx="2129540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611" name="TextBox 610">
            <a:extLst>
              <a:ext uri="{FF2B5EF4-FFF2-40B4-BE49-F238E27FC236}">
                <a16:creationId xmlns="" xmlns:a16="http://schemas.microsoft.com/office/drawing/2014/main" id="{123D2E32-C6EB-4D93-9C15-30EEAB20A165}"/>
              </a:ext>
            </a:extLst>
          </p:cNvPr>
          <p:cNvSpPr txBox="1"/>
          <p:nvPr/>
        </p:nvSpPr>
        <p:spPr>
          <a:xfrm>
            <a:off x="2684716" y="4967583"/>
            <a:ext cx="2129540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612" name="TextBox 611">
            <a:extLst>
              <a:ext uri="{FF2B5EF4-FFF2-40B4-BE49-F238E27FC236}">
                <a16:creationId xmlns="" xmlns:a16="http://schemas.microsoft.com/office/drawing/2014/main" id="{8F462D53-B76B-4809-9E75-98366439D9A3}"/>
              </a:ext>
            </a:extLst>
          </p:cNvPr>
          <p:cNvSpPr txBox="1"/>
          <p:nvPr/>
        </p:nvSpPr>
        <p:spPr>
          <a:xfrm>
            <a:off x="7288768" y="4967583"/>
            <a:ext cx="2129540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5479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>
            <a:extLst>
              <a:ext uri="{FF2B5EF4-FFF2-40B4-BE49-F238E27FC236}">
                <a16:creationId xmlns="" xmlns:a16="http://schemas.microsoft.com/office/drawing/2014/main" id="{2C9B2E16-08C6-4336-8691-09B0F7CB0BBA}"/>
              </a:ext>
            </a:extLst>
          </p:cNvPr>
          <p:cNvGrpSpPr/>
          <p:nvPr/>
        </p:nvGrpSpPr>
        <p:grpSpPr>
          <a:xfrm>
            <a:off x="7861973" y="521672"/>
            <a:ext cx="2743199" cy="5791131"/>
            <a:chOff x="5066629" y="1697317"/>
            <a:chExt cx="2058743" cy="4346185"/>
          </a:xfrm>
        </p:grpSpPr>
        <p:grpSp>
          <p:nvGrpSpPr>
            <p:cNvPr id="4" name="Group 3">
              <a:extLst>
                <a:ext uri="{FF2B5EF4-FFF2-40B4-BE49-F238E27FC236}">
                  <a16:creationId xmlns="" xmlns:a16="http://schemas.microsoft.com/office/drawing/2014/main" id="{A63AEA6F-FEB2-4081-A672-FCDF50CCD106}"/>
                </a:ext>
              </a:extLst>
            </p:cNvPr>
            <p:cNvGrpSpPr/>
            <p:nvPr/>
          </p:nvGrpSpPr>
          <p:grpSpPr>
            <a:xfrm>
              <a:off x="5066629" y="1697317"/>
              <a:ext cx="2058743" cy="4346185"/>
              <a:chOff x="5131235" y="1444422"/>
              <a:chExt cx="1961921" cy="4141786"/>
            </a:xfrm>
            <a:effectLst>
              <a:reflection blurRad="6350" stA="20000" endPos="35000" dir="5400000" sy="-100000" algn="bl" rotWithShape="0"/>
            </a:effectLst>
          </p:grpSpPr>
          <p:grpSp>
            <p:nvGrpSpPr>
              <p:cNvPr id="5" name="Group 4">
                <a:extLst>
                  <a:ext uri="{FF2B5EF4-FFF2-40B4-BE49-F238E27FC236}">
                    <a16:creationId xmlns="" xmlns:a16="http://schemas.microsoft.com/office/drawing/2014/main" id="{709F49A1-82B9-45B5-A125-D3BA38F72931}"/>
                  </a:ext>
                </a:extLst>
              </p:cNvPr>
              <p:cNvGrpSpPr/>
              <p:nvPr/>
            </p:nvGrpSpPr>
            <p:grpSpPr>
              <a:xfrm>
                <a:off x="6459626" y="1444422"/>
                <a:ext cx="317447" cy="25885"/>
                <a:chOff x="3605213" y="133352"/>
                <a:chExt cx="369888" cy="30161"/>
              </a:xfrm>
            </p:grpSpPr>
            <p:sp>
              <p:nvSpPr>
                <p:cNvPr id="45" name="Freeform 12">
                  <a:extLst>
                    <a:ext uri="{FF2B5EF4-FFF2-40B4-BE49-F238E27FC236}">
                      <a16:creationId xmlns="" xmlns:a16="http://schemas.microsoft.com/office/drawing/2014/main" id="{3444A9B8-B803-4FD4-AE4A-DA3BD65389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7912" y="133352"/>
                  <a:ext cx="346075" cy="19050"/>
                </a:xfrm>
                <a:custGeom>
                  <a:avLst/>
                  <a:gdLst>
                    <a:gd name="T0" fmla="*/ 36 w 1309"/>
                    <a:gd name="T1" fmla="*/ 0 h 74"/>
                    <a:gd name="T2" fmla="*/ 1272 w 1309"/>
                    <a:gd name="T3" fmla="*/ 0 h 74"/>
                    <a:gd name="T4" fmla="*/ 1280 w 1309"/>
                    <a:gd name="T5" fmla="*/ 1 h 74"/>
                    <a:gd name="T6" fmla="*/ 1286 w 1309"/>
                    <a:gd name="T7" fmla="*/ 3 h 74"/>
                    <a:gd name="T8" fmla="*/ 1292 w 1309"/>
                    <a:gd name="T9" fmla="*/ 7 h 74"/>
                    <a:gd name="T10" fmla="*/ 1298 w 1309"/>
                    <a:gd name="T11" fmla="*/ 11 h 74"/>
                    <a:gd name="T12" fmla="*/ 1302 w 1309"/>
                    <a:gd name="T13" fmla="*/ 16 h 74"/>
                    <a:gd name="T14" fmla="*/ 1306 w 1309"/>
                    <a:gd name="T15" fmla="*/ 23 h 74"/>
                    <a:gd name="T16" fmla="*/ 1308 w 1309"/>
                    <a:gd name="T17" fmla="*/ 30 h 74"/>
                    <a:gd name="T18" fmla="*/ 1309 w 1309"/>
                    <a:gd name="T19" fmla="*/ 38 h 74"/>
                    <a:gd name="T20" fmla="*/ 1309 w 1309"/>
                    <a:gd name="T21" fmla="*/ 38 h 74"/>
                    <a:gd name="T22" fmla="*/ 1308 w 1309"/>
                    <a:gd name="T23" fmla="*/ 44 h 74"/>
                    <a:gd name="T24" fmla="*/ 1306 w 1309"/>
                    <a:gd name="T25" fmla="*/ 51 h 74"/>
                    <a:gd name="T26" fmla="*/ 1302 w 1309"/>
                    <a:gd name="T27" fmla="*/ 58 h 74"/>
                    <a:gd name="T28" fmla="*/ 1298 w 1309"/>
                    <a:gd name="T29" fmla="*/ 64 h 74"/>
                    <a:gd name="T30" fmla="*/ 1292 w 1309"/>
                    <a:gd name="T31" fmla="*/ 67 h 74"/>
                    <a:gd name="T32" fmla="*/ 1286 w 1309"/>
                    <a:gd name="T33" fmla="*/ 71 h 74"/>
                    <a:gd name="T34" fmla="*/ 1280 w 1309"/>
                    <a:gd name="T35" fmla="*/ 73 h 74"/>
                    <a:gd name="T36" fmla="*/ 1272 w 1309"/>
                    <a:gd name="T37" fmla="*/ 74 h 74"/>
                    <a:gd name="T38" fmla="*/ 36 w 1309"/>
                    <a:gd name="T39" fmla="*/ 74 h 74"/>
                    <a:gd name="T40" fmla="*/ 30 w 1309"/>
                    <a:gd name="T41" fmla="*/ 73 h 74"/>
                    <a:gd name="T42" fmla="*/ 23 w 1309"/>
                    <a:gd name="T43" fmla="*/ 71 h 74"/>
                    <a:gd name="T44" fmla="*/ 16 w 1309"/>
                    <a:gd name="T45" fmla="*/ 67 h 74"/>
                    <a:gd name="T46" fmla="*/ 10 w 1309"/>
                    <a:gd name="T47" fmla="*/ 64 h 74"/>
                    <a:gd name="T48" fmla="*/ 6 w 1309"/>
                    <a:gd name="T49" fmla="*/ 58 h 74"/>
                    <a:gd name="T50" fmla="*/ 2 w 1309"/>
                    <a:gd name="T51" fmla="*/ 51 h 74"/>
                    <a:gd name="T52" fmla="*/ 1 w 1309"/>
                    <a:gd name="T53" fmla="*/ 44 h 74"/>
                    <a:gd name="T54" fmla="*/ 0 w 1309"/>
                    <a:gd name="T55" fmla="*/ 38 h 74"/>
                    <a:gd name="T56" fmla="*/ 0 w 1309"/>
                    <a:gd name="T57" fmla="*/ 38 h 74"/>
                    <a:gd name="T58" fmla="*/ 1 w 1309"/>
                    <a:gd name="T59" fmla="*/ 30 h 74"/>
                    <a:gd name="T60" fmla="*/ 2 w 1309"/>
                    <a:gd name="T61" fmla="*/ 23 h 74"/>
                    <a:gd name="T62" fmla="*/ 6 w 1309"/>
                    <a:gd name="T63" fmla="*/ 16 h 74"/>
                    <a:gd name="T64" fmla="*/ 10 w 1309"/>
                    <a:gd name="T65" fmla="*/ 11 h 74"/>
                    <a:gd name="T66" fmla="*/ 16 w 1309"/>
                    <a:gd name="T67" fmla="*/ 7 h 74"/>
                    <a:gd name="T68" fmla="*/ 23 w 1309"/>
                    <a:gd name="T69" fmla="*/ 3 h 74"/>
                    <a:gd name="T70" fmla="*/ 30 w 1309"/>
                    <a:gd name="T71" fmla="*/ 1 h 74"/>
                    <a:gd name="T72" fmla="*/ 36 w 1309"/>
                    <a:gd name="T73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309" h="74">
                      <a:moveTo>
                        <a:pt x="36" y="0"/>
                      </a:moveTo>
                      <a:lnTo>
                        <a:pt x="1272" y="0"/>
                      </a:lnTo>
                      <a:lnTo>
                        <a:pt x="1280" y="1"/>
                      </a:lnTo>
                      <a:lnTo>
                        <a:pt x="1286" y="3"/>
                      </a:lnTo>
                      <a:lnTo>
                        <a:pt x="1292" y="7"/>
                      </a:lnTo>
                      <a:lnTo>
                        <a:pt x="1298" y="11"/>
                      </a:lnTo>
                      <a:lnTo>
                        <a:pt x="1302" y="16"/>
                      </a:lnTo>
                      <a:lnTo>
                        <a:pt x="1306" y="23"/>
                      </a:lnTo>
                      <a:lnTo>
                        <a:pt x="1308" y="30"/>
                      </a:lnTo>
                      <a:lnTo>
                        <a:pt x="1309" y="38"/>
                      </a:lnTo>
                      <a:lnTo>
                        <a:pt x="1309" y="38"/>
                      </a:lnTo>
                      <a:lnTo>
                        <a:pt x="1308" y="44"/>
                      </a:lnTo>
                      <a:lnTo>
                        <a:pt x="1306" y="51"/>
                      </a:lnTo>
                      <a:lnTo>
                        <a:pt x="1302" y="58"/>
                      </a:lnTo>
                      <a:lnTo>
                        <a:pt x="1298" y="64"/>
                      </a:lnTo>
                      <a:lnTo>
                        <a:pt x="1292" y="67"/>
                      </a:lnTo>
                      <a:lnTo>
                        <a:pt x="1286" y="71"/>
                      </a:lnTo>
                      <a:lnTo>
                        <a:pt x="1280" y="73"/>
                      </a:lnTo>
                      <a:lnTo>
                        <a:pt x="1272" y="74"/>
                      </a:lnTo>
                      <a:lnTo>
                        <a:pt x="36" y="74"/>
                      </a:lnTo>
                      <a:lnTo>
                        <a:pt x="30" y="73"/>
                      </a:lnTo>
                      <a:lnTo>
                        <a:pt x="23" y="71"/>
                      </a:lnTo>
                      <a:lnTo>
                        <a:pt x="16" y="67"/>
                      </a:lnTo>
                      <a:lnTo>
                        <a:pt x="10" y="64"/>
                      </a:lnTo>
                      <a:lnTo>
                        <a:pt x="6" y="58"/>
                      </a:lnTo>
                      <a:lnTo>
                        <a:pt x="2" y="51"/>
                      </a:lnTo>
                      <a:lnTo>
                        <a:pt x="1" y="44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1" y="30"/>
                      </a:lnTo>
                      <a:lnTo>
                        <a:pt x="2" y="23"/>
                      </a:lnTo>
                      <a:lnTo>
                        <a:pt x="6" y="16"/>
                      </a:lnTo>
                      <a:lnTo>
                        <a:pt x="10" y="11"/>
                      </a:lnTo>
                      <a:lnTo>
                        <a:pt x="16" y="7"/>
                      </a:lnTo>
                      <a:lnTo>
                        <a:pt x="23" y="3"/>
                      </a:lnTo>
                      <a:lnTo>
                        <a:pt x="30" y="1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28744">
                      <a:schemeClr val="bg1">
                        <a:lumMod val="75000"/>
                      </a:schemeClr>
                    </a:gs>
                    <a:gs pos="78000">
                      <a:srgbClr val="060606"/>
                    </a:gs>
                    <a:gs pos="100000">
                      <a:srgbClr val="3C3C3C"/>
                    </a:gs>
                    <a:gs pos="10000">
                      <a:schemeClr val="bg1">
                        <a:lumMod val="50000"/>
                      </a:schemeClr>
                    </a:gs>
                    <a:gs pos="54000">
                      <a:schemeClr val="tx1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6" name="Rectangle 13">
                  <a:extLst>
                    <a:ext uri="{FF2B5EF4-FFF2-40B4-BE49-F238E27FC236}">
                      <a16:creationId xmlns="" xmlns:a16="http://schemas.microsoft.com/office/drawing/2014/main" id="{9E1F7E38-D964-4ECA-9D5A-09A898A929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5213" y="142875"/>
                  <a:ext cx="369888" cy="20638"/>
                </a:xfrm>
                <a:prstGeom prst="rect">
                  <a:avLst/>
                </a:prstGeom>
                <a:gradFill flip="none" rotWithShape="1">
                  <a:gsLst>
                    <a:gs pos="78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3C3C3C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3000">
                      <a:schemeClr val="tx1">
                        <a:lumMod val="85000"/>
                        <a:lumOff val="1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" name="Group 5">
                <a:extLst>
                  <a:ext uri="{FF2B5EF4-FFF2-40B4-BE49-F238E27FC236}">
                    <a16:creationId xmlns="" xmlns:a16="http://schemas.microsoft.com/office/drawing/2014/main" id="{63134611-5F62-4F12-BFBE-B919CDB2056C}"/>
                  </a:ext>
                </a:extLst>
              </p:cNvPr>
              <p:cNvGrpSpPr/>
              <p:nvPr/>
            </p:nvGrpSpPr>
            <p:grpSpPr>
              <a:xfrm>
                <a:off x="5131235" y="2035717"/>
                <a:ext cx="25874" cy="870588"/>
                <a:chOff x="2057454" y="822328"/>
                <a:chExt cx="30149" cy="1014410"/>
              </a:xfrm>
            </p:grpSpPr>
            <p:sp>
              <p:nvSpPr>
                <p:cNvPr id="39" name="Freeform 6">
                  <a:extLst>
                    <a:ext uri="{FF2B5EF4-FFF2-40B4-BE49-F238E27FC236}">
                      <a16:creationId xmlns="" xmlns:a16="http://schemas.microsoft.com/office/drawing/2014/main" id="{6BAEAE6E-DA1C-4631-9CCA-1E1CF498AB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57478" y="828677"/>
                  <a:ext cx="19050" cy="200025"/>
                </a:xfrm>
                <a:custGeom>
                  <a:avLst/>
                  <a:gdLst>
                    <a:gd name="T0" fmla="*/ 0 w 74"/>
                    <a:gd name="T1" fmla="*/ 723 h 760"/>
                    <a:gd name="T2" fmla="*/ 0 w 74"/>
                    <a:gd name="T3" fmla="*/ 37 h 760"/>
                    <a:gd name="T4" fmla="*/ 1 w 74"/>
                    <a:gd name="T5" fmla="*/ 29 h 760"/>
                    <a:gd name="T6" fmla="*/ 3 w 74"/>
                    <a:gd name="T7" fmla="*/ 22 h 760"/>
                    <a:gd name="T8" fmla="*/ 7 w 74"/>
                    <a:gd name="T9" fmla="*/ 16 h 760"/>
                    <a:gd name="T10" fmla="*/ 11 w 74"/>
                    <a:gd name="T11" fmla="*/ 11 h 760"/>
                    <a:gd name="T12" fmla="*/ 16 w 74"/>
                    <a:gd name="T13" fmla="*/ 6 h 760"/>
                    <a:gd name="T14" fmla="*/ 23 w 74"/>
                    <a:gd name="T15" fmla="*/ 3 h 760"/>
                    <a:gd name="T16" fmla="*/ 30 w 74"/>
                    <a:gd name="T17" fmla="*/ 1 h 760"/>
                    <a:gd name="T18" fmla="*/ 38 w 74"/>
                    <a:gd name="T19" fmla="*/ 0 h 760"/>
                    <a:gd name="T20" fmla="*/ 38 w 74"/>
                    <a:gd name="T21" fmla="*/ 0 h 760"/>
                    <a:gd name="T22" fmla="*/ 44 w 74"/>
                    <a:gd name="T23" fmla="*/ 1 h 760"/>
                    <a:gd name="T24" fmla="*/ 51 w 74"/>
                    <a:gd name="T25" fmla="*/ 3 h 760"/>
                    <a:gd name="T26" fmla="*/ 58 w 74"/>
                    <a:gd name="T27" fmla="*/ 6 h 760"/>
                    <a:gd name="T28" fmla="*/ 63 w 74"/>
                    <a:gd name="T29" fmla="*/ 11 h 760"/>
                    <a:gd name="T30" fmla="*/ 67 w 74"/>
                    <a:gd name="T31" fmla="*/ 16 h 760"/>
                    <a:gd name="T32" fmla="*/ 71 w 74"/>
                    <a:gd name="T33" fmla="*/ 22 h 760"/>
                    <a:gd name="T34" fmla="*/ 73 w 74"/>
                    <a:gd name="T35" fmla="*/ 29 h 760"/>
                    <a:gd name="T36" fmla="*/ 74 w 74"/>
                    <a:gd name="T37" fmla="*/ 37 h 760"/>
                    <a:gd name="T38" fmla="*/ 74 w 74"/>
                    <a:gd name="T39" fmla="*/ 723 h 760"/>
                    <a:gd name="T40" fmla="*/ 73 w 74"/>
                    <a:gd name="T41" fmla="*/ 730 h 760"/>
                    <a:gd name="T42" fmla="*/ 71 w 74"/>
                    <a:gd name="T43" fmla="*/ 738 h 760"/>
                    <a:gd name="T44" fmla="*/ 67 w 74"/>
                    <a:gd name="T45" fmla="*/ 744 h 760"/>
                    <a:gd name="T46" fmla="*/ 63 w 74"/>
                    <a:gd name="T47" fmla="*/ 750 h 760"/>
                    <a:gd name="T48" fmla="*/ 58 w 74"/>
                    <a:gd name="T49" fmla="*/ 754 h 760"/>
                    <a:gd name="T50" fmla="*/ 51 w 74"/>
                    <a:gd name="T51" fmla="*/ 758 h 760"/>
                    <a:gd name="T52" fmla="*/ 44 w 74"/>
                    <a:gd name="T53" fmla="*/ 760 h 760"/>
                    <a:gd name="T54" fmla="*/ 38 w 74"/>
                    <a:gd name="T55" fmla="*/ 760 h 760"/>
                    <a:gd name="T56" fmla="*/ 38 w 74"/>
                    <a:gd name="T57" fmla="*/ 760 h 760"/>
                    <a:gd name="T58" fmla="*/ 30 w 74"/>
                    <a:gd name="T59" fmla="*/ 760 h 760"/>
                    <a:gd name="T60" fmla="*/ 23 w 74"/>
                    <a:gd name="T61" fmla="*/ 758 h 760"/>
                    <a:gd name="T62" fmla="*/ 16 w 74"/>
                    <a:gd name="T63" fmla="*/ 754 h 760"/>
                    <a:gd name="T64" fmla="*/ 11 w 74"/>
                    <a:gd name="T65" fmla="*/ 750 h 760"/>
                    <a:gd name="T66" fmla="*/ 7 w 74"/>
                    <a:gd name="T67" fmla="*/ 744 h 760"/>
                    <a:gd name="T68" fmla="*/ 3 w 74"/>
                    <a:gd name="T69" fmla="*/ 738 h 760"/>
                    <a:gd name="T70" fmla="*/ 1 w 74"/>
                    <a:gd name="T71" fmla="*/ 730 h 760"/>
                    <a:gd name="T72" fmla="*/ 0 w 74"/>
                    <a:gd name="T73" fmla="*/ 723 h 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74" h="760">
                      <a:moveTo>
                        <a:pt x="0" y="723"/>
                      </a:moveTo>
                      <a:lnTo>
                        <a:pt x="0" y="37"/>
                      </a:lnTo>
                      <a:lnTo>
                        <a:pt x="1" y="29"/>
                      </a:lnTo>
                      <a:lnTo>
                        <a:pt x="3" y="22"/>
                      </a:lnTo>
                      <a:lnTo>
                        <a:pt x="7" y="16"/>
                      </a:lnTo>
                      <a:lnTo>
                        <a:pt x="11" y="11"/>
                      </a:lnTo>
                      <a:lnTo>
                        <a:pt x="16" y="6"/>
                      </a:lnTo>
                      <a:lnTo>
                        <a:pt x="23" y="3"/>
                      </a:lnTo>
                      <a:lnTo>
                        <a:pt x="30" y="1"/>
                      </a:lnTo>
                      <a:lnTo>
                        <a:pt x="38" y="0"/>
                      </a:lnTo>
                      <a:lnTo>
                        <a:pt x="38" y="0"/>
                      </a:lnTo>
                      <a:lnTo>
                        <a:pt x="44" y="1"/>
                      </a:lnTo>
                      <a:lnTo>
                        <a:pt x="51" y="3"/>
                      </a:lnTo>
                      <a:lnTo>
                        <a:pt x="58" y="6"/>
                      </a:lnTo>
                      <a:lnTo>
                        <a:pt x="63" y="11"/>
                      </a:lnTo>
                      <a:lnTo>
                        <a:pt x="67" y="16"/>
                      </a:lnTo>
                      <a:lnTo>
                        <a:pt x="71" y="22"/>
                      </a:lnTo>
                      <a:lnTo>
                        <a:pt x="73" y="29"/>
                      </a:lnTo>
                      <a:lnTo>
                        <a:pt x="74" y="37"/>
                      </a:lnTo>
                      <a:lnTo>
                        <a:pt x="74" y="723"/>
                      </a:lnTo>
                      <a:lnTo>
                        <a:pt x="73" y="730"/>
                      </a:lnTo>
                      <a:lnTo>
                        <a:pt x="71" y="738"/>
                      </a:lnTo>
                      <a:lnTo>
                        <a:pt x="67" y="744"/>
                      </a:lnTo>
                      <a:lnTo>
                        <a:pt x="63" y="750"/>
                      </a:lnTo>
                      <a:lnTo>
                        <a:pt x="58" y="754"/>
                      </a:lnTo>
                      <a:lnTo>
                        <a:pt x="51" y="758"/>
                      </a:lnTo>
                      <a:lnTo>
                        <a:pt x="44" y="760"/>
                      </a:lnTo>
                      <a:lnTo>
                        <a:pt x="38" y="760"/>
                      </a:lnTo>
                      <a:lnTo>
                        <a:pt x="38" y="760"/>
                      </a:lnTo>
                      <a:lnTo>
                        <a:pt x="30" y="760"/>
                      </a:lnTo>
                      <a:lnTo>
                        <a:pt x="23" y="758"/>
                      </a:lnTo>
                      <a:lnTo>
                        <a:pt x="16" y="754"/>
                      </a:lnTo>
                      <a:lnTo>
                        <a:pt x="11" y="750"/>
                      </a:lnTo>
                      <a:lnTo>
                        <a:pt x="7" y="744"/>
                      </a:lnTo>
                      <a:lnTo>
                        <a:pt x="3" y="738"/>
                      </a:lnTo>
                      <a:lnTo>
                        <a:pt x="1" y="730"/>
                      </a:lnTo>
                      <a:lnTo>
                        <a:pt x="0" y="723"/>
                      </a:lnTo>
                      <a:close/>
                    </a:path>
                  </a:pathLst>
                </a:custGeom>
                <a:gradFill flip="none" rotWithShape="1">
                  <a:gsLst>
                    <a:gs pos="28744">
                      <a:schemeClr val="bg1">
                        <a:lumMod val="75000"/>
                      </a:schemeClr>
                    </a:gs>
                    <a:gs pos="78000">
                      <a:srgbClr val="060606"/>
                    </a:gs>
                    <a:gs pos="100000">
                      <a:srgbClr val="3C3C3C"/>
                    </a:gs>
                    <a:gs pos="10000">
                      <a:schemeClr val="bg1">
                        <a:lumMod val="50000"/>
                      </a:schemeClr>
                    </a:gs>
                    <a:gs pos="54000">
                      <a:schemeClr val="tx1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" name="Freeform 7">
                  <a:extLst>
                    <a:ext uri="{FF2B5EF4-FFF2-40B4-BE49-F238E27FC236}">
                      <a16:creationId xmlns="" xmlns:a16="http://schemas.microsoft.com/office/drawing/2014/main" id="{C420CF37-08FE-4643-81A6-B5DFA6EB42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57454" y="1281117"/>
                  <a:ext cx="19050" cy="155575"/>
                </a:xfrm>
                <a:custGeom>
                  <a:avLst/>
                  <a:gdLst>
                    <a:gd name="T0" fmla="*/ 0 w 74"/>
                    <a:gd name="T1" fmla="*/ 550 h 588"/>
                    <a:gd name="T2" fmla="*/ 0 w 74"/>
                    <a:gd name="T3" fmla="*/ 37 h 588"/>
                    <a:gd name="T4" fmla="*/ 1 w 74"/>
                    <a:gd name="T5" fmla="*/ 29 h 588"/>
                    <a:gd name="T6" fmla="*/ 3 w 74"/>
                    <a:gd name="T7" fmla="*/ 22 h 588"/>
                    <a:gd name="T8" fmla="*/ 7 w 74"/>
                    <a:gd name="T9" fmla="*/ 17 h 588"/>
                    <a:gd name="T10" fmla="*/ 11 w 74"/>
                    <a:gd name="T11" fmla="*/ 11 h 588"/>
                    <a:gd name="T12" fmla="*/ 16 w 74"/>
                    <a:gd name="T13" fmla="*/ 6 h 588"/>
                    <a:gd name="T14" fmla="*/ 23 w 74"/>
                    <a:gd name="T15" fmla="*/ 3 h 588"/>
                    <a:gd name="T16" fmla="*/ 30 w 74"/>
                    <a:gd name="T17" fmla="*/ 1 h 588"/>
                    <a:gd name="T18" fmla="*/ 38 w 74"/>
                    <a:gd name="T19" fmla="*/ 0 h 588"/>
                    <a:gd name="T20" fmla="*/ 38 w 74"/>
                    <a:gd name="T21" fmla="*/ 0 h 588"/>
                    <a:gd name="T22" fmla="*/ 44 w 74"/>
                    <a:gd name="T23" fmla="*/ 1 h 588"/>
                    <a:gd name="T24" fmla="*/ 51 w 74"/>
                    <a:gd name="T25" fmla="*/ 3 h 588"/>
                    <a:gd name="T26" fmla="*/ 58 w 74"/>
                    <a:gd name="T27" fmla="*/ 6 h 588"/>
                    <a:gd name="T28" fmla="*/ 63 w 74"/>
                    <a:gd name="T29" fmla="*/ 11 h 588"/>
                    <a:gd name="T30" fmla="*/ 67 w 74"/>
                    <a:gd name="T31" fmla="*/ 17 h 588"/>
                    <a:gd name="T32" fmla="*/ 71 w 74"/>
                    <a:gd name="T33" fmla="*/ 22 h 588"/>
                    <a:gd name="T34" fmla="*/ 73 w 74"/>
                    <a:gd name="T35" fmla="*/ 29 h 588"/>
                    <a:gd name="T36" fmla="*/ 74 w 74"/>
                    <a:gd name="T37" fmla="*/ 37 h 588"/>
                    <a:gd name="T38" fmla="*/ 74 w 74"/>
                    <a:gd name="T39" fmla="*/ 550 h 588"/>
                    <a:gd name="T40" fmla="*/ 73 w 74"/>
                    <a:gd name="T41" fmla="*/ 558 h 588"/>
                    <a:gd name="T42" fmla="*/ 71 w 74"/>
                    <a:gd name="T43" fmla="*/ 565 h 588"/>
                    <a:gd name="T44" fmla="*/ 67 w 74"/>
                    <a:gd name="T45" fmla="*/ 571 h 588"/>
                    <a:gd name="T46" fmla="*/ 63 w 74"/>
                    <a:gd name="T47" fmla="*/ 576 h 588"/>
                    <a:gd name="T48" fmla="*/ 58 w 74"/>
                    <a:gd name="T49" fmla="*/ 581 h 588"/>
                    <a:gd name="T50" fmla="*/ 51 w 74"/>
                    <a:gd name="T51" fmla="*/ 584 h 588"/>
                    <a:gd name="T52" fmla="*/ 44 w 74"/>
                    <a:gd name="T53" fmla="*/ 587 h 588"/>
                    <a:gd name="T54" fmla="*/ 38 w 74"/>
                    <a:gd name="T55" fmla="*/ 588 h 588"/>
                    <a:gd name="T56" fmla="*/ 38 w 74"/>
                    <a:gd name="T57" fmla="*/ 588 h 588"/>
                    <a:gd name="T58" fmla="*/ 30 w 74"/>
                    <a:gd name="T59" fmla="*/ 587 h 588"/>
                    <a:gd name="T60" fmla="*/ 23 w 74"/>
                    <a:gd name="T61" fmla="*/ 584 h 588"/>
                    <a:gd name="T62" fmla="*/ 16 w 74"/>
                    <a:gd name="T63" fmla="*/ 581 h 588"/>
                    <a:gd name="T64" fmla="*/ 11 w 74"/>
                    <a:gd name="T65" fmla="*/ 576 h 588"/>
                    <a:gd name="T66" fmla="*/ 7 w 74"/>
                    <a:gd name="T67" fmla="*/ 571 h 588"/>
                    <a:gd name="T68" fmla="*/ 3 w 74"/>
                    <a:gd name="T69" fmla="*/ 565 h 588"/>
                    <a:gd name="T70" fmla="*/ 1 w 74"/>
                    <a:gd name="T71" fmla="*/ 558 h 588"/>
                    <a:gd name="T72" fmla="*/ 0 w 74"/>
                    <a:gd name="T73" fmla="*/ 550 h 5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74" h="588">
                      <a:moveTo>
                        <a:pt x="0" y="550"/>
                      </a:moveTo>
                      <a:lnTo>
                        <a:pt x="0" y="37"/>
                      </a:lnTo>
                      <a:lnTo>
                        <a:pt x="1" y="29"/>
                      </a:lnTo>
                      <a:lnTo>
                        <a:pt x="3" y="22"/>
                      </a:lnTo>
                      <a:lnTo>
                        <a:pt x="7" y="17"/>
                      </a:lnTo>
                      <a:lnTo>
                        <a:pt x="11" y="11"/>
                      </a:lnTo>
                      <a:lnTo>
                        <a:pt x="16" y="6"/>
                      </a:lnTo>
                      <a:lnTo>
                        <a:pt x="23" y="3"/>
                      </a:lnTo>
                      <a:lnTo>
                        <a:pt x="30" y="1"/>
                      </a:lnTo>
                      <a:lnTo>
                        <a:pt x="38" y="0"/>
                      </a:lnTo>
                      <a:lnTo>
                        <a:pt x="38" y="0"/>
                      </a:lnTo>
                      <a:lnTo>
                        <a:pt x="44" y="1"/>
                      </a:lnTo>
                      <a:lnTo>
                        <a:pt x="51" y="3"/>
                      </a:lnTo>
                      <a:lnTo>
                        <a:pt x="58" y="6"/>
                      </a:lnTo>
                      <a:lnTo>
                        <a:pt x="63" y="11"/>
                      </a:lnTo>
                      <a:lnTo>
                        <a:pt x="67" y="17"/>
                      </a:lnTo>
                      <a:lnTo>
                        <a:pt x="71" y="22"/>
                      </a:lnTo>
                      <a:lnTo>
                        <a:pt x="73" y="29"/>
                      </a:lnTo>
                      <a:lnTo>
                        <a:pt x="74" y="37"/>
                      </a:lnTo>
                      <a:lnTo>
                        <a:pt x="74" y="550"/>
                      </a:lnTo>
                      <a:lnTo>
                        <a:pt x="73" y="558"/>
                      </a:lnTo>
                      <a:lnTo>
                        <a:pt x="71" y="565"/>
                      </a:lnTo>
                      <a:lnTo>
                        <a:pt x="67" y="571"/>
                      </a:lnTo>
                      <a:lnTo>
                        <a:pt x="63" y="576"/>
                      </a:lnTo>
                      <a:lnTo>
                        <a:pt x="58" y="581"/>
                      </a:lnTo>
                      <a:lnTo>
                        <a:pt x="51" y="584"/>
                      </a:lnTo>
                      <a:lnTo>
                        <a:pt x="44" y="587"/>
                      </a:lnTo>
                      <a:lnTo>
                        <a:pt x="38" y="588"/>
                      </a:lnTo>
                      <a:lnTo>
                        <a:pt x="38" y="588"/>
                      </a:lnTo>
                      <a:lnTo>
                        <a:pt x="30" y="587"/>
                      </a:lnTo>
                      <a:lnTo>
                        <a:pt x="23" y="584"/>
                      </a:lnTo>
                      <a:lnTo>
                        <a:pt x="16" y="581"/>
                      </a:lnTo>
                      <a:lnTo>
                        <a:pt x="11" y="576"/>
                      </a:lnTo>
                      <a:lnTo>
                        <a:pt x="7" y="571"/>
                      </a:lnTo>
                      <a:lnTo>
                        <a:pt x="3" y="565"/>
                      </a:lnTo>
                      <a:lnTo>
                        <a:pt x="1" y="558"/>
                      </a:lnTo>
                      <a:lnTo>
                        <a:pt x="0" y="550"/>
                      </a:lnTo>
                      <a:close/>
                    </a:path>
                  </a:pathLst>
                </a:custGeom>
                <a:gradFill flip="none" rotWithShape="1">
                  <a:gsLst>
                    <a:gs pos="28744">
                      <a:schemeClr val="bg1">
                        <a:lumMod val="75000"/>
                      </a:schemeClr>
                    </a:gs>
                    <a:gs pos="78000">
                      <a:srgbClr val="060606"/>
                    </a:gs>
                    <a:gs pos="100000">
                      <a:srgbClr val="3C3C3C"/>
                    </a:gs>
                    <a:gs pos="10000">
                      <a:schemeClr val="bg1">
                        <a:lumMod val="50000"/>
                      </a:schemeClr>
                    </a:gs>
                    <a:gs pos="54000">
                      <a:schemeClr val="tx1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" name="Freeform 8">
                  <a:extLst>
                    <a:ext uri="{FF2B5EF4-FFF2-40B4-BE49-F238E27FC236}">
                      <a16:creationId xmlns="" xmlns:a16="http://schemas.microsoft.com/office/drawing/2014/main" id="{445F9FF1-A8B7-4FD7-B70B-E9DDF325D7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57473" y="1676404"/>
                  <a:ext cx="19050" cy="155575"/>
                </a:xfrm>
                <a:custGeom>
                  <a:avLst/>
                  <a:gdLst>
                    <a:gd name="T0" fmla="*/ 0 w 74"/>
                    <a:gd name="T1" fmla="*/ 551 h 587"/>
                    <a:gd name="T2" fmla="*/ 0 w 74"/>
                    <a:gd name="T3" fmla="*/ 38 h 587"/>
                    <a:gd name="T4" fmla="*/ 1 w 74"/>
                    <a:gd name="T5" fmla="*/ 30 h 587"/>
                    <a:gd name="T6" fmla="*/ 3 w 74"/>
                    <a:gd name="T7" fmla="*/ 23 h 587"/>
                    <a:gd name="T8" fmla="*/ 7 w 74"/>
                    <a:gd name="T9" fmla="*/ 16 h 587"/>
                    <a:gd name="T10" fmla="*/ 11 w 74"/>
                    <a:gd name="T11" fmla="*/ 11 h 587"/>
                    <a:gd name="T12" fmla="*/ 16 w 74"/>
                    <a:gd name="T13" fmla="*/ 7 h 587"/>
                    <a:gd name="T14" fmla="*/ 23 w 74"/>
                    <a:gd name="T15" fmla="*/ 3 h 587"/>
                    <a:gd name="T16" fmla="*/ 30 w 74"/>
                    <a:gd name="T17" fmla="*/ 1 h 587"/>
                    <a:gd name="T18" fmla="*/ 38 w 74"/>
                    <a:gd name="T19" fmla="*/ 0 h 587"/>
                    <a:gd name="T20" fmla="*/ 38 w 74"/>
                    <a:gd name="T21" fmla="*/ 0 h 587"/>
                    <a:gd name="T22" fmla="*/ 44 w 74"/>
                    <a:gd name="T23" fmla="*/ 1 h 587"/>
                    <a:gd name="T24" fmla="*/ 51 w 74"/>
                    <a:gd name="T25" fmla="*/ 3 h 587"/>
                    <a:gd name="T26" fmla="*/ 58 w 74"/>
                    <a:gd name="T27" fmla="*/ 7 h 587"/>
                    <a:gd name="T28" fmla="*/ 63 w 74"/>
                    <a:gd name="T29" fmla="*/ 11 h 587"/>
                    <a:gd name="T30" fmla="*/ 67 w 74"/>
                    <a:gd name="T31" fmla="*/ 16 h 587"/>
                    <a:gd name="T32" fmla="*/ 71 w 74"/>
                    <a:gd name="T33" fmla="*/ 23 h 587"/>
                    <a:gd name="T34" fmla="*/ 73 w 74"/>
                    <a:gd name="T35" fmla="*/ 30 h 587"/>
                    <a:gd name="T36" fmla="*/ 74 w 74"/>
                    <a:gd name="T37" fmla="*/ 38 h 587"/>
                    <a:gd name="T38" fmla="*/ 74 w 74"/>
                    <a:gd name="T39" fmla="*/ 551 h 587"/>
                    <a:gd name="T40" fmla="*/ 73 w 74"/>
                    <a:gd name="T41" fmla="*/ 557 h 587"/>
                    <a:gd name="T42" fmla="*/ 71 w 74"/>
                    <a:gd name="T43" fmla="*/ 564 h 587"/>
                    <a:gd name="T44" fmla="*/ 67 w 74"/>
                    <a:gd name="T45" fmla="*/ 571 h 587"/>
                    <a:gd name="T46" fmla="*/ 63 w 74"/>
                    <a:gd name="T47" fmla="*/ 577 h 587"/>
                    <a:gd name="T48" fmla="*/ 58 w 74"/>
                    <a:gd name="T49" fmla="*/ 581 h 587"/>
                    <a:gd name="T50" fmla="*/ 51 w 74"/>
                    <a:gd name="T51" fmla="*/ 585 h 587"/>
                    <a:gd name="T52" fmla="*/ 44 w 74"/>
                    <a:gd name="T53" fmla="*/ 586 h 587"/>
                    <a:gd name="T54" fmla="*/ 38 w 74"/>
                    <a:gd name="T55" fmla="*/ 587 h 587"/>
                    <a:gd name="T56" fmla="*/ 38 w 74"/>
                    <a:gd name="T57" fmla="*/ 587 h 587"/>
                    <a:gd name="T58" fmla="*/ 30 w 74"/>
                    <a:gd name="T59" fmla="*/ 586 h 587"/>
                    <a:gd name="T60" fmla="*/ 23 w 74"/>
                    <a:gd name="T61" fmla="*/ 585 h 587"/>
                    <a:gd name="T62" fmla="*/ 16 w 74"/>
                    <a:gd name="T63" fmla="*/ 581 h 587"/>
                    <a:gd name="T64" fmla="*/ 11 w 74"/>
                    <a:gd name="T65" fmla="*/ 577 h 587"/>
                    <a:gd name="T66" fmla="*/ 7 w 74"/>
                    <a:gd name="T67" fmla="*/ 571 h 587"/>
                    <a:gd name="T68" fmla="*/ 3 w 74"/>
                    <a:gd name="T69" fmla="*/ 564 h 587"/>
                    <a:gd name="T70" fmla="*/ 1 w 74"/>
                    <a:gd name="T71" fmla="*/ 557 h 587"/>
                    <a:gd name="T72" fmla="*/ 0 w 74"/>
                    <a:gd name="T73" fmla="*/ 551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74" h="587">
                      <a:moveTo>
                        <a:pt x="0" y="551"/>
                      </a:moveTo>
                      <a:lnTo>
                        <a:pt x="0" y="38"/>
                      </a:lnTo>
                      <a:lnTo>
                        <a:pt x="1" y="30"/>
                      </a:lnTo>
                      <a:lnTo>
                        <a:pt x="3" y="23"/>
                      </a:lnTo>
                      <a:lnTo>
                        <a:pt x="7" y="16"/>
                      </a:lnTo>
                      <a:lnTo>
                        <a:pt x="11" y="11"/>
                      </a:lnTo>
                      <a:lnTo>
                        <a:pt x="16" y="7"/>
                      </a:lnTo>
                      <a:lnTo>
                        <a:pt x="23" y="3"/>
                      </a:lnTo>
                      <a:lnTo>
                        <a:pt x="30" y="1"/>
                      </a:lnTo>
                      <a:lnTo>
                        <a:pt x="38" y="0"/>
                      </a:lnTo>
                      <a:lnTo>
                        <a:pt x="38" y="0"/>
                      </a:lnTo>
                      <a:lnTo>
                        <a:pt x="44" y="1"/>
                      </a:lnTo>
                      <a:lnTo>
                        <a:pt x="51" y="3"/>
                      </a:lnTo>
                      <a:lnTo>
                        <a:pt x="58" y="7"/>
                      </a:lnTo>
                      <a:lnTo>
                        <a:pt x="63" y="11"/>
                      </a:lnTo>
                      <a:lnTo>
                        <a:pt x="67" y="16"/>
                      </a:lnTo>
                      <a:lnTo>
                        <a:pt x="71" y="23"/>
                      </a:lnTo>
                      <a:lnTo>
                        <a:pt x="73" y="30"/>
                      </a:lnTo>
                      <a:lnTo>
                        <a:pt x="74" y="38"/>
                      </a:lnTo>
                      <a:lnTo>
                        <a:pt x="74" y="551"/>
                      </a:lnTo>
                      <a:lnTo>
                        <a:pt x="73" y="557"/>
                      </a:lnTo>
                      <a:lnTo>
                        <a:pt x="71" y="564"/>
                      </a:lnTo>
                      <a:lnTo>
                        <a:pt x="67" y="571"/>
                      </a:lnTo>
                      <a:lnTo>
                        <a:pt x="63" y="577"/>
                      </a:lnTo>
                      <a:lnTo>
                        <a:pt x="58" y="581"/>
                      </a:lnTo>
                      <a:lnTo>
                        <a:pt x="51" y="585"/>
                      </a:lnTo>
                      <a:lnTo>
                        <a:pt x="44" y="586"/>
                      </a:lnTo>
                      <a:lnTo>
                        <a:pt x="38" y="587"/>
                      </a:lnTo>
                      <a:lnTo>
                        <a:pt x="38" y="587"/>
                      </a:lnTo>
                      <a:lnTo>
                        <a:pt x="30" y="586"/>
                      </a:lnTo>
                      <a:lnTo>
                        <a:pt x="23" y="585"/>
                      </a:lnTo>
                      <a:lnTo>
                        <a:pt x="16" y="581"/>
                      </a:lnTo>
                      <a:lnTo>
                        <a:pt x="11" y="577"/>
                      </a:lnTo>
                      <a:lnTo>
                        <a:pt x="7" y="571"/>
                      </a:lnTo>
                      <a:lnTo>
                        <a:pt x="3" y="564"/>
                      </a:lnTo>
                      <a:lnTo>
                        <a:pt x="1" y="557"/>
                      </a:lnTo>
                      <a:lnTo>
                        <a:pt x="0" y="551"/>
                      </a:lnTo>
                      <a:close/>
                    </a:path>
                  </a:pathLst>
                </a:custGeom>
                <a:gradFill flip="none" rotWithShape="1">
                  <a:gsLst>
                    <a:gs pos="28744">
                      <a:schemeClr val="bg1">
                        <a:lumMod val="75000"/>
                      </a:schemeClr>
                    </a:gs>
                    <a:gs pos="78000">
                      <a:srgbClr val="060606"/>
                    </a:gs>
                    <a:gs pos="100000">
                      <a:srgbClr val="3C3C3C"/>
                    </a:gs>
                    <a:gs pos="10000">
                      <a:schemeClr val="bg1">
                        <a:lumMod val="50000"/>
                      </a:schemeClr>
                    </a:gs>
                    <a:gs pos="54000">
                      <a:schemeClr val="tx1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" name="Rectangle 9">
                  <a:extLst>
                    <a:ext uri="{FF2B5EF4-FFF2-40B4-BE49-F238E27FC236}">
                      <a16:creationId xmlns="" xmlns:a16="http://schemas.microsoft.com/office/drawing/2014/main" id="{5EFC8ACA-7ADA-447B-B50D-82A6CA198A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6965" y="822328"/>
                  <a:ext cx="20638" cy="214313"/>
                </a:xfrm>
                <a:prstGeom prst="rect">
                  <a:avLst/>
                </a:prstGeom>
                <a:gradFill flip="none" rotWithShape="1">
                  <a:gsLst>
                    <a:gs pos="78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3C3C3C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3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" name="Rectangle 10">
                  <a:extLst>
                    <a:ext uri="{FF2B5EF4-FFF2-40B4-BE49-F238E27FC236}">
                      <a16:creationId xmlns="" xmlns:a16="http://schemas.microsoft.com/office/drawing/2014/main" id="{5D0A948D-5C99-41B9-B1BC-A52D7B071E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6960" y="1276353"/>
                  <a:ext cx="20638" cy="165101"/>
                </a:xfrm>
                <a:prstGeom prst="rect">
                  <a:avLst/>
                </a:prstGeom>
                <a:gradFill flip="none" rotWithShape="1">
                  <a:gsLst>
                    <a:gs pos="78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3C3C3C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3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" name="Rectangle 11">
                  <a:extLst>
                    <a:ext uri="{FF2B5EF4-FFF2-40B4-BE49-F238E27FC236}">
                      <a16:creationId xmlns="" xmlns:a16="http://schemas.microsoft.com/office/drawing/2014/main" id="{FC9CA13D-DB09-4EB1-94D9-7A5972F62E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6925" y="1670049"/>
                  <a:ext cx="20638" cy="166689"/>
                </a:xfrm>
                <a:prstGeom prst="rect">
                  <a:avLst/>
                </a:prstGeom>
                <a:gradFill flip="none" rotWithShape="1">
                  <a:gsLst>
                    <a:gs pos="78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3C3C3C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3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" name="Freeform 14">
                <a:extLst>
                  <a:ext uri="{FF2B5EF4-FFF2-40B4-BE49-F238E27FC236}">
                    <a16:creationId xmlns="" xmlns:a16="http://schemas.microsoft.com/office/drawing/2014/main" id="{3D4EB8F9-839E-46A7-9F37-E61ADB060F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418" y="1466220"/>
                <a:ext cx="1938738" cy="4119988"/>
              </a:xfrm>
              <a:custGeom>
                <a:avLst/>
                <a:gdLst>
                  <a:gd name="T0" fmla="*/ 7316 w 8536"/>
                  <a:gd name="T1" fmla="*/ 1 h 18144"/>
                  <a:gd name="T2" fmla="*/ 7508 w 8536"/>
                  <a:gd name="T3" fmla="*/ 26 h 18144"/>
                  <a:gd name="T4" fmla="*/ 7691 w 8536"/>
                  <a:gd name="T5" fmla="*/ 77 h 18144"/>
                  <a:gd name="T6" fmla="*/ 7862 w 8536"/>
                  <a:gd name="T7" fmla="*/ 155 h 18144"/>
                  <a:gd name="T8" fmla="*/ 8018 w 8536"/>
                  <a:gd name="T9" fmla="*/ 255 h 18144"/>
                  <a:gd name="T10" fmla="*/ 8158 w 8536"/>
                  <a:gd name="T11" fmla="*/ 377 h 18144"/>
                  <a:gd name="T12" fmla="*/ 8279 w 8536"/>
                  <a:gd name="T13" fmla="*/ 517 h 18144"/>
                  <a:gd name="T14" fmla="*/ 8380 w 8536"/>
                  <a:gd name="T15" fmla="*/ 674 h 18144"/>
                  <a:gd name="T16" fmla="*/ 8457 w 8536"/>
                  <a:gd name="T17" fmla="*/ 845 h 18144"/>
                  <a:gd name="T18" fmla="*/ 8510 w 8536"/>
                  <a:gd name="T19" fmla="*/ 1027 h 18144"/>
                  <a:gd name="T20" fmla="*/ 8535 w 8536"/>
                  <a:gd name="T21" fmla="*/ 1218 h 18144"/>
                  <a:gd name="T22" fmla="*/ 8535 w 8536"/>
                  <a:gd name="T23" fmla="*/ 16924 h 18144"/>
                  <a:gd name="T24" fmla="*/ 8510 w 8536"/>
                  <a:gd name="T25" fmla="*/ 17117 h 18144"/>
                  <a:gd name="T26" fmla="*/ 8457 w 8536"/>
                  <a:gd name="T27" fmla="*/ 17299 h 18144"/>
                  <a:gd name="T28" fmla="*/ 8380 w 8536"/>
                  <a:gd name="T29" fmla="*/ 17470 h 18144"/>
                  <a:gd name="T30" fmla="*/ 8279 w 8536"/>
                  <a:gd name="T31" fmla="*/ 17626 h 18144"/>
                  <a:gd name="T32" fmla="*/ 8158 w 8536"/>
                  <a:gd name="T33" fmla="*/ 17767 h 18144"/>
                  <a:gd name="T34" fmla="*/ 8018 w 8536"/>
                  <a:gd name="T35" fmla="*/ 17888 h 18144"/>
                  <a:gd name="T36" fmla="*/ 7862 w 8536"/>
                  <a:gd name="T37" fmla="*/ 17988 h 18144"/>
                  <a:gd name="T38" fmla="*/ 7691 w 8536"/>
                  <a:gd name="T39" fmla="*/ 18065 h 18144"/>
                  <a:gd name="T40" fmla="*/ 7508 w 8536"/>
                  <a:gd name="T41" fmla="*/ 18118 h 18144"/>
                  <a:gd name="T42" fmla="*/ 7316 w 8536"/>
                  <a:gd name="T43" fmla="*/ 18143 h 18144"/>
                  <a:gd name="T44" fmla="*/ 1220 w 8536"/>
                  <a:gd name="T45" fmla="*/ 18143 h 18144"/>
                  <a:gd name="T46" fmla="*/ 1027 w 8536"/>
                  <a:gd name="T47" fmla="*/ 18118 h 18144"/>
                  <a:gd name="T48" fmla="*/ 845 w 8536"/>
                  <a:gd name="T49" fmla="*/ 18065 h 18144"/>
                  <a:gd name="T50" fmla="*/ 674 w 8536"/>
                  <a:gd name="T51" fmla="*/ 17988 h 18144"/>
                  <a:gd name="T52" fmla="*/ 518 w 8536"/>
                  <a:gd name="T53" fmla="*/ 17888 h 18144"/>
                  <a:gd name="T54" fmla="*/ 377 w 8536"/>
                  <a:gd name="T55" fmla="*/ 17767 h 18144"/>
                  <a:gd name="T56" fmla="*/ 256 w 8536"/>
                  <a:gd name="T57" fmla="*/ 17626 h 18144"/>
                  <a:gd name="T58" fmla="*/ 156 w 8536"/>
                  <a:gd name="T59" fmla="*/ 17470 h 18144"/>
                  <a:gd name="T60" fmla="*/ 78 w 8536"/>
                  <a:gd name="T61" fmla="*/ 17299 h 18144"/>
                  <a:gd name="T62" fmla="*/ 26 w 8536"/>
                  <a:gd name="T63" fmla="*/ 17117 h 18144"/>
                  <a:gd name="T64" fmla="*/ 2 w 8536"/>
                  <a:gd name="T65" fmla="*/ 16924 h 18144"/>
                  <a:gd name="T66" fmla="*/ 2 w 8536"/>
                  <a:gd name="T67" fmla="*/ 1218 h 18144"/>
                  <a:gd name="T68" fmla="*/ 26 w 8536"/>
                  <a:gd name="T69" fmla="*/ 1027 h 18144"/>
                  <a:gd name="T70" fmla="*/ 78 w 8536"/>
                  <a:gd name="T71" fmla="*/ 845 h 18144"/>
                  <a:gd name="T72" fmla="*/ 156 w 8536"/>
                  <a:gd name="T73" fmla="*/ 674 h 18144"/>
                  <a:gd name="T74" fmla="*/ 256 w 8536"/>
                  <a:gd name="T75" fmla="*/ 517 h 18144"/>
                  <a:gd name="T76" fmla="*/ 377 w 8536"/>
                  <a:gd name="T77" fmla="*/ 377 h 18144"/>
                  <a:gd name="T78" fmla="*/ 518 w 8536"/>
                  <a:gd name="T79" fmla="*/ 255 h 18144"/>
                  <a:gd name="T80" fmla="*/ 674 w 8536"/>
                  <a:gd name="T81" fmla="*/ 155 h 18144"/>
                  <a:gd name="T82" fmla="*/ 845 w 8536"/>
                  <a:gd name="T83" fmla="*/ 77 h 18144"/>
                  <a:gd name="T84" fmla="*/ 1027 w 8536"/>
                  <a:gd name="T85" fmla="*/ 26 h 18144"/>
                  <a:gd name="T86" fmla="*/ 1220 w 8536"/>
                  <a:gd name="T87" fmla="*/ 1 h 18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536" h="18144">
                    <a:moveTo>
                      <a:pt x="1286" y="0"/>
                    </a:moveTo>
                    <a:lnTo>
                      <a:pt x="7249" y="0"/>
                    </a:lnTo>
                    <a:lnTo>
                      <a:pt x="7316" y="1"/>
                    </a:lnTo>
                    <a:lnTo>
                      <a:pt x="7381" y="5"/>
                    </a:lnTo>
                    <a:lnTo>
                      <a:pt x="7446" y="15"/>
                    </a:lnTo>
                    <a:lnTo>
                      <a:pt x="7508" y="26"/>
                    </a:lnTo>
                    <a:lnTo>
                      <a:pt x="7570" y="40"/>
                    </a:lnTo>
                    <a:lnTo>
                      <a:pt x="7632" y="58"/>
                    </a:lnTo>
                    <a:lnTo>
                      <a:pt x="7691" y="77"/>
                    </a:lnTo>
                    <a:lnTo>
                      <a:pt x="7749" y="101"/>
                    </a:lnTo>
                    <a:lnTo>
                      <a:pt x="7806" y="126"/>
                    </a:lnTo>
                    <a:lnTo>
                      <a:pt x="7862" y="155"/>
                    </a:lnTo>
                    <a:lnTo>
                      <a:pt x="7916" y="186"/>
                    </a:lnTo>
                    <a:lnTo>
                      <a:pt x="7968" y="220"/>
                    </a:lnTo>
                    <a:lnTo>
                      <a:pt x="8018" y="255"/>
                    </a:lnTo>
                    <a:lnTo>
                      <a:pt x="8067" y="294"/>
                    </a:lnTo>
                    <a:lnTo>
                      <a:pt x="8114" y="334"/>
                    </a:lnTo>
                    <a:lnTo>
                      <a:pt x="8158" y="377"/>
                    </a:lnTo>
                    <a:lnTo>
                      <a:pt x="8201" y="422"/>
                    </a:lnTo>
                    <a:lnTo>
                      <a:pt x="8242" y="468"/>
                    </a:lnTo>
                    <a:lnTo>
                      <a:pt x="8279" y="517"/>
                    </a:lnTo>
                    <a:lnTo>
                      <a:pt x="8316" y="567"/>
                    </a:lnTo>
                    <a:lnTo>
                      <a:pt x="8349" y="620"/>
                    </a:lnTo>
                    <a:lnTo>
                      <a:pt x="8380" y="674"/>
                    </a:lnTo>
                    <a:lnTo>
                      <a:pt x="8408" y="728"/>
                    </a:lnTo>
                    <a:lnTo>
                      <a:pt x="8434" y="785"/>
                    </a:lnTo>
                    <a:lnTo>
                      <a:pt x="8457" y="845"/>
                    </a:lnTo>
                    <a:lnTo>
                      <a:pt x="8478" y="904"/>
                    </a:lnTo>
                    <a:lnTo>
                      <a:pt x="8495" y="964"/>
                    </a:lnTo>
                    <a:lnTo>
                      <a:pt x="8510" y="1027"/>
                    </a:lnTo>
                    <a:lnTo>
                      <a:pt x="8521" y="1090"/>
                    </a:lnTo>
                    <a:lnTo>
                      <a:pt x="8529" y="1153"/>
                    </a:lnTo>
                    <a:lnTo>
                      <a:pt x="8535" y="1218"/>
                    </a:lnTo>
                    <a:lnTo>
                      <a:pt x="8536" y="1285"/>
                    </a:lnTo>
                    <a:lnTo>
                      <a:pt x="8536" y="16858"/>
                    </a:lnTo>
                    <a:lnTo>
                      <a:pt x="8535" y="16924"/>
                    </a:lnTo>
                    <a:lnTo>
                      <a:pt x="8529" y="16989"/>
                    </a:lnTo>
                    <a:lnTo>
                      <a:pt x="8521" y="17054"/>
                    </a:lnTo>
                    <a:lnTo>
                      <a:pt x="8510" y="17117"/>
                    </a:lnTo>
                    <a:lnTo>
                      <a:pt x="8495" y="17178"/>
                    </a:lnTo>
                    <a:lnTo>
                      <a:pt x="8478" y="17240"/>
                    </a:lnTo>
                    <a:lnTo>
                      <a:pt x="8457" y="17299"/>
                    </a:lnTo>
                    <a:lnTo>
                      <a:pt x="8434" y="17357"/>
                    </a:lnTo>
                    <a:lnTo>
                      <a:pt x="8408" y="17414"/>
                    </a:lnTo>
                    <a:lnTo>
                      <a:pt x="8380" y="17470"/>
                    </a:lnTo>
                    <a:lnTo>
                      <a:pt x="8349" y="17524"/>
                    </a:lnTo>
                    <a:lnTo>
                      <a:pt x="8316" y="17576"/>
                    </a:lnTo>
                    <a:lnTo>
                      <a:pt x="8279" y="17626"/>
                    </a:lnTo>
                    <a:lnTo>
                      <a:pt x="8242" y="17675"/>
                    </a:lnTo>
                    <a:lnTo>
                      <a:pt x="8201" y="17722"/>
                    </a:lnTo>
                    <a:lnTo>
                      <a:pt x="8158" y="17767"/>
                    </a:lnTo>
                    <a:lnTo>
                      <a:pt x="8114" y="17809"/>
                    </a:lnTo>
                    <a:lnTo>
                      <a:pt x="8067" y="17850"/>
                    </a:lnTo>
                    <a:lnTo>
                      <a:pt x="8018" y="17888"/>
                    </a:lnTo>
                    <a:lnTo>
                      <a:pt x="7968" y="17924"/>
                    </a:lnTo>
                    <a:lnTo>
                      <a:pt x="7916" y="17957"/>
                    </a:lnTo>
                    <a:lnTo>
                      <a:pt x="7862" y="17988"/>
                    </a:lnTo>
                    <a:lnTo>
                      <a:pt x="7806" y="18016"/>
                    </a:lnTo>
                    <a:lnTo>
                      <a:pt x="7749" y="18043"/>
                    </a:lnTo>
                    <a:lnTo>
                      <a:pt x="7691" y="18065"/>
                    </a:lnTo>
                    <a:lnTo>
                      <a:pt x="7632" y="18086"/>
                    </a:lnTo>
                    <a:lnTo>
                      <a:pt x="7570" y="18103"/>
                    </a:lnTo>
                    <a:lnTo>
                      <a:pt x="7508" y="18118"/>
                    </a:lnTo>
                    <a:lnTo>
                      <a:pt x="7446" y="18129"/>
                    </a:lnTo>
                    <a:lnTo>
                      <a:pt x="7381" y="18137"/>
                    </a:lnTo>
                    <a:lnTo>
                      <a:pt x="7316" y="18143"/>
                    </a:lnTo>
                    <a:lnTo>
                      <a:pt x="7249" y="18144"/>
                    </a:lnTo>
                    <a:lnTo>
                      <a:pt x="1286" y="18144"/>
                    </a:lnTo>
                    <a:lnTo>
                      <a:pt x="1220" y="18143"/>
                    </a:lnTo>
                    <a:lnTo>
                      <a:pt x="1155" y="18137"/>
                    </a:lnTo>
                    <a:lnTo>
                      <a:pt x="1091" y="18129"/>
                    </a:lnTo>
                    <a:lnTo>
                      <a:pt x="1027" y="18118"/>
                    </a:lnTo>
                    <a:lnTo>
                      <a:pt x="966" y="18103"/>
                    </a:lnTo>
                    <a:lnTo>
                      <a:pt x="904" y="18086"/>
                    </a:lnTo>
                    <a:lnTo>
                      <a:pt x="845" y="18065"/>
                    </a:lnTo>
                    <a:lnTo>
                      <a:pt x="787" y="18043"/>
                    </a:lnTo>
                    <a:lnTo>
                      <a:pt x="730" y="18016"/>
                    </a:lnTo>
                    <a:lnTo>
                      <a:pt x="674" y="17988"/>
                    </a:lnTo>
                    <a:lnTo>
                      <a:pt x="620" y="17957"/>
                    </a:lnTo>
                    <a:lnTo>
                      <a:pt x="569" y="17924"/>
                    </a:lnTo>
                    <a:lnTo>
                      <a:pt x="518" y="17888"/>
                    </a:lnTo>
                    <a:lnTo>
                      <a:pt x="470" y="17850"/>
                    </a:lnTo>
                    <a:lnTo>
                      <a:pt x="423" y="17809"/>
                    </a:lnTo>
                    <a:lnTo>
                      <a:pt x="377" y="17767"/>
                    </a:lnTo>
                    <a:lnTo>
                      <a:pt x="335" y="17722"/>
                    </a:lnTo>
                    <a:lnTo>
                      <a:pt x="295" y="17675"/>
                    </a:lnTo>
                    <a:lnTo>
                      <a:pt x="256" y="17626"/>
                    </a:lnTo>
                    <a:lnTo>
                      <a:pt x="221" y="17576"/>
                    </a:lnTo>
                    <a:lnTo>
                      <a:pt x="187" y="17524"/>
                    </a:lnTo>
                    <a:lnTo>
                      <a:pt x="156" y="17470"/>
                    </a:lnTo>
                    <a:lnTo>
                      <a:pt x="128" y="17414"/>
                    </a:lnTo>
                    <a:lnTo>
                      <a:pt x="101" y="17357"/>
                    </a:lnTo>
                    <a:lnTo>
                      <a:pt x="78" y="17299"/>
                    </a:lnTo>
                    <a:lnTo>
                      <a:pt x="58" y="17240"/>
                    </a:lnTo>
                    <a:lnTo>
                      <a:pt x="41" y="17178"/>
                    </a:lnTo>
                    <a:lnTo>
                      <a:pt x="26" y="17117"/>
                    </a:lnTo>
                    <a:lnTo>
                      <a:pt x="15" y="17054"/>
                    </a:lnTo>
                    <a:lnTo>
                      <a:pt x="7" y="16989"/>
                    </a:lnTo>
                    <a:lnTo>
                      <a:pt x="2" y="16924"/>
                    </a:lnTo>
                    <a:lnTo>
                      <a:pt x="0" y="16858"/>
                    </a:lnTo>
                    <a:lnTo>
                      <a:pt x="0" y="1285"/>
                    </a:lnTo>
                    <a:lnTo>
                      <a:pt x="2" y="1218"/>
                    </a:lnTo>
                    <a:lnTo>
                      <a:pt x="7" y="1153"/>
                    </a:lnTo>
                    <a:lnTo>
                      <a:pt x="15" y="1090"/>
                    </a:lnTo>
                    <a:lnTo>
                      <a:pt x="26" y="1027"/>
                    </a:lnTo>
                    <a:lnTo>
                      <a:pt x="41" y="964"/>
                    </a:lnTo>
                    <a:lnTo>
                      <a:pt x="58" y="904"/>
                    </a:lnTo>
                    <a:lnTo>
                      <a:pt x="78" y="845"/>
                    </a:lnTo>
                    <a:lnTo>
                      <a:pt x="101" y="785"/>
                    </a:lnTo>
                    <a:lnTo>
                      <a:pt x="128" y="728"/>
                    </a:lnTo>
                    <a:lnTo>
                      <a:pt x="156" y="674"/>
                    </a:lnTo>
                    <a:lnTo>
                      <a:pt x="187" y="620"/>
                    </a:lnTo>
                    <a:lnTo>
                      <a:pt x="221" y="567"/>
                    </a:lnTo>
                    <a:lnTo>
                      <a:pt x="256" y="517"/>
                    </a:lnTo>
                    <a:lnTo>
                      <a:pt x="295" y="468"/>
                    </a:lnTo>
                    <a:lnTo>
                      <a:pt x="335" y="422"/>
                    </a:lnTo>
                    <a:lnTo>
                      <a:pt x="377" y="377"/>
                    </a:lnTo>
                    <a:lnTo>
                      <a:pt x="423" y="334"/>
                    </a:lnTo>
                    <a:lnTo>
                      <a:pt x="470" y="294"/>
                    </a:lnTo>
                    <a:lnTo>
                      <a:pt x="518" y="255"/>
                    </a:lnTo>
                    <a:lnTo>
                      <a:pt x="569" y="220"/>
                    </a:lnTo>
                    <a:lnTo>
                      <a:pt x="620" y="186"/>
                    </a:lnTo>
                    <a:lnTo>
                      <a:pt x="674" y="155"/>
                    </a:lnTo>
                    <a:lnTo>
                      <a:pt x="730" y="126"/>
                    </a:lnTo>
                    <a:lnTo>
                      <a:pt x="787" y="101"/>
                    </a:lnTo>
                    <a:lnTo>
                      <a:pt x="845" y="77"/>
                    </a:lnTo>
                    <a:lnTo>
                      <a:pt x="904" y="58"/>
                    </a:lnTo>
                    <a:lnTo>
                      <a:pt x="966" y="40"/>
                    </a:lnTo>
                    <a:lnTo>
                      <a:pt x="1027" y="26"/>
                    </a:lnTo>
                    <a:lnTo>
                      <a:pt x="1091" y="15"/>
                    </a:lnTo>
                    <a:lnTo>
                      <a:pt x="1155" y="5"/>
                    </a:lnTo>
                    <a:lnTo>
                      <a:pt x="1220" y="1"/>
                    </a:lnTo>
                    <a:lnTo>
                      <a:pt x="1286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Freeform 15">
                <a:extLst>
                  <a:ext uri="{FF2B5EF4-FFF2-40B4-BE49-F238E27FC236}">
                    <a16:creationId xmlns="" xmlns:a16="http://schemas.microsoft.com/office/drawing/2014/main" id="{57EB9167-633E-4214-9A8B-6294C976D7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3492" y="1485294"/>
                <a:ext cx="1900590" cy="4081840"/>
              </a:xfrm>
              <a:custGeom>
                <a:avLst/>
                <a:gdLst>
                  <a:gd name="T0" fmla="*/ 7245 w 8370"/>
                  <a:gd name="T1" fmla="*/ 2 h 17971"/>
                  <a:gd name="T2" fmla="*/ 7422 w 8370"/>
                  <a:gd name="T3" fmla="*/ 24 h 17971"/>
                  <a:gd name="T4" fmla="*/ 7591 w 8370"/>
                  <a:gd name="T5" fmla="*/ 72 h 17971"/>
                  <a:gd name="T6" fmla="*/ 7748 w 8370"/>
                  <a:gd name="T7" fmla="*/ 143 h 17971"/>
                  <a:gd name="T8" fmla="*/ 7892 w 8370"/>
                  <a:gd name="T9" fmla="*/ 236 h 17971"/>
                  <a:gd name="T10" fmla="*/ 8022 w 8370"/>
                  <a:gd name="T11" fmla="*/ 348 h 17971"/>
                  <a:gd name="T12" fmla="*/ 8134 w 8370"/>
                  <a:gd name="T13" fmla="*/ 477 h 17971"/>
                  <a:gd name="T14" fmla="*/ 8226 w 8370"/>
                  <a:gd name="T15" fmla="*/ 622 h 17971"/>
                  <a:gd name="T16" fmla="*/ 8298 w 8370"/>
                  <a:gd name="T17" fmla="*/ 779 h 17971"/>
                  <a:gd name="T18" fmla="*/ 8346 w 8370"/>
                  <a:gd name="T19" fmla="*/ 947 h 17971"/>
                  <a:gd name="T20" fmla="*/ 8369 w 8370"/>
                  <a:gd name="T21" fmla="*/ 1124 h 17971"/>
                  <a:gd name="T22" fmla="*/ 8369 w 8370"/>
                  <a:gd name="T23" fmla="*/ 16847 h 17971"/>
                  <a:gd name="T24" fmla="*/ 8346 w 8370"/>
                  <a:gd name="T25" fmla="*/ 17024 h 17971"/>
                  <a:gd name="T26" fmla="*/ 8298 w 8370"/>
                  <a:gd name="T27" fmla="*/ 17193 h 17971"/>
                  <a:gd name="T28" fmla="*/ 8226 w 8370"/>
                  <a:gd name="T29" fmla="*/ 17350 h 17971"/>
                  <a:gd name="T30" fmla="*/ 8134 w 8370"/>
                  <a:gd name="T31" fmla="*/ 17494 h 17971"/>
                  <a:gd name="T32" fmla="*/ 8022 w 8370"/>
                  <a:gd name="T33" fmla="*/ 17624 h 17971"/>
                  <a:gd name="T34" fmla="*/ 7892 w 8370"/>
                  <a:gd name="T35" fmla="*/ 17735 h 17971"/>
                  <a:gd name="T36" fmla="*/ 7748 w 8370"/>
                  <a:gd name="T37" fmla="*/ 17828 h 17971"/>
                  <a:gd name="T38" fmla="*/ 7591 w 8370"/>
                  <a:gd name="T39" fmla="*/ 17900 h 17971"/>
                  <a:gd name="T40" fmla="*/ 7422 w 8370"/>
                  <a:gd name="T41" fmla="*/ 17947 h 17971"/>
                  <a:gd name="T42" fmla="*/ 7245 w 8370"/>
                  <a:gd name="T43" fmla="*/ 17970 h 17971"/>
                  <a:gd name="T44" fmla="*/ 1125 w 8370"/>
                  <a:gd name="T45" fmla="*/ 17970 h 17971"/>
                  <a:gd name="T46" fmla="*/ 948 w 8370"/>
                  <a:gd name="T47" fmla="*/ 17947 h 17971"/>
                  <a:gd name="T48" fmla="*/ 779 w 8370"/>
                  <a:gd name="T49" fmla="*/ 17900 h 17971"/>
                  <a:gd name="T50" fmla="*/ 622 w 8370"/>
                  <a:gd name="T51" fmla="*/ 17828 h 17971"/>
                  <a:gd name="T52" fmla="*/ 478 w 8370"/>
                  <a:gd name="T53" fmla="*/ 17735 h 17971"/>
                  <a:gd name="T54" fmla="*/ 349 w 8370"/>
                  <a:gd name="T55" fmla="*/ 17624 h 17971"/>
                  <a:gd name="T56" fmla="*/ 236 w 8370"/>
                  <a:gd name="T57" fmla="*/ 17494 h 17971"/>
                  <a:gd name="T58" fmla="*/ 144 w 8370"/>
                  <a:gd name="T59" fmla="*/ 17350 h 17971"/>
                  <a:gd name="T60" fmla="*/ 73 w 8370"/>
                  <a:gd name="T61" fmla="*/ 17193 h 17971"/>
                  <a:gd name="T62" fmla="*/ 24 w 8370"/>
                  <a:gd name="T63" fmla="*/ 17024 h 17971"/>
                  <a:gd name="T64" fmla="*/ 2 w 8370"/>
                  <a:gd name="T65" fmla="*/ 16847 h 17971"/>
                  <a:gd name="T66" fmla="*/ 2 w 8370"/>
                  <a:gd name="T67" fmla="*/ 1124 h 17971"/>
                  <a:gd name="T68" fmla="*/ 24 w 8370"/>
                  <a:gd name="T69" fmla="*/ 947 h 17971"/>
                  <a:gd name="T70" fmla="*/ 73 w 8370"/>
                  <a:gd name="T71" fmla="*/ 779 h 17971"/>
                  <a:gd name="T72" fmla="*/ 144 w 8370"/>
                  <a:gd name="T73" fmla="*/ 622 h 17971"/>
                  <a:gd name="T74" fmla="*/ 236 w 8370"/>
                  <a:gd name="T75" fmla="*/ 477 h 17971"/>
                  <a:gd name="T76" fmla="*/ 349 w 8370"/>
                  <a:gd name="T77" fmla="*/ 348 h 17971"/>
                  <a:gd name="T78" fmla="*/ 478 w 8370"/>
                  <a:gd name="T79" fmla="*/ 236 h 17971"/>
                  <a:gd name="T80" fmla="*/ 622 w 8370"/>
                  <a:gd name="T81" fmla="*/ 143 h 17971"/>
                  <a:gd name="T82" fmla="*/ 779 w 8370"/>
                  <a:gd name="T83" fmla="*/ 72 h 17971"/>
                  <a:gd name="T84" fmla="*/ 948 w 8370"/>
                  <a:gd name="T85" fmla="*/ 24 h 17971"/>
                  <a:gd name="T86" fmla="*/ 1125 w 8370"/>
                  <a:gd name="T87" fmla="*/ 2 h 17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370" h="17971">
                    <a:moveTo>
                      <a:pt x="1186" y="0"/>
                    </a:moveTo>
                    <a:lnTo>
                      <a:pt x="7184" y="0"/>
                    </a:lnTo>
                    <a:lnTo>
                      <a:pt x="7245" y="2"/>
                    </a:lnTo>
                    <a:lnTo>
                      <a:pt x="7304" y="6"/>
                    </a:lnTo>
                    <a:lnTo>
                      <a:pt x="7364" y="14"/>
                    </a:lnTo>
                    <a:lnTo>
                      <a:pt x="7422" y="24"/>
                    </a:lnTo>
                    <a:lnTo>
                      <a:pt x="7480" y="37"/>
                    </a:lnTo>
                    <a:lnTo>
                      <a:pt x="7536" y="53"/>
                    </a:lnTo>
                    <a:lnTo>
                      <a:pt x="7591" y="72"/>
                    </a:lnTo>
                    <a:lnTo>
                      <a:pt x="7644" y="94"/>
                    </a:lnTo>
                    <a:lnTo>
                      <a:pt x="7697" y="117"/>
                    </a:lnTo>
                    <a:lnTo>
                      <a:pt x="7748" y="143"/>
                    </a:lnTo>
                    <a:lnTo>
                      <a:pt x="7798" y="173"/>
                    </a:lnTo>
                    <a:lnTo>
                      <a:pt x="7846" y="203"/>
                    </a:lnTo>
                    <a:lnTo>
                      <a:pt x="7892" y="236"/>
                    </a:lnTo>
                    <a:lnTo>
                      <a:pt x="7937" y="272"/>
                    </a:lnTo>
                    <a:lnTo>
                      <a:pt x="7981" y="308"/>
                    </a:lnTo>
                    <a:lnTo>
                      <a:pt x="8022" y="348"/>
                    </a:lnTo>
                    <a:lnTo>
                      <a:pt x="8061" y="389"/>
                    </a:lnTo>
                    <a:lnTo>
                      <a:pt x="8098" y="432"/>
                    </a:lnTo>
                    <a:lnTo>
                      <a:pt x="8134" y="477"/>
                    </a:lnTo>
                    <a:lnTo>
                      <a:pt x="8167" y="524"/>
                    </a:lnTo>
                    <a:lnTo>
                      <a:pt x="8198" y="572"/>
                    </a:lnTo>
                    <a:lnTo>
                      <a:pt x="8226" y="622"/>
                    </a:lnTo>
                    <a:lnTo>
                      <a:pt x="8252" y="673"/>
                    </a:lnTo>
                    <a:lnTo>
                      <a:pt x="8276" y="725"/>
                    </a:lnTo>
                    <a:lnTo>
                      <a:pt x="8298" y="779"/>
                    </a:lnTo>
                    <a:lnTo>
                      <a:pt x="8316" y="834"/>
                    </a:lnTo>
                    <a:lnTo>
                      <a:pt x="8332" y="890"/>
                    </a:lnTo>
                    <a:lnTo>
                      <a:pt x="8346" y="947"/>
                    </a:lnTo>
                    <a:lnTo>
                      <a:pt x="8356" y="1005"/>
                    </a:lnTo>
                    <a:lnTo>
                      <a:pt x="8364" y="1064"/>
                    </a:lnTo>
                    <a:lnTo>
                      <a:pt x="8369" y="1124"/>
                    </a:lnTo>
                    <a:lnTo>
                      <a:pt x="8370" y="1185"/>
                    </a:lnTo>
                    <a:lnTo>
                      <a:pt x="8370" y="16786"/>
                    </a:lnTo>
                    <a:lnTo>
                      <a:pt x="8369" y="16847"/>
                    </a:lnTo>
                    <a:lnTo>
                      <a:pt x="8364" y="16907"/>
                    </a:lnTo>
                    <a:lnTo>
                      <a:pt x="8356" y="16966"/>
                    </a:lnTo>
                    <a:lnTo>
                      <a:pt x="8346" y="17024"/>
                    </a:lnTo>
                    <a:lnTo>
                      <a:pt x="8332" y="17081"/>
                    </a:lnTo>
                    <a:lnTo>
                      <a:pt x="8316" y="17138"/>
                    </a:lnTo>
                    <a:lnTo>
                      <a:pt x="8298" y="17193"/>
                    </a:lnTo>
                    <a:lnTo>
                      <a:pt x="8276" y="17246"/>
                    </a:lnTo>
                    <a:lnTo>
                      <a:pt x="8252" y="17299"/>
                    </a:lnTo>
                    <a:lnTo>
                      <a:pt x="8226" y="17350"/>
                    </a:lnTo>
                    <a:lnTo>
                      <a:pt x="8198" y="17399"/>
                    </a:lnTo>
                    <a:lnTo>
                      <a:pt x="8167" y="17448"/>
                    </a:lnTo>
                    <a:lnTo>
                      <a:pt x="8134" y="17494"/>
                    </a:lnTo>
                    <a:lnTo>
                      <a:pt x="8098" y="17539"/>
                    </a:lnTo>
                    <a:lnTo>
                      <a:pt x="8061" y="17583"/>
                    </a:lnTo>
                    <a:lnTo>
                      <a:pt x="8022" y="17624"/>
                    </a:lnTo>
                    <a:lnTo>
                      <a:pt x="7981" y="17662"/>
                    </a:lnTo>
                    <a:lnTo>
                      <a:pt x="7937" y="17700"/>
                    </a:lnTo>
                    <a:lnTo>
                      <a:pt x="7892" y="17735"/>
                    </a:lnTo>
                    <a:lnTo>
                      <a:pt x="7846" y="17768"/>
                    </a:lnTo>
                    <a:lnTo>
                      <a:pt x="7798" y="17799"/>
                    </a:lnTo>
                    <a:lnTo>
                      <a:pt x="7748" y="17828"/>
                    </a:lnTo>
                    <a:lnTo>
                      <a:pt x="7697" y="17854"/>
                    </a:lnTo>
                    <a:lnTo>
                      <a:pt x="7644" y="17878"/>
                    </a:lnTo>
                    <a:lnTo>
                      <a:pt x="7591" y="17900"/>
                    </a:lnTo>
                    <a:lnTo>
                      <a:pt x="7536" y="17918"/>
                    </a:lnTo>
                    <a:lnTo>
                      <a:pt x="7480" y="17934"/>
                    </a:lnTo>
                    <a:lnTo>
                      <a:pt x="7422" y="17947"/>
                    </a:lnTo>
                    <a:lnTo>
                      <a:pt x="7364" y="17958"/>
                    </a:lnTo>
                    <a:lnTo>
                      <a:pt x="7304" y="17966"/>
                    </a:lnTo>
                    <a:lnTo>
                      <a:pt x="7245" y="17970"/>
                    </a:lnTo>
                    <a:lnTo>
                      <a:pt x="7184" y="17971"/>
                    </a:lnTo>
                    <a:lnTo>
                      <a:pt x="1186" y="17971"/>
                    </a:lnTo>
                    <a:lnTo>
                      <a:pt x="1125" y="17970"/>
                    </a:lnTo>
                    <a:lnTo>
                      <a:pt x="1065" y="17966"/>
                    </a:lnTo>
                    <a:lnTo>
                      <a:pt x="1006" y="17958"/>
                    </a:lnTo>
                    <a:lnTo>
                      <a:pt x="948" y="17947"/>
                    </a:lnTo>
                    <a:lnTo>
                      <a:pt x="891" y="17934"/>
                    </a:lnTo>
                    <a:lnTo>
                      <a:pt x="835" y="17918"/>
                    </a:lnTo>
                    <a:lnTo>
                      <a:pt x="779" y="17900"/>
                    </a:lnTo>
                    <a:lnTo>
                      <a:pt x="725" y="17878"/>
                    </a:lnTo>
                    <a:lnTo>
                      <a:pt x="673" y="17854"/>
                    </a:lnTo>
                    <a:lnTo>
                      <a:pt x="622" y="17828"/>
                    </a:lnTo>
                    <a:lnTo>
                      <a:pt x="573" y="17799"/>
                    </a:lnTo>
                    <a:lnTo>
                      <a:pt x="525" y="17768"/>
                    </a:lnTo>
                    <a:lnTo>
                      <a:pt x="478" y="17735"/>
                    </a:lnTo>
                    <a:lnTo>
                      <a:pt x="432" y="17700"/>
                    </a:lnTo>
                    <a:lnTo>
                      <a:pt x="390" y="17662"/>
                    </a:lnTo>
                    <a:lnTo>
                      <a:pt x="349" y="17624"/>
                    </a:lnTo>
                    <a:lnTo>
                      <a:pt x="309" y="17583"/>
                    </a:lnTo>
                    <a:lnTo>
                      <a:pt x="272" y="17539"/>
                    </a:lnTo>
                    <a:lnTo>
                      <a:pt x="236" y="17494"/>
                    </a:lnTo>
                    <a:lnTo>
                      <a:pt x="203" y="17448"/>
                    </a:lnTo>
                    <a:lnTo>
                      <a:pt x="172" y="17399"/>
                    </a:lnTo>
                    <a:lnTo>
                      <a:pt x="144" y="17350"/>
                    </a:lnTo>
                    <a:lnTo>
                      <a:pt x="118" y="17299"/>
                    </a:lnTo>
                    <a:lnTo>
                      <a:pt x="94" y="17246"/>
                    </a:lnTo>
                    <a:lnTo>
                      <a:pt x="73" y="17193"/>
                    </a:lnTo>
                    <a:lnTo>
                      <a:pt x="54" y="17138"/>
                    </a:lnTo>
                    <a:lnTo>
                      <a:pt x="38" y="17081"/>
                    </a:lnTo>
                    <a:lnTo>
                      <a:pt x="24" y="17024"/>
                    </a:lnTo>
                    <a:lnTo>
                      <a:pt x="14" y="16966"/>
                    </a:lnTo>
                    <a:lnTo>
                      <a:pt x="7" y="16907"/>
                    </a:lnTo>
                    <a:lnTo>
                      <a:pt x="2" y="16847"/>
                    </a:lnTo>
                    <a:lnTo>
                      <a:pt x="0" y="16786"/>
                    </a:lnTo>
                    <a:lnTo>
                      <a:pt x="0" y="1185"/>
                    </a:lnTo>
                    <a:lnTo>
                      <a:pt x="2" y="1124"/>
                    </a:lnTo>
                    <a:lnTo>
                      <a:pt x="7" y="1064"/>
                    </a:lnTo>
                    <a:lnTo>
                      <a:pt x="14" y="1005"/>
                    </a:lnTo>
                    <a:lnTo>
                      <a:pt x="24" y="947"/>
                    </a:lnTo>
                    <a:lnTo>
                      <a:pt x="38" y="890"/>
                    </a:lnTo>
                    <a:lnTo>
                      <a:pt x="54" y="834"/>
                    </a:lnTo>
                    <a:lnTo>
                      <a:pt x="73" y="779"/>
                    </a:lnTo>
                    <a:lnTo>
                      <a:pt x="94" y="725"/>
                    </a:lnTo>
                    <a:lnTo>
                      <a:pt x="118" y="673"/>
                    </a:lnTo>
                    <a:lnTo>
                      <a:pt x="144" y="622"/>
                    </a:lnTo>
                    <a:lnTo>
                      <a:pt x="172" y="572"/>
                    </a:lnTo>
                    <a:lnTo>
                      <a:pt x="203" y="524"/>
                    </a:lnTo>
                    <a:lnTo>
                      <a:pt x="236" y="477"/>
                    </a:lnTo>
                    <a:lnTo>
                      <a:pt x="272" y="432"/>
                    </a:lnTo>
                    <a:lnTo>
                      <a:pt x="309" y="389"/>
                    </a:lnTo>
                    <a:lnTo>
                      <a:pt x="349" y="348"/>
                    </a:lnTo>
                    <a:lnTo>
                      <a:pt x="390" y="308"/>
                    </a:lnTo>
                    <a:lnTo>
                      <a:pt x="432" y="272"/>
                    </a:lnTo>
                    <a:lnTo>
                      <a:pt x="478" y="236"/>
                    </a:lnTo>
                    <a:lnTo>
                      <a:pt x="525" y="203"/>
                    </a:lnTo>
                    <a:lnTo>
                      <a:pt x="573" y="173"/>
                    </a:lnTo>
                    <a:lnTo>
                      <a:pt x="622" y="143"/>
                    </a:lnTo>
                    <a:lnTo>
                      <a:pt x="673" y="117"/>
                    </a:lnTo>
                    <a:lnTo>
                      <a:pt x="725" y="94"/>
                    </a:lnTo>
                    <a:lnTo>
                      <a:pt x="779" y="72"/>
                    </a:lnTo>
                    <a:lnTo>
                      <a:pt x="835" y="53"/>
                    </a:lnTo>
                    <a:lnTo>
                      <a:pt x="891" y="37"/>
                    </a:lnTo>
                    <a:lnTo>
                      <a:pt x="948" y="24"/>
                    </a:lnTo>
                    <a:lnTo>
                      <a:pt x="1006" y="14"/>
                    </a:lnTo>
                    <a:lnTo>
                      <a:pt x="1065" y="6"/>
                    </a:lnTo>
                    <a:lnTo>
                      <a:pt x="1125" y="2"/>
                    </a:lnTo>
                    <a:lnTo>
                      <a:pt x="1186" y="0"/>
                    </a:lnTo>
                    <a:close/>
                  </a:path>
                </a:pathLst>
              </a:custGeom>
              <a:solidFill>
                <a:srgbClr val="686A7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16">
                <a:extLst>
                  <a:ext uri="{FF2B5EF4-FFF2-40B4-BE49-F238E27FC236}">
                    <a16:creationId xmlns="" xmlns:a16="http://schemas.microsoft.com/office/drawing/2014/main" id="{C419B1FD-2779-4596-BC4C-6F5C15AB74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4391" y="1497556"/>
                <a:ext cx="1880153" cy="4057316"/>
              </a:xfrm>
              <a:custGeom>
                <a:avLst/>
                <a:gdLst>
                  <a:gd name="T0" fmla="*/ 7193 w 8280"/>
                  <a:gd name="T1" fmla="*/ 2 h 17873"/>
                  <a:gd name="T2" fmla="*/ 7364 w 8280"/>
                  <a:gd name="T3" fmla="*/ 23 h 17873"/>
                  <a:gd name="T4" fmla="*/ 7527 w 8280"/>
                  <a:gd name="T5" fmla="*/ 70 h 17873"/>
                  <a:gd name="T6" fmla="*/ 7679 w 8280"/>
                  <a:gd name="T7" fmla="*/ 140 h 17873"/>
                  <a:gd name="T8" fmla="*/ 7819 w 8280"/>
                  <a:gd name="T9" fmla="*/ 228 h 17873"/>
                  <a:gd name="T10" fmla="*/ 7944 w 8280"/>
                  <a:gd name="T11" fmla="*/ 337 h 17873"/>
                  <a:gd name="T12" fmla="*/ 8052 w 8280"/>
                  <a:gd name="T13" fmla="*/ 462 h 17873"/>
                  <a:gd name="T14" fmla="*/ 8142 w 8280"/>
                  <a:gd name="T15" fmla="*/ 601 h 17873"/>
                  <a:gd name="T16" fmla="*/ 8211 w 8280"/>
                  <a:gd name="T17" fmla="*/ 754 h 17873"/>
                  <a:gd name="T18" fmla="*/ 8257 w 8280"/>
                  <a:gd name="T19" fmla="*/ 916 h 17873"/>
                  <a:gd name="T20" fmla="*/ 8279 w 8280"/>
                  <a:gd name="T21" fmla="*/ 1088 h 17873"/>
                  <a:gd name="T22" fmla="*/ 8279 w 8280"/>
                  <a:gd name="T23" fmla="*/ 16786 h 17873"/>
                  <a:gd name="T24" fmla="*/ 8257 w 8280"/>
                  <a:gd name="T25" fmla="*/ 16957 h 17873"/>
                  <a:gd name="T26" fmla="*/ 8211 w 8280"/>
                  <a:gd name="T27" fmla="*/ 17120 h 17873"/>
                  <a:gd name="T28" fmla="*/ 8142 w 8280"/>
                  <a:gd name="T29" fmla="*/ 17273 h 17873"/>
                  <a:gd name="T30" fmla="*/ 8052 w 8280"/>
                  <a:gd name="T31" fmla="*/ 17412 h 17873"/>
                  <a:gd name="T32" fmla="*/ 7944 w 8280"/>
                  <a:gd name="T33" fmla="*/ 17536 h 17873"/>
                  <a:gd name="T34" fmla="*/ 7819 w 8280"/>
                  <a:gd name="T35" fmla="*/ 17644 h 17873"/>
                  <a:gd name="T36" fmla="*/ 7679 w 8280"/>
                  <a:gd name="T37" fmla="*/ 17734 h 17873"/>
                  <a:gd name="T38" fmla="*/ 7527 w 8280"/>
                  <a:gd name="T39" fmla="*/ 17803 h 17873"/>
                  <a:gd name="T40" fmla="*/ 7364 w 8280"/>
                  <a:gd name="T41" fmla="*/ 17849 h 17873"/>
                  <a:gd name="T42" fmla="*/ 7193 w 8280"/>
                  <a:gd name="T43" fmla="*/ 17871 h 17873"/>
                  <a:gd name="T44" fmla="*/ 1088 w 8280"/>
                  <a:gd name="T45" fmla="*/ 17871 h 17873"/>
                  <a:gd name="T46" fmla="*/ 915 w 8280"/>
                  <a:gd name="T47" fmla="*/ 17849 h 17873"/>
                  <a:gd name="T48" fmla="*/ 752 w 8280"/>
                  <a:gd name="T49" fmla="*/ 17803 h 17873"/>
                  <a:gd name="T50" fmla="*/ 601 w 8280"/>
                  <a:gd name="T51" fmla="*/ 17734 h 17873"/>
                  <a:gd name="T52" fmla="*/ 461 w 8280"/>
                  <a:gd name="T53" fmla="*/ 17644 h 17873"/>
                  <a:gd name="T54" fmla="*/ 336 w 8280"/>
                  <a:gd name="T55" fmla="*/ 17536 h 17873"/>
                  <a:gd name="T56" fmla="*/ 228 w 8280"/>
                  <a:gd name="T57" fmla="*/ 17412 h 17873"/>
                  <a:gd name="T58" fmla="*/ 139 w 8280"/>
                  <a:gd name="T59" fmla="*/ 17273 h 17873"/>
                  <a:gd name="T60" fmla="*/ 69 w 8280"/>
                  <a:gd name="T61" fmla="*/ 17120 h 17873"/>
                  <a:gd name="T62" fmla="*/ 22 w 8280"/>
                  <a:gd name="T63" fmla="*/ 16957 h 17873"/>
                  <a:gd name="T64" fmla="*/ 1 w 8280"/>
                  <a:gd name="T65" fmla="*/ 16786 h 17873"/>
                  <a:gd name="T66" fmla="*/ 1 w 8280"/>
                  <a:gd name="T67" fmla="*/ 1088 h 17873"/>
                  <a:gd name="T68" fmla="*/ 22 w 8280"/>
                  <a:gd name="T69" fmla="*/ 916 h 17873"/>
                  <a:gd name="T70" fmla="*/ 69 w 8280"/>
                  <a:gd name="T71" fmla="*/ 754 h 17873"/>
                  <a:gd name="T72" fmla="*/ 139 w 8280"/>
                  <a:gd name="T73" fmla="*/ 601 h 17873"/>
                  <a:gd name="T74" fmla="*/ 228 w 8280"/>
                  <a:gd name="T75" fmla="*/ 462 h 17873"/>
                  <a:gd name="T76" fmla="*/ 336 w 8280"/>
                  <a:gd name="T77" fmla="*/ 337 h 17873"/>
                  <a:gd name="T78" fmla="*/ 461 w 8280"/>
                  <a:gd name="T79" fmla="*/ 228 h 17873"/>
                  <a:gd name="T80" fmla="*/ 601 w 8280"/>
                  <a:gd name="T81" fmla="*/ 140 h 17873"/>
                  <a:gd name="T82" fmla="*/ 752 w 8280"/>
                  <a:gd name="T83" fmla="*/ 70 h 17873"/>
                  <a:gd name="T84" fmla="*/ 915 w 8280"/>
                  <a:gd name="T85" fmla="*/ 23 h 17873"/>
                  <a:gd name="T86" fmla="*/ 1088 w 8280"/>
                  <a:gd name="T87" fmla="*/ 2 h 178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280" h="17873">
                    <a:moveTo>
                      <a:pt x="1146" y="0"/>
                    </a:moveTo>
                    <a:lnTo>
                      <a:pt x="7134" y="0"/>
                    </a:lnTo>
                    <a:lnTo>
                      <a:pt x="7193" y="2"/>
                    </a:lnTo>
                    <a:lnTo>
                      <a:pt x="7250" y="6"/>
                    </a:lnTo>
                    <a:lnTo>
                      <a:pt x="7308" y="14"/>
                    </a:lnTo>
                    <a:lnTo>
                      <a:pt x="7364" y="23"/>
                    </a:lnTo>
                    <a:lnTo>
                      <a:pt x="7420" y="37"/>
                    </a:lnTo>
                    <a:lnTo>
                      <a:pt x="7474" y="52"/>
                    </a:lnTo>
                    <a:lnTo>
                      <a:pt x="7527" y="70"/>
                    </a:lnTo>
                    <a:lnTo>
                      <a:pt x="7579" y="90"/>
                    </a:lnTo>
                    <a:lnTo>
                      <a:pt x="7630" y="113"/>
                    </a:lnTo>
                    <a:lnTo>
                      <a:pt x="7679" y="140"/>
                    </a:lnTo>
                    <a:lnTo>
                      <a:pt x="7727" y="167"/>
                    </a:lnTo>
                    <a:lnTo>
                      <a:pt x="7774" y="197"/>
                    </a:lnTo>
                    <a:lnTo>
                      <a:pt x="7819" y="228"/>
                    </a:lnTo>
                    <a:lnTo>
                      <a:pt x="7863" y="263"/>
                    </a:lnTo>
                    <a:lnTo>
                      <a:pt x="7904" y="299"/>
                    </a:lnTo>
                    <a:lnTo>
                      <a:pt x="7944" y="337"/>
                    </a:lnTo>
                    <a:lnTo>
                      <a:pt x="7981" y="377"/>
                    </a:lnTo>
                    <a:lnTo>
                      <a:pt x="8018" y="419"/>
                    </a:lnTo>
                    <a:lnTo>
                      <a:pt x="8052" y="462"/>
                    </a:lnTo>
                    <a:lnTo>
                      <a:pt x="8084" y="507"/>
                    </a:lnTo>
                    <a:lnTo>
                      <a:pt x="8114" y="553"/>
                    </a:lnTo>
                    <a:lnTo>
                      <a:pt x="8142" y="601"/>
                    </a:lnTo>
                    <a:lnTo>
                      <a:pt x="8167" y="650"/>
                    </a:lnTo>
                    <a:lnTo>
                      <a:pt x="8190" y="702"/>
                    </a:lnTo>
                    <a:lnTo>
                      <a:pt x="8211" y="754"/>
                    </a:lnTo>
                    <a:lnTo>
                      <a:pt x="8229" y="806"/>
                    </a:lnTo>
                    <a:lnTo>
                      <a:pt x="8245" y="861"/>
                    </a:lnTo>
                    <a:lnTo>
                      <a:pt x="8257" y="916"/>
                    </a:lnTo>
                    <a:lnTo>
                      <a:pt x="8268" y="973"/>
                    </a:lnTo>
                    <a:lnTo>
                      <a:pt x="8275" y="1030"/>
                    </a:lnTo>
                    <a:lnTo>
                      <a:pt x="8279" y="1088"/>
                    </a:lnTo>
                    <a:lnTo>
                      <a:pt x="8280" y="1146"/>
                    </a:lnTo>
                    <a:lnTo>
                      <a:pt x="8280" y="16727"/>
                    </a:lnTo>
                    <a:lnTo>
                      <a:pt x="8279" y="16786"/>
                    </a:lnTo>
                    <a:lnTo>
                      <a:pt x="8275" y="16844"/>
                    </a:lnTo>
                    <a:lnTo>
                      <a:pt x="8268" y="16901"/>
                    </a:lnTo>
                    <a:lnTo>
                      <a:pt x="8257" y="16957"/>
                    </a:lnTo>
                    <a:lnTo>
                      <a:pt x="8245" y="17013"/>
                    </a:lnTo>
                    <a:lnTo>
                      <a:pt x="8229" y="17066"/>
                    </a:lnTo>
                    <a:lnTo>
                      <a:pt x="8211" y="17120"/>
                    </a:lnTo>
                    <a:lnTo>
                      <a:pt x="8190" y="17172"/>
                    </a:lnTo>
                    <a:lnTo>
                      <a:pt x="8167" y="17222"/>
                    </a:lnTo>
                    <a:lnTo>
                      <a:pt x="8142" y="17273"/>
                    </a:lnTo>
                    <a:lnTo>
                      <a:pt x="8114" y="17320"/>
                    </a:lnTo>
                    <a:lnTo>
                      <a:pt x="8084" y="17366"/>
                    </a:lnTo>
                    <a:lnTo>
                      <a:pt x="8052" y="17412"/>
                    </a:lnTo>
                    <a:lnTo>
                      <a:pt x="8018" y="17455"/>
                    </a:lnTo>
                    <a:lnTo>
                      <a:pt x="7981" y="17496"/>
                    </a:lnTo>
                    <a:lnTo>
                      <a:pt x="7944" y="17536"/>
                    </a:lnTo>
                    <a:lnTo>
                      <a:pt x="7904" y="17575"/>
                    </a:lnTo>
                    <a:lnTo>
                      <a:pt x="7863" y="17610"/>
                    </a:lnTo>
                    <a:lnTo>
                      <a:pt x="7819" y="17644"/>
                    </a:lnTo>
                    <a:lnTo>
                      <a:pt x="7774" y="17676"/>
                    </a:lnTo>
                    <a:lnTo>
                      <a:pt x="7727" y="17707"/>
                    </a:lnTo>
                    <a:lnTo>
                      <a:pt x="7679" y="17734"/>
                    </a:lnTo>
                    <a:lnTo>
                      <a:pt x="7630" y="17759"/>
                    </a:lnTo>
                    <a:lnTo>
                      <a:pt x="7579" y="17782"/>
                    </a:lnTo>
                    <a:lnTo>
                      <a:pt x="7527" y="17803"/>
                    </a:lnTo>
                    <a:lnTo>
                      <a:pt x="7474" y="17821"/>
                    </a:lnTo>
                    <a:lnTo>
                      <a:pt x="7420" y="17837"/>
                    </a:lnTo>
                    <a:lnTo>
                      <a:pt x="7364" y="17849"/>
                    </a:lnTo>
                    <a:lnTo>
                      <a:pt x="7308" y="17860"/>
                    </a:lnTo>
                    <a:lnTo>
                      <a:pt x="7250" y="17868"/>
                    </a:lnTo>
                    <a:lnTo>
                      <a:pt x="7193" y="17871"/>
                    </a:lnTo>
                    <a:lnTo>
                      <a:pt x="7134" y="17873"/>
                    </a:lnTo>
                    <a:lnTo>
                      <a:pt x="1146" y="17873"/>
                    </a:lnTo>
                    <a:lnTo>
                      <a:pt x="1088" y="17871"/>
                    </a:lnTo>
                    <a:lnTo>
                      <a:pt x="1029" y="17868"/>
                    </a:lnTo>
                    <a:lnTo>
                      <a:pt x="972" y="17860"/>
                    </a:lnTo>
                    <a:lnTo>
                      <a:pt x="915" y="17849"/>
                    </a:lnTo>
                    <a:lnTo>
                      <a:pt x="861" y="17837"/>
                    </a:lnTo>
                    <a:lnTo>
                      <a:pt x="806" y="17821"/>
                    </a:lnTo>
                    <a:lnTo>
                      <a:pt x="752" y="17803"/>
                    </a:lnTo>
                    <a:lnTo>
                      <a:pt x="701" y="17782"/>
                    </a:lnTo>
                    <a:lnTo>
                      <a:pt x="650" y="17759"/>
                    </a:lnTo>
                    <a:lnTo>
                      <a:pt x="601" y="17734"/>
                    </a:lnTo>
                    <a:lnTo>
                      <a:pt x="553" y="17707"/>
                    </a:lnTo>
                    <a:lnTo>
                      <a:pt x="506" y="17676"/>
                    </a:lnTo>
                    <a:lnTo>
                      <a:pt x="461" y="17644"/>
                    </a:lnTo>
                    <a:lnTo>
                      <a:pt x="418" y="17610"/>
                    </a:lnTo>
                    <a:lnTo>
                      <a:pt x="376" y="17575"/>
                    </a:lnTo>
                    <a:lnTo>
                      <a:pt x="336" y="17536"/>
                    </a:lnTo>
                    <a:lnTo>
                      <a:pt x="298" y="17496"/>
                    </a:lnTo>
                    <a:lnTo>
                      <a:pt x="262" y="17455"/>
                    </a:lnTo>
                    <a:lnTo>
                      <a:pt x="228" y="17412"/>
                    </a:lnTo>
                    <a:lnTo>
                      <a:pt x="196" y="17366"/>
                    </a:lnTo>
                    <a:lnTo>
                      <a:pt x="166" y="17320"/>
                    </a:lnTo>
                    <a:lnTo>
                      <a:pt x="139" y="17273"/>
                    </a:lnTo>
                    <a:lnTo>
                      <a:pt x="112" y="17222"/>
                    </a:lnTo>
                    <a:lnTo>
                      <a:pt x="90" y="17172"/>
                    </a:lnTo>
                    <a:lnTo>
                      <a:pt x="69" y="17120"/>
                    </a:lnTo>
                    <a:lnTo>
                      <a:pt x="51" y="17066"/>
                    </a:lnTo>
                    <a:lnTo>
                      <a:pt x="36" y="17013"/>
                    </a:lnTo>
                    <a:lnTo>
                      <a:pt x="22" y="16957"/>
                    </a:lnTo>
                    <a:lnTo>
                      <a:pt x="13" y="16901"/>
                    </a:lnTo>
                    <a:lnTo>
                      <a:pt x="5" y="16844"/>
                    </a:lnTo>
                    <a:lnTo>
                      <a:pt x="1" y="16786"/>
                    </a:lnTo>
                    <a:lnTo>
                      <a:pt x="0" y="16727"/>
                    </a:lnTo>
                    <a:lnTo>
                      <a:pt x="0" y="1146"/>
                    </a:lnTo>
                    <a:lnTo>
                      <a:pt x="1" y="1088"/>
                    </a:lnTo>
                    <a:lnTo>
                      <a:pt x="5" y="1030"/>
                    </a:lnTo>
                    <a:lnTo>
                      <a:pt x="13" y="973"/>
                    </a:lnTo>
                    <a:lnTo>
                      <a:pt x="22" y="916"/>
                    </a:lnTo>
                    <a:lnTo>
                      <a:pt x="36" y="861"/>
                    </a:lnTo>
                    <a:lnTo>
                      <a:pt x="51" y="806"/>
                    </a:lnTo>
                    <a:lnTo>
                      <a:pt x="69" y="754"/>
                    </a:lnTo>
                    <a:lnTo>
                      <a:pt x="90" y="702"/>
                    </a:lnTo>
                    <a:lnTo>
                      <a:pt x="112" y="650"/>
                    </a:lnTo>
                    <a:lnTo>
                      <a:pt x="139" y="601"/>
                    </a:lnTo>
                    <a:lnTo>
                      <a:pt x="166" y="553"/>
                    </a:lnTo>
                    <a:lnTo>
                      <a:pt x="196" y="507"/>
                    </a:lnTo>
                    <a:lnTo>
                      <a:pt x="228" y="462"/>
                    </a:lnTo>
                    <a:lnTo>
                      <a:pt x="262" y="419"/>
                    </a:lnTo>
                    <a:lnTo>
                      <a:pt x="298" y="377"/>
                    </a:lnTo>
                    <a:lnTo>
                      <a:pt x="336" y="337"/>
                    </a:lnTo>
                    <a:lnTo>
                      <a:pt x="376" y="299"/>
                    </a:lnTo>
                    <a:lnTo>
                      <a:pt x="418" y="263"/>
                    </a:lnTo>
                    <a:lnTo>
                      <a:pt x="461" y="228"/>
                    </a:lnTo>
                    <a:lnTo>
                      <a:pt x="506" y="197"/>
                    </a:lnTo>
                    <a:lnTo>
                      <a:pt x="553" y="167"/>
                    </a:lnTo>
                    <a:lnTo>
                      <a:pt x="601" y="140"/>
                    </a:lnTo>
                    <a:lnTo>
                      <a:pt x="650" y="113"/>
                    </a:lnTo>
                    <a:lnTo>
                      <a:pt x="701" y="90"/>
                    </a:lnTo>
                    <a:lnTo>
                      <a:pt x="752" y="70"/>
                    </a:lnTo>
                    <a:lnTo>
                      <a:pt x="806" y="52"/>
                    </a:lnTo>
                    <a:lnTo>
                      <a:pt x="861" y="37"/>
                    </a:lnTo>
                    <a:lnTo>
                      <a:pt x="915" y="23"/>
                    </a:lnTo>
                    <a:lnTo>
                      <a:pt x="972" y="14"/>
                    </a:lnTo>
                    <a:lnTo>
                      <a:pt x="1029" y="6"/>
                    </a:lnTo>
                    <a:lnTo>
                      <a:pt x="1088" y="2"/>
                    </a:lnTo>
                    <a:lnTo>
                      <a:pt x="1146" y="0"/>
                    </a:lnTo>
                    <a:close/>
                  </a:path>
                </a:pathLst>
              </a:custGeom>
              <a:solidFill>
                <a:srgbClr val="999BA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17">
                <a:extLst>
                  <a:ext uri="{FF2B5EF4-FFF2-40B4-BE49-F238E27FC236}">
                    <a16:creationId xmlns="" xmlns:a16="http://schemas.microsoft.com/office/drawing/2014/main" id="{0035226B-74F8-430E-AC51-0CAF1EBE3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8015" y="1511180"/>
                <a:ext cx="1851543" cy="4030068"/>
              </a:xfrm>
              <a:custGeom>
                <a:avLst/>
                <a:gdLst>
                  <a:gd name="T0" fmla="*/ 7129 w 8158"/>
                  <a:gd name="T1" fmla="*/ 1 h 17752"/>
                  <a:gd name="T2" fmla="*/ 7291 w 8158"/>
                  <a:gd name="T3" fmla="*/ 22 h 17752"/>
                  <a:gd name="T4" fmla="*/ 7445 w 8158"/>
                  <a:gd name="T5" fmla="*/ 66 h 17752"/>
                  <a:gd name="T6" fmla="*/ 7589 w 8158"/>
                  <a:gd name="T7" fmla="*/ 131 h 17752"/>
                  <a:gd name="T8" fmla="*/ 7721 w 8158"/>
                  <a:gd name="T9" fmla="*/ 215 h 17752"/>
                  <a:gd name="T10" fmla="*/ 7839 w 8158"/>
                  <a:gd name="T11" fmla="*/ 318 h 17752"/>
                  <a:gd name="T12" fmla="*/ 7942 w 8158"/>
                  <a:gd name="T13" fmla="*/ 436 h 17752"/>
                  <a:gd name="T14" fmla="*/ 8026 w 8158"/>
                  <a:gd name="T15" fmla="*/ 568 h 17752"/>
                  <a:gd name="T16" fmla="*/ 8092 w 8158"/>
                  <a:gd name="T17" fmla="*/ 712 h 17752"/>
                  <a:gd name="T18" fmla="*/ 8136 w 8158"/>
                  <a:gd name="T19" fmla="*/ 866 h 17752"/>
                  <a:gd name="T20" fmla="*/ 8157 w 8158"/>
                  <a:gd name="T21" fmla="*/ 1028 h 17752"/>
                  <a:gd name="T22" fmla="*/ 8157 w 8158"/>
                  <a:gd name="T23" fmla="*/ 16724 h 17752"/>
                  <a:gd name="T24" fmla="*/ 8136 w 8158"/>
                  <a:gd name="T25" fmla="*/ 16886 h 17752"/>
                  <a:gd name="T26" fmla="*/ 8092 w 8158"/>
                  <a:gd name="T27" fmla="*/ 17039 h 17752"/>
                  <a:gd name="T28" fmla="*/ 8026 w 8158"/>
                  <a:gd name="T29" fmla="*/ 17183 h 17752"/>
                  <a:gd name="T30" fmla="*/ 7942 w 8158"/>
                  <a:gd name="T31" fmla="*/ 17315 h 17752"/>
                  <a:gd name="T32" fmla="*/ 7839 w 8158"/>
                  <a:gd name="T33" fmla="*/ 17434 h 17752"/>
                  <a:gd name="T34" fmla="*/ 7721 w 8158"/>
                  <a:gd name="T35" fmla="*/ 17535 h 17752"/>
                  <a:gd name="T36" fmla="*/ 7589 w 8158"/>
                  <a:gd name="T37" fmla="*/ 17621 h 17752"/>
                  <a:gd name="T38" fmla="*/ 7445 w 8158"/>
                  <a:gd name="T39" fmla="*/ 17686 h 17752"/>
                  <a:gd name="T40" fmla="*/ 7291 w 8158"/>
                  <a:gd name="T41" fmla="*/ 17730 h 17752"/>
                  <a:gd name="T42" fmla="*/ 7129 w 8158"/>
                  <a:gd name="T43" fmla="*/ 17751 h 17752"/>
                  <a:gd name="T44" fmla="*/ 1030 w 8158"/>
                  <a:gd name="T45" fmla="*/ 17751 h 17752"/>
                  <a:gd name="T46" fmla="*/ 867 w 8158"/>
                  <a:gd name="T47" fmla="*/ 17730 h 17752"/>
                  <a:gd name="T48" fmla="*/ 713 w 8158"/>
                  <a:gd name="T49" fmla="*/ 17686 h 17752"/>
                  <a:gd name="T50" fmla="*/ 569 w 8158"/>
                  <a:gd name="T51" fmla="*/ 17621 h 17752"/>
                  <a:gd name="T52" fmla="*/ 437 w 8158"/>
                  <a:gd name="T53" fmla="*/ 17535 h 17752"/>
                  <a:gd name="T54" fmla="*/ 319 w 8158"/>
                  <a:gd name="T55" fmla="*/ 17434 h 17752"/>
                  <a:gd name="T56" fmla="*/ 217 w 8158"/>
                  <a:gd name="T57" fmla="*/ 17315 h 17752"/>
                  <a:gd name="T58" fmla="*/ 131 w 8158"/>
                  <a:gd name="T59" fmla="*/ 17183 h 17752"/>
                  <a:gd name="T60" fmla="*/ 66 w 8158"/>
                  <a:gd name="T61" fmla="*/ 17039 h 17752"/>
                  <a:gd name="T62" fmla="*/ 22 w 8158"/>
                  <a:gd name="T63" fmla="*/ 16886 h 17752"/>
                  <a:gd name="T64" fmla="*/ 1 w 8158"/>
                  <a:gd name="T65" fmla="*/ 16724 h 17752"/>
                  <a:gd name="T66" fmla="*/ 1 w 8158"/>
                  <a:gd name="T67" fmla="*/ 1028 h 17752"/>
                  <a:gd name="T68" fmla="*/ 22 w 8158"/>
                  <a:gd name="T69" fmla="*/ 866 h 17752"/>
                  <a:gd name="T70" fmla="*/ 66 w 8158"/>
                  <a:gd name="T71" fmla="*/ 712 h 17752"/>
                  <a:gd name="T72" fmla="*/ 131 w 8158"/>
                  <a:gd name="T73" fmla="*/ 568 h 17752"/>
                  <a:gd name="T74" fmla="*/ 217 w 8158"/>
                  <a:gd name="T75" fmla="*/ 436 h 17752"/>
                  <a:gd name="T76" fmla="*/ 319 w 8158"/>
                  <a:gd name="T77" fmla="*/ 318 h 17752"/>
                  <a:gd name="T78" fmla="*/ 437 w 8158"/>
                  <a:gd name="T79" fmla="*/ 215 h 17752"/>
                  <a:gd name="T80" fmla="*/ 569 w 8158"/>
                  <a:gd name="T81" fmla="*/ 131 h 17752"/>
                  <a:gd name="T82" fmla="*/ 713 w 8158"/>
                  <a:gd name="T83" fmla="*/ 66 h 17752"/>
                  <a:gd name="T84" fmla="*/ 867 w 8158"/>
                  <a:gd name="T85" fmla="*/ 22 h 17752"/>
                  <a:gd name="T86" fmla="*/ 1030 w 8158"/>
                  <a:gd name="T87" fmla="*/ 1 h 17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158" h="17752">
                    <a:moveTo>
                      <a:pt x="1085" y="0"/>
                    </a:moveTo>
                    <a:lnTo>
                      <a:pt x="7073" y="0"/>
                    </a:lnTo>
                    <a:lnTo>
                      <a:pt x="7129" y="1"/>
                    </a:lnTo>
                    <a:lnTo>
                      <a:pt x="7184" y="4"/>
                    </a:lnTo>
                    <a:lnTo>
                      <a:pt x="7237" y="12"/>
                    </a:lnTo>
                    <a:lnTo>
                      <a:pt x="7291" y="22"/>
                    </a:lnTo>
                    <a:lnTo>
                      <a:pt x="7343" y="34"/>
                    </a:lnTo>
                    <a:lnTo>
                      <a:pt x="7395" y="49"/>
                    </a:lnTo>
                    <a:lnTo>
                      <a:pt x="7445" y="66"/>
                    </a:lnTo>
                    <a:lnTo>
                      <a:pt x="7494" y="85"/>
                    </a:lnTo>
                    <a:lnTo>
                      <a:pt x="7542" y="107"/>
                    </a:lnTo>
                    <a:lnTo>
                      <a:pt x="7589" y="131"/>
                    </a:lnTo>
                    <a:lnTo>
                      <a:pt x="7634" y="157"/>
                    </a:lnTo>
                    <a:lnTo>
                      <a:pt x="7679" y="186"/>
                    </a:lnTo>
                    <a:lnTo>
                      <a:pt x="7721" y="215"/>
                    </a:lnTo>
                    <a:lnTo>
                      <a:pt x="7762" y="247"/>
                    </a:lnTo>
                    <a:lnTo>
                      <a:pt x="7802" y="281"/>
                    </a:lnTo>
                    <a:lnTo>
                      <a:pt x="7839" y="318"/>
                    </a:lnTo>
                    <a:lnTo>
                      <a:pt x="7875" y="356"/>
                    </a:lnTo>
                    <a:lnTo>
                      <a:pt x="7909" y="395"/>
                    </a:lnTo>
                    <a:lnTo>
                      <a:pt x="7942" y="436"/>
                    </a:lnTo>
                    <a:lnTo>
                      <a:pt x="7972" y="479"/>
                    </a:lnTo>
                    <a:lnTo>
                      <a:pt x="8000" y="523"/>
                    </a:lnTo>
                    <a:lnTo>
                      <a:pt x="8026" y="568"/>
                    </a:lnTo>
                    <a:lnTo>
                      <a:pt x="8050" y="614"/>
                    </a:lnTo>
                    <a:lnTo>
                      <a:pt x="8072" y="662"/>
                    </a:lnTo>
                    <a:lnTo>
                      <a:pt x="8092" y="712"/>
                    </a:lnTo>
                    <a:lnTo>
                      <a:pt x="8109" y="763"/>
                    </a:lnTo>
                    <a:lnTo>
                      <a:pt x="8123" y="814"/>
                    </a:lnTo>
                    <a:lnTo>
                      <a:pt x="8136" y="866"/>
                    </a:lnTo>
                    <a:lnTo>
                      <a:pt x="8145" y="919"/>
                    </a:lnTo>
                    <a:lnTo>
                      <a:pt x="8152" y="973"/>
                    </a:lnTo>
                    <a:lnTo>
                      <a:pt x="8157" y="1028"/>
                    </a:lnTo>
                    <a:lnTo>
                      <a:pt x="8158" y="1084"/>
                    </a:lnTo>
                    <a:lnTo>
                      <a:pt x="8158" y="16668"/>
                    </a:lnTo>
                    <a:lnTo>
                      <a:pt x="8157" y="16724"/>
                    </a:lnTo>
                    <a:lnTo>
                      <a:pt x="8152" y="16778"/>
                    </a:lnTo>
                    <a:lnTo>
                      <a:pt x="8145" y="16832"/>
                    </a:lnTo>
                    <a:lnTo>
                      <a:pt x="8136" y="16886"/>
                    </a:lnTo>
                    <a:lnTo>
                      <a:pt x="8123" y="16938"/>
                    </a:lnTo>
                    <a:lnTo>
                      <a:pt x="8109" y="16989"/>
                    </a:lnTo>
                    <a:lnTo>
                      <a:pt x="8092" y="17039"/>
                    </a:lnTo>
                    <a:lnTo>
                      <a:pt x="8072" y="17088"/>
                    </a:lnTo>
                    <a:lnTo>
                      <a:pt x="8050" y="17136"/>
                    </a:lnTo>
                    <a:lnTo>
                      <a:pt x="8026" y="17183"/>
                    </a:lnTo>
                    <a:lnTo>
                      <a:pt x="8000" y="17229"/>
                    </a:lnTo>
                    <a:lnTo>
                      <a:pt x="7972" y="17273"/>
                    </a:lnTo>
                    <a:lnTo>
                      <a:pt x="7942" y="17315"/>
                    </a:lnTo>
                    <a:lnTo>
                      <a:pt x="7909" y="17356"/>
                    </a:lnTo>
                    <a:lnTo>
                      <a:pt x="7875" y="17396"/>
                    </a:lnTo>
                    <a:lnTo>
                      <a:pt x="7839" y="17434"/>
                    </a:lnTo>
                    <a:lnTo>
                      <a:pt x="7802" y="17469"/>
                    </a:lnTo>
                    <a:lnTo>
                      <a:pt x="7762" y="17503"/>
                    </a:lnTo>
                    <a:lnTo>
                      <a:pt x="7721" y="17535"/>
                    </a:lnTo>
                    <a:lnTo>
                      <a:pt x="7679" y="17566"/>
                    </a:lnTo>
                    <a:lnTo>
                      <a:pt x="7634" y="17595"/>
                    </a:lnTo>
                    <a:lnTo>
                      <a:pt x="7589" y="17621"/>
                    </a:lnTo>
                    <a:lnTo>
                      <a:pt x="7542" y="17645"/>
                    </a:lnTo>
                    <a:lnTo>
                      <a:pt x="7494" y="17666"/>
                    </a:lnTo>
                    <a:lnTo>
                      <a:pt x="7445" y="17686"/>
                    </a:lnTo>
                    <a:lnTo>
                      <a:pt x="7395" y="17703"/>
                    </a:lnTo>
                    <a:lnTo>
                      <a:pt x="7343" y="17718"/>
                    </a:lnTo>
                    <a:lnTo>
                      <a:pt x="7291" y="17730"/>
                    </a:lnTo>
                    <a:lnTo>
                      <a:pt x="7237" y="17739"/>
                    </a:lnTo>
                    <a:lnTo>
                      <a:pt x="7184" y="17746"/>
                    </a:lnTo>
                    <a:lnTo>
                      <a:pt x="7129" y="17751"/>
                    </a:lnTo>
                    <a:lnTo>
                      <a:pt x="7073" y="17752"/>
                    </a:lnTo>
                    <a:lnTo>
                      <a:pt x="1085" y="17752"/>
                    </a:lnTo>
                    <a:lnTo>
                      <a:pt x="1030" y="17751"/>
                    </a:lnTo>
                    <a:lnTo>
                      <a:pt x="974" y="17746"/>
                    </a:lnTo>
                    <a:lnTo>
                      <a:pt x="921" y="17739"/>
                    </a:lnTo>
                    <a:lnTo>
                      <a:pt x="867" y="17730"/>
                    </a:lnTo>
                    <a:lnTo>
                      <a:pt x="815" y="17718"/>
                    </a:lnTo>
                    <a:lnTo>
                      <a:pt x="763" y="17703"/>
                    </a:lnTo>
                    <a:lnTo>
                      <a:pt x="713" y="17686"/>
                    </a:lnTo>
                    <a:lnTo>
                      <a:pt x="664" y="17666"/>
                    </a:lnTo>
                    <a:lnTo>
                      <a:pt x="616" y="17645"/>
                    </a:lnTo>
                    <a:lnTo>
                      <a:pt x="569" y="17621"/>
                    </a:lnTo>
                    <a:lnTo>
                      <a:pt x="524" y="17595"/>
                    </a:lnTo>
                    <a:lnTo>
                      <a:pt x="479" y="17566"/>
                    </a:lnTo>
                    <a:lnTo>
                      <a:pt x="437" y="17535"/>
                    </a:lnTo>
                    <a:lnTo>
                      <a:pt x="396" y="17503"/>
                    </a:lnTo>
                    <a:lnTo>
                      <a:pt x="357" y="17469"/>
                    </a:lnTo>
                    <a:lnTo>
                      <a:pt x="319" y="17434"/>
                    </a:lnTo>
                    <a:lnTo>
                      <a:pt x="283" y="17396"/>
                    </a:lnTo>
                    <a:lnTo>
                      <a:pt x="249" y="17356"/>
                    </a:lnTo>
                    <a:lnTo>
                      <a:pt x="217" y="17315"/>
                    </a:lnTo>
                    <a:lnTo>
                      <a:pt x="186" y="17273"/>
                    </a:lnTo>
                    <a:lnTo>
                      <a:pt x="158" y="17229"/>
                    </a:lnTo>
                    <a:lnTo>
                      <a:pt x="131" y="17183"/>
                    </a:lnTo>
                    <a:lnTo>
                      <a:pt x="107" y="17136"/>
                    </a:lnTo>
                    <a:lnTo>
                      <a:pt x="86" y="17088"/>
                    </a:lnTo>
                    <a:lnTo>
                      <a:pt x="66" y="17039"/>
                    </a:lnTo>
                    <a:lnTo>
                      <a:pt x="49" y="16989"/>
                    </a:lnTo>
                    <a:lnTo>
                      <a:pt x="34" y="16938"/>
                    </a:lnTo>
                    <a:lnTo>
                      <a:pt x="22" y="16886"/>
                    </a:lnTo>
                    <a:lnTo>
                      <a:pt x="13" y="16832"/>
                    </a:lnTo>
                    <a:lnTo>
                      <a:pt x="6" y="16778"/>
                    </a:lnTo>
                    <a:lnTo>
                      <a:pt x="1" y="16724"/>
                    </a:lnTo>
                    <a:lnTo>
                      <a:pt x="0" y="16668"/>
                    </a:lnTo>
                    <a:lnTo>
                      <a:pt x="0" y="1084"/>
                    </a:lnTo>
                    <a:lnTo>
                      <a:pt x="1" y="1028"/>
                    </a:lnTo>
                    <a:lnTo>
                      <a:pt x="6" y="973"/>
                    </a:lnTo>
                    <a:lnTo>
                      <a:pt x="13" y="919"/>
                    </a:lnTo>
                    <a:lnTo>
                      <a:pt x="22" y="866"/>
                    </a:lnTo>
                    <a:lnTo>
                      <a:pt x="34" y="814"/>
                    </a:lnTo>
                    <a:lnTo>
                      <a:pt x="49" y="763"/>
                    </a:lnTo>
                    <a:lnTo>
                      <a:pt x="66" y="712"/>
                    </a:lnTo>
                    <a:lnTo>
                      <a:pt x="86" y="662"/>
                    </a:lnTo>
                    <a:lnTo>
                      <a:pt x="107" y="614"/>
                    </a:lnTo>
                    <a:lnTo>
                      <a:pt x="131" y="568"/>
                    </a:lnTo>
                    <a:lnTo>
                      <a:pt x="158" y="523"/>
                    </a:lnTo>
                    <a:lnTo>
                      <a:pt x="186" y="479"/>
                    </a:lnTo>
                    <a:lnTo>
                      <a:pt x="217" y="436"/>
                    </a:lnTo>
                    <a:lnTo>
                      <a:pt x="249" y="395"/>
                    </a:lnTo>
                    <a:lnTo>
                      <a:pt x="283" y="356"/>
                    </a:lnTo>
                    <a:lnTo>
                      <a:pt x="319" y="318"/>
                    </a:lnTo>
                    <a:lnTo>
                      <a:pt x="357" y="281"/>
                    </a:lnTo>
                    <a:lnTo>
                      <a:pt x="396" y="247"/>
                    </a:lnTo>
                    <a:lnTo>
                      <a:pt x="437" y="215"/>
                    </a:lnTo>
                    <a:lnTo>
                      <a:pt x="479" y="186"/>
                    </a:lnTo>
                    <a:lnTo>
                      <a:pt x="524" y="157"/>
                    </a:lnTo>
                    <a:lnTo>
                      <a:pt x="569" y="131"/>
                    </a:lnTo>
                    <a:lnTo>
                      <a:pt x="616" y="107"/>
                    </a:lnTo>
                    <a:lnTo>
                      <a:pt x="664" y="85"/>
                    </a:lnTo>
                    <a:lnTo>
                      <a:pt x="713" y="66"/>
                    </a:lnTo>
                    <a:lnTo>
                      <a:pt x="763" y="49"/>
                    </a:lnTo>
                    <a:lnTo>
                      <a:pt x="815" y="34"/>
                    </a:lnTo>
                    <a:lnTo>
                      <a:pt x="867" y="22"/>
                    </a:lnTo>
                    <a:lnTo>
                      <a:pt x="921" y="12"/>
                    </a:lnTo>
                    <a:lnTo>
                      <a:pt x="974" y="4"/>
                    </a:lnTo>
                    <a:lnTo>
                      <a:pt x="1030" y="1"/>
                    </a:lnTo>
                    <a:lnTo>
                      <a:pt x="1085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18">
                <a:extLst>
                  <a:ext uri="{FF2B5EF4-FFF2-40B4-BE49-F238E27FC236}">
                    <a16:creationId xmlns="" xmlns:a16="http://schemas.microsoft.com/office/drawing/2014/main" id="{90CB801D-84DF-48A7-B5DC-20C30E521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5674" y="2031629"/>
                <a:ext cx="1704400" cy="3002796"/>
              </a:xfrm>
              <a:custGeom>
                <a:avLst/>
                <a:gdLst>
                  <a:gd name="T0" fmla="*/ 60 w 7504"/>
                  <a:gd name="T1" fmla="*/ 0 h 13222"/>
                  <a:gd name="T2" fmla="*/ 7444 w 7504"/>
                  <a:gd name="T3" fmla="*/ 0 h 13222"/>
                  <a:gd name="T4" fmla="*/ 7451 w 7504"/>
                  <a:gd name="T5" fmla="*/ 0 h 13222"/>
                  <a:gd name="T6" fmla="*/ 7457 w 7504"/>
                  <a:gd name="T7" fmla="*/ 1 h 13222"/>
                  <a:gd name="T8" fmla="*/ 7462 w 7504"/>
                  <a:gd name="T9" fmla="*/ 2 h 13222"/>
                  <a:gd name="T10" fmla="*/ 7468 w 7504"/>
                  <a:gd name="T11" fmla="*/ 5 h 13222"/>
                  <a:gd name="T12" fmla="*/ 7478 w 7504"/>
                  <a:gd name="T13" fmla="*/ 10 h 13222"/>
                  <a:gd name="T14" fmla="*/ 7486 w 7504"/>
                  <a:gd name="T15" fmla="*/ 17 h 13222"/>
                  <a:gd name="T16" fmla="*/ 7494 w 7504"/>
                  <a:gd name="T17" fmla="*/ 26 h 13222"/>
                  <a:gd name="T18" fmla="*/ 7500 w 7504"/>
                  <a:gd name="T19" fmla="*/ 36 h 13222"/>
                  <a:gd name="T20" fmla="*/ 7501 w 7504"/>
                  <a:gd name="T21" fmla="*/ 42 h 13222"/>
                  <a:gd name="T22" fmla="*/ 7503 w 7504"/>
                  <a:gd name="T23" fmla="*/ 48 h 13222"/>
                  <a:gd name="T24" fmla="*/ 7504 w 7504"/>
                  <a:gd name="T25" fmla="*/ 54 h 13222"/>
                  <a:gd name="T26" fmla="*/ 7504 w 7504"/>
                  <a:gd name="T27" fmla="*/ 59 h 13222"/>
                  <a:gd name="T28" fmla="*/ 7504 w 7504"/>
                  <a:gd name="T29" fmla="*/ 13161 h 13222"/>
                  <a:gd name="T30" fmla="*/ 7504 w 7504"/>
                  <a:gd name="T31" fmla="*/ 13167 h 13222"/>
                  <a:gd name="T32" fmla="*/ 7503 w 7504"/>
                  <a:gd name="T33" fmla="*/ 13174 h 13222"/>
                  <a:gd name="T34" fmla="*/ 7501 w 7504"/>
                  <a:gd name="T35" fmla="*/ 13179 h 13222"/>
                  <a:gd name="T36" fmla="*/ 7500 w 7504"/>
                  <a:gd name="T37" fmla="*/ 13185 h 13222"/>
                  <a:gd name="T38" fmla="*/ 7494 w 7504"/>
                  <a:gd name="T39" fmla="*/ 13195 h 13222"/>
                  <a:gd name="T40" fmla="*/ 7486 w 7504"/>
                  <a:gd name="T41" fmla="*/ 13203 h 13222"/>
                  <a:gd name="T42" fmla="*/ 7478 w 7504"/>
                  <a:gd name="T43" fmla="*/ 13211 h 13222"/>
                  <a:gd name="T44" fmla="*/ 7468 w 7504"/>
                  <a:gd name="T45" fmla="*/ 13217 h 13222"/>
                  <a:gd name="T46" fmla="*/ 7462 w 7504"/>
                  <a:gd name="T47" fmla="*/ 13218 h 13222"/>
                  <a:gd name="T48" fmla="*/ 7457 w 7504"/>
                  <a:gd name="T49" fmla="*/ 13221 h 13222"/>
                  <a:gd name="T50" fmla="*/ 7451 w 7504"/>
                  <a:gd name="T51" fmla="*/ 13222 h 13222"/>
                  <a:gd name="T52" fmla="*/ 7444 w 7504"/>
                  <a:gd name="T53" fmla="*/ 13222 h 13222"/>
                  <a:gd name="T54" fmla="*/ 60 w 7504"/>
                  <a:gd name="T55" fmla="*/ 13222 h 13222"/>
                  <a:gd name="T56" fmla="*/ 54 w 7504"/>
                  <a:gd name="T57" fmla="*/ 13222 h 13222"/>
                  <a:gd name="T58" fmla="*/ 48 w 7504"/>
                  <a:gd name="T59" fmla="*/ 13221 h 13222"/>
                  <a:gd name="T60" fmla="*/ 43 w 7504"/>
                  <a:gd name="T61" fmla="*/ 13218 h 13222"/>
                  <a:gd name="T62" fmla="*/ 37 w 7504"/>
                  <a:gd name="T63" fmla="*/ 13217 h 13222"/>
                  <a:gd name="T64" fmla="*/ 27 w 7504"/>
                  <a:gd name="T65" fmla="*/ 13211 h 13222"/>
                  <a:gd name="T66" fmla="*/ 18 w 7504"/>
                  <a:gd name="T67" fmla="*/ 13203 h 13222"/>
                  <a:gd name="T68" fmla="*/ 11 w 7504"/>
                  <a:gd name="T69" fmla="*/ 13195 h 13222"/>
                  <a:gd name="T70" fmla="*/ 5 w 7504"/>
                  <a:gd name="T71" fmla="*/ 13185 h 13222"/>
                  <a:gd name="T72" fmla="*/ 3 w 7504"/>
                  <a:gd name="T73" fmla="*/ 13179 h 13222"/>
                  <a:gd name="T74" fmla="*/ 2 w 7504"/>
                  <a:gd name="T75" fmla="*/ 13174 h 13222"/>
                  <a:gd name="T76" fmla="*/ 0 w 7504"/>
                  <a:gd name="T77" fmla="*/ 13167 h 13222"/>
                  <a:gd name="T78" fmla="*/ 0 w 7504"/>
                  <a:gd name="T79" fmla="*/ 13161 h 13222"/>
                  <a:gd name="T80" fmla="*/ 0 w 7504"/>
                  <a:gd name="T81" fmla="*/ 59 h 13222"/>
                  <a:gd name="T82" fmla="*/ 0 w 7504"/>
                  <a:gd name="T83" fmla="*/ 54 h 13222"/>
                  <a:gd name="T84" fmla="*/ 2 w 7504"/>
                  <a:gd name="T85" fmla="*/ 48 h 13222"/>
                  <a:gd name="T86" fmla="*/ 3 w 7504"/>
                  <a:gd name="T87" fmla="*/ 42 h 13222"/>
                  <a:gd name="T88" fmla="*/ 5 w 7504"/>
                  <a:gd name="T89" fmla="*/ 36 h 13222"/>
                  <a:gd name="T90" fmla="*/ 11 w 7504"/>
                  <a:gd name="T91" fmla="*/ 26 h 13222"/>
                  <a:gd name="T92" fmla="*/ 18 w 7504"/>
                  <a:gd name="T93" fmla="*/ 17 h 13222"/>
                  <a:gd name="T94" fmla="*/ 27 w 7504"/>
                  <a:gd name="T95" fmla="*/ 10 h 13222"/>
                  <a:gd name="T96" fmla="*/ 37 w 7504"/>
                  <a:gd name="T97" fmla="*/ 5 h 13222"/>
                  <a:gd name="T98" fmla="*/ 43 w 7504"/>
                  <a:gd name="T99" fmla="*/ 2 h 13222"/>
                  <a:gd name="T100" fmla="*/ 48 w 7504"/>
                  <a:gd name="T101" fmla="*/ 1 h 13222"/>
                  <a:gd name="T102" fmla="*/ 54 w 7504"/>
                  <a:gd name="T103" fmla="*/ 0 h 13222"/>
                  <a:gd name="T104" fmla="*/ 60 w 7504"/>
                  <a:gd name="T105" fmla="*/ 0 h 13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504" h="13222">
                    <a:moveTo>
                      <a:pt x="60" y="0"/>
                    </a:moveTo>
                    <a:lnTo>
                      <a:pt x="7444" y="0"/>
                    </a:lnTo>
                    <a:lnTo>
                      <a:pt x="7451" y="0"/>
                    </a:lnTo>
                    <a:lnTo>
                      <a:pt x="7457" y="1"/>
                    </a:lnTo>
                    <a:lnTo>
                      <a:pt x="7462" y="2"/>
                    </a:lnTo>
                    <a:lnTo>
                      <a:pt x="7468" y="5"/>
                    </a:lnTo>
                    <a:lnTo>
                      <a:pt x="7478" y="10"/>
                    </a:lnTo>
                    <a:lnTo>
                      <a:pt x="7486" y="17"/>
                    </a:lnTo>
                    <a:lnTo>
                      <a:pt x="7494" y="26"/>
                    </a:lnTo>
                    <a:lnTo>
                      <a:pt x="7500" y="36"/>
                    </a:lnTo>
                    <a:lnTo>
                      <a:pt x="7501" y="42"/>
                    </a:lnTo>
                    <a:lnTo>
                      <a:pt x="7503" y="48"/>
                    </a:lnTo>
                    <a:lnTo>
                      <a:pt x="7504" y="54"/>
                    </a:lnTo>
                    <a:lnTo>
                      <a:pt x="7504" y="59"/>
                    </a:lnTo>
                    <a:lnTo>
                      <a:pt x="7504" y="13161"/>
                    </a:lnTo>
                    <a:lnTo>
                      <a:pt x="7504" y="13167"/>
                    </a:lnTo>
                    <a:lnTo>
                      <a:pt x="7503" y="13174"/>
                    </a:lnTo>
                    <a:lnTo>
                      <a:pt x="7501" y="13179"/>
                    </a:lnTo>
                    <a:lnTo>
                      <a:pt x="7500" y="13185"/>
                    </a:lnTo>
                    <a:lnTo>
                      <a:pt x="7494" y="13195"/>
                    </a:lnTo>
                    <a:lnTo>
                      <a:pt x="7486" y="13203"/>
                    </a:lnTo>
                    <a:lnTo>
                      <a:pt x="7478" y="13211"/>
                    </a:lnTo>
                    <a:lnTo>
                      <a:pt x="7468" y="13217"/>
                    </a:lnTo>
                    <a:lnTo>
                      <a:pt x="7462" y="13218"/>
                    </a:lnTo>
                    <a:lnTo>
                      <a:pt x="7457" y="13221"/>
                    </a:lnTo>
                    <a:lnTo>
                      <a:pt x="7451" y="13222"/>
                    </a:lnTo>
                    <a:lnTo>
                      <a:pt x="7444" y="13222"/>
                    </a:lnTo>
                    <a:lnTo>
                      <a:pt x="60" y="13222"/>
                    </a:lnTo>
                    <a:lnTo>
                      <a:pt x="54" y="13222"/>
                    </a:lnTo>
                    <a:lnTo>
                      <a:pt x="48" y="13221"/>
                    </a:lnTo>
                    <a:lnTo>
                      <a:pt x="43" y="13218"/>
                    </a:lnTo>
                    <a:lnTo>
                      <a:pt x="37" y="13217"/>
                    </a:lnTo>
                    <a:lnTo>
                      <a:pt x="27" y="13211"/>
                    </a:lnTo>
                    <a:lnTo>
                      <a:pt x="18" y="13203"/>
                    </a:lnTo>
                    <a:lnTo>
                      <a:pt x="11" y="13195"/>
                    </a:lnTo>
                    <a:lnTo>
                      <a:pt x="5" y="13185"/>
                    </a:lnTo>
                    <a:lnTo>
                      <a:pt x="3" y="13179"/>
                    </a:lnTo>
                    <a:lnTo>
                      <a:pt x="2" y="13174"/>
                    </a:lnTo>
                    <a:lnTo>
                      <a:pt x="0" y="13167"/>
                    </a:lnTo>
                    <a:lnTo>
                      <a:pt x="0" y="13161"/>
                    </a:lnTo>
                    <a:lnTo>
                      <a:pt x="0" y="59"/>
                    </a:lnTo>
                    <a:lnTo>
                      <a:pt x="0" y="54"/>
                    </a:lnTo>
                    <a:lnTo>
                      <a:pt x="2" y="48"/>
                    </a:lnTo>
                    <a:lnTo>
                      <a:pt x="3" y="42"/>
                    </a:lnTo>
                    <a:lnTo>
                      <a:pt x="5" y="36"/>
                    </a:lnTo>
                    <a:lnTo>
                      <a:pt x="11" y="26"/>
                    </a:lnTo>
                    <a:lnTo>
                      <a:pt x="18" y="17"/>
                    </a:lnTo>
                    <a:lnTo>
                      <a:pt x="27" y="10"/>
                    </a:lnTo>
                    <a:lnTo>
                      <a:pt x="37" y="5"/>
                    </a:lnTo>
                    <a:lnTo>
                      <a:pt x="43" y="2"/>
                    </a:lnTo>
                    <a:lnTo>
                      <a:pt x="48" y="1"/>
                    </a:lnTo>
                    <a:lnTo>
                      <a:pt x="54" y="0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Rectangle 19">
                <a:extLst>
                  <a:ext uri="{FF2B5EF4-FFF2-40B4-BE49-F238E27FC236}">
                    <a16:creationId xmlns="" xmlns:a16="http://schemas.microsoft.com/office/drawing/2014/main" id="{FB4E60CD-0BF4-4733-A994-3A260AF9F6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98835" y="2056152"/>
                <a:ext cx="1656715" cy="2953748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  <a:tint val="66000"/>
                      <a:satMod val="160000"/>
                    </a:schemeClr>
                  </a:gs>
                  <a:gs pos="50000">
                    <a:schemeClr val="bg1">
                      <a:lumMod val="75000"/>
                      <a:tint val="44500"/>
                      <a:satMod val="160000"/>
                    </a:schemeClr>
                  </a:gs>
                  <a:gs pos="100000">
                    <a:schemeClr val="bg1">
                      <a:lumMod val="75000"/>
                      <a:tint val="23500"/>
                      <a:satMod val="16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3" name="Group 12">
                <a:extLst>
                  <a:ext uri="{FF2B5EF4-FFF2-40B4-BE49-F238E27FC236}">
                    <a16:creationId xmlns="" xmlns:a16="http://schemas.microsoft.com/office/drawing/2014/main" id="{86787A80-DE36-454E-B692-10BE1C47F18B}"/>
                  </a:ext>
                </a:extLst>
              </p:cNvPr>
              <p:cNvGrpSpPr/>
              <p:nvPr/>
            </p:nvGrpSpPr>
            <p:grpSpPr>
              <a:xfrm>
                <a:off x="5298835" y="2056150"/>
                <a:ext cx="1656715" cy="108994"/>
                <a:chOff x="2252642" y="846142"/>
                <a:chExt cx="1930382" cy="127001"/>
              </a:xfrm>
            </p:grpSpPr>
            <p:sp>
              <p:nvSpPr>
                <p:cNvPr id="27" name="Rectangle 20">
                  <a:extLst>
                    <a:ext uri="{FF2B5EF4-FFF2-40B4-BE49-F238E27FC236}">
                      <a16:creationId xmlns="" xmlns:a16="http://schemas.microsoft.com/office/drawing/2014/main" id="{AA69333A-7101-4446-A77D-BD63DD39E1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52642" y="846142"/>
                  <a:ext cx="1930382" cy="127001"/>
                </a:xfrm>
                <a:prstGeom prst="rect">
                  <a:avLst/>
                </a:prstGeom>
                <a:gradFill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" name="Rectangle 21">
                  <a:extLst>
                    <a:ext uri="{FF2B5EF4-FFF2-40B4-BE49-F238E27FC236}">
                      <a16:creationId xmlns="" xmlns:a16="http://schemas.microsoft.com/office/drawing/2014/main" id="{ADED6C5B-2782-4FD4-B82E-16E402493E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78042" y="912817"/>
                  <a:ext cx="19050" cy="2540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" name="Rectangle 22">
                  <a:extLst>
                    <a:ext uri="{FF2B5EF4-FFF2-40B4-BE49-F238E27FC236}">
                      <a16:creationId xmlns="" xmlns:a16="http://schemas.microsoft.com/office/drawing/2014/main" id="{88E378A6-6ED2-4ADE-9FC3-AA7E5FB69F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01854" y="908054"/>
                  <a:ext cx="19050" cy="30164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" name="Rectangle 23">
                  <a:extLst>
                    <a:ext uri="{FF2B5EF4-FFF2-40B4-BE49-F238E27FC236}">
                      <a16:creationId xmlns="" xmlns:a16="http://schemas.microsoft.com/office/drawing/2014/main" id="{DE46334B-3F10-4108-8E7C-D57639F0C3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27254" y="898529"/>
                  <a:ext cx="17463" cy="3968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" name="Rectangle 24">
                  <a:extLst>
                    <a:ext uri="{FF2B5EF4-FFF2-40B4-BE49-F238E27FC236}">
                      <a16:creationId xmlns="" xmlns:a16="http://schemas.microsoft.com/office/drawing/2014/main" id="{54BB402C-4CD1-4FF3-A95A-FDF5D63422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51066" y="890592"/>
                  <a:ext cx="17463" cy="47625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Rectangle 25">
                  <a:extLst>
                    <a:ext uri="{FF2B5EF4-FFF2-40B4-BE49-F238E27FC236}">
                      <a16:creationId xmlns="" xmlns:a16="http://schemas.microsoft.com/office/drawing/2014/main" id="{FA7452C4-9CDB-422F-BBE9-DDD7877ADC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74878" y="877891"/>
                  <a:ext cx="17463" cy="60325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" name="Freeform 135">
                  <a:extLst>
                    <a:ext uri="{FF2B5EF4-FFF2-40B4-BE49-F238E27FC236}">
                      <a16:creationId xmlns="" xmlns:a16="http://schemas.microsoft.com/office/drawing/2014/main" id="{D42CA19F-6CAD-488B-97EE-A1E6085A99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32028" y="873129"/>
                  <a:ext cx="96837" cy="34925"/>
                </a:xfrm>
                <a:custGeom>
                  <a:avLst/>
                  <a:gdLst>
                    <a:gd name="T0" fmla="*/ 195 w 362"/>
                    <a:gd name="T1" fmla="*/ 0 h 133"/>
                    <a:gd name="T2" fmla="*/ 222 w 362"/>
                    <a:gd name="T3" fmla="*/ 3 h 133"/>
                    <a:gd name="T4" fmla="*/ 248 w 362"/>
                    <a:gd name="T5" fmla="*/ 10 h 133"/>
                    <a:gd name="T6" fmla="*/ 274 w 362"/>
                    <a:gd name="T7" fmla="*/ 19 h 133"/>
                    <a:gd name="T8" fmla="*/ 296 w 362"/>
                    <a:gd name="T9" fmla="*/ 31 h 133"/>
                    <a:gd name="T10" fmla="*/ 318 w 362"/>
                    <a:gd name="T11" fmla="*/ 46 h 133"/>
                    <a:gd name="T12" fmla="*/ 337 w 362"/>
                    <a:gd name="T13" fmla="*/ 63 h 133"/>
                    <a:gd name="T14" fmla="*/ 356 w 362"/>
                    <a:gd name="T15" fmla="*/ 83 h 133"/>
                    <a:gd name="T16" fmla="*/ 321 w 362"/>
                    <a:gd name="T17" fmla="*/ 133 h 133"/>
                    <a:gd name="T18" fmla="*/ 309 w 362"/>
                    <a:gd name="T19" fmla="*/ 116 h 133"/>
                    <a:gd name="T20" fmla="*/ 295 w 362"/>
                    <a:gd name="T21" fmla="*/ 101 h 133"/>
                    <a:gd name="T22" fmla="*/ 279 w 362"/>
                    <a:gd name="T23" fmla="*/ 87 h 133"/>
                    <a:gd name="T24" fmla="*/ 262 w 362"/>
                    <a:gd name="T25" fmla="*/ 77 h 133"/>
                    <a:gd name="T26" fmla="*/ 244 w 362"/>
                    <a:gd name="T27" fmla="*/ 68 h 133"/>
                    <a:gd name="T28" fmla="*/ 223 w 362"/>
                    <a:gd name="T29" fmla="*/ 61 h 133"/>
                    <a:gd name="T30" fmla="*/ 203 w 362"/>
                    <a:gd name="T31" fmla="*/ 57 h 133"/>
                    <a:gd name="T32" fmla="*/ 181 w 362"/>
                    <a:gd name="T33" fmla="*/ 55 h 133"/>
                    <a:gd name="T34" fmla="*/ 159 w 362"/>
                    <a:gd name="T35" fmla="*/ 57 h 133"/>
                    <a:gd name="T36" fmla="*/ 139 w 362"/>
                    <a:gd name="T37" fmla="*/ 61 h 133"/>
                    <a:gd name="T38" fmla="*/ 118 w 362"/>
                    <a:gd name="T39" fmla="*/ 68 h 133"/>
                    <a:gd name="T40" fmla="*/ 100 w 362"/>
                    <a:gd name="T41" fmla="*/ 77 h 133"/>
                    <a:gd name="T42" fmla="*/ 83 w 362"/>
                    <a:gd name="T43" fmla="*/ 87 h 133"/>
                    <a:gd name="T44" fmla="*/ 67 w 362"/>
                    <a:gd name="T45" fmla="*/ 101 h 133"/>
                    <a:gd name="T46" fmla="*/ 53 w 362"/>
                    <a:gd name="T47" fmla="*/ 116 h 133"/>
                    <a:gd name="T48" fmla="*/ 41 w 362"/>
                    <a:gd name="T49" fmla="*/ 133 h 133"/>
                    <a:gd name="T50" fmla="*/ 7 w 362"/>
                    <a:gd name="T51" fmla="*/ 83 h 133"/>
                    <a:gd name="T52" fmla="*/ 25 w 362"/>
                    <a:gd name="T53" fmla="*/ 63 h 133"/>
                    <a:gd name="T54" fmla="*/ 44 w 362"/>
                    <a:gd name="T55" fmla="*/ 46 h 133"/>
                    <a:gd name="T56" fmla="*/ 66 w 362"/>
                    <a:gd name="T57" fmla="*/ 31 h 133"/>
                    <a:gd name="T58" fmla="*/ 89 w 362"/>
                    <a:gd name="T59" fmla="*/ 19 h 133"/>
                    <a:gd name="T60" fmla="*/ 114 w 362"/>
                    <a:gd name="T61" fmla="*/ 10 h 133"/>
                    <a:gd name="T62" fmla="*/ 140 w 362"/>
                    <a:gd name="T63" fmla="*/ 3 h 133"/>
                    <a:gd name="T64" fmla="*/ 167 w 362"/>
                    <a:gd name="T65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362" h="133">
                      <a:moveTo>
                        <a:pt x="181" y="0"/>
                      </a:moveTo>
                      <a:lnTo>
                        <a:pt x="195" y="0"/>
                      </a:lnTo>
                      <a:lnTo>
                        <a:pt x="208" y="1"/>
                      </a:lnTo>
                      <a:lnTo>
                        <a:pt x="222" y="3"/>
                      </a:lnTo>
                      <a:lnTo>
                        <a:pt x="236" y="5"/>
                      </a:lnTo>
                      <a:lnTo>
                        <a:pt x="248" y="10"/>
                      </a:lnTo>
                      <a:lnTo>
                        <a:pt x="261" y="14"/>
                      </a:lnTo>
                      <a:lnTo>
                        <a:pt x="274" y="19"/>
                      </a:lnTo>
                      <a:lnTo>
                        <a:pt x="285" y="25"/>
                      </a:lnTo>
                      <a:lnTo>
                        <a:pt x="296" y="31"/>
                      </a:lnTo>
                      <a:lnTo>
                        <a:pt x="308" y="38"/>
                      </a:lnTo>
                      <a:lnTo>
                        <a:pt x="318" y="46"/>
                      </a:lnTo>
                      <a:lnTo>
                        <a:pt x="328" y="54"/>
                      </a:lnTo>
                      <a:lnTo>
                        <a:pt x="337" y="63"/>
                      </a:lnTo>
                      <a:lnTo>
                        <a:pt x="346" y="73"/>
                      </a:lnTo>
                      <a:lnTo>
                        <a:pt x="356" y="83"/>
                      </a:lnTo>
                      <a:lnTo>
                        <a:pt x="362" y="93"/>
                      </a:lnTo>
                      <a:lnTo>
                        <a:pt x="321" y="133"/>
                      </a:lnTo>
                      <a:lnTo>
                        <a:pt x="316" y="124"/>
                      </a:lnTo>
                      <a:lnTo>
                        <a:pt x="309" y="116"/>
                      </a:lnTo>
                      <a:lnTo>
                        <a:pt x="302" y="108"/>
                      </a:lnTo>
                      <a:lnTo>
                        <a:pt x="295" y="101"/>
                      </a:lnTo>
                      <a:lnTo>
                        <a:pt x="287" y="94"/>
                      </a:lnTo>
                      <a:lnTo>
                        <a:pt x="279" y="87"/>
                      </a:lnTo>
                      <a:lnTo>
                        <a:pt x="271" y="82"/>
                      </a:lnTo>
                      <a:lnTo>
                        <a:pt x="262" y="77"/>
                      </a:lnTo>
                      <a:lnTo>
                        <a:pt x="253" y="71"/>
                      </a:lnTo>
                      <a:lnTo>
                        <a:pt x="244" y="68"/>
                      </a:lnTo>
                      <a:lnTo>
                        <a:pt x="234" y="65"/>
                      </a:lnTo>
                      <a:lnTo>
                        <a:pt x="223" y="61"/>
                      </a:lnTo>
                      <a:lnTo>
                        <a:pt x="213" y="59"/>
                      </a:lnTo>
                      <a:lnTo>
                        <a:pt x="203" y="57"/>
                      </a:lnTo>
                      <a:lnTo>
                        <a:pt x="193" y="55"/>
                      </a:lnTo>
                      <a:lnTo>
                        <a:pt x="181" y="55"/>
                      </a:lnTo>
                      <a:lnTo>
                        <a:pt x="170" y="55"/>
                      </a:lnTo>
                      <a:lnTo>
                        <a:pt x="159" y="57"/>
                      </a:lnTo>
                      <a:lnTo>
                        <a:pt x="149" y="59"/>
                      </a:lnTo>
                      <a:lnTo>
                        <a:pt x="139" y="61"/>
                      </a:lnTo>
                      <a:lnTo>
                        <a:pt x="129" y="65"/>
                      </a:lnTo>
                      <a:lnTo>
                        <a:pt x="118" y="68"/>
                      </a:lnTo>
                      <a:lnTo>
                        <a:pt x="109" y="71"/>
                      </a:lnTo>
                      <a:lnTo>
                        <a:pt x="100" y="77"/>
                      </a:lnTo>
                      <a:lnTo>
                        <a:pt x="91" y="82"/>
                      </a:lnTo>
                      <a:lnTo>
                        <a:pt x="83" y="87"/>
                      </a:lnTo>
                      <a:lnTo>
                        <a:pt x="75" y="94"/>
                      </a:lnTo>
                      <a:lnTo>
                        <a:pt x="67" y="101"/>
                      </a:lnTo>
                      <a:lnTo>
                        <a:pt x="60" y="108"/>
                      </a:lnTo>
                      <a:lnTo>
                        <a:pt x="53" y="116"/>
                      </a:lnTo>
                      <a:lnTo>
                        <a:pt x="47" y="124"/>
                      </a:lnTo>
                      <a:lnTo>
                        <a:pt x="41" y="133"/>
                      </a:lnTo>
                      <a:lnTo>
                        <a:pt x="0" y="93"/>
                      </a:lnTo>
                      <a:lnTo>
                        <a:pt x="7" y="83"/>
                      </a:lnTo>
                      <a:lnTo>
                        <a:pt x="16" y="73"/>
                      </a:lnTo>
                      <a:lnTo>
                        <a:pt x="25" y="63"/>
                      </a:lnTo>
                      <a:lnTo>
                        <a:pt x="34" y="54"/>
                      </a:lnTo>
                      <a:lnTo>
                        <a:pt x="44" y="46"/>
                      </a:lnTo>
                      <a:lnTo>
                        <a:pt x="55" y="38"/>
                      </a:lnTo>
                      <a:lnTo>
                        <a:pt x="66" y="31"/>
                      </a:lnTo>
                      <a:lnTo>
                        <a:pt x="77" y="25"/>
                      </a:lnTo>
                      <a:lnTo>
                        <a:pt x="89" y="19"/>
                      </a:lnTo>
                      <a:lnTo>
                        <a:pt x="101" y="14"/>
                      </a:lnTo>
                      <a:lnTo>
                        <a:pt x="114" y="10"/>
                      </a:lnTo>
                      <a:lnTo>
                        <a:pt x="126" y="5"/>
                      </a:lnTo>
                      <a:lnTo>
                        <a:pt x="140" y="3"/>
                      </a:lnTo>
                      <a:lnTo>
                        <a:pt x="154" y="1"/>
                      </a:lnTo>
                      <a:lnTo>
                        <a:pt x="167" y="0"/>
                      </a:lnTo>
                      <a:lnTo>
                        <a:pt x="181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" name="Freeform 136">
                  <a:extLst>
                    <a:ext uri="{FF2B5EF4-FFF2-40B4-BE49-F238E27FC236}">
                      <a16:creationId xmlns="" xmlns:a16="http://schemas.microsoft.com/office/drawing/2014/main" id="{C7711C0A-DFD9-46BD-A18C-7DEBD62965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49489" y="896942"/>
                  <a:ext cx="61912" cy="28576"/>
                </a:xfrm>
                <a:custGeom>
                  <a:avLst/>
                  <a:gdLst>
                    <a:gd name="T0" fmla="*/ 117 w 235"/>
                    <a:gd name="T1" fmla="*/ 0 h 111"/>
                    <a:gd name="T2" fmla="*/ 126 w 235"/>
                    <a:gd name="T3" fmla="*/ 1 h 111"/>
                    <a:gd name="T4" fmla="*/ 135 w 235"/>
                    <a:gd name="T5" fmla="*/ 2 h 111"/>
                    <a:gd name="T6" fmla="*/ 144 w 235"/>
                    <a:gd name="T7" fmla="*/ 3 h 111"/>
                    <a:gd name="T8" fmla="*/ 154 w 235"/>
                    <a:gd name="T9" fmla="*/ 6 h 111"/>
                    <a:gd name="T10" fmla="*/ 162 w 235"/>
                    <a:gd name="T11" fmla="*/ 8 h 111"/>
                    <a:gd name="T12" fmla="*/ 171 w 235"/>
                    <a:gd name="T13" fmla="*/ 11 h 111"/>
                    <a:gd name="T14" fmla="*/ 179 w 235"/>
                    <a:gd name="T15" fmla="*/ 15 h 111"/>
                    <a:gd name="T16" fmla="*/ 186 w 235"/>
                    <a:gd name="T17" fmla="*/ 19 h 111"/>
                    <a:gd name="T18" fmla="*/ 200 w 235"/>
                    <a:gd name="T19" fmla="*/ 30 h 111"/>
                    <a:gd name="T20" fmla="*/ 214 w 235"/>
                    <a:gd name="T21" fmla="*/ 41 h 111"/>
                    <a:gd name="T22" fmla="*/ 225 w 235"/>
                    <a:gd name="T23" fmla="*/ 54 h 111"/>
                    <a:gd name="T24" fmla="*/ 235 w 235"/>
                    <a:gd name="T25" fmla="*/ 68 h 111"/>
                    <a:gd name="T26" fmla="*/ 190 w 235"/>
                    <a:gd name="T27" fmla="*/ 111 h 111"/>
                    <a:gd name="T28" fmla="*/ 186 w 235"/>
                    <a:gd name="T29" fmla="*/ 99 h 111"/>
                    <a:gd name="T30" fmla="*/ 179 w 235"/>
                    <a:gd name="T31" fmla="*/ 90 h 111"/>
                    <a:gd name="T32" fmla="*/ 172 w 235"/>
                    <a:gd name="T33" fmla="*/ 81 h 111"/>
                    <a:gd name="T34" fmla="*/ 163 w 235"/>
                    <a:gd name="T35" fmla="*/ 73 h 111"/>
                    <a:gd name="T36" fmla="*/ 152 w 235"/>
                    <a:gd name="T37" fmla="*/ 67 h 111"/>
                    <a:gd name="T38" fmla="*/ 141 w 235"/>
                    <a:gd name="T39" fmla="*/ 63 h 111"/>
                    <a:gd name="T40" fmla="*/ 130 w 235"/>
                    <a:gd name="T41" fmla="*/ 59 h 111"/>
                    <a:gd name="T42" fmla="*/ 117 w 235"/>
                    <a:gd name="T43" fmla="*/ 59 h 111"/>
                    <a:gd name="T44" fmla="*/ 105 w 235"/>
                    <a:gd name="T45" fmla="*/ 59 h 111"/>
                    <a:gd name="T46" fmla="*/ 93 w 235"/>
                    <a:gd name="T47" fmla="*/ 63 h 111"/>
                    <a:gd name="T48" fmla="*/ 82 w 235"/>
                    <a:gd name="T49" fmla="*/ 67 h 111"/>
                    <a:gd name="T50" fmla="*/ 71 w 235"/>
                    <a:gd name="T51" fmla="*/ 73 h 111"/>
                    <a:gd name="T52" fmla="*/ 64 w 235"/>
                    <a:gd name="T53" fmla="*/ 81 h 111"/>
                    <a:gd name="T54" fmla="*/ 56 w 235"/>
                    <a:gd name="T55" fmla="*/ 90 h 111"/>
                    <a:gd name="T56" fmla="*/ 49 w 235"/>
                    <a:gd name="T57" fmla="*/ 99 h 111"/>
                    <a:gd name="T58" fmla="*/ 44 w 235"/>
                    <a:gd name="T59" fmla="*/ 111 h 111"/>
                    <a:gd name="T60" fmla="*/ 0 w 235"/>
                    <a:gd name="T61" fmla="*/ 68 h 111"/>
                    <a:gd name="T62" fmla="*/ 9 w 235"/>
                    <a:gd name="T63" fmla="*/ 54 h 111"/>
                    <a:gd name="T64" fmla="*/ 20 w 235"/>
                    <a:gd name="T65" fmla="*/ 41 h 111"/>
                    <a:gd name="T66" fmla="*/ 34 w 235"/>
                    <a:gd name="T67" fmla="*/ 30 h 111"/>
                    <a:gd name="T68" fmla="*/ 49 w 235"/>
                    <a:gd name="T69" fmla="*/ 19 h 111"/>
                    <a:gd name="T70" fmla="*/ 56 w 235"/>
                    <a:gd name="T71" fmla="*/ 15 h 111"/>
                    <a:gd name="T72" fmla="*/ 64 w 235"/>
                    <a:gd name="T73" fmla="*/ 11 h 111"/>
                    <a:gd name="T74" fmla="*/ 73 w 235"/>
                    <a:gd name="T75" fmla="*/ 8 h 111"/>
                    <a:gd name="T76" fmla="*/ 81 w 235"/>
                    <a:gd name="T77" fmla="*/ 6 h 111"/>
                    <a:gd name="T78" fmla="*/ 90 w 235"/>
                    <a:gd name="T79" fmla="*/ 3 h 111"/>
                    <a:gd name="T80" fmla="*/ 99 w 235"/>
                    <a:gd name="T81" fmla="*/ 2 h 111"/>
                    <a:gd name="T82" fmla="*/ 108 w 235"/>
                    <a:gd name="T83" fmla="*/ 1 h 111"/>
                    <a:gd name="T84" fmla="*/ 117 w 235"/>
                    <a:gd name="T85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35" h="111">
                      <a:moveTo>
                        <a:pt x="117" y="0"/>
                      </a:moveTo>
                      <a:lnTo>
                        <a:pt x="126" y="1"/>
                      </a:lnTo>
                      <a:lnTo>
                        <a:pt x="135" y="2"/>
                      </a:lnTo>
                      <a:lnTo>
                        <a:pt x="144" y="3"/>
                      </a:lnTo>
                      <a:lnTo>
                        <a:pt x="154" y="6"/>
                      </a:lnTo>
                      <a:lnTo>
                        <a:pt x="162" y="8"/>
                      </a:lnTo>
                      <a:lnTo>
                        <a:pt x="171" y="11"/>
                      </a:lnTo>
                      <a:lnTo>
                        <a:pt x="179" y="15"/>
                      </a:lnTo>
                      <a:lnTo>
                        <a:pt x="186" y="19"/>
                      </a:lnTo>
                      <a:lnTo>
                        <a:pt x="200" y="30"/>
                      </a:lnTo>
                      <a:lnTo>
                        <a:pt x="214" y="41"/>
                      </a:lnTo>
                      <a:lnTo>
                        <a:pt x="225" y="54"/>
                      </a:lnTo>
                      <a:lnTo>
                        <a:pt x="235" y="68"/>
                      </a:lnTo>
                      <a:lnTo>
                        <a:pt x="190" y="111"/>
                      </a:lnTo>
                      <a:lnTo>
                        <a:pt x="186" y="99"/>
                      </a:lnTo>
                      <a:lnTo>
                        <a:pt x="179" y="90"/>
                      </a:lnTo>
                      <a:lnTo>
                        <a:pt x="172" y="81"/>
                      </a:lnTo>
                      <a:lnTo>
                        <a:pt x="163" y="73"/>
                      </a:lnTo>
                      <a:lnTo>
                        <a:pt x="152" y="67"/>
                      </a:lnTo>
                      <a:lnTo>
                        <a:pt x="141" y="63"/>
                      </a:lnTo>
                      <a:lnTo>
                        <a:pt x="130" y="59"/>
                      </a:lnTo>
                      <a:lnTo>
                        <a:pt x="117" y="59"/>
                      </a:lnTo>
                      <a:lnTo>
                        <a:pt x="105" y="59"/>
                      </a:lnTo>
                      <a:lnTo>
                        <a:pt x="93" y="63"/>
                      </a:lnTo>
                      <a:lnTo>
                        <a:pt x="82" y="67"/>
                      </a:lnTo>
                      <a:lnTo>
                        <a:pt x="71" y="73"/>
                      </a:lnTo>
                      <a:lnTo>
                        <a:pt x="64" y="81"/>
                      </a:lnTo>
                      <a:lnTo>
                        <a:pt x="56" y="90"/>
                      </a:lnTo>
                      <a:lnTo>
                        <a:pt x="49" y="99"/>
                      </a:lnTo>
                      <a:lnTo>
                        <a:pt x="44" y="111"/>
                      </a:lnTo>
                      <a:lnTo>
                        <a:pt x="0" y="68"/>
                      </a:lnTo>
                      <a:lnTo>
                        <a:pt x="9" y="54"/>
                      </a:lnTo>
                      <a:lnTo>
                        <a:pt x="20" y="41"/>
                      </a:lnTo>
                      <a:lnTo>
                        <a:pt x="34" y="30"/>
                      </a:lnTo>
                      <a:lnTo>
                        <a:pt x="49" y="19"/>
                      </a:lnTo>
                      <a:lnTo>
                        <a:pt x="56" y="15"/>
                      </a:lnTo>
                      <a:lnTo>
                        <a:pt x="64" y="11"/>
                      </a:lnTo>
                      <a:lnTo>
                        <a:pt x="73" y="8"/>
                      </a:lnTo>
                      <a:lnTo>
                        <a:pt x="81" y="6"/>
                      </a:lnTo>
                      <a:lnTo>
                        <a:pt x="90" y="3"/>
                      </a:lnTo>
                      <a:lnTo>
                        <a:pt x="99" y="2"/>
                      </a:lnTo>
                      <a:lnTo>
                        <a:pt x="108" y="1"/>
                      </a:lnTo>
                      <a:lnTo>
                        <a:pt x="117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" name="Freeform 137">
                  <a:extLst>
                    <a:ext uri="{FF2B5EF4-FFF2-40B4-BE49-F238E27FC236}">
                      <a16:creationId xmlns="" xmlns:a16="http://schemas.microsoft.com/office/drawing/2014/main" id="{11F54F03-CF92-4AAD-87A3-9A68C8C5CF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68539" y="920755"/>
                  <a:ext cx="23813" cy="22225"/>
                </a:xfrm>
                <a:custGeom>
                  <a:avLst/>
                  <a:gdLst>
                    <a:gd name="T0" fmla="*/ 42 w 84"/>
                    <a:gd name="T1" fmla="*/ 0 h 84"/>
                    <a:gd name="T2" fmla="*/ 51 w 84"/>
                    <a:gd name="T3" fmla="*/ 0 h 84"/>
                    <a:gd name="T4" fmla="*/ 59 w 84"/>
                    <a:gd name="T5" fmla="*/ 2 h 84"/>
                    <a:gd name="T6" fmla="*/ 66 w 84"/>
                    <a:gd name="T7" fmla="*/ 7 h 84"/>
                    <a:gd name="T8" fmla="*/ 72 w 84"/>
                    <a:gd name="T9" fmla="*/ 11 h 84"/>
                    <a:gd name="T10" fmla="*/ 77 w 84"/>
                    <a:gd name="T11" fmla="*/ 18 h 84"/>
                    <a:gd name="T12" fmla="*/ 81 w 84"/>
                    <a:gd name="T13" fmla="*/ 25 h 84"/>
                    <a:gd name="T14" fmla="*/ 83 w 84"/>
                    <a:gd name="T15" fmla="*/ 33 h 84"/>
                    <a:gd name="T16" fmla="*/ 84 w 84"/>
                    <a:gd name="T17" fmla="*/ 42 h 84"/>
                    <a:gd name="T18" fmla="*/ 84 w 84"/>
                    <a:gd name="T19" fmla="*/ 43 h 84"/>
                    <a:gd name="T20" fmla="*/ 84 w 84"/>
                    <a:gd name="T21" fmla="*/ 44 h 84"/>
                    <a:gd name="T22" fmla="*/ 42 w 84"/>
                    <a:gd name="T23" fmla="*/ 84 h 84"/>
                    <a:gd name="T24" fmla="*/ 0 w 84"/>
                    <a:gd name="T25" fmla="*/ 44 h 84"/>
                    <a:gd name="T26" fmla="*/ 0 w 84"/>
                    <a:gd name="T27" fmla="*/ 43 h 84"/>
                    <a:gd name="T28" fmla="*/ 0 w 84"/>
                    <a:gd name="T29" fmla="*/ 42 h 84"/>
                    <a:gd name="T30" fmla="*/ 1 w 84"/>
                    <a:gd name="T31" fmla="*/ 33 h 84"/>
                    <a:gd name="T32" fmla="*/ 3 w 84"/>
                    <a:gd name="T33" fmla="*/ 25 h 84"/>
                    <a:gd name="T34" fmla="*/ 7 w 84"/>
                    <a:gd name="T35" fmla="*/ 18 h 84"/>
                    <a:gd name="T36" fmla="*/ 12 w 84"/>
                    <a:gd name="T37" fmla="*/ 11 h 84"/>
                    <a:gd name="T38" fmla="*/ 18 w 84"/>
                    <a:gd name="T39" fmla="*/ 7 h 84"/>
                    <a:gd name="T40" fmla="*/ 26 w 84"/>
                    <a:gd name="T41" fmla="*/ 2 h 84"/>
                    <a:gd name="T42" fmla="*/ 34 w 84"/>
                    <a:gd name="T43" fmla="*/ 0 h 84"/>
                    <a:gd name="T44" fmla="*/ 42 w 84"/>
                    <a:gd name="T4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4" h="84">
                      <a:moveTo>
                        <a:pt x="42" y="0"/>
                      </a:moveTo>
                      <a:lnTo>
                        <a:pt x="51" y="0"/>
                      </a:lnTo>
                      <a:lnTo>
                        <a:pt x="59" y="2"/>
                      </a:lnTo>
                      <a:lnTo>
                        <a:pt x="66" y="7"/>
                      </a:lnTo>
                      <a:lnTo>
                        <a:pt x="72" y="11"/>
                      </a:lnTo>
                      <a:lnTo>
                        <a:pt x="77" y="18"/>
                      </a:lnTo>
                      <a:lnTo>
                        <a:pt x="81" y="25"/>
                      </a:lnTo>
                      <a:lnTo>
                        <a:pt x="83" y="33"/>
                      </a:lnTo>
                      <a:lnTo>
                        <a:pt x="84" y="42"/>
                      </a:lnTo>
                      <a:lnTo>
                        <a:pt x="84" y="43"/>
                      </a:lnTo>
                      <a:lnTo>
                        <a:pt x="84" y="44"/>
                      </a:lnTo>
                      <a:lnTo>
                        <a:pt x="42" y="84"/>
                      </a:lnTo>
                      <a:lnTo>
                        <a:pt x="0" y="44"/>
                      </a:lnTo>
                      <a:lnTo>
                        <a:pt x="0" y="43"/>
                      </a:lnTo>
                      <a:lnTo>
                        <a:pt x="0" y="42"/>
                      </a:lnTo>
                      <a:lnTo>
                        <a:pt x="1" y="33"/>
                      </a:lnTo>
                      <a:lnTo>
                        <a:pt x="3" y="25"/>
                      </a:lnTo>
                      <a:lnTo>
                        <a:pt x="7" y="18"/>
                      </a:lnTo>
                      <a:lnTo>
                        <a:pt x="12" y="11"/>
                      </a:lnTo>
                      <a:lnTo>
                        <a:pt x="18" y="7"/>
                      </a:lnTo>
                      <a:lnTo>
                        <a:pt x="26" y="2"/>
                      </a:lnTo>
                      <a:lnTo>
                        <a:pt x="34" y="0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" name="Freeform 138">
                  <a:extLst>
                    <a:ext uri="{FF2B5EF4-FFF2-40B4-BE49-F238E27FC236}">
                      <a16:creationId xmlns="" xmlns:a16="http://schemas.microsoft.com/office/drawing/2014/main" id="{7FD6A49B-3A77-46B4-8664-A5789A4C2A9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35385" y="876304"/>
                  <a:ext cx="130173" cy="61913"/>
                </a:xfrm>
                <a:custGeom>
                  <a:avLst/>
                  <a:gdLst>
                    <a:gd name="T0" fmla="*/ 418 w 492"/>
                    <a:gd name="T1" fmla="*/ 0 h 235"/>
                    <a:gd name="T2" fmla="*/ 430 w 492"/>
                    <a:gd name="T3" fmla="*/ 2 h 235"/>
                    <a:gd name="T4" fmla="*/ 440 w 492"/>
                    <a:gd name="T5" fmla="*/ 9 h 235"/>
                    <a:gd name="T6" fmla="*/ 446 w 492"/>
                    <a:gd name="T7" fmla="*/ 19 h 235"/>
                    <a:gd name="T8" fmla="*/ 448 w 492"/>
                    <a:gd name="T9" fmla="*/ 31 h 235"/>
                    <a:gd name="T10" fmla="*/ 470 w 492"/>
                    <a:gd name="T11" fmla="*/ 58 h 235"/>
                    <a:gd name="T12" fmla="*/ 479 w 492"/>
                    <a:gd name="T13" fmla="*/ 60 h 235"/>
                    <a:gd name="T14" fmla="*/ 487 w 492"/>
                    <a:gd name="T15" fmla="*/ 65 h 235"/>
                    <a:gd name="T16" fmla="*/ 491 w 492"/>
                    <a:gd name="T17" fmla="*/ 73 h 235"/>
                    <a:gd name="T18" fmla="*/ 492 w 492"/>
                    <a:gd name="T19" fmla="*/ 82 h 235"/>
                    <a:gd name="T20" fmla="*/ 492 w 492"/>
                    <a:gd name="T21" fmla="*/ 158 h 235"/>
                    <a:gd name="T22" fmla="*/ 489 w 492"/>
                    <a:gd name="T23" fmla="*/ 166 h 235"/>
                    <a:gd name="T24" fmla="*/ 483 w 492"/>
                    <a:gd name="T25" fmla="*/ 173 h 235"/>
                    <a:gd name="T26" fmla="*/ 474 w 492"/>
                    <a:gd name="T27" fmla="*/ 177 h 235"/>
                    <a:gd name="T28" fmla="*/ 448 w 492"/>
                    <a:gd name="T29" fmla="*/ 177 h 235"/>
                    <a:gd name="T30" fmla="*/ 448 w 492"/>
                    <a:gd name="T31" fmla="*/ 211 h 235"/>
                    <a:gd name="T32" fmla="*/ 443 w 492"/>
                    <a:gd name="T33" fmla="*/ 222 h 235"/>
                    <a:gd name="T34" fmla="*/ 435 w 492"/>
                    <a:gd name="T35" fmla="*/ 230 h 235"/>
                    <a:gd name="T36" fmla="*/ 424 w 492"/>
                    <a:gd name="T37" fmla="*/ 235 h 235"/>
                    <a:gd name="T38" fmla="*/ 29 w 492"/>
                    <a:gd name="T39" fmla="*/ 235 h 235"/>
                    <a:gd name="T40" fmla="*/ 18 w 492"/>
                    <a:gd name="T41" fmla="*/ 233 h 235"/>
                    <a:gd name="T42" fmla="*/ 9 w 492"/>
                    <a:gd name="T43" fmla="*/ 227 h 235"/>
                    <a:gd name="T44" fmla="*/ 2 w 492"/>
                    <a:gd name="T45" fmla="*/ 217 h 235"/>
                    <a:gd name="T46" fmla="*/ 0 w 492"/>
                    <a:gd name="T47" fmla="*/ 205 h 235"/>
                    <a:gd name="T48" fmla="*/ 1 w 492"/>
                    <a:gd name="T49" fmla="*/ 24 h 235"/>
                    <a:gd name="T50" fmla="*/ 5 w 492"/>
                    <a:gd name="T51" fmla="*/ 14 h 235"/>
                    <a:gd name="T52" fmla="*/ 13 w 492"/>
                    <a:gd name="T53" fmla="*/ 6 h 235"/>
                    <a:gd name="T54" fmla="*/ 24 w 492"/>
                    <a:gd name="T55" fmla="*/ 1 h 235"/>
                    <a:gd name="T56" fmla="*/ 448 w 492"/>
                    <a:gd name="T57" fmla="*/ 93 h 235"/>
                    <a:gd name="T58" fmla="*/ 457 w 492"/>
                    <a:gd name="T59" fmla="*/ 141 h 235"/>
                    <a:gd name="T60" fmla="*/ 448 w 492"/>
                    <a:gd name="T61" fmla="*/ 93 h 235"/>
                    <a:gd name="T62" fmla="*/ 35 w 492"/>
                    <a:gd name="T63" fmla="*/ 35 h 235"/>
                    <a:gd name="T64" fmla="*/ 413 w 492"/>
                    <a:gd name="T65" fmla="*/ 199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92" h="235">
                      <a:moveTo>
                        <a:pt x="29" y="0"/>
                      </a:moveTo>
                      <a:lnTo>
                        <a:pt x="418" y="0"/>
                      </a:lnTo>
                      <a:lnTo>
                        <a:pt x="424" y="1"/>
                      </a:lnTo>
                      <a:lnTo>
                        <a:pt x="430" y="2"/>
                      </a:lnTo>
                      <a:lnTo>
                        <a:pt x="435" y="6"/>
                      </a:lnTo>
                      <a:lnTo>
                        <a:pt x="440" y="9"/>
                      </a:lnTo>
                      <a:lnTo>
                        <a:pt x="443" y="14"/>
                      </a:lnTo>
                      <a:lnTo>
                        <a:pt x="446" y="19"/>
                      </a:lnTo>
                      <a:lnTo>
                        <a:pt x="448" y="24"/>
                      </a:lnTo>
                      <a:lnTo>
                        <a:pt x="448" y="31"/>
                      </a:lnTo>
                      <a:lnTo>
                        <a:pt x="448" y="58"/>
                      </a:lnTo>
                      <a:lnTo>
                        <a:pt x="470" y="58"/>
                      </a:lnTo>
                      <a:lnTo>
                        <a:pt x="474" y="59"/>
                      </a:lnTo>
                      <a:lnTo>
                        <a:pt x="479" y="60"/>
                      </a:lnTo>
                      <a:lnTo>
                        <a:pt x="483" y="63"/>
                      </a:lnTo>
                      <a:lnTo>
                        <a:pt x="487" y="65"/>
                      </a:lnTo>
                      <a:lnTo>
                        <a:pt x="489" y="68"/>
                      </a:lnTo>
                      <a:lnTo>
                        <a:pt x="491" y="73"/>
                      </a:lnTo>
                      <a:lnTo>
                        <a:pt x="492" y="76"/>
                      </a:lnTo>
                      <a:lnTo>
                        <a:pt x="492" y="82"/>
                      </a:lnTo>
                      <a:lnTo>
                        <a:pt x="492" y="154"/>
                      </a:lnTo>
                      <a:lnTo>
                        <a:pt x="492" y="158"/>
                      </a:lnTo>
                      <a:lnTo>
                        <a:pt x="491" y="163"/>
                      </a:lnTo>
                      <a:lnTo>
                        <a:pt x="489" y="166"/>
                      </a:lnTo>
                      <a:lnTo>
                        <a:pt x="487" y="170"/>
                      </a:lnTo>
                      <a:lnTo>
                        <a:pt x="483" y="173"/>
                      </a:lnTo>
                      <a:lnTo>
                        <a:pt x="479" y="176"/>
                      </a:lnTo>
                      <a:lnTo>
                        <a:pt x="474" y="177"/>
                      </a:lnTo>
                      <a:lnTo>
                        <a:pt x="470" y="177"/>
                      </a:lnTo>
                      <a:lnTo>
                        <a:pt x="448" y="177"/>
                      </a:lnTo>
                      <a:lnTo>
                        <a:pt x="448" y="205"/>
                      </a:lnTo>
                      <a:lnTo>
                        <a:pt x="448" y="211"/>
                      </a:lnTo>
                      <a:lnTo>
                        <a:pt x="446" y="217"/>
                      </a:lnTo>
                      <a:lnTo>
                        <a:pt x="443" y="222"/>
                      </a:lnTo>
                      <a:lnTo>
                        <a:pt x="440" y="227"/>
                      </a:lnTo>
                      <a:lnTo>
                        <a:pt x="435" y="230"/>
                      </a:lnTo>
                      <a:lnTo>
                        <a:pt x="430" y="233"/>
                      </a:lnTo>
                      <a:lnTo>
                        <a:pt x="424" y="235"/>
                      </a:lnTo>
                      <a:lnTo>
                        <a:pt x="418" y="235"/>
                      </a:lnTo>
                      <a:lnTo>
                        <a:pt x="29" y="235"/>
                      </a:lnTo>
                      <a:lnTo>
                        <a:pt x="24" y="235"/>
                      </a:lnTo>
                      <a:lnTo>
                        <a:pt x="18" y="233"/>
                      </a:lnTo>
                      <a:lnTo>
                        <a:pt x="13" y="230"/>
                      </a:lnTo>
                      <a:lnTo>
                        <a:pt x="9" y="227"/>
                      </a:lnTo>
                      <a:lnTo>
                        <a:pt x="5" y="222"/>
                      </a:lnTo>
                      <a:lnTo>
                        <a:pt x="2" y="217"/>
                      </a:lnTo>
                      <a:lnTo>
                        <a:pt x="1" y="211"/>
                      </a:lnTo>
                      <a:lnTo>
                        <a:pt x="0" y="205"/>
                      </a:lnTo>
                      <a:lnTo>
                        <a:pt x="0" y="31"/>
                      </a:lnTo>
                      <a:lnTo>
                        <a:pt x="1" y="24"/>
                      </a:lnTo>
                      <a:lnTo>
                        <a:pt x="2" y="19"/>
                      </a:lnTo>
                      <a:lnTo>
                        <a:pt x="5" y="14"/>
                      </a:lnTo>
                      <a:lnTo>
                        <a:pt x="9" y="9"/>
                      </a:lnTo>
                      <a:lnTo>
                        <a:pt x="13" y="6"/>
                      </a:lnTo>
                      <a:lnTo>
                        <a:pt x="18" y="2"/>
                      </a:lnTo>
                      <a:lnTo>
                        <a:pt x="24" y="1"/>
                      </a:lnTo>
                      <a:lnTo>
                        <a:pt x="29" y="0"/>
                      </a:lnTo>
                      <a:close/>
                      <a:moveTo>
                        <a:pt x="448" y="93"/>
                      </a:moveTo>
                      <a:lnTo>
                        <a:pt x="448" y="141"/>
                      </a:lnTo>
                      <a:lnTo>
                        <a:pt x="457" y="141"/>
                      </a:lnTo>
                      <a:lnTo>
                        <a:pt x="457" y="93"/>
                      </a:lnTo>
                      <a:lnTo>
                        <a:pt x="448" y="93"/>
                      </a:lnTo>
                      <a:close/>
                      <a:moveTo>
                        <a:pt x="413" y="35"/>
                      </a:moveTo>
                      <a:lnTo>
                        <a:pt x="35" y="35"/>
                      </a:lnTo>
                      <a:lnTo>
                        <a:pt x="35" y="199"/>
                      </a:lnTo>
                      <a:lnTo>
                        <a:pt x="413" y="199"/>
                      </a:lnTo>
                      <a:lnTo>
                        <a:pt x="413" y="35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="" xmlns:a16="http://schemas.microsoft.com/office/drawing/2014/main" id="{34CD0DC7-F5BD-4092-A30A-AFC7B1A2C2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51266" y="890592"/>
                  <a:ext cx="87312" cy="34925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" name="Freeform 140">
                  <a:extLst>
                    <a:ext uri="{FF2B5EF4-FFF2-40B4-BE49-F238E27FC236}">
                      <a16:creationId xmlns="" xmlns:a16="http://schemas.microsoft.com/office/drawing/2014/main" id="{70810AA5-22EF-4DC2-92D8-C9E8DCA157E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944937" y="862013"/>
                  <a:ext cx="52388" cy="96838"/>
                </a:xfrm>
                <a:custGeom>
                  <a:avLst/>
                  <a:gdLst>
                    <a:gd name="T0" fmla="*/ 25 w 200"/>
                    <a:gd name="T1" fmla="*/ 73 h 367"/>
                    <a:gd name="T2" fmla="*/ 79 w 200"/>
                    <a:gd name="T3" fmla="*/ 127 h 367"/>
                    <a:gd name="T4" fmla="*/ 80 w 200"/>
                    <a:gd name="T5" fmla="*/ 0 h 367"/>
                    <a:gd name="T6" fmla="*/ 184 w 200"/>
                    <a:gd name="T7" fmla="*/ 102 h 367"/>
                    <a:gd name="T8" fmla="*/ 196 w 200"/>
                    <a:gd name="T9" fmla="*/ 114 h 367"/>
                    <a:gd name="T10" fmla="*/ 184 w 200"/>
                    <a:gd name="T11" fmla="*/ 127 h 367"/>
                    <a:gd name="T12" fmla="*/ 131 w 200"/>
                    <a:gd name="T13" fmla="*/ 179 h 367"/>
                    <a:gd name="T14" fmla="*/ 187 w 200"/>
                    <a:gd name="T15" fmla="*/ 235 h 367"/>
                    <a:gd name="T16" fmla="*/ 200 w 200"/>
                    <a:gd name="T17" fmla="*/ 246 h 367"/>
                    <a:gd name="T18" fmla="*/ 187 w 200"/>
                    <a:gd name="T19" fmla="*/ 259 h 367"/>
                    <a:gd name="T20" fmla="*/ 110 w 200"/>
                    <a:gd name="T21" fmla="*/ 338 h 367"/>
                    <a:gd name="T22" fmla="*/ 79 w 200"/>
                    <a:gd name="T23" fmla="*/ 367 h 367"/>
                    <a:gd name="T24" fmla="*/ 79 w 200"/>
                    <a:gd name="T25" fmla="*/ 325 h 367"/>
                    <a:gd name="T26" fmla="*/ 79 w 200"/>
                    <a:gd name="T27" fmla="*/ 232 h 367"/>
                    <a:gd name="T28" fmla="*/ 29 w 200"/>
                    <a:gd name="T29" fmla="*/ 283 h 367"/>
                    <a:gd name="T30" fmla="*/ 4 w 200"/>
                    <a:gd name="T31" fmla="*/ 258 h 367"/>
                    <a:gd name="T32" fmla="*/ 79 w 200"/>
                    <a:gd name="T33" fmla="*/ 182 h 367"/>
                    <a:gd name="T34" fmla="*/ 79 w 200"/>
                    <a:gd name="T35" fmla="*/ 177 h 367"/>
                    <a:gd name="T36" fmla="*/ 0 w 200"/>
                    <a:gd name="T37" fmla="*/ 98 h 367"/>
                    <a:gd name="T38" fmla="*/ 25 w 200"/>
                    <a:gd name="T39" fmla="*/ 73 h 367"/>
                    <a:gd name="T40" fmla="*/ 150 w 200"/>
                    <a:gd name="T41" fmla="*/ 246 h 367"/>
                    <a:gd name="T42" fmla="*/ 114 w 200"/>
                    <a:gd name="T43" fmla="*/ 212 h 367"/>
                    <a:gd name="T44" fmla="*/ 114 w 200"/>
                    <a:gd name="T45" fmla="*/ 282 h 367"/>
                    <a:gd name="T46" fmla="*/ 150 w 200"/>
                    <a:gd name="T47" fmla="*/ 246 h 367"/>
                    <a:gd name="T48" fmla="*/ 114 w 200"/>
                    <a:gd name="T49" fmla="*/ 82 h 367"/>
                    <a:gd name="T50" fmla="*/ 114 w 200"/>
                    <a:gd name="T51" fmla="*/ 146 h 367"/>
                    <a:gd name="T52" fmla="*/ 146 w 200"/>
                    <a:gd name="T53" fmla="*/ 114 h 367"/>
                    <a:gd name="T54" fmla="*/ 114 w 200"/>
                    <a:gd name="T55" fmla="*/ 82 h 3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00" h="367">
                      <a:moveTo>
                        <a:pt x="25" y="73"/>
                      </a:moveTo>
                      <a:lnTo>
                        <a:pt x="79" y="127"/>
                      </a:lnTo>
                      <a:lnTo>
                        <a:pt x="80" y="0"/>
                      </a:lnTo>
                      <a:lnTo>
                        <a:pt x="184" y="102"/>
                      </a:lnTo>
                      <a:lnTo>
                        <a:pt x="196" y="114"/>
                      </a:lnTo>
                      <a:lnTo>
                        <a:pt x="184" y="127"/>
                      </a:lnTo>
                      <a:lnTo>
                        <a:pt x="131" y="179"/>
                      </a:lnTo>
                      <a:lnTo>
                        <a:pt x="187" y="235"/>
                      </a:lnTo>
                      <a:lnTo>
                        <a:pt x="200" y="246"/>
                      </a:lnTo>
                      <a:lnTo>
                        <a:pt x="187" y="259"/>
                      </a:lnTo>
                      <a:lnTo>
                        <a:pt x="110" y="338"/>
                      </a:lnTo>
                      <a:lnTo>
                        <a:pt x="79" y="367"/>
                      </a:lnTo>
                      <a:lnTo>
                        <a:pt x="79" y="325"/>
                      </a:lnTo>
                      <a:lnTo>
                        <a:pt x="79" y="232"/>
                      </a:lnTo>
                      <a:lnTo>
                        <a:pt x="29" y="283"/>
                      </a:lnTo>
                      <a:lnTo>
                        <a:pt x="4" y="258"/>
                      </a:lnTo>
                      <a:lnTo>
                        <a:pt x="79" y="182"/>
                      </a:lnTo>
                      <a:lnTo>
                        <a:pt x="79" y="177"/>
                      </a:lnTo>
                      <a:lnTo>
                        <a:pt x="0" y="98"/>
                      </a:lnTo>
                      <a:lnTo>
                        <a:pt x="25" y="73"/>
                      </a:lnTo>
                      <a:close/>
                      <a:moveTo>
                        <a:pt x="150" y="246"/>
                      </a:moveTo>
                      <a:lnTo>
                        <a:pt x="114" y="212"/>
                      </a:lnTo>
                      <a:lnTo>
                        <a:pt x="114" y="282"/>
                      </a:lnTo>
                      <a:lnTo>
                        <a:pt x="150" y="246"/>
                      </a:lnTo>
                      <a:close/>
                      <a:moveTo>
                        <a:pt x="114" y="82"/>
                      </a:moveTo>
                      <a:lnTo>
                        <a:pt x="114" y="146"/>
                      </a:lnTo>
                      <a:lnTo>
                        <a:pt x="146" y="114"/>
                      </a:lnTo>
                      <a:lnTo>
                        <a:pt x="114" y="82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" name="Group 13">
                <a:extLst>
                  <a:ext uri="{FF2B5EF4-FFF2-40B4-BE49-F238E27FC236}">
                    <a16:creationId xmlns="" xmlns:a16="http://schemas.microsoft.com/office/drawing/2014/main" id="{1B11C456-F802-45ED-93DE-CBBDFB6EB305}"/>
                  </a:ext>
                </a:extLst>
              </p:cNvPr>
              <p:cNvGrpSpPr/>
              <p:nvPr/>
            </p:nvGrpSpPr>
            <p:grpSpPr>
              <a:xfrm>
                <a:off x="5940539" y="5094371"/>
                <a:ext cx="371944" cy="371944"/>
                <a:chOff x="5940539" y="5094371"/>
                <a:chExt cx="371944" cy="371944"/>
              </a:xfrm>
            </p:grpSpPr>
            <p:sp>
              <p:nvSpPr>
                <p:cNvPr id="23" name="Freeform 33">
                  <a:extLst>
                    <a:ext uri="{FF2B5EF4-FFF2-40B4-BE49-F238E27FC236}">
                      <a16:creationId xmlns="" xmlns:a16="http://schemas.microsoft.com/office/drawing/2014/main" id="{A665A9F8-1D6B-4E01-9A94-31524F4630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40539" y="5094371"/>
                  <a:ext cx="371944" cy="371944"/>
                </a:xfrm>
                <a:custGeom>
                  <a:avLst/>
                  <a:gdLst>
                    <a:gd name="T0" fmla="*/ 904 w 1639"/>
                    <a:gd name="T1" fmla="*/ 5 h 1638"/>
                    <a:gd name="T2" fmla="*/ 1025 w 1639"/>
                    <a:gd name="T3" fmla="*/ 27 h 1638"/>
                    <a:gd name="T4" fmla="*/ 1139 w 1639"/>
                    <a:gd name="T5" fmla="*/ 64 h 1638"/>
                    <a:gd name="T6" fmla="*/ 1245 w 1639"/>
                    <a:gd name="T7" fmla="*/ 119 h 1638"/>
                    <a:gd name="T8" fmla="*/ 1342 w 1639"/>
                    <a:gd name="T9" fmla="*/ 187 h 1638"/>
                    <a:gd name="T10" fmla="*/ 1427 w 1639"/>
                    <a:gd name="T11" fmla="*/ 268 h 1638"/>
                    <a:gd name="T12" fmla="*/ 1500 w 1639"/>
                    <a:gd name="T13" fmla="*/ 362 h 1638"/>
                    <a:gd name="T14" fmla="*/ 1560 w 1639"/>
                    <a:gd name="T15" fmla="*/ 464 h 1638"/>
                    <a:gd name="T16" fmla="*/ 1603 w 1639"/>
                    <a:gd name="T17" fmla="*/ 576 h 1638"/>
                    <a:gd name="T18" fmla="*/ 1630 w 1639"/>
                    <a:gd name="T19" fmla="*/ 695 h 1638"/>
                    <a:gd name="T20" fmla="*/ 1639 w 1639"/>
                    <a:gd name="T21" fmla="*/ 820 h 1638"/>
                    <a:gd name="T22" fmla="*/ 1630 w 1639"/>
                    <a:gd name="T23" fmla="*/ 944 h 1638"/>
                    <a:gd name="T24" fmla="*/ 1603 w 1639"/>
                    <a:gd name="T25" fmla="*/ 1063 h 1638"/>
                    <a:gd name="T26" fmla="*/ 1560 w 1639"/>
                    <a:gd name="T27" fmla="*/ 1174 h 1638"/>
                    <a:gd name="T28" fmla="*/ 1500 w 1639"/>
                    <a:gd name="T29" fmla="*/ 1278 h 1638"/>
                    <a:gd name="T30" fmla="*/ 1427 w 1639"/>
                    <a:gd name="T31" fmla="*/ 1371 h 1638"/>
                    <a:gd name="T32" fmla="*/ 1342 w 1639"/>
                    <a:gd name="T33" fmla="*/ 1452 h 1638"/>
                    <a:gd name="T34" fmla="*/ 1245 w 1639"/>
                    <a:gd name="T35" fmla="*/ 1520 h 1638"/>
                    <a:gd name="T36" fmla="*/ 1139 w 1639"/>
                    <a:gd name="T37" fmla="*/ 1575 h 1638"/>
                    <a:gd name="T38" fmla="*/ 1025 w 1639"/>
                    <a:gd name="T39" fmla="*/ 1613 h 1638"/>
                    <a:gd name="T40" fmla="*/ 904 w 1639"/>
                    <a:gd name="T41" fmla="*/ 1635 h 1638"/>
                    <a:gd name="T42" fmla="*/ 778 w 1639"/>
                    <a:gd name="T43" fmla="*/ 1637 h 1638"/>
                    <a:gd name="T44" fmla="*/ 655 w 1639"/>
                    <a:gd name="T45" fmla="*/ 1623 h 1638"/>
                    <a:gd name="T46" fmla="*/ 539 w 1639"/>
                    <a:gd name="T47" fmla="*/ 1589 h 1638"/>
                    <a:gd name="T48" fmla="*/ 429 w 1639"/>
                    <a:gd name="T49" fmla="*/ 1540 h 1638"/>
                    <a:gd name="T50" fmla="*/ 330 w 1639"/>
                    <a:gd name="T51" fmla="*/ 1477 h 1638"/>
                    <a:gd name="T52" fmla="*/ 241 w 1639"/>
                    <a:gd name="T53" fmla="*/ 1399 h 1638"/>
                    <a:gd name="T54" fmla="*/ 163 w 1639"/>
                    <a:gd name="T55" fmla="*/ 1310 h 1638"/>
                    <a:gd name="T56" fmla="*/ 100 w 1639"/>
                    <a:gd name="T57" fmla="*/ 1210 h 1638"/>
                    <a:gd name="T58" fmla="*/ 51 w 1639"/>
                    <a:gd name="T59" fmla="*/ 1102 h 1638"/>
                    <a:gd name="T60" fmla="*/ 17 w 1639"/>
                    <a:gd name="T61" fmla="*/ 985 h 1638"/>
                    <a:gd name="T62" fmla="*/ 1 w 1639"/>
                    <a:gd name="T63" fmla="*/ 862 h 1638"/>
                    <a:gd name="T64" fmla="*/ 5 w 1639"/>
                    <a:gd name="T65" fmla="*/ 736 h 1638"/>
                    <a:gd name="T66" fmla="*/ 27 w 1639"/>
                    <a:gd name="T67" fmla="*/ 615 h 1638"/>
                    <a:gd name="T68" fmla="*/ 65 w 1639"/>
                    <a:gd name="T69" fmla="*/ 501 h 1638"/>
                    <a:gd name="T70" fmla="*/ 119 w 1639"/>
                    <a:gd name="T71" fmla="*/ 395 h 1638"/>
                    <a:gd name="T72" fmla="*/ 187 w 1639"/>
                    <a:gd name="T73" fmla="*/ 299 h 1638"/>
                    <a:gd name="T74" fmla="*/ 270 w 1639"/>
                    <a:gd name="T75" fmla="*/ 213 h 1638"/>
                    <a:gd name="T76" fmla="*/ 362 w 1639"/>
                    <a:gd name="T77" fmla="*/ 141 h 1638"/>
                    <a:gd name="T78" fmla="*/ 465 w 1639"/>
                    <a:gd name="T79" fmla="*/ 81 h 1638"/>
                    <a:gd name="T80" fmla="*/ 576 w 1639"/>
                    <a:gd name="T81" fmla="*/ 37 h 1638"/>
                    <a:gd name="T82" fmla="*/ 695 w 1639"/>
                    <a:gd name="T83" fmla="*/ 9 h 1638"/>
                    <a:gd name="T84" fmla="*/ 820 w 1639"/>
                    <a:gd name="T85" fmla="*/ 0 h 1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639" h="1638">
                      <a:moveTo>
                        <a:pt x="820" y="0"/>
                      </a:moveTo>
                      <a:lnTo>
                        <a:pt x="863" y="1"/>
                      </a:lnTo>
                      <a:lnTo>
                        <a:pt x="904" y="5"/>
                      </a:lnTo>
                      <a:lnTo>
                        <a:pt x="945" y="9"/>
                      </a:lnTo>
                      <a:lnTo>
                        <a:pt x="986" y="17"/>
                      </a:lnTo>
                      <a:lnTo>
                        <a:pt x="1025" y="27"/>
                      </a:lnTo>
                      <a:lnTo>
                        <a:pt x="1063" y="37"/>
                      </a:lnTo>
                      <a:lnTo>
                        <a:pt x="1102" y="50"/>
                      </a:lnTo>
                      <a:lnTo>
                        <a:pt x="1139" y="64"/>
                      </a:lnTo>
                      <a:lnTo>
                        <a:pt x="1175" y="81"/>
                      </a:lnTo>
                      <a:lnTo>
                        <a:pt x="1211" y="99"/>
                      </a:lnTo>
                      <a:lnTo>
                        <a:pt x="1245" y="119"/>
                      </a:lnTo>
                      <a:lnTo>
                        <a:pt x="1279" y="141"/>
                      </a:lnTo>
                      <a:lnTo>
                        <a:pt x="1311" y="163"/>
                      </a:lnTo>
                      <a:lnTo>
                        <a:pt x="1342" y="187"/>
                      </a:lnTo>
                      <a:lnTo>
                        <a:pt x="1371" y="213"/>
                      </a:lnTo>
                      <a:lnTo>
                        <a:pt x="1400" y="240"/>
                      </a:lnTo>
                      <a:lnTo>
                        <a:pt x="1427" y="268"/>
                      </a:lnTo>
                      <a:lnTo>
                        <a:pt x="1452" y="299"/>
                      </a:lnTo>
                      <a:lnTo>
                        <a:pt x="1477" y="330"/>
                      </a:lnTo>
                      <a:lnTo>
                        <a:pt x="1500" y="362"/>
                      </a:lnTo>
                      <a:lnTo>
                        <a:pt x="1521" y="395"/>
                      </a:lnTo>
                      <a:lnTo>
                        <a:pt x="1541" y="429"/>
                      </a:lnTo>
                      <a:lnTo>
                        <a:pt x="1560" y="464"/>
                      </a:lnTo>
                      <a:lnTo>
                        <a:pt x="1576" y="501"/>
                      </a:lnTo>
                      <a:lnTo>
                        <a:pt x="1590" y="538"/>
                      </a:lnTo>
                      <a:lnTo>
                        <a:pt x="1603" y="576"/>
                      </a:lnTo>
                      <a:lnTo>
                        <a:pt x="1614" y="615"/>
                      </a:lnTo>
                      <a:lnTo>
                        <a:pt x="1623" y="655"/>
                      </a:lnTo>
                      <a:lnTo>
                        <a:pt x="1630" y="695"/>
                      </a:lnTo>
                      <a:lnTo>
                        <a:pt x="1636" y="736"/>
                      </a:lnTo>
                      <a:lnTo>
                        <a:pt x="1638" y="778"/>
                      </a:lnTo>
                      <a:lnTo>
                        <a:pt x="1639" y="820"/>
                      </a:lnTo>
                      <a:lnTo>
                        <a:pt x="1638" y="862"/>
                      </a:lnTo>
                      <a:lnTo>
                        <a:pt x="1636" y="903"/>
                      </a:lnTo>
                      <a:lnTo>
                        <a:pt x="1630" y="944"/>
                      </a:lnTo>
                      <a:lnTo>
                        <a:pt x="1623" y="985"/>
                      </a:lnTo>
                      <a:lnTo>
                        <a:pt x="1614" y="1024"/>
                      </a:lnTo>
                      <a:lnTo>
                        <a:pt x="1603" y="1063"/>
                      </a:lnTo>
                      <a:lnTo>
                        <a:pt x="1590" y="1102"/>
                      </a:lnTo>
                      <a:lnTo>
                        <a:pt x="1576" y="1138"/>
                      </a:lnTo>
                      <a:lnTo>
                        <a:pt x="1560" y="1174"/>
                      </a:lnTo>
                      <a:lnTo>
                        <a:pt x="1541" y="1210"/>
                      </a:lnTo>
                      <a:lnTo>
                        <a:pt x="1521" y="1244"/>
                      </a:lnTo>
                      <a:lnTo>
                        <a:pt x="1500" y="1278"/>
                      </a:lnTo>
                      <a:lnTo>
                        <a:pt x="1477" y="1310"/>
                      </a:lnTo>
                      <a:lnTo>
                        <a:pt x="1452" y="1341"/>
                      </a:lnTo>
                      <a:lnTo>
                        <a:pt x="1427" y="1371"/>
                      </a:lnTo>
                      <a:lnTo>
                        <a:pt x="1400" y="1399"/>
                      </a:lnTo>
                      <a:lnTo>
                        <a:pt x="1371" y="1426"/>
                      </a:lnTo>
                      <a:lnTo>
                        <a:pt x="1342" y="1452"/>
                      </a:lnTo>
                      <a:lnTo>
                        <a:pt x="1311" y="1477"/>
                      </a:lnTo>
                      <a:lnTo>
                        <a:pt x="1279" y="1499"/>
                      </a:lnTo>
                      <a:lnTo>
                        <a:pt x="1245" y="1520"/>
                      </a:lnTo>
                      <a:lnTo>
                        <a:pt x="1211" y="1540"/>
                      </a:lnTo>
                      <a:lnTo>
                        <a:pt x="1175" y="1558"/>
                      </a:lnTo>
                      <a:lnTo>
                        <a:pt x="1139" y="1575"/>
                      </a:lnTo>
                      <a:lnTo>
                        <a:pt x="1102" y="1589"/>
                      </a:lnTo>
                      <a:lnTo>
                        <a:pt x="1063" y="1602"/>
                      </a:lnTo>
                      <a:lnTo>
                        <a:pt x="1025" y="1613"/>
                      </a:lnTo>
                      <a:lnTo>
                        <a:pt x="986" y="1623"/>
                      </a:lnTo>
                      <a:lnTo>
                        <a:pt x="945" y="1629"/>
                      </a:lnTo>
                      <a:lnTo>
                        <a:pt x="904" y="1635"/>
                      </a:lnTo>
                      <a:lnTo>
                        <a:pt x="863" y="1637"/>
                      </a:lnTo>
                      <a:lnTo>
                        <a:pt x="820" y="1638"/>
                      </a:lnTo>
                      <a:lnTo>
                        <a:pt x="778" y="1637"/>
                      </a:lnTo>
                      <a:lnTo>
                        <a:pt x="736" y="1635"/>
                      </a:lnTo>
                      <a:lnTo>
                        <a:pt x="695" y="1629"/>
                      </a:lnTo>
                      <a:lnTo>
                        <a:pt x="655" y="1623"/>
                      </a:lnTo>
                      <a:lnTo>
                        <a:pt x="615" y="1613"/>
                      </a:lnTo>
                      <a:lnTo>
                        <a:pt x="576" y="1602"/>
                      </a:lnTo>
                      <a:lnTo>
                        <a:pt x="539" y="1589"/>
                      </a:lnTo>
                      <a:lnTo>
                        <a:pt x="501" y="1575"/>
                      </a:lnTo>
                      <a:lnTo>
                        <a:pt x="465" y="1558"/>
                      </a:lnTo>
                      <a:lnTo>
                        <a:pt x="429" y="1540"/>
                      </a:lnTo>
                      <a:lnTo>
                        <a:pt x="395" y="1520"/>
                      </a:lnTo>
                      <a:lnTo>
                        <a:pt x="362" y="1499"/>
                      </a:lnTo>
                      <a:lnTo>
                        <a:pt x="330" y="1477"/>
                      </a:lnTo>
                      <a:lnTo>
                        <a:pt x="299" y="1452"/>
                      </a:lnTo>
                      <a:lnTo>
                        <a:pt x="270" y="1426"/>
                      </a:lnTo>
                      <a:lnTo>
                        <a:pt x="241" y="1399"/>
                      </a:lnTo>
                      <a:lnTo>
                        <a:pt x="214" y="1371"/>
                      </a:lnTo>
                      <a:lnTo>
                        <a:pt x="187" y="1341"/>
                      </a:lnTo>
                      <a:lnTo>
                        <a:pt x="163" y="1310"/>
                      </a:lnTo>
                      <a:lnTo>
                        <a:pt x="141" y="1278"/>
                      </a:lnTo>
                      <a:lnTo>
                        <a:pt x="119" y="1244"/>
                      </a:lnTo>
                      <a:lnTo>
                        <a:pt x="100" y="1210"/>
                      </a:lnTo>
                      <a:lnTo>
                        <a:pt x="81" y="1174"/>
                      </a:lnTo>
                      <a:lnTo>
                        <a:pt x="65" y="1138"/>
                      </a:lnTo>
                      <a:lnTo>
                        <a:pt x="51" y="1102"/>
                      </a:lnTo>
                      <a:lnTo>
                        <a:pt x="37" y="1063"/>
                      </a:lnTo>
                      <a:lnTo>
                        <a:pt x="27" y="1024"/>
                      </a:lnTo>
                      <a:lnTo>
                        <a:pt x="17" y="985"/>
                      </a:lnTo>
                      <a:lnTo>
                        <a:pt x="9" y="944"/>
                      </a:lnTo>
                      <a:lnTo>
                        <a:pt x="5" y="903"/>
                      </a:lnTo>
                      <a:lnTo>
                        <a:pt x="1" y="862"/>
                      </a:lnTo>
                      <a:lnTo>
                        <a:pt x="0" y="820"/>
                      </a:lnTo>
                      <a:lnTo>
                        <a:pt x="1" y="778"/>
                      </a:lnTo>
                      <a:lnTo>
                        <a:pt x="5" y="736"/>
                      </a:lnTo>
                      <a:lnTo>
                        <a:pt x="9" y="695"/>
                      </a:lnTo>
                      <a:lnTo>
                        <a:pt x="17" y="655"/>
                      </a:lnTo>
                      <a:lnTo>
                        <a:pt x="27" y="615"/>
                      </a:lnTo>
                      <a:lnTo>
                        <a:pt x="37" y="576"/>
                      </a:lnTo>
                      <a:lnTo>
                        <a:pt x="51" y="538"/>
                      </a:lnTo>
                      <a:lnTo>
                        <a:pt x="65" y="501"/>
                      </a:lnTo>
                      <a:lnTo>
                        <a:pt x="81" y="464"/>
                      </a:lnTo>
                      <a:lnTo>
                        <a:pt x="100" y="429"/>
                      </a:lnTo>
                      <a:lnTo>
                        <a:pt x="119" y="395"/>
                      </a:lnTo>
                      <a:lnTo>
                        <a:pt x="141" y="362"/>
                      </a:lnTo>
                      <a:lnTo>
                        <a:pt x="163" y="330"/>
                      </a:lnTo>
                      <a:lnTo>
                        <a:pt x="187" y="299"/>
                      </a:lnTo>
                      <a:lnTo>
                        <a:pt x="214" y="268"/>
                      </a:lnTo>
                      <a:lnTo>
                        <a:pt x="241" y="240"/>
                      </a:lnTo>
                      <a:lnTo>
                        <a:pt x="270" y="213"/>
                      </a:lnTo>
                      <a:lnTo>
                        <a:pt x="299" y="187"/>
                      </a:lnTo>
                      <a:lnTo>
                        <a:pt x="330" y="163"/>
                      </a:lnTo>
                      <a:lnTo>
                        <a:pt x="362" y="141"/>
                      </a:lnTo>
                      <a:lnTo>
                        <a:pt x="395" y="119"/>
                      </a:lnTo>
                      <a:lnTo>
                        <a:pt x="429" y="99"/>
                      </a:lnTo>
                      <a:lnTo>
                        <a:pt x="465" y="81"/>
                      </a:lnTo>
                      <a:lnTo>
                        <a:pt x="501" y="64"/>
                      </a:lnTo>
                      <a:lnTo>
                        <a:pt x="539" y="50"/>
                      </a:lnTo>
                      <a:lnTo>
                        <a:pt x="576" y="37"/>
                      </a:lnTo>
                      <a:lnTo>
                        <a:pt x="615" y="27"/>
                      </a:lnTo>
                      <a:lnTo>
                        <a:pt x="655" y="17"/>
                      </a:lnTo>
                      <a:lnTo>
                        <a:pt x="695" y="9"/>
                      </a:lnTo>
                      <a:lnTo>
                        <a:pt x="736" y="5"/>
                      </a:lnTo>
                      <a:lnTo>
                        <a:pt x="778" y="1"/>
                      </a:lnTo>
                      <a:lnTo>
                        <a:pt x="82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>
                        <a:alpha val="46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" name="Freeform 34">
                  <a:extLst>
                    <a:ext uri="{FF2B5EF4-FFF2-40B4-BE49-F238E27FC236}">
                      <a16:creationId xmlns="" xmlns:a16="http://schemas.microsoft.com/office/drawing/2014/main" id="{268287EB-A37B-4E16-9917-16F1E111E0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1439" y="5105271"/>
                  <a:ext cx="351507" cy="351507"/>
                </a:xfrm>
                <a:custGeom>
                  <a:avLst/>
                  <a:gdLst>
                    <a:gd name="T0" fmla="*/ 853 w 1548"/>
                    <a:gd name="T1" fmla="*/ 4 h 1547"/>
                    <a:gd name="T2" fmla="*/ 967 w 1548"/>
                    <a:gd name="T3" fmla="*/ 25 h 1547"/>
                    <a:gd name="T4" fmla="*/ 1076 w 1548"/>
                    <a:gd name="T5" fmla="*/ 61 h 1547"/>
                    <a:gd name="T6" fmla="*/ 1176 w 1548"/>
                    <a:gd name="T7" fmla="*/ 112 h 1547"/>
                    <a:gd name="T8" fmla="*/ 1266 w 1548"/>
                    <a:gd name="T9" fmla="*/ 177 h 1547"/>
                    <a:gd name="T10" fmla="*/ 1347 w 1548"/>
                    <a:gd name="T11" fmla="*/ 254 h 1547"/>
                    <a:gd name="T12" fmla="*/ 1415 w 1548"/>
                    <a:gd name="T13" fmla="*/ 341 h 1547"/>
                    <a:gd name="T14" fmla="*/ 1471 w 1548"/>
                    <a:gd name="T15" fmla="*/ 439 h 1547"/>
                    <a:gd name="T16" fmla="*/ 1514 w 1548"/>
                    <a:gd name="T17" fmla="*/ 544 h 1547"/>
                    <a:gd name="T18" fmla="*/ 1539 w 1548"/>
                    <a:gd name="T19" fmla="*/ 655 h 1547"/>
                    <a:gd name="T20" fmla="*/ 1548 w 1548"/>
                    <a:gd name="T21" fmla="*/ 774 h 1547"/>
                    <a:gd name="T22" fmla="*/ 1539 w 1548"/>
                    <a:gd name="T23" fmla="*/ 891 h 1547"/>
                    <a:gd name="T24" fmla="*/ 1514 w 1548"/>
                    <a:gd name="T25" fmla="*/ 1003 h 1547"/>
                    <a:gd name="T26" fmla="*/ 1471 w 1548"/>
                    <a:gd name="T27" fmla="*/ 1109 h 1547"/>
                    <a:gd name="T28" fmla="*/ 1415 w 1548"/>
                    <a:gd name="T29" fmla="*/ 1206 h 1547"/>
                    <a:gd name="T30" fmla="*/ 1347 w 1548"/>
                    <a:gd name="T31" fmla="*/ 1294 h 1547"/>
                    <a:gd name="T32" fmla="*/ 1266 w 1548"/>
                    <a:gd name="T33" fmla="*/ 1370 h 1547"/>
                    <a:gd name="T34" fmla="*/ 1176 w 1548"/>
                    <a:gd name="T35" fmla="*/ 1435 h 1547"/>
                    <a:gd name="T36" fmla="*/ 1076 w 1548"/>
                    <a:gd name="T37" fmla="*/ 1486 h 1547"/>
                    <a:gd name="T38" fmla="*/ 967 w 1548"/>
                    <a:gd name="T39" fmla="*/ 1523 h 1547"/>
                    <a:gd name="T40" fmla="*/ 853 w 1548"/>
                    <a:gd name="T41" fmla="*/ 1543 h 1547"/>
                    <a:gd name="T42" fmla="*/ 735 w 1548"/>
                    <a:gd name="T43" fmla="*/ 1546 h 1547"/>
                    <a:gd name="T44" fmla="*/ 618 w 1548"/>
                    <a:gd name="T45" fmla="*/ 1531 h 1547"/>
                    <a:gd name="T46" fmla="*/ 509 w 1548"/>
                    <a:gd name="T47" fmla="*/ 1500 h 1547"/>
                    <a:gd name="T48" fmla="*/ 405 w 1548"/>
                    <a:gd name="T49" fmla="*/ 1453 h 1547"/>
                    <a:gd name="T50" fmla="*/ 311 w 1548"/>
                    <a:gd name="T51" fmla="*/ 1393 h 1547"/>
                    <a:gd name="T52" fmla="*/ 227 w 1548"/>
                    <a:gd name="T53" fmla="*/ 1320 h 1547"/>
                    <a:gd name="T54" fmla="*/ 154 w 1548"/>
                    <a:gd name="T55" fmla="*/ 1237 h 1547"/>
                    <a:gd name="T56" fmla="*/ 94 w 1548"/>
                    <a:gd name="T57" fmla="*/ 1142 h 1547"/>
                    <a:gd name="T58" fmla="*/ 48 w 1548"/>
                    <a:gd name="T59" fmla="*/ 1040 h 1547"/>
                    <a:gd name="T60" fmla="*/ 16 w 1548"/>
                    <a:gd name="T61" fmla="*/ 929 h 1547"/>
                    <a:gd name="T62" fmla="*/ 1 w 1548"/>
                    <a:gd name="T63" fmla="*/ 814 h 1547"/>
                    <a:gd name="T64" fmla="*/ 5 w 1548"/>
                    <a:gd name="T65" fmla="*/ 694 h 1547"/>
                    <a:gd name="T66" fmla="*/ 25 w 1548"/>
                    <a:gd name="T67" fmla="*/ 580 h 1547"/>
                    <a:gd name="T68" fmla="*/ 62 w 1548"/>
                    <a:gd name="T69" fmla="*/ 473 h 1547"/>
                    <a:gd name="T70" fmla="*/ 113 w 1548"/>
                    <a:gd name="T71" fmla="*/ 373 h 1547"/>
                    <a:gd name="T72" fmla="*/ 177 w 1548"/>
                    <a:gd name="T73" fmla="*/ 281 h 1547"/>
                    <a:gd name="T74" fmla="*/ 254 w 1548"/>
                    <a:gd name="T75" fmla="*/ 202 h 1547"/>
                    <a:gd name="T76" fmla="*/ 341 w 1548"/>
                    <a:gd name="T77" fmla="*/ 132 h 1547"/>
                    <a:gd name="T78" fmla="*/ 439 w 1548"/>
                    <a:gd name="T79" fmla="*/ 76 h 1547"/>
                    <a:gd name="T80" fmla="*/ 544 w 1548"/>
                    <a:gd name="T81" fmla="*/ 35 h 1547"/>
                    <a:gd name="T82" fmla="*/ 656 w 1548"/>
                    <a:gd name="T83" fmla="*/ 9 h 1547"/>
                    <a:gd name="T84" fmla="*/ 774 w 1548"/>
                    <a:gd name="T85" fmla="*/ 0 h 15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548" h="1547">
                      <a:moveTo>
                        <a:pt x="774" y="0"/>
                      </a:moveTo>
                      <a:lnTo>
                        <a:pt x="814" y="1"/>
                      </a:lnTo>
                      <a:lnTo>
                        <a:pt x="853" y="4"/>
                      </a:lnTo>
                      <a:lnTo>
                        <a:pt x="892" y="9"/>
                      </a:lnTo>
                      <a:lnTo>
                        <a:pt x="930" y="16"/>
                      </a:lnTo>
                      <a:lnTo>
                        <a:pt x="967" y="25"/>
                      </a:lnTo>
                      <a:lnTo>
                        <a:pt x="1004" y="35"/>
                      </a:lnTo>
                      <a:lnTo>
                        <a:pt x="1040" y="47"/>
                      </a:lnTo>
                      <a:lnTo>
                        <a:pt x="1076" y="61"/>
                      </a:lnTo>
                      <a:lnTo>
                        <a:pt x="1110" y="76"/>
                      </a:lnTo>
                      <a:lnTo>
                        <a:pt x="1143" y="93"/>
                      </a:lnTo>
                      <a:lnTo>
                        <a:pt x="1176" y="112"/>
                      </a:lnTo>
                      <a:lnTo>
                        <a:pt x="1207" y="132"/>
                      </a:lnTo>
                      <a:lnTo>
                        <a:pt x="1238" y="154"/>
                      </a:lnTo>
                      <a:lnTo>
                        <a:pt x="1266" y="177"/>
                      </a:lnTo>
                      <a:lnTo>
                        <a:pt x="1295" y="202"/>
                      </a:lnTo>
                      <a:lnTo>
                        <a:pt x="1321" y="227"/>
                      </a:lnTo>
                      <a:lnTo>
                        <a:pt x="1347" y="254"/>
                      </a:lnTo>
                      <a:lnTo>
                        <a:pt x="1371" y="281"/>
                      </a:lnTo>
                      <a:lnTo>
                        <a:pt x="1394" y="311"/>
                      </a:lnTo>
                      <a:lnTo>
                        <a:pt x="1415" y="341"/>
                      </a:lnTo>
                      <a:lnTo>
                        <a:pt x="1436" y="373"/>
                      </a:lnTo>
                      <a:lnTo>
                        <a:pt x="1454" y="405"/>
                      </a:lnTo>
                      <a:lnTo>
                        <a:pt x="1471" y="439"/>
                      </a:lnTo>
                      <a:lnTo>
                        <a:pt x="1487" y="473"/>
                      </a:lnTo>
                      <a:lnTo>
                        <a:pt x="1501" y="507"/>
                      </a:lnTo>
                      <a:lnTo>
                        <a:pt x="1514" y="544"/>
                      </a:lnTo>
                      <a:lnTo>
                        <a:pt x="1524" y="580"/>
                      </a:lnTo>
                      <a:lnTo>
                        <a:pt x="1532" y="618"/>
                      </a:lnTo>
                      <a:lnTo>
                        <a:pt x="1539" y="655"/>
                      </a:lnTo>
                      <a:lnTo>
                        <a:pt x="1544" y="694"/>
                      </a:lnTo>
                      <a:lnTo>
                        <a:pt x="1547" y="734"/>
                      </a:lnTo>
                      <a:lnTo>
                        <a:pt x="1548" y="774"/>
                      </a:lnTo>
                      <a:lnTo>
                        <a:pt x="1547" y="814"/>
                      </a:lnTo>
                      <a:lnTo>
                        <a:pt x="1544" y="853"/>
                      </a:lnTo>
                      <a:lnTo>
                        <a:pt x="1539" y="891"/>
                      </a:lnTo>
                      <a:lnTo>
                        <a:pt x="1532" y="929"/>
                      </a:lnTo>
                      <a:lnTo>
                        <a:pt x="1524" y="967"/>
                      </a:lnTo>
                      <a:lnTo>
                        <a:pt x="1514" y="1003"/>
                      </a:lnTo>
                      <a:lnTo>
                        <a:pt x="1501" y="1040"/>
                      </a:lnTo>
                      <a:lnTo>
                        <a:pt x="1487" y="1075"/>
                      </a:lnTo>
                      <a:lnTo>
                        <a:pt x="1471" y="1109"/>
                      </a:lnTo>
                      <a:lnTo>
                        <a:pt x="1454" y="1142"/>
                      </a:lnTo>
                      <a:lnTo>
                        <a:pt x="1436" y="1174"/>
                      </a:lnTo>
                      <a:lnTo>
                        <a:pt x="1415" y="1206"/>
                      </a:lnTo>
                      <a:lnTo>
                        <a:pt x="1394" y="1237"/>
                      </a:lnTo>
                      <a:lnTo>
                        <a:pt x="1371" y="1265"/>
                      </a:lnTo>
                      <a:lnTo>
                        <a:pt x="1347" y="1294"/>
                      </a:lnTo>
                      <a:lnTo>
                        <a:pt x="1321" y="1320"/>
                      </a:lnTo>
                      <a:lnTo>
                        <a:pt x="1295" y="1346"/>
                      </a:lnTo>
                      <a:lnTo>
                        <a:pt x="1266" y="1370"/>
                      </a:lnTo>
                      <a:lnTo>
                        <a:pt x="1238" y="1393"/>
                      </a:lnTo>
                      <a:lnTo>
                        <a:pt x="1207" y="1415"/>
                      </a:lnTo>
                      <a:lnTo>
                        <a:pt x="1176" y="1435"/>
                      </a:lnTo>
                      <a:lnTo>
                        <a:pt x="1143" y="1453"/>
                      </a:lnTo>
                      <a:lnTo>
                        <a:pt x="1110" y="1470"/>
                      </a:lnTo>
                      <a:lnTo>
                        <a:pt x="1076" y="1486"/>
                      </a:lnTo>
                      <a:lnTo>
                        <a:pt x="1040" y="1500"/>
                      </a:lnTo>
                      <a:lnTo>
                        <a:pt x="1004" y="1513"/>
                      </a:lnTo>
                      <a:lnTo>
                        <a:pt x="967" y="1523"/>
                      </a:lnTo>
                      <a:lnTo>
                        <a:pt x="930" y="1531"/>
                      </a:lnTo>
                      <a:lnTo>
                        <a:pt x="892" y="1538"/>
                      </a:lnTo>
                      <a:lnTo>
                        <a:pt x="853" y="1543"/>
                      </a:lnTo>
                      <a:lnTo>
                        <a:pt x="814" y="1546"/>
                      </a:lnTo>
                      <a:lnTo>
                        <a:pt x="774" y="1547"/>
                      </a:lnTo>
                      <a:lnTo>
                        <a:pt x="735" y="1546"/>
                      </a:lnTo>
                      <a:lnTo>
                        <a:pt x="695" y="1543"/>
                      </a:lnTo>
                      <a:lnTo>
                        <a:pt x="656" y="1538"/>
                      </a:lnTo>
                      <a:lnTo>
                        <a:pt x="618" y="1531"/>
                      </a:lnTo>
                      <a:lnTo>
                        <a:pt x="581" y="1523"/>
                      </a:lnTo>
                      <a:lnTo>
                        <a:pt x="544" y="1513"/>
                      </a:lnTo>
                      <a:lnTo>
                        <a:pt x="509" y="1500"/>
                      </a:lnTo>
                      <a:lnTo>
                        <a:pt x="473" y="1486"/>
                      </a:lnTo>
                      <a:lnTo>
                        <a:pt x="439" y="1470"/>
                      </a:lnTo>
                      <a:lnTo>
                        <a:pt x="405" y="1453"/>
                      </a:lnTo>
                      <a:lnTo>
                        <a:pt x="373" y="1435"/>
                      </a:lnTo>
                      <a:lnTo>
                        <a:pt x="341" y="1415"/>
                      </a:lnTo>
                      <a:lnTo>
                        <a:pt x="311" y="1393"/>
                      </a:lnTo>
                      <a:lnTo>
                        <a:pt x="282" y="1370"/>
                      </a:lnTo>
                      <a:lnTo>
                        <a:pt x="254" y="1346"/>
                      </a:lnTo>
                      <a:lnTo>
                        <a:pt x="227" y="1320"/>
                      </a:lnTo>
                      <a:lnTo>
                        <a:pt x="202" y="1294"/>
                      </a:lnTo>
                      <a:lnTo>
                        <a:pt x="177" y="1265"/>
                      </a:lnTo>
                      <a:lnTo>
                        <a:pt x="154" y="1237"/>
                      </a:lnTo>
                      <a:lnTo>
                        <a:pt x="132" y="1206"/>
                      </a:lnTo>
                      <a:lnTo>
                        <a:pt x="113" y="1174"/>
                      </a:lnTo>
                      <a:lnTo>
                        <a:pt x="94" y="1142"/>
                      </a:lnTo>
                      <a:lnTo>
                        <a:pt x="76" y="1109"/>
                      </a:lnTo>
                      <a:lnTo>
                        <a:pt x="62" y="1075"/>
                      </a:lnTo>
                      <a:lnTo>
                        <a:pt x="48" y="1040"/>
                      </a:lnTo>
                      <a:lnTo>
                        <a:pt x="35" y="1003"/>
                      </a:lnTo>
                      <a:lnTo>
                        <a:pt x="25" y="967"/>
                      </a:lnTo>
                      <a:lnTo>
                        <a:pt x="16" y="929"/>
                      </a:lnTo>
                      <a:lnTo>
                        <a:pt x="9" y="891"/>
                      </a:lnTo>
                      <a:lnTo>
                        <a:pt x="5" y="853"/>
                      </a:lnTo>
                      <a:lnTo>
                        <a:pt x="1" y="814"/>
                      </a:lnTo>
                      <a:lnTo>
                        <a:pt x="0" y="774"/>
                      </a:lnTo>
                      <a:lnTo>
                        <a:pt x="1" y="734"/>
                      </a:lnTo>
                      <a:lnTo>
                        <a:pt x="5" y="694"/>
                      </a:lnTo>
                      <a:lnTo>
                        <a:pt x="9" y="655"/>
                      </a:lnTo>
                      <a:lnTo>
                        <a:pt x="16" y="618"/>
                      </a:lnTo>
                      <a:lnTo>
                        <a:pt x="25" y="580"/>
                      </a:lnTo>
                      <a:lnTo>
                        <a:pt x="35" y="544"/>
                      </a:lnTo>
                      <a:lnTo>
                        <a:pt x="48" y="507"/>
                      </a:lnTo>
                      <a:lnTo>
                        <a:pt x="62" y="473"/>
                      </a:lnTo>
                      <a:lnTo>
                        <a:pt x="76" y="439"/>
                      </a:lnTo>
                      <a:lnTo>
                        <a:pt x="94" y="405"/>
                      </a:lnTo>
                      <a:lnTo>
                        <a:pt x="113" y="373"/>
                      </a:lnTo>
                      <a:lnTo>
                        <a:pt x="132" y="341"/>
                      </a:lnTo>
                      <a:lnTo>
                        <a:pt x="154" y="311"/>
                      </a:lnTo>
                      <a:lnTo>
                        <a:pt x="177" y="281"/>
                      </a:lnTo>
                      <a:lnTo>
                        <a:pt x="202" y="254"/>
                      </a:lnTo>
                      <a:lnTo>
                        <a:pt x="227" y="227"/>
                      </a:lnTo>
                      <a:lnTo>
                        <a:pt x="254" y="202"/>
                      </a:lnTo>
                      <a:lnTo>
                        <a:pt x="282" y="177"/>
                      </a:lnTo>
                      <a:lnTo>
                        <a:pt x="311" y="154"/>
                      </a:lnTo>
                      <a:lnTo>
                        <a:pt x="341" y="132"/>
                      </a:lnTo>
                      <a:lnTo>
                        <a:pt x="373" y="112"/>
                      </a:lnTo>
                      <a:lnTo>
                        <a:pt x="405" y="93"/>
                      </a:lnTo>
                      <a:lnTo>
                        <a:pt x="439" y="76"/>
                      </a:lnTo>
                      <a:lnTo>
                        <a:pt x="473" y="61"/>
                      </a:lnTo>
                      <a:lnTo>
                        <a:pt x="509" y="47"/>
                      </a:lnTo>
                      <a:lnTo>
                        <a:pt x="544" y="35"/>
                      </a:lnTo>
                      <a:lnTo>
                        <a:pt x="581" y="25"/>
                      </a:lnTo>
                      <a:lnTo>
                        <a:pt x="618" y="16"/>
                      </a:lnTo>
                      <a:lnTo>
                        <a:pt x="656" y="9"/>
                      </a:lnTo>
                      <a:lnTo>
                        <a:pt x="695" y="4"/>
                      </a:lnTo>
                      <a:lnTo>
                        <a:pt x="735" y="1"/>
                      </a:lnTo>
                      <a:lnTo>
                        <a:pt x="774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" name="Freeform 35">
                  <a:extLst>
                    <a:ext uri="{FF2B5EF4-FFF2-40B4-BE49-F238E27FC236}">
                      <a16:creationId xmlns="" xmlns:a16="http://schemas.microsoft.com/office/drawing/2014/main" id="{DF68EFFF-3675-4474-A4AB-2269E279C69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59071" y="5211540"/>
                  <a:ext cx="137606" cy="137606"/>
                </a:xfrm>
                <a:custGeom>
                  <a:avLst/>
                  <a:gdLst>
                    <a:gd name="T0" fmla="*/ 470 w 608"/>
                    <a:gd name="T1" fmla="*/ 1 h 609"/>
                    <a:gd name="T2" fmla="*/ 514 w 608"/>
                    <a:gd name="T3" fmla="*/ 13 h 609"/>
                    <a:gd name="T4" fmla="*/ 552 w 608"/>
                    <a:gd name="T5" fmla="*/ 36 h 609"/>
                    <a:gd name="T6" fmla="*/ 563 w 608"/>
                    <a:gd name="T7" fmla="*/ 46 h 609"/>
                    <a:gd name="T8" fmla="*/ 589 w 608"/>
                    <a:gd name="T9" fmla="*/ 81 h 609"/>
                    <a:gd name="T10" fmla="*/ 604 w 608"/>
                    <a:gd name="T11" fmla="*/ 123 h 609"/>
                    <a:gd name="T12" fmla="*/ 608 w 608"/>
                    <a:gd name="T13" fmla="*/ 455 h 609"/>
                    <a:gd name="T14" fmla="*/ 601 w 608"/>
                    <a:gd name="T15" fmla="*/ 501 h 609"/>
                    <a:gd name="T16" fmla="*/ 581 w 608"/>
                    <a:gd name="T17" fmla="*/ 541 h 609"/>
                    <a:gd name="T18" fmla="*/ 552 w 608"/>
                    <a:gd name="T19" fmla="*/ 574 h 609"/>
                    <a:gd name="T20" fmla="*/ 514 w 608"/>
                    <a:gd name="T21" fmla="*/ 597 h 609"/>
                    <a:gd name="T22" fmla="*/ 470 w 608"/>
                    <a:gd name="T23" fmla="*/ 608 h 609"/>
                    <a:gd name="T24" fmla="*/ 138 w 608"/>
                    <a:gd name="T25" fmla="*/ 608 h 609"/>
                    <a:gd name="T26" fmla="*/ 93 w 608"/>
                    <a:gd name="T27" fmla="*/ 597 h 609"/>
                    <a:gd name="T28" fmla="*/ 55 w 608"/>
                    <a:gd name="T29" fmla="*/ 574 h 609"/>
                    <a:gd name="T30" fmla="*/ 35 w 608"/>
                    <a:gd name="T31" fmla="*/ 553 h 609"/>
                    <a:gd name="T32" fmla="*/ 11 w 608"/>
                    <a:gd name="T33" fmla="*/ 514 h 609"/>
                    <a:gd name="T34" fmla="*/ 0 w 608"/>
                    <a:gd name="T35" fmla="*/ 471 h 609"/>
                    <a:gd name="T36" fmla="*/ 0 w 608"/>
                    <a:gd name="T37" fmla="*/ 138 h 609"/>
                    <a:gd name="T38" fmla="*/ 11 w 608"/>
                    <a:gd name="T39" fmla="*/ 95 h 609"/>
                    <a:gd name="T40" fmla="*/ 35 w 608"/>
                    <a:gd name="T41" fmla="*/ 57 h 609"/>
                    <a:gd name="T42" fmla="*/ 67 w 608"/>
                    <a:gd name="T43" fmla="*/ 28 h 609"/>
                    <a:gd name="T44" fmla="*/ 107 w 608"/>
                    <a:gd name="T45" fmla="*/ 8 h 609"/>
                    <a:gd name="T46" fmla="*/ 152 w 608"/>
                    <a:gd name="T47" fmla="*/ 0 h 609"/>
                    <a:gd name="T48" fmla="*/ 143 w 608"/>
                    <a:gd name="T49" fmla="*/ 61 h 609"/>
                    <a:gd name="T50" fmla="*/ 116 w 608"/>
                    <a:gd name="T51" fmla="*/ 68 h 609"/>
                    <a:gd name="T52" fmla="*/ 93 w 608"/>
                    <a:gd name="T53" fmla="*/ 81 h 609"/>
                    <a:gd name="T54" fmla="*/ 75 w 608"/>
                    <a:gd name="T55" fmla="*/ 102 h 609"/>
                    <a:gd name="T56" fmla="*/ 62 w 608"/>
                    <a:gd name="T57" fmla="*/ 127 h 609"/>
                    <a:gd name="T58" fmla="*/ 58 w 608"/>
                    <a:gd name="T59" fmla="*/ 154 h 609"/>
                    <a:gd name="T60" fmla="*/ 60 w 608"/>
                    <a:gd name="T61" fmla="*/ 475 h 609"/>
                    <a:gd name="T62" fmla="*/ 69 w 608"/>
                    <a:gd name="T63" fmla="*/ 501 h 609"/>
                    <a:gd name="T64" fmla="*/ 86 w 608"/>
                    <a:gd name="T65" fmla="*/ 522 h 609"/>
                    <a:gd name="T66" fmla="*/ 108 w 608"/>
                    <a:gd name="T67" fmla="*/ 538 h 609"/>
                    <a:gd name="T68" fmla="*/ 134 w 608"/>
                    <a:gd name="T69" fmla="*/ 547 h 609"/>
                    <a:gd name="T70" fmla="*/ 454 w 608"/>
                    <a:gd name="T71" fmla="*/ 550 h 609"/>
                    <a:gd name="T72" fmla="*/ 482 w 608"/>
                    <a:gd name="T73" fmla="*/ 545 h 609"/>
                    <a:gd name="T74" fmla="*/ 507 w 608"/>
                    <a:gd name="T75" fmla="*/ 534 h 609"/>
                    <a:gd name="T76" fmla="*/ 527 w 608"/>
                    <a:gd name="T77" fmla="*/ 516 h 609"/>
                    <a:gd name="T78" fmla="*/ 541 w 608"/>
                    <a:gd name="T79" fmla="*/ 492 h 609"/>
                    <a:gd name="T80" fmla="*/ 548 w 608"/>
                    <a:gd name="T81" fmla="*/ 465 h 609"/>
                    <a:gd name="T82" fmla="*/ 548 w 608"/>
                    <a:gd name="T83" fmla="*/ 145 h 609"/>
                    <a:gd name="T84" fmla="*/ 541 w 608"/>
                    <a:gd name="T85" fmla="*/ 118 h 609"/>
                    <a:gd name="T86" fmla="*/ 527 w 608"/>
                    <a:gd name="T87" fmla="*/ 94 h 609"/>
                    <a:gd name="T88" fmla="*/ 514 w 608"/>
                    <a:gd name="T89" fmla="*/ 81 h 609"/>
                    <a:gd name="T90" fmla="*/ 491 w 608"/>
                    <a:gd name="T91" fmla="*/ 68 h 609"/>
                    <a:gd name="T92" fmla="*/ 464 w 608"/>
                    <a:gd name="T93" fmla="*/ 61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08" h="609">
                      <a:moveTo>
                        <a:pt x="152" y="0"/>
                      </a:moveTo>
                      <a:lnTo>
                        <a:pt x="454" y="0"/>
                      </a:lnTo>
                      <a:lnTo>
                        <a:pt x="470" y="1"/>
                      </a:lnTo>
                      <a:lnTo>
                        <a:pt x="484" y="4"/>
                      </a:lnTo>
                      <a:lnTo>
                        <a:pt x="499" y="8"/>
                      </a:lnTo>
                      <a:lnTo>
                        <a:pt x="514" y="13"/>
                      </a:lnTo>
                      <a:lnTo>
                        <a:pt x="527" y="20"/>
                      </a:lnTo>
                      <a:lnTo>
                        <a:pt x="539" y="28"/>
                      </a:lnTo>
                      <a:lnTo>
                        <a:pt x="552" y="36"/>
                      </a:lnTo>
                      <a:lnTo>
                        <a:pt x="562" y="46"/>
                      </a:lnTo>
                      <a:lnTo>
                        <a:pt x="562" y="46"/>
                      </a:lnTo>
                      <a:lnTo>
                        <a:pt x="563" y="46"/>
                      </a:lnTo>
                      <a:lnTo>
                        <a:pt x="572" y="57"/>
                      </a:lnTo>
                      <a:lnTo>
                        <a:pt x="581" y="69"/>
                      </a:lnTo>
                      <a:lnTo>
                        <a:pt x="589" y="81"/>
                      </a:lnTo>
                      <a:lnTo>
                        <a:pt x="595" y="95"/>
                      </a:lnTo>
                      <a:lnTo>
                        <a:pt x="601" y="109"/>
                      </a:lnTo>
                      <a:lnTo>
                        <a:pt x="604" y="123"/>
                      </a:lnTo>
                      <a:lnTo>
                        <a:pt x="606" y="138"/>
                      </a:lnTo>
                      <a:lnTo>
                        <a:pt x="608" y="154"/>
                      </a:lnTo>
                      <a:lnTo>
                        <a:pt x="608" y="455"/>
                      </a:lnTo>
                      <a:lnTo>
                        <a:pt x="606" y="471"/>
                      </a:lnTo>
                      <a:lnTo>
                        <a:pt x="604" y="486"/>
                      </a:lnTo>
                      <a:lnTo>
                        <a:pt x="601" y="501"/>
                      </a:lnTo>
                      <a:lnTo>
                        <a:pt x="595" y="514"/>
                      </a:lnTo>
                      <a:lnTo>
                        <a:pt x="589" y="528"/>
                      </a:lnTo>
                      <a:lnTo>
                        <a:pt x="581" y="541"/>
                      </a:lnTo>
                      <a:lnTo>
                        <a:pt x="572" y="553"/>
                      </a:lnTo>
                      <a:lnTo>
                        <a:pt x="563" y="563"/>
                      </a:lnTo>
                      <a:lnTo>
                        <a:pt x="552" y="574"/>
                      </a:lnTo>
                      <a:lnTo>
                        <a:pt x="540" y="583"/>
                      </a:lnTo>
                      <a:lnTo>
                        <a:pt x="527" y="590"/>
                      </a:lnTo>
                      <a:lnTo>
                        <a:pt x="514" y="597"/>
                      </a:lnTo>
                      <a:lnTo>
                        <a:pt x="499" y="602"/>
                      </a:lnTo>
                      <a:lnTo>
                        <a:pt x="484" y="606"/>
                      </a:lnTo>
                      <a:lnTo>
                        <a:pt x="470" y="608"/>
                      </a:lnTo>
                      <a:lnTo>
                        <a:pt x="454" y="609"/>
                      </a:lnTo>
                      <a:lnTo>
                        <a:pt x="152" y="609"/>
                      </a:lnTo>
                      <a:lnTo>
                        <a:pt x="138" y="608"/>
                      </a:lnTo>
                      <a:lnTo>
                        <a:pt x="122" y="606"/>
                      </a:lnTo>
                      <a:lnTo>
                        <a:pt x="108" y="602"/>
                      </a:lnTo>
                      <a:lnTo>
                        <a:pt x="93" y="597"/>
                      </a:lnTo>
                      <a:lnTo>
                        <a:pt x="79" y="590"/>
                      </a:lnTo>
                      <a:lnTo>
                        <a:pt x="67" y="583"/>
                      </a:lnTo>
                      <a:lnTo>
                        <a:pt x="55" y="574"/>
                      </a:lnTo>
                      <a:lnTo>
                        <a:pt x="44" y="563"/>
                      </a:lnTo>
                      <a:lnTo>
                        <a:pt x="44" y="563"/>
                      </a:lnTo>
                      <a:lnTo>
                        <a:pt x="35" y="553"/>
                      </a:lnTo>
                      <a:lnTo>
                        <a:pt x="26" y="541"/>
                      </a:lnTo>
                      <a:lnTo>
                        <a:pt x="18" y="528"/>
                      </a:lnTo>
                      <a:lnTo>
                        <a:pt x="11" y="514"/>
                      </a:lnTo>
                      <a:lnTo>
                        <a:pt x="6" y="501"/>
                      </a:lnTo>
                      <a:lnTo>
                        <a:pt x="2" y="486"/>
                      </a:lnTo>
                      <a:lnTo>
                        <a:pt x="0" y="471"/>
                      </a:lnTo>
                      <a:lnTo>
                        <a:pt x="0" y="455"/>
                      </a:lnTo>
                      <a:lnTo>
                        <a:pt x="0" y="154"/>
                      </a:lnTo>
                      <a:lnTo>
                        <a:pt x="0" y="138"/>
                      </a:lnTo>
                      <a:lnTo>
                        <a:pt x="2" y="123"/>
                      </a:lnTo>
                      <a:lnTo>
                        <a:pt x="6" y="109"/>
                      </a:lnTo>
                      <a:lnTo>
                        <a:pt x="11" y="95"/>
                      </a:lnTo>
                      <a:lnTo>
                        <a:pt x="18" y="81"/>
                      </a:lnTo>
                      <a:lnTo>
                        <a:pt x="26" y="69"/>
                      </a:lnTo>
                      <a:lnTo>
                        <a:pt x="35" y="57"/>
                      </a:lnTo>
                      <a:lnTo>
                        <a:pt x="44" y="46"/>
                      </a:lnTo>
                      <a:lnTo>
                        <a:pt x="55" y="36"/>
                      </a:lnTo>
                      <a:lnTo>
                        <a:pt x="67" y="28"/>
                      </a:lnTo>
                      <a:lnTo>
                        <a:pt x="79" y="20"/>
                      </a:lnTo>
                      <a:lnTo>
                        <a:pt x="93" y="13"/>
                      </a:lnTo>
                      <a:lnTo>
                        <a:pt x="107" y="8"/>
                      </a:lnTo>
                      <a:lnTo>
                        <a:pt x="122" y="4"/>
                      </a:lnTo>
                      <a:lnTo>
                        <a:pt x="138" y="1"/>
                      </a:lnTo>
                      <a:lnTo>
                        <a:pt x="152" y="0"/>
                      </a:lnTo>
                      <a:close/>
                      <a:moveTo>
                        <a:pt x="454" y="60"/>
                      </a:moveTo>
                      <a:lnTo>
                        <a:pt x="152" y="60"/>
                      </a:lnTo>
                      <a:lnTo>
                        <a:pt x="143" y="61"/>
                      </a:lnTo>
                      <a:lnTo>
                        <a:pt x="134" y="62"/>
                      </a:lnTo>
                      <a:lnTo>
                        <a:pt x="125" y="64"/>
                      </a:lnTo>
                      <a:lnTo>
                        <a:pt x="116" y="68"/>
                      </a:lnTo>
                      <a:lnTo>
                        <a:pt x="108" y="71"/>
                      </a:lnTo>
                      <a:lnTo>
                        <a:pt x="100" y="76"/>
                      </a:lnTo>
                      <a:lnTo>
                        <a:pt x="93" y="81"/>
                      </a:lnTo>
                      <a:lnTo>
                        <a:pt x="86" y="88"/>
                      </a:lnTo>
                      <a:lnTo>
                        <a:pt x="79" y="94"/>
                      </a:lnTo>
                      <a:lnTo>
                        <a:pt x="75" y="102"/>
                      </a:lnTo>
                      <a:lnTo>
                        <a:pt x="69" y="110"/>
                      </a:lnTo>
                      <a:lnTo>
                        <a:pt x="66" y="118"/>
                      </a:lnTo>
                      <a:lnTo>
                        <a:pt x="62" y="127"/>
                      </a:lnTo>
                      <a:lnTo>
                        <a:pt x="60" y="135"/>
                      </a:lnTo>
                      <a:lnTo>
                        <a:pt x="59" y="145"/>
                      </a:lnTo>
                      <a:lnTo>
                        <a:pt x="58" y="154"/>
                      </a:lnTo>
                      <a:lnTo>
                        <a:pt x="58" y="455"/>
                      </a:lnTo>
                      <a:lnTo>
                        <a:pt x="59" y="465"/>
                      </a:lnTo>
                      <a:lnTo>
                        <a:pt x="60" y="475"/>
                      </a:lnTo>
                      <a:lnTo>
                        <a:pt x="62" y="484"/>
                      </a:lnTo>
                      <a:lnTo>
                        <a:pt x="66" y="492"/>
                      </a:lnTo>
                      <a:lnTo>
                        <a:pt x="69" y="501"/>
                      </a:lnTo>
                      <a:lnTo>
                        <a:pt x="75" y="509"/>
                      </a:lnTo>
                      <a:lnTo>
                        <a:pt x="79" y="516"/>
                      </a:lnTo>
                      <a:lnTo>
                        <a:pt x="86" y="522"/>
                      </a:lnTo>
                      <a:lnTo>
                        <a:pt x="93" y="528"/>
                      </a:lnTo>
                      <a:lnTo>
                        <a:pt x="100" y="534"/>
                      </a:lnTo>
                      <a:lnTo>
                        <a:pt x="108" y="538"/>
                      </a:lnTo>
                      <a:lnTo>
                        <a:pt x="116" y="543"/>
                      </a:lnTo>
                      <a:lnTo>
                        <a:pt x="125" y="545"/>
                      </a:lnTo>
                      <a:lnTo>
                        <a:pt x="134" y="547"/>
                      </a:lnTo>
                      <a:lnTo>
                        <a:pt x="143" y="550"/>
                      </a:lnTo>
                      <a:lnTo>
                        <a:pt x="152" y="550"/>
                      </a:lnTo>
                      <a:lnTo>
                        <a:pt x="454" y="550"/>
                      </a:lnTo>
                      <a:lnTo>
                        <a:pt x="464" y="550"/>
                      </a:lnTo>
                      <a:lnTo>
                        <a:pt x="473" y="547"/>
                      </a:lnTo>
                      <a:lnTo>
                        <a:pt x="482" y="545"/>
                      </a:lnTo>
                      <a:lnTo>
                        <a:pt x="491" y="543"/>
                      </a:lnTo>
                      <a:lnTo>
                        <a:pt x="499" y="538"/>
                      </a:lnTo>
                      <a:lnTo>
                        <a:pt x="507" y="534"/>
                      </a:lnTo>
                      <a:lnTo>
                        <a:pt x="514" y="528"/>
                      </a:lnTo>
                      <a:lnTo>
                        <a:pt x="521" y="522"/>
                      </a:lnTo>
                      <a:lnTo>
                        <a:pt x="527" y="516"/>
                      </a:lnTo>
                      <a:lnTo>
                        <a:pt x="532" y="508"/>
                      </a:lnTo>
                      <a:lnTo>
                        <a:pt x="537" y="501"/>
                      </a:lnTo>
                      <a:lnTo>
                        <a:pt x="541" y="492"/>
                      </a:lnTo>
                      <a:lnTo>
                        <a:pt x="545" y="484"/>
                      </a:lnTo>
                      <a:lnTo>
                        <a:pt x="547" y="475"/>
                      </a:lnTo>
                      <a:lnTo>
                        <a:pt x="548" y="465"/>
                      </a:lnTo>
                      <a:lnTo>
                        <a:pt x="548" y="455"/>
                      </a:lnTo>
                      <a:lnTo>
                        <a:pt x="548" y="154"/>
                      </a:lnTo>
                      <a:lnTo>
                        <a:pt x="548" y="145"/>
                      </a:lnTo>
                      <a:lnTo>
                        <a:pt x="547" y="135"/>
                      </a:lnTo>
                      <a:lnTo>
                        <a:pt x="545" y="126"/>
                      </a:lnTo>
                      <a:lnTo>
                        <a:pt x="541" y="118"/>
                      </a:lnTo>
                      <a:lnTo>
                        <a:pt x="537" y="110"/>
                      </a:lnTo>
                      <a:lnTo>
                        <a:pt x="532" y="102"/>
                      </a:lnTo>
                      <a:lnTo>
                        <a:pt x="527" y="94"/>
                      </a:lnTo>
                      <a:lnTo>
                        <a:pt x="521" y="88"/>
                      </a:lnTo>
                      <a:lnTo>
                        <a:pt x="521" y="87"/>
                      </a:lnTo>
                      <a:lnTo>
                        <a:pt x="514" y="81"/>
                      </a:lnTo>
                      <a:lnTo>
                        <a:pt x="507" y="76"/>
                      </a:lnTo>
                      <a:lnTo>
                        <a:pt x="499" y="71"/>
                      </a:lnTo>
                      <a:lnTo>
                        <a:pt x="491" y="68"/>
                      </a:lnTo>
                      <a:lnTo>
                        <a:pt x="482" y="64"/>
                      </a:lnTo>
                      <a:lnTo>
                        <a:pt x="473" y="62"/>
                      </a:lnTo>
                      <a:lnTo>
                        <a:pt x="464" y="61"/>
                      </a:lnTo>
                      <a:lnTo>
                        <a:pt x="454" y="60"/>
                      </a:lnTo>
                      <a:close/>
                    </a:path>
                  </a:pathLst>
                </a:custGeom>
                <a:gradFill flip="none" rotWithShape="1">
                  <a:gsLst>
                    <a:gs pos="46000">
                      <a:srgbClr val="FFFFFF"/>
                    </a:gs>
                    <a:gs pos="56000">
                      <a:schemeClr val="bg1">
                        <a:alpha val="45000"/>
                      </a:schemeClr>
                    </a:gs>
                    <a:gs pos="100000">
                      <a:srgbClr val="FFFFFF"/>
                    </a:gs>
                    <a:gs pos="0">
                      <a:schemeClr val="bg1">
                        <a:alpha val="97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" name="Freeform 42">
                  <a:extLst>
                    <a:ext uri="{FF2B5EF4-FFF2-40B4-BE49-F238E27FC236}">
                      <a16:creationId xmlns="" xmlns:a16="http://schemas.microsoft.com/office/drawing/2014/main" id="{E20BD667-CCF6-4ABD-B1E6-032C17A835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40539" y="5287836"/>
                  <a:ext cx="371944" cy="178479"/>
                </a:xfrm>
                <a:custGeom>
                  <a:avLst/>
                  <a:gdLst>
                    <a:gd name="T0" fmla="*/ 1635 w 1638"/>
                    <a:gd name="T1" fmla="*/ 43 h 786"/>
                    <a:gd name="T2" fmla="*/ 1625 w 1638"/>
                    <a:gd name="T3" fmla="*/ 122 h 786"/>
                    <a:gd name="T4" fmla="*/ 1605 w 1638"/>
                    <a:gd name="T5" fmla="*/ 199 h 786"/>
                    <a:gd name="T6" fmla="*/ 1580 w 1638"/>
                    <a:gd name="T7" fmla="*/ 273 h 786"/>
                    <a:gd name="T8" fmla="*/ 1547 w 1638"/>
                    <a:gd name="T9" fmla="*/ 344 h 786"/>
                    <a:gd name="T10" fmla="*/ 1508 w 1638"/>
                    <a:gd name="T11" fmla="*/ 410 h 786"/>
                    <a:gd name="T12" fmla="*/ 1464 w 1638"/>
                    <a:gd name="T13" fmla="*/ 473 h 786"/>
                    <a:gd name="T14" fmla="*/ 1414 w 1638"/>
                    <a:gd name="T15" fmla="*/ 531 h 786"/>
                    <a:gd name="T16" fmla="*/ 1359 w 1638"/>
                    <a:gd name="T17" fmla="*/ 584 h 786"/>
                    <a:gd name="T18" fmla="*/ 1298 w 1638"/>
                    <a:gd name="T19" fmla="*/ 631 h 786"/>
                    <a:gd name="T20" fmla="*/ 1235 w 1638"/>
                    <a:gd name="T21" fmla="*/ 674 h 786"/>
                    <a:gd name="T22" fmla="*/ 1166 w 1638"/>
                    <a:gd name="T23" fmla="*/ 710 h 786"/>
                    <a:gd name="T24" fmla="*/ 1094 w 1638"/>
                    <a:gd name="T25" fmla="*/ 740 h 786"/>
                    <a:gd name="T26" fmla="*/ 1019 w 1638"/>
                    <a:gd name="T27" fmla="*/ 763 h 786"/>
                    <a:gd name="T28" fmla="*/ 940 w 1638"/>
                    <a:gd name="T29" fmla="*/ 777 h 786"/>
                    <a:gd name="T30" fmla="*/ 861 w 1638"/>
                    <a:gd name="T31" fmla="*/ 785 h 786"/>
                    <a:gd name="T32" fmla="*/ 778 w 1638"/>
                    <a:gd name="T33" fmla="*/ 785 h 786"/>
                    <a:gd name="T34" fmla="*/ 697 w 1638"/>
                    <a:gd name="T35" fmla="*/ 777 h 786"/>
                    <a:gd name="T36" fmla="*/ 619 w 1638"/>
                    <a:gd name="T37" fmla="*/ 763 h 786"/>
                    <a:gd name="T38" fmla="*/ 543 w 1638"/>
                    <a:gd name="T39" fmla="*/ 740 h 786"/>
                    <a:gd name="T40" fmla="*/ 472 w 1638"/>
                    <a:gd name="T41" fmla="*/ 710 h 786"/>
                    <a:gd name="T42" fmla="*/ 403 w 1638"/>
                    <a:gd name="T43" fmla="*/ 674 h 786"/>
                    <a:gd name="T44" fmla="*/ 338 w 1638"/>
                    <a:gd name="T45" fmla="*/ 631 h 786"/>
                    <a:gd name="T46" fmla="*/ 279 w 1638"/>
                    <a:gd name="T47" fmla="*/ 584 h 786"/>
                    <a:gd name="T48" fmla="*/ 223 w 1638"/>
                    <a:gd name="T49" fmla="*/ 530 h 786"/>
                    <a:gd name="T50" fmla="*/ 173 w 1638"/>
                    <a:gd name="T51" fmla="*/ 472 h 786"/>
                    <a:gd name="T52" fmla="*/ 128 w 1638"/>
                    <a:gd name="T53" fmla="*/ 409 h 786"/>
                    <a:gd name="T54" fmla="*/ 89 w 1638"/>
                    <a:gd name="T55" fmla="*/ 342 h 786"/>
                    <a:gd name="T56" fmla="*/ 58 w 1638"/>
                    <a:gd name="T57" fmla="*/ 271 h 786"/>
                    <a:gd name="T58" fmla="*/ 32 w 1638"/>
                    <a:gd name="T59" fmla="*/ 197 h 786"/>
                    <a:gd name="T60" fmla="*/ 14 w 1638"/>
                    <a:gd name="T61" fmla="*/ 120 h 786"/>
                    <a:gd name="T62" fmla="*/ 3 w 1638"/>
                    <a:gd name="T63" fmla="*/ 40 h 786"/>
                    <a:gd name="T64" fmla="*/ 48 w 1638"/>
                    <a:gd name="T65" fmla="*/ 6 h 786"/>
                    <a:gd name="T66" fmla="*/ 146 w 1638"/>
                    <a:gd name="T67" fmla="*/ 18 h 786"/>
                    <a:gd name="T68" fmla="*/ 246 w 1638"/>
                    <a:gd name="T69" fmla="*/ 28 h 786"/>
                    <a:gd name="T70" fmla="*/ 348 w 1638"/>
                    <a:gd name="T71" fmla="*/ 37 h 786"/>
                    <a:gd name="T72" fmla="*/ 452 w 1638"/>
                    <a:gd name="T73" fmla="*/ 44 h 786"/>
                    <a:gd name="T74" fmla="*/ 557 w 1638"/>
                    <a:gd name="T75" fmla="*/ 50 h 786"/>
                    <a:gd name="T76" fmla="*/ 664 w 1638"/>
                    <a:gd name="T77" fmla="*/ 53 h 786"/>
                    <a:gd name="T78" fmla="*/ 774 w 1638"/>
                    <a:gd name="T79" fmla="*/ 56 h 786"/>
                    <a:gd name="T80" fmla="*/ 882 w 1638"/>
                    <a:gd name="T81" fmla="*/ 56 h 786"/>
                    <a:gd name="T82" fmla="*/ 988 w 1638"/>
                    <a:gd name="T83" fmla="*/ 53 h 786"/>
                    <a:gd name="T84" fmla="*/ 1093 w 1638"/>
                    <a:gd name="T85" fmla="*/ 50 h 786"/>
                    <a:gd name="T86" fmla="*/ 1196 w 1638"/>
                    <a:gd name="T87" fmla="*/ 45 h 786"/>
                    <a:gd name="T88" fmla="*/ 1297 w 1638"/>
                    <a:gd name="T89" fmla="*/ 39 h 786"/>
                    <a:gd name="T90" fmla="*/ 1398 w 1638"/>
                    <a:gd name="T91" fmla="*/ 30 h 786"/>
                    <a:gd name="T92" fmla="*/ 1495 w 1638"/>
                    <a:gd name="T93" fmla="*/ 20 h 786"/>
                    <a:gd name="T94" fmla="*/ 1590 w 1638"/>
                    <a:gd name="T95" fmla="*/ 9 h 7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638" h="786">
                      <a:moveTo>
                        <a:pt x="1638" y="2"/>
                      </a:moveTo>
                      <a:lnTo>
                        <a:pt x="1635" y="43"/>
                      </a:lnTo>
                      <a:lnTo>
                        <a:pt x="1630" y="83"/>
                      </a:lnTo>
                      <a:lnTo>
                        <a:pt x="1625" y="122"/>
                      </a:lnTo>
                      <a:lnTo>
                        <a:pt x="1616" y="161"/>
                      </a:lnTo>
                      <a:lnTo>
                        <a:pt x="1605" y="199"/>
                      </a:lnTo>
                      <a:lnTo>
                        <a:pt x="1594" y="237"/>
                      </a:lnTo>
                      <a:lnTo>
                        <a:pt x="1580" y="273"/>
                      </a:lnTo>
                      <a:lnTo>
                        <a:pt x="1564" y="309"/>
                      </a:lnTo>
                      <a:lnTo>
                        <a:pt x="1547" y="344"/>
                      </a:lnTo>
                      <a:lnTo>
                        <a:pt x="1529" y="377"/>
                      </a:lnTo>
                      <a:lnTo>
                        <a:pt x="1508" y="410"/>
                      </a:lnTo>
                      <a:lnTo>
                        <a:pt x="1488" y="442"/>
                      </a:lnTo>
                      <a:lnTo>
                        <a:pt x="1464" y="473"/>
                      </a:lnTo>
                      <a:lnTo>
                        <a:pt x="1440" y="503"/>
                      </a:lnTo>
                      <a:lnTo>
                        <a:pt x="1414" y="531"/>
                      </a:lnTo>
                      <a:lnTo>
                        <a:pt x="1387" y="558"/>
                      </a:lnTo>
                      <a:lnTo>
                        <a:pt x="1359" y="584"/>
                      </a:lnTo>
                      <a:lnTo>
                        <a:pt x="1329" y="609"/>
                      </a:lnTo>
                      <a:lnTo>
                        <a:pt x="1298" y="631"/>
                      </a:lnTo>
                      <a:lnTo>
                        <a:pt x="1268" y="654"/>
                      </a:lnTo>
                      <a:lnTo>
                        <a:pt x="1235" y="674"/>
                      </a:lnTo>
                      <a:lnTo>
                        <a:pt x="1200" y="693"/>
                      </a:lnTo>
                      <a:lnTo>
                        <a:pt x="1166" y="710"/>
                      </a:lnTo>
                      <a:lnTo>
                        <a:pt x="1131" y="726"/>
                      </a:lnTo>
                      <a:lnTo>
                        <a:pt x="1094" y="740"/>
                      </a:lnTo>
                      <a:lnTo>
                        <a:pt x="1057" y="752"/>
                      </a:lnTo>
                      <a:lnTo>
                        <a:pt x="1019" y="763"/>
                      </a:lnTo>
                      <a:lnTo>
                        <a:pt x="980" y="771"/>
                      </a:lnTo>
                      <a:lnTo>
                        <a:pt x="940" y="777"/>
                      </a:lnTo>
                      <a:lnTo>
                        <a:pt x="900" y="783"/>
                      </a:lnTo>
                      <a:lnTo>
                        <a:pt x="861" y="785"/>
                      </a:lnTo>
                      <a:lnTo>
                        <a:pt x="819" y="786"/>
                      </a:lnTo>
                      <a:lnTo>
                        <a:pt x="778" y="785"/>
                      </a:lnTo>
                      <a:lnTo>
                        <a:pt x="737" y="783"/>
                      </a:lnTo>
                      <a:lnTo>
                        <a:pt x="697" y="777"/>
                      </a:lnTo>
                      <a:lnTo>
                        <a:pt x="657" y="771"/>
                      </a:lnTo>
                      <a:lnTo>
                        <a:pt x="619" y="763"/>
                      </a:lnTo>
                      <a:lnTo>
                        <a:pt x="581" y="752"/>
                      </a:lnTo>
                      <a:lnTo>
                        <a:pt x="543" y="740"/>
                      </a:lnTo>
                      <a:lnTo>
                        <a:pt x="507" y="725"/>
                      </a:lnTo>
                      <a:lnTo>
                        <a:pt x="472" y="710"/>
                      </a:lnTo>
                      <a:lnTo>
                        <a:pt x="436" y="693"/>
                      </a:lnTo>
                      <a:lnTo>
                        <a:pt x="403" y="674"/>
                      </a:lnTo>
                      <a:lnTo>
                        <a:pt x="370" y="653"/>
                      </a:lnTo>
                      <a:lnTo>
                        <a:pt x="338" y="631"/>
                      </a:lnTo>
                      <a:lnTo>
                        <a:pt x="308" y="607"/>
                      </a:lnTo>
                      <a:lnTo>
                        <a:pt x="279" y="584"/>
                      </a:lnTo>
                      <a:lnTo>
                        <a:pt x="250" y="557"/>
                      </a:lnTo>
                      <a:lnTo>
                        <a:pt x="223" y="530"/>
                      </a:lnTo>
                      <a:lnTo>
                        <a:pt x="198" y="501"/>
                      </a:lnTo>
                      <a:lnTo>
                        <a:pt x="173" y="472"/>
                      </a:lnTo>
                      <a:lnTo>
                        <a:pt x="150" y="441"/>
                      </a:lnTo>
                      <a:lnTo>
                        <a:pt x="128" y="409"/>
                      </a:lnTo>
                      <a:lnTo>
                        <a:pt x="109" y="376"/>
                      </a:lnTo>
                      <a:lnTo>
                        <a:pt x="89" y="342"/>
                      </a:lnTo>
                      <a:lnTo>
                        <a:pt x="73" y="308"/>
                      </a:lnTo>
                      <a:lnTo>
                        <a:pt x="58" y="271"/>
                      </a:lnTo>
                      <a:lnTo>
                        <a:pt x="44" y="235"/>
                      </a:lnTo>
                      <a:lnTo>
                        <a:pt x="32" y="197"/>
                      </a:lnTo>
                      <a:lnTo>
                        <a:pt x="22" y="159"/>
                      </a:lnTo>
                      <a:lnTo>
                        <a:pt x="14" y="120"/>
                      </a:lnTo>
                      <a:lnTo>
                        <a:pt x="7" y="81"/>
                      </a:lnTo>
                      <a:lnTo>
                        <a:pt x="3" y="40"/>
                      </a:lnTo>
                      <a:lnTo>
                        <a:pt x="0" y="0"/>
                      </a:lnTo>
                      <a:lnTo>
                        <a:pt x="48" y="6"/>
                      </a:lnTo>
                      <a:lnTo>
                        <a:pt x="96" y="12"/>
                      </a:lnTo>
                      <a:lnTo>
                        <a:pt x="146" y="18"/>
                      </a:lnTo>
                      <a:lnTo>
                        <a:pt x="196" y="24"/>
                      </a:lnTo>
                      <a:lnTo>
                        <a:pt x="246" y="28"/>
                      </a:lnTo>
                      <a:lnTo>
                        <a:pt x="297" y="33"/>
                      </a:lnTo>
                      <a:lnTo>
                        <a:pt x="348" y="37"/>
                      </a:lnTo>
                      <a:lnTo>
                        <a:pt x="400" y="41"/>
                      </a:lnTo>
                      <a:lnTo>
                        <a:pt x="452" y="44"/>
                      </a:lnTo>
                      <a:lnTo>
                        <a:pt x="505" y="48"/>
                      </a:lnTo>
                      <a:lnTo>
                        <a:pt x="557" y="50"/>
                      </a:lnTo>
                      <a:lnTo>
                        <a:pt x="611" y="52"/>
                      </a:lnTo>
                      <a:lnTo>
                        <a:pt x="664" y="53"/>
                      </a:lnTo>
                      <a:lnTo>
                        <a:pt x="719" y="55"/>
                      </a:lnTo>
                      <a:lnTo>
                        <a:pt x="774" y="56"/>
                      </a:lnTo>
                      <a:lnTo>
                        <a:pt x="829" y="56"/>
                      </a:lnTo>
                      <a:lnTo>
                        <a:pt x="882" y="56"/>
                      </a:lnTo>
                      <a:lnTo>
                        <a:pt x="936" y="55"/>
                      </a:lnTo>
                      <a:lnTo>
                        <a:pt x="988" y="53"/>
                      </a:lnTo>
                      <a:lnTo>
                        <a:pt x="1041" y="52"/>
                      </a:lnTo>
                      <a:lnTo>
                        <a:pt x="1093" y="50"/>
                      </a:lnTo>
                      <a:lnTo>
                        <a:pt x="1145" y="48"/>
                      </a:lnTo>
                      <a:lnTo>
                        <a:pt x="1196" y="45"/>
                      </a:lnTo>
                      <a:lnTo>
                        <a:pt x="1247" y="42"/>
                      </a:lnTo>
                      <a:lnTo>
                        <a:pt x="1297" y="39"/>
                      </a:lnTo>
                      <a:lnTo>
                        <a:pt x="1348" y="34"/>
                      </a:lnTo>
                      <a:lnTo>
                        <a:pt x="1398" y="30"/>
                      </a:lnTo>
                      <a:lnTo>
                        <a:pt x="1447" y="25"/>
                      </a:lnTo>
                      <a:lnTo>
                        <a:pt x="1495" y="20"/>
                      </a:lnTo>
                      <a:lnTo>
                        <a:pt x="1544" y="15"/>
                      </a:lnTo>
                      <a:lnTo>
                        <a:pt x="1590" y="9"/>
                      </a:lnTo>
                      <a:lnTo>
                        <a:pt x="1638" y="2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alpha val="45000"/>
                      </a:schemeClr>
                    </a:gs>
                    <a:gs pos="0">
                      <a:schemeClr val="bg1">
                        <a:alpha val="2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5" name="Group 14">
                <a:extLst>
                  <a:ext uri="{FF2B5EF4-FFF2-40B4-BE49-F238E27FC236}">
                    <a16:creationId xmlns="" xmlns:a16="http://schemas.microsoft.com/office/drawing/2014/main" id="{8F1BE4E5-1806-4866-8B55-CF1388995D0F}"/>
                  </a:ext>
                </a:extLst>
              </p:cNvPr>
              <p:cNvGrpSpPr/>
              <p:nvPr/>
            </p:nvGrpSpPr>
            <p:grpSpPr>
              <a:xfrm>
                <a:off x="5940538" y="1511180"/>
                <a:ext cx="1109018" cy="3192174"/>
                <a:chOff x="3000179" y="211125"/>
                <a:chExt cx="1292141" cy="3719266"/>
              </a:xfrm>
            </p:grpSpPr>
            <p:sp>
              <p:nvSpPr>
                <p:cNvPr id="16" name="Freeform 26">
                  <a:extLst>
                    <a:ext uri="{FF2B5EF4-FFF2-40B4-BE49-F238E27FC236}">
                      <a16:creationId xmlns="" xmlns:a16="http://schemas.microsoft.com/office/drawing/2014/main" id="{ACE8B84E-FCA2-4B2E-9187-E020164CC7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8276" y="211125"/>
                  <a:ext cx="1254044" cy="3719266"/>
                </a:xfrm>
                <a:custGeom>
                  <a:avLst/>
                  <a:gdLst>
                    <a:gd name="T0" fmla="*/ 0 w 4741"/>
                    <a:gd name="T1" fmla="*/ 0 h 14059"/>
                    <a:gd name="T2" fmla="*/ 3656 w 4741"/>
                    <a:gd name="T3" fmla="*/ 0 h 14059"/>
                    <a:gd name="T4" fmla="*/ 3712 w 4741"/>
                    <a:gd name="T5" fmla="*/ 1 h 14059"/>
                    <a:gd name="T6" fmla="*/ 3767 w 4741"/>
                    <a:gd name="T7" fmla="*/ 4 h 14059"/>
                    <a:gd name="T8" fmla="*/ 3820 w 4741"/>
                    <a:gd name="T9" fmla="*/ 12 h 14059"/>
                    <a:gd name="T10" fmla="*/ 3874 w 4741"/>
                    <a:gd name="T11" fmla="*/ 22 h 14059"/>
                    <a:gd name="T12" fmla="*/ 3926 w 4741"/>
                    <a:gd name="T13" fmla="*/ 34 h 14059"/>
                    <a:gd name="T14" fmla="*/ 3978 w 4741"/>
                    <a:gd name="T15" fmla="*/ 49 h 14059"/>
                    <a:gd name="T16" fmla="*/ 4028 w 4741"/>
                    <a:gd name="T17" fmla="*/ 66 h 14059"/>
                    <a:gd name="T18" fmla="*/ 4077 w 4741"/>
                    <a:gd name="T19" fmla="*/ 85 h 14059"/>
                    <a:gd name="T20" fmla="*/ 4125 w 4741"/>
                    <a:gd name="T21" fmla="*/ 107 h 14059"/>
                    <a:gd name="T22" fmla="*/ 4172 w 4741"/>
                    <a:gd name="T23" fmla="*/ 131 h 14059"/>
                    <a:gd name="T24" fmla="*/ 4217 w 4741"/>
                    <a:gd name="T25" fmla="*/ 157 h 14059"/>
                    <a:gd name="T26" fmla="*/ 4262 w 4741"/>
                    <a:gd name="T27" fmla="*/ 186 h 14059"/>
                    <a:gd name="T28" fmla="*/ 4304 w 4741"/>
                    <a:gd name="T29" fmla="*/ 215 h 14059"/>
                    <a:gd name="T30" fmla="*/ 4345 w 4741"/>
                    <a:gd name="T31" fmla="*/ 247 h 14059"/>
                    <a:gd name="T32" fmla="*/ 4385 w 4741"/>
                    <a:gd name="T33" fmla="*/ 281 h 14059"/>
                    <a:gd name="T34" fmla="*/ 4422 w 4741"/>
                    <a:gd name="T35" fmla="*/ 318 h 14059"/>
                    <a:gd name="T36" fmla="*/ 4458 w 4741"/>
                    <a:gd name="T37" fmla="*/ 356 h 14059"/>
                    <a:gd name="T38" fmla="*/ 4492 w 4741"/>
                    <a:gd name="T39" fmla="*/ 395 h 14059"/>
                    <a:gd name="T40" fmla="*/ 4525 w 4741"/>
                    <a:gd name="T41" fmla="*/ 436 h 14059"/>
                    <a:gd name="T42" fmla="*/ 4555 w 4741"/>
                    <a:gd name="T43" fmla="*/ 479 h 14059"/>
                    <a:gd name="T44" fmla="*/ 4583 w 4741"/>
                    <a:gd name="T45" fmla="*/ 523 h 14059"/>
                    <a:gd name="T46" fmla="*/ 4609 w 4741"/>
                    <a:gd name="T47" fmla="*/ 568 h 14059"/>
                    <a:gd name="T48" fmla="*/ 4633 w 4741"/>
                    <a:gd name="T49" fmla="*/ 614 h 14059"/>
                    <a:gd name="T50" fmla="*/ 4655 w 4741"/>
                    <a:gd name="T51" fmla="*/ 662 h 14059"/>
                    <a:gd name="T52" fmla="*/ 4675 w 4741"/>
                    <a:gd name="T53" fmla="*/ 712 h 14059"/>
                    <a:gd name="T54" fmla="*/ 4692 w 4741"/>
                    <a:gd name="T55" fmla="*/ 763 h 14059"/>
                    <a:gd name="T56" fmla="*/ 4706 w 4741"/>
                    <a:gd name="T57" fmla="*/ 814 h 14059"/>
                    <a:gd name="T58" fmla="*/ 4719 w 4741"/>
                    <a:gd name="T59" fmla="*/ 866 h 14059"/>
                    <a:gd name="T60" fmla="*/ 4728 w 4741"/>
                    <a:gd name="T61" fmla="*/ 919 h 14059"/>
                    <a:gd name="T62" fmla="*/ 4735 w 4741"/>
                    <a:gd name="T63" fmla="*/ 973 h 14059"/>
                    <a:gd name="T64" fmla="*/ 4740 w 4741"/>
                    <a:gd name="T65" fmla="*/ 1028 h 14059"/>
                    <a:gd name="T66" fmla="*/ 4741 w 4741"/>
                    <a:gd name="T67" fmla="*/ 1084 h 14059"/>
                    <a:gd name="T68" fmla="*/ 4741 w 4741"/>
                    <a:gd name="T69" fmla="*/ 14059 h 14059"/>
                    <a:gd name="T70" fmla="*/ 0 w 4741"/>
                    <a:gd name="T71" fmla="*/ 0 h 140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4741" h="14059">
                      <a:moveTo>
                        <a:pt x="0" y="0"/>
                      </a:moveTo>
                      <a:lnTo>
                        <a:pt x="3656" y="0"/>
                      </a:lnTo>
                      <a:lnTo>
                        <a:pt x="3712" y="1"/>
                      </a:lnTo>
                      <a:lnTo>
                        <a:pt x="3767" y="4"/>
                      </a:lnTo>
                      <a:lnTo>
                        <a:pt x="3820" y="12"/>
                      </a:lnTo>
                      <a:lnTo>
                        <a:pt x="3874" y="22"/>
                      </a:lnTo>
                      <a:lnTo>
                        <a:pt x="3926" y="34"/>
                      </a:lnTo>
                      <a:lnTo>
                        <a:pt x="3978" y="49"/>
                      </a:lnTo>
                      <a:lnTo>
                        <a:pt x="4028" y="66"/>
                      </a:lnTo>
                      <a:lnTo>
                        <a:pt x="4077" y="85"/>
                      </a:lnTo>
                      <a:lnTo>
                        <a:pt x="4125" y="107"/>
                      </a:lnTo>
                      <a:lnTo>
                        <a:pt x="4172" y="131"/>
                      </a:lnTo>
                      <a:lnTo>
                        <a:pt x="4217" y="157"/>
                      </a:lnTo>
                      <a:lnTo>
                        <a:pt x="4262" y="186"/>
                      </a:lnTo>
                      <a:lnTo>
                        <a:pt x="4304" y="215"/>
                      </a:lnTo>
                      <a:lnTo>
                        <a:pt x="4345" y="247"/>
                      </a:lnTo>
                      <a:lnTo>
                        <a:pt x="4385" y="281"/>
                      </a:lnTo>
                      <a:lnTo>
                        <a:pt x="4422" y="318"/>
                      </a:lnTo>
                      <a:lnTo>
                        <a:pt x="4458" y="356"/>
                      </a:lnTo>
                      <a:lnTo>
                        <a:pt x="4492" y="395"/>
                      </a:lnTo>
                      <a:lnTo>
                        <a:pt x="4525" y="436"/>
                      </a:lnTo>
                      <a:lnTo>
                        <a:pt x="4555" y="479"/>
                      </a:lnTo>
                      <a:lnTo>
                        <a:pt x="4583" y="523"/>
                      </a:lnTo>
                      <a:lnTo>
                        <a:pt x="4609" y="568"/>
                      </a:lnTo>
                      <a:lnTo>
                        <a:pt x="4633" y="614"/>
                      </a:lnTo>
                      <a:lnTo>
                        <a:pt x="4655" y="662"/>
                      </a:lnTo>
                      <a:lnTo>
                        <a:pt x="4675" y="712"/>
                      </a:lnTo>
                      <a:lnTo>
                        <a:pt x="4692" y="763"/>
                      </a:lnTo>
                      <a:lnTo>
                        <a:pt x="4706" y="814"/>
                      </a:lnTo>
                      <a:lnTo>
                        <a:pt x="4719" y="866"/>
                      </a:lnTo>
                      <a:lnTo>
                        <a:pt x="4728" y="919"/>
                      </a:lnTo>
                      <a:lnTo>
                        <a:pt x="4735" y="973"/>
                      </a:lnTo>
                      <a:lnTo>
                        <a:pt x="4740" y="1028"/>
                      </a:lnTo>
                      <a:lnTo>
                        <a:pt x="4741" y="1084"/>
                      </a:lnTo>
                      <a:lnTo>
                        <a:pt x="4741" y="1405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65000">
                      <a:schemeClr val="bg1">
                        <a:alpha val="0"/>
                      </a:schemeClr>
                    </a:gs>
                    <a:gs pos="0">
                      <a:schemeClr val="bg1">
                        <a:alpha val="50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" name="Freeform 27">
                  <a:extLst>
                    <a:ext uri="{FF2B5EF4-FFF2-40B4-BE49-F238E27FC236}">
                      <a16:creationId xmlns="" xmlns:a16="http://schemas.microsoft.com/office/drawing/2014/main" id="{78A23B71-00D6-4441-871E-23640E1CA3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00179" y="531778"/>
                  <a:ext cx="430185" cy="88894"/>
                </a:xfrm>
                <a:custGeom>
                  <a:avLst/>
                  <a:gdLst>
                    <a:gd name="T0" fmla="*/ 1456 w 1626"/>
                    <a:gd name="T1" fmla="*/ 0 h 338"/>
                    <a:gd name="T2" fmla="*/ 1490 w 1626"/>
                    <a:gd name="T3" fmla="*/ 3 h 338"/>
                    <a:gd name="T4" fmla="*/ 1522 w 1626"/>
                    <a:gd name="T5" fmla="*/ 12 h 338"/>
                    <a:gd name="T6" fmla="*/ 1550 w 1626"/>
                    <a:gd name="T7" fmla="*/ 28 h 338"/>
                    <a:gd name="T8" fmla="*/ 1576 w 1626"/>
                    <a:gd name="T9" fmla="*/ 49 h 338"/>
                    <a:gd name="T10" fmla="*/ 1597 w 1626"/>
                    <a:gd name="T11" fmla="*/ 74 h 338"/>
                    <a:gd name="T12" fmla="*/ 1612 w 1626"/>
                    <a:gd name="T13" fmla="*/ 104 h 338"/>
                    <a:gd name="T14" fmla="*/ 1622 w 1626"/>
                    <a:gd name="T15" fmla="*/ 135 h 338"/>
                    <a:gd name="T16" fmla="*/ 1626 w 1626"/>
                    <a:gd name="T17" fmla="*/ 169 h 338"/>
                    <a:gd name="T18" fmla="*/ 1625 w 1626"/>
                    <a:gd name="T19" fmla="*/ 187 h 338"/>
                    <a:gd name="T20" fmla="*/ 1618 w 1626"/>
                    <a:gd name="T21" fmla="*/ 220 h 338"/>
                    <a:gd name="T22" fmla="*/ 1605 w 1626"/>
                    <a:gd name="T23" fmla="*/ 249 h 338"/>
                    <a:gd name="T24" fmla="*/ 1587 w 1626"/>
                    <a:gd name="T25" fmla="*/ 277 h 338"/>
                    <a:gd name="T26" fmla="*/ 1564 w 1626"/>
                    <a:gd name="T27" fmla="*/ 300 h 338"/>
                    <a:gd name="T28" fmla="*/ 1537 w 1626"/>
                    <a:gd name="T29" fmla="*/ 318 h 338"/>
                    <a:gd name="T30" fmla="*/ 1506 w 1626"/>
                    <a:gd name="T31" fmla="*/ 330 h 338"/>
                    <a:gd name="T32" fmla="*/ 1474 w 1626"/>
                    <a:gd name="T33" fmla="*/ 337 h 338"/>
                    <a:gd name="T34" fmla="*/ 170 w 1626"/>
                    <a:gd name="T35" fmla="*/ 338 h 338"/>
                    <a:gd name="T36" fmla="*/ 136 w 1626"/>
                    <a:gd name="T37" fmla="*/ 335 h 338"/>
                    <a:gd name="T38" fmla="*/ 104 w 1626"/>
                    <a:gd name="T39" fmla="*/ 325 h 338"/>
                    <a:gd name="T40" fmla="*/ 76 w 1626"/>
                    <a:gd name="T41" fmla="*/ 310 h 338"/>
                    <a:gd name="T42" fmla="*/ 51 w 1626"/>
                    <a:gd name="T43" fmla="*/ 288 h 338"/>
                    <a:gd name="T44" fmla="*/ 30 w 1626"/>
                    <a:gd name="T45" fmla="*/ 263 h 338"/>
                    <a:gd name="T46" fmla="*/ 14 w 1626"/>
                    <a:gd name="T47" fmla="*/ 235 h 338"/>
                    <a:gd name="T48" fmla="*/ 4 w 1626"/>
                    <a:gd name="T49" fmla="*/ 203 h 338"/>
                    <a:gd name="T50" fmla="*/ 0 w 1626"/>
                    <a:gd name="T51" fmla="*/ 169 h 338"/>
                    <a:gd name="T52" fmla="*/ 1 w 1626"/>
                    <a:gd name="T53" fmla="*/ 151 h 338"/>
                    <a:gd name="T54" fmla="*/ 8 w 1626"/>
                    <a:gd name="T55" fmla="*/ 118 h 338"/>
                    <a:gd name="T56" fmla="*/ 21 w 1626"/>
                    <a:gd name="T57" fmla="*/ 89 h 338"/>
                    <a:gd name="T58" fmla="*/ 39 w 1626"/>
                    <a:gd name="T59" fmla="*/ 61 h 338"/>
                    <a:gd name="T60" fmla="*/ 62 w 1626"/>
                    <a:gd name="T61" fmla="*/ 39 h 338"/>
                    <a:gd name="T62" fmla="*/ 89 w 1626"/>
                    <a:gd name="T63" fmla="*/ 20 h 338"/>
                    <a:gd name="T64" fmla="*/ 120 w 1626"/>
                    <a:gd name="T65" fmla="*/ 7 h 338"/>
                    <a:gd name="T66" fmla="*/ 153 w 1626"/>
                    <a:gd name="T67" fmla="*/ 1 h 3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626" h="338">
                      <a:moveTo>
                        <a:pt x="170" y="0"/>
                      </a:moveTo>
                      <a:lnTo>
                        <a:pt x="1456" y="0"/>
                      </a:lnTo>
                      <a:lnTo>
                        <a:pt x="1474" y="1"/>
                      </a:lnTo>
                      <a:lnTo>
                        <a:pt x="1490" y="3"/>
                      </a:lnTo>
                      <a:lnTo>
                        <a:pt x="1506" y="7"/>
                      </a:lnTo>
                      <a:lnTo>
                        <a:pt x="1522" y="12"/>
                      </a:lnTo>
                      <a:lnTo>
                        <a:pt x="1537" y="20"/>
                      </a:lnTo>
                      <a:lnTo>
                        <a:pt x="1550" y="28"/>
                      </a:lnTo>
                      <a:lnTo>
                        <a:pt x="1564" y="39"/>
                      </a:lnTo>
                      <a:lnTo>
                        <a:pt x="1576" y="49"/>
                      </a:lnTo>
                      <a:lnTo>
                        <a:pt x="1587" y="61"/>
                      </a:lnTo>
                      <a:lnTo>
                        <a:pt x="1597" y="74"/>
                      </a:lnTo>
                      <a:lnTo>
                        <a:pt x="1605" y="89"/>
                      </a:lnTo>
                      <a:lnTo>
                        <a:pt x="1612" y="104"/>
                      </a:lnTo>
                      <a:lnTo>
                        <a:pt x="1618" y="118"/>
                      </a:lnTo>
                      <a:lnTo>
                        <a:pt x="1622" y="135"/>
                      </a:lnTo>
                      <a:lnTo>
                        <a:pt x="1625" y="151"/>
                      </a:lnTo>
                      <a:lnTo>
                        <a:pt x="1626" y="169"/>
                      </a:lnTo>
                      <a:lnTo>
                        <a:pt x="1626" y="169"/>
                      </a:lnTo>
                      <a:lnTo>
                        <a:pt x="1625" y="187"/>
                      </a:lnTo>
                      <a:lnTo>
                        <a:pt x="1622" y="203"/>
                      </a:lnTo>
                      <a:lnTo>
                        <a:pt x="1618" y="220"/>
                      </a:lnTo>
                      <a:lnTo>
                        <a:pt x="1612" y="235"/>
                      </a:lnTo>
                      <a:lnTo>
                        <a:pt x="1605" y="249"/>
                      </a:lnTo>
                      <a:lnTo>
                        <a:pt x="1597" y="263"/>
                      </a:lnTo>
                      <a:lnTo>
                        <a:pt x="1587" y="277"/>
                      </a:lnTo>
                      <a:lnTo>
                        <a:pt x="1576" y="288"/>
                      </a:lnTo>
                      <a:lnTo>
                        <a:pt x="1564" y="300"/>
                      </a:lnTo>
                      <a:lnTo>
                        <a:pt x="1550" y="310"/>
                      </a:lnTo>
                      <a:lnTo>
                        <a:pt x="1537" y="318"/>
                      </a:lnTo>
                      <a:lnTo>
                        <a:pt x="1522" y="325"/>
                      </a:lnTo>
                      <a:lnTo>
                        <a:pt x="1506" y="330"/>
                      </a:lnTo>
                      <a:lnTo>
                        <a:pt x="1490" y="335"/>
                      </a:lnTo>
                      <a:lnTo>
                        <a:pt x="1474" y="337"/>
                      </a:lnTo>
                      <a:lnTo>
                        <a:pt x="1456" y="338"/>
                      </a:lnTo>
                      <a:lnTo>
                        <a:pt x="170" y="338"/>
                      </a:lnTo>
                      <a:lnTo>
                        <a:pt x="153" y="337"/>
                      </a:lnTo>
                      <a:lnTo>
                        <a:pt x="136" y="335"/>
                      </a:lnTo>
                      <a:lnTo>
                        <a:pt x="120" y="330"/>
                      </a:lnTo>
                      <a:lnTo>
                        <a:pt x="104" y="325"/>
                      </a:lnTo>
                      <a:lnTo>
                        <a:pt x="89" y="318"/>
                      </a:lnTo>
                      <a:lnTo>
                        <a:pt x="76" y="310"/>
                      </a:lnTo>
                      <a:lnTo>
                        <a:pt x="62" y="300"/>
                      </a:lnTo>
                      <a:lnTo>
                        <a:pt x="51" y="288"/>
                      </a:lnTo>
                      <a:lnTo>
                        <a:pt x="39" y="277"/>
                      </a:lnTo>
                      <a:lnTo>
                        <a:pt x="30" y="263"/>
                      </a:lnTo>
                      <a:lnTo>
                        <a:pt x="21" y="249"/>
                      </a:lnTo>
                      <a:lnTo>
                        <a:pt x="14" y="235"/>
                      </a:lnTo>
                      <a:lnTo>
                        <a:pt x="8" y="220"/>
                      </a:lnTo>
                      <a:lnTo>
                        <a:pt x="4" y="203"/>
                      </a:lnTo>
                      <a:lnTo>
                        <a:pt x="1" y="187"/>
                      </a:lnTo>
                      <a:lnTo>
                        <a:pt x="0" y="169"/>
                      </a:lnTo>
                      <a:lnTo>
                        <a:pt x="0" y="169"/>
                      </a:lnTo>
                      <a:lnTo>
                        <a:pt x="1" y="151"/>
                      </a:lnTo>
                      <a:lnTo>
                        <a:pt x="4" y="135"/>
                      </a:lnTo>
                      <a:lnTo>
                        <a:pt x="8" y="118"/>
                      </a:lnTo>
                      <a:lnTo>
                        <a:pt x="14" y="104"/>
                      </a:lnTo>
                      <a:lnTo>
                        <a:pt x="21" y="89"/>
                      </a:lnTo>
                      <a:lnTo>
                        <a:pt x="30" y="74"/>
                      </a:lnTo>
                      <a:lnTo>
                        <a:pt x="39" y="61"/>
                      </a:lnTo>
                      <a:lnTo>
                        <a:pt x="51" y="49"/>
                      </a:lnTo>
                      <a:lnTo>
                        <a:pt x="62" y="39"/>
                      </a:lnTo>
                      <a:lnTo>
                        <a:pt x="76" y="28"/>
                      </a:lnTo>
                      <a:lnTo>
                        <a:pt x="89" y="20"/>
                      </a:lnTo>
                      <a:lnTo>
                        <a:pt x="104" y="12"/>
                      </a:lnTo>
                      <a:lnTo>
                        <a:pt x="120" y="7"/>
                      </a:lnTo>
                      <a:lnTo>
                        <a:pt x="136" y="3"/>
                      </a:lnTo>
                      <a:lnTo>
                        <a:pt x="153" y="1"/>
                      </a:lnTo>
                      <a:lnTo>
                        <a:pt x="17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060606"/>
                    </a:gs>
                    <a:gs pos="62000">
                      <a:srgbClr val="3C3C3C"/>
                    </a:gs>
                    <a:gs pos="45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" name="Freeform 28">
                  <a:extLst>
                    <a:ext uri="{FF2B5EF4-FFF2-40B4-BE49-F238E27FC236}">
                      <a16:creationId xmlns="" xmlns:a16="http://schemas.microsoft.com/office/drawing/2014/main" id="{489C41C1-B964-4184-B467-0ECE30245D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25576" y="546063"/>
                  <a:ext cx="379388" cy="52385"/>
                </a:xfrm>
                <a:custGeom>
                  <a:avLst/>
                  <a:gdLst>
                    <a:gd name="T0" fmla="*/ 1360 w 1434"/>
                    <a:gd name="T1" fmla="*/ 0 h 200"/>
                    <a:gd name="T2" fmla="*/ 1375 w 1434"/>
                    <a:gd name="T3" fmla="*/ 3 h 200"/>
                    <a:gd name="T4" fmla="*/ 1388 w 1434"/>
                    <a:gd name="T5" fmla="*/ 6 h 200"/>
                    <a:gd name="T6" fmla="*/ 1401 w 1434"/>
                    <a:gd name="T7" fmla="*/ 13 h 200"/>
                    <a:gd name="T8" fmla="*/ 1412 w 1434"/>
                    <a:gd name="T9" fmla="*/ 22 h 200"/>
                    <a:gd name="T10" fmla="*/ 1421 w 1434"/>
                    <a:gd name="T11" fmla="*/ 33 h 200"/>
                    <a:gd name="T12" fmla="*/ 1428 w 1434"/>
                    <a:gd name="T13" fmla="*/ 46 h 200"/>
                    <a:gd name="T14" fmla="*/ 1433 w 1434"/>
                    <a:gd name="T15" fmla="*/ 60 h 200"/>
                    <a:gd name="T16" fmla="*/ 1434 w 1434"/>
                    <a:gd name="T17" fmla="*/ 75 h 200"/>
                    <a:gd name="T18" fmla="*/ 1434 w 1434"/>
                    <a:gd name="T19" fmla="*/ 134 h 200"/>
                    <a:gd name="T20" fmla="*/ 1430 w 1434"/>
                    <a:gd name="T21" fmla="*/ 147 h 200"/>
                    <a:gd name="T22" fmla="*/ 1425 w 1434"/>
                    <a:gd name="T23" fmla="*/ 161 h 200"/>
                    <a:gd name="T24" fmla="*/ 1417 w 1434"/>
                    <a:gd name="T25" fmla="*/ 172 h 200"/>
                    <a:gd name="T26" fmla="*/ 1407 w 1434"/>
                    <a:gd name="T27" fmla="*/ 183 h 200"/>
                    <a:gd name="T28" fmla="*/ 1395 w 1434"/>
                    <a:gd name="T29" fmla="*/ 191 h 200"/>
                    <a:gd name="T30" fmla="*/ 1381 w 1434"/>
                    <a:gd name="T31" fmla="*/ 196 h 200"/>
                    <a:gd name="T32" fmla="*/ 1367 w 1434"/>
                    <a:gd name="T33" fmla="*/ 200 h 200"/>
                    <a:gd name="T34" fmla="*/ 75 w 1434"/>
                    <a:gd name="T35" fmla="*/ 200 h 200"/>
                    <a:gd name="T36" fmla="*/ 59 w 1434"/>
                    <a:gd name="T37" fmla="*/ 199 h 200"/>
                    <a:gd name="T38" fmla="*/ 46 w 1434"/>
                    <a:gd name="T39" fmla="*/ 194 h 200"/>
                    <a:gd name="T40" fmla="*/ 33 w 1434"/>
                    <a:gd name="T41" fmla="*/ 187 h 200"/>
                    <a:gd name="T42" fmla="*/ 22 w 1434"/>
                    <a:gd name="T43" fmla="*/ 178 h 200"/>
                    <a:gd name="T44" fmla="*/ 13 w 1434"/>
                    <a:gd name="T45" fmla="*/ 167 h 200"/>
                    <a:gd name="T46" fmla="*/ 6 w 1434"/>
                    <a:gd name="T47" fmla="*/ 154 h 200"/>
                    <a:gd name="T48" fmla="*/ 2 w 1434"/>
                    <a:gd name="T49" fmla="*/ 140 h 200"/>
                    <a:gd name="T50" fmla="*/ 0 w 1434"/>
                    <a:gd name="T51" fmla="*/ 126 h 200"/>
                    <a:gd name="T52" fmla="*/ 1 w 1434"/>
                    <a:gd name="T53" fmla="*/ 68 h 200"/>
                    <a:gd name="T54" fmla="*/ 4 w 1434"/>
                    <a:gd name="T55" fmla="*/ 53 h 200"/>
                    <a:gd name="T56" fmla="*/ 9 w 1434"/>
                    <a:gd name="T57" fmla="*/ 39 h 200"/>
                    <a:gd name="T58" fmla="*/ 17 w 1434"/>
                    <a:gd name="T59" fmla="*/ 28 h 200"/>
                    <a:gd name="T60" fmla="*/ 28 w 1434"/>
                    <a:gd name="T61" fmla="*/ 17 h 200"/>
                    <a:gd name="T62" fmla="*/ 40 w 1434"/>
                    <a:gd name="T63" fmla="*/ 9 h 200"/>
                    <a:gd name="T64" fmla="*/ 53 w 1434"/>
                    <a:gd name="T65" fmla="*/ 4 h 200"/>
                    <a:gd name="T66" fmla="*/ 67 w 1434"/>
                    <a:gd name="T67" fmla="*/ 1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434" h="200">
                      <a:moveTo>
                        <a:pt x="75" y="0"/>
                      </a:moveTo>
                      <a:lnTo>
                        <a:pt x="1360" y="0"/>
                      </a:lnTo>
                      <a:lnTo>
                        <a:pt x="1367" y="1"/>
                      </a:lnTo>
                      <a:lnTo>
                        <a:pt x="1375" y="3"/>
                      </a:lnTo>
                      <a:lnTo>
                        <a:pt x="1381" y="4"/>
                      </a:lnTo>
                      <a:lnTo>
                        <a:pt x="1388" y="6"/>
                      </a:lnTo>
                      <a:lnTo>
                        <a:pt x="1395" y="9"/>
                      </a:lnTo>
                      <a:lnTo>
                        <a:pt x="1401" y="13"/>
                      </a:lnTo>
                      <a:lnTo>
                        <a:pt x="1407" y="17"/>
                      </a:lnTo>
                      <a:lnTo>
                        <a:pt x="1412" y="22"/>
                      </a:lnTo>
                      <a:lnTo>
                        <a:pt x="1417" y="28"/>
                      </a:lnTo>
                      <a:lnTo>
                        <a:pt x="1421" y="33"/>
                      </a:lnTo>
                      <a:lnTo>
                        <a:pt x="1425" y="39"/>
                      </a:lnTo>
                      <a:lnTo>
                        <a:pt x="1428" y="46"/>
                      </a:lnTo>
                      <a:lnTo>
                        <a:pt x="1430" y="53"/>
                      </a:lnTo>
                      <a:lnTo>
                        <a:pt x="1433" y="60"/>
                      </a:lnTo>
                      <a:lnTo>
                        <a:pt x="1434" y="68"/>
                      </a:lnTo>
                      <a:lnTo>
                        <a:pt x="1434" y="75"/>
                      </a:lnTo>
                      <a:lnTo>
                        <a:pt x="1434" y="126"/>
                      </a:lnTo>
                      <a:lnTo>
                        <a:pt x="1434" y="134"/>
                      </a:lnTo>
                      <a:lnTo>
                        <a:pt x="1433" y="140"/>
                      </a:lnTo>
                      <a:lnTo>
                        <a:pt x="1430" y="147"/>
                      </a:lnTo>
                      <a:lnTo>
                        <a:pt x="1428" y="154"/>
                      </a:lnTo>
                      <a:lnTo>
                        <a:pt x="1425" y="161"/>
                      </a:lnTo>
                      <a:lnTo>
                        <a:pt x="1421" y="167"/>
                      </a:lnTo>
                      <a:lnTo>
                        <a:pt x="1417" y="172"/>
                      </a:lnTo>
                      <a:lnTo>
                        <a:pt x="1412" y="178"/>
                      </a:lnTo>
                      <a:lnTo>
                        <a:pt x="1407" y="183"/>
                      </a:lnTo>
                      <a:lnTo>
                        <a:pt x="1401" y="187"/>
                      </a:lnTo>
                      <a:lnTo>
                        <a:pt x="1395" y="191"/>
                      </a:lnTo>
                      <a:lnTo>
                        <a:pt x="1388" y="194"/>
                      </a:lnTo>
                      <a:lnTo>
                        <a:pt x="1381" y="196"/>
                      </a:lnTo>
                      <a:lnTo>
                        <a:pt x="1375" y="199"/>
                      </a:lnTo>
                      <a:lnTo>
                        <a:pt x="1367" y="200"/>
                      </a:lnTo>
                      <a:lnTo>
                        <a:pt x="1360" y="200"/>
                      </a:lnTo>
                      <a:lnTo>
                        <a:pt x="75" y="200"/>
                      </a:lnTo>
                      <a:lnTo>
                        <a:pt x="67" y="200"/>
                      </a:lnTo>
                      <a:lnTo>
                        <a:pt x="59" y="199"/>
                      </a:lnTo>
                      <a:lnTo>
                        <a:pt x="53" y="196"/>
                      </a:lnTo>
                      <a:lnTo>
                        <a:pt x="46" y="194"/>
                      </a:lnTo>
                      <a:lnTo>
                        <a:pt x="40" y="191"/>
                      </a:lnTo>
                      <a:lnTo>
                        <a:pt x="33" y="187"/>
                      </a:lnTo>
                      <a:lnTo>
                        <a:pt x="28" y="183"/>
                      </a:lnTo>
                      <a:lnTo>
                        <a:pt x="22" y="178"/>
                      </a:lnTo>
                      <a:lnTo>
                        <a:pt x="17" y="172"/>
                      </a:lnTo>
                      <a:lnTo>
                        <a:pt x="13" y="167"/>
                      </a:lnTo>
                      <a:lnTo>
                        <a:pt x="9" y="161"/>
                      </a:lnTo>
                      <a:lnTo>
                        <a:pt x="6" y="154"/>
                      </a:lnTo>
                      <a:lnTo>
                        <a:pt x="4" y="147"/>
                      </a:lnTo>
                      <a:lnTo>
                        <a:pt x="2" y="140"/>
                      </a:lnTo>
                      <a:lnTo>
                        <a:pt x="1" y="134"/>
                      </a:lnTo>
                      <a:lnTo>
                        <a:pt x="0" y="126"/>
                      </a:lnTo>
                      <a:lnTo>
                        <a:pt x="0" y="75"/>
                      </a:lnTo>
                      <a:lnTo>
                        <a:pt x="1" y="68"/>
                      </a:lnTo>
                      <a:lnTo>
                        <a:pt x="2" y="60"/>
                      </a:lnTo>
                      <a:lnTo>
                        <a:pt x="4" y="53"/>
                      </a:lnTo>
                      <a:lnTo>
                        <a:pt x="6" y="46"/>
                      </a:lnTo>
                      <a:lnTo>
                        <a:pt x="9" y="39"/>
                      </a:lnTo>
                      <a:lnTo>
                        <a:pt x="13" y="33"/>
                      </a:lnTo>
                      <a:lnTo>
                        <a:pt x="17" y="28"/>
                      </a:lnTo>
                      <a:lnTo>
                        <a:pt x="22" y="22"/>
                      </a:lnTo>
                      <a:lnTo>
                        <a:pt x="28" y="17"/>
                      </a:lnTo>
                      <a:lnTo>
                        <a:pt x="33" y="13"/>
                      </a:lnTo>
                      <a:lnTo>
                        <a:pt x="40" y="9"/>
                      </a:lnTo>
                      <a:lnTo>
                        <a:pt x="46" y="6"/>
                      </a:lnTo>
                      <a:lnTo>
                        <a:pt x="53" y="4"/>
                      </a:lnTo>
                      <a:lnTo>
                        <a:pt x="59" y="3"/>
                      </a:lnTo>
                      <a:lnTo>
                        <a:pt x="67" y="1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pattFill prst="pct60">
                  <a:fgClr>
                    <a:schemeClr val="tx1">
                      <a:lumMod val="65000"/>
                      <a:lumOff val="35000"/>
                    </a:schemeClr>
                  </a:fgClr>
                  <a:bgClr>
                    <a:schemeClr val="tx1">
                      <a:lumMod val="85000"/>
                      <a:lumOff val="15000"/>
                    </a:schemeClr>
                  </a:bgClr>
                </a:patt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" name="Freeform 29">
                  <a:extLst>
                    <a:ext uri="{FF2B5EF4-FFF2-40B4-BE49-F238E27FC236}">
                      <a16:creationId xmlns="" xmlns:a16="http://schemas.microsoft.com/office/drawing/2014/main" id="{D57BF1F4-4674-4C2B-8B7F-B579255160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3201" y="353990"/>
                  <a:ext cx="92069" cy="90482"/>
                </a:xfrm>
                <a:custGeom>
                  <a:avLst/>
                  <a:gdLst>
                    <a:gd name="T0" fmla="*/ 189 w 345"/>
                    <a:gd name="T1" fmla="*/ 1 h 344"/>
                    <a:gd name="T2" fmla="*/ 224 w 345"/>
                    <a:gd name="T3" fmla="*/ 8 h 344"/>
                    <a:gd name="T4" fmla="*/ 254 w 345"/>
                    <a:gd name="T5" fmla="*/ 21 h 344"/>
                    <a:gd name="T6" fmla="*/ 282 w 345"/>
                    <a:gd name="T7" fmla="*/ 39 h 344"/>
                    <a:gd name="T8" fmla="*/ 305 w 345"/>
                    <a:gd name="T9" fmla="*/ 63 h 344"/>
                    <a:gd name="T10" fmla="*/ 324 w 345"/>
                    <a:gd name="T11" fmla="*/ 90 h 344"/>
                    <a:gd name="T12" fmla="*/ 337 w 345"/>
                    <a:gd name="T13" fmla="*/ 121 h 344"/>
                    <a:gd name="T14" fmla="*/ 343 w 345"/>
                    <a:gd name="T15" fmla="*/ 154 h 344"/>
                    <a:gd name="T16" fmla="*/ 343 w 345"/>
                    <a:gd name="T17" fmla="*/ 189 h 344"/>
                    <a:gd name="T18" fmla="*/ 337 w 345"/>
                    <a:gd name="T19" fmla="*/ 224 h 344"/>
                    <a:gd name="T20" fmla="*/ 324 w 345"/>
                    <a:gd name="T21" fmla="*/ 254 h 344"/>
                    <a:gd name="T22" fmla="*/ 305 w 345"/>
                    <a:gd name="T23" fmla="*/ 282 h 344"/>
                    <a:gd name="T24" fmla="*/ 282 w 345"/>
                    <a:gd name="T25" fmla="*/ 304 h 344"/>
                    <a:gd name="T26" fmla="*/ 254 w 345"/>
                    <a:gd name="T27" fmla="*/ 324 h 344"/>
                    <a:gd name="T28" fmla="*/ 224 w 345"/>
                    <a:gd name="T29" fmla="*/ 336 h 344"/>
                    <a:gd name="T30" fmla="*/ 189 w 345"/>
                    <a:gd name="T31" fmla="*/ 343 h 344"/>
                    <a:gd name="T32" fmla="*/ 155 w 345"/>
                    <a:gd name="T33" fmla="*/ 343 h 344"/>
                    <a:gd name="T34" fmla="*/ 121 w 345"/>
                    <a:gd name="T35" fmla="*/ 336 h 344"/>
                    <a:gd name="T36" fmla="*/ 90 w 345"/>
                    <a:gd name="T37" fmla="*/ 324 h 344"/>
                    <a:gd name="T38" fmla="*/ 63 w 345"/>
                    <a:gd name="T39" fmla="*/ 304 h 344"/>
                    <a:gd name="T40" fmla="*/ 39 w 345"/>
                    <a:gd name="T41" fmla="*/ 282 h 344"/>
                    <a:gd name="T42" fmla="*/ 21 w 345"/>
                    <a:gd name="T43" fmla="*/ 254 h 344"/>
                    <a:gd name="T44" fmla="*/ 8 w 345"/>
                    <a:gd name="T45" fmla="*/ 224 h 344"/>
                    <a:gd name="T46" fmla="*/ 1 w 345"/>
                    <a:gd name="T47" fmla="*/ 189 h 344"/>
                    <a:gd name="T48" fmla="*/ 1 w 345"/>
                    <a:gd name="T49" fmla="*/ 154 h 344"/>
                    <a:gd name="T50" fmla="*/ 8 w 345"/>
                    <a:gd name="T51" fmla="*/ 121 h 344"/>
                    <a:gd name="T52" fmla="*/ 21 w 345"/>
                    <a:gd name="T53" fmla="*/ 90 h 344"/>
                    <a:gd name="T54" fmla="*/ 39 w 345"/>
                    <a:gd name="T55" fmla="*/ 63 h 344"/>
                    <a:gd name="T56" fmla="*/ 63 w 345"/>
                    <a:gd name="T57" fmla="*/ 39 h 344"/>
                    <a:gd name="T58" fmla="*/ 90 w 345"/>
                    <a:gd name="T59" fmla="*/ 21 h 344"/>
                    <a:gd name="T60" fmla="*/ 121 w 345"/>
                    <a:gd name="T61" fmla="*/ 8 h 344"/>
                    <a:gd name="T62" fmla="*/ 155 w 345"/>
                    <a:gd name="T63" fmla="*/ 1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5" h="344">
                      <a:moveTo>
                        <a:pt x="172" y="0"/>
                      </a:moveTo>
                      <a:lnTo>
                        <a:pt x="189" y="1"/>
                      </a:lnTo>
                      <a:lnTo>
                        <a:pt x="207" y="3"/>
                      </a:lnTo>
                      <a:lnTo>
                        <a:pt x="224" y="8"/>
                      </a:lnTo>
                      <a:lnTo>
                        <a:pt x="240" y="14"/>
                      </a:lnTo>
                      <a:lnTo>
                        <a:pt x="254" y="21"/>
                      </a:lnTo>
                      <a:lnTo>
                        <a:pt x="268" y="30"/>
                      </a:lnTo>
                      <a:lnTo>
                        <a:pt x="282" y="39"/>
                      </a:lnTo>
                      <a:lnTo>
                        <a:pt x="294" y="50"/>
                      </a:lnTo>
                      <a:lnTo>
                        <a:pt x="305" y="63"/>
                      </a:lnTo>
                      <a:lnTo>
                        <a:pt x="315" y="75"/>
                      </a:lnTo>
                      <a:lnTo>
                        <a:pt x="324" y="90"/>
                      </a:lnTo>
                      <a:lnTo>
                        <a:pt x="331" y="105"/>
                      </a:lnTo>
                      <a:lnTo>
                        <a:pt x="337" y="121"/>
                      </a:lnTo>
                      <a:lnTo>
                        <a:pt x="341" y="137"/>
                      </a:lnTo>
                      <a:lnTo>
                        <a:pt x="343" y="154"/>
                      </a:lnTo>
                      <a:lnTo>
                        <a:pt x="345" y="172"/>
                      </a:lnTo>
                      <a:lnTo>
                        <a:pt x="343" y="189"/>
                      </a:lnTo>
                      <a:lnTo>
                        <a:pt x="341" y="206"/>
                      </a:lnTo>
                      <a:lnTo>
                        <a:pt x="337" y="224"/>
                      </a:lnTo>
                      <a:lnTo>
                        <a:pt x="331" y="239"/>
                      </a:lnTo>
                      <a:lnTo>
                        <a:pt x="324" y="254"/>
                      </a:lnTo>
                      <a:lnTo>
                        <a:pt x="315" y="268"/>
                      </a:lnTo>
                      <a:lnTo>
                        <a:pt x="305" y="282"/>
                      </a:lnTo>
                      <a:lnTo>
                        <a:pt x="294" y="294"/>
                      </a:lnTo>
                      <a:lnTo>
                        <a:pt x="282" y="304"/>
                      </a:lnTo>
                      <a:lnTo>
                        <a:pt x="268" y="315"/>
                      </a:lnTo>
                      <a:lnTo>
                        <a:pt x="254" y="324"/>
                      </a:lnTo>
                      <a:lnTo>
                        <a:pt x="240" y="331"/>
                      </a:lnTo>
                      <a:lnTo>
                        <a:pt x="224" y="336"/>
                      </a:lnTo>
                      <a:lnTo>
                        <a:pt x="207" y="341"/>
                      </a:lnTo>
                      <a:lnTo>
                        <a:pt x="189" y="343"/>
                      </a:lnTo>
                      <a:lnTo>
                        <a:pt x="172" y="344"/>
                      </a:lnTo>
                      <a:lnTo>
                        <a:pt x="155" y="343"/>
                      </a:lnTo>
                      <a:lnTo>
                        <a:pt x="138" y="341"/>
                      </a:lnTo>
                      <a:lnTo>
                        <a:pt x="121" y="336"/>
                      </a:lnTo>
                      <a:lnTo>
                        <a:pt x="105" y="331"/>
                      </a:lnTo>
                      <a:lnTo>
                        <a:pt x="90" y="324"/>
                      </a:lnTo>
                      <a:lnTo>
                        <a:pt x="76" y="315"/>
                      </a:lnTo>
                      <a:lnTo>
                        <a:pt x="63" y="304"/>
                      </a:lnTo>
                      <a:lnTo>
                        <a:pt x="50" y="294"/>
                      </a:lnTo>
                      <a:lnTo>
                        <a:pt x="39" y="282"/>
                      </a:lnTo>
                      <a:lnTo>
                        <a:pt x="30" y="268"/>
                      </a:lnTo>
                      <a:lnTo>
                        <a:pt x="21" y="254"/>
                      </a:lnTo>
                      <a:lnTo>
                        <a:pt x="14" y="239"/>
                      </a:lnTo>
                      <a:lnTo>
                        <a:pt x="8" y="224"/>
                      </a:lnTo>
                      <a:lnTo>
                        <a:pt x="3" y="206"/>
                      </a:lnTo>
                      <a:lnTo>
                        <a:pt x="1" y="189"/>
                      </a:lnTo>
                      <a:lnTo>
                        <a:pt x="0" y="172"/>
                      </a:lnTo>
                      <a:lnTo>
                        <a:pt x="1" y="154"/>
                      </a:lnTo>
                      <a:lnTo>
                        <a:pt x="3" y="137"/>
                      </a:lnTo>
                      <a:lnTo>
                        <a:pt x="8" y="121"/>
                      </a:lnTo>
                      <a:lnTo>
                        <a:pt x="14" y="105"/>
                      </a:lnTo>
                      <a:lnTo>
                        <a:pt x="21" y="90"/>
                      </a:lnTo>
                      <a:lnTo>
                        <a:pt x="30" y="75"/>
                      </a:lnTo>
                      <a:lnTo>
                        <a:pt x="39" y="63"/>
                      </a:lnTo>
                      <a:lnTo>
                        <a:pt x="50" y="50"/>
                      </a:lnTo>
                      <a:lnTo>
                        <a:pt x="63" y="39"/>
                      </a:lnTo>
                      <a:lnTo>
                        <a:pt x="76" y="30"/>
                      </a:lnTo>
                      <a:lnTo>
                        <a:pt x="90" y="21"/>
                      </a:lnTo>
                      <a:lnTo>
                        <a:pt x="105" y="14"/>
                      </a:lnTo>
                      <a:lnTo>
                        <a:pt x="121" y="8"/>
                      </a:lnTo>
                      <a:lnTo>
                        <a:pt x="138" y="3"/>
                      </a:lnTo>
                      <a:lnTo>
                        <a:pt x="155" y="1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65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" name="Freeform 30">
                  <a:extLst>
                    <a:ext uri="{FF2B5EF4-FFF2-40B4-BE49-F238E27FC236}">
                      <a16:creationId xmlns="" xmlns:a16="http://schemas.microsoft.com/office/drawing/2014/main" id="{313BF3F4-55D9-4DC0-8561-4F76D0B157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97034" y="376211"/>
                  <a:ext cx="44447" cy="44447"/>
                </a:xfrm>
                <a:custGeom>
                  <a:avLst/>
                  <a:gdLst>
                    <a:gd name="T0" fmla="*/ 93 w 169"/>
                    <a:gd name="T1" fmla="*/ 0 h 169"/>
                    <a:gd name="T2" fmla="*/ 109 w 169"/>
                    <a:gd name="T3" fmla="*/ 3 h 169"/>
                    <a:gd name="T4" fmla="*/ 124 w 169"/>
                    <a:gd name="T5" fmla="*/ 10 h 169"/>
                    <a:gd name="T6" fmla="*/ 138 w 169"/>
                    <a:gd name="T7" fmla="*/ 19 h 169"/>
                    <a:gd name="T8" fmla="*/ 149 w 169"/>
                    <a:gd name="T9" fmla="*/ 31 h 169"/>
                    <a:gd name="T10" fmla="*/ 158 w 169"/>
                    <a:gd name="T11" fmla="*/ 43 h 169"/>
                    <a:gd name="T12" fmla="*/ 165 w 169"/>
                    <a:gd name="T13" fmla="*/ 59 h 169"/>
                    <a:gd name="T14" fmla="*/ 169 w 169"/>
                    <a:gd name="T15" fmla="*/ 75 h 169"/>
                    <a:gd name="T16" fmla="*/ 169 w 169"/>
                    <a:gd name="T17" fmla="*/ 92 h 169"/>
                    <a:gd name="T18" fmla="*/ 165 w 169"/>
                    <a:gd name="T19" fmla="*/ 109 h 169"/>
                    <a:gd name="T20" fmla="*/ 158 w 169"/>
                    <a:gd name="T21" fmla="*/ 124 h 169"/>
                    <a:gd name="T22" fmla="*/ 149 w 169"/>
                    <a:gd name="T23" fmla="*/ 138 h 169"/>
                    <a:gd name="T24" fmla="*/ 138 w 169"/>
                    <a:gd name="T25" fmla="*/ 149 h 169"/>
                    <a:gd name="T26" fmla="*/ 124 w 169"/>
                    <a:gd name="T27" fmla="*/ 158 h 169"/>
                    <a:gd name="T28" fmla="*/ 109 w 169"/>
                    <a:gd name="T29" fmla="*/ 165 h 169"/>
                    <a:gd name="T30" fmla="*/ 93 w 169"/>
                    <a:gd name="T31" fmla="*/ 169 h 169"/>
                    <a:gd name="T32" fmla="*/ 75 w 169"/>
                    <a:gd name="T33" fmla="*/ 169 h 169"/>
                    <a:gd name="T34" fmla="*/ 59 w 169"/>
                    <a:gd name="T35" fmla="*/ 165 h 169"/>
                    <a:gd name="T36" fmla="*/ 44 w 169"/>
                    <a:gd name="T37" fmla="*/ 158 h 169"/>
                    <a:gd name="T38" fmla="*/ 31 w 169"/>
                    <a:gd name="T39" fmla="*/ 149 h 169"/>
                    <a:gd name="T40" fmla="*/ 19 w 169"/>
                    <a:gd name="T41" fmla="*/ 138 h 169"/>
                    <a:gd name="T42" fmla="*/ 10 w 169"/>
                    <a:gd name="T43" fmla="*/ 124 h 169"/>
                    <a:gd name="T44" fmla="*/ 3 w 169"/>
                    <a:gd name="T45" fmla="*/ 109 h 169"/>
                    <a:gd name="T46" fmla="*/ 0 w 169"/>
                    <a:gd name="T47" fmla="*/ 92 h 169"/>
                    <a:gd name="T48" fmla="*/ 0 w 169"/>
                    <a:gd name="T49" fmla="*/ 75 h 169"/>
                    <a:gd name="T50" fmla="*/ 3 w 169"/>
                    <a:gd name="T51" fmla="*/ 59 h 169"/>
                    <a:gd name="T52" fmla="*/ 10 w 169"/>
                    <a:gd name="T53" fmla="*/ 43 h 169"/>
                    <a:gd name="T54" fmla="*/ 19 w 169"/>
                    <a:gd name="T55" fmla="*/ 31 h 169"/>
                    <a:gd name="T56" fmla="*/ 31 w 169"/>
                    <a:gd name="T57" fmla="*/ 19 h 169"/>
                    <a:gd name="T58" fmla="*/ 44 w 169"/>
                    <a:gd name="T59" fmla="*/ 10 h 169"/>
                    <a:gd name="T60" fmla="*/ 59 w 169"/>
                    <a:gd name="T61" fmla="*/ 3 h 169"/>
                    <a:gd name="T62" fmla="*/ 75 w 169"/>
                    <a:gd name="T63" fmla="*/ 0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69" h="169">
                      <a:moveTo>
                        <a:pt x="84" y="0"/>
                      </a:moveTo>
                      <a:lnTo>
                        <a:pt x="93" y="0"/>
                      </a:lnTo>
                      <a:lnTo>
                        <a:pt x="101" y="1"/>
                      </a:lnTo>
                      <a:lnTo>
                        <a:pt x="109" y="3"/>
                      </a:lnTo>
                      <a:lnTo>
                        <a:pt x="117" y="6"/>
                      </a:lnTo>
                      <a:lnTo>
                        <a:pt x="124" y="10"/>
                      </a:lnTo>
                      <a:lnTo>
                        <a:pt x="132" y="14"/>
                      </a:lnTo>
                      <a:lnTo>
                        <a:pt x="138" y="19"/>
                      </a:lnTo>
                      <a:lnTo>
                        <a:pt x="145" y="24"/>
                      </a:lnTo>
                      <a:lnTo>
                        <a:pt x="149" y="31"/>
                      </a:lnTo>
                      <a:lnTo>
                        <a:pt x="155" y="36"/>
                      </a:lnTo>
                      <a:lnTo>
                        <a:pt x="158" y="43"/>
                      </a:lnTo>
                      <a:lnTo>
                        <a:pt x="162" y="51"/>
                      </a:lnTo>
                      <a:lnTo>
                        <a:pt x="165" y="59"/>
                      </a:lnTo>
                      <a:lnTo>
                        <a:pt x="168" y="67"/>
                      </a:lnTo>
                      <a:lnTo>
                        <a:pt x="169" y="75"/>
                      </a:lnTo>
                      <a:lnTo>
                        <a:pt x="169" y="84"/>
                      </a:lnTo>
                      <a:lnTo>
                        <a:pt x="169" y="92"/>
                      </a:lnTo>
                      <a:lnTo>
                        <a:pt x="168" y="101"/>
                      </a:lnTo>
                      <a:lnTo>
                        <a:pt x="165" y="109"/>
                      </a:lnTo>
                      <a:lnTo>
                        <a:pt x="162" y="117"/>
                      </a:lnTo>
                      <a:lnTo>
                        <a:pt x="158" y="124"/>
                      </a:lnTo>
                      <a:lnTo>
                        <a:pt x="155" y="131"/>
                      </a:lnTo>
                      <a:lnTo>
                        <a:pt x="149" y="138"/>
                      </a:lnTo>
                      <a:lnTo>
                        <a:pt x="145" y="143"/>
                      </a:lnTo>
                      <a:lnTo>
                        <a:pt x="138" y="149"/>
                      </a:lnTo>
                      <a:lnTo>
                        <a:pt x="132" y="155"/>
                      </a:lnTo>
                      <a:lnTo>
                        <a:pt x="124" y="158"/>
                      </a:lnTo>
                      <a:lnTo>
                        <a:pt x="117" y="162"/>
                      </a:lnTo>
                      <a:lnTo>
                        <a:pt x="109" y="165"/>
                      </a:lnTo>
                      <a:lnTo>
                        <a:pt x="101" y="167"/>
                      </a:lnTo>
                      <a:lnTo>
                        <a:pt x="93" y="169"/>
                      </a:lnTo>
                      <a:lnTo>
                        <a:pt x="84" y="169"/>
                      </a:lnTo>
                      <a:lnTo>
                        <a:pt x="75" y="169"/>
                      </a:lnTo>
                      <a:lnTo>
                        <a:pt x="67" y="167"/>
                      </a:lnTo>
                      <a:lnTo>
                        <a:pt x="59" y="165"/>
                      </a:lnTo>
                      <a:lnTo>
                        <a:pt x="51" y="162"/>
                      </a:lnTo>
                      <a:lnTo>
                        <a:pt x="44" y="158"/>
                      </a:lnTo>
                      <a:lnTo>
                        <a:pt x="36" y="155"/>
                      </a:lnTo>
                      <a:lnTo>
                        <a:pt x="31" y="149"/>
                      </a:lnTo>
                      <a:lnTo>
                        <a:pt x="24" y="143"/>
                      </a:lnTo>
                      <a:lnTo>
                        <a:pt x="19" y="138"/>
                      </a:lnTo>
                      <a:lnTo>
                        <a:pt x="14" y="131"/>
                      </a:lnTo>
                      <a:lnTo>
                        <a:pt x="10" y="124"/>
                      </a:lnTo>
                      <a:lnTo>
                        <a:pt x="6" y="117"/>
                      </a:lnTo>
                      <a:lnTo>
                        <a:pt x="3" y="109"/>
                      </a:lnTo>
                      <a:lnTo>
                        <a:pt x="1" y="101"/>
                      </a:lnTo>
                      <a:lnTo>
                        <a:pt x="0" y="92"/>
                      </a:lnTo>
                      <a:lnTo>
                        <a:pt x="0" y="84"/>
                      </a:lnTo>
                      <a:lnTo>
                        <a:pt x="0" y="75"/>
                      </a:lnTo>
                      <a:lnTo>
                        <a:pt x="1" y="67"/>
                      </a:lnTo>
                      <a:lnTo>
                        <a:pt x="3" y="59"/>
                      </a:lnTo>
                      <a:lnTo>
                        <a:pt x="6" y="51"/>
                      </a:lnTo>
                      <a:lnTo>
                        <a:pt x="10" y="43"/>
                      </a:lnTo>
                      <a:lnTo>
                        <a:pt x="14" y="36"/>
                      </a:lnTo>
                      <a:lnTo>
                        <a:pt x="19" y="31"/>
                      </a:lnTo>
                      <a:lnTo>
                        <a:pt x="24" y="24"/>
                      </a:lnTo>
                      <a:lnTo>
                        <a:pt x="31" y="19"/>
                      </a:lnTo>
                      <a:lnTo>
                        <a:pt x="36" y="14"/>
                      </a:lnTo>
                      <a:lnTo>
                        <a:pt x="44" y="10"/>
                      </a:lnTo>
                      <a:lnTo>
                        <a:pt x="51" y="6"/>
                      </a:lnTo>
                      <a:lnTo>
                        <a:pt x="59" y="3"/>
                      </a:lnTo>
                      <a:lnTo>
                        <a:pt x="67" y="1"/>
                      </a:lnTo>
                      <a:lnTo>
                        <a:pt x="75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B0F0"/>
                    </a:gs>
                    <a:gs pos="74000">
                      <a:srgbClr val="00206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" name="Freeform 31">
                  <a:extLst>
                    <a:ext uri="{FF2B5EF4-FFF2-40B4-BE49-F238E27FC236}">
                      <a16:creationId xmlns="" xmlns:a16="http://schemas.microsoft.com/office/drawing/2014/main" id="{7829F5B2-FC13-4142-8B3F-1CEEC3C86C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3377" y="393675"/>
                  <a:ext cx="12699" cy="12699"/>
                </a:xfrm>
                <a:custGeom>
                  <a:avLst/>
                  <a:gdLst>
                    <a:gd name="T0" fmla="*/ 23 w 46"/>
                    <a:gd name="T1" fmla="*/ 0 h 47"/>
                    <a:gd name="T2" fmla="*/ 27 w 46"/>
                    <a:gd name="T3" fmla="*/ 1 h 47"/>
                    <a:gd name="T4" fmla="*/ 32 w 46"/>
                    <a:gd name="T5" fmla="*/ 2 h 47"/>
                    <a:gd name="T6" fmla="*/ 35 w 46"/>
                    <a:gd name="T7" fmla="*/ 5 h 47"/>
                    <a:gd name="T8" fmla="*/ 39 w 46"/>
                    <a:gd name="T9" fmla="*/ 7 h 47"/>
                    <a:gd name="T10" fmla="*/ 42 w 46"/>
                    <a:gd name="T11" fmla="*/ 10 h 47"/>
                    <a:gd name="T12" fmla="*/ 45 w 46"/>
                    <a:gd name="T13" fmla="*/ 15 h 47"/>
                    <a:gd name="T14" fmla="*/ 46 w 46"/>
                    <a:gd name="T15" fmla="*/ 18 h 47"/>
                    <a:gd name="T16" fmla="*/ 46 w 46"/>
                    <a:gd name="T17" fmla="*/ 24 h 47"/>
                    <a:gd name="T18" fmla="*/ 46 w 46"/>
                    <a:gd name="T19" fmla="*/ 28 h 47"/>
                    <a:gd name="T20" fmla="*/ 45 w 46"/>
                    <a:gd name="T21" fmla="*/ 32 h 47"/>
                    <a:gd name="T22" fmla="*/ 42 w 46"/>
                    <a:gd name="T23" fmla="*/ 36 h 47"/>
                    <a:gd name="T24" fmla="*/ 39 w 46"/>
                    <a:gd name="T25" fmla="*/ 40 h 47"/>
                    <a:gd name="T26" fmla="*/ 35 w 46"/>
                    <a:gd name="T27" fmla="*/ 42 h 47"/>
                    <a:gd name="T28" fmla="*/ 32 w 46"/>
                    <a:gd name="T29" fmla="*/ 44 h 47"/>
                    <a:gd name="T30" fmla="*/ 27 w 46"/>
                    <a:gd name="T31" fmla="*/ 46 h 47"/>
                    <a:gd name="T32" fmla="*/ 23 w 46"/>
                    <a:gd name="T33" fmla="*/ 47 h 47"/>
                    <a:gd name="T34" fmla="*/ 18 w 46"/>
                    <a:gd name="T35" fmla="*/ 46 h 47"/>
                    <a:gd name="T36" fmla="*/ 14 w 46"/>
                    <a:gd name="T37" fmla="*/ 44 h 47"/>
                    <a:gd name="T38" fmla="*/ 10 w 46"/>
                    <a:gd name="T39" fmla="*/ 42 h 47"/>
                    <a:gd name="T40" fmla="*/ 7 w 46"/>
                    <a:gd name="T41" fmla="*/ 40 h 47"/>
                    <a:gd name="T42" fmla="*/ 4 w 46"/>
                    <a:gd name="T43" fmla="*/ 36 h 47"/>
                    <a:gd name="T44" fmla="*/ 1 w 46"/>
                    <a:gd name="T45" fmla="*/ 32 h 47"/>
                    <a:gd name="T46" fmla="*/ 0 w 46"/>
                    <a:gd name="T47" fmla="*/ 28 h 47"/>
                    <a:gd name="T48" fmla="*/ 0 w 46"/>
                    <a:gd name="T49" fmla="*/ 24 h 47"/>
                    <a:gd name="T50" fmla="*/ 0 w 46"/>
                    <a:gd name="T51" fmla="*/ 18 h 47"/>
                    <a:gd name="T52" fmla="*/ 1 w 46"/>
                    <a:gd name="T53" fmla="*/ 15 h 47"/>
                    <a:gd name="T54" fmla="*/ 4 w 46"/>
                    <a:gd name="T55" fmla="*/ 10 h 47"/>
                    <a:gd name="T56" fmla="*/ 7 w 46"/>
                    <a:gd name="T57" fmla="*/ 7 h 47"/>
                    <a:gd name="T58" fmla="*/ 10 w 46"/>
                    <a:gd name="T59" fmla="*/ 5 h 47"/>
                    <a:gd name="T60" fmla="*/ 14 w 46"/>
                    <a:gd name="T61" fmla="*/ 2 h 47"/>
                    <a:gd name="T62" fmla="*/ 18 w 46"/>
                    <a:gd name="T63" fmla="*/ 1 h 47"/>
                    <a:gd name="T64" fmla="*/ 23 w 46"/>
                    <a:gd name="T6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6" h="47">
                      <a:moveTo>
                        <a:pt x="23" y="0"/>
                      </a:moveTo>
                      <a:lnTo>
                        <a:pt x="27" y="1"/>
                      </a:lnTo>
                      <a:lnTo>
                        <a:pt x="32" y="2"/>
                      </a:lnTo>
                      <a:lnTo>
                        <a:pt x="35" y="5"/>
                      </a:lnTo>
                      <a:lnTo>
                        <a:pt x="39" y="7"/>
                      </a:lnTo>
                      <a:lnTo>
                        <a:pt x="42" y="10"/>
                      </a:lnTo>
                      <a:lnTo>
                        <a:pt x="45" y="15"/>
                      </a:lnTo>
                      <a:lnTo>
                        <a:pt x="46" y="18"/>
                      </a:lnTo>
                      <a:lnTo>
                        <a:pt x="46" y="24"/>
                      </a:lnTo>
                      <a:lnTo>
                        <a:pt x="46" y="28"/>
                      </a:lnTo>
                      <a:lnTo>
                        <a:pt x="45" y="32"/>
                      </a:lnTo>
                      <a:lnTo>
                        <a:pt x="42" y="36"/>
                      </a:lnTo>
                      <a:lnTo>
                        <a:pt x="39" y="40"/>
                      </a:lnTo>
                      <a:lnTo>
                        <a:pt x="35" y="42"/>
                      </a:lnTo>
                      <a:lnTo>
                        <a:pt x="32" y="44"/>
                      </a:lnTo>
                      <a:lnTo>
                        <a:pt x="27" y="46"/>
                      </a:lnTo>
                      <a:lnTo>
                        <a:pt x="23" y="47"/>
                      </a:lnTo>
                      <a:lnTo>
                        <a:pt x="18" y="46"/>
                      </a:lnTo>
                      <a:lnTo>
                        <a:pt x="14" y="44"/>
                      </a:lnTo>
                      <a:lnTo>
                        <a:pt x="10" y="42"/>
                      </a:lnTo>
                      <a:lnTo>
                        <a:pt x="7" y="40"/>
                      </a:lnTo>
                      <a:lnTo>
                        <a:pt x="4" y="36"/>
                      </a:lnTo>
                      <a:lnTo>
                        <a:pt x="1" y="32"/>
                      </a:lnTo>
                      <a:lnTo>
                        <a:pt x="0" y="28"/>
                      </a:lnTo>
                      <a:lnTo>
                        <a:pt x="0" y="24"/>
                      </a:lnTo>
                      <a:lnTo>
                        <a:pt x="0" y="18"/>
                      </a:lnTo>
                      <a:lnTo>
                        <a:pt x="1" y="15"/>
                      </a:lnTo>
                      <a:lnTo>
                        <a:pt x="4" y="10"/>
                      </a:lnTo>
                      <a:lnTo>
                        <a:pt x="7" y="7"/>
                      </a:lnTo>
                      <a:lnTo>
                        <a:pt x="10" y="5"/>
                      </a:lnTo>
                      <a:lnTo>
                        <a:pt x="14" y="2"/>
                      </a:lnTo>
                      <a:lnTo>
                        <a:pt x="18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E6E7E8">
                    <a:alpha val="5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" name="Freeform 32">
                  <a:extLst>
                    <a:ext uri="{FF2B5EF4-FFF2-40B4-BE49-F238E27FC236}">
                      <a16:creationId xmlns="" xmlns:a16="http://schemas.microsoft.com/office/drawing/2014/main" id="{1E43875A-2C15-4F9E-BA2D-E5795C9014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4213" y="387350"/>
                  <a:ext cx="7938" cy="7938"/>
                </a:xfrm>
                <a:custGeom>
                  <a:avLst/>
                  <a:gdLst>
                    <a:gd name="T0" fmla="*/ 15 w 30"/>
                    <a:gd name="T1" fmla="*/ 0 h 31"/>
                    <a:gd name="T2" fmla="*/ 18 w 30"/>
                    <a:gd name="T3" fmla="*/ 0 h 31"/>
                    <a:gd name="T4" fmla="*/ 20 w 30"/>
                    <a:gd name="T5" fmla="*/ 1 h 31"/>
                    <a:gd name="T6" fmla="*/ 24 w 30"/>
                    <a:gd name="T7" fmla="*/ 2 h 31"/>
                    <a:gd name="T8" fmla="*/ 26 w 30"/>
                    <a:gd name="T9" fmla="*/ 4 h 31"/>
                    <a:gd name="T10" fmla="*/ 27 w 30"/>
                    <a:gd name="T11" fmla="*/ 7 h 31"/>
                    <a:gd name="T12" fmla="*/ 29 w 30"/>
                    <a:gd name="T13" fmla="*/ 9 h 31"/>
                    <a:gd name="T14" fmla="*/ 29 w 30"/>
                    <a:gd name="T15" fmla="*/ 11 h 31"/>
                    <a:gd name="T16" fmla="*/ 30 w 30"/>
                    <a:gd name="T17" fmla="*/ 15 h 31"/>
                    <a:gd name="T18" fmla="*/ 29 w 30"/>
                    <a:gd name="T19" fmla="*/ 18 h 31"/>
                    <a:gd name="T20" fmla="*/ 29 w 30"/>
                    <a:gd name="T21" fmla="*/ 20 h 31"/>
                    <a:gd name="T22" fmla="*/ 27 w 30"/>
                    <a:gd name="T23" fmla="*/ 24 h 31"/>
                    <a:gd name="T24" fmla="*/ 26 w 30"/>
                    <a:gd name="T25" fmla="*/ 26 h 31"/>
                    <a:gd name="T26" fmla="*/ 24 w 30"/>
                    <a:gd name="T27" fmla="*/ 27 h 31"/>
                    <a:gd name="T28" fmla="*/ 20 w 30"/>
                    <a:gd name="T29" fmla="*/ 28 h 31"/>
                    <a:gd name="T30" fmla="*/ 18 w 30"/>
                    <a:gd name="T31" fmla="*/ 30 h 31"/>
                    <a:gd name="T32" fmla="*/ 15 w 30"/>
                    <a:gd name="T33" fmla="*/ 31 h 31"/>
                    <a:gd name="T34" fmla="*/ 11 w 30"/>
                    <a:gd name="T35" fmla="*/ 30 h 31"/>
                    <a:gd name="T36" fmla="*/ 9 w 30"/>
                    <a:gd name="T37" fmla="*/ 28 h 31"/>
                    <a:gd name="T38" fmla="*/ 7 w 30"/>
                    <a:gd name="T39" fmla="*/ 27 h 31"/>
                    <a:gd name="T40" fmla="*/ 4 w 30"/>
                    <a:gd name="T41" fmla="*/ 26 h 31"/>
                    <a:gd name="T42" fmla="*/ 2 w 30"/>
                    <a:gd name="T43" fmla="*/ 24 h 31"/>
                    <a:gd name="T44" fmla="*/ 1 w 30"/>
                    <a:gd name="T45" fmla="*/ 20 h 31"/>
                    <a:gd name="T46" fmla="*/ 0 w 30"/>
                    <a:gd name="T47" fmla="*/ 18 h 31"/>
                    <a:gd name="T48" fmla="*/ 0 w 30"/>
                    <a:gd name="T49" fmla="*/ 15 h 31"/>
                    <a:gd name="T50" fmla="*/ 0 w 30"/>
                    <a:gd name="T51" fmla="*/ 11 h 31"/>
                    <a:gd name="T52" fmla="*/ 1 w 30"/>
                    <a:gd name="T53" fmla="*/ 9 h 31"/>
                    <a:gd name="T54" fmla="*/ 2 w 30"/>
                    <a:gd name="T55" fmla="*/ 7 h 31"/>
                    <a:gd name="T56" fmla="*/ 4 w 30"/>
                    <a:gd name="T57" fmla="*/ 4 h 31"/>
                    <a:gd name="T58" fmla="*/ 7 w 30"/>
                    <a:gd name="T59" fmla="*/ 2 h 31"/>
                    <a:gd name="T60" fmla="*/ 9 w 30"/>
                    <a:gd name="T61" fmla="*/ 1 h 31"/>
                    <a:gd name="T62" fmla="*/ 11 w 30"/>
                    <a:gd name="T63" fmla="*/ 0 h 31"/>
                    <a:gd name="T64" fmla="*/ 15 w 30"/>
                    <a:gd name="T65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30" h="31">
                      <a:moveTo>
                        <a:pt x="15" y="0"/>
                      </a:moveTo>
                      <a:lnTo>
                        <a:pt x="18" y="0"/>
                      </a:lnTo>
                      <a:lnTo>
                        <a:pt x="20" y="1"/>
                      </a:lnTo>
                      <a:lnTo>
                        <a:pt x="24" y="2"/>
                      </a:lnTo>
                      <a:lnTo>
                        <a:pt x="26" y="4"/>
                      </a:lnTo>
                      <a:lnTo>
                        <a:pt x="27" y="7"/>
                      </a:lnTo>
                      <a:lnTo>
                        <a:pt x="29" y="9"/>
                      </a:lnTo>
                      <a:lnTo>
                        <a:pt x="29" y="11"/>
                      </a:lnTo>
                      <a:lnTo>
                        <a:pt x="30" y="15"/>
                      </a:lnTo>
                      <a:lnTo>
                        <a:pt x="29" y="18"/>
                      </a:lnTo>
                      <a:lnTo>
                        <a:pt x="29" y="20"/>
                      </a:lnTo>
                      <a:lnTo>
                        <a:pt x="27" y="24"/>
                      </a:lnTo>
                      <a:lnTo>
                        <a:pt x="26" y="26"/>
                      </a:lnTo>
                      <a:lnTo>
                        <a:pt x="24" y="27"/>
                      </a:lnTo>
                      <a:lnTo>
                        <a:pt x="20" y="28"/>
                      </a:lnTo>
                      <a:lnTo>
                        <a:pt x="18" y="30"/>
                      </a:lnTo>
                      <a:lnTo>
                        <a:pt x="15" y="31"/>
                      </a:lnTo>
                      <a:lnTo>
                        <a:pt x="11" y="30"/>
                      </a:lnTo>
                      <a:lnTo>
                        <a:pt x="9" y="28"/>
                      </a:lnTo>
                      <a:lnTo>
                        <a:pt x="7" y="27"/>
                      </a:lnTo>
                      <a:lnTo>
                        <a:pt x="4" y="26"/>
                      </a:lnTo>
                      <a:lnTo>
                        <a:pt x="2" y="24"/>
                      </a:lnTo>
                      <a:lnTo>
                        <a:pt x="1" y="20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0" y="11"/>
                      </a:lnTo>
                      <a:lnTo>
                        <a:pt x="1" y="9"/>
                      </a:lnTo>
                      <a:lnTo>
                        <a:pt x="2" y="7"/>
                      </a:lnTo>
                      <a:lnTo>
                        <a:pt x="4" y="4"/>
                      </a:lnTo>
                      <a:lnTo>
                        <a:pt x="7" y="2"/>
                      </a:lnTo>
                      <a:lnTo>
                        <a:pt x="9" y="1"/>
                      </a:lnTo>
                      <a:lnTo>
                        <a:pt x="11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E6E7E8">
                    <a:alpha val="5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47" name="Group 46">
              <a:extLst>
                <a:ext uri="{FF2B5EF4-FFF2-40B4-BE49-F238E27FC236}">
                  <a16:creationId xmlns="" xmlns:a16="http://schemas.microsoft.com/office/drawing/2014/main" id="{5FF7CAB7-0657-4872-A652-9DBDDD61FE37}"/>
                </a:ext>
              </a:extLst>
            </p:cNvPr>
            <p:cNvGrpSpPr/>
            <p:nvPr/>
          </p:nvGrpSpPr>
          <p:grpSpPr>
            <a:xfrm>
              <a:off x="5814744" y="4263831"/>
              <a:ext cx="579706" cy="500092"/>
              <a:chOff x="7587897" y="3110308"/>
              <a:chExt cx="287090" cy="247662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48" name="Freeform 352">
                <a:extLst>
                  <a:ext uri="{FF2B5EF4-FFF2-40B4-BE49-F238E27FC236}">
                    <a16:creationId xmlns="" xmlns:a16="http://schemas.microsoft.com/office/drawing/2014/main" id="{15B16709-C1F8-4015-A77B-5FEC4B6A6F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3237" y="3133719"/>
                <a:ext cx="51750" cy="202073"/>
              </a:xfrm>
              <a:custGeom>
                <a:avLst/>
                <a:gdLst>
                  <a:gd name="T0" fmla="*/ 23 w 169"/>
                  <a:gd name="T1" fmla="*/ 2 h 658"/>
                  <a:gd name="T2" fmla="*/ 18 w 169"/>
                  <a:gd name="T3" fmla="*/ 0 h 658"/>
                  <a:gd name="T4" fmla="*/ 11 w 169"/>
                  <a:gd name="T5" fmla="*/ 0 h 658"/>
                  <a:gd name="T6" fmla="*/ 7 w 169"/>
                  <a:gd name="T7" fmla="*/ 3 h 658"/>
                  <a:gd name="T8" fmla="*/ 2 w 169"/>
                  <a:gd name="T9" fmla="*/ 8 h 658"/>
                  <a:gd name="T10" fmla="*/ 0 w 169"/>
                  <a:gd name="T11" fmla="*/ 13 h 658"/>
                  <a:gd name="T12" fmla="*/ 1 w 169"/>
                  <a:gd name="T13" fmla="*/ 20 h 658"/>
                  <a:gd name="T14" fmla="*/ 3 w 169"/>
                  <a:gd name="T15" fmla="*/ 24 h 658"/>
                  <a:gd name="T16" fmla="*/ 21 w 169"/>
                  <a:gd name="T17" fmla="*/ 41 h 658"/>
                  <a:gd name="T18" fmla="*/ 49 w 169"/>
                  <a:gd name="T19" fmla="*/ 72 h 658"/>
                  <a:gd name="T20" fmla="*/ 73 w 169"/>
                  <a:gd name="T21" fmla="*/ 106 h 658"/>
                  <a:gd name="T22" fmla="*/ 93 w 169"/>
                  <a:gd name="T23" fmla="*/ 142 h 658"/>
                  <a:gd name="T24" fmla="*/ 111 w 169"/>
                  <a:gd name="T25" fmla="*/ 181 h 658"/>
                  <a:gd name="T26" fmla="*/ 123 w 169"/>
                  <a:gd name="T27" fmla="*/ 221 h 658"/>
                  <a:gd name="T28" fmla="*/ 132 w 169"/>
                  <a:gd name="T29" fmla="*/ 263 h 658"/>
                  <a:gd name="T30" fmla="*/ 137 w 169"/>
                  <a:gd name="T31" fmla="*/ 307 h 658"/>
                  <a:gd name="T32" fmla="*/ 137 w 169"/>
                  <a:gd name="T33" fmla="*/ 351 h 658"/>
                  <a:gd name="T34" fmla="*/ 132 w 169"/>
                  <a:gd name="T35" fmla="*/ 394 h 658"/>
                  <a:gd name="T36" fmla="*/ 123 w 169"/>
                  <a:gd name="T37" fmla="*/ 437 h 658"/>
                  <a:gd name="T38" fmla="*/ 111 w 169"/>
                  <a:gd name="T39" fmla="*/ 478 h 658"/>
                  <a:gd name="T40" fmla="*/ 93 w 169"/>
                  <a:gd name="T41" fmla="*/ 516 h 658"/>
                  <a:gd name="T42" fmla="*/ 73 w 169"/>
                  <a:gd name="T43" fmla="*/ 552 h 658"/>
                  <a:gd name="T44" fmla="*/ 49 w 169"/>
                  <a:gd name="T45" fmla="*/ 586 h 658"/>
                  <a:gd name="T46" fmla="*/ 21 w 169"/>
                  <a:gd name="T47" fmla="*/ 617 h 658"/>
                  <a:gd name="T48" fmla="*/ 3 w 169"/>
                  <a:gd name="T49" fmla="*/ 633 h 658"/>
                  <a:gd name="T50" fmla="*/ 1 w 169"/>
                  <a:gd name="T51" fmla="*/ 639 h 658"/>
                  <a:gd name="T52" fmla="*/ 0 w 169"/>
                  <a:gd name="T53" fmla="*/ 644 h 658"/>
                  <a:gd name="T54" fmla="*/ 2 w 169"/>
                  <a:gd name="T55" fmla="*/ 650 h 658"/>
                  <a:gd name="T56" fmla="*/ 7 w 169"/>
                  <a:gd name="T57" fmla="*/ 656 h 658"/>
                  <a:gd name="T58" fmla="*/ 12 w 169"/>
                  <a:gd name="T59" fmla="*/ 658 h 658"/>
                  <a:gd name="T60" fmla="*/ 21 w 169"/>
                  <a:gd name="T61" fmla="*/ 658 h 658"/>
                  <a:gd name="T62" fmla="*/ 42 w 169"/>
                  <a:gd name="T63" fmla="*/ 639 h 658"/>
                  <a:gd name="T64" fmla="*/ 72 w 169"/>
                  <a:gd name="T65" fmla="*/ 606 h 658"/>
                  <a:gd name="T66" fmla="*/ 99 w 169"/>
                  <a:gd name="T67" fmla="*/ 570 h 658"/>
                  <a:gd name="T68" fmla="*/ 121 w 169"/>
                  <a:gd name="T69" fmla="*/ 530 h 658"/>
                  <a:gd name="T70" fmla="*/ 140 w 169"/>
                  <a:gd name="T71" fmla="*/ 489 h 658"/>
                  <a:gd name="T72" fmla="*/ 153 w 169"/>
                  <a:gd name="T73" fmla="*/ 446 h 658"/>
                  <a:gd name="T74" fmla="*/ 163 w 169"/>
                  <a:gd name="T75" fmla="*/ 400 h 658"/>
                  <a:gd name="T76" fmla="*/ 168 w 169"/>
                  <a:gd name="T77" fmla="*/ 353 h 658"/>
                  <a:gd name="T78" fmla="*/ 168 w 169"/>
                  <a:gd name="T79" fmla="*/ 306 h 658"/>
                  <a:gd name="T80" fmla="*/ 163 w 169"/>
                  <a:gd name="T81" fmla="*/ 259 h 658"/>
                  <a:gd name="T82" fmla="*/ 153 w 169"/>
                  <a:gd name="T83" fmla="*/ 213 h 658"/>
                  <a:gd name="T84" fmla="*/ 140 w 169"/>
                  <a:gd name="T85" fmla="*/ 170 h 658"/>
                  <a:gd name="T86" fmla="*/ 121 w 169"/>
                  <a:gd name="T87" fmla="*/ 128 h 658"/>
                  <a:gd name="T88" fmla="*/ 99 w 169"/>
                  <a:gd name="T89" fmla="*/ 89 h 658"/>
                  <a:gd name="T90" fmla="*/ 72 w 169"/>
                  <a:gd name="T91" fmla="*/ 52 h 658"/>
                  <a:gd name="T92" fmla="*/ 42 w 169"/>
                  <a:gd name="T93" fmla="*/ 19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9" h="658">
                    <a:moveTo>
                      <a:pt x="25" y="4"/>
                    </a:moveTo>
                    <a:lnTo>
                      <a:pt x="23" y="2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1"/>
                    </a:lnTo>
                    <a:lnTo>
                      <a:pt x="7" y="3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2" y="22"/>
                    </a:lnTo>
                    <a:lnTo>
                      <a:pt x="3" y="24"/>
                    </a:lnTo>
                    <a:lnTo>
                      <a:pt x="5" y="28"/>
                    </a:lnTo>
                    <a:lnTo>
                      <a:pt x="21" y="41"/>
                    </a:lnTo>
                    <a:lnTo>
                      <a:pt x="35" y="57"/>
                    </a:lnTo>
                    <a:lnTo>
                      <a:pt x="49" y="72"/>
                    </a:lnTo>
                    <a:lnTo>
                      <a:pt x="61" y="89"/>
                    </a:lnTo>
                    <a:lnTo>
                      <a:pt x="73" y="106"/>
                    </a:lnTo>
                    <a:lnTo>
                      <a:pt x="84" y="123"/>
                    </a:lnTo>
                    <a:lnTo>
                      <a:pt x="93" y="142"/>
                    </a:lnTo>
                    <a:lnTo>
                      <a:pt x="103" y="161"/>
                    </a:lnTo>
                    <a:lnTo>
                      <a:pt x="111" y="181"/>
                    </a:lnTo>
                    <a:lnTo>
                      <a:pt x="118" y="201"/>
                    </a:lnTo>
                    <a:lnTo>
                      <a:pt x="123" y="221"/>
                    </a:lnTo>
                    <a:lnTo>
                      <a:pt x="129" y="242"/>
                    </a:lnTo>
                    <a:lnTo>
                      <a:pt x="132" y="263"/>
                    </a:lnTo>
                    <a:lnTo>
                      <a:pt x="135" y="286"/>
                    </a:lnTo>
                    <a:lnTo>
                      <a:pt x="137" y="307"/>
                    </a:lnTo>
                    <a:lnTo>
                      <a:pt x="138" y="329"/>
                    </a:lnTo>
                    <a:lnTo>
                      <a:pt x="137" y="351"/>
                    </a:lnTo>
                    <a:lnTo>
                      <a:pt x="135" y="373"/>
                    </a:lnTo>
                    <a:lnTo>
                      <a:pt x="132" y="394"/>
                    </a:lnTo>
                    <a:lnTo>
                      <a:pt x="129" y="416"/>
                    </a:lnTo>
                    <a:lnTo>
                      <a:pt x="123" y="437"/>
                    </a:lnTo>
                    <a:lnTo>
                      <a:pt x="118" y="458"/>
                    </a:lnTo>
                    <a:lnTo>
                      <a:pt x="111" y="478"/>
                    </a:lnTo>
                    <a:lnTo>
                      <a:pt x="103" y="497"/>
                    </a:lnTo>
                    <a:lnTo>
                      <a:pt x="93" y="516"/>
                    </a:lnTo>
                    <a:lnTo>
                      <a:pt x="84" y="534"/>
                    </a:lnTo>
                    <a:lnTo>
                      <a:pt x="73" y="552"/>
                    </a:lnTo>
                    <a:lnTo>
                      <a:pt x="61" y="570"/>
                    </a:lnTo>
                    <a:lnTo>
                      <a:pt x="49" y="586"/>
                    </a:lnTo>
                    <a:lnTo>
                      <a:pt x="35" y="602"/>
                    </a:lnTo>
                    <a:lnTo>
                      <a:pt x="21" y="617"/>
                    </a:lnTo>
                    <a:lnTo>
                      <a:pt x="5" y="631"/>
                    </a:lnTo>
                    <a:lnTo>
                      <a:pt x="3" y="633"/>
                    </a:lnTo>
                    <a:lnTo>
                      <a:pt x="2" y="636"/>
                    </a:lnTo>
                    <a:lnTo>
                      <a:pt x="1" y="639"/>
                    </a:lnTo>
                    <a:lnTo>
                      <a:pt x="0" y="641"/>
                    </a:lnTo>
                    <a:lnTo>
                      <a:pt x="0" y="644"/>
                    </a:lnTo>
                    <a:lnTo>
                      <a:pt x="1" y="648"/>
                    </a:lnTo>
                    <a:lnTo>
                      <a:pt x="2" y="650"/>
                    </a:lnTo>
                    <a:lnTo>
                      <a:pt x="4" y="653"/>
                    </a:lnTo>
                    <a:lnTo>
                      <a:pt x="7" y="656"/>
                    </a:lnTo>
                    <a:lnTo>
                      <a:pt x="9" y="657"/>
                    </a:lnTo>
                    <a:lnTo>
                      <a:pt x="12" y="658"/>
                    </a:lnTo>
                    <a:lnTo>
                      <a:pt x="15" y="658"/>
                    </a:lnTo>
                    <a:lnTo>
                      <a:pt x="21" y="658"/>
                    </a:lnTo>
                    <a:lnTo>
                      <a:pt x="25" y="654"/>
                    </a:lnTo>
                    <a:lnTo>
                      <a:pt x="42" y="639"/>
                    </a:lnTo>
                    <a:lnTo>
                      <a:pt x="58" y="623"/>
                    </a:lnTo>
                    <a:lnTo>
                      <a:pt x="72" y="606"/>
                    </a:lnTo>
                    <a:lnTo>
                      <a:pt x="87" y="588"/>
                    </a:lnTo>
                    <a:lnTo>
                      <a:pt x="99" y="570"/>
                    </a:lnTo>
                    <a:lnTo>
                      <a:pt x="111" y="550"/>
                    </a:lnTo>
                    <a:lnTo>
                      <a:pt x="121" y="530"/>
                    </a:lnTo>
                    <a:lnTo>
                      <a:pt x="131" y="510"/>
                    </a:lnTo>
                    <a:lnTo>
                      <a:pt x="140" y="489"/>
                    </a:lnTo>
                    <a:lnTo>
                      <a:pt x="147" y="467"/>
                    </a:lnTo>
                    <a:lnTo>
                      <a:pt x="153" y="446"/>
                    </a:lnTo>
                    <a:lnTo>
                      <a:pt x="159" y="422"/>
                    </a:lnTo>
                    <a:lnTo>
                      <a:pt x="163" y="400"/>
                    </a:lnTo>
                    <a:lnTo>
                      <a:pt x="165" y="377"/>
                    </a:lnTo>
                    <a:lnTo>
                      <a:pt x="168" y="353"/>
                    </a:lnTo>
                    <a:lnTo>
                      <a:pt x="169" y="329"/>
                    </a:lnTo>
                    <a:lnTo>
                      <a:pt x="168" y="306"/>
                    </a:lnTo>
                    <a:lnTo>
                      <a:pt x="165" y="282"/>
                    </a:lnTo>
                    <a:lnTo>
                      <a:pt x="163" y="259"/>
                    </a:lnTo>
                    <a:lnTo>
                      <a:pt x="159" y="236"/>
                    </a:lnTo>
                    <a:lnTo>
                      <a:pt x="153" y="213"/>
                    </a:lnTo>
                    <a:lnTo>
                      <a:pt x="147" y="191"/>
                    </a:lnTo>
                    <a:lnTo>
                      <a:pt x="140" y="170"/>
                    </a:lnTo>
                    <a:lnTo>
                      <a:pt x="131" y="149"/>
                    </a:lnTo>
                    <a:lnTo>
                      <a:pt x="121" y="128"/>
                    </a:lnTo>
                    <a:lnTo>
                      <a:pt x="111" y="108"/>
                    </a:lnTo>
                    <a:lnTo>
                      <a:pt x="99" y="89"/>
                    </a:lnTo>
                    <a:lnTo>
                      <a:pt x="87" y="70"/>
                    </a:lnTo>
                    <a:lnTo>
                      <a:pt x="72" y="52"/>
                    </a:lnTo>
                    <a:lnTo>
                      <a:pt x="58" y="36"/>
                    </a:lnTo>
                    <a:lnTo>
                      <a:pt x="42" y="19"/>
                    </a:lnTo>
                    <a:lnTo>
                      <a:pt x="2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353">
                <a:extLst>
                  <a:ext uri="{FF2B5EF4-FFF2-40B4-BE49-F238E27FC236}">
                    <a16:creationId xmlns="" xmlns:a16="http://schemas.microsoft.com/office/drawing/2014/main" id="{D9BF07F4-6D4F-45AC-899E-AF0015701B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3666" y="3158362"/>
                <a:ext cx="45590" cy="154019"/>
              </a:xfrm>
              <a:custGeom>
                <a:avLst/>
                <a:gdLst>
                  <a:gd name="T0" fmla="*/ 22 w 149"/>
                  <a:gd name="T1" fmla="*/ 1 h 501"/>
                  <a:gd name="T2" fmla="*/ 17 w 149"/>
                  <a:gd name="T3" fmla="*/ 0 h 501"/>
                  <a:gd name="T4" fmla="*/ 11 w 149"/>
                  <a:gd name="T5" fmla="*/ 0 h 501"/>
                  <a:gd name="T6" fmla="*/ 6 w 149"/>
                  <a:gd name="T7" fmla="*/ 3 h 501"/>
                  <a:gd name="T8" fmla="*/ 2 w 149"/>
                  <a:gd name="T9" fmla="*/ 8 h 501"/>
                  <a:gd name="T10" fmla="*/ 0 w 149"/>
                  <a:gd name="T11" fmla="*/ 13 h 501"/>
                  <a:gd name="T12" fmla="*/ 0 w 149"/>
                  <a:gd name="T13" fmla="*/ 19 h 501"/>
                  <a:gd name="T14" fmla="*/ 3 w 149"/>
                  <a:gd name="T15" fmla="*/ 24 h 501"/>
                  <a:gd name="T16" fmla="*/ 18 w 149"/>
                  <a:gd name="T17" fmla="*/ 38 h 501"/>
                  <a:gd name="T18" fmla="*/ 41 w 149"/>
                  <a:gd name="T19" fmla="*/ 61 h 501"/>
                  <a:gd name="T20" fmla="*/ 61 w 149"/>
                  <a:gd name="T21" fmla="*/ 88 h 501"/>
                  <a:gd name="T22" fmla="*/ 79 w 149"/>
                  <a:gd name="T23" fmla="*/ 115 h 501"/>
                  <a:gd name="T24" fmla="*/ 95 w 149"/>
                  <a:gd name="T25" fmla="*/ 144 h 501"/>
                  <a:gd name="T26" fmla="*/ 106 w 149"/>
                  <a:gd name="T27" fmla="*/ 174 h 501"/>
                  <a:gd name="T28" fmla="*/ 113 w 149"/>
                  <a:gd name="T29" fmla="*/ 204 h 501"/>
                  <a:gd name="T30" fmla="*/ 117 w 149"/>
                  <a:gd name="T31" fmla="*/ 235 h 501"/>
                  <a:gd name="T32" fmla="*/ 117 w 149"/>
                  <a:gd name="T33" fmla="*/ 265 h 501"/>
                  <a:gd name="T34" fmla="*/ 113 w 149"/>
                  <a:gd name="T35" fmla="*/ 295 h 501"/>
                  <a:gd name="T36" fmla="*/ 106 w 149"/>
                  <a:gd name="T37" fmla="*/ 325 h 501"/>
                  <a:gd name="T38" fmla="*/ 95 w 149"/>
                  <a:gd name="T39" fmla="*/ 355 h 501"/>
                  <a:gd name="T40" fmla="*/ 79 w 149"/>
                  <a:gd name="T41" fmla="*/ 384 h 501"/>
                  <a:gd name="T42" fmla="*/ 61 w 149"/>
                  <a:gd name="T43" fmla="*/ 412 h 501"/>
                  <a:gd name="T44" fmla="*/ 41 w 149"/>
                  <a:gd name="T45" fmla="*/ 439 h 501"/>
                  <a:gd name="T46" fmla="*/ 18 w 149"/>
                  <a:gd name="T47" fmla="*/ 462 h 501"/>
                  <a:gd name="T48" fmla="*/ 3 w 149"/>
                  <a:gd name="T49" fmla="*/ 475 h 501"/>
                  <a:gd name="T50" fmla="*/ 0 w 149"/>
                  <a:gd name="T51" fmla="*/ 481 h 501"/>
                  <a:gd name="T52" fmla="*/ 0 w 149"/>
                  <a:gd name="T53" fmla="*/ 487 h 501"/>
                  <a:gd name="T54" fmla="*/ 2 w 149"/>
                  <a:gd name="T55" fmla="*/ 492 h 501"/>
                  <a:gd name="T56" fmla="*/ 6 w 149"/>
                  <a:gd name="T57" fmla="*/ 498 h 501"/>
                  <a:gd name="T58" fmla="*/ 12 w 149"/>
                  <a:gd name="T59" fmla="*/ 500 h 501"/>
                  <a:gd name="T60" fmla="*/ 21 w 149"/>
                  <a:gd name="T61" fmla="*/ 500 h 501"/>
                  <a:gd name="T62" fmla="*/ 39 w 149"/>
                  <a:gd name="T63" fmla="*/ 485 h 501"/>
                  <a:gd name="T64" fmla="*/ 65 w 149"/>
                  <a:gd name="T65" fmla="*/ 459 h 501"/>
                  <a:gd name="T66" fmla="*/ 87 w 149"/>
                  <a:gd name="T67" fmla="*/ 430 h 501"/>
                  <a:gd name="T68" fmla="*/ 107 w 149"/>
                  <a:gd name="T69" fmla="*/ 400 h 501"/>
                  <a:gd name="T70" fmla="*/ 122 w 149"/>
                  <a:gd name="T71" fmla="*/ 368 h 501"/>
                  <a:gd name="T72" fmla="*/ 136 w 149"/>
                  <a:gd name="T73" fmla="*/ 334 h 501"/>
                  <a:gd name="T74" fmla="*/ 143 w 149"/>
                  <a:gd name="T75" fmla="*/ 300 h 501"/>
                  <a:gd name="T76" fmla="*/ 148 w 149"/>
                  <a:gd name="T77" fmla="*/ 267 h 501"/>
                  <a:gd name="T78" fmla="*/ 148 w 149"/>
                  <a:gd name="T79" fmla="*/ 233 h 501"/>
                  <a:gd name="T80" fmla="*/ 143 w 149"/>
                  <a:gd name="T81" fmla="*/ 200 h 501"/>
                  <a:gd name="T82" fmla="*/ 136 w 149"/>
                  <a:gd name="T83" fmla="*/ 167 h 501"/>
                  <a:gd name="T84" fmla="*/ 122 w 149"/>
                  <a:gd name="T85" fmla="*/ 133 h 501"/>
                  <a:gd name="T86" fmla="*/ 107 w 149"/>
                  <a:gd name="T87" fmla="*/ 101 h 501"/>
                  <a:gd name="T88" fmla="*/ 87 w 149"/>
                  <a:gd name="T89" fmla="*/ 70 h 501"/>
                  <a:gd name="T90" fmla="*/ 65 w 149"/>
                  <a:gd name="T91" fmla="*/ 41 h 501"/>
                  <a:gd name="T92" fmla="*/ 39 w 149"/>
                  <a:gd name="T93" fmla="*/ 15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9" h="501">
                    <a:moveTo>
                      <a:pt x="26" y="3"/>
                    </a:moveTo>
                    <a:lnTo>
                      <a:pt x="22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6" y="3"/>
                    </a:lnTo>
                    <a:lnTo>
                      <a:pt x="3" y="5"/>
                    </a:lnTo>
                    <a:lnTo>
                      <a:pt x="2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1" y="22"/>
                    </a:lnTo>
                    <a:lnTo>
                      <a:pt x="3" y="24"/>
                    </a:lnTo>
                    <a:lnTo>
                      <a:pt x="6" y="27"/>
                    </a:lnTo>
                    <a:lnTo>
                      <a:pt x="18" y="38"/>
                    </a:lnTo>
                    <a:lnTo>
                      <a:pt x="30" y="49"/>
                    </a:lnTo>
                    <a:lnTo>
                      <a:pt x="41" y="61"/>
                    </a:lnTo>
                    <a:lnTo>
                      <a:pt x="52" y="74"/>
                    </a:lnTo>
                    <a:lnTo>
                      <a:pt x="61" y="88"/>
                    </a:lnTo>
                    <a:lnTo>
                      <a:pt x="71" y="101"/>
                    </a:lnTo>
                    <a:lnTo>
                      <a:pt x="79" y="115"/>
                    </a:lnTo>
                    <a:lnTo>
                      <a:pt x="87" y="130"/>
                    </a:lnTo>
                    <a:lnTo>
                      <a:pt x="95" y="144"/>
                    </a:lnTo>
                    <a:lnTo>
                      <a:pt x="100" y="160"/>
                    </a:lnTo>
                    <a:lnTo>
                      <a:pt x="106" y="174"/>
                    </a:lnTo>
                    <a:lnTo>
                      <a:pt x="110" y="190"/>
                    </a:lnTo>
                    <a:lnTo>
                      <a:pt x="113" y="204"/>
                    </a:lnTo>
                    <a:lnTo>
                      <a:pt x="116" y="220"/>
                    </a:lnTo>
                    <a:lnTo>
                      <a:pt x="117" y="235"/>
                    </a:lnTo>
                    <a:lnTo>
                      <a:pt x="118" y="250"/>
                    </a:lnTo>
                    <a:lnTo>
                      <a:pt x="117" y="265"/>
                    </a:lnTo>
                    <a:lnTo>
                      <a:pt x="116" y="280"/>
                    </a:lnTo>
                    <a:lnTo>
                      <a:pt x="113" y="295"/>
                    </a:lnTo>
                    <a:lnTo>
                      <a:pt x="110" y="311"/>
                    </a:lnTo>
                    <a:lnTo>
                      <a:pt x="106" y="325"/>
                    </a:lnTo>
                    <a:lnTo>
                      <a:pt x="100" y="341"/>
                    </a:lnTo>
                    <a:lnTo>
                      <a:pt x="95" y="355"/>
                    </a:lnTo>
                    <a:lnTo>
                      <a:pt x="87" y="370"/>
                    </a:lnTo>
                    <a:lnTo>
                      <a:pt x="79" y="384"/>
                    </a:lnTo>
                    <a:lnTo>
                      <a:pt x="71" y="399"/>
                    </a:lnTo>
                    <a:lnTo>
                      <a:pt x="61" y="412"/>
                    </a:lnTo>
                    <a:lnTo>
                      <a:pt x="52" y="425"/>
                    </a:lnTo>
                    <a:lnTo>
                      <a:pt x="41" y="439"/>
                    </a:lnTo>
                    <a:lnTo>
                      <a:pt x="30" y="451"/>
                    </a:lnTo>
                    <a:lnTo>
                      <a:pt x="18" y="462"/>
                    </a:lnTo>
                    <a:lnTo>
                      <a:pt x="6" y="473"/>
                    </a:lnTo>
                    <a:lnTo>
                      <a:pt x="3" y="475"/>
                    </a:lnTo>
                    <a:lnTo>
                      <a:pt x="1" y="478"/>
                    </a:lnTo>
                    <a:lnTo>
                      <a:pt x="0" y="481"/>
                    </a:lnTo>
                    <a:lnTo>
                      <a:pt x="0" y="483"/>
                    </a:lnTo>
                    <a:lnTo>
                      <a:pt x="0" y="487"/>
                    </a:lnTo>
                    <a:lnTo>
                      <a:pt x="0" y="490"/>
                    </a:lnTo>
                    <a:lnTo>
                      <a:pt x="2" y="492"/>
                    </a:lnTo>
                    <a:lnTo>
                      <a:pt x="3" y="495"/>
                    </a:lnTo>
                    <a:lnTo>
                      <a:pt x="6" y="498"/>
                    </a:lnTo>
                    <a:lnTo>
                      <a:pt x="9" y="500"/>
                    </a:lnTo>
                    <a:lnTo>
                      <a:pt x="12" y="500"/>
                    </a:lnTo>
                    <a:lnTo>
                      <a:pt x="16" y="501"/>
                    </a:lnTo>
                    <a:lnTo>
                      <a:pt x="21" y="500"/>
                    </a:lnTo>
                    <a:lnTo>
                      <a:pt x="26" y="498"/>
                    </a:lnTo>
                    <a:lnTo>
                      <a:pt x="39" y="485"/>
                    </a:lnTo>
                    <a:lnTo>
                      <a:pt x="52" y="472"/>
                    </a:lnTo>
                    <a:lnTo>
                      <a:pt x="65" y="459"/>
                    </a:lnTo>
                    <a:lnTo>
                      <a:pt x="77" y="444"/>
                    </a:lnTo>
                    <a:lnTo>
                      <a:pt x="87" y="430"/>
                    </a:lnTo>
                    <a:lnTo>
                      <a:pt x="98" y="415"/>
                    </a:lnTo>
                    <a:lnTo>
                      <a:pt x="107" y="400"/>
                    </a:lnTo>
                    <a:lnTo>
                      <a:pt x="116" y="383"/>
                    </a:lnTo>
                    <a:lnTo>
                      <a:pt x="122" y="368"/>
                    </a:lnTo>
                    <a:lnTo>
                      <a:pt x="129" y="351"/>
                    </a:lnTo>
                    <a:lnTo>
                      <a:pt x="136" y="334"/>
                    </a:lnTo>
                    <a:lnTo>
                      <a:pt x="140" y="318"/>
                    </a:lnTo>
                    <a:lnTo>
                      <a:pt x="143" y="300"/>
                    </a:lnTo>
                    <a:lnTo>
                      <a:pt x="147" y="283"/>
                    </a:lnTo>
                    <a:lnTo>
                      <a:pt x="148" y="267"/>
                    </a:lnTo>
                    <a:lnTo>
                      <a:pt x="149" y="250"/>
                    </a:lnTo>
                    <a:lnTo>
                      <a:pt x="148" y="233"/>
                    </a:lnTo>
                    <a:lnTo>
                      <a:pt x="147" y="217"/>
                    </a:lnTo>
                    <a:lnTo>
                      <a:pt x="143" y="200"/>
                    </a:lnTo>
                    <a:lnTo>
                      <a:pt x="140" y="183"/>
                    </a:lnTo>
                    <a:lnTo>
                      <a:pt x="136" y="167"/>
                    </a:lnTo>
                    <a:lnTo>
                      <a:pt x="129" y="150"/>
                    </a:lnTo>
                    <a:lnTo>
                      <a:pt x="122" y="133"/>
                    </a:lnTo>
                    <a:lnTo>
                      <a:pt x="116" y="117"/>
                    </a:lnTo>
                    <a:lnTo>
                      <a:pt x="107" y="101"/>
                    </a:lnTo>
                    <a:lnTo>
                      <a:pt x="98" y="85"/>
                    </a:lnTo>
                    <a:lnTo>
                      <a:pt x="87" y="70"/>
                    </a:lnTo>
                    <a:lnTo>
                      <a:pt x="77" y="55"/>
                    </a:lnTo>
                    <a:lnTo>
                      <a:pt x="65" y="41"/>
                    </a:lnTo>
                    <a:lnTo>
                      <a:pt x="52" y="28"/>
                    </a:lnTo>
                    <a:lnTo>
                      <a:pt x="39" y="15"/>
                    </a:lnTo>
                    <a:lnTo>
                      <a:pt x="2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354">
                <a:extLst>
                  <a:ext uri="{FF2B5EF4-FFF2-40B4-BE49-F238E27FC236}">
                    <a16:creationId xmlns="" xmlns:a16="http://schemas.microsoft.com/office/drawing/2014/main" id="{2A2B1503-69EF-4A53-9437-658D5AB35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69023" y="3187934"/>
                <a:ext cx="34500" cy="94876"/>
              </a:xfrm>
              <a:custGeom>
                <a:avLst/>
                <a:gdLst>
                  <a:gd name="T0" fmla="*/ 22 w 110"/>
                  <a:gd name="T1" fmla="*/ 1 h 305"/>
                  <a:gd name="T2" fmla="*/ 17 w 110"/>
                  <a:gd name="T3" fmla="*/ 0 h 305"/>
                  <a:gd name="T4" fmla="*/ 11 w 110"/>
                  <a:gd name="T5" fmla="*/ 1 h 305"/>
                  <a:gd name="T6" fmla="*/ 6 w 110"/>
                  <a:gd name="T7" fmla="*/ 3 h 305"/>
                  <a:gd name="T8" fmla="*/ 2 w 110"/>
                  <a:gd name="T9" fmla="*/ 9 h 305"/>
                  <a:gd name="T10" fmla="*/ 0 w 110"/>
                  <a:gd name="T11" fmla="*/ 14 h 305"/>
                  <a:gd name="T12" fmla="*/ 1 w 110"/>
                  <a:gd name="T13" fmla="*/ 21 h 305"/>
                  <a:gd name="T14" fmla="*/ 5 w 110"/>
                  <a:gd name="T15" fmla="*/ 25 h 305"/>
                  <a:gd name="T16" fmla="*/ 19 w 110"/>
                  <a:gd name="T17" fmla="*/ 37 h 305"/>
                  <a:gd name="T18" fmla="*/ 45 w 110"/>
                  <a:gd name="T19" fmla="*/ 62 h 305"/>
                  <a:gd name="T20" fmla="*/ 60 w 110"/>
                  <a:gd name="T21" fmla="*/ 84 h 305"/>
                  <a:gd name="T22" fmla="*/ 69 w 110"/>
                  <a:gd name="T23" fmla="*/ 102 h 305"/>
                  <a:gd name="T24" fmla="*/ 75 w 110"/>
                  <a:gd name="T25" fmla="*/ 121 h 305"/>
                  <a:gd name="T26" fmla="*/ 79 w 110"/>
                  <a:gd name="T27" fmla="*/ 141 h 305"/>
                  <a:gd name="T28" fmla="*/ 79 w 110"/>
                  <a:gd name="T29" fmla="*/ 163 h 305"/>
                  <a:gd name="T30" fmla="*/ 75 w 110"/>
                  <a:gd name="T31" fmla="*/ 184 h 305"/>
                  <a:gd name="T32" fmla="*/ 69 w 110"/>
                  <a:gd name="T33" fmla="*/ 203 h 305"/>
                  <a:gd name="T34" fmla="*/ 60 w 110"/>
                  <a:gd name="T35" fmla="*/ 220 h 305"/>
                  <a:gd name="T36" fmla="*/ 45 w 110"/>
                  <a:gd name="T37" fmla="*/ 243 h 305"/>
                  <a:gd name="T38" fmla="*/ 19 w 110"/>
                  <a:gd name="T39" fmla="*/ 267 h 305"/>
                  <a:gd name="T40" fmla="*/ 5 w 110"/>
                  <a:gd name="T41" fmla="*/ 279 h 305"/>
                  <a:gd name="T42" fmla="*/ 1 w 110"/>
                  <a:gd name="T43" fmla="*/ 284 h 305"/>
                  <a:gd name="T44" fmla="*/ 0 w 110"/>
                  <a:gd name="T45" fmla="*/ 290 h 305"/>
                  <a:gd name="T46" fmla="*/ 2 w 110"/>
                  <a:gd name="T47" fmla="*/ 295 h 305"/>
                  <a:gd name="T48" fmla="*/ 6 w 110"/>
                  <a:gd name="T49" fmla="*/ 301 h 305"/>
                  <a:gd name="T50" fmla="*/ 12 w 110"/>
                  <a:gd name="T51" fmla="*/ 304 h 305"/>
                  <a:gd name="T52" fmla="*/ 21 w 110"/>
                  <a:gd name="T53" fmla="*/ 304 h 305"/>
                  <a:gd name="T54" fmla="*/ 36 w 110"/>
                  <a:gd name="T55" fmla="*/ 294 h 305"/>
                  <a:gd name="T56" fmla="*/ 54 w 110"/>
                  <a:gd name="T57" fmla="*/ 279 h 305"/>
                  <a:gd name="T58" fmla="*/ 69 w 110"/>
                  <a:gd name="T59" fmla="*/ 261 h 305"/>
                  <a:gd name="T60" fmla="*/ 82 w 110"/>
                  <a:gd name="T61" fmla="*/ 243 h 305"/>
                  <a:gd name="T62" fmla="*/ 94 w 110"/>
                  <a:gd name="T63" fmla="*/ 224 h 305"/>
                  <a:gd name="T64" fmla="*/ 101 w 110"/>
                  <a:gd name="T65" fmla="*/ 204 h 305"/>
                  <a:gd name="T66" fmla="*/ 107 w 110"/>
                  <a:gd name="T67" fmla="*/ 184 h 305"/>
                  <a:gd name="T68" fmla="*/ 110 w 110"/>
                  <a:gd name="T69" fmla="*/ 163 h 305"/>
                  <a:gd name="T70" fmla="*/ 110 w 110"/>
                  <a:gd name="T71" fmla="*/ 142 h 305"/>
                  <a:gd name="T72" fmla="*/ 107 w 110"/>
                  <a:gd name="T73" fmla="*/ 121 h 305"/>
                  <a:gd name="T74" fmla="*/ 101 w 110"/>
                  <a:gd name="T75" fmla="*/ 101 h 305"/>
                  <a:gd name="T76" fmla="*/ 94 w 110"/>
                  <a:gd name="T77" fmla="*/ 81 h 305"/>
                  <a:gd name="T78" fmla="*/ 82 w 110"/>
                  <a:gd name="T79" fmla="*/ 62 h 305"/>
                  <a:gd name="T80" fmla="*/ 69 w 110"/>
                  <a:gd name="T81" fmla="*/ 43 h 305"/>
                  <a:gd name="T82" fmla="*/ 54 w 110"/>
                  <a:gd name="T83" fmla="*/ 26 h 305"/>
                  <a:gd name="T84" fmla="*/ 36 w 110"/>
                  <a:gd name="T85" fmla="*/ 1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" h="305">
                    <a:moveTo>
                      <a:pt x="26" y="2"/>
                    </a:moveTo>
                    <a:lnTo>
                      <a:pt x="22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2"/>
                    </a:lnTo>
                    <a:lnTo>
                      <a:pt x="6" y="3"/>
                    </a:lnTo>
                    <a:lnTo>
                      <a:pt x="4" y="6"/>
                    </a:lnTo>
                    <a:lnTo>
                      <a:pt x="2" y="9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1" y="17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5" y="25"/>
                    </a:lnTo>
                    <a:lnTo>
                      <a:pt x="7" y="27"/>
                    </a:lnTo>
                    <a:lnTo>
                      <a:pt x="19" y="37"/>
                    </a:lnTo>
                    <a:lnTo>
                      <a:pt x="32" y="49"/>
                    </a:lnTo>
                    <a:lnTo>
                      <a:pt x="45" y="62"/>
                    </a:lnTo>
                    <a:lnTo>
                      <a:pt x="56" y="76"/>
                    </a:lnTo>
                    <a:lnTo>
                      <a:pt x="60" y="84"/>
                    </a:lnTo>
                    <a:lnTo>
                      <a:pt x="65" y="93"/>
                    </a:lnTo>
                    <a:lnTo>
                      <a:pt x="69" y="102"/>
                    </a:lnTo>
                    <a:lnTo>
                      <a:pt x="72" y="111"/>
                    </a:lnTo>
                    <a:lnTo>
                      <a:pt x="75" y="121"/>
                    </a:lnTo>
                    <a:lnTo>
                      <a:pt x="77" y="131"/>
                    </a:lnTo>
                    <a:lnTo>
                      <a:pt x="79" y="141"/>
                    </a:lnTo>
                    <a:lnTo>
                      <a:pt x="79" y="152"/>
                    </a:lnTo>
                    <a:lnTo>
                      <a:pt x="79" y="163"/>
                    </a:lnTo>
                    <a:lnTo>
                      <a:pt x="77" y="174"/>
                    </a:lnTo>
                    <a:lnTo>
                      <a:pt x="75" y="184"/>
                    </a:lnTo>
                    <a:lnTo>
                      <a:pt x="72" y="193"/>
                    </a:lnTo>
                    <a:lnTo>
                      <a:pt x="69" y="203"/>
                    </a:lnTo>
                    <a:lnTo>
                      <a:pt x="65" y="212"/>
                    </a:lnTo>
                    <a:lnTo>
                      <a:pt x="60" y="220"/>
                    </a:lnTo>
                    <a:lnTo>
                      <a:pt x="56" y="227"/>
                    </a:lnTo>
                    <a:lnTo>
                      <a:pt x="45" y="243"/>
                    </a:lnTo>
                    <a:lnTo>
                      <a:pt x="32" y="255"/>
                    </a:lnTo>
                    <a:lnTo>
                      <a:pt x="19" y="267"/>
                    </a:lnTo>
                    <a:lnTo>
                      <a:pt x="7" y="276"/>
                    </a:lnTo>
                    <a:lnTo>
                      <a:pt x="5" y="279"/>
                    </a:lnTo>
                    <a:lnTo>
                      <a:pt x="2" y="281"/>
                    </a:lnTo>
                    <a:lnTo>
                      <a:pt x="1" y="284"/>
                    </a:lnTo>
                    <a:lnTo>
                      <a:pt x="1" y="286"/>
                    </a:lnTo>
                    <a:lnTo>
                      <a:pt x="0" y="290"/>
                    </a:lnTo>
                    <a:lnTo>
                      <a:pt x="1" y="293"/>
                    </a:lnTo>
                    <a:lnTo>
                      <a:pt x="2" y="295"/>
                    </a:lnTo>
                    <a:lnTo>
                      <a:pt x="4" y="299"/>
                    </a:lnTo>
                    <a:lnTo>
                      <a:pt x="6" y="301"/>
                    </a:lnTo>
                    <a:lnTo>
                      <a:pt x="9" y="303"/>
                    </a:lnTo>
                    <a:lnTo>
                      <a:pt x="12" y="304"/>
                    </a:lnTo>
                    <a:lnTo>
                      <a:pt x="16" y="305"/>
                    </a:lnTo>
                    <a:lnTo>
                      <a:pt x="21" y="304"/>
                    </a:lnTo>
                    <a:lnTo>
                      <a:pt x="26" y="302"/>
                    </a:lnTo>
                    <a:lnTo>
                      <a:pt x="36" y="294"/>
                    </a:lnTo>
                    <a:lnTo>
                      <a:pt x="45" y="286"/>
                    </a:lnTo>
                    <a:lnTo>
                      <a:pt x="54" y="279"/>
                    </a:lnTo>
                    <a:lnTo>
                      <a:pt x="61" y="270"/>
                    </a:lnTo>
                    <a:lnTo>
                      <a:pt x="69" y="261"/>
                    </a:lnTo>
                    <a:lnTo>
                      <a:pt x="76" y="252"/>
                    </a:lnTo>
                    <a:lnTo>
                      <a:pt x="82" y="243"/>
                    </a:lnTo>
                    <a:lnTo>
                      <a:pt x="88" y="233"/>
                    </a:lnTo>
                    <a:lnTo>
                      <a:pt x="94" y="224"/>
                    </a:lnTo>
                    <a:lnTo>
                      <a:pt x="98" y="214"/>
                    </a:lnTo>
                    <a:lnTo>
                      <a:pt x="101" y="204"/>
                    </a:lnTo>
                    <a:lnTo>
                      <a:pt x="105" y="194"/>
                    </a:lnTo>
                    <a:lnTo>
                      <a:pt x="107" y="184"/>
                    </a:lnTo>
                    <a:lnTo>
                      <a:pt x="109" y="173"/>
                    </a:lnTo>
                    <a:lnTo>
                      <a:pt x="110" y="163"/>
                    </a:lnTo>
                    <a:lnTo>
                      <a:pt x="110" y="152"/>
                    </a:lnTo>
                    <a:lnTo>
                      <a:pt x="110" y="142"/>
                    </a:lnTo>
                    <a:lnTo>
                      <a:pt x="109" y="131"/>
                    </a:lnTo>
                    <a:lnTo>
                      <a:pt x="107" y="121"/>
                    </a:lnTo>
                    <a:lnTo>
                      <a:pt x="105" y="111"/>
                    </a:lnTo>
                    <a:lnTo>
                      <a:pt x="101" y="101"/>
                    </a:lnTo>
                    <a:lnTo>
                      <a:pt x="98" y="91"/>
                    </a:lnTo>
                    <a:lnTo>
                      <a:pt x="94" y="81"/>
                    </a:lnTo>
                    <a:lnTo>
                      <a:pt x="88" y="71"/>
                    </a:lnTo>
                    <a:lnTo>
                      <a:pt x="82" y="62"/>
                    </a:lnTo>
                    <a:lnTo>
                      <a:pt x="76" y="52"/>
                    </a:lnTo>
                    <a:lnTo>
                      <a:pt x="69" y="43"/>
                    </a:lnTo>
                    <a:lnTo>
                      <a:pt x="61" y="34"/>
                    </a:lnTo>
                    <a:lnTo>
                      <a:pt x="54" y="26"/>
                    </a:lnTo>
                    <a:lnTo>
                      <a:pt x="45" y="17"/>
                    </a:lnTo>
                    <a:lnTo>
                      <a:pt x="36" y="10"/>
                    </a:lnTo>
                    <a:lnTo>
                      <a:pt x="2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355">
                <a:extLst>
                  <a:ext uri="{FF2B5EF4-FFF2-40B4-BE49-F238E27FC236}">
                    <a16:creationId xmlns="" xmlns:a16="http://schemas.microsoft.com/office/drawing/2014/main" id="{F800A362-AC21-40D4-AFB8-1BDBE7BA80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87897" y="3110308"/>
                <a:ext cx="154019" cy="247662"/>
              </a:xfrm>
              <a:custGeom>
                <a:avLst/>
                <a:gdLst>
                  <a:gd name="T0" fmla="*/ 224 w 497"/>
                  <a:gd name="T1" fmla="*/ 531 h 807"/>
                  <a:gd name="T2" fmla="*/ 213 w 497"/>
                  <a:gd name="T3" fmla="*/ 527 h 807"/>
                  <a:gd name="T4" fmla="*/ 67 w 497"/>
                  <a:gd name="T5" fmla="*/ 526 h 807"/>
                  <a:gd name="T6" fmla="*/ 52 w 497"/>
                  <a:gd name="T7" fmla="*/ 519 h 807"/>
                  <a:gd name="T8" fmla="*/ 41 w 497"/>
                  <a:gd name="T9" fmla="*/ 508 h 807"/>
                  <a:gd name="T10" fmla="*/ 34 w 497"/>
                  <a:gd name="T11" fmla="*/ 492 h 807"/>
                  <a:gd name="T12" fmla="*/ 31 w 497"/>
                  <a:gd name="T13" fmla="*/ 356 h 807"/>
                  <a:gd name="T14" fmla="*/ 33 w 497"/>
                  <a:gd name="T15" fmla="*/ 341 h 807"/>
                  <a:gd name="T16" fmla="*/ 37 w 497"/>
                  <a:gd name="T17" fmla="*/ 326 h 807"/>
                  <a:gd name="T18" fmla="*/ 48 w 497"/>
                  <a:gd name="T19" fmla="*/ 314 h 807"/>
                  <a:gd name="T20" fmla="*/ 55 w 497"/>
                  <a:gd name="T21" fmla="*/ 310 h 807"/>
                  <a:gd name="T22" fmla="*/ 65 w 497"/>
                  <a:gd name="T23" fmla="*/ 309 h 807"/>
                  <a:gd name="T24" fmla="*/ 205 w 497"/>
                  <a:gd name="T25" fmla="*/ 309 h 807"/>
                  <a:gd name="T26" fmla="*/ 211 w 497"/>
                  <a:gd name="T27" fmla="*/ 307 h 807"/>
                  <a:gd name="T28" fmla="*/ 466 w 497"/>
                  <a:gd name="T29" fmla="*/ 52 h 807"/>
                  <a:gd name="T30" fmla="*/ 487 w 497"/>
                  <a:gd name="T31" fmla="*/ 0 h 807"/>
                  <a:gd name="T32" fmla="*/ 478 w 497"/>
                  <a:gd name="T33" fmla="*/ 0 h 807"/>
                  <a:gd name="T34" fmla="*/ 471 w 497"/>
                  <a:gd name="T35" fmla="*/ 5 h 807"/>
                  <a:gd name="T36" fmla="*/ 65 w 497"/>
                  <a:gd name="T37" fmla="*/ 278 h 807"/>
                  <a:gd name="T38" fmla="*/ 51 w 497"/>
                  <a:gd name="T39" fmla="*/ 279 h 807"/>
                  <a:gd name="T40" fmla="*/ 38 w 497"/>
                  <a:gd name="T41" fmla="*/ 284 h 807"/>
                  <a:gd name="T42" fmla="*/ 27 w 497"/>
                  <a:gd name="T43" fmla="*/ 290 h 807"/>
                  <a:gd name="T44" fmla="*/ 18 w 497"/>
                  <a:gd name="T45" fmla="*/ 300 h 807"/>
                  <a:gd name="T46" fmla="*/ 11 w 497"/>
                  <a:gd name="T47" fmla="*/ 311 h 807"/>
                  <a:gd name="T48" fmla="*/ 5 w 497"/>
                  <a:gd name="T49" fmla="*/ 325 h 807"/>
                  <a:gd name="T50" fmla="*/ 1 w 497"/>
                  <a:gd name="T51" fmla="*/ 339 h 807"/>
                  <a:gd name="T52" fmla="*/ 0 w 497"/>
                  <a:gd name="T53" fmla="*/ 356 h 807"/>
                  <a:gd name="T54" fmla="*/ 2 w 497"/>
                  <a:gd name="T55" fmla="*/ 491 h 807"/>
                  <a:gd name="T56" fmla="*/ 5 w 497"/>
                  <a:gd name="T57" fmla="*/ 506 h 807"/>
                  <a:gd name="T58" fmla="*/ 11 w 497"/>
                  <a:gd name="T59" fmla="*/ 519 h 807"/>
                  <a:gd name="T60" fmla="*/ 18 w 497"/>
                  <a:gd name="T61" fmla="*/ 530 h 807"/>
                  <a:gd name="T62" fmla="*/ 28 w 497"/>
                  <a:gd name="T63" fmla="*/ 541 h 807"/>
                  <a:gd name="T64" fmla="*/ 41 w 497"/>
                  <a:gd name="T65" fmla="*/ 549 h 807"/>
                  <a:gd name="T66" fmla="*/ 54 w 497"/>
                  <a:gd name="T67" fmla="*/ 555 h 807"/>
                  <a:gd name="T68" fmla="*/ 68 w 497"/>
                  <a:gd name="T69" fmla="*/ 558 h 807"/>
                  <a:gd name="T70" fmla="*/ 207 w 497"/>
                  <a:gd name="T71" fmla="*/ 558 h 807"/>
                  <a:gd name="T72" fmla="*/ 476 w 497"/>
                  <a:gd name="T73" fmla="*/ 806 h 807"/>
                  <a:gd name="T74" fmla="*/ 485 w 497"/>
                  <a:gd name="T75" fmla="*/ 806 h 807"/>
                  <a:gd name="T76" fmla="*/ 492 w 497"/>
                  <a:gd name="T77" fmla="*/ 802 h 807"/>
                  <a:gd name="T78" fmla="*/ 496 w 497"/>
                  <a:gd name="T79" fmla="*/ 796 h 807"/>
                  <a:gd name="T80" fmla="*/ 497 w 497"/>
                  <a:gd name="T81" fmla="*/ 16 h 807"/>
                  <a:gd name="T82" fmla="*/ 495 w 497"/>
                  <a:gd name="T83" fmla="*/ 7 h 807"/>
                  <a:gd name="T84" fmla="*/ 487 w 497"/>
                  <a:gd name="T85" fmla="*/ 0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97" h="807">
                    <a:moveTo>
                      <a:pt x="466" y="756"/>
                    </a:moveTo>
                    <a:lnTo>
                      <a:pt x="224" y="531"/>
                    </a:lnTo>
                    <a:lnTo>
                      <a:pt x="219" y="528"/>
                    </a:lnTo>
                    <a:lnTo>
                      <a:pt x="213" y="527"/>
                    </a:lnTo>
                    <a:lnTo>
                      <a:pt x="76" y="527"/>
                    </a:lnTo>
                    <a:lnTo>
                      <a:pt x="67" y="526"/>
                    </a:lnTo>
                    <a:lnTo>
                      <a:pt x="60" y="524"/>
                    </a:lnTo>
                    <a:lnTo>
                      <a:pt x="52" y="519"/>
                    </a:lnTo>
                    <a:lnTo>
                      <a:pt x="45" y="514"/>
                    </a:lnTo>
                    <a:lnTo>
                      <a:pt x="41" y="508"/>
                    </a:lnTo>
                    <a:lnTo>
                      <a:pt x="36" y="500"/>
                    </a:lnTo>
                    <a:lnTo>
                      <a:pt x="34" y="492"/>
                    </a:lnTo>
                    <a:lnTo>
                      <a:pt x="33" y="484"/>
                    </a:lnTo>
                    <a:lnTo>
                      <a:pt x="31" y="356"/>
                    </a:lnTo>
                    <a:lnTo>
                      <a:pt x="32" y="349"/>
                    </a:lnTo>
                    <a:lnTo>
                      <a:pt x="33" y="341"/>
                    </a:lnTo>
                    <a:lnTo>
                      <a:pt x="34" y="334"/>
                    </a:lnTo>
                    <a:lnTo>
                      <a:pt x="37" y="326"/>
                    </a:lnTo>
                    <a:lnTo>
                      <a:pt x="42" y="319"/>
                    </a:lnTo>
                    <a:lnTo>
                      <a:pt x="48" y="314"/>
                    </a:lnTo>
                    <a:lnTo>
                      <a:pt x="52" y="312"/>
                    </a:lnTo>
                    <a:lnTo>
                      <a:pt x="55" y="310"/>
                    </a:lnTo>
                    <a:lnTo>
                      <a:pt x="60" y="309"/>
                    </a:lnTo>
                    <a:lnTo>
                      <a:pt x="65" y="309"/>
                    </a:lnTo>
                    <a:lnTo>
                      <a:pt x="202" y="309"/>
                    </a:lnTo>
                    <a:lnTo>
                      <a:pt x="205" y="309"/>
                    </a:lnTo>
                    <a:lnTo>
                      <a:pt x="207" y="308"/>
                    </a:lnTo>
                    <a:lnTo>
                      <a:pt x="211" y="307"/>
                    </a:lnTo>
                    <a:lnTo>
                      <a:pt x="213" y="305"/>
                    </a:lnTo>
                    <a:lnTo>
                      <a:pt x="466" y="52"/>
                    </a:lnTo>
                    <a:lnTo>
                      <a:pt x="466" y="756"/>
                    </a:lnTo>
                    <a:close/>
                    <a:moveTo>
                      <a:pt x="487" y="0"/>
                    </a:moveTo>
                    <a:lnTo>
                      <a:pt x="483" y="0"/>
                    </a:lnTo>
                    <a:lnTo>
                      <a:pt x="478" y="0"/>
                    </a:lnTo>
                    <a:lnTo>
                      <a:pt x="474" y="1"/>
                    </a:lnTo>
                    <a:lnTo>
                      <a:pt x="471" y="5"/>
                    </a:lnTo>
                    <a:lnTo>
                      <a:pt x="195" y="278"/>
                    </a:lnTo>
                    <a:lnTo>
                      <a:pt x="65" y="278"/>
                    </a:lnTo>
                    <a:lnTo>
                      <a:pt x="57" y="278"/>
                    </a:lnTo>
                    <a:lnTo>
                      <a:pt x="51" y="279"/>
                    </a:lnTo>
                    <a:lnTo>
                      <a:pt x="44" y="281"/>
                    </a:lnTo>
                    <a:lnTo>
                      <a:pt x="38" y="284"/>
                    </a:lnTo>
                    <a:lnTo>
                      <a:pt x="33" y="287"/>
                    </a:lnTo>
                    <a:lnTo>
                      <a:pt x="27" y="290"/>
                    </a:lnTo>
                    <a:lnTo>
                      <a:pt x="23" y="295"/>
                    </a:lnTo>
                    <a:lnTo>
                      <a:pt x="18" y="300"/>
                    </a:lnTo>
                    <a:lnTo>
                      <a:pt x="14" y="305"/>
                    </a:lnTo>
                    <a:lnTo>
                      <a:pt x="11" y="311"/>
                    </a:lnTo>
                    <a:lnTo>
                      <a:pt x="7" y="318"/>
                    </a:lnTo>
                    <a:lnTo>
                      <a:pt x="5" y="325"/>
                    </a:lnTo>
                    <a:lnTo>
                      <a:pt x="3" y="331"/>
                    </a:lnTo>
                    <a:lnTo>
                      <a:pt x="1" y="339"/>
                    </a:lnTo>
                    <a:lnTo>
                      <a:pt x="0" y="348"/>
                    </a:lnTo>
                    <a:lnTo>
                      <a:pt x="0" y="356"/>
                    </a:lnTo>
                    <a:lnTo>
                      <a:pt x="2" y="484"/>
                    </a:lnTo>
                    <a:lnTo>
                      <a:pt x="2" y="491"/>
                    </a:lnTo>
                    <a:lnTo>
                      <a:pt x="3" y="498"/>
                    </a:lnTo>
                    <a:lnTo>
                      <a:pt x="5" y="506"/>
                    </a:lnTo>
                    <a:lnTo>
                      <a:pt x="7" y="512"/>
                    </a:lnTo>
                    <a:lnTo>
                      <a:pt x="11" y="519"/>
                    </a:lnTo>
                    <a:lnTo>
                      <a:pt x="14" y="525"/>
                    </a:lnTo>
                    <a:lnTo>
                      <a:pt x="18" y="530"/>
                    </a:lnTo>
                    <a:lnTo>
                      <a:pt x="24" y="536"/>
                    </a:lnTo>
                    <a:lnTo>
                      <a:pt x="28" y="541"/>
                    </a:lnTo>
                    <a:lnTo>
                      <a:pt x="35" y="545"/>
                    </a:lnTo>
                    <a:lnTo>
                      <a:pt x="41" y="549"/>
                    </a:lnTo>
                    <a:lnTo>
                      <a:pt x="47" y="552"/>
                    </a:lnTo>
                    <a:lnTo>
                      <a:pt x="54" y="555"/>
                    </a:lnTo>
                    <a:lnTo>
                      <a:pt x="61" y="556"/>
                    </a:lnTo>
                    <a:lnTo>
                      <a:pt x="68" y="558"/>
                    </a:lnTo>
                    <a:lnTo>
                      <a:pt x="76" y="558"/>
                    </a:lnTo>
                    <a:lnTo>
                      <a:pt x="207" y="558"/>
                    </a:lnTo>
                    <a:lnTo>
                      <a:pt x="471" y="802"/>
                    </a:lnTo>
                    <a:lnTo>
                      <a:pt x="476" y="806"/>
                    </a:lnTo>
                    <a:lnTo>
                      <a:pt x="482" y="807"/>
                    </a:lnTo>
                    <a:lnTo>
                      <a:pt x="485" y="806"/>
                    </a:lnTo>
                    <a:lnTo>
                      <a:pt x="487" y="805"/>
                    </a:lnTo>
                    <a:lnTo>
                      <a:pt x="492" y="802"/>
                    </a:lnTo>
                    <a:lnTo>
                      <a:pt x="495" y="799"/>
                    </a:lnTo>
                    <a:lnTo>
                      <a:pt x="496" y="796"/>
                    </a:lnTo>
                    <a:lnTo>
                      <a:pt x="497" y="791"/>
                    </a:lnTo>
                    <a:lnTo>
                      <a:pt x="497" y="16"/>
                    </a:lnTo>
                    <a:lnTo>
                      <a:pt x="496" y="10"/>
                    </a:lnTo>
                    <a:lnTo>
                      <a:pt x="495" y="7"/>
                    </a:lnTo>
                    <a:lnTo>
                      <a:pt x="492" y="4"/>
                    </a:lnTo>
                    <a:lnTo>
                      <a:pt x="48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="" xmlns:a16="http://schemas.microsoft.com/office/drawing/2014/main" id="{5D87B663-DF02-4539-9509-CE886565028F}"/>
                </a:ext>
              </a:extLst>
            </p:cNvPr>
            <p:cNvGrpSpPr/>
            <p:nvPr/>
          </p:nvGrpSpPr>
          <p:grpSpPr>
            <a:xfrm>
              <a:off x="6552351" y="4963720"/>
              <a:ext cx="285750" cy="284163"/>
              <a:chOff x="3752850" y="766763"/>
              <a:chExt cx="285750" cy="284163"/>
            </a:xfrm>
            <a:solidFill>
              <a:srgbClr val="FF0000"/>
            </a:solidFill>
          </p:grpSpPr>
          <p:sp>
            <p:nvSpPr>
              <p:cNvPr id="53" name="Freeform 17">
                <a:extLst>
                  <a:ext uri="{FF2B5EF4-FFF2-40B4-BE49-F238E27FC236}">
                    <a16:creationId xmlns="" xmlns:a16="http://schemas.microsoft.com/office/drawing/2014/main" id="{04B35755-E537-4D28-BAE6-5CB53BF5EF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9375" y="914400"/>
                <a:ext cx="138113" cy="101600"/>
              </a:xfrm>
              <a:custGeom>
                <a:avLst/>
                <a:gdLst>
                  <a:gd name="T0" fmla="*/ 310 w 431"/>
                  <a:gd name="T1" fmla="*/ 15 h 317"/>
                  <a:gd name="T2" fmla="*/ 286 w 431"/>
                  <a:gd name="T3" fmla="*/ 5 h 317"/>
                  <a:gd name="T4" fmla="*/ 260 w 431"/>
                  <a:gd name="T5" fmla="*/ 0 h 317"/>
                  <a:gd name="T6" fmla="*/ 234 w 431"/>
                  <a:gd name="T7" fmla="*/ 5 h 317"/>
                  <a:gd name="T8" fmla="*/ 210 w 431"/>
                  <a:gd name="T9" fmla="*/ 15 h 317"/>
                  <a:gd name="T10" fmla="*/ 179 w 431"/>
                  <a:gd name="T11" fmla="*/ 44 h 317"/>
                  <a:gd name="T12" fmla="*/ 149 w 431"/>
                  <a:gd name="T13" fmla="*/ 19 h 317"/>
                  <a:gd name="T14" fmla="*/ 134 w 431"/>
                  <a:gd name="T15" fmla="*/ 7 h 317"/>
                  <a:gd name="T16" fmla="*/ 125 w 431"/>
                  <a:gd name="T17" fmla="*/ 7 h 317"/>
                  <a:gd name="T18" fmla="*/ 118 w 431"/>
                  <a:gd name="T19" fmla="*/ 11 h 317"/>
                  <a:gd name="T20" fmla="*/ 114 w 431"/>
                  <a:gd name="T21" fmla="*/ 19 h 317"/>
                  <a:gd name="T22" fmla="*/ 116 w 431"/>
                  <a:gd name="T23" fmla="*/ 27 h 317"/>
                  <a:gd name="T24" fmla="*/ 132 w 431"/>
                  <a:gd name="T25" fmla="*/ 43 h 317"/>
                  <a:gd name="T26" fmla="*/ 170 w 431"/>
                  <a:gd name="T27" fmla="*/ 76 h 317"/>
                  <a:gd name="T28" fmla="*/ 186 w 431"/>
                  <a:gd name="T29" fmla="*/ 79 h 317"/>
                  <a:gd name="T30" fmla="*/ 221 w 431"/>
                  <a:gd name="T31" fmla="*/ 44 h 317"/>
                  <a:gd name="T32" fmla="*/ 238 w 431"/>
                  <a:gd name="T33" fmla="*/ 35 h 317"/>
                  <a:gd name="T34" fmla="*/ 255 w 431"/>
                  <a:gd name="T35" fmla="*/ 30 h 317"/>
                  <a:gd name="T36" fmla="*/ 272 w 431"/>
                  <a:gd name="T37" fmla="*/ 32 h 317"/>
                  <a:gd name="T38" fmla="*/ 288 w 431"/>
                  <a:gd name="T39" fmla="*/ 38 h 317"/>
                  <a:gd name="T40" fmla="*/ 303 w 431"/>
                  <a:gd name="T41" fmla="*/ 49 h 317"/>
                  <a:gd name="T42" fmla="*/ 390 w 431"/>
                  <a:gd name="T43" fmla="*/ 138 h 317"/>
                  <a:gd name="T44" fmla="*/ 398 w 431"/>
                  <a:gd name="T45" fmla="*/ 155 h 317"/>
                  <a:gd name="T46" fmla="*/ 401 w 431"/>
                  <a:gd name="T47" fmla="*/ 172 h 317"/>
                  <a:gd name="T48" fmla="*/ 398 w 431"/>
                  <a:gd name="T49" fmla="*/ 189 h 317"/>
                  <a:gd name="T50" fmla="*/ 390 w 431"/>
                  <a:gd name="T51" fmla="*/ 205 h 317"/>
                  <a:gd name="T52" fmla="*/ 339 w 431"/>
                  <a:gd name="T53" fmla="*/ 258 h 317"/>
                  <a:gd name="T54" fmla="*/ 319 w 431"/>
                  <a:gd name="T55" fmla="*/ 273 h 317"/>
                  <a:gd name="T56" fmla="*/ 295 w 431"/>
                  <a:gd name="T57" fmla="*/ 283 h 317"/>
                  <a:gd name="T58" fmla="*/ 271 w 431"/>
                  <a:gd name="T59" fmla="*/ 287 h 317"/>
                  <a:gd name="T60" fmla="*/ 246 w 431"/>
                  <a:gd name="T61" fmla="*/ 284 h 317"/>
                  <a:gd name="T62" fmla="*/ 223 w 431"/>
                  <a:gd name="T63" fmla="*/ 275 h 317"/>
                  <a:gd name="T64" fmla="*/ 166 w 431"/>
                  <a:gd name="T65" fmla="*/ 237 h 317"/>
                  <a:gd name="T66" fmla="*/ 94 w 431"/>
                  <a:gd name="T67" fmla="*/ 182 h 317"/>
                  <a:gd name="T68" fmla="*/ 25 w 431"/>
                  <a:gd name="T69" fmla="*/ 125 h 317"/>
                  <a:gd name="T70" fmla="*/ 17 w 431"/>
                  <a:gd name="T71" fmla="*/ 120 h 317"/>
                  <a:gd name="T72" fmla="*/ 9 w 431"/>
                  <a:gd name="T73" fmla="*/ 121 h 317"/>
                  <a:gd name="T74" fmla="*/ 2 w 431"/>
                  <a:gd name="T75" fmla="*/ 128 h 317"/>
                  <a:gd name="T76" fmla="*/ 0 w 431"/>
                  <a:gd name="T77" fmla="*/ 136 h 317"/>
                  <a:gd name="T78" fmla="*/ 2 w 431"/>
                  <a:gd name="T79" fmla="*/ 144 h 317"/>
                  <a:gd name="T80" fmla="*/ 51 w 431"/>
                  <a:gd name="T81" fmla="*/ 187 h 317"/>
                  <a:gd name="T82" fmla="*/ 124 w 431"/>
                  <a:gd name="T83" fmla="*/ 243 h 317"/>
                  <a:gd name="T84" fmla="*/ 199 w 431"/>
                  <a:gd name="T85" fmla="*/ 296 h 317"/>
                  <a:gd name="T86" fmla="*/ 225 w 431"/>
                  <a:gd name="T87" fmla="*/ 309 h 317"/>
                  <a:gd name="T88" fmla="*/ 251 w 431"/>
                  <a:gd name="T89" fmla="*/ 315 h 317"/>
                  <a:gd name="T90" fmla="*/ 282 w 431"/>
                  <a:gd name="T91" fmla="*/ 316 h 317"/>
                  <a:gd name="T92" fmla="*/ 318 w 431"/>
                  <a:gd name="T93" fmla="*/ 308 h 317"/>
                  <a:gd name="T94" fmla="*/ 351 w 431"/>
                  <a:gd name="T95" fmla="*/ 288 h 317"/>
                  <a:gd name="T96" fmla="*/ 411 w 431"/>
                  <a:gd name="T97" fmla="*/ 228 h 317"/>
                  <a:gd name="T98" fmla="*/ 424 w 431"/>
                  <a:gd name="T99" fmla="*/ 206 h 317"/>
                  <a:gd name="T100" fmla="*/ 430 w 431"/>
                  <a:gd name="T101" fmla="*/ 180 h 317"/>
                  <a:gd name="T102" fmla="*/ 429 w 431"/>
                  <a:gd name="T103" fmla="*/ 155 h 317"/>
                  <a:gd name="T104" fmla="*/ 420 w 431"/>
                  <a:gd name="T105" fmla="*/ 129 h 317"/>
                  <a:gd name="T106" fmla="*/ 404 w 431"/>
                  <a:gd name="T107" fmla="*/ 107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31" h="317">
                    <a:moveTo>
                      <a:pt x="324" y="27"/>
                    </a:moveTo>
                    <a:lnTo>
                      <a:pt x="318" y="21"/>
                    </a:lnTo>
                    <a:lnTo>
                      <a:pt x="310" y="15"/>
                    </a:lnTo>
                    <a:lnTo>
                      <a:pt x="302" y="11"/>
                    </a:lnTo>
                    <a:lnTo>
                      <a:pt x="294" y="7"/>
                    </a:lnTo>
                    <a:lnTo>
                      <a:pt x="286" y="5"/>
                    </a:lnTo>
                    <a:lnTo>
                      <a:pt x="277" y="3"/>
                    </a:lnTo>
                    <a:lnTo>
                      <a:pt x="269" y="2"/>
                    </a:lnTo>
                    <a:lnTo>
                      <a:pt x="260" y="0"/>
                    </a:lnTo>
                    <a:lnTo>
                      <a:pt x="251" y="2"/>
                    </a:lnTo>
                    <a:lnTo>
                      <a:pt x="243" y="3"/>
                    </a:lnTo>
                    <a:lnTo>
                      <a:pt x="234" y="5"/>
                    </a:lnTo>
                    <a:lnTo>
                      <a:pt x="226" y="7"/>
                    </a:lnTo>
                    <a:lnTo>
                      <a:pt x="218" y="11"/>
                    </a:lnTo>
                    <a:lnTo>
                      <a:pt x="210" y="15"/>
                    </a:lnTo>
                    <a:lnTo>
                      <a:pt x="203" y="21"/>
                    </a:lnTo>
                    <a:lnTo>
                      <a:pt x="196" y="27"/>
                    </a:lnTo>
                    <a:lnTo>
                      <a:pt x="179" y="44"/>
                    </a:lnTo>
                    <a:lnTo>
                      <a:pt x="169" y="36"/>
                    </a:lnTo>
                    <a:lnTo>
                      <a:pt x="158" y="27"/>
                    </a:lnTo>
                    <a:lnTo>
                      <a:pt x="149" y="19"/>
                    </a:lnTo>
                    <a:lnTo>
                      <a:pt x="139" y="10"/>
                    </a:lnTo>
                    <a:lnTo>
                      <a:pt x="137" y="8"/>
                    </a:lnTo>
                    <a:lnTo>
                      <a:pt x="134" y="7"/>
                    </a:lnTo>
                    <a:lnTo>
                      <a:pt x="131" y="6"/>
                    </a:lnTo>
                    <a:lnTo>
                      <a:pt x="128" y="6"/>
                    </a:lnTo>
                    <a:lnTo>
                      <a:pt x="125" y="7"/>
                    </a:lnTo>
                    <a:lnTo>
                      <a:pt x="123" y="8"/>
                    </a:lnTo>
                    <a:lnTo>
                      <a:pt x="120" y="9"/>
                    </a:lnTo>
                    <a:lnTo>
                      <a:pt x="118" y="11"/>
                    </a:lnTo>
                    <a:lnTo>
                      <a:pt x="116" y="13"/>
                    </a:lnTo>
                    <a:lnTo>
                      <a:pt x="114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4" y="25"/>
                    </a:lnTo>
                    <a:lnTo>
                      <a:pt x="116" y="27"/>
                    </a:lnTo>
                    <a:lnTo>
                      <a:pt x="117" y="30"/>
                    </a:lnTo>
                    <a:lnTo>
                      <a:pt x="119" y="33"/>
                    </a:lnTo>
                    <a:lnTo>
                      <a:pt x="132" y="43"/>
                    </a:lnTo>
                    <a:lnTo>
                      <a:pt x="144" y="54"/>
                    </a:lnTo>
                    <a:lnTo>
                      <a:pt x="157" y="66"/>
                    </a:lnTo>
                    <a:lnTo>
                      <a:pt x="170" y="76"/>
                    </a:lnTo>
                    <a:lnTo>
                      <a:pt x="175" y="79"/>
                    </a:lnTo>
                    <a:lnTo>
                      <a:pt x="181" y="80"/>
                    </a:lnTo>
                    <a:lnTo>
                      <a:pt x="186" y="79"/>
                    </a:lnTo>
                    <a:lnTo>
                      <a:pt x="190" y="75"/>
                    </a:lnTo>
                    <a:lnTo>
                      <a:pt x="217" y="49"/>
                    </a:lnTo>
                    <a:lnTo>
                      <a:pt x="221" y="44"/>
                    </a:lnTo>
                    <a:lnTo>
                      <a:pt x="227" y="40"/>
                    </a:lnTo>
                    <a:lnTo>
                      <a:pt x="232" y="38"/>
                    </a:lnTo>
                    <a:lnTo>
                      <a:pt x="238" y="35"/>
                    </a:lnTo>
                    <a:lnTo>
                      <a:pt x="243" y="33"/>
                    </a:lnTo>
                    <a:lnTo>
                      <a:pt x="248" y="32"/>
                    </a:lnTo>
                    <a:lnTo>
                      <a:pt x="255" y="30"/>
                    </a:lnTo>
                    <a:lnTo>
                      <a:pt x="260" y="30"/>
                    </a:lnTo>
                    <a:lnTo>
                      <a:pt x="266" y="30"/>
                    </a:lnTo>
                    <a:lnTo>
                      <a:pt x="272" y="32"/>
                    </a:lnTo>
                    <a:lnTo>
                      <a:pt x="277" y="34"/>
                    </a:lnTo>
                    <a:lnTo>
                      <a:pt x="282" y="35"/>
                    </a:lnTo>
                    <a:lnTo>
                      <a:pt x="288" y="38"/>
                    </a:lnTo>
                    <a:lnTo>
                      <a:pt x="293" y="41"/>
                    </a:lnTo>
                    <a:lnTo>
                      <a:pt x="298" y="44"/>
                    </a:lnTo>
                    <a:lnTo>
                      <a:pt x="303" y="49"/>
                    </a:lnTo>
                    <a:lnTo>
                      <a:pt x="383" y="129"/>
                    </a:lnTo>
                    <a:lnTo>
                      <a:pt x="387" y="133"/>
                    </a:lnTo>
                    <a:lnTo>
                      <a:pt x="390" y="138"/>
                    </a:lnTo>
                    <a:lnTo>
                      <a:pt x="394" y="143"/>
                    </a:lnTo>
                    <a:lnTo>
                      <a:pt x="397" y="148"/>
                    </a:lnTo>
                    <a:lnTo>
                      <a:pt x="398" y="155"/>
                    </a:lnTo>
                    <a:lnTo>
                      <a:pt x="400" y="160"/>
                    </a:lnTo>
                    <a:lnTo>
                      <a:pt x="400" y="165"/>
                    </a:lnTo>
                    <a:lnTo>
                      <a:pt x="401" y="172"/>
                    </a:lnTo>
                    <a:lnTo>
                      <a:pt x="400" y="177"/>
                    </a:lnTo>
                    <a:lnTo>
                      <a:pt x="400" y="183"/>
                    </a:lnTo>
                    <a:lnTo>
                      <a:pt x="398" y="189"/>
                    </a:lnTo>
                    <a:lnTo>
                      <a:pt x="397" y="194"/>
                    </a:lnTo>
                    <a:lnTo>
                      <a:pt x="394" y="199"/>
                    </a:lnTo>
                    <a:lnTo>
                      <a:pt x="390" y="205"/>
                    </a:lnTo>
                    <a:lnTo>
                      <a:pt x="387" y="210"/>
                    </a:lnTo>
                    <a:lnTo>
                      <a:pt x="383" y="214"/>
                    </a:lnTo>
                    <a:lnTo>
                      <a:pt x="339" y="258"/>
                    </a:lnTo>
                    <a:lnTo>
                      <a:pt x="333" y="264"/>
                    </a:lnTo>
                    <a:lnTo>
                      <a:pt x="326" y="269"/>
                    </a:lnTo>
                    <a:lnTo>
                      <a:pt x="319" y="273"/>
                    </a:lnTo>
                    <a:lnTo>
                      <a:pt x="311" y="278"/>
                    </a:lnTo>
                    <a:lnTo>
                      <a:pt x="304" y="281"/>
                    </a:lnTo>
                    <a:lnTo>
                      <a:pt x="295" y="283"/>
                    </a:lnTo>
                    <a:lnTo>
                      <a:pt x="288" y="285"/>
                    </a:lnTo>
                    <a:lnTo>
                      <a:pt x="279" y="286"/>
                    </a:lnTo>
                    <a:lnTo>
                      <a:pt x="271" y="287"/>
                    </a:lnTo>
                    <a:lnTo>
                      <a:pt x="263" y="287"/>
                    </a:lnTo>
                    <a:lnTo>
                      <a:pt x="255" y="286"/>
                    </a:lnTo>
                    <a:lnTo>
                      <a:pt x="246" y="284"/>
                    </a:lnTo>
                    <a:lnTo>
                      <a:pt x="239" y="282"/>
                    </a:lnTo>
                    <a:lnTo>
                      <a:pt x="230" y="279"/>
                    </a:lnTo>
                    <a:lnTo>
                      <a:pt x="223" y="275"/>
                    </a:lnTo>
                    <a:lnTo>
                      <a:pt x="215" y="271"/>
                    </a:lnTo>
                    <a:lnTo>
                      <a:pt x="190" y="254"/>
                    </a:lnTo>
                    <a:lnTo>
                      <a:pt x="166" y="237"/>
                    </a:lnTo>
                    <a:lnTo>
                      <a:pt x="142" y="219"/>
                    </a:lnTo>
                    <a:lnTo>
                      <a:pt x="118" y="201"/>
                    </a:lnTo>
                    <a:lnTo>
                      <a:pt x="94" y="182"/>
                    </a:lnTo>
                    <a:lnTo>
                      <a:pt x="71" y="163"/>
                    </a:lnTo>
                    <a:lnTo>
                      <a:pt x="47" y="144"/>
                    </a:lnTo>
                    <a:lnTo>
                      <a:pt x="25" y="125"/>
                    </a:lnTo>
                    <a:lnTo>
                      <a:pt x="23" y="122"/>
                    </a:lnTo>
                    <a:lnTo>
                      <a:pt x="19" y="121"/>
                    </a:lnTo>
                    <a:lnTo>
                      <a:pt x="17" y="120"/>
                    </a:lnTo>
                    <a:lnTo>
                      <a:pt x="14" y="120"/>
                    </a:lnTo>
                    <a:lnTo>
                      <a:pt x="11" y="120"/>
                    </a:lnTo>
                    <a:lnTo>
                      <a:pt x="9" y="121"/>
                    </a:lnTo>
                    <a:lnTo>
                      <a:pt x="5" y="124"/>
                    </a:lnTo>
                    <a:lnTo>
                      <a:pt x="3" y="126"/>
                    </a:lnTo>
                    <a:lnTo>
                      <a:pt x="2" y="128"/>
                    </a:lnTo>
                    <a:lnTo>
                      <a:pt x="0" y="130"/>
                    </a:lnTo>
                    <a:lnTo>
                      <a:pt x="0" y="133"/>
                    </a:lnTo>
                    <a:lnTo>
                      <a:pt x="0" y="136"/>
                    </a:lnTo>
                    <a:lnTo>
                      <a:pt x="0" y="140"/>
                    </a:lnTo>
                    <a:lnTo>
                      <a:pt x="1" y="142"/>
                    </a:lnTo>
                    <a:lnTo>
                      <a:pt x="2" y="144"/>
                    </a:lnTo>
                    <a:lnTo>
                      <a:pt x="4" y="147"/>
                    </a:lnTo>
                    <a:lnTo>
                      <a:pt x="28" y="166"/>
                    </a:lnTo>
                    <a:lnTo>
                      <a:pt x="51" y="187"/>
                    </a:lnTo>
                    <a:lnTo>
                      <a:pt x="75" y="206"/>
                    </a:lnTo>
                    <a:lnTo>
                      <a:pt x="100" y="225"/>
                    </a:lnTo>
                    <a:lnTo>
                      <a:pt x="124" y="243"/>
                    </a:lnTo>
                    <a:lnTo>
                      <a:pt x="149" y="262"/>
                    </a:lnTo>
                    <a:lnTo>
                      <a:pt x="173" y="279"/>
                    </a:lnTo>
                    <a:lnTo>
                      <a:pt x="199" y="296"/>
                    </a:lnTo>
                    <a:lnTo>
                      <a:pt x="206" y="301"/>
                    </a:lnTo>
                    <a:lnTo>
                      <a:pt x="215" y="305"/>
                    </a:lnTo>
                    <a:lnTo>
                      <a:pt x="225" y="309"/>
                    </a:lnTo>
                    <a:lnTo>
                      <a:pt x="233" y="312"/>
                    </a:lnTo>
                    <a:lnTo>
                      <a:pt x="242" y="314"/>
                    </a:lnTo>
                    <a:lnTo>
                      <a:pt x="251" y="315"/>
                    </a:lnTo>
                    <a:lnTo>
                      <a:pt x="260" y="316"/>
                    </a:lnTo>
                    <a:lnTo>
                      <a:pt x="270" y="317"/>
                    </a:lnTo>
                    <a:lnTo>
                      <a:pt x="282" y="316"/>
                    </a:lnTo>
                    <a:lnTo>
                      <a:pt x="294" y="314"/>
                    </a:lnTo>
                    <a:lnTo>
                      <a:pt x="306" y="312"/>
                    </a:lnTo>
                    <a:lnTo>
                      <a:pt x="318" y="308"/>
                    </a:lnTo>
                    <a:lnTo>
                      <a:pt x="330" y="302"/>
                    </a:lnTo>
                    <a:lnTo>
                      <a:pt x="340" y="296"/>
                    </a:lnTo>
                    <a:lnTo>
                      <a:pt x="351" y="288"/>
                    </a:lnTo>
                    <a:lnTo>
                      <a:pt x="361" y="280"/>
                    </a:lnTo>
                    <a:lnTo>
                      <a:pt x="404" y="236"/>
                    </a:lnTo>
                    <a:lnTo>
                      <a:pt x="411" y="228"/>
                    </a:lnTo>
                    <a:lnTo>
                      <a:pt x="416" y="221"/>
                    </a:lnTo>
                    <a:lnTo>
                      <a:pt x="420" y="213"/>
                    </a:lnTo>
                    <a:lnTo>
                      <a:pt x="424" y="206"/>
                    </a:lnTo>
                    <a:lnTo>
                      <a:pt x="427" y="197"/>
                    </a:lnTo>
                    <a:lnTo>
                      <a:pt x="429" y="189"/>
                    </a:lnTo>
                    <a:lnTo>
                      <a:pt x="430" y="180"/>
                    </a:lnTo>
                    <a:lnTo>
                      <a:pt x="431" y="172"/>
                    </a:lnTo>
                    <a:lnTo>
                      <a:pt x="430" y="163"/>
                    </a:lnTo>
                    <a:lnTo>
                      <a:pt x="429" y="155"/>
                    </a:lnTo>
                    <a:lnTo>
                      <a:pt x="427" y="146"/>
                    </a:lnTo>
                    <a:lnTo>
                      <a:pt x="424" y="137"/>
                    </a:lnTo>
                    <a:lnTo>
                      <a:pt x="420" y="129"/>
                    </a:lnTo>
                    <a:lnTo>
                      <a:pt x="416" y="121"/>
                    </a:lnTo>
                    <a:lnTo>
                      <a:pt x="411" y="114"/>
                    </a:lnTo>
                    <a:lnTo>
                      <a:pt x="404" y="107"/>
                    </a:lnTo>
                    <a:lnTo>
                      <a:pt x="324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18">
                <a:extLst>
                  <a:ext uri="{FF2B5EF4-FFF2-40B4-BE49-F238E27FC236}">
                    <a16:creationId xmlns="" xmlns:a16="http://schemas.microsoft.com/office/drawing/2014/main" id="{25577A3F-C972-4A8C-AEF0-8498954D41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9363" y="777875"/>
                <a:ext cx="100013" cy="136525"/>
              </a:xfrm>
              <a:custGeom>
                <a:avLst/>
                <a:gdLst>
                  <a:gd name="T0" fmla="*/ 176 w 316"/>
                  <a:gd name="T1" fmla="*/ 429 h 431"/>
                  <a:gd name="T2" fmla="*/ 186 w 316"/>
                  <a:gd name="T3" fmla="*/ 430 h 431"/>
                  <a:gd name="T4" fmla="*/ 195 w 316"/>
                  <a:gd name="T5" fmla="*/ 423 h 431"/>
                  <a:gd name="T6" fmla="*/ 196 w 316"/>
                  <a:gd name="T7" fmla="*/ 414 h 431"/>
                  <a:gd name="T8" fmla="*/ 193 w 316"/>
                  <a:gd name="T9" fmla="*/ 406 h 431"/>
                  <a:gd name="T10" fmla="*/ 134 w 316"/>
                  <a:gd name="T11" fmla="*/ 336 h 431"/>
                  <a:gd name="T12" fmla="*/ 81 w 316"/>
                  <a:gd name="T13" fmla="*/ 265 h 431"/>
                  <a:gd name="T14" fmla="*/ 42 w 316"/>
                  <a:gd name="T15" fmla="*/ 208 h 431"/>
                  <a:gd name="T16" fmla="*/ 32 w 316"/>
                  <a:gd name="T17" fmla="*/ 184 h 431"/>
                  <a:gd name="T18" fmla="*/ 30 w 316"/>
                  <a:gd name="T19" fmla="*/ 160 h 431"/>
                  <a:gd name="T20" fmla="*/ 34 w 316"/>
                  <a:gd name="T21" fmla="*/ 135 h 431"/>
                  <a:gd name="T22" fmla="*/ 43 w 316"/>
                  <a:gd name="T23" fmla="*/ 112 h 431"/>
                  <a:gd name="T24" fmla="*/ 59 w 316"/>
                  <a:gd name="T25" fmla="*/ 92 h 431"/>
                  <a:gd name="T26" fmla="*/ 112 w 316"/>
                  <a:gd name="T27" fmla="*/ 40 h 431"/>
                  <a:gd name="T28" fmla="*/ 128 w 316"/>
                  <a:gd name="T29" fmla="*/ 32 h 431"/>
                  <a:gd name="T30" fmla="*/ 146 w 316"/>
                  <a:gd name="T31" fmla="*/ 30 h 431"/>
                  <a:gd name="T32" fmla="*/ 163 w 316"/>
                  <a:gd name="T33" fmla="*/ 32 h 431"/>
                  <a:gd name="T34" fmla="*/ 179 w 316"/>
                  <a:gd name="T35" fmla="*/ 40 h 431"/>
                  <a:gd name="T36" fmla="*/ 269 w 316"/>
                  <a:gd name="T37" fmla="*/ 128 h 431"/>
                  <a:gd name="T38" fmla="*/ 280 w 316"/>
                  <a:gd name="T39" fmla="*/ 143 h 431"/>
                  <a:gd name="T40" fmla="*/ 285 w 316"/>
                  <a:gd name="T41" fmla="*/ 159 h 431"/>
                  <a:gd name="T42" fmla="*/ 286 w 316"/>
                  <a:gd name="T43" fmla="*/ 177 h 431"/>
                  <a:gd name="T44" fmla="*/ 282 w 316"/>
                  <a:gd name="T45" fmla="*/ 194 h 431"/>
                  <a:gd name="T46" fmla="*/ 272 w 316"/>
                  <a:gd name="T47" fmla="*/ 209 h 431"/>
                  <a:gd name="T48" fmla="*/ 239 w 316"/>
                  <a:gd name="T49" fmla="*/ 245 h 431"/>
                  <a:gd name="T50" fmla="*/ 241 w 316"/>
                  <a:gd name="T51" fmla="*/ 260 h 431"/>
                  <a:gd name="T52" fmla="*/ 273 w 316"/>
                  <a:gd name="T53" fmla="*/ 299 h 431"/>
                  <a:gd name="T54" fmla="*/ 289 w 316"/>
                  <a:gd name="T55" fmla="*/ 316 h 431"/>
                  <a:gd name="T56" fmla="*/ 298 w 316"/>
                  <a:gd name="T57" fmla="*/ 317 h 431"/>
                  <a:gd name="T58" fmla="*/ 306 w 316"/>
                  <a:gd name="T59" fmla="*/ 313 h 431"/>
                  <a:gd name="T60" fmla="*/ 311 w 316"/>
                  <a:gd name="T61" fmla="*/ 305 h 431"/>
                  <a:gd name="T62" fmla="*/ 309 w 316"/>
                  <a:gd name="T63" fmla="*/ 297 h 431"/>
                  <a:gd name="T64" fmla="*/ 298 w 316"/>
                  <a:gd name="T65" fmla="*/ 282 h 431"/>
                  <a:gd name="T66" fmla="*/ 273 w 316"/>
                  <a:gd name="T67" fmla="*/ 252 h 431"/>
                  <a:gd name="T68" fmla="*/ 301 w 316"/>
                  <a:gd name="T69" fmla="*/ 221 h 431"/>
                  <a:gd name="T70" fmla="*/ 313 w 316"/>
                  <a:gd name="T71" fmla="*/ 197 h 431"/>
                  <a:gd name="T72" fmla="*/ 316 w 316"/>
                  <a:gd name="T73" fmla="*/ 170 h 431"/>
                  <a:gd name="T74" fmla="*/ 313 w 316"/>
                  <a:gd name="T75" fmla="*/ 145 h 431"/>
                  <a:gd name="T76" fmla="*/ 301 w 316"/>
                  <a:gd name="T77" fmla="*/ 120 h 431"/>
                  <a:gd name="T78" fmla="*/ 210 w 316"/>
                  <a:gd name="T79" fmla="*/ 27 h 431"/>
                  <a:gd name="T80" fmla="*/ 189 w 316"/>
                  <a:gd name="T81" fmla="*/ 11 h 431"/>
                  <a:gd name="T82" fmla="*/ 163 w 316"/>
                  <a:gd name="T83" fmla="*/ 1 h 431"/>
                  <a:gd name="T84" fmla="*/ 136 w 316"/>
                  <a:gd name="T85" fmla="*/ 0 h 431"/>
                  <a:gd name="T86" fmla="*/ 111 w 316"/>
                  <a:gd name="T87" fmla="*/ 7 h 431"/>
                  <a:gd name="T88" fmla="*/ 88 w 316"/>
                  <a:gd name="T89" fmla="*/ 21 h 431"/>
                  <a:gd name="T90" fmla="*/ 30 w 316"/>
                  <a:gd name="T91" fmla="*/ 78 h 431"/>
                  <a:gd name="T92" fmla="*/ 12 w 316"/>
                  <a:gd name="T93" fmla="*/ 107 h 431"/>
                  <a:gd name="T94" fmla="*/ 2 w 316"/>
                  <a:gd name="T95" fmla="*/ 137 h 431"/>
                  <a:gd name="T96" fmla="*/ 0 w 316"/>
                  <a:gd name="T97" fmla="*/ 170 h 431"/>
                  <a:gd name="T98" fmla="*/ 7 w 316"/>
                  <a:gd name="T99" fmla="*/ 202 h 431"/>
                  <a:gd name="T100" fmla="*/ 22 w 316"/>
                  <a:gd name="T101" fmla="*/ 232 h 431"/>
                  <a:gd name="T102" fmla="*/ 74 w 316"/>
                  <a:gd name="T103" fmla="*/ 306 h 431"/>
                  <a:gd name="T104" fmla="*/ 131 w 316"/>
                  <a:gd name="T105" fmla="*/ 379 h 431"/>
                  <a:gd name="T106" fmla="*/ 170 w 316"/>
                  <a:gd name="T107" fmla="*/ 426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16" h="431">
                    <a:moveTo>
                      <a:pt x="170" y="426"/>
                    </a:moveTo>
                    <a:lnTo>
                      <a:pt x="173" y="428"/>
                    </a:lnTo>
                    <a:lnTo>
                      <a:pt x="176" y="429"/>
                    </a:lnTo>
                    <a:lnTo>
                      <a:pt x="179" y="430"/>
                    </a:lnTo>
                    <a:lnTo>
                      <a:pt x="181" y="431"/>
                    </a:lnTo>
                    <a:lnTo>
                      <a:pt x="186" y="430"/>
                    </a:lnTo>
                    <a:lnTo>
                      <a:pt x="192" y="427"/>
                    </a:lnTo>
                    <a:lnTo>
                      <a:pt x="194" y="425"/>
                    </a:lnTo>
                    <a:lnTo>
                      <a:pt x="195" y="423"/>
                    </a:lnTo>
                    <a:lnTo>
                      <a:pt x="196" y="420"/>
                    </a:lnTo>
                    <a:lnTo>
                      <a:pt x="196" y="418"/>
                    </a:lnTo>
                    <a:lnTo>
                      <a:pt x="196" y="414"/>
                    </a:lnTo>
                    <a:lnTo>
                      <a:pt x="196" y="411"/>
                    </a:lnTo>
                    <a:lnTo>
                      <a:pt x="195" y="409"/>
                    </a:lnTo>
                    <a:lnTo>
                      <a:pt x="193" y="406"/>
                    </a:lnTo>
                    <a:lnTo>
                      <a:pt x="173" y="383"/>
                    </a:lnTo>
                    <a:lnTo>
                      <a:pt x="153" y="360"/>
                    </a:lnTo>
                    <a:lnTo>
                      <a:pt x="134" y="336"/>
                    </a:lnTo>
                    <a:lnTo>
                      <a:pt x="116" y="313"/>
                    </a:lnTo>
                    <a:lnTo>
                      <a:pt x="98" y="289"/>
                    </a:lnTo>
                    <a:lnTo>
                      <a:pt x="81" y="265"/>
                    </a:lnTo>
                    <a:lnTo>
                      <a:pt x="63" y="240"/>
                    </a:lnTo>
                    <a:lnTo>
                      <a:pt x="46" y="215"/>
                    </a:lnTo>
                    <a:lnTo>
                      <a:pt x="42" y="208"/>
                    </a:lnTo>
                    <a:lnTo>
                      <a:pt x="38" y="200"/>
                    </a:lnTo>
                    <a:lnTo>
                      <a:pt x="35" y="193"/>
                    </a:lnTo>
                    <a:lnTo>
                      <a:pt x="32" y="184"/>
                    </a:lnTo>
                    <a:lnTo>
                      <a:pt x="31" y="176"/>
                    </a:lnTo>
                    <a:lnTo>
                      <a:pt x="30" y="168"/>
                    </a:lnTo>
                    <a:lnTo>
                      <a:pt x="30" y="160"/>
                    </a:lnTo>
                    <a:lnTo>
                      <a:pt x="30" y="151"/>
                    </a:lnTo>
                    <a:lnTo>
                      <a:pt x="31" y="144"/>
                    </a:lnTo>
                    <a:lnTo>
                      <a:pt x="34" y="135"/>
                    </a:lnTo>
                    <a:lnTo>
                      <a:pt x="36" y="128"/>
                    </a:lnTo>
                    <a:lnTo>
                      <a:pt x="39" y="119"/>
                    </a:lnTo>
                    <a:lnTo>
                      <a:pt x="43" y="112"/>
                    </a:lnTo>
                    <a:lnTo>
                      <a:pt x="47" y="105"/>
                    </a:lnTo>
                    <a:lnTo>
                      <a:pt x="53" y="98"/>
                    </a:lnTo>
                    <a:lnTo>
                      <a:pt x="59" y="92"/>
                    </a:lnTo>
                    <a:lnTo>
                      <a:pt x="103" y="47"/>
                    </a:lnTo>
                    <a:lnTo>
                      <a:pt x="107" y="44"/>
                    </a:lnTo>
                    <a:lnTo>
                      <a:pt x="112" y="40"/>
                    </a:lnTo>
                    <a:lnTo>
                      <a:pt x="117" y="37"/>
                    </a:lnTo>
                    <a:lnTo>
                      <a:pt x="122" y="35"/>
                    </a:lnTo>
                    <a:lnTo>
                      <a:pt x="128" y="32"/>
                    </a:lnTo>
                    <a:lnTo>
                      <a:pt x="134" y="31"/>
                    </a:lnTo>
                    <a:lnTo>
                      <a:pt x="139" y="30"/>
                    </a:lnTo>
                    <a:lnTo>
                      <a:pt x="146" y="30"/>
                    </a:lnTo>
                    <a:lnTo>
                      <a:pt x="151" y="30"/>
                    </a:lnTo>
                    <a:lnTo>
                      <a:pt x="158" y="31"/>
                    </a:lnTo>
                    <a:lnTo>
                      <a:pt x="163" y="32"/>
                    </a:lnTo>
                    <a:lnTo>
                      <a:pt x="168" y="35"/>
                    </a:lnTo>
                    <a:lnTo>
                      <a:pt x="174" y="37"/>
                    </a:lnTo>
                    <a:lnTo>
                      <a:pt x="179" y="40"/>
                    </a:lnTo>
                    <a:lnTo>
                      <a:pt x="184" y="44"/>
                    </a:lnTo>
                    <a:lnTo>
                      <a:pt x="189" y="47"/>
                    </a:lnTo>
                    <a:lnTo>
                      <a:pt x="269" y="128"/>
                    </a:lnTo>
                    <a:lnTo>
                      <a:pt x="272" y="133"/>
                    </a:lnTo>
                    <a:lnTo>
                      <a:pt x="276" y="137"/>
                    </a:lnTo>
                    <a:lnTo>
                      <a:pt x="280" y="143"/>
                    </a:lnTo>
                    <a:lnTo>
                      <a:pt x="282" y="148"/>
                    </a:lnTo>
                    <a:lnTo>
                      <a:pt x="284" y="153"/>
                    </a:lnTo>
                    <a:lnTo>
                      <a:pt x="285" y="159"/>
                    </a:lnTo>
                    <a:lnTo>
                      <a:pt x="286" y="165"/>
                    </a:lnTo>
                    <a:lnTo>
                      <a:pt x="286" y="170"/>
                    </a:lnTo>
                    <a:lnTo>
                      <a:pt x="286" y="177"/>
                    </a:lnTo>
                    <a:lnTo>
                      <a:pt x="285" y="183"/>
                    </a:lnTo>
                    <a:lnTo>
                      <a:pt x="284" y="189"/>
                    </a:lnTo>
                    <a:lnTo>
                      <a:pt x="282" y="194"/>
                    </a:lnTo>
                    <a:lnTo>
                      <a:pt x="280" y="199"/>
                    </a:lnTo>
                    <a:lnTo>
                      <a:pt x="276" y="205"/>
                    </a:lnTo>
                    <a:lnTo>
                      <a:pt x="272" y="209"/>
                    </a:lnTo>
                    <a:lnTo>
                      <a:pt x="269" y="213"/>
                    </a:lnTo>
                    <a:lnTo>
                      <a:pt x="242" y="240"/>
                    </a:lnTo>
                    <a:lnTo>
                      <a:pt x="239" y="245"/>
                    </a:lnTo>
                    <a:lnTo>
                      <a:pt x="238" y="251"/>
                    </a:lnTo>
                    <a:lnTo>
                      <a:pt x="238" y="256"/>
                    </a:lnTo>
                    <a:lnTo>
                      <a:pt x="241" y="260"/>
                    </a:lnTo>
                    <a:lnTo>
                      <a:pt x="252" y="273"/>
                    </a:lnTo>
                    <a:lnTo>
                      <a:pt x="262" y="286"/>
                    </a:lnTo>
                    <a:lnTo>
                      <a:pt x="273" y="299"/>
                    </a:lnTo>
                    <a:lnTo>
                      <a:pt x="285" y="312"/>
                    </a:lnTo>
                    <a:lnTo>
                      <a:pt x="287" y="314"/>
                    </a:lnTo>
                    <a:lnTo>
                      <a:pt x="289" y="316"/>
                    </a:lnTo>
                    <a:lnTo>
                      <a:pt x="292" y="316"/>
                    </a:lnTo>
                    <a:lnTo>
                      <a:pt x="295" y="317"/>
                    </a:lnTo>
                    <a:lnTo>
                      <a:pt x="298" y="317"/>
                    </a:lnTo>
                    <a:lnTo>
                      <a:pt x="301" y="316"/>
                    </a:lnTo>
                    <a:lnTo>
                      <a:pt x="303" y="315"/>
                    </a:lnTo>
                    <a:lnTo>
                      <a:pt x="306" y="313"/>
                    </a:lnTo>
                    <a:lnTo>
                      <a:pt x="307" y="311"/>
                    </a:lnTo>
                    <a:lnTo>
                      <a:pt x="309" y="308"/>
                    </a:lnTo>
                    <a:lnTo>
                      <a:pt x="311" y="305"/>
                    </a:lnTo>
                    <a:lnTo>
                      <a:pt x="311" y="303"/>
                    </a:lnTo>
                    <a:lnTo>
                      <a:pt x="311" y="300"/>
                    </a:lnTo>
                    <a:lnTo>
                      <a:pt x="309" y="297"/>
                    </a:lnTo>
                    <a:lnTo>
                      <a:pt x="308" y="294"/>
                    </a:lnTo>
                    <a:lnTo>
                      <a:pt x="307" y="292"/>
                    </a:lnTo>
                    <a:lnTo>
                      <a:pt x="298" y="282"/>
                    </a:lnTo>
                    <a:lnTo>
                      <a:pt x="289" y="272"/>
                    </a:lnTo>
                    <a:lnTo>
                      <a:pt x="281" y="262"/>
                    </a:lnTo>
                    <a:lnTo>
                      <a:pt x="273" y="252"/>
                    </a:lnTo>
                    <a:lnTo>
                      <a:pt x="290" y="235"/>
                    </a:lnTo>
                    <a:lnTo>
                      <a:pt x="296" y="228"/>
                    </a:lnTo>
                    <a:lnTo>
                      <a:pt x="301" y="221"/>
                    </a:lnTo>
                    <a:lnTo>
                      <a:pt x="305" y="213"/>
                    </a:lnTo>
                    <a:lnTo>
                      <a:pt x="309" y="206"/>
                    </a:lnTo>
                    <a:lnTo>
                      <a:pt x="313" y="197"/>
                    </a:lnTo>
                    <a:lnTo>
                      <a:pt x="315" y="189"/>
                    </a:lnTo>
                    <a:lnTo>
                      <a:pt x="316" y="180"/>
                    </a:lnTo>
                    <a:lnTo>
                      <a:pt x="316" y="170"/>
                    </a:lnTo>
                    <a:lnTo>
                      <a:pt x="316" y="162"/>
                    </a:lnTo>
                    <a:lnTo>
                      <a:pt x="315" y="153"/>
                    </a:lnTo>
                    <a:lnTo>
                      <a:pt x="313" y="145"/>
                    </a:lnTo>
                    <a:lnTo>
                      <a:pt x="309" y="136"/>
                    </a:lnTo>
                    <a:lnTo>
                      <a:pt x="305" y="129"/>
                    </a:lnTo>
                    <a:lnTo>
                      <a:pt x="301" y="120"/>
                    </a:lnTo>
                    <a:lnTo>
                      <a:pt x="296" y="114"/>
                    </a:lnTo>
                    <a:lnTo>
                      <a:pt x="290" y="107"/>
                    </a:lnTo>
                    <a:lnTo>
                      <a:pt x="210" y="27"/>
                    </a:lnTo>
                    <a:lnTo>
                      <a:pt x="203" y="21"/>
                    </a:lnTo>
                    <a:lnTo>
                      <a:pt x="196" y="15"/>
                    </a:lnTo>
                    <a:lnTo>
                      <a:pt x="189" y="11"/>
                    </a:lnTo>
                    <a:lnTo>
                      <a:pt x="180" y="7"/>
                    </a:lnTo>
                    <a:lnTo>
                      <a:pt x="171" y="4"/>
                    </a:lnTo>
                    <a:lnTo>
                      <a:pt x="163" y="1"/>
                    </a:lnTo>
                    <a:lnTo>
                      <a:pt x="154" y="0"/>
                    </a:lnTo>
                    <a:lnTo>
                      <a:pt x="146" y="0"/>
                    </a:lnTo>
                    <a:lnTo>
                      <a:pt x="136" y="0"/>
                    </a:lnTo>
                    <a:lnTo>
                      <a:pt x="128" y="1"/>
                    </a:lnTo>
                    <a:lnTo>
                      <a:pt x="119" y="4"/>
                    </a:lnTo>
                    <a:lnTo>
                      <a:pt x="111" y="7"/>
                    </a:lnTo>
                    <a:lnTo>
                      <a:pt x="103" y="11"/>
                    </a:lnTo>
                    <a:lnTo>
                      <a:pt x="96" y="15"/>
                    </a:lnTo>
                    <a:lnTo>
                      <a:pt x="88" y="21"/>
                    </a:lnTo>
                    <a:lnTo>
                      <a:pt x="82" y="27"/>
                    </a:lnTo>
                    <a:lnTo>
                      <a:pt x="38" y="71"/>
                    </a:lnTo>
                    <a:lnTo>
                      <a:pt x="30" y="78"/>
                    </a:lnTo>
                    <a:lnTo>
                      <a:pt x="23" y="88"/>
                    </a:lnTo>
                    <a:lnTo>
                      <a:pt x="17" y="97"/>
                    </a:lnTo>
                    <a:lnTo>
                      <a:pt x="12" y="107"/>
                    </a:lnTo>
                    <a:lnTo>
                      <a:pt x="8" y="117"/>
                    </a:lnTo>
                    <a:lnTo>
                      <a:pt x="5" y="128"/>
                    </a:lnTo>
                    <a:lnTo>
                      <a:pt x="2" y="137"/>
                    </a:lnTo>
                    <a:lnTo>
                      <a:pt x="0" y="148"/>
                    </a:lnTo>
                    <a:lnTo>
                      <a:pt x="0" y="160"/>
                    </a:lnTo>
                    <a:lnTo>
                      <a:pt x="0" y="170"/>
                    </a:lnTo>
                    <a:lnTo>
                      <a:pt x="1" y="181"/>
                    </a:lnTo>
                    <a:lnTo>
                      <a:pt x="4" y="192"/>
                    </a:lnTo>
                    <a:lnTo>
                      <a:pt x="7" y="202"/>
                    </a:lnTo>
                    <a:lnTo>
                      <a:pt x="11" y="212"/>
                    </a:lnTo>
                    <a:lnTo>
                      <a:pt x="15" y="223"/>
                    </a:lnTo>
                    <a:lnTo>
                      <a:pt x="22" y="232"/>
                    </a:lnTo>
                    <a:lnTo>
                      <a:pt x="38" y="257"/>
                    </a:lnTo>
                    <a:lnTo>
                      <a:pt x="56" y="282"/>
                    </a:lnTo>
                    <a:lnTo>
                      <a:pt x="74" y="306"/>
                    </a:lnTo>
                    <a:lnTo>
                      <a:pt x="92" y="331"/>
                    </a:lnTo>
                    <a:lnTo>
                      <a:pt x="111" y="355"/>
                    </a:lnTo>
                    <a:lnTo>
                      <a:pt x="131" y="379"/>
                    </a:lnTo>
                    <a:lnTo>
                      <a:pt x="150" y="403"/>
                    </a:lnTo>
                    <a:lnTo>
                      <a:pt x="170" y="426"/>
                    </a:lnTo>
                    <a:lnTo>
                      <a:pt x="170" y="4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19">
                <a:extLst>
                  <a:ext uri="{FF2B5EF4-FFF2-40B4-BE49-F238E27FC236}">
                    <a16:creationId xmlns="" xmlns:a16="http://schemas.microsoft.com/office/drawing/2014/main" id="{5524E474-E8DA-42E0-A7E9-84EE2A44C3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2850" y="766763"/>
                <a:ext cx="285750" cy="284163"/>
              </a:xfrm>
              <a:custGeom>
                <a:avLst/>
                <a:gdLst>
                  <a:gd name="T0" fmla="*/ 894 w 900"/>
                  <a:gd name="T1" fmla="*/ 4 h 898"/>
                  <a:gd name="T2" fmla="*/ 892 w 900"/>
                  <a:gd name="T3" fmla="*/ 2 h 898"/>
                  <a:gd name="T4" fmla="*/ 890 w 900"/>
                  <a:gd name="T5" fmla="*/ 1 h 898"/>
                  <a:gd name="T6" fmla="*/ 887 w 900"/>
                  <a:gd name="T7" fmla="*/ 0 h 898"/>
                  <a:gd name="T8" fmla="*/ 885 w 900"/>
                  <a:gd name="T9" fmla="*/ 0 h 898"/>
                  <a:gd name="T10" fmla="*/ 881 w 900"/>
                  <a:gd name="T11" fmla="*/ 0 h 898"/>
                  <a:gd name="T12" fmla="*/ 878 w 900"/>
                  <a:gd name="T13" fmla="*/ 1 h 898"/>
                  <a:gd name="T14" fmla="*/ 876 w 900"/>
                  <a:gd name="T15" fmla="*/ 2 h 898"/>
                  <a:gd name="T16" fmla="*/ 874 w 900"/>
                  <a:gd name="T17" fmla="*/ 4 h 898"/>
                  <a:gd name="T18" fmla="*/ 4 w 900"/>
                  <a:gd name="T19" fmla="*/ 873 h 898"/>
                  <a:gd name="T20" fmla="*/ 2 w 900"/>
                  <a:gd name="T21" fmla="*/ 876 h 898"/>
                  <a:gd name="T22" fmla="*/ 1 w 900"/>
                  <a:gd name="T23" fmla="*/ 878 h 898"/>
                  <a:gd name="T24" fmla="*/ 0 w 900"/>
                  <a:gd name="T25" fmla="*/ 881 h 898"/>
                  <a:gd name="T26" fmla="*/ 0 w 900"/>
                  <a:gd name="T27" fmla="*/ 883 h 898"/>
                  <a:gd name="T28" fmla="*/ 0 w 900"/>
                  <a:gd name="T29" fmla="*/ 887 h 898"/>
                  <a:gd name="T30" fmla="*/ 1 w 900"/>
                  <a:gd name="T31" fmla="*/ 890 h 898"/>
                  <a:gd name="T32" fmla="*/ 2 w 900"/>
                  <a:gd name="T33" fmla="*/ 892 h 898"/>
                  <a:gd name="T34" fmla="*/ 4 w 900"/>
                  <a:gd name="T35" fmla="*/ 894 h 898"/>
                  <a:gd name="T36" fmla="*/ 6 w 900"/>
                  <a:gd name="T37" fmla="*/ 896 h 898"/>
                  <a:gd name="T38" fmla="*/ 10 w 900"/>
                  <a:gd name="T39" fmla="*/ 897 h 898"/>
                  <a:gd name="T40" fmla="*/ 12 w 900"/>
                  <a:gd name="T41" fmla="*/ 898 h 898"/>
                  <a:gd name="T42" fmla="*/ 15 w 900"/>
                  <a:gd name="T43" fmla="*/ 898 h 898"/>
                  <a:gd name="T44" fmla="*/ 18 w 900"/>
                  <a:gd name="T45" fmla="*/ 898 h 898"/>
                  <a:gd name="T46" fmla="*/ 20 w 900"/>
                  <a:gd name="T47" fmla="*/ 897 h 898"/>
                  <a:gd name="T48" fmla="*/ 23 w 900"/>
                  <a:gd name="T49" fmla="*/ 896 h 898"/>
                  <a:gd name="T50" fmla="*/ 26 w 900"/>
                  <a:gd name="T51" fmla="*/ 894 h 898"/>
                  <a:gd name="T52" fmla="*/ 894 w 900"/>
                  <a:gd name="T53" fmla="*/ 26 h 898"/>
                  <a:gd name="T54" fmla="*/ 896 w 900"/>
                  <a:gd name="T55" fmla="*/ 23 h 898"/>
                  <a:gd name="T56" fmla="*/ 898 w 900"/>
                  <a:gd name="T57" fmla="*/ 20 h 898"/>
                  <a:gd name="T58" fmla="*/ 898 w 900"/>
                  <a:gd name="T59" fmla="*/ 17 h 898"/>
                  <a:gd name="T60" fmla="*/ 900 w 900"/>
                  <a:gd name="T61" fmla="*/ 15 h 898"/>
                  <a:gd name="T62" fmla="*/ 898 w 900"/>
                  <a:gd name="T63" fmla="*/ 12 h 898"/>
                  <a:gd name="T64" fmla="*/ 898 w 900"/>
                  <a:gd name="T65" fmla="*/ 10 h 898"/>
                  <a:gd name="T66" fmla="*/ 896 w 900"/>
                  <a:gd name="T67" fmla="*/ 6 h 898"/>
                  <a:gd name="T68" fmla="*/ 894 w 900"/>
                  <a:gd name="T69" fmla="*/ 4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00" h="898">
                    <a:moveTo>
                      <a:pt x="894" y="4"/>
                    </a:moveTo>
                    <a:lnTo>
                      <a:pt x="892" y="2"/>
                    </a:lnTo>
                    <a:lnTo>
                      <a:pt x="890" y="1"/>
                    </a:lnTo>
                    <a:lnTo>
                      <a:pt x="887" y="0"/>
                    </a:lnTo>
                    <a:lnTo>
                      <a:pt x="885" y="0"/>
                    </a:lnTo>
                    <a:lnTo>
                      <a:pt x="881" y="0"/>
                    </a:lnTo>
                    <a:lnTo>
                      <a:pt x="878" y="1"/>
                    </a:lnTo>
                    <a:lnTo>
                      <a:pt x="876" y="2"/>
                    </a:lnTo>
                    <a:lnTo>
                      <a:pt x="874" y="4"/>
                    </a:lnTo>
                    <a:lnTo>
                      <a:pt x="4" y="873"/>
                    </a:lnTo>
                    <a:lnTo>
                      <a:pt x="2" y="876"/>
                    </a:lnTo>
                    <a:lnTo>
                      <a:pt x="1" y="878"/>
                    </a:lnTo>
                    <a:lnTo>
                      <a:pt x="0" y="881"/>
                    </a:lnTo>
                    <a:lnTo>
                      <a:pt x="0" y="883"/>
                    </a:lnTo>
                    <a:lnTo>
                      <a:pt x="0" y="887"/>
                    </a:lnTo>
                    <a:lnTo>
                      <a:pt x="1" y="890"/>
                    </a:lnTo>
                    <a:lnTo>
                      <a:pt x="2" y="892"/>
                    </a:lnTo>
                    <a:lnTo>
                      <a:pt x="4" y="894"/>
                    </a:lnTo>
                    <a:lnTo>
                      <a:pt x="6" y="896"/>
                    </a:lnTo>
                    <a:lnTo>
                      <a:pt x="10" y="897"/>
                    </a:lnTo>
                    <a:lnTo>
                      <a:pt x="12" y="898"/>
                    </a:lnTo>
                    <a:lnTo>
                      <a:pt x="15" y="898"/>
                    </a:lnTo>
                    <a:lnTo>
                      <a:pt x="18" y="898"/>
                    </a:lnTo>
                    <a:lnTo>
                      <a:pt x="20" y="897"/>
                    </a:lnTo>
                    <a:lnTo>
                      <a:pt x="23" y="896"/>
                    </a:lnTo>
                    <a:lnTo>
                      <a:pt x="26" y="894"/>
                    </a:lnTo>
                    <a:lnTo>
                      <a:pt x="894" y="26"/>
                    </a:lnTo>
                    <a:lnTo>
                      <a:pt x="896" y="23"/>
                    </a:lnTo>
                    <a:lnTo>
                      <a:pt x="898" y="20"/>
                    </a:lnTo>
                    <a:lnTo>
                      <a:pt x="898" y="17"/>
                    </a:lnTo>
                    <a:lnTo>
                      <a:pt x="900" y="15"/>
                    </a:lnTo>
                    <a:lnTo>
                      <a:pt x="898" y="12"/>
                    </a:lnTo>
                    <a:lnTo>
                      <a:pt x="898" y="10"/>
                    </a:lnTo>
                    <a:lnTo>
                      <a:pt x="896" y="6"/>
                    </a:lnTo>
                    <a:lnTo>
                      <a:pt x="89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6" name="Freeform 26">
              <a:extLst>
                <a:ext uri="{FF2B5EF4-FFF2-40B4-BE49-F238E27FC236}">
                  <a16:creationId xmlns="" xmlns:a16="http://schemas.microsoft.com/office/drawing/2014/main" id="{287137CA-A494-4973-B73E-D7E179E239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80706" y="4967689"/>
              <a:ext cx="276225" cy="276225"/>
            </a:xfrm>
            <a:custGeom>
              <a:avLst/>
              <a:gdLst>
                <a:gd name="T0" fmla="*/ 738 w 869"/>
                <a:gd name="T1" fmla="*/ 825 h 869"/>
                <a:gd name="T2" fmla="*/ 684 w 869"/>
                <a:gd name="T3" fmla="*/ 839 h 869"/>
                <a:gd name="T4" fmla="*/ 642 w 869"/>
                <a:gd name="T5" fmla="*/ 831 h 869"/>
                <a:gd name="T6" fmla="*/ 536 w 869"/>
                <a:gd name="T7" fmla="*/ 761 h 869"/>
                <a:gd name="T8" fmla="*/ 343 w 869"/>
                <a:gd name="T9" fmla="*/ 599 h 869"/>
                <a:gd name="T10" fmla="*/ 169 w 869"/>
                <a:gd name="T11" fmla="*/ 412 h 869"/>
                <a:gd name="T12" fmla="*/ 44 w 869"/>
                <a:gd name="T13" fmla="*/ 241 h 869"/>
                <a:gd name="T14" fmla="*/ 30 w 869"/>
                <a:gd name="T15" fmla="*/ 193 h 869"/>
                <a:gd name="T16" fmla="*/ 38 w 869"/>
                <a:gd name="T17" fmla="*/ 145 h 869"/>
                <a:gd name="T18" fmla="*/ 64 w 869"/>
                <a:gd name="T19" fmla="*/ 102 h 869"/>
                <a:gd name="T20" fmla="*/ 139 w 869"/>
                <a:gd name="T21" fmla="*/ 35 h 869"/>
                <a:gd name="T22" fmla="*/ 175 w 869"/>
                <a:gd name="T23" fmla="*/ 31 h 869"/>
                <a:gd name="T24" fmla="*/ 208 w 869"/>
                <a:gd name="T25" fmla="*/ 42 h 869"/>
                <a:gd name="T26" fmla="*/ 322 w 869"/>
                <a:gd name="T27" fmla="*/ 156 h 869"/>
                <a:gd name="T28" fmla="*/ 334 w 869"/>
                <a:gd name="T29" fmla="*/ 190 h 869"/>
                <a:gd name="T30" fmla="*/ 329 w 869"/>
                <a:gd name="T31" fmla="*/ 224 h 869"/>
                <a:gd name="T32" fmla="*/ 282 w 869"/>
                <a:gd name="T33" fmla="*/ 280 h 869"/>
                <a:gd name="T34" fmla="*/ 314 w 869"/>
                <a:gd name="T35" fmla="*/ 339 h 869"/>
                <a:gd name="T36" fmla="*/ 492 w 869"/>
                <a:gd name="T37" fmla="*/ 522 h 869"/>
                <a:gd name="T38" fmla="*/ 585 w 869"/>
                <a:gd name="T39" fmla="*/ 590 h 869"/>
                <a:gd name="T40" fmla="*/ 638 w 869"/>
                <a:gd name="T41" fmla="*/ 543 h 869"/>
                <a:gd name="T42" fmla="*/ 672 w 869"/>
                <a:gd name="T43" fmla="*/ 534 h 869"/>
                <a:gd name="T44" fmla="*/ 707 w 869"/>
                <a:gd name="T45" fmla="*/ 543 h 869"/>
                <a:gd name="T46" fmla="*/ 823 w 869"/>
                <a:gd name="T47" fmla="*/ 655 h 869"/>
                <a:gd name="T48" fmla="*/ 838 w 869"/>
                <a:gd name="T49" fmla="*/ 687 h 869"/>
                <a:gd name="T50" fmla="*/ 837 w 869"/>
                <a:gd name="T51" fmla="*/ 723 h 869"/>
                <a:gd name="T52" fmla="*/ 818 w 869"/>
                <a:gd name="T53" fmla="*/ 754 h 869"/>
                <a:gd name="T54" fmla="*/ 730 w 869"/>
                <a:gd name="T55" fmla="*/ 522 h 869"/>
                <a:gd name="T56" fmla="*/ 683 w 869"/>
                <a:gd name="T57" fmla="*/ 506 h 869"/>
                <a:gd name="T58" fmla="*/ 632 w 869"/>
                <a:gd name="T59" fmla="*/ 513 h 869"/>
                <a:gd name="T60" fmla="*/ 578 w 869"/>
                <a:gd name="T61" fmla="*/ 557 h 869"/>
                <a:gd name="T62" fmla="*/ 406 w 869"/>
                <a:gd name="T63" fmla="*/ 396 h 869"/>
                <a:gd name="T64" fmla="*/ 342 w 869"/>
                <a:gd name="T65" fmla="*/ 262 h 869"/>
                <a:gd name="T66" fmla="*/ 363 w 869"/>
                <a:gd name="T67" fmla="*/ 217 h 869"/>
                <a:gd name="T68" fmla="*/ 360 w 869"/>
                <a:gd name="T69" fmla="*/ 168 h 869"/>
                <a:gd name="T70" fmla="*/ 334 w 869"/>
                <a:gd name="T71" fmla="*/ 124 h 869"/>
                <a:gd name="T72" fmla="*/ 207 w 869"/>
                <a:gd name="T73" fmla="*/ 8 h 869"/>
                <a:gd name="T74" fmla="*/ 158 w 869"/>
                <a:gd name="T75" fmla="*/ 1 h 869"/>
                <a:gd name="T76" fmla="*/ 110 w 869"/>
                <a:gd name="T77" fmla="*/ 17 h 869"/>
                <a:gd name="T78" fmla="*/ 27 w 869"/>
                <a:gd name="T79" fmla="*/ 101 h 869"/>
                <a:gd name="T80" fmla="*/ 2 w 869"/>
                <a:gd name="T81" fmla="*/ 159 h 869"/>
                <a:gd name="T82" fmla="*/ 5 w 869"/>
                <a:gd name="T83" fmla="*/ 220 h 869"/>
                <a:gd name="T84" fmla="*/ 54 w 869"/>
                <a:gd name="T85" fmla="*/ 309 h 869"/>
                <a:gd name="T86" fmla="*/ 213 w 869"/>
                <a:gd name="T87" fmla="*/ 510 h 869"/>
                <a:gd name="T88" fmla="*/ 398 w 869"/>
                <a:gd name="T89" fmla="*/ 690 h 869"/>
                <a:gd name="T90" fmla="*/ 603 w 869"/>
                <a:gd name="T91" fmla="*/ 845 h 869"/>
                <a:gd name="T92" fmla="*/ 652 w 869"/>
                <a:gd name="T93" fmla="*/ 865 h 869"/>
                <a:gd name="T94" fmla="*/ 713 w 869"/>
                <a:gd name="T95" fmla="*/ 866 h 869"/>
                <a:gd name="T96" fmla="*/ 777 w 869"/>
                <a:gd name="T97" fmla="*/ 836 h 869"/>
                <a:gd name="T98" fmla="*/ 857 w 869"/>
                <a:gd name="T99" fmla="*/ 749 h 869"/>
                <a:gd name="T100" fmla="*/ 869 w 869"/>
                <a:gd name="T101" fmla="*/ 701 h 869"/>
                <a:gd name="T102" fmla="*/ 857 w 869"/>
                <a:gd name="T103" fmla="*/ 653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69" h="869">
                  <a:moveTo>
                    <a:pt x="818" y="754"/>
                  </a:moveTo>
                  <a:lnTo>
                    <a:pt x="766" y="805"/>
                  </a:lnTo>
                  <a:lnTo>
                    <a:pt x="758" y="813"/>
                  </a:lnTo>
                  <a:lnTo>
                    <a:pt x="749" y="819"/>
                  </a:lnTo>
                  <a:lnTo>
                    <a:pt x="738" y="825"/>
                  </a:lnTo>
                  <a:lnTo>
                    <a:pt x="729" y="830"/>
                  </a:lnTo>
                  <a:lnTo>
                    <a:pt x="718" y="834"/>
                  </a:lnTo>
                  <a:lnTo>
                    <a:pt x="706" y="837"/>
                  </a:lnTo>
                  <a:lnTo>
                    <a:pt x="696" y="838"/>
                  </a:lnTo>
                  <a:lnTo>
                    <a:pt x="684" y="839"/>
                  </a:lnTo>
                  <a:lnTo>
                    <a:pt x="675" y="838"/>
                  </a:lnTo>
                  <a:lnTo>
                    <a:pt x="667" y="837"/>
                  </a:lnTo>
                  <a:lnTo>
                    <a:pt x="658" y="836"/>
                  </a:lnTo>
                  <a:lnTo>
                    <a:pt x="650" y="834"/>
                  </a:lnTo>
                  <a:lnTo>
                    <a:pt x="642" y="831"/>
                  </a:lnTo>
                  <a:lnTo>
                    <a:pt x="634" y="828"/>
                  </a:lnTo>
                  <a:lnTo>
                    <a:pt x="626" y="824"/>
                  </a:lnTo>
                  <a:lnTo>
                    <a:pt x="619" y="819"/>
                  </a:lnTo>
                  <a:lnTo>
                    <a:pt x="577" y="791"/>
                  </a:lnTo>
                  <a:lnTo>
                    <a:pt x="536" y="761"/>
                  </a:lnTo>
                  <a:lnTo>
                    <a:pt x="496" y="731"/>
                  </a:lnTo>
                  <a:lnTo>
                    <a:pt x="456" y="699"/>
                  </a:lnTo>
                  <a:lnTo>
                    <a:pt x="417" y="667"/>
                  </a:lnTo>
                  <a:lnTo>
                    <a:pt x="379" y="633"/>
                  </a:lnTo>
                  <a:lnTo>
                    <a:pt x="343" y="599"/>
                  </a:lnTo>
                  <a:lnTo>
                    <a:pt x="306" y="563"/>
                  </a:lnTo>
                  <a:lnTo>
                    <a:pt x="270" y="527"/>
                  </a:lnTo>
                  <a:lnTo>
                    <a:pt x="236" y="489"/>
                  </a:lnTo>
                  <a:lnTo>
                    <a:pt x="202" y="452"/>
                  </a:lnTo>
                  <a:lnTo>
                    <a:pt x="169" y="412"/>
                  </a:lnTo>
                  <a:lnTo>
                    <a:pt x="138" y="373"/>
                  </a:lnTo>
                  <a:lnTo>
                    <a:pt x="107" y="333"/>
                  </a:lnTo>
                  <a:lnTo>
                    <a:pt x="78" y="292"/>
                  </a:lnTo>
                  <a:lnTo>
                    <a:pt x="50" y="250"/>
                  </a:lnTo>
                  <a:lnTo>
                    <a:pt x="44" y="241"/>
                  </a:lnTo>
                  <a:lnTo>
                    <a:pt x="40" y="232"/>
                  </a:lnTo>
                  <a:lnTo>
                    <a:pt x="37" y="223"/>
                  </a:lnTo>
                  <a:lnTo>
                    <a:pt x="33" y="213"/>
                  </a:lnTo>
                  <a:lnTo>
                    <a:pt x="31" y="203"/>
                  </a:lnTo>
                  <a:lnTo>
                    <a:pt x="30" y="193"/>
                  </a:lnTo>
                  <a:lnTo>
                    <a:pt x="30" y="184"/>
                  </a:lnTo>
                  <a:lnTo>
                    <a:pt x="31" y="174"/>
                  </a:lnTo>
                  <a:lnTo>
                    <a:pt x="32" y="164"/>
                  </a:lnTo>
                  <a:lnTo>
                    <a:pt x="35" y="155"/>
                  </a:lnTo>
                  <a:lnTo>
                    <a:pt x="38" y="145"/>
                  </a:lnTo>
                  <a:lnTo>
                    <a:pt x="41" y="135"/>
                  </a:lnTo>
                  <a:lnTo>
                    <a:pt x="46" y="127"/>
                  </a:lnTo>
                  <a:lnTo>
                    <a:pt x="52" y="118"/>
                  </a:lnTo>
                  <a:lnTo>
                    <a:pt x="57" y="110"/>
                  </a:lnTo>
                  <a:lnTo>
                    <a:pt x="64" y="102"/>
                  </a:lnTo>
                  <a:lnTo>
                    <a:pt x="116" y="51"/>
                  </a:lnTo>
                  <a:lnTo>
                    <a:pt x="121" y="47"/>
                  </a:lnTo>
                  <a:lnTo>
                    <a:pt x="127" y="42"/>
                  </a:lnTo>
                  <a:lnTo>
                    <a:pt x="133" y="38"/>
                  </a:lnTo>
                  <a:lnTo>
                    <a:pt x="139" y="35"/>
                  </a:lnTo>
                  <a:lnTo>
                    <a:pt x="146" y="33"/>
                  </a:lnTo>
                  <a:lnTo>
                    <a:pt x="153" y="32"/>
                  </a:lnTo>
                  <a:lnTo>
                    <a:pt x="161" y="31"/>
                  </a:lnTo>
                  <a:lnTo>
                    <a:pt x="167" y="30"/>
                  </a:lnTo>
                  <a:lnTo>
                    <a:pt x="175" y="31"/>
                  </a:lnTo>
                  <a:lnTo>
                    <a:pt x="182" y="32"/>
                  </a:lnTo>
                  <a:lnTo>
                    <a:pt x="189" y="33"/>
                  </a:lnTo>
                  <a:lnTo>
                    <a:pt x="196" y="35"/>
                  </a:lnTo>
                  <a:lnTo>
                    <a:pt x="202" y="38"/>
                  </a:lnTo>
                  <a:lnTo>
                    <a:pt x="208" y="42"/>
                  </a:lnTo>
                  <a:lnTo>
                    <a:pt x="214" y="47"/>
                  </a:lnTo>
                  <a:lnTo>
                    <a:pt x="220" y="51"/>
                  </a:lnTo>
                  <a:lnTo>
                    <a:pt x="313" y="145"/>
                  </a:lnTo>
                  <a:lnTo>
                    <a:pt x="318" y="150"/>
                  </a:lnTo>
                  <a:lnTo>
                    <a:pt x="322" y="156"/>
                  </a:lnTo>
                  <a:lnTo>
                    <a:pt x="325" y="162"/>
                  </a:lnTo>
                  <a:lnTo>
                    <a:pt x="329" y="169"/>
                  </a:lnTo>
                  <a:lnTo>
                    <a:pt x="331" y="176"/>
                  </a:lnTo>
                  <a:lnTo>
                    <a:pt x="333" y="182"/>
                  </a:lnTo>
                  <a:lnTo>
                    <a:pt x="334" y="190"/>
                  </a:lnTo>
                  <a:lnTo>
                    <a:pt x="334" y="196"/>
                  </a:lnTo>
                  <a:lnTo>
                    <a:pt x="334" y="204"/>
                  </a:lnTo>
                  <a:lnTo>
                    <a:pt x="333" y="210"/>
                  </a:lnTo>
                  <a:lnTo>
                    <a:pt x="331" y="218"/>
                  </a:lnTo>
                  <a:lnTo>
                    <a:pt x="329" y="224"/>
                  </a:lnTo>
                  <a:lnTo>
                    <a:pt x="325" y="231"/>
                  </a:lnTo>
                  <a:lnTo>
                    <a:pt x="322" y="237"/>
                  </a:lnTo>
                  <a:lnTo>
                    <a:pt x="318" y="243"/>
                  </a:lnTo>
                  <a:lnTo>
                    <a:pt x="313" y="249"/>
                  </a:lnTo>
                  <a:lnTo>
                    <a:pt x="282" y="280"/>
                  </a:lnTo>
                  <a:lnTo>
                    <a:pt x="278" y="284"/>
                  </a:lnTo>
                  <a:lnTo>
                    <a:pt x="277" y="289"/>
                  </a:lnTo>
                  <a:lnTo>
                    <a:pt x="278" y="295"/>
                  </a:lnTo>
                  <a:lnTo>
                    <a:pt x="281" y="300"/>
                  </a:lnTo>
                  <a:lnTo>
                    <a:pt x="314" y="339"/>
                  </a:lnTo>
                  <a:lnTo>
                    <a:pt x="347" y="376"/>
                  </a:lnTo>
                  <a:lnTo>
                    <a:pt x="382" y="415"/>
                  </a:lnTo>
                  <a:lnTo>
                    <a:pt x="417" y="451"/>
                  </a:lnTo>
                  <a:lnTo>
                    <a:pt x="455" y="487"/>
                  </a:lnTo>
                  <a:lnTo>
                    <a:pt x="492" y="522"/>
                  </a:lnTo>
                  <a:lnTo>
                    <a:pt x="531" y="556"/>
                  </a:lnTo>
                  <a:lnTo>
                    <a:pt x="569" y="588"/>
                  </a:lnTo>
                  <a:lnTo>
                    <a:pt x="575" y="591"/>
                  </a:lnTo>
                  <a:lnTo>
                    <a:pt x="580" y="592"/>
                  </a:lnTo>
                  <a:lnTo>
                    <a:pt x="585" y="590"/>
                  </a:lnTo>
                  <a:lnTo>
                    <a:pt x="590" y="588"/>
                  </a:lnTo>
                  <a:lnTo>
                    <a:pt x="621" y="556"/>
                  </a:lnTo>
                  <a:lnTo>
                    <a:pt x="626" y="552"/>
                  </a:lnTo>
                  <a:lnTo>
                    <a:pt x="631" y="547"/>
                  </a:lnTo>
                  <a:lnTo>
                    <a:pt x="638" y="543"/>
                  </a:lnTo>
                  <a:lnTo>
                    <a:pt x="644" y="540"/>
                  </a:lnTo>
                  <a:lnTo>
                    <a:pt x="651" y="538"/>
                  </a:lnTo>
                  <a:lnTo>
                    <a:pt x="658" y="537"/>
                  </a:lnTo>
                  <a:lnTo>
                    <a:pt x="666" y="535"/>
                  </a:lnTo>
                  <a:lnTo>
                    <a:pt x="672" y="534"/>
                  </a:lnTo>
                  <a:lnTo>
                    <a:pt x="680" y="535"/>
                  </a:lnTo>
                  <a:lnTo>
                    <a:pt x="687" y="537"/>
                  </a:lnTo>
                  <a:lnTo>
                    <a:pt x="693" y="538"/>
                  </a:lnTo>
                  <a:lnTo>
                    <a:pt x="701" y="540"/>
                  </a:lnTo>
                  <a:lnTo>
                    <a:pt x="707" y="543"/>
                  </a:lnTo>
                  <a:lnTo>
                    <a:pt x="713" y="547"/>
                  </a:lnTo>
                  <a:lnTo>
                    <a:pt x="719" y="552"/>
                  </a:lnTo>
                  <a:lnTo>
                    <a:pt x="724" y="556"/>
                  </a:lnTo>
                  <a:lnTo>
                    <a:pt x="818" y="650"/>
                  </a:lnTo>
                  <a:lnTo>
                    <a:pt x="823" y="655"/>
                  </a:lnTo>
                  <a:lnTo>
                    <a:pt x="827" y="662"/>
                  </a:lnTo>
                  <a:lnTo>
                    <a:pt x="831" y="667"/>
                  </a:lnTo>
                  <a:lnTo>
                    <a:pt x="834" y="673"/>
                  </a:lnTo>
                  <a:lnTo>
                    <a:pt x="837" y="681"/>
                  </a:lnTo>
                  <a:lnTo>
                    <a:pt x="838" y="687"/>
                  </a:lnTo>
                  <a:lnTo>
                    <a:pt x="839" y="695"/>
                  </a:lnTo>
                  <a:lnTo>
                    <a:pt x="839" y="701"/>
                  </a:lnTo>
                  <a:lnTo>
                    <a:pt x="839" y="709"/>
                  </a:lnTo>
                  <a:lnTo>
                    <a:pt x="838" y="715"/>
                  </a:lnTo>
                  <a:lnTo>
                    <a:pt x="837" y="723"/>
                  </a:lnTo>
                  <a:lnTo>
                    <a:pt x="834" y="729"/>
                  </a:lnTo>
                  <a:lnTo>
                    <a:pt x="831" y="736"/>
                  </a:lnTo>
                  <a:lnTo>
                    <a:pt x="827" y="742"/>
                  </a:lnTo>
                  <a:lnTo>
                    <a:pt x="823" y="747"/>
                  </a:lnTo>
                  <a:lnTo>
                    <a:pt x="818" y="754"/>
                  </a:lnTo>
                  <a:lnTo>
                    <a:pt x="818" y="754"/>
                  </a:lnTo>
                  <a:close/>
                  <a:moveTo>
                    <a:pt x="839" y="629"/>
                  </a:moveTo>
                  <a:lnTo>
                    <a:pt x="746" y="535"/>
                  </a:lnTo>
                  <a:lnTo>
                    <a:pt x="738" y="528"/>
                  </a:lnTo>
                  <a:lnTo>
                    <a:pt x="730" y="522"/>
                  </a:lnTo>
                  <a:lnTo>
                    <a:pt x="721" y="517"/>
                  </a:lnTo>
                  <a:lnTo>
                    <a:pt x="712" y="513"/>
                  </a:lnTo>
                  <a:lnTo>
                    <a:pt x="703" y="509"/>
                  </a:lnTo>
                  <a:lnTo>
                    <a:pt x="692" y="507"/>
                  </a:lnTo>
                  <a:lnTo>
                    <a:pt x="683" y="506"/>
                  </a:lnTo>
                  <a:lnTo>
                    <a:pt x="672" y="504"/>
                  </a:lnTo>
                  <a:lnTo>
                    <a:pt x="662" y="506"/>
                  </a:lnTo>
                  <a:lnTo>
                    <a:pt x="652" y="507"/>
                  </a:lnTo>
                  <a:lnTo>
                    <a:pt x="642" y="509"/>
                  </a:lnTo>
                  <a:lnTo>
                    <a:pt x="632" y="513"/>
                  </a:lnTo>
                  <a:lnTo>
                    <a:pt x="624" y="517"/>
                  </a:lnTo>
                  <a:lnTo>
                    <a:pt x="615" y="522"/>
                  </a:lnTo>
                  <a:lnTo>
                    <a:pt x="607" y="528"/>
                  </a:lnTo>
                  <a:lnTo>
                    <a:pt x="599" y="535"/>
                  </a:lnTo>
                  <a:lnTo>
                    <a:pt x="578" y="557"/>
                  </a:lnTo>
                  <a:lnTo>
                    <a:pt x="543" y="526"/>
                  </a:lnTo>
                  <a:lnTo>
                    <a:pt x="507" y="495"/>
                  </a:lnTo>
                  <a:lnTo>
                    <a:pt x="473" y="463"/>
                  </a:lnTo>
                  <a:lnTo>
                    <a:pt x="439" y="430"/>
                  </a:lnTo>
                  <a:lnTo>
                    <a:pt x="406" y="396"/>
                  </a:lnTo>
                  <a:lnTo>
                    <a:pt x="374" y="361"/>
                  </a:lnTo>
                  <a:lnTo>
                    <a:pt x="343" y="327"/>
                  </a:lnTo>
                  <a:lnTo>
                    <a:pt x="313" y="292"/>
                  </a:lnTo>
                  <a:lnTo>
                    <a:pt x="334" y="269"/>
                  </a:lnTo>
                  <a:lnTo>
                    <a:pt x="342" y="262"/>
                  </a:lnTo>
                  <a:lnTo>
                    <a:pt x="347" y="253"/>
                  </a:lnTo>
                  <a:lnTo>
                    <a:pt x="352" y="245"/>
                  </a:lnTo>
                  <a:lnTo>
                    <a:pt x="357" y="235"/>
                  </a:lnTo>
                  <a:lnTo>
                    <a:pt x="360" y="226"/>
                  </a:lnTo>
                  <a:lnTo>
                    <a:pt x="363" y="217"/>
                  </a:lnTo>
                  <a:lnTo>
                    <a:pt x="364" y="206"/>
                  </a:lnTo>
                  <a:lnTo>
                    <a:pt x="364" y="196"/>
                  </a:lnTo>
                  <a:lnTo>
                    <a:pt x="364" y="187"/>
                  </a:lnTo>
                  <a:lnTo>
                    <a:pt x="363" y="177"/>
                  </a:lnTo>
                  <a:lnTo>
                    <a:pt x="360" y="168"/>
                  </a:lnTo>
                  <a:lnTo>
                    <a:pt x="357" y="158"/>
                  </a:lnTo>
                  <a:lnTo>
                    <a:pt x="352" y="148"/>
                  </a:lnTo>
                  <a:lnTo>
                    <a:pt x="347" y="140"/>
                  </a:lnTo>
                  <a:lnTo>
                    <a:pt x="342" y="131"/>
                  </a:lnTo>
                  <a:lnTo>
                    <a:pt x="334" y="124"/>
                  </a:lnTo>
                  <a:lnTo>
                    <a:pt x="241" y="30"/>
                  </a:lnTo>
                  <a:lnTo>
                    <a:pt x="232" y="23"/>
                  </a:lnTo>
                  <a:lnTo>
                    <a:pt x="225" y="17"/>
                  </a:lnTo>
                  <a:lnTo>
                    <a:pt x="216" y="12"/>
                  </a:lnTo>
                  <a:lnTo>
                    <a:pt x="207" y="8"/>
                  </a:lnTo>
                  <a:lnTo>
                    <a:pt x="197" y="4"/>
                  </a:lnTo>
                  <a:lnTo>
                    <a:pt x="187" y="2"/>
                  </a:lnTo>
                  <a:lnTo>
                    <a:pt x="178" y="1"/>
                  </a:lnTo>
                  <a:lnTo>
                    <a:pt x="167" y="0"/>
                  </a:lnTo>
                  <a:lnTo>
                    <a:pt x="158" y="1"/>
                  </a:lnTo>
                  <a:lnTo>
                    <a:pt x="147" y="2"/>
                  </a:lnTo>
                  <a:lnTo>
                    <a:pt x="137" y="4"/>
                  </a:lnTo>
                  <a:lnTo>
                    <a:pt x="128" y="8"/>
                  </a:lnTo>
                  <a:lnTo>
                    <a:pt x="119" y="12"/>
                  </a:lnTo>
                  <a:lnTo>
                    <a:pt x="110" y="17"/>
                  </a:lnTo>
                  <a:lnTo>
                    <a:pt x="102" y="23"/>
                  </a:lnTo>
                  <a:lnTo>
                    <a:pt x="94" y="30"/>
                  </a:lnTo>
                  <a:lnTo>
                    <a:pt x="43" y="81"/>
                  </a:lnTo>
                  <a:lnTo>
                    <a:pt x="35" y="90"/>
                  </a:lnTo>
                  <a:lnTo>
                    <a:pt x="27" y="101"/>
                  </a:lnTo>
                  <a:lnTo>
                    <a:pt x="20" y="112"/>
                  </a:lnTo>
                  <a:lnTo>
                    <a:pt x="14" y="123"/>
                  </a:lnTo>
                  <a:lnTo>
                    <a:pt x="9" y="134"/>
                  </a:lnTo>
                  <a:lnTo>
                    <a:pt x="6" y="146"/>
                  </a:lnTo>
                  <a:lnTo>
                    <a:pt x="2" y="159"/>
                  </a:lnTo>
                  <a:lnTo>
                    <a:pt x="1" y="171"/>
                  </a:lnTo>
                  <a:lnTo>
                    <a:pt x="0" y="184"/>
                  </a:lnTo>
                  <a:lnTo>
                    <a:pt x="0" y="195"/>
                  </a:lnTo>
                  <a:lnTo>
                    <a:pt x="2" y="208"/>
                  </a:lnTo>
                  <a:lnTo>
                    <a:pt x="5" y="220"/>
                  </a:lnTo>
                  <a:lnTo>
                    <a:pt x="8" y="233"/>
                  </a:lnTo>
                  <a:lnTo>
                    <a:pt x="12" y="245"/>
                  </a:lnTo>
                  <a:lnTo>
                    <a:pt x="18" y="255"/>
                  </a:lnTo>
                  <a:lnTo>
                    <a:pt x="25" y="267"/>
                  </a:lnTo>
                  <a:lnTo>
                    <a:pt x="54" y="309"/>
                  </a:lnTo>
                  <a:lnTo>
                    <a:pt x="84" y="350"/>
                  </a:lnTo>
                  <a:lnTo>
                    <a:pt x="115" y="392"/>
                  </a:lnTo>
                  <a:lnTo>
                    <a:pt x="147" y="432"/>
                  </a:lnTo>
                  <a:lnTo>
                    <a:pt x="180" y="471"/>
                  </a:lnTo>
                  <a:lnTo>
                    <a:pt x="213" y="510"/>
                  </a:lnTo>
                  <a:lnTo>
                    <a:pt x="248" y="547"/>
                  </a:lnTo>
                  <a:lnTo>
                    <a:pt x="285" y="585"/>
                  </a:lnTo>
                  <a:lnTo>
                    <a:pt x="321" y="620"/>
                  </a:lnTo>
                  <a:lnTo>
                    <a:pt x="360" y="655"/>
                  </a:lnTo>
                  <a:lnTo>
                    <a:pt x="398" y="690"/>
                  </a:lnTo>
                  <a:lnTo>
                    <a:pt x="438" y="723"/>
                  </a:lnTo>
                  <a:lnTo>
                    <a:pt x="477" y="755"/>
                  </a:lnTo>
                  <a:lnTo>
                    <a:pt x="518" y="786"/>
                  </a:lnTo>
                  <a:lnTo>
                    <a:pt x="560" y="816"/>
                  </a:lnTo>
                  <a:lnTo>
                    <a:pt x="603" y="845"/>
                  </a:lnTo>
                  <a:lnTo>
                    <a:pt x="612" y="850"/>
                  </a:lnTo>
                  <a:lnTo>
                    <a:pt x="621" y="855"/>
                  </a:lnTo>
                  <a:lnTo>
                    <a:pt x="631" y="860"/>
                  </a:lnTo>
                  <a:lnTo>
                    <a:pt x="641" y="863"/>
                  </a:lnTo>
                  <a:lnTo>
                    <a:pt x="652" y="865"/>
                  </a:lnTo>
                  <a:lnTo>
                    <a:pt x="662" y="867"/>
                  </a:lnTo>
                  <a:lnTo>
                    <a:pt x="673" y="868"/>
                  </a:lnTo>
                  <a:lnTo>
                    <a:pt x="684" y="869"/>
                  </a:lnTo>
                  <a:lnTo>
                    <a:pt x="699" y="868"/>
                  </a:lnTo>
                  <a:lnTo>
                    <a:pt x="713" y="866"/>
                  </a:lnTo>
                  <a:lnTo>
                    <a:pt x="727" y="863"/>
                  </a:lnTo>
                  <a:lnTo>
                    <a:pt x="741" y="857"/>
                  </a:lnTo>
                  <a:lnTo>
                    <a:pt x="753" y="852"/>
                  </a:lnTo>
                  <a:lnTo>
                    <a:pt x="765" y="845"/>
                  </a:lnTo>
                  <a:lnTo>
                    <a:pt x="777" y="836"/>
                  </a:lnTo>
                  <a:lnTo>
                    <a:pt x="788" y="825"/>
                  </a:lnTo>
                  <a:lnTo>
                    <a:pt x="839" y="774"/>
                  </a:lnTo>
                  <a:lnTo>
                    <a:pt x="846" y="767"/>
                  </a:lnTo>
                  <a:lnTo>
                    <a:pt x="852" y="758"/>
                  </a:lnTo>
                  <a:lnTo>
                    <a:pt x="857" y="749"/>
                  </a:lnTo>
                  <a:lnTo>
                    <a:pt x="861" y="740"/>
                  </a:lnTo>
                  <a:lnTo>
                    <a:pt x="865" y="731"/>
                  </a:lnTo>
                  <a:lnTo>
                    <a:pt x="868" y="722"/>
                  </a:lnTo>
                  <a:lnTo>
                    <a:pt x="869" y="711"/>
                  </a:lnTo>
                  <a:lnTo>
                    <a:pt x="869" y="701"/>
                  </a:lnTo>
                  <a:lnTo>
                    <a:pt x="869" y="692"/>
                  </a:lnTo>
                  <a:lnTo>
                    <a:pt x="868" y="682"/>
                  </a:lnTo>
                  <a:lnTo>
                    <a:pt x="865" y="672"/>
                  </a:lnTo>
                  <a:lnTo>
                    <a:pt x="861" y="663"/>
                  </a:lnTo>
                  <a:lnTo>
                    <a:pt x="857" y="653"/>
                  </a:lnTo>
                  <a:lnTo>
                    <a:pt x="852" y="645"/>
                  </a:lnTo>
                  <a:lnTo>
                    <a:pt x="846" y="636"/>
                  </a:lnTo>
                  <a:lnTo>
                    <a:pt x="839" y="62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85">
              <a:extLst>
                <a:ext uri="{FF2B5EF4-FFF2-40B4-BE49-F238E27FC236}">
                  <a16:creationId xmlns="" xmlns:a16="http://schemas.microsoft.com/office/drawing/2014/main" id="{DE1C46A2-58ED-4E70-BE16-8BD3A0F807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5463" y="2759041"/>
              <a:ext cx="981075" cy="981075"/>
            </a:xfrm>
            <a:custGeom>
              <a:avLst/>
              <a:gdLst>
                <a:gd name="T0" fmla="*/ 593 w 902"/>
                <a:gd name="T1" fmla="*/ 667 h 902"/>
                <a:gd name="T2" fmla="*/ 575 w 902"/>
                <a:gd name="T3" fmla="*/ 541 h 902"/>
                <a:gd name="T4" fmla="*/ 603 w 902"/>
                <a:gd name="T5" fmla="*/ 459 h 902"/>
                <a:gd name="T6" fmla="*/ 620 w 902"/>
                <a:gd name="T7" fmla="*/ 397 h 902"/>
                <a:gd name="T8" fmla="*/ 610 w 902"/>
                <a:gd name="T9" fmla="*/ 338 h 902"/>
                <a:gd name="T10" fmla="*/ 610 w 902"/>
                <a:gd name="T11" fmla="*/ 221 h 902"/>
                <a:gd name="T12" fmla="*/ 534 w 902"/>
                <a:gd name="T13" fmla="*/ 176 h 902"/>
                <a:gd name="T14" fmla="*/ 384 w 902"/>
                <a:gd name="T15" fmla="*/ 190 h 902"/>
                <a:gd name="T16" fmla="*/ 321 w 902"/>
                <a:gd name="T17" fmla="*/ 228 h 902"/>
                <a:gd name="T18" fmla="*/ 287 w 902"/>
                <a:gd name="T19" fmla="*/ 271 h 902"/>
                <a:gd name="T20" fmla="*/ 296 w 902"/>
                <a:gd name="T21" fmla="*/ 368 h 902"/>
                <a:gd name="T22" fmla="*/ 282 w 902"/>
                <a:gd name="T23" fmla="*/ 429 h 902"/>
                <a:gd name="T24" fmla="*/ 308 w 902"/>
                <a:gd name="T25" fmla="*/ 498 h 902"/>
                <a:gd name="T26" fmla="*/ 360 w 902"/>
                <a:gd name="T27" fmla="*/ 574 h 902"/>
                <a:gd name="T28" fmla="*/ 221 w 902"/>
                <a:gd name="T29" fmla="*/ 701 h 902"/>
                <a:gd name="T30" fmla="*/ 84 w 902"/>
                <a:gd name="T31" fmla="*/ 659 h 902"/>
                <a:gd name="T32" fmla="*/ 32 w 902"/>
                <a:gd name="T33" fmla="*/ 491 h 902"/>
                <a:gd name="T34" fmla="*/ 55 w 902"/>
                <a:gd name="T35" fmla="*/ 306 h 902"/>
                <a:gd name="T36" fmla="*/ 153 w 902"/>
                <a:gd name="T37" fmla="*/ 153 h 902"/>
                <a:gd name="T38" fmla="*/ 306 w 902"/>
                <a:gd name="T39" fmla="*/ 55 h 902"/>
                <a:gd name="T40" fmla="*/ 494 w 902"/>
                <a:gd name="T41" fmla="*/ 32 h 902"/>
                <a:gd name="T42" fmla="*/ 669 w 902"/>
                <a:gd name="T43" fmla="*/ 91 h 902"/>
                <a:gd name="T44" fmla="*/ 800 w 902"/>
                <a:gd name="T45" fmla="*/ 215 h 902"/>
                <a:gd name="T46" fmla="*/ 867 w 902"/>
                <a:gd name="T47" fmla="*/ 387 h 902"/>
                <a:gd name="T48" fmla="*/ 855 w 902"/>
                <a:gd name="T49" fmla="*/ 568 h 902"/>
                <a:gd name="T50" fmla="*/ 773 w 902"/>
                <a:gd name="T51" fmla="*/ 722 h 902"/>
                <a:gd name="T52" fmla="*/ 337 w 902"/>
                <a:gd name="T53" fmla="*/ 689 h 902"/>
                <a:gd name="T54" fmla="*/ 389 w 902"/>
                <a:gd name="T55" fmla="*/ 560 h 902"/>
                <a:gd name="T56" fmla="*/ 347 w 902"/>
                <a:gd name="T57" fmla="*/ 518 h 902"/>
                <a:gd name="T58" fmla="*/ 331 w 902"/>
                <a:gd name="T59" fmla="*/ 442 h 902"/>
                <a:gd name="T60" fmla="*/ 313 w 902"/>
                <a:gd name="T61" fmla="*/ 429 h 902"/>
                <a:gd name="T62" fmla="*/ 321 w 902"/>
                <a:gd name="T63" fmla="*/ 390 h 902"/>
                <a:gd name="T64" fmla="*/ 329 w 902"/>
                <a:gd name="T65" fmla="*/ 355 h 902"/>
                <a:gd name="T66" fmla="*/ 325 w 902"/>
                <a:gd name="T67" fmla="*/ 260 h 902"/>
                <a:gd name="T68" fmla="*/ 369 w 902"/>
                <a:gd name="T69" fmla="*/ 251 h 902"/>
                <a:gd name="T70" fmla="*/ 400 w 902"/>
                <a:gd name="T71" fmla="*/ 216 h 902"/>
                <a:gd name="T72" fmla="*/ 552 w 902"/>
                <a:gd name="T73" fmla="*/ 213 h 902"/>
                <a:gd name="T74" fmla="*/ 590 w 902"/>
                <a:gd name="T75" fmla="*/ 260 h 902"/>
                <a:gd name="T76" fmla="*/ 570 w 902"/>
                <a:gd name="T77" fmla="*/ 381 h 902"/>
                <a:gd name="T78" fmla="*/ 588 w 902"/>
                <a:gd name="T79" fmla="*/ 394 h 902"/>
                <a:gd name="T80" fmla="*/ 584 w 902"/>
                <a:gd name="T81" fmla="*/ 436 h 902"/>
                <a:gd name="T82" fmla="*/ 568 w 902"/>
                <a:gd name="T83" fmla="*/ 465 h 902"/>
                <a:gd name="T84" fmla="*/ 530 w 902"/>
                <a:gd name="T85" fmla="*/ 546 h 902"/>
                <a:gd name="T86" fmla="*/ 514 w 902"/>
                <a:gd name="T87" fmla="*/ 667 h 902"/>
                <a:gd name="T88" fmla="*/ 688 w 902"/>
                <a:gd name="T89" fmla="*/ 736 h 902"/>
                <a:gd name="T90" fmla="*/ 641 w 902"/>
                <a:gd name="T91" fmla="*/ 827 h 902"/>
                <a:gd name="T92" fmla="*/ 470 w 902"/>
                <a:gd name="T93" fmla="*/ 871 h 902"/>
                <a:gd name="T94" fmla="*/ 297 w 902"/>
                <a:gd name="T95" fmla="*/ 843 h 902"/>
                <a:gd name="T96" fmla="*/ 451 w 902"/>
                <a:gd name="T97" fmla="*/ 0 h 902"/>
                <a:gd name="T98" fmla="*/ 256 w 902"/>
                <a:gd name="T99" fmla="*/ 45 h 902"/>
                <a:gd name="T100" fmla="*/ 103 w 902"/>
                <a:gd name="T101" fmla="*/ 164 h 902"/>
                <a:gd name="T102" fmla="*/ 14 w 902"/>
                <a:gd name="T103" fmla="*/ 338 h 902"/>
                <a:gd name="T104" fmla="*/ 8 w 902"/>
                <a:gd name="T105" fmla="*/ 539 h 902"/>
                <a:gd name="T106" fmla="*/ 87 w 902"/>
                <a:gd name="T107" fmla="*/ 718 h 902"/>
                <a:gd name="T108" fmla="*/ 218 w 902"/>
                <a:gd name="T109" fmla="*/ 837 h 902"/>
                <a:gd name="T110" fmla="*/ 406 w 902"/>
                <a:gd name="T111" fmla="*/ 900 h 902"/>
                <a:gd name="T112" fmla="*/ 604 w 902"/>
                <a:gd name="T113" fmla="*/ 875 h 902"/>
                <a:gd name="T114" fmla="*/ 772 w 902"/>
                <a:gd name="T115" fmla="*/ 767 h 902"/>
                <a:gd name="T116" fmla="*/ 877 w 902"/>
                <a:gd name="T117" fmla="*/ 602 h 902"/>
                <a:gd name="T118" fmla="*/ 899 w 902"/>
                <a:gd name="T119" fmla="*/ 405 h 902"/>
                <a:gd name="T120" fmla="*/ 837 w 902"/>
                <a:gd name="T121" fmla="*/ 217 h 902"/>
                <a:gd name="T122" fmla="*/ 703 w 902"/>
                <a:gd name="T123" fmla="*/ 77 h 902"/>
                <a:gd name="T124" fmla="*/ 520 w 902"/>
                <a:gd name="T125" fmla="*/ 5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2" h="902">
                  <a:moveTo>
                    <a:pt x="759" y="737"/>
                  </a:moveTo>
                  <a:lnTo>
                    <a:pt x="744" y="729"/>
                  </a:lnTo>
                  <a:lnTo>
                    <a:pt x="726" y="720"/>
                  </a:lnTo>
                  <a:lnTo>
                    <a:pt x="707" y="711"/>
                  </a:lnTo>
                  <a:lnTo>
                    <a:pt x="687" y="703"/>
                  </a:lnTo>
                  <a:lnTo>
                    <a:pt x="664" y="694"/>
                  </a:lnTo>
                  <a:lnTo>
                    <a:pt x="642" y="686"/>
                  </a:lnTo>
                  <a:lnTo>
                    <a:pt x="617" y="676"/>
                  </a:lnTo>
                  <a:lnTo>
                    <a:pt x="593" y="667"/>
                  </a:lnTo>
                  <a:lnTo>
                    <a:pt x="580" y="663"/>
                  </a:lnTo>
                  <a:lnTo>
                    <a:pt x="567" y="658"/>
                  </a:lnTo>
                  <a:lnTo>
                    <a:pt x="555" y="653"/>
                  </a:lnTo>
                  <a:lnTo>
                    <a:pt x="542" y="649"/>
                  </a:lnTo>
                  <a:lnTo>
                    <a:pt x="542" y="574"/>
                  </a:lnTo>
                  <a:lnTo>
                    <a:pt x="550" y="569"/>
                  </a:lnTo>
                  <a:lnTo>
                    <a:pt x="557" y="562"/>
                  </a:lnTo>
                  <a:lnTo>
                    <a:pt x="567" y="553"/>
                  </a:lnTo>
                  <a:lnTo>
                    <a:pt x="575" y="541"/>
                  </a:lnTo>
                  <a:lnTo>
                    <a:pt x="580" y="534"/>
                  </a:lnTo>
                  <a:lnTo>
                    <a:pt x="584" y="526"/>
                  </a:lnTo>
                  <a:lnTo>
                    <a:pt x="587" y="518"/>
                  </a:lnTo>
                  <a:lnTo>
                    <a:pt x="590" y="509"/>
                  </a:lnTo>
                  <a:lnTo>
                    <a:pt x="594" y="498"/>
                  </a:lnTo>
                  <a:lnTo>
                    <a:pt x="596" y="487"/>
                  </a:lnTo>
                  <a:lnTo>
                    <a:pt x="597" y="476"/>
                  </a:lnTo>
                  <a:lnTo>
                    <a:pt x="598" y="463"/>
                  </a:lnTo>
                  <a:lnTo>
                    <a:pt x="603" y="459"/>
                  </a:lnTo>
                  <a:lnTo>
                    <a:pt x="609" y="455"/>
                  </a:lnTo>
                  <a:lnTo>
                    <a:pt x="612" y="450"/>
                  </a:lnTo>
                  <a:lnTo>
                    <a:pt x="616" y="443"/>
                  </a:lnTo>
                  <a:lnTo>
                    <a:pt x="618" y="437"/>
                  </a:lnTo>
                  <a:lnTo>
                    <a:pt x="620" y="429"/>
                  </a:lnTo>
                  <a:lnTo>
                    <a:pt x="622" y="422"/>
                  </a:lnTo>
                  <a:lnTo>
                    <a:pt x="623" y="413"/>
                  </a:lnTo>
                  <a:lnTo>
                    <a:pt x="622" y="405"/>
                  </a:lnTo>
                  <a:lnTo>
                    <a:pt x="620" y="397"/>
                  </a:lnTo>
                  <a:lnTo>
                    <a:pt x="619" y="391"/>
                  </a:lnTo>
                  <a:lnTo>
                    <a:pt x="616" y="384"/>
                  </a:lnTo>
                  <a:lnTo>
                    <a:pt x="614" y="378"/>
                  </a:lnTo>
                  <a:lnTo>
                    <a:pt x="610" y="374"/>
                  </a:lnTo>
                  <a:lnTo>
                    <a:pt x="607" y="369"/>
                  </a:lnTo>
                  <a:lnTo>
                    <a:pt x="602" y="365"/>
                  </a:lnTo>
                  <a:lnTo>
                    <a:pt x="602" y="364"/>
                  </a:lnTo>
                  <a:lnTo>
                    <a:pt x="602" y="363"/>
                  </a:lnTo>
                  <a:lnTo>
                    <a:pt x="610" y="338"/>
                  </a:lnTo>
                  <a:lnTo>
                    <a:pt x="617" y="307"/>
                  </a:lnTo>
                  <a:lnTo>
                    <a:pt x="619" y="290"/>
                  </a:lnTo>
                  <a:lnTo>
                    <a:pt x="620" y="273"/>
                  </a:lnTo>
                  <a:lnTo>
                    <a:pt x="620" y="264"/>
                  </a:lnTo>
                  <a:lnTo>
                    <a:pt x="620" y="256"/>
                  </a:lnTo>
                  <a:lnTo>
                    <a:pt x="619" y="247"/>
                  </a:lnTo>
                  <a:lnTo>
                    <a:pt x="617" y="239"/>
                  </a:lnTo>
                  <a:lnTo>
                    <a:pt x="614" y="229"/>
                  </a:lnTo>
                  <a:lnTo>
                    <a:pt x="610" y="221"/>
                  </a:lnTo>
                  <a:lnTo>
                    <a:pt x="604" y="214"/>
                  </a:lnTo>
                  <a:lnTo>
                    <a:pt x="598" y="206"/>
                  </a:lnTo>
                  <a:lnTo>
                    <a:pt x="590" y="200"/>
                  </a:lnTo>
                  <a:lnTo>
                    <a:pt x="583" y="195"/>
                  </a:lnTo>
                  <a:lnTo>
                    <a:pt x="574" y="189"/>
                  </a:lnTo>
                  <a:lnTo>
                    <a:pt x="565" y="185"/>
                  </a:lnTo>
                  <a:lnTo>
                    <a:pt x="554" y="182"/>
                  </a:lnTo>
                  <a:lnTo>
                    <a:pt x="544" y="179"/>
                  </a:lnTo>
                  <a:lnTo>
                    <a:pt x="534" y="176"/>
                  </a:lnTo>
                  <a:lnTo>
                    <a:pt x="523" y="174"/>
                  </a:lnTo>
                  <a:lnTo>
                    <a:pt x="500" y="171"/>
                  </a:lnTo>
                  <a:lnTo>
                    <a:pt x="479" y="170"/>
                  </a:lnTo>
                  <a:lnTo>
                    <a:pt x="460" y="171"/>
                  </a:lnTo>
                  <a:lnTo>
                    <a:pt x="440" y="173"/>
                  </a:lnTo>
                  <a:lnTo>
                    <a:pt x="420" y="177"/>
                  </a:lnTo>
                  <a:lnTo>
                    <a:pt x="402" y="183"/>
                  </a:lnTo>
                  <a:lnTo>
                    <a:pt x="392" y="186"/>
                  </a:lnTo>
                  <a:lnTo>
                    <a:pt x="384" y="190"/>
                  </a:lnTo>
                  <a:lnTo>
                    <a:pt x="376" y="195"/>
                  </a:lnTo>
                  <a:lnTo>
                    <a:pt x="369" y="200"/>
                  </a:lnTo>
                  <a:lnTo>
                    <a:pt x="362" y="205"/>
                  </a:lnTo>
                  <a:lnTo>
                    <a:pt x="356" y="212"/>
                  </a:lnTo>
                  <a:lnTo>
                    <a:pt x="350" y="218"/>
                  </a:lnTo>
                  <a:lnTo>
                    <a:pt x="346" y="226"/>
                  </a:lnTo>
                  <a:lnTo>
                    <a:pt x="337" y="226"/>
                  </a:lnTo>
                  <a:lnTo>
                    <a:pt x="329" y="227"/>
                  </a:lnTo>
                  <a:lnTo>
                    <a:pt x="321" y="228"/>
                  </a:lnTo>
                  <a:lnTo>
                    <a:pt x="315" y="230"/>
                  </a:lnTo>
                  <a:lnTo>
                    <a:pt x="310" y="233"/>
                  </a:lnTo>
                  <a:lnTo>
                    <a:pt x="305" y="236"/>
                  </a:lnTo>
                  <a:lnTo>
                    <a:pt x="301" y="241"/>
                  </a:lnTo>
                  <a:lnTo>
                    <a:pt x="298" y="244"/>
                  </a:lnTo>
                  <a:lnTo>
                    <a:pt x="295" y="250"/>
                  </a:lnTo>
                  <a:lnTo>
                    <a:pt x="291" y="257"/>
                  </a:lnTo>
                  <a:lnTo>
                    <a:pt x="289" y="263"/>
                  </a:lnTo>
                  <a:lnTo>
                    <a:pt x="287" y="271"/>
                  </a:lnTo>
                  <a:lnTo>
                    <a:pt x="286" y="287"/>
                  </a:lnTo>
                  <a:lnTo>
                    <a:pt x="287" y="304"/>
                  </a:lnTo>
                  <a:lnTo>
                    <a:pt x="289" y="320"/>
                  </a:lnTo>
                  <a:lnTo>
                    <a:pt x="292" y="336"/>
                  </a:lnTo>
                  <a:lnTo>
                    <a:pt x="297" y="350"/>
                  </a:lnTo>
                  <a:lnTo>
                    <a:pt x="300" y="363"/>
                  </a:lnTo>
                  <a:lnTo>
                    <a:pt x="300" y="364"/>
                  </a:lnTo>
                  <a:lnTo>
                    <a:pt x="300" y="365"/>
                  </a:lnTo>
                  <a:lnTo>
                    <a:pt x="296" y="368"/>
                  </a:lnTo>
                  <a:lnTo>
                    <a:pt x="291" y="373"/>
                  </a:lnTo>
                  <a:lnTo>
                    <a:pt x="288" y="378"/>
                  </a:lnTo>
                  <a:lnTo>
                    <a:pt x="285" y="383"/>
                  </a:lnTo>
                  <a:lnTo>
                    <a:pt x="283" y="390"/>
                  </a:lnTo>
                  <a:lnTo>
                    <a:pt x="281" y="397"/>
                  </a:lnTo>
                  <a:lnTo>
                    <a:pt x="280" y="405"/>
                  </a:lnTo>
                  <a:lnTo>
                    <a:pt x="280" y="413"/>
                  </a:lnTo>
                  <a:lnTo>
                    <a:pt x="280" y="422"/>
                  </a:lnTo>
                  <a:lnTo>
                    <a:pt x="282" y="429"/>
                  </a:lnTo>
                  <a:lnTo>
                    <a:pt x="284" y="437"/>
                  </a:lnTo>
                  <a:lnTo>
                    <a:pt x="286" y="443"/>
                  </a:lnTo>
                  <a:lnTo>
                    <a:pt x="289" y="450"/>
                  </a:lnTo>
                  <a:lnTo>
                    <a:pt x="293" y="455"/>
                  </a:lnTo>
                  <a:lnTo>
                    <a:pt x="298" y="459"/>
                  </a:lnTo>
                  <a:lnTo>
                    <a:pt x="303" y="463"/>
                  </a:lnTo>
                  <a:lnTo>
                    <a:pt x="304" y="476"/>
                  </a:lnTo>
                  <a:lnTo>
                    <a:pt x="306" y="487"/>
                  </a:lnTo>
                  <a:lnTo>
                    <a:pt x="308" y="498"/>
                  </a:lnTo>
                  <a:lnTo>
                    <a:pt x="311" y="509"/>
                  </a:lnTo>
                  <a:lnTo>
                    <a:pt x="315" y="518"/>
                  </a:lnTo>
                  <a:lnTo>
                    <a:pt x="318" y="526"/>
                  </a:lnTo>
                  <a:lnTo>
                    <a:pt x="322" y="534"/>
                  </a:lnTo>
                  <a:lnTo>
                    <a:pt x="327" y="541"/>
                  </a:lnTo>
                  <a:lnTo>
                    <a:pt x="335" y="553"/>
                  </a:lnTo>
                  <a:lnTo>
                    <a:pt x="344" y="562"/>
                  </a:lnTo>
                  <a:lnTo>
                    <a:pt x="352" y="569"/>
                  </a:lnTo>
                  <a:lnTo>
                    <a:pt x="360" y="574"/>
                  </a:lnTo>
                  <a:lnTo>
                    <a:pt x="360" y="649"/>
                  </a:lnTo>
                  <a:lnTo>
                    <a:pt x="348" y="653"/>
                  </a:lnTo>
                  <a:lnTo>
                    <a:pt x="336" y="658"/>
                  </a:lnTo>
                  <a:lnTo>
                    <a:pt x="325" y="662"/>
                  </a:lnTo>
                  <a:lnTo>
                    <a:pt x="313" y="666"/>
                  </a:lnTo>
                  <a:lnTo>
                    <a:pt x="289" y="675"/>
                  </a:lnTo>
                  <a:lnTo>
                    <a:pt x="266" y="684"/>
                  </a:lnTo>
                  <a:lnTo>
                    <a:pt x="242" y="692"/>
                  </a:lnTo>
                  <a:lnTo>
                    <a:pt x="221" y="701"/>
                  </a:lnTo>
                  <a:lnTo>
                    <a:pt x="199" y="710"/>
                  </a:lnTo>
                  <a:lnTo>
                    <a:pt x="179" y="719"/>
                  </a:lnTo>
                  <a:lnTo>
                    <a:pt x="159" y="729"/>
                  </a:lnTo>
                  <a:lnTo>
                    <a:pt x="143" y="738"/>
                  </a:lnTo>
                  <a:lnTo>
                    <a:pt x="129" y="723"/>
                  </a:lnTo>
                  <a:lnTo>
                    <a:pt x="118" y="707"/>
                  </a:lnTo>
                  <a:lnTo>
                    <a:pt x="106" y="692"/>
                  </a:lnTo>
                  <a:lnTo>
                    <a:pt x="94" y="675"/>
                  </a:lnTo>
                  <a:lnTo>
                    <a:pt x="84" y="659"/>
                  </a:lnTo>
                  <a:lnTo>
                    <a:pt x="75" y="641"/>
                  </a:lnTo>
                  <a:lnTo>
                    <a:pt x="66" y="623"/>
                  </a:lnTo>
                  <a:lnTo>
                    <a:pt x="59" y="605"/>
                  </a:lnTo>
                  <a:lnTo>
                    <a:pt x="52" y="587"/>
                  </a:lnTo>
                  <a:lnTo>
                    <a:pt x="47" y="569"/>
                  </a:lnTo>
                  <a:lnTo>
                    <a:pt x="42" y="549"/>
                  </a:lnTo>
                  <a:lnTo>
                    <a:pt x="37" y="530"/>
                  </a:lnTo>
                  <a:lnTo>
                    <a:pt x="34" y="511"/>
                  </a:lnTo>
                  <a:lnTo>
                    <a:pt x="32" y="491"/>
                  </a:lnTo>
                  <a:lnTo>
                    <a:pt x="30" y="471"/>
                  </a:lnTo>
                  <a:lnTo>
                    <a:pt x="30" y="451"/>
                  </a:lnTo>
                  <a:lnTo>
                    <a:pt x="31" y="429"/>
                  </a:lnTo>
                  <a:lnTo>
                    <a:pt x="32" y="408"/>
                  </a:lnTo>
                  <a:lnTo>
                    <a:pt x="35" y="387"/>
                  </a:lnTo>
                  <a:lnTo>
                    <a:pt x="38" y="366"/>
                  </a:lnTo>
                  <a:lnTo>
                    <a:pt x="43" y="346"/>
                  </a:lnTo>
                  <a:lnTo>
                    <a:pt x="49" y="325"/>
                  </a:lnTo>
                  <a:lnTo>
                    <a:pt x="55" y="306"/>
                  </a:lnTo>
                  <a:lnTo>
                    <a:pt x="63" y="287"/>
                  </a:lnTo>
                  <a:lnTo>
                    <a:pt x="72" y="269"/>
                  </a:lnTo>
                  <a:lnTo>
                    <a:pt x="81" y="250"/>
                  </a:lnTo>
                  <a:lnTo>
                    <a:pt x="91" y="232"/>
                  </a:lnTo>
                  <a:lnTo>
                    <a:pt x="102" y="215"/>
                  </a:lnTo>
                  <a:lnTo>
                    <a:pt x="113" y="199"/>
                  </a:lnTo>
                  <a:lnTo>
                    <a:pt x="126" y="183"/>
                  </a:lnTo>
                  <a:lnTo>
                    <a:pt x="139" y="168"/>
                  </a:lnTo>
                  <a:lnTo>
                    <a:pt x="153" y="153"/>
                  </a:lnTo>
                  <a:lnTo>
                    <a:pt x="168" y="139"/>
                  </a:lnTo>
                  <a:lnTo>
                    <a:pt x="183" y="126"/>
                  </a:lnTo>
                  <a:lnTo>
                    <a:pt x="199" y="113"/>
                  </a:lnTo>
                  <a:lnTo>
                    <a:pt x="215" y="101"/>
                  </a:lnTo>
                  <a:lnTo>
                    <a:pt x="232" y="91"/>
                  </a:lnTo>
                  <a:lnTo>
                    <a:pt x="251" y="81"/>
                  </a:lnTo>
                  <a:lnTo>
                    <a:pt x="269" y="71"/>
                  </a:lnTo>
                  <a:lnTo>
                    <a:pt x="287" y="63"/>
                  </a:lnTo>
                  <a:lnTo>
                    <a:pt x="306" y="55"/>
                  </a:lnTo>
                  <a:lnTo>
                    <a:pt x="326" y="49"/>
                  </a:lnTo>
                  <a:lnTo>
                    <a:pt x="346" y="43"/>
                  </a:lnTo>
                  <a:lnTo>
                    <a:pt x="366" y="38"/>
                  </a:lnTo>
                  <a:lnTo>
                    <a:pt x="387" y="35"/>
                  </a:lnTo>
                  <a:lnTo>
                    <a:pt x="408" y="32"/>
                  </a:lnTo>
                  <a:lnTo>
                    <a:pt x="430" y="31"/>
                  </a:lnTo>
                  <a:lnTo>
                    <a:pt x="451" y="30"/>
                  </a:lnTo>
                  <a:lnTo>
                    <a:pt x="473" y="31"/>
                  </a:lnTo>
                  <a:lnTo>
                    <a:pt x="494" y="32"/>
                  </a:lnTo>
                  <a:lnTo>
                    <a:pt x="515" y="35"/>
                  </a:lnTo>
                  <a:lnTo>
                    <a:pt x="536" y="38"/>
                  </a:lnTo>
                  <a:lnTo>
                    <a:pt x="556" y="43"/>
                  </a:lnTo>
                  <a:lnTo>
                    <a:pt x="575" y="49"/>
                  </a:lnTo>
                  <a:lnTo>
                    <a:pt x="596" y="55"/>
                  </a:lnTo>
                  <a:lnTo>
                    <a:pt x="615" y="63"/>
                  </a:lnTo>
                  <a:lnTo>
                    <a:pt x="633" y="71"/>
                  </a:lnTo>
                  <a:lnTo>
                    <a:pt x="652" y="81"/>
                  </a:lnTo>
                  <a:lnTo>
                    <a:pt x="669" y="91"/>
                  </a:lnTo>
                  <a:lnTo>
                    <a:pt x="686" y="101"/>
                  </a:lnTo>
                  <a:lnTo>
                    <a:pt x="703" y="113"/>
                  </a:lnTo>
                  <a:lnTo>
                    <a:pt x="719" y="126"/>
                  </a:lnTo>
                  <a:lnTo>
                    <a:pt x="734" y="139"/>
                  </a:lnTo>
                  <a:lnTo>
                    <a:pt x="748" y="153"/>
                  </a:lnTo>
                  <a:lnTo>
                    <a:pt x="762" y="168"/>
                  </a:lnTo>
                  <a:lnTo>
                    <a:pt x="776" y="183"/>
                  </a:lnTo>
                  <a:lnTo>
                    <a:pt x="788" y="199"/>
                  </a:lnTo>
                  <a:lnTo>
                    <a:pt x="800" y="215"/>
                  </a:lnTo>
                  <a:lnTo>
                    <a:pt x="811" y="232"/>
                  </a:lnTo>
                  <a:lnTo>
                    <a:pt x="821" y="250"/>
                  </a:lnTo>
                  <a:lnTo>
                    <a:pt x="831" y="269"/>
                  </a:lnTo>
                  <a:lnTo>
                    <a:pt x="839" y="287"/>
                  </a:lnTo>
                  <a:lnTo>
                    <a:pt x="847" y="306"/>
                  </a:lnTo>
                  <a:lnTo>
                    <a:pt x="853" y="325"/>
                  </a:lnTo>
                  <a:lnTo>
                    <a:pt x="859" y="346"/>
                  </a:lnTo>
                  <a:lnTo>
                    <a:pt x="864" y="366"/>
                  </a:lnTo>
                  <a:lnTo>
                    <a:pt x="867" y="387"/>
                  </a:lnTo>
                  <a:lnTo>
                    <a:pt x="870" y="408"/>
                  </a:lnTo>
                  <a:lnTo>
                    <a:pt x="871" y="429"/>
                  </a:lnTo>
                  <a:lnTo>
                    <a:pt x="872" y="451"/>
                  </a:lnTo>
                  <a:lnTo>
                    <a:pt x="871" y="471"/>
                  </a:lnTo>
                  <a:lnTo>
                    <a:pt x="870" y="491"/>
                  </a:lnTo>
                  <a:lnTo>
                    <a:pt x="868" y="510"/>
                  </a:lnTo>
                  <a:lnTo>
                    <a:pt x="865" y="530"/>
                  </a:lnTo>
                  <a:lnTo>
                    <a:pt x="861" y="549"/>
                  </a:lnTo>
                  <a:lnTo>
                    <a:pt x="855" y="568"/>
                  </a:lnTo>
                  <a:lnTo>
                    <a:pt x="850" y="587"/>
                  </a:lnTo>
                  <a:lnTo>
                    <a:pt x="842" y="605"/>
                  </a:lnTo>
                  <a:lnTo>
                    <a:pt x="835" y="623"/>
                  </a:lnTo>
                  <a:lnTo>
                    <a:pt x="826" y="641"/>
                  </a:lnTo>
                  <a:lnTo>
                    <a:pt x="818" y="658"/>
                  </a:lnTo>
                  <a:lnTo>
                    <a:pt x="807" y="675"/>
                  </a:lnTo>
                  <a:lnTo>
                    <a:pt x="796" y="691"/>
                  </a:lnTo>
                  <a:lnTo>
                    <a:pt x="785" y="707"/>
                  </a:lnTo>
                  <a:lnTo>
                    <a:pt x="773" y="722"/>
                  </a:lnTo>
                  <a:lnTo>
                    <a:pt x="759" y="737"/>
                  </a:lnTo>
                  <a:close/>
                  <a:moveTo>
                    <a:pt x="165" y="760"/>
                  </a:moveTo>
                  <a:lnTo>
                    <a:pt x="181" y="751"/>
                  </a:lnTo>
                  <a:lnTo>
                    <a:pt x="198" y="744"/>
                  </a:lnTo>
                  <a:lnTo>
                    <a:pt x="217" y="735"/>
                  </a:lnTo>
                  <a:lnTo>
                    <a:pt x="237" y="726"/>
                  </a:lnTo>
                  <a:lnTo>
                    <a:pt x="280" y="710"/>
                  </a:lnTo>
                  <a:lnTo>
                    <a:pt x="323" y="694"/>
                  </a:lnTo>
                  <a:lnTo>
                    <a:pt x="337" y="689"/>
                  </a:lnTo>
                  <a:lnTo>
                    <a:pt x="352" y="684"/>
                  </a:lnTo>
                  <a:lnTo>
                    <a:pt x="366" y="678"/>
                  </a:lnTo>
                  <a:lnTo>
                    <a:pt x="380" y="674"/>
                  </a:lnTo>
                  <a:lnTo>
                    <a:pt x="385" y="671"/>
                  </a:lnTo>
                  <a:lnTo>
                    <a:pt x="388" y="667"/>
                  </a:lnTo>
                  <a:lnTo>
                    <a:pt x="389" y="664"/>
                  </a:lnTo>
                  <a:lnTo>
                    <a:pt x="390" y="659"/>
                  </a:lnTo>
                  <a:lnTo>
                    <a:pt x="390" y="565"/>
                  </a:lnTo>
                  <a:lnTo>
                    <a:pt x="389" y="560"/>
                  </a:lnTo>
                  <a:lnTo>
                    <a:pt x="387" y="556"/>
                  </a:lnTo>
                  <a:lnTo>
                    <a:pt x="384" y="553"/>
                  </a:lnTo>
                  <a:lnTo>
                    <a:pt x="380" y="551"/>
                  </a:lnTo>
                  <a:lnTo>
                    <a:pt x="377" y="549"/>
                  </a:lnTo>
                  <a:lnTo>
                    <a:pt x="372" y="546"/>
                  </a:lnTo>
                  <a:lnTo>
                    <a:pt x="364" y="540"/>
                  </a:lnTo>
                  <a:lnTo>
                    <a:pt x="356" y="531"/>
                  </a:lnTo>
                  <a:lnTo>
                    <a:pt x="351" y="525"/>
                  </a:lnTo>
                  <a:lnTo>
                    <a:pt x="347" y="518"/>
                  </a:lnTo>
                  <a:lnTo>
                    <a:pt x="344" y="510"/>
                  </a:lnTo>
                  <a:lnTo>
                    <a:pt x="341" y="500"/>
                  </a:lnTo>
                  <a:lnTo>
                    <a:pt x="337" y="491"/>
                  </a:lnTo>
                  <a:lnTo>
                    <a:pt x="335" y="479"/>
                  </a:lnTo>
                  <a:lnTo>
                    <a:pt x="334" y="465"/>
                  </a:lnTo>
                  <a:lnTo>
                    <a:pt x="333" y="451"/>
                  </a:lnTo>
                  <a:lnTo>
                    <a:pt x="333" y="448"/>
                  </a:lnTo>
                  <a:lnTo>
                    <a:pt x="332" y="444"/>
                  </a:lnTo>
                  <a:lnTo>
                    <a:pt x="331" y="442"/>
                  </a:lnTo>
                  <a:lnTo>
                    <a:pt x="329" y="440"/>
                  </a:lnTo>
                  <a:lnTo>
                    <a:pt x="327" y="438"/>
                  </a:lnTo>
                  <a:lnTo>
                    <a:pt x="323" y="437"/>
                  </a:lnTo>
                  <a:lnTo>
                    <a:pt x="321" y="436"/>
                  </a:lnTo>
                  <a:lnTo>
                    <a:pt x="318" y="436"/>
                  </a:lnTo>
                  <a:lnTo>
                    <a:pt x="317" y="435"/>
                  </a:lnTo>
                  <a:lnTo>
                    <a:pt x="315" y="434"/>
                  </a:lnTo>
                  <a:lnTo>
                    <a:pt x="314" y="432"/>
                  </a:lnTo>
                  <a:lnTo>
                    <a:pt x="313" y="429"/>
                  </a:lnTo>
                  <a:lnTo>
                    <a:pt x="311" y="422"/>
                  </a:lnTo>
                  <a:lnTo>
                    <a:pt x="310" y="413"/>
                  </a:lnTo>
                  <a:lnTo>
                    <a:pt x="311" y="404"/>
                  </a:lnTo>
                  <a:lnTo>
                    <a:pt x="313" y="396"/>
                  </a:lnTo>
                  <a:lnTo>
                    <a:pt x="314" y="394"/>
                  </a:lnTo>
                  <a:lnTo>
                    <a:pt x="315" y="392"/>
                  </a:lnTo>
                  <a:lnTo>
                    <a:pt x="317" y="391"/>
                  </a:lnTo>
                  <a:lnTo>
                    <a:pt x="318" y="390"/>
                  </a:lnTo>
                  <a:lnTo>
                    <a:pt x="321" y="390"/>
                  </a:lnTo>
                  <a:lnTo>
                    <a:pt x="323" y="389"/>
                  </a:lnTo>
                  <a:lnTo>
                    <a:pt x="327" y="388"/>
                  </a:lnTo>
                  <a:lnTo>
                    <a:pt x="329" y="385"/>
                  </a:lnTo>
                  <a:lnTo>
                    <a:pt x="331" y="383"/>
                  </a:lnTo>
                  <a:lnTo>
                    <a:pt x="332" y="381"/>
                  </a:lnTo>
                  <a:lnTo>
                    <a:pt x="333" y="378"/>
                  </a:lnTo>
                  <a:lnTo>
                    <a:pt x="333" y="375"/>
                  </a:lnTo>
                  <a:lnTo>
                    <a:pt x="332" y="367"/>
                  </a:lnTo>
                  <a:lnTo>
                    <a:pt x="329" y="355"/>
                  </a:lnTo>
                  <a:lnTo>
                    <a:pt x="323" y="335"/>
                  </a:lnTo>
                  <a:lnTo>
                    <a:pt x="318" y="308"/>
                  </a:lnTo>
                  <a:lnTo>
                    <a:pt x="317" y="294"/>
                  </a:lnTo>
                  <a:lnTo>
                    <a:pt x="316" y="281"/>
                  </a:lnTo>
                  <a:lnTo>
                    <a:pt x="317" y="276"/>
                  </a:lnTo>
                  <a:lnTo>
                    <a:pt x="318" y="271"/>
                  </a:lnTo>
                  <a:lnTo>
                    <a:pt x="320" y="266"/>
                  </a:lnTo>
                  <a:lnTo>
                    <a:pt x="322" y="262"/>
                  </a:lnTo>
                  <a:lnTo>
                    <a:pt x="325" y="260"/>
                  </a:lnTo>
                  <a:lnTo>
                    <a:pt x="328" y="258"/>
                  </a:lnTo>
                  <a:lnTo>
                    <a:pt x="332" y="256"/>
                  </a:lnTo>
                  <a:lnTo>
                    <a:pt x="340" y="256"/>
                  </a:lnTo>
                  <a:lnTo>
                    <a:pt x="346" y="256"/>
                  </a:lnTo>
                  <a:lnTo>
                    <a:pt x="354" y="257"/>
                  </a:lnTo>
                  <a:lnTo>
                    <a:pt x="359" y="257"/>
                  </a:lnTo>
                  <a:lnTo>
                    <a:pt x="364" y="255"/>
                  </a:lnTo>
                  <a:lnTo>
                    <a:pt x="366" y="254"/>
                  </a:lnTo>
                  <a:lnTo>
                    <a:pt x="369" y="251"/>
                  </a:lnTo>
                  <a:lnTo>
                    <a:pt x="370" y="248"/>
                  </a:lnTo>
                  <a:lnTo>
                    <a:pt x="371" y="246"/>
                  </a:lnTo>
                  <a:lnTo>
                    <a:pt x="373" y="241"/>
                  </a:lnTo>
                  <a:lnTo>
                    <a:pt x="375" y="236"/>
                  </a:lnTo>
                  <a:lnTo>
                    <a:pt x="378" y="232"/>
                  </a:lnTo>
                  <a:lnTo>
                    <a:pt x="382" y="228"/>
                  </a:lnTo>
                  <a:lnTo>
                    <a:pt x="388" y="224"/>
                  </a:lnTo>
                  <a:lnTo>
                    <a:pt x="393" y="220"/>
                  </a:lnTo>
                  <a:lnTo>
                    <a:pt x="400" y="216"/>
                  </a:lnTo>
                  <a:lnTo>
                    <a:pt x="406" y="213"/>
                  </a:lnTo>
                  <a:lnTo>
                    <a:pt x="422" y="207"/>
                  </a:lnTo>
                  <a:lnTo>
                    <a:pt x="439" y="204"/>
                  </a:lnTo>
                  <a:lnTo>
                    <a:pt x="459" y="201"/>
                  </a:lnTo>
                  <a:lnTo>
                    <a:pt x="479" y="200"/>
                  </a:lnTo>
                  <a:lnTo>
                    <a:pt x="500" y="201"/>
                  </a:lnTo>
                  <a:lnTo>
                    <a:pt x="520" y="203"/>
                  </a:lnTo>
                  <a:lnTo>
                    <a:pt x="537" y="207"/>
                  </a:lnTo>
                  <a:lnTo>
                    <a:pt x="552" y="213"/>
                  </a:lnTo>
                  <a:lnTo>
                    <a:pt x="559" y="216"/>
                  </a:lnTo>
                  <a:lnTo>
                    <a:pt x="566" y="220"/>
                  </a:lnTo>
                  <a:lnTo>
                    <a:pt x="571" y="224"/>
                  </a:lnTo>
                  <a:lnTo>
                    <a:pt x="577" y="228"/>
                  </a:lnTo>
                  <a:lnTo>
                    <a:pt x="581" y="232"/>
                  </a:lnTo>
                  <a:lnTo>
                    <a:pt x="584" y="236"/>
                  </a:lnTo>
                  <a:lnTo>
                    <a:pt x="586" y="241"/>
                  </a:lnTo>
                  <a:lnTo>
                    <a:pt x="588" y="246"/>
                  </a:lnTo>
                  <a:lnTo>
                    <a:pt x="590" y="260"/>
                  </a:lnTo>
                  <a:lnTo>
                    <a:pt x="590" y="275"/>
                  </a:lnTo>
                  <a:lnTo>
                    <a:pt x="589" y="290"/>
                  </a:lnTo>
                  <a:lnTo>
                    <a:pt x="587" y="305"/>
                  </a:lnTo>
                  <a:lnTo>
                    <a:pt x="581" y="332"/>
                  </a:lnTo>
                  <a:lnTo>
                    <a:pt x="573" y="354"/>
                  </a:lnTo>
                  <a:lnTo>
                    <a:pt x="570" y="367"/>
                  </a:lnTo>
                  <a:lnTo>
                    <a:pt x="569" y="375"/>
                  </a:lnTo>
                  <a:lnTo>
                    <a:pt x="569" y="378"/>
                  </a:lnTo>
                  <a:lnTo>
                    <a:pt x="570" y="381"/>
                  </a:lnTo>
                  <a:lnTo>
                    <a:pt x="571" y="383"/>
                  </a:lnTo>
                  <a:lnTo>
                    <a:pt x="573" y="385"/>
                  </a:lnTo>
                  <a:lnTo>
                    <a:pt x="575" y="388"/>
                  </a:lnTo>
                  <a:lnTo>
                    <a:pt x="578" y="389"/>
                  </a:lnTo>
                  <a:lnTo>
                    <a:pt x="581" y="390"/>
                  </a:lnTo>
                  <a:lnTo>
                    <a:pt x="584" y="390"/>
                  </a:lnTo>
                  <a:lnTo>
                    <a:pt x="585" y="391"/>
                  </a:lnTo>
                  <a:lnTo>
                    <a:pt x="586" y="392"/>
                  </a:lnTo>
                  <a:lnTo>
                    <a:pt x="588" y="394"/>
                  </a:lnTo>
                  <a:lnTo>
                    <a:pt x="589" y="396"/>
                  </a:lnTo>
                  <a:lnTo>
                    <a:pt x="592" y="404"/>
                  </a:lnTo>
                  <a:lnTo>
                    <a:pt x="593" y="413"/>
                  </a:lnTo>
                  <a:lnTo>
                    <a:pt x="592" y="422"/>
                  </a:lnTo>
                  <a:lnTo>
                    <a:pt x="589" y="429"/>
                  </a:lnTo>
                  <a:lnTo>
                    <a:pt x="588" y="432"/>
                  </a:lnTo>
                  <a:lnTo>
                    <a:pt x="586" y="434"/>
                  </a:lnTo>
                  <a:lnTo>
                    <a:pt x="585" y="435"/>
                  </a:lnTo>
                  <a:lnTo>
                    <a:pt x="584" y="436"/>
                  </a:lnTo>
                  <a:lnTo>
                    <a:pt x="581" y="436"/>
                  </a:lnTo>
                  <a:lnTo>
                    <a:pt x="578" y="437"/>
                  </a:lnTo>
                  <a:lnTo>
                    <a:pt x="575" y="438"/>
                  </a:lnTo>
                  <a:lnTo>
                    <a:pt x="573" y="440"/>
                  </a:lnTo>
                  <a:lnTo>
                    <a:pt x="571" y="442"/>
                  </a:lnTo>
                  <a:lnTo>
                    <a:pt x="570" y="444"/>
                  </a:lnTo>
                  <a:lnTo>
                    <a:pt x="569" y="448"/>
                  </a:lnTo>
                  <a:lnTo>
                    <a:pt x="569" y="451"/>
                  </a:lnTo>
                  <a:lnTo>
                    <a:pt x="568" y="465"/>
                  </a:lnTo>
                  <a:lnTo>
                    <a:pt x="567" y="479"/>
                  </a:lnTo>
                  <a:lnTo>
                    <a:pt x="565" y="491"/>
                  </a:lnTo>
                  <a:lnTo>
                    <a:pt x="562" y="500"/>
                  </a:lnTo>
                  <a:lnTo>
                    <a:pt x="558" y="510"/>
                  </a:lnTo>
                  <a:lnTo>
                    <a:pt x="554" y="518"/>
                  </a:lnTo>
                  <a:lnTo>
                    <a:pt x="550" y="525"/>
                  </a:lnTo>
                  <a:lnTo>
                    <a:pt x="545" y="531"/>
                  </a:lnTo>
                  <a:lnTo>
                    <a:pt x="538" y="540"/>
                  </a:lnTo>
                  <a:lnTo>
                    <a:pt x="530" y="546"/>
                  </a:lnTo>
                  <a:lnTo>
                    <a:pt x="524" y="549"/>
                  </a:lnTo>
                  <a:lnTo>
                    <a:pt x="522" y="551"/>
                  </a:lnTo>
                  <a:lnTo>
                    <a:pt x="518" y="553"/>
                  </a:lnTo>
                  <a:lnTo>
                    <a:pt x="514" y="556"/>
                  </a:lnTo>
                  <a:lnTo>
                    <a:pt x="512" y="560"/>
                  </a:lnTo>
                  <a:lnTo>
                    <a:pt x="512" y="565"/>
                  </a:lnTo>
                  <a:lnTo>
                    <a:pt x="512" y="659"/>
                  </a:lnTo>
                  <a:lnTo>
                    <a:pt x="512" y="664"/>
                  </a:lnTo>
                  <a:lnTo>
                    <a:pt x="514" y="667"/>
                  </a:lnTo>
                  <a:lnTo>
                    <a:pt x="518" y="671"/>
                  </a:lnTo>
                  <a:lnTo>
                    <a:pt x="522" y="674"/>
                  </a:lnTo>
                  <a:lnTo>
                    <a:pt x="537" y="679"/>
                  </a:lnTo>
                  <a:lnTo>
                    <a:pt x="552" y="685"/>
                  </a:lnTo>
                  <a:lnTo>
                    <a:pt x="567" y="690"/>
                  </a:lnTo>
                  <a:lnTo>
                    <a:pt x="582" y="695"/>
                  </a:lnTo>
                  <a:lnTo>
                    <a:pt x="627" y="711"/>
                  </a:lnTo>
                  <a:lnTo>
                    <a:pt x="669" y="727"/>
                  </a:lnTo>
                  <a:lnTo>
                    <a:pt x="688" y="736"/>
                  </a:lnTo>
                  <a:lnTo>
                    <a:pt x="705" y="744"/>
                  </a:lnTo>
                  <a:lnTo>
                    <a:pt x="722" y="751"/>
                  </a:lnTo>
                  <a:lnTo>
                    <a:pt x="737" y="760"/>
                  </a:lnTo>
                  <a:lnTo>
                    <a:pt x="722" y="772"/>
                  </a:lnTo>
                  <a:lnTo>
                    <a:pt x="706" y="785"/>
                  </a:lnTo>
                  <a:lnTo>
                    <a:pt x="691" y="797"/>
                  </a:lnTo>
                  <a:lnTo>
                    <a:pt x="674" y="808"/>
                  </a:lnTo>
                  <a:lnTo>
                    <a:pt x="658" y="818"/>
                  </a:lnTo>
                  <a:lnTo>
                    <a:pt x="641" y="827"/>
                  </a:lnTo>
                  <a:lnTo>
                    <a:pt x="623" y="836"/>
                  </a:lnTo>
                  <a:lnTo>
                    <a:pt x="604" y="843"/>
                  </a:lnTo>
                  <a:lnTo>
                    <a:pt x="586" y="850"/>
                  </a:lnTo>
                  <a:lnTo>
                    <a:pt x="568" y="855"/>
                  </a:lnTo>
                  <a:lnTo>
                    <a:pt x="549" y="860"/>
                  </a:lnTo>
                  <a:lnTo>
                    <a:pt x="529" y="865"/>
                  </a:lnTo>
                  <a:lnTo>
                    <a:pt x="510" y="868"/>
                  </a:lnTo>
                  <a:lnTo>
                    <a:pt x="491" y="870"/>
                  </a:lnTo>
                  <a:lnTo>
                    <a:pt x="470" y="871"/>
                  </a:lnTo>
                  <a:lnTo>
                    <a:pt x="451" y="872"/>
                  </a:lnTo>
                  <a:lnTo>
                    <a:pt x="431" y="871"/>
                  </a:lnTo>
                  <a:lnTo>
                    <a:pt x="411" y="870"/>
                  </a:lnTo>
                  <a:lnTo>
                    <a:pt x="391" y="868"/>
                  </a:lnTo>
                  <a:lnTo>
                    <a:pt x="372" y="865"/>
                  </a:lnTo>
                  <a:lnTo>
                    <a:pt x="352" y="860"/>
                  </a:lnTo>
                  <a:lnTo>
                    <a:pt x="334" y="855"/>
                  </a:lnTo>
                  <a:lnTo>
                    <a:pt x="316" y="850"/>
                  </a:lnTo>
                  <a:lnTo>
                    <a:pt x="297" y="843"/>
                  </a:lnTo>
                  <a:lnTo>
                    <a:pt x="280" y="836"/>
                  </a:lnTo>
                  <a:lnTo>
                    <a:pt x="261" y="827"/>
                  </a:lnTo>
                  <a:lnTo>
                    <a:pt x="244" y="818"/>
                  </a:lnTo>
                  <a:lnTo>
                    <a:pt x="228" y="808"/>
                  </a:lnTo>
                  <a:lnTo>
                    <a:pt x="211" y="797"/>
                  </a:lnTo>
                  <a:lnTo>
                    <a:pt x="196" y="785"/>
                  </a:lnTo>
                  <a:lnTo>
                    <a:pt x="180" y="774"/>
                  </a:lnTo>
                  <a:lnTo>
                    <a:pt x="165" y="760"/>
                  </a:lnTo>
                  <a:close/>
                  <a:moveTo>
                    <a:pt x="451" y="0"/>
                  </a:moveTo>
                  <a:lnTo>
                    <a:pt x="427" y="1"/>
                  </a:lnTo>
                  <a:lnTo>
                    <a:pt x="405" y="2"/>
                  </a:lnTo>
                  <a:lnTo>
                    <a:pt x="382" y="5"/>
                  </a:lnTo>
                  <a:lnTo>
                    <a:pt x="360" y="9"/>
                  </a:lnTo>
                  <a:lnTo>
                    <a:pt x="338" y="13"/>
                  </a:lnTo>
                  <a:lnTo>
                    <a:pt x="317" y="20"/>
                  </a:lnTo>
                  <a:lnTo>
                    <a:pt x="296" y="27"/>
                  </a:lnTo>
                  <a:lnTo>
                    <a:pt x="275" y="35"/>
                  </a:lnTo>
                  <a:lnTo>
                    <a:pt x="256" y="45"/>
                  </a:lnTo>
                  <a:lnTo>
                    <a:pt x="236" y="54"/>
                  </a:lnTo>
                  <a:lnTo>
                    <a:pt x="217" y="65"/>
                  </a:lnTo>
                  <a:lnTo>
                    <a:pt x="199" y="77"/>
                  </a:lnTo>
                  <a:lnTo>
                    <a:pt x="181" y="90"/>
                  </a:lnTo>
                  <a:lnTo>
                    <a:pt x="164" y="102"/>
                  </a:lnTo>
                  <a:lnTo>
                    <a:pt x="148" y="117"/>
                  </a:lnTo>
                  <a:lnTo>
                    <a:pt x="132" y="131"/>
                  </a:lnTo>
                  <a:lnTo>
                    <a:pt x="117" y="147"/>
                  </a:lnTo>
                  <a:lnTo>
                    <a:pt x="103" y="164"/>
                  </a:lnTo>
                  <a:lnTo>
                    <a:pt x="90" y="181"/>
                  </a:lnTo>
                  <a:lnTo>
                    <a:pt x="77" y="199"/>
                  </a:lnTo>
                  <a:lnTo>
                    <a:pt x="65" y="217"/>
                  </a:lnTo>
                  <a:lnTo>
                    <a:pt x="54" y="235"/>
                  </a:lnTo>
                  <a:lnTo>
                    <a:pt x="45" y="256"/>
                  </a:lnTo>
                  <a:lnTo>
                    <a:pt x="35" y="275"/>
                  </a:lnTo>
                  <a:lnTo>
                    <a:pt x="28" y="295"/>
                  </a:lnTo>
                  <a:lnTo>
                    <a:pt x="20" y="317"/>
                  </a:lnTo>
                  <a:lnTo>
                    <a:pt x="14" y="338"/>
                  </a:lnTo>
                  <a:lnTo>
                    <a:pt x="9" y="360"/>
                  </a:lnTo>
                  <a:lnTo>
                    <a:pt x="5" y="382"/>
                  </a:lnTo>
                  <a:lnTo>
                    <a:pt x="2" y="405"/>
                  </a:lnTo>
                  <a:lnTo>
                    <a:pt x="1" y="427"/>
                  </a:lnTo>
                  <a:lnTo>
                    <a:pt x="0" y="451"/>
                  </a:lnTo>
                  <a:lnTo>
                    <a:pt x="1" y="473"/>
                  </a:lnTo>
                  <a:lnTo>
                    <a:pt x="2" y="495"/>
                  </a:lnTo>
                  <a:lnTo>
                    <a:pt x="5" y="517"/>
                  </a:lnTo>
                  <a:lnTo>
                    <a:pt x="8" y="539"/>
                  </a:lnTo>
                  <a:lnTo>
                    <a:pt x="13" y="560"/>
                  </a:lnTo>
                  <a:lnTo>
                    <a:pt x="19" y="582"/>
                  </a:lnTo>
                  <a:lnTo>
                    <a:pt x="25" y="602"/>
                  </a:lnTo>
                  <a:lnTo>
                    <a:pt x="33" y="622"/>
                  </a:lnTo>
                  <a:lnTo>
                    <a:pt x="43" y="643"/>
                  </a:lnTo>
                  <a:lnTo>
                    <a:pt x="52" y="662"/>
                  </a:lnTo>
                  <a:lnTo>
                    <a:pt x="63" y="680"/>
                  </a:lnTo>
                  <a:lnTo>
                    <a:pt x="75" y="700"/>
                  </a:lnTo>
                  <a:lnTo>
                    <a:pt x="87" y="718"/>
                  </a:lnTo>
                  <a:lnTo>
                    <a:pt x="100" y="735"/>
                  </a:lnTo>
                  <a:lnTo>
                    <a:pt x="114" y="752"/>
                  </a:lnTo>
                  <a:lnTo>
                    <a:pt x="130" y="768"/>
                  </a:lnTo>
                  <a:lnTo>
                    <a:pt x="130" y="768"/>
                  </a:lnTo>
                  <a:lnTo>
                    <a:pt x="147" y="783"/>
                  </a:lnTo>
                  <a:lnTo>
                    <a:pt x="164" y="798"/>
                  </a:lnTo>
                  <a:lnTo>
                    <a:pt x="181" y="812"/>
                  </a:lnTo>
                  <a:lnTo>
                    <a:pt x="199" y="825"/>
                  </a:lnTo>
                  <a:lnTo>
                    <a:pt x="218" y="837"/>
                  </a:lnTo>
                  <a:lnTo>
                    <a:pt x="238" y="849"/>
                  </a:lnTo>
                  <a:lnTo>
                    <a:pt x="257" y="858"/>
                  </a:lnTo>
                  <a:lnTo>
                    <a:pt x="277" y="867"/>
                  </a:lnTo>
                  <a:lnTo>
                    <a:pt x="298" y="875"/>
                  </a:lnTo>
                  <a:lnTo>
                    <a:pt x="318" y="882"/>
                  </a:lnTo>
                  <a:lnTo>
                    <a:pt x="340" y="888"/>
                  </a:lnTo>
                  <a:lnTo>
                    <a:pt x="362" y="894"/>
                  </a:lnTo>
                  <a:lnTo>
                    <a:pt x="384" y="897"/>
                  </a:lnTo>
                  <a:lnTo>
                    <a:pt x="406" y="900"/>
                  </a:lnTo>
                  <a:lnTo>
                    <a:pt x="429" y="901"/>
                  </a:lnTo>
                  <a:lnTo>
                    <a:pt x="451" y="902"/>
                  </a:lnTo>
                  <a:lnTo>
                    <a:pt x="474" y="901"/>
                  </a:lnTo>
                  <a:lnTo>
                    <a:pt x="496" y="900"/>
                  </a:lnTo>
                  <a:lnTo>
                    <a:pt x="519" y="897"/>
                  </a:lnTo>
                  <a:lnTo>
                    <a:pt x="540" y="893"/>
                  </a:lnTo>
                  <a:lnTo>
                    <a:pt x="562" y="888"/>
                  </a:lnTo>
                  <a:lnTo>
                    <a:pt x="583" y="882"/>
                  </a:lnTo>
                  <a:lnTo>
                    <a:pt x="604" y="875"/>
                  </a:lnTo>
                  <a:lnTo>
                    <a:pt x="625" y="867"/>
                  </a:lnTo>
                  <a:lnTo>
                    <a:pt x="645" y="858"/>
                  </a:lnTo>
                  <a:lnTo>
                    <a:pt x="664" y="849"/>
                  </a:lnTo>
                  <a:lnTo>
                    <a:pt x="684" y="837"/>
                  </a:lnTo>
                  <a:lnTo>
                    <a:pt x="703" y="825"/>
                  </a:lnTo>
                  <a:lnTo>
                    <a:pt x="721" y="812"/>
                  </a:lnTo>
                  <a:lnTo>
                    <a:pt x="738" y="798"/>
                  </a:lnTo>
                  <a:lnTo>
                    <a:pt x="756" y="783"/>
                  </a:lnTo>
                  <a:lnTo>
                    <a:pt x="772" y="767"/>
                  </a:lnTo>
                  <a:lnTo>
                    <a:pt x="788" y="751"/>
                  </a:lnTo>
                  <a:lnTo>
                    <a:pt x="802" y="734"/>
                  </a:lnTo>
                  <a:lnTo>
                    <a:pt x="816" y="717"/>
                  </a:lnTo>
                  <a:lnTo>
                    <a:pt x="827" y="699"/>
                  </a:lnTo>
                  <a:lnTo>
                    <a:pt x="839" y="680"/>
                  </a:lnTo>
                  <a:lnTo>
                    <a:pt x="850" y="661"/>
                  </a:lnTo>
                  <a:lnTo>
                    <a:pt x="860" y="642"/>
                  </a:lnTo>
                  <a:lnTo>
                    <a:pt x="868" y="622"/>
                  </a:lnTo>
                  <a:lnTo>
                    <a:pt x="877" y="602"/>
                  </a:lnTo>
                  <a:lnTo>
                    <a:pt x="883" y="581"/>
                  </a:lnTo>
                  <a:lnTo>
                    <a:pt x="889" y="560"/>
                  </a:lnTo>
                  <a:lnTo>
                    <a:pt x="894" y="539"/>
                  </a:lnTo>
                  <a:lnTo>
                    <a:pt x="897" y="517"/>
                  </a:lnTo>
                  <a:lnTo>
                    <a:pt x="900" y="495"/>
                  </a:lnTo>
                  <a:lnTo>
                    <a:pt x="901" y="473"/>
                  </a:lnTo>
                  <a:lnTo>
                    <a:pt x="902" y="451"/>
                  </a:lnTo>
                  <a:lnTo>
                    <a:pt x="901" y="427"/>
                  </a:lnTo>
                  <a:lnTo>
                    <a:pt x="899" y="405"/>
                  </a:lnTo>
                  <a:lnTo>
                    <a:pt x="897" y="382"/>
                  </a:lnTo>
                  <a:lnTo>
                    <a:pt x="893" y="360"/>
                  </a:lnTo>
                  <a:lnTo>
                    <a:pt x="887" y="338"/>
                  </a:lnTo>
                  <a:lnTo>
                    <a:pt x="882" y="317"/>
                  </a:lnTo>
                  <a:lnTo>
                    <a:pt x="875" y="295"/>
                  </a:lnTo>
                  <a:lnTo>
                    <a:pt x="867" y="275"/>
                  </a:lnTo>
                  <a:lnTo>
                    <a:pt x="857" y="256"/>
                  </a:lnTo>
                  <a:lnTo>
                    <a:pt x="848" y="235"/>
                  </a:lnTo>
                  <a:lnTo>
                    <a:pt x="837" y="217"/>
                  </a:lnTo>
                  <a:lnTo>
                    <a:pt x="825" y="199"/>
                  </a:lnTo>
                  <a:lnTo>
                    <a:pt x="812" y="181"/>
                  </a:lnTo>
                  <a:lnTo>
                    <a:pt x="798" y="164"/>
                  </a:lnTo>
                  <a:lnTo>
                    <a:pt x="785" y="147"/>
                  </a:lnTo>
                  <a:lnTo>
                    <a:pt x="770" y="131"/>
                  </a:lnTo>
                  <a:lnTo>
                    <a:pt x="755" y="117"/>
                  </a:lnTo>
                  <a:lnTo>
                    <a:pt x="737" y="102"/>
                  </a:lnTo>
                  <a:lnTo>
                    <a:pt x="720" y="90"/>
                  </a:lnTo>
                  <a:lnTo>
                    <a:pt x="703" y="77"/>
                  </a:lnTo>
                  <a:lnTo>
                    <a:pt x="685" y="65"/>
                  </a:lnTo>
                  <a:lnTo>
                    <a:pt x="666" y="54"/>
                  </a:lnTo>
                  <a:lnTo>
                    <a:pt x="646" y="45"/>
                  </a:lnTo>
                  <a:lnTo>
                    <a:pt x="626" y="35"/>
                  </a:lnTo>
                  <a:lnTo>
                    <a:pt x="605" y="27"/>
                  </a:lnTo>
                  <a:lnTo>
                    <a:pt x="585" y="20"/>
                  </a:lnTo>
                  <a:lnTo>
                    <a:pt x="564" y="13"/>
                  </a:lnTo>
                  <a:lnTo>
                    <a:pt x="542" y="9"/>
                  </a:lnTo>
                  <a:lnTo>
                    <a:pt x="520" y="5"/>
                  </a:lnTo>
                  <a:lnTo>
                    <a:pt x="497" y="2"/>
                  </a:lnTo>
                  <a:lnTo>
                    <a:pt x="474" y="1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TextBox 57">
              <a:extLst>
                <a:ext uri="{FF2B5EF4-FFF2-40B4-BE49-F238E27FC236}">
                  <a16:creationId xmlns="" xmlns:a16="http://schemas.microsoft.com/office/drawing/2014/main" id="{1A5C4839-B939-4F45-BD26-4CA33A14E466}"/>
                </a:ext>
              </a:extLst>
            </p:cNvPr>
            <p:cNvSpPr txBox="1"/>
            <p:nvPr/>
          </p:nvSpPr>
          <p:spPr>
            <a:xfrm>
              <a:off x="5540089" y="2538721"/>
              <a:ext cx="1111823" cy="16158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50" b="1" dirty="0"/>
                <a:t>IN-CALL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="" xmlns:a16="http://schemas.microsoft.com/office/drawing/2014/main" id="{2A614589-966E-45ED-BAFD-7F090043496F}"/>
                </a:ext>
              </a:extLst>
            </p:cNvPr>
            <p:cNvSpPr txBox="1"/>
            <p:nvPr/>
          </p:nvSpPr>
          <p:spPr>
            <a:xfrm>
              <a:off x="5540089" y="3801828"/>
              <a:ext cx="1111823" cy="16158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50" b="1" dirty="0"/>
                <a:t>John Doe</a:t>
              </a:r>
            </a:p>
          </p:txBody>
        </p:sp>
      </p:grpSp>
      <p:sp>
        <p:nvSpPr>
          <p:cNvPr id="61" name="Date Placeholder 60">
            <a:extLst>
              <a:ext uri="{FF2B5EF4-FFF2-40B4-BE49-F238E27FC236}">
                <a16:creationId xmlns="" xmlns:a16="http://schemas.microsoft.com/office/drawing/2014/main" id="{61D513F1-9258-4EF8-B058-D222D4561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C1720-1E64-419A-8A30-FF41ABD8AD4C}" type="datetime1">
              <a:rPr lang="en-ID" smtClean="0"/>
              <a:t>21/07/2022</a:t>
            </a:fld>
            <a:endParaRPr lang="en-ID"/>
          </a:p>
        </p:txBody>
      </p:sp>
      <p:sp>
        <p:nvSpPr>
          <p:cNvPr id="62" name="Slide Number Placeholder 61">
            <a:extLst>
              <a:ext uri="{FF2B5EF4-FFF2-40B4-BE49-F238E27FC236}">
                <a16:creationId xmlns="" xmlns:a16="http://schemas.microsoft.com/office/drawing/2014/main" id="{28212BC9-7823-4917-B4F0-F9DEE9F3E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D876-6383-43F6-8B34-1E567A1E4922}" type="slidenum">
              <a:rPr lang="en-ID" smtClean="0"/>
              <a:t>7</a:t>
            </a:fld>
            <a:endParaRPr lang="en-ID"/>
          </a:p>
        </p:txBody>
      </p:sp>
      <p:sp>
        <p:nvSpPr>
          <p:cNvPr id="63" name="Freeform 157">
            <a:extLst>
              <a:ext uri="{FF2B5EF4-FFF2-40B4-BE49-F238E27FC236}">
                <a16:creationId xmlns="" xmlns:a16="http://schemas.microsoft.com/office/drawing/2014/main" id="{ADABCDC2-C011-430C-AD3A-44FD973A1565}"/>
              </a:ext>
            </a:extLst>
          </p:cNvPr>
          <p:cNvSpPr/>
          <p:nvPr/>
        </p:nvSpPr>
        <p:spPr>
          <a:xfrm>
            <a:off x="991127" y="1633639"/>
            <a:ext cx="6700032" cy="1571858"/>
          </a:xfrm>
          <a:prstGeom prst="rect">
            <a:avLst/>
          </a:prstGeom>
          <a:solidFill>
            <a:schemeClr val="accent4">
              <a:lumMod val="20000"/>
              <a:lumOff val="80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TextBox 63">
            <a:extLst>
              <a:ext uri="{FF2B5EF4-FFF2-40B4-BE49-F238E27FC236}">
                <a16:creationId xmlns="" xmlns:a16="http://schemas.microsoft.com/office/drawing/2014/main" id="{BC938CBD-3A9B-461B-8EB8-749B809AD04C}"/>
              </a:ext>
            </a:extLst>
          </p:cNvPr>
          <p:cNvSpPr txBox="1"/>
          <p:nvPr/>
        </p:nvSpPr>
        <p:spPr>
          <a:xfrm>
            <a:off x="1273821" y="2220839"/>
            <a:ext cx="6106303" cy="646330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Phasellus</a:t>
            </a:r>
            <a:r>
              <a:rPr lang="en-US" sz="1400" dirty="0"/>
              <a:t> </a:t>
            </a:r>
            <a:r>
              <a:rPr lang="en-US" sz="1400" dirty="0" err="1"/>
              <a:t>laoreet</a:t>
            </a:r>
            <a:r>
              <a:rPr lang="en-US" sz="1400" dirty="0"/>
              <a:t> </a:t>
            </a:r>
            <a:r>
              <a:rPr lang="en-US" sz="1400" dirty="0" err="1"/>
              <a:t>nunc</a:t>
            </a:r>
            <a:r>
              <a:rPr lang="en-US" sz="1400" dirty="0"/>
              <a:t> ac ex </a:t>
            </a:r>
            <a:r>
              <a:rPr lang="en-US" sz="1400" dirty="0" err="1"/>
              <a:t>posuere</a:t>
            </a:r>
            <a:r>
              <a:rPr lang="en-US" sz="1400" dirty="0"/>
              <a:t>, </a:t>
            </a:r>
            <a:r>
              <a:rPr lang="en-US" sz="1400" dirty="0" err="1"/>
              <a:t>nec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tellus</a:t>
            </a:r>
            <a:r>
              <a:rPr lang="en-US" sz="1400" dirty="0"/>
              <a:t> </a:t>
            </a:r>
            <a:r>
              <a:rPr lang="en-US" sz="1400" dirty="0" err="1"/>
              <a:t>dapibus</a:t>
            </a:r>
            <a:r>
              <a:rPr lang="en-US" sz="1400" dirty="0"/>
              <a:t>. Nunc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 </a:t>
            </a:r>
            <a:r>
              <a:rPr lang="en-US" sz="1400" dirty="0" err="1"/>
              <a:t>mollis</a:t>
            </a:r>
            <a:r>
              <a:rPr lang="en-US" sz="1400" dirty="0"/>
              <a:t>, </a:t>
            </a:r>
            <a:r>
              <a:rPr lang="en-US" sz="1400" dirty="0" err="1"/>
              <a:t>elementum</a:t>
            </a:r>
            <a:r>
              <a:rPr lang="en-US" sz="1400" dirty="0"/>
              <a:t> </a:t>
            </a:r>
            <a:r>
              <a:rPr lang="en-US" sz="1400" dirty="0" err="1"/>
              <a:t>tellus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, 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="" xmlns:a16="http://schemas.microsoft.com/office/drawing/2014/main" id="{5155641F-4FA2-4BD7-A982-7F6BADC8CCDB}"/>
              </a:ext>
            </a:extLst>
          </p:cNvPr>
          <p:cNvSpPr/>
          <p:nvPr/>
        </p:nvSpPr>
        <p:spPr>
          <a:xfrm>
            <a:off x="991127" y="1633638"/>
            <a:ext cx="73704" cy="157185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F654D229-C676-4E5A-A6B8-4C6CF7412C6B}"/>
              </a:ext>
            </a:extLst>
          </p:cNvPr>
          <p:cNvSpPr txBox="1"/>
          <p:nvPr/>
        </p:nvSpPr>
        <p:spPr>
          <a:xfrm>
            <a:off x="1273821" y="1874567"/>
            <a:ext cx="6106303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600" b="1" i="1" dirty="0">
                <a:solidFill>
                  <a:schemeClr val="accent4"/>
                </a:solidFill>
                <a:latin typeface="+mj-lt"/>
              </a:rPr>
              <a:t>LOREM  IPSUM</a:t>
            </a:r>
          </a:p>
        </p:txBody>
      </p:sp>
      <p:sp>
        <p:nvSpPr>
          <p:cNvPr id="69" name="Freeform 157">
            <a:extLst>
              <a:ext uri="{FF2B5EF4-FFF2-40B4-BE49-F238E27FC236}">
                <a16:creationId xmlns="" xmlns:a16="http://schemas.microsoft.com/office/drawing/2014/main" id="{0DF8A478-6543-4021-A65E-F5A6CD905D31}"/>
              </a:ext>
            </a:extLst>
          </p:cNvPr>
          <p:cNvSpPr/>
          <p:nvPr/>
        </p:nvSpPr>
        <p:spPr>
          <a:xfrm>
            <a:off x="991127" y="3840263"/>
            <a:ext cx="6700032" cy="1571858"/>
          </a:xfrm>
          <a:prstGeom prst="rect">
            <a:avLst/>
          </a:prstGeom>
          <a:solidFill>
            <a:schemeClr val="accent5">
              <a:lumMod val="20000"/>
              <a:lumOff val="80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TextBox 69">
            <a:extLst>
              <a:ext uri="{FF2B5EF4-FFF2-40B4-BE49-F238E27FC236}">
                <a16:creationId xmlns="" xmlns:a16="http://schemas.microsoft.com/office/drawing/2014/main" id="{2D00DDD8-9836-4616-A60E-09FC4FF0C061}"/>
              </a:ext>
            </a:extLst>
          </p:cNvPr>
          <p:cNvSpPr txBox="1"/>
          <p:nvPr/>
        </p:nvSpPr>
        <p:spPr>
          <a:xfrm>
            <a:off x="1273821" y="4427463"/>
            <a:ext cx="6106303" cy="646330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Phasellus</a:t>
            </a:r>
            <a:r>
              <a:rPr lang="en-US" sz="1400" dirty="0"/>
              <a:t> </a:t>
            </a:r>
            <a:r>
              <a:rPr lang="en-US" sz="1400" dirty="0" err="1"/>
              <a:t>laoreet</a:t>
            </a:r>
            <a:r>
              <a:rPr lang="en-US" sz="1400" dirty="0"/>
              <a:t> </a:t>
            </a:r>
            <a:r>
              <a:rPr lang="en-US" sz="1400" dirty="0" err="1"/>
              <a:t>nunc</a:t>
            </a:r>
            <a:r>
              <a:rPr lang="en-US" sz="1400" dirty="0"/>
              <a:t> ac ex </a:t>
            </a:r>
            <a:r>
              <a:rPr lang="en-US" sz="1400" dirty="0" err="1"/>
              <a:t>posuere</a:t>
            </a:r>
            <a:r>
              <a:rPr lang="en-US" sz="1400" dirty="0"/>
              <a:t>, </a:t>
            </a:r>
            <a:r>
              <a:rPr lang="en-US" sz="1400" dirty="0" err="1"/>
              <a:t>nec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tellus</a:t>
            </a:r>
            <a:r>
              <a:rPr lang="en-US" sz="1400" dirty="0"/>
              <a:t> </a:t>
            </a:r>
            <a:r>
              <a:rPr lang="en-US" sz="1400" dirty="0" err="1"/>
              <a:t>dapibus</a:t>
            </a:r>
            <a:r>
              <a:rPr lang="en-US" sz="1400" dirty="0"/>
              <a:t>. Nunc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 </a:t>
            </a:r>
            <a:r>
              <a:rPr lang="en-US" sz="1400" dirty="0" err="1"/>
              <a:t>mollis</a:t>
            </a:r>
            <a:r>
              <a:rPr lang="en-US" sz="1400" dirty="0"/>
              <a:t>, </a:t>
            </a:r>
            <a:r>
              <a:rPr lang="en-US" sz="1400" dirty="0" err="1"/>
              <a:t>elementum</a:t>
            </a:r>
            <a:r>
              <a:rPr lang="en-US" sz="1400" dirty="0"/>
              <a:t> </a:t>
            </a:r>
            <a:r>
              <a:rPr lang="en-US" sz="1400" dirty="0" err="1"/>
              <a:t>tellus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, 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="" xmlns:a16="http://schemas.microsoft.com/office/drawing/2014/main" id="{C8BCFE20-9D99-4564-A09B-DE97C41DE596}"/>
              </a:ext>
            </a:extLst>
          </p:cNvPr>
          <p:cNvSpPr/>
          <p:nvPr/>
        </p:nvSpPr>
        <p:spPr>
          <a:xfrm>
            <a:off x="991127" y="3840262"/>
            <a:ext cx="73704" cy="157185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7151A038-AAA5-4325-9F89-B30F7798E152}"/>
              </a:ext>
            </a:extLst>
          </p:cNvPr>
          <p:cNvSpPr txBox="1"/>
          <p:nvPr/>
        </p:nvSpPr>
        <p:spPr>
          <a:xfrm>
            <a:off x="1273821" y="4081191"/>
            <a:ext cx="6106303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600" b="1" i="1" dirty="0">
                <a:solidFill>
                  <a:schemeClr val="accent5"/>
                </a:solidFill>
                <a:latin typeface="+mj-lt"/>
              </a:rPr>
              <a:t>LOREM  IPSUM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="" xmlns:a16="http://schemas.microsoft.com/office/drawing/2014/main" id="{0AEEC452-C2AB-4977-A608-185D748089A9}"/>
              </a:ext>
            </a:extLst>
          </p:cNvPr>
          <p:cNvSpPr/>
          <p:nvPr/>
        </p:nvSpPr>
        <p:spPr>
          <a:xfrm>
            <a:off x="991127" y="845567"/>
            <a:ext cx="67000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  <a:latin typeface="+mj-lt"/>
              </a:rPr>
              <a:t>WATERCOLOR PRESENTATION</a:t>
            </a:r>
            <a:endParaRPr lang="en-ID" sz="32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01937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68F76D75-1D6A-40E4-A1B7-9619D421B7A1}"/>
              </a:ext>
            </a:extLst>
          </p:cNvPr>
          <p:cNvSpPr/>
          <p:nvPr/>
        </p:nvSpPr>
        <p:spPr>
          <a:xfrm>
            <a:off x="323850" y="229285"/>
            <a:ext cx="115443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  <a:latin typeface="+mj-lt"/>
              </a:rPr>
              <a:t>WATERCOLOR PRESENTATION</a:t>
            </a:r>
            <a:endParaRPr lang="en-ID" sz="3200" dirty="0">
              <a:solidFill>
                <a:schemeClr val="tx2"/>
              </a:solidFill>
              <a:latin typeface="+mj-lt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3DF8229A-5C4F-4E2C-AD98-EAF9B8681793}"/>
              </a:ext>
            </a:extLst>
          </p:cNvPr>
          <p:cNvGrpSpPr/>
          <p:nvPr/>
        </p:nvGrpSpPr>
        <p:grpSpPr>
          <a:xfrm>
            <a:off x="838200" y="1146660"/>
            <a:ext cx="4877446" cy="4918742"/>
            <a:chOff x="431800" y="814061"/>
            <a:chExt cx="5522181" cy="5568936"/>
          </a:xfrm>
        </p:grpSpPr>
        <p:grpSp>
          <p:nvGrpSpPr>
            <p:cNvPr id="4" name="Group 3">
              <a:extLst>
                <a:ext uri="{FF2B5EF4-FFF2-40B4-BE49-F238E27FC236}">
                  <a16:creationId xmlns="" xmlns:a16="http://schemas.microsoft.com/office/drawing/2014/main" id="{89668659-4543-4668-9118-D22C244286F3}"/>
                </a:ext>
              </a:extLst>
            </p:cNvPr>
            <p:cNvGrpSpPr/>
            <p:nvPr/>
          </p:nvGrpSpPr>
          <p:grpSpPr>
            <a:xfrm>
              <a:off x="431800" y="814061"/>
              <a:ext cx="5522181" cy="5568936"/>
              <a:chOff x="1909763" y="787401"/>
              <a:chExt cx="5249863" cy="5294313"/>
            </a:xfrm>
          </p:grpSpPr>
          <p:sp>
            <p:nvSpPr>
              <p:cNvPr id="9" name="Freeform 8">
                <a:extLst>
                  <a:ext uri="{FF2B5EF4-FFF2-40B4-BE49-F238E27FC236}">
                    <a16:creationId xmlns="" xmlns:a16="http://schemas.microsoft.com/office/drawing/2014/main" id="{FE87F4A4-2887-494D-B846-1A0A55971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9763" y="1087438"/>
                <a:ext cx="4964113" cy="1371600"/>
              </a:xfrm>
              <a:custGeom>
                <a:avLst/>
                <a:gdLst>
                  <a:gd name="T0" fmla="*/ 139 w 1321"/>
                  <a:gd name="T1" fmla="*/ 223 h 365"/>
                  <a:gd name="T2" fmla="*/ 1121 w 1321"/>
                  <a:gd name="T3" fmla="*/ 365 h 365"/>
                  <a:gd name="T4" fmla="*/ 1252 w 1321"/>
                  <a:gd name="T5" fmla="*/ 286 h 365"/>
                  <a:gd name="T6" fmla="*/ 20 w 1321"/>
                  <a:gd name="T7" fmla="*/ 99 h 365"/>
                  <a:gd name="T8" fmla="*/ 139 w 1321"/>
                  <a:gd name="T9" fmla="*/ 223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1" h="365">
                    <a:moveTo>
                      <a:pt x="139" y="223"/>
                    </a:moveTo>
                    <a:cubicBezTo>
                      <a:pt x="371" y="223"/>
                      <a:pt x="878" y="297"/>
                      <a:pt x="1121" y="365"/>
                    </a:cubicBezTo>
                    <a:cubicBezTo>
                      <a:pt x="1186" y="341"/>
                      <a:pt x="1232" y="312"/>
                      <a:pt x="1252" y="286"/>
                    </a:cubicBezTo>
                    <a:cubicBezTo>
                      <a:pt x="1321" y="197"/>
                      <a:pt x="0" y="0"/>
                      <a:pt x="20" y="99"/>
                    </a:cubicBezTo>
                    <a:cubicBezTo>
                      <a:pt x="27" y="132"/>
                      <a:pt x="69" y="177"/>
                      <a:pt x="139" y="223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Freeform 10">
                <a:extLst>
                  <a:ext uri="{FF2B5EF4-FFF2-40B4-BE49-F238E27FC236}">
                    <a16:creationId xmlns="" xmlns:a16="http://schemas.microsoft.com/office/drawing/2014/main" id="{26CF2460-819F-45E5-96E0-D7FABC12E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8226" y="2233613"/>
                <a:ext cx="4010025" cy="1473200"/>
              </a:xfrm>
              <a:custGeom>
                <a:avLst/>
                <a:gdLst>
                  <a:gd name="T0" fmla="*/ 43 w 1067"/>
                  <a:gd name="T1" fmla="*/ 68 h 392"/>
                  <a:gd name="T2" fmla="*/ 268 w 1067"/>
                  <a:gd name="T3" fmla="*/ 225 h 392"/>
                  <a:gd name="T4" fmla="*/ 874 w 1067"/>
                  <a:gd name="T5" fmla="*/ 392 h 392"/>
                  <a:gd name="T6" fmla="*/ 990 w 1067"/>
                  <a:gd name="T7" fmla="*/ 338 h 392"/>
                  <a:gd name="T8" fmla="*/ 977 w 1067"/>
                  <a:gd name="T9" fmla="*/ 315 h 392"/>
                  <a:gd name="T10" fmla="*/ 1014 w 1067"/>
                  <a:gd name="T11" fmla="*/ 291 h 392"/>
                  <a:gd name="T12" fmla="*/ 43 w 1067"/>
                  <a:gd name="T13" fmla="*/ 68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7" h="392">
                    <a:moveTo>
                      <a:pt x="43" y="68"/>
                    </a:moveTo>
                    <a:cubicBezTo>
                      <a:pt x="58" y="93"/>
                      <a:pt x="137" y="165"/>
                      <a:pt x="268" y="225"/>
                    </a:cubicBezTo>
                    <a:cubicBezTo>
                      <a:pt x="510" y="272"/>
                      <a:pt x="802" y="345"/>
                      <a:pt x="874" y="392"/>
                    </a:cubicBezTo>
                    <a:cubicBezTo>
                      <a:pt x="941" y="386"/>
                      <a:pt x="990" y="364"/>
                      <a:pt x="990" y="338"/>
                    </a:cubicBezTo>
                    <a:cubicBezTo>
                      <a:pt x="990" y="329"/>
                      <a:pt x="985" y="322"/>
                      <a:pt x="977" y="315"/>
                    </a:cubicBezTo>
                    <a:cubicBezTo>
                      <a:pt x="994" y="309"/>
                      <a:pt x="1007" y="301"/>
                      <a:pt x="1014" y="291"/>
                    </a:cubicBezTo>
                    <a:cubicBezTo>
                      <a:pt x="1067" y="223"/>
                      <a:pt x="0" y="0"/>
                      <a:pt x="43" y="68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11">
                <a:extLst>
                  <a:ext uri="{FF2B5EF4-FFF2-40B4-BE49-F238E27FC236}">
                    <a16:creationId xmlns="" xmlns:a16="http://schemas.microsoft.com/office/drawing/2014/main" id="{FA2F38B3-D86B-482F-8D91-FB39658626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801" y="3354388"/>
                <a:ext cx="2943225" cy="1465263"/>
              </a:xfrm>
              <a:custGeom>
                <a:avLst/>
                <a:gdLst>
                  <a:gd name="T0" fmla="*/ 42 w 783"/>
                  <a:gd name="T1" fmla="*/ 68 h 390"/>
                  <a:gd name="T2" fmla="*/ 405 w 783"/>
                  <a:gd name="T3" fmla="*/ 276 h 390"/>
                  <a:gd name="T4" fmla="*/ 389 w 783"/>
                  <a:gd name="T5" fmla="*/ 292 h 390"/>
                  <a:gd name="T6" fmla="*/ 609 w 783"/>
                  <a:gd name="T7" fmla="*/ 390 h 390"/>
                  <a:gd name="T8" fmla="*/ 679 w 783"/>
                  <a:gd name="T9" fmla="*/ 344 h 390"/>
                  <a:gd name="T10" fmla="*/ 730 w 783"/>
                  <a:gd name="T11" fmla="*/ 311 h 390"/>
                  <a:gd name="T12" fmla="*/ 42 w 783"/>
                  <a:gd name="T13" fmla="*/ 68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3" h="390">
                    <a:moveTo>
                      <a:pt x="42" y="68"/>
                    </a:moveTo>
                    <a:cubicBezTo>
                      <a:pt x="62" y="101"/>
                      <a:pt x="192" y="214"/>
                      <a:pt x="405" y="276"/>
                    </a:cubicBezTo>
                    <a:cubicBezTo>
                      <a:pt x="399" y="281"/>
                      <a:pt x="393" y="287"/>
                      <a:pt x="389" y="292"/>
                    </a:cubicBezTo>
                    <a:cubicBezTo>
                      <a:pt x="482" y="326"/>
                      <a:pt x="564" y="361"/>
                      <a:pt x="609" y="390"/>
                    </a:cubicBezTo>
                    <a:cubicBezTo>
                      <a:pt x="642" y="380"/>
                      <a:pt x="668" y="364"/>
                      <a:pt x="679" y="344"/>
                    </a:cubicBezTo>
                    <a:cubicBezTo>
                      <a:pt x="708" y="349"/>
                      <a:pt x="707" y="340"/>
                      <a:pt x="730" y="311"/>
                    </a:cubicBezTo>
                    <a:cubicBezTo>
                      <a:pt x="783" y="242"/>
                      <a:pt x="0" y="0"/>
                      <a:pt x="42" y="68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5">
                <a:extLst>
                  <a:ext uri="{FF2B5EF4-FFF2-40B4-BE49-F238E27FC236}">
                    <a16:creationId xmlns="" xmlns:a16="http://schemas.microsoft.com/office/drawing/2014/main" id="{8E3F0A09-1503-40F8-84BD-6024DADC7A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8663" y="787401"/>
                <a:ext cx="5160963" cy="1739900"/>
              </a:xfrm>
              <a:custGeom>
                <a:avLst/>
                <a:gdLst>
                  <a:gd name="T0" fmla="*/ 1298 w 1373"/>
                  <a:gd name="T1" fmla="*/ 261 h 463"/>
                  <a:gd name="T2" fmla="*/ 671 w 1373"/>
                  <a:gd name="T3" fmla="*/ 419 h 463"/>
                  <a:gd name="T4" fmla="*/ 94 w 1373"/>
                  <a:gd name="T5" fmla="*/ 366 h 463"/>
                  <a:gd name="T6" fmla="*/ 0 w 1373"/>
                  <a:gd name="T7" fmla="*/ 188 h 463"/>
                  <a:gd name="T8" fmla="*/ 680 w 1373"/>
                  <a:gd name="T9" fmla="*/ 238 h 463"/>
                  <a:gd name="T10" fmla="*/ 1373 w 1373"/>
                  <a:gd name="T11" fmla="*/ 0 h 463"/>
                  <a:gd name="T12" fmla="*/ 1298 w 1373"/>
                  <a:gd name="T13" fmla="*/ 261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3" h="463">
                    <a:moveTo>
                      <a:pt x="1298" y="261"/>
                    </a:moveTo>
                    <a:cubicBezTo>
                      <a:pt x="1298" y="261"/>
                      <a:pt x="1148" y="377"/>
                      <a:pt x="671" y="419"/>
                    </a:cubicBezTo>
                    <a:cubicBezTo>
                      <a:pt x="188" y="463"/>
                      <a:pt x="94" y="366"/>
                      <a:pt x="94" y="366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8"/>
                      <a:pt x="146" y="293"/>
                      <a:pt x="680" y="238"/>
                    </a:cubicBezTo>
                    <a:cubicBezTo>
                      <a:pt x="1331" y="171"/>
                      <a:pt x="1373" y="0"/>
                      <a:pt x="1373" y="0"/>
                    </a:cubicBezTo>
                    <a:lnTo>
                      <a:pt x="1298" y="261"/>
                    </a:lnTo>
                    <a:close/>
                  </a:path>
                </a:pathLst>
              </a:custGeom>
              <a:solidFill>
                <a:schemeClr val="accent1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6">
                <a:extLst>
                  <a:ext uri="{FF2B5EF4-FFF2-40B4-BE49-F238E27FC236}">
                    <a16:creationId xmlns="" xmlns:a16="http://schemas.microsoft.com/office/drawing/2014/main" id="{191E8EE8-B018-462A-8244-D6D1DD9C80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9838" y="2162176"/>
                <a:ext cx="4105275" cy="1368425"/>
              </a:xfrm>
              <a:custGeom>
                <a:avLst/>
                <a:gdLst>
                  <a:gd name="T0" fmla="*/ 1019 w 1092"/>
                  <a:gd name="T1" fmla="*/ 211 h 364"/>
                  <a:gd name="T2" fmla="*/ 536 w 1092"/>
                  <a:gd name="T3" fmla="*/ 334 h 364"/>
                  <a:gd name="T4" fmla="*/ 100 w 1092"/>
                  <a:gd name="T5" fmla="*/ 285 h 364"/>
                  <a:gd name="T6" fmla="*/ 0 w 1092"/>
                  <a:gd name="T7" fmla="*/ 103 h 364"/>
                  <a:gd name="T8" fmla="*/ 546 w 1092"/>
                  <a:gd name="T9" fmla="*/ 144 h 364"/>
                  <a:gd name="T10" fmla="*/ 1092 w 1092"/>
                  <a:gd name="T11" fmla="*/ 0 h 364"/>
                  <a:gd name="T12" fmla="*/ 1019 w 1092"/>
                  <a:gd name="T13" fmla="*/ 211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2" h="364">
                    <a:moveTo>
                      <a:pt x="1019" y="211"/>
                    </a:moveTo>
                    <a:cubicBezTo>
                      <a:pt x="1019" y="211"/>
                      <a:pt x="941" y="301"/>
                      <a:pt x="536" y="334"/>
                    </a:cubicBezTo>
                    <a:cubicBezTo>
                      <a:pt x="175" y="364"/>
                      <a:pt x="100" y="285"/>
                      <a:pt x="100" y="28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118" y="182"/>
                      <a:pt x="546" y="144"/>
                    </a:cubicBezTo>
                    <a:cubicBezTo>
                      <a:pt x="981" y="104"/>
                      <a:pt x="1092" y="0"/>
                      <a:pt x="1092" y="0"/>
                    </a:cubicBezTo>
                    <a:lnTo>
                      <a:pt x="1019" y="211"/>
                    </a:lnTo>
                    <a:close/>
                  </a:path>
                </a:pathLst>
              </a:custGeom>
              <a:solidFill>
                <a:schemeClr val="accent2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7">
                <a:extLst>
                  <a:ext uri="{FF2B5EF4-FFF2-40B4-BE49-F238E27FC236}">
                    <a16:creationId xmlns="" xmlns:a16="http://schemas.microsoft.com/office/drawing/2014/main" id="{7B0B5FFA-2189-459E-9043-EC1F5C131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7838" y="3316288"/>
                <a:ext cx="3108325" cy="1228725"/>
              </a:xfrm>
              <a:custGeom>
                <a:avLst/>
                <a:gdLst>
                  <a:gd name="T0" fmla="*/ 748 w 827"/>
                  <a:gd name="T1" fmla="*/ 211 h 327"/>
                  <a:gd name="T2" fmla="*/ 407 w 827"/>
                  <a:gd name="T3" fmla="*/ 305 h 327"/>
                  <a:gd name="T4" fmla="*/ 111 w 827"/>
                  <a:gd name="T5" fmla="*/ 268 h 327"/>
                  <a:gd name="T6" fmla="*/ 0 w 827"/>
                  <a:gd name="T7" fmla="*/ 83 h 327"/>
                  <a:gd name="T8" fmla="*/ 416 w 827"/>
                  <a:gd name="T9" fmla="*/ 113 h 327"/>
                  <a:gd name="T10" fmla="*/ 827 w 827"/>
                  <a:gd name="T11" fmla="*/ 0 h 327"/>
                  <a:gd name="T12" fmla="*/ 748 w 827"/>
                  <a:gd name="T13" fmla="*/ 211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7" h="327">
                    <a:moveTo>
                      <a:pt x="748" y="211"/>
                    </a:moveTo>
                    <a:cubicBezTo>
                      <a:pt x="748" y="211"/>
                      <a:pt x="711" y="279"/>
                      <a:pt x="407" y="305"/>
                    </a:cubicBezTo>
                    <a:cubicBezTo>
                      <a:pt x="135" y="327"/>
                      <a:pt x="111" y="268"/>
                      <a:pt x="111" y="268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3"/>
                      <a:pt x="94" y="142"/>
                      <a:pt x="416" y="113"/>
                    </a:cubicBezTo>
                    <a:cubicBezTo>
                      <a:pt x="743" y="83"/>
                      <a:pt x="827" y="0"/>
                      <a:pt x="827" y="0"/>
                    </a:cubicBezTo>
                    <a:lnTo>
                      <a:pt x="748" y="211"/>
                    </a:lnTo>
                    <a:close/>
                  </a:path>
                </a:pathLst>
              </a:custGeom>
              <a:solidFill>
                <a:schemeClr val="accent4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9">
                <a:extLst>
                  <a:ext uri="{FF2B5EF4-FFF2-40B4-BE49-F238E27FC236}">
                    <a16:creationId xmlns="" xmlns:a16="http://schemas.microsoft.com/office/drawing/2014/main" id="{E3A39F80-46EB-4742-AC50-9F151C930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8526" y="4511676"/>
                <a:ext cx="1830388" cy="1570038"/>
              </a:xfrm>
              <a:custGeom>
                <a:avLst/>
                <a:gdLst>
                  <a:gd name="T0" fmla="*/ 251 w 487"/>
                  <a:gd name="T1" fmla="*/ 261 h 418"/>
                  <a:gd name="T2" fmla="*/ 458 w 487"/>
                  <a:gd name="T3" fmla="*/ 413 h 418"/>
                  <a:gd name="T4" fmla="*/ 483 w 487"/>
                  <a:gd name="T5" fmla="*/ 280 h 418"/>
                  <a:gd name="T6" fmla="*/ 42 w 487"/>
                  <a:gd name="T7" fmla="*/ 68 h 418"/>
                  <a:gd name="T8" fmla="*/ 251 w 487"/>
                  <a:gd name="T9" fmla="*/ 261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418">
                    <a:moveTo>
                      <a:pt x="251" y="261"/>
                    </a:moveTo>
                    <a:cubicBezTo>
                      <a:pt x="355" y="309"/>
                      <a:pt x="454" y="370"/>
                      <a:pt x="458" y="413"/>
                    </a:cubicBezTo>
                    <a:cubicBezTo>
                      <a:pt x="458" y="418"/>
                      <a:pt x="487" y="321"/>
                      <a:pt x="483" y="280"/>
                    </a:cubicBezTo>
                    <a:cubicBezTo>
                      <a:pt x="475" y="185"/>
                      <a:pt x="0" y="0"/>
                      <a:pt x="42" y="68"/>
                    </a:cubicBezTo>
                    <a:cubicBezTo>
                      <a:pt x="50" y="81"/>
                      <a:pt x="176" y="226"/>
                      <a:pt x="251" y="261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12">
                <a:extLst>
                  <a:ext uri="{FF2B5EF4-FFF2-40B4-BE49-F238E27FC236}">
                    <a16:creationId xmlns="" xmlns:a16="http://schemas.microsoft.com/office/drawing/2014/main" id="{C26951B2-B2CC-43D6-89B1-7E1CBF375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4738" y="4533901"/>
                <a:ext cx="1962150" cy="1011238"/>
              </a:xfrm>
              <a:custGeom>
                <a:avLst/>
                <a:gdLst>
                  <a:gd name="T0" fmla="*/ 455 w 522"/>
                  <a:gd name="T1" fmla="*/ 186 h 269"/>
                  <a:gd name="T2" fmla="*/ 265 w 522"/>
                  <a:gd name="T3" fmla="*/ 251 h 269"/>
                  <a:gd name="T4" fmla="*/ 88 w 522"/>
                  <a:gd name="T5" fmla="*/ 220 h 269"/>
                  <a:gd name="T6" fmla="*/ 0 w 522"/>
                  <a:gd name="T7" fmla="*/ 65 h 269"/>
                  <a:gd name="T8" fmla="*/ 257 w 522"/>
                  <a:gd name="T9" fmla="*/ 79 h 269"/>
                  <a:gd name="T10" fmla="*/ 522 w 522"/>
                  <a:gd name="T11" fmla="*/ 0 h 269"/>
                  <a:gd name="T12" fmla="*/ 455 w 522"/>
                  <a:gd name="T13" fmla="*/ 186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2" h="269">
                    <a:moveTo>
                      <a:pt x="455" y="186"/>
                    </a:moveTo>
                    <a:cubicBezTo>
                      <a:pt x="455" y="186"/>
                      <a:pt x="441" y="228"/>
                      <a:pt x="265" y="251"/>
                    </a:cubicBezTo>
                    <a:cubicBezTo>
                      <a:pt x="121" y="269"/>
                      <a:pt x="88" y="220"/>
                      <a:pt x="88" y="22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47" y="104"/>
                      <a:pt x="257" y="79"/>
                    </a:cubicBezTo>
                    <a:cubicBezTo>
                      <a:pt x="470" y="54"/>
                      <a:pt x="522" y="0"/>
                      <a:pt x="522" y="0"/>
                    </a:cubicBezTo>
                    <a:lnTo>
                      <a:pt x="455" y="186"/>
                    </a:lnTo>
                    <a:close/>
                  </a:path>
                </a:pathLst>
              </a:custGeom>
              <a:solidFill>
                <a:schemeClr val="accent5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" name="Oval 4">
              <a:extLst>
                <a:ext uri="{FF2B5EF4-FFF2-40B4-BE49-F238E27FC236}">
                  <a16:creationId xmlns="" xmlns:a16="http://schemas.microsoft.com/office/drawing/2014/main" id="{60032548-1746-4013-92B6-5A080BE476CF}"/>
                </a:ext>
              </a:extLst>
            </p:cNvPr>
            <p:cNvSpPr/>
            <p:nvPr/>
          </p:nvSpPr>
          <p:spPr>
            <a:xfrm>
              <a:off x="2928083" y="1833221"/>
              <a:ext cx="529616" cy="52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="" xmlns:a16="http://schemas.microsoft.com/office/drawing/2014/main" id="{46BE8586-A2C6-48C5-BF0C-967901521D2E}"/>
                </a:ext>
              </a:extLst>
            </p:cNvPr>
            <p:cNvSpPr/>
            <p:nvPr/>
          </p:nvSpPr>
          <p:spPr>
            <a:xfrm>
              <a:off x="2928083" y="5158611"/>
              <a:ext cx="529616" cy="52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4</a:t>
              </a:r>
            </a:p>
          </p:txBody>
        </p:sp>
        <p:sp>
          <p:nvSpPr>
            <p:cNvPr id="7" name="Oval 6">
              <a:extLst>
                <a:ext uri="{FF2B5EF4-FFF2-40B4-BE49-F238E27FC236}">
                  <a16:creationId xmlns="" xmlns:a16="http://schemas.microsoft.com/office/drawing/2014/main" id="{233BF1B7-8789-41DF-BAB4-01CD0421A5FB}"/>
                </a:ext>
              </a:extLst>
            </p:cNvPr>
            <p:cNvSpPr/>
            <p:nvPr/>
          </p:nvSpPr>
          <p:spPr>
            <a:xfrm>
              <a:off x="2928083" y="4050149"/>
              <a:ext cx="529616" cy="52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accent4"/>
                  </a:solidFill>
                </a:rPr>
                <a:t>3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="" xmlns:a16="http://schemas.microsoft.com/office/drawing/2014/main" id="{15877BF4-DD94-4BD1-ACB8-000CF2E8B54D}"/>
                </a:ext>
              </a:extLst>
            </p:cNvPr>
            <p:cNvSpPr/>
            <p:nvPr/>
          </p:nvSpPr>
          <p:spPr>
            <a:xfrm>
              <a:off x="2928083" y="2941685"/>
              <a:ext cx="529616" cy="52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accent2"/>
                  </a:solidFill>
                </a:rPr>
                <a:t>2</a:t>
              </a:r>
            </a:p>
          </p:txBody>
        </p:sp>
      </p:grpSp>
      <p:sp>
        <p:nvSpPr>
          <p:cNvPr id="17" name="Date Placeholder 16">
            <a:extLst>
              <a:ext uri="{FF2B5EF4-FFF2-40B4-BE49-F238E27FC236}">
                <a16:creationId xmlns="" xmlns:a16="http://schemas.microsoft.com/office/drawing/2014/main" id="{336FD110-7659-4E76-A02F-74ED246C4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E783C-1001-4DC6-B0A6-0CB3C9E43334}" type="datetime1">
              <a:rPr lang="en-ID" smtClean="0"/>
              <a:t>21/07/2022</a:t>
            </a:fld>
            <a:endParaRPr lang="en-ID"/>
          </a:p>
        </p:txBody>
      </p:sp>
      <p:sp>
        <p:nvSpPr>
          <p:cNvPr id="18" name="Slide Number Placeholder 17">
            <a:extLst>
              <a:ext uri="{FF2B5EF4-FFF2-40B4-BE49-F238E27FC236}">
                <a16:creationId xmlns="" xmlns:a16="http://schemas.microsoft.com/office/drawing/2014/main" id="{0AD1A2DD-8E7C-48B7-A43A-B848296D5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D876-6383-43F6-8B34-1E567A1E4922}" type="slidenum">
              <a:rPr lang="en-ID" smtClean="0"/>
              <a:t>8</a:t>
            </a:fld>
            <a:endParaRPr lang="en-ID"/>
          </a:p>
        </p:txBody>
      </p:sp>
      <p:pic>
        <p:nvPicPr>
          <p:cNvPr id="20" name="Graphic 19">
            <a:extLst>
              <a:ext uri="{FF2B5EF4-FFF2-40B4-BE49-F238E27FC236}">
                <a16:creationId xmlns="" xmlns:a16="http://schemas.microsoft.com/office/drawing/2014/main" id="{8A2C973A-FC92-4FAD-B6A0-80C180B40D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6000" y="1322106"/>
            <a:ext cx="868682" cy="951111"/>
          </a:xfrm>
          <a:prstGeom prst="rect">
            <a:avLst/>
          </a:prstGeom>
        </p:spPr>
      </p:pic>
      <p:sp>
        <p:nvSpPr>
          <p:cNvPr id="21" name="TextBox 215">
            <a:extLst>
              <a:ext uri="{FF2B5EF4-FFF2-40B4-BE49-F238E27FC236}">
                <a16:creationId xmlns="" xmlns:a16="http://schemas.microsoft.com/office/drawing/2014/main" id="{BCAD9BE9-E054-4C74-84BA-60987E2B268E}"/>
              </a:ext>
            </a:extLst>
          </p:cNvPr>
          <p:cNvSpPr txBox="1"/>
          <p:nvPr/>
        </p:nvSpPr>
        <p:spPr>
          <a:xfrm flipH="1">
            <a:off x="7143132" y="1520662"/>
            <a:ext cx="4344662" cy="55399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ac ex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euismod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Nunc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</p:txBody>
      </p:sp>
      <p:pic>
        <p:nvPicPr>
          <p:cNvPr id="30" name="Graphic 29">
            <a:extLst>
              <a:ext uri="{FF2B5EF4-FFF2-40B4-BE49-F238E27FC236}">
                <a16:creationId xmlns="" xmlns:a16="http://schemas.microsoft.com/office/drawing/2014/main" id="{D68ABDCC-A719-4CBB-AF03-C89CEBB475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6000" y="2586168"/>
            <a:ext cx="868682" cy="951111"/>
          </a:xfrm>
          <a:prstGeom prst="rect">
            <a:avLst/>
          </a:prstGeom>
        </p:spPr>
      </p:pic>
      <p:sp>
        <p:nvSpPr>
          <p:cNvPr id="31" name="TextBox 215">
            <a:extLst>
              <a:ext uri="{FF2B5EF4-FFF2-40B4-BE49-F238E27FC236}">
                <a16:creationId xmlns="" xmlns:a16="http://schemas.microsoft.com/office/drawing/2014/main" id="{DAAC4DC8-45E9-45E1-8BCB-F88BBAB8F106}"/>
              </a:ext>
            </a:extLst>
          </p:cNvPr>
          <p:cNvSpPr txBox="1"/>
          <p:nvPr/>
        </p:nvSpPr>
        <p:spPr>
          <a:xfrm flipH="1">
            <a:off x="7143132" y="2784724"/>
            <a:ext cx="4344662" cy="55399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ac ex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euismod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Nunc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</p:txBody>
      </p:sp>
      <p:pic>
        <p:nvPicPr>
          <p:cNvPr id="33" name="Graphic 32">
            <a:extLst>
              <a:ext uri="{FF2B5EF4-FFF2-40B4-BE49-F238E27FC236}">
                <a16:creationId xmlns="" xmlns:a16="http://schemas.microsoft.com/office/drawing/2014/main" id="{30FFFBF6-1025-41B8-95A1-80A435DCAA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6000" y="3850230"/>
            <a:ext cx="868682" cy="951111"/>
          </a:xfrm>
          <a:prstGeom prst="rect">
            <a:avLst/>
          </a:prstGeom>
        </p:spPr>
      </p:pic>
      <p:sp>
        <p:nvSpPr>
          <p:cNvPr id="34" name="TextBox 215">
            <a:extLst>
              <a:ext uri="{FF2B5EF4-FFF2-40B4-BE49-F238E27FC236}">
                <a16:creationId xmlns="" xmlns:a16="http://schemas.microsoft.com/office/drawing/2014/main" id="{2980FFAB-8545-4834-9DAF-8AE43912F8E4}"/>
              </a:ext>
            </a:extLst>
          </p:cNvPr>
          <p:cNvSpPr txBox="1"/>
          <p:nvPr/>
        </p:nvSpPr>
        <p:spPr>
          <a:xfrm flipH="1">
            <a:off x="7143132" y="4048786"/>
            <a:ext cx="4344662" cy="55399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ac ex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euismod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Nunc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</p:txBody>
      </p:sp>
      <p:pic>
        <p:nvPicPr>
          <p:cNvPr id="36" name="Graphic 35">
            <a:extLst>
              <a:ext uri="{FF2B5EF4-FFF2-40B4-BE49-F238E27FC236}">
                <a16:creationId xmlns="" xmlns:a16="http://schemas.microsoft.com/office/drawing/2014/main" id="{A09FF409-DD99-4F29-90AC-96AB281957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6000" y="5114291"/>
            <a:ext cx="868682" cy="951111"/>
          </a:xfrm>
          <a:prstGeom prst="rect">
            <a:avLst/>
          </a:prstGeom>
        </p:spPr>
      </p:pic>
      <p:sp>
        <p:nvSpPr>
          <p:cNvPr id="37" name="TextBox 215">
            <a:extLst>
              <a:ext uri="{FF2B5EF4-FFF2-40B4-BE49-F238E27FC236}">
                <a16:creationId xmlns="" xmlns:a16="http://schemas.microsoft.com/office/drawing/2014/main" id="{D8941F68-C3C7-43E8-ACEF-F4D0479C91AD}"/>
              </a:ext>
            </a:extLst>
          </p:cNvPr>
          <p:cNvSpPr txBox="1"/>
          <p:nvPr/>
        </p:nvSpPr>
        <p:spPr>
          <a:xfrm flipH="1">
            <a:off x="7143132" y="5312847"/>
            <a:ext cx="4344662" cy="55399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ac ex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euismod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Nunc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tellus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4A9CE7B3-8661-4174-B5A3-0A0947FF208B}"/>
              </a:ext>
            </a:extLst>
          </p:cNvPr>
          <p:cNvSpPr/>
          <p:nvPr/>
        </p:nvSpPr>
        <p:spPr>
          <a:xfrm>
            <a:off x="6296451" y="1563771"/>
            <a:ext cx="467781" cy="467781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39" name="Oval 38">
            <a:extLst>
              <a:ext uri="{FF2B5EF4-FFF2-40B4-BE49-F238E27FC236}">
                <a16:creationId xmlns="" xmlns:a16="http://schemas.microsoft.com/office/drawing/2014/main" id="{469C3529-B85D-4018-B5B3-145E0A91E57B}"/>
              </a:ext>
            </a:extLst>
          </p:cNvPr>
          <p:cNvSpPr/>
          <p:nvPr/>
        </p:nvSpPr>
        <p:spPr>
          <a:xfrm>
            <a:off x="6296451" y="5355956"/>
            <a:ext cx="467781" cy="467781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4</a:t>
            </a:r>
          </a:p>
        </p:txBody>
      </p:sp>
      <p:sp>
        <p:nvSpPr>
          <p:cNvPr id="40" name="Oval 39">
            <a:extLst>
              <a:ext uri="{FF2B5EF4-FFF2-40B4-BE49-F238E27FC236}">
                <a16:creationId xmlns="" xmlns:a16="http://schemas.microsoft.com/office/drawing/2014/main" id="{826C70FA-2503-48B8-A57B-52D151EE593E}"/>
              </a:ext>
            </a:extLst>
          </p:cNvPr>
          <p:cNvSpPr/>
          <p:nvPr/>
        </p:nvSpPr>
        <p:spPr>
          <a:xfrm>
            <a:off x="6296451" y="4091895"/>
            <a:ext cx="467781" cy="467781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accent4"/>
                </a:solidFill>
              </a:rPr>
              <a:t>3</a:t>
            </a:r>
          </a:p>
        </p:txBody>
      </p:sp>
      <p:sp>
        <p:nvSpPr>
          <p:cNvPr id="41" name="Oval 40">
            <a:extLst>
              <a:ext uri="{FF2B5EF4-FFF2-40B4-BE49-F238E27FC236}">
                <a16:creationId xmlns="" xmlns:a16="http://schemas.microsoft.com/office/drawing/2014/main" id="{3F72E00F-EB90-4240-B990-D636403DFA17}"/>
              </a:ext>
            </a:extLst>
          </p:cNvPr>
          <p:cNvSpPr/>
          <p:nvPr/>
        </p:nvSpPr>
        <p:spPr>
          <a:xfrm>
            <a:off x="6296451" y="2827833"/>
            <a:ext cx="467781" cy="467781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accent2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959923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Date Placeholder 60">
            <a:extLst>
              <a:ext uri="{FF2B5EF4-FFF2-40B4-BE49-F238E27FC236}">
                <a16:creationId xmlns="" xmlns:a16="http://schemas.microsoft.com/office/drawing/2014/main" id="{61D513F1-9258-4EF8-B058-D222D4561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C1720-1E64-419A-8A30-FF41ABD8AD4C}" type="datetime1">
              <a:rPr lang="en-ID" smtClean="0"/>
              <a:t>21/07/2022</a:t>
            </a:fld>
            <a:endParaRPr lang="en-ID"/>
          </a:p>
        </p:txBody>
      </p:sp>
      <p:sp>
        <p:nvSpPr>
          <p:cNvPr id="62" name="Slide Number Placeholder 61">
            <a:extLst>
              <a:ext uri="{FF2B5EF4-FFF2-40B4-BE49-F238E27FC236}">
                <a16:creationId xmlns="" xmlns:a16="http://schemas.microsoft.com/office/drawing/2014/main" id="{28212BC9-7823-4917-B4F0-F9DEE9F3E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D876-6383-43F6-8B34-1E567A1E4922}" type="slidenum">
              <a:rPr lang="en-ID" smtClean="0"/>
              <a:t>9</a:t>
            </a:fld>
            <a:endParaRPr lang="en-ID"/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191C58C7-08B5-4482-AC92-8E3D165A424D}"/>
              </a:ext>
            </a:extLst>
          </p:cNvPr>
          <p:cNvSpPr txBox="1"/>
          <p:nvPr/>
        </p:nvSpPr>
        <p:spPr>
          <a:xfrm>
            <a:off x="533400" y="4650420"/>
            <a:ext cx="11125200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Vestibulum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augue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bibendum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dui non,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nisl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Nam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blandit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venenatis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augue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et semper libero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vel.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egestas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tortor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vestibulum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molestie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Etiam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lorem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risus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malesuada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tempus et id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Praesent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ac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justo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Cras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luctus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placerat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Pellentesque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interdum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nisi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facilisis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lobortis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Vivamus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consequat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arcu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Aenean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pharetra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condimentum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odio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lobortis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ornare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accumsan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augue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risus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tristique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accumsan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Interdum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malesuada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fames ac ante ipsum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primis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faucibus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grpSp>
        <p:nvGrpSpPr>
          <p:cNvPr id="146" name="Group 145">
            <a:extLst>
              <a:ext uri="{FF2B5EF4-FFF2-40B4-BE49-F238E27FC236}">
                <a16:creationId xmlns="" xmlns:a16="http://schemas.microsoft.com/office/drawing/2014/main" id="{89AC2156-9E40-4F1E-9A1B-9C10F9D7EB14}"/>
              </a:ext>
            </a:extLst>
          </p:cNvPr>
          <p:cNvGrpSpPr/>
          <p:nvPr/>
        </p:nvGrpSpPr>
        <p:grpSpPr>
          <a:xfrm>
            <a:off x="7838329" y="1836418"/>
            <a:ext cx="3458152" cy="2038316"/>
            <a:chOff x="964299" y="3732754"/>
            <a:chExt cx="3458152" cy="2038316"/>
          </a:xfrm>
        </p:grpSpPr>
        <p:grpSp>
          <p:nvGrpSpPr>
            <p:cNvPr id="41" name="Group 40">
              <a:extLst>
                <a:ext uri="{FF2B5EF4-FFF2-40B4-BE49-F238E27FC236}">
                  <a16:creationId xmlns="" xmlns:a16="http://schemas.microsoft.com/office/drawing/2014/main" id="{CB1511E6-5FB2-474D-8718-4FD91A2D1616}"/>
                </a:ext>
              </a:extLst>
            </p:cNvPr>
            <p:cNvGrpSpPr/>
            <p:nvPr/>
          </p:nvGrpSpPr>
          <p:grpSpPr>
            <a:xfrm>
              <a:off x="964299" y="5263626"/>
              <a:ext cx="287338" cy="276225"/>
              <a:chOff x="9309100" y="1363663"/>
              <a:chExt cx="287338" cy="276225"/>
            </a:xfrm>
            <a:solidFill>
              <a:schemeClr val="accent5"/>
            </a:solidFill>
          </p:grpSpPr>
          <p:sp>
            <p:nvSpPr>
              <p:cNvPr id="42" name="Freeform 77">
                <a:extLst>
                  <a:ext uri="{FF2B5EF4-FFF2-40B4-BE49-F238E27FC236}">
                    <a16:creationId xmlns="" xmlns:a16="http://schemas.microsoft.com/office/drawing/2014/main" id="{8EF693DB-D1E2-4FE3-8EB9-BC6EDFBFCD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09100" y="1363663"/>
                <a:ext cx="161925" cy="276225"/>
              </a:xfrm>
              <a:custGeom>
                <a:avLst/>
                <a:gdLst>
                  <a:gd name="T0" fmla="*/ 421 w 511"/>
                  <a:gd name="T1" fmla="*/ 270 h 872"/>
                  <a:gd name="T2" fmla="*/ 361 w 511"/>
                  <a:gd name="T3" fmla="*/ 391 h 872"/>
                  <a:gd name="T4" fmla="*/ 331 w 511"/>
                  <a:gd name="T5" fmla="*/ 511 h 872"/>
                  <a:gd name="T6" fmla="*/ 301 w 511"/>
                  <a:gd name="T7" fmla="*/ 720 h 872"/>
                  <a:gd name="T8" fmla="*/ 331 w 511"/>
                  <a:gd name="T9" fmla="*/ 842 h 872"/>
                  <a:gd name="T10" fmla="*/ 60 w 511"/>
                  <a:gd name="T11" fmla="*/ 750 h 872"/>
                  <a:gd name="T12" fmla="*/ 30 w 511"/>
                  <a:gd name="T13" fmla="*/ 631 h 872"/>
                  <a:gd name="T14" fmla="*/ 30 w 511"/>
                  <a:gd name="T15" fmla="*/ 720 h 872"/>
                  <a:gd name="T16" fmla="*/ 60 w 511"/>
                  <a:gd name="T17" fmla="*/ 601 h 872"/>
                  <a:gd name="T18" fmla="*/ 90 w 511"/>
                  <a:gd name="T19" fmla="*/ 481 h 872"/>
                  <a:gd name="T20" fmla="*/ 135 w 511"/>
                  <a:gd name="T21" fmla="*/ 270 h 872"/>
                  <a:gd name="T22" fmla="*/ 150 w 511"/>
                  <a:gd name="T23" fmla="*/ 150 h 872"/>
                  <a:gd name="T24" fmla="*/ 60 w 511"/>
                  <a:gd name="T25" fmla="*/ 30 h 872"/>
                  <a:gd name="T26" fmla="*/ 391 w 511"/>
                  <a:gd name="T27" fmla="*/ 120 h 872"/>
                  <a:gd name="T28" fmla="*/ 481 w 511"/>
                  <a:gd name="T29" fmla="*/ 240 h 872"/>
                  <a:gd name="T30" fmla="*/ 481 w 511"/>
                  <a:gd name="T31" fmla="*/ 240 h 872"/>
                  <a:gd name="T32" fmla="*/ 150 w 511"/>
                  <a:gd name="T33" fmla="*/ 30 h 872"/>
                  <a:gd name="T34" fmla="*/ 120 w 511"/>
                  <a:gd name="T35" fmla="*/ 481 h 872"/>
                  <a:gd name="T36" fmla="*/ 150 w 511"/>
                  <a:gd name="T37" fmla="*/ 601 h 872"/>
                  <a:gd name="T38" fmla="*/ 120 w 511"/>
                  <a:gd name="T39" fmla="*/ 720 h 872"/>
                  <a:gd name="T40" fmla="*/ 301 w 511"/>
                  <a:gd name="T41" fmla="*/ 750 h 872"/>
                  <a:gd name="T42" fmla="*/ 180 w 511"/>
                  <a:gd name="T43" fmla="*/ 360 h 872"/>
                  <a:gd name="T44" fmla="*/ 241 w 511"/>
                  <a:gd name="T45" fmla="*/ 240 h 872"/>
                  <a:gd name="T46" fmla="*/ 505 w 511"/>
                  <a:gd name="T47" fmla="*/ 267 h 872"/>
                  <a:gd name="T48" fmla="*/ 511 w 511"/>
                  <a:gd name="T49" fmla="*/ 255 h 872"/>
                  <a:gd name="T50" fmla="*/ 507 w 511"/>
                  <a:gd name="T51" fmla="*/ 124 h 872"/>
                  <a:gd name="T52" fmla="*/ 421 w 511"/>
                  <a:gd name="T53" fmla="*/ 120 h 872"/>
                  <a:gd name="T54" fmla="*/ 417 w 511"/>
                  <a:gd name="T55" fmla="*/ 4 h 872"/>
                  <a:gd name="T56" fmla="*/ 45 w 511"/>
                  <a:gd name="T57" fmla="*/ 0 h 872"/>
                  <a:gd name="T58" fmla="*/ 33 w 511"/>
                  <a:gd name="T59" fmla="*/ 6 h 872"/>
                  <a:gd name="T60" fmla="*/ 30 w 511"/>
                  <a:gd name="T61" fmla="*/ 138 h 872"/>
                  <a:gd name="T62" fmla="*/ 40 w 511"/>
                  <a:gd name="T63" fmla="*/ 148 h 872"/>
                  <a:gd name="T64" fmla="*/ 75 w 511"/>
                  <a:gd name="T65" fmla="*/ 240 h 872"/>
                  <a:gd name="T66" fmla="*/ 63 w 511"/>
                  <a:gd name="T67" fmla="*/ 247 h 872"/>
                  <a:gd name="T68" fmla="*/ 15 w 511"/>
                  <a:gd name="T69" fmla="*/ 360 h 872"/>
                  <a:gd name="T70" fmla="*/ 2 w 511"/>
                  <a:gd name="T71" fmla="*/ 367 h 872"/>
                  <a:gd name="T72" fmla="*/ 0 w 511"/>
                  <a:gd name="T73" fmla="*/ 499 h 872"/>
                  <a:gd name="T74" fmla="*/ 10 w 511"/>
                  <a:gd name="T75" fmla="*/ 509 h 872"/>
                  <a:gd name="T76" fmla="*/ 15 w 511"/>
                  <a:gd name="T77" fmla="*/ 601 h 872"/>
                  <a:gd name="T78" fmla="*/ 2 w 511"/>
                  <a:gd name="T79" fmla="*/ 607 h 872"/>
                  <a:gd name="T80" fmla="*/ 0 w 511"/>
                  <a:gd name="T81" fmla="*/ 739 h 872"/>
                  <a:gd name="T82" fmla="*/ 10 w 511"/>
                  <a:gd name="T83" fmla="*/ 749 h 872"/>
                  <a:gd name="T84" fmla="*/ 30 w 511"/>
                  <a:gd name="T85" fmla="*/ 859 h 872"/>
                  <a:gd name="T86" fmla="*/ 40 w 511"/>
                  <a:gd name="T87" fmla="*/ 870 h 872"/>
                  <a:gd name="T88" fmla="*/ 411 w 511"/>
                  <a:gd name="T89" fmla="*/ 870 h 872"/>
                  <a:gd name="T90" fmla="*/ 421 w 511"/>
                  <a:gd name="T91" fmla="*/ 860 h 872"/>
                  <a:gd name="T92" fmla="*/ 419 w 511"/>
                  <a:gd name="T93" fmla="*/ 728 h 872"/>
                  <a:gd name="T94" fmla="*/ 406 w 511"/>
                  <a:gd name="T95" fmla="*/ 720 h 872"/>
                  <a:gd name="T96" fmla="*/ 411 w 511"/>
                  <a:gd name="T97" fmla="*/ 629 h 872"/>
                  <a:gd name="T98" fmla="*/ 421 w 511"/>
                  <a:gd name="T99" fmla="*/ 619 h 872"/>
                  <a:gd name="T100" fmla="*/ 419 w 511"/>
                  <a:gd name="T101" fmla="*/ 487 h 872"/>
                  <a:gd name="T102" fmla="*/ 406 w 511"/>
                  <a:gd name="T103" fmla="*/ 481 h 872"/>
                  <a:gd name="T104" fmla="*/ 442 w 511"/>
                  <a:gd name="T105" fmla="*/ 389 h 872"/>
                  <a:gd name="T106" fmla="*/ 451 w 511"/>
                  <a:gd name="T107" fmla="*/ 378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11" h="872">
                    <a:moveTo>
                      <a:pt x="421" y="360"/>
                    </a:moveTo>
                    <a:lnTo>
                      <a:pt x="376" y="360"/>
                    </a:lnTo>
                    <a:lnTo>
                      <a:pt x="361" y="360"/>
                    </a:lnTo>
                    <a:lnTo>
                      <a:pt x="361" y="270"/>
                    </a:lnTo>
                    <a:lnTo>
                      <a:pt x="421" y="270"/>
                    </a:lnTo>
                    <a:lnTo>
                      <a:pt x="421" y="360"/>
                    </a:lnTo>
                    <a:close/>
                    <a:moveTo>
                      <a:pt x="361" y="481"/>
                    </a:moveTo>
                    <a:lnTo>
                      <a:pt x="301" y="481"/>
                    </a:lnTo>
                    <a:lnTo>
                      <a:pt x="301" y="391"/>
                    </a:lnTo>
                    <a:lnTo>
                      <a:pt x="361" y="391"/>
                    </a:lnTo>
                    <a:lnTo>
                      <a:pt x="361" y="481"/>
                    </a:lnTo>
                    <a:close/>
                    <a:moveTo>
                      <a:pt x="391" y="601"/>
                    </a:moveTo>
                    <a:lnTo>
                      <a:pt x="376" y="601"/>
                    </a:lnTo>
                    <a:lnTo>
                      <a:pt x="331" y="601"/>
                    </a:lnTo>
                    <a:lnTo>
                      <a:pt x="331" y="511"/>
                    </a:lnTo>
                    <a:lnTo>
                      <a:pt x="376" y="511"/>
                    </a:lnTo>
                    <a:lnTo>
                      <a:pt x="391" y="511"/>
                    </a:lnTo>
                    <a:lnTo>
                      <a:pt x="391" y="601"/>
                    </a:lnTo>
                    <a:close/>
                    <a:moveTo>
                      <a:pt x="361" y="720"/>
                    </a:moveTo>
                    <a:lnTo>
                      <a:pt x="301" y="720"/>
                    </a:lnTo>
                    <a:lnTo>
                      <a:pt x="301" y="631"/>
                    </a:lnTo>
                    <a:lnTo>
                      <a:pt x="361" y="631"/>
                    </a:lnTo>
                    <a:lnTo>
                      <a:pt x="361" y="720"/>
                    </a:lnTo>
                    <a:close/>
                    <a:moveTo>
                      <a:pt x="391" y="842"/>
                    </a:moveTo>
                    <a:lnTo>
                      <a:pt x="331" y="842"/>
                    </a:lnTo>
                    <a:lnTo>
                      <a:pt x="331" y="750"/>
                    </a:lnTo>
                    <a:lnTo>
                      <a:pt x="376" y="750"/>
                    </a:lnTo>
                    <a:lnTo>
                      <a:pt x="391" y="750"/>
                    </a:lnTo>
                    <a:lnTo>
                      <a:pt x="391" y="842"/>
                    </a:lnTo>
                    <a:close/>
                    <a:moveTo>
                      <a:pt x="60" y="750"/>
                    </a:moveTo>
                    <a:lnTo>
                      <a:pt x="120" y="750"/>
                    </a:lnTo>
                    <a:lnTo>
                      <a:pt x="120" y="842"/>
                    </a:lnTo>
                    <a:lnTo>
                      <a:pt x="60" y="842"/>
                    </a:lnTo>
                    <a:lnTo>
                      <a:pt x="60" y="750"/>
                    </a:lnTo>
                    <a:close/>
                    <a:moveTo>
                      <a:pt x="30" y="631"/>
                    </a:moveTo>
                    <a:lnTo>
                      <a:pt x="45" y="631"/>
                    </a:lnTo>
                    <a:lnTo>
                      <a:pt x="90" y="631"/>
                    </a:lnTo>
                    <a:lnTo>
                      <a:pt x="90" y="720"/>
                    </a:lnTo>
                    <a:lnTo>
                      <a:pt x="45" y="720"/>
                    </a:lnTo>
                    <a:lnTo>
                      <a:pt x="30" y="720"/>
                    </a:lnTo>
                    <a:lnTo>
                      <a:pt x="30" y="631"/>
                    </a:lnTo>
                    <a:close/>
                    <a:moveTo>
                      <a:pt x="60" y="511"/>
                    </a:moveTo>
                    <a:lnTo>
                      <a:pt x="120" y="511"/>
                    </a:lnTo>
                    <a:lnTo>
                      <a:pt x="120" y="601"/>
                    </a:lnTo>
                    <a:lnTo>
                      <a:pt x="60" y="601"/>
                    </a:lnTo>
                    <a:lnTo>
                      <a:pt x="60" y="511"/>
                    </a:lnTo>
                    <a:close/>
                    <a:moveTo>
                      <a:pt x="30" y="391"/>
                    </a:moveTo>
                    <a:lnTo>
                      <a:pt x="75" y="391"/>
                    </a:lnTo>
                    <a:lnTo>
                      <a:pt x="90" y="391"/>
                    </a:lnTo>
                    <a:lnTo>
                      <a:pt x="90" y="481"/>
                    </a:lnTo>
                    <a:lnTo>
                      <a:pt x="45" y="481"/>
                    </a:lnTo>
                    <a:lnTo>
                      <a:pt x="30" y="481"/>
                    </a:lnTo>
                    <a:lnTo>
                      <a:pt x="30" y="391"/>
                    </a:lnTo>
                    <a:close/>
                    <a:moveTo>
                      <a:pt x="90" y="270"/>
                    </a:moveTo>
                    <a:lnTo>
                      <a:pt x="135" y="270"/>
                    </a:lnTo>
                    <a:lnTo>
                      <a:pt x="150" y="270"/>
                    </a:lnTo>
                    <a:lnTo>
                      <a:pt x="150" y="360"/>
                    </a:lnTo>
                    <a:lnTo>
                      <a:pt x="90" y="360"/>
                    </a:lnTo>
                    <a:lnTo>
                      <a:pt x="90" y="270"/>
                    </a:lnTo>
                    <a:close/>
                    <a:moveTo>
                      <a:pt x="150" y="150"/>
                    </a:moveTo>
                    <a:lnTo>
                      <a:pt x="211" y="150"/>
                    </a:lnTo>
                    <a:lnTo>
                      <a:pt x="211" y="240"/>
                    </a:lnTo>
                    <a:lnTo>
                      <a:pt x="150" y="240"/>
                    </a:lnTo>
                    <a:lnTo>
                      <a:pt x="150" y="150"/>
                    </a:lnTo>
                    <a:close/>
                    <a:moveTo>
                      <a:pt x="60" y="30"/>
                    </a:moveTo>
                    <a:lnTo>
                      <a:pt x="120" y="30"/>
                    </a:lnTo>
                    <a:lnTo>
                      <a:pt x="120" y="120"/>
                    </a:lnTo>
                    <a:lnTo>
                      <a:pt x="60" y="120"/>
                    </a:lnTo>
                    <a:lnTo>
                      <a:pt x="60" y="30"/>
                    </a:lnTo>
                    <a:close/>
                    <a:moveTo>
                      <a:pt x="391" y="120"/>
                    </a:moveTo>
                    <a:lnTo>
                      <a:pt x="331" y="120"/>
                    </a:lnTo>
                    <a:lnTo>
                      <a:pt x="331" y="30"/>
                    </a:lnTo>
                    <a:lnTo>
                      <a:pt x="391" y="30"/>
                    </a:lnTo>
                    <a:lnTo>
                      <a:pt x="391" y="120"/>
                    </a:lnTo>
                    <a:close/>
                    <a:moveTo>
                      <a:pt x="481" y="240"/>
                    </a:moveTo>
                    <a:lnTo>
                      <a:pt x="436" y="240"/>
                    </a:lnTo>
                    <a:lnTo>
                      <a:pt x="421" y="240"/>
                    </a:lnTo>
                    <a:lnTo>
                      <a:pt x="421" y="150"/>
                    </a:lnTo>
                    <a:lnTo>
                      <a:pt x="481" y="150"/>
                    </a:lnTo>
                    <a:lnTo>
                      <a:pt x="481" y="240"/>
                    </a:lnTo>
                    <a:close/>
                    <a:moveTo>
                      <a:pt x="150" y="30"/>
                    </a:moveTo>
                    <a:lnTo>
                      <a:pt x="301" y="30"/>
                    </a:lnTo>
                    <a:lnTo>
                      <a:pt x="301" y="120"/>
                    </a:lnTo>
                    <a:lnTo>
                      <a:pt x="150" y="120"/>
                    </a:lnTo>
                    <a:lnTo>
                      <a:pt x="150" y="30"/>
                    </a:lnTo>
                    <a:close/>
                    <a:moveTo>
                      <a:pt x="120" y="481"/>
                    </a:moveTo>
                    <a:lnTo>
                      <a:pt x="120" y="391"/>
                    </a:lnTo>
                    <a:lnTo>
                      <a:pt x="271" y="391"/>
                    </a:lnTo>
                    <a:lnTo>
                      <a:pt x="271" y="481"/>
                    </a:lnTo>
                    <a:lnTo>
                      <a:pt x="120" y="481"/>
                    </a:lnTo>
                    <a:close/>
                    <a:moveTo>
                      <a:pt x="150" y="601"/>
                    </a:moveTo>
                    <a:lnTo>
                      <a:pt x="150" y="511"/>
                    </a:lnTo>
                    <a:lnTo>
                      <a:pt x="301" y="511"/>
                    </a:lnTo>
                    <a:lnTo>
                      <a:pt x="301" y="601"/>
                    </a:lnTo>
                    <a:lnTo>
                      <a:pt x="150" y="601"/>
                    </a:lnTo>
                    <a:close/>
                    <a:moveTo>
                      <a:pt x="120" y="720"/>
                    </a:moveTo>
                    <a:lnTo>
                      <a:pt x="120" y="631"/>
                    </a:lnTo>
                    <a:lnTo>
                      <a:pt x="271" y="631"/>
                    </a:lnTo>
                    <a:lnTo>
                      <a:pt x="271" y="720"/>
                    </a:lnTo>
                    <a:lnTo>
                      <a:pt x="120" y="720"/>
                    </a:lnTo>
                    <a:close/>
                    <a:moveTo>
                      <a:pt x="301" y="750"/>
                    </a:moveTo>
                    <a:lnTo>
                      <a:pt x="301" y="842"/>
                    </a:lnTo>
                    <a:lnTo>
                      <a:pt x="150" y="842"/>
                    </a:lnTo>
                    <a:lnTo>
                      <a:pt x="150" y="750"/>
                    </a:lnTo>
                    <a:lnTo>
                      <a:pt x="301" y="750"/>
                    </a:lnTo>
                    <a:close/>
                    <a:moveTo>
                      <a:pt x="180" y="360"/>
                    </a:moveTo>
                    <a:lnTo>
                      <a:pt x="180" y="270"/>
                    </a:lnTo>
                    <a:lnTo>
                      <a:pt x="331" y="270"/>
                    </a:lnTo>
                    <a:lnTo>
                      <a:pt x="331" y="360"/>
                    </a:lnTo>
                    <a:lnTo>
                      <a:pt x="180" y="360"/>
                    </a:lnTo>
                    <a:close/>
                    <a:moveTo>
                      <a:pt x="241" y="240"/>
                    </a:moveTo>
                    <a:lnTo>
                      <a:pt x="241" y="150"/>
                    </a:lnTo>
                    <a:lnTo>
                      <a:pt x="391" y="150"/>
                    </a:lnTo>
                    <a:lnTo>
                      <a:pt x="391" y="240"/>
                    </a:lnTo>
                    <a:lnTo>
                      <a:pt x="241" y="240"/>
                    </a:lnTo>
                    <a:close/>
                    <a:moveTo>
                      <a:pt x="451" y="270"/>
                    </a:moveTo>
                    <a:lnTo>
                      <a:pt x="496" y="270"/>
                    </a:lnTo>
                    <a:lnTo>
                      <a:pt x="499" y="270"/>
                    </a:lnTo>
                    <a:lnTo>
                      <a:pt x="502" y="268"/>
                    </a:lnTo>
                    <a:lnTo>
                      <a:pt x="505" y="267"/>
                    </a:lnTo>
                    <a:lnTo>
                      <a:pt x="507" y="265"/>
                    </a:lnTo>
                    <a:lnTo>
                      <a:pt x="509" y="263"/>
                    </a:lnTo>
                    <a:lnTo>
                      <a:pt x="510" y="261"/>
                    </a:lnTo>
                    <a:lnTo>
                      <a:pt x="511" y="258"/>
                    </a:lnTo>
                    <a:lnTo>
                      <a:pt x="511" y="255"/>
                    </a:lnTo>
                    <a:lnTo>
                      <a:pt x="511" y="135"/>
                    </a:lnTo>
                    <a:lnTo>
                      <a:pt x="511" y="131"/>
                    </a:lnTo>
                    <a:lnTo>
                      <a:pt x="510" y="129"/>
                    </a:lnTo>
                    <a:lnTo>
                      <a:pt x="509" y="126"/>
                    </a:lnTo>
                    <a:lnTo>
                      <a:pt x="507" y="124"/>
                    </a:lnTo>
                    <a:lnTo>
                      <a:pt x="505" y="122"/>
                    </a:lnTo>
                    <a:lnTo>
                      <a:pt x="502" y="121"/>
                    </a:lnTo>
                    <a:lnTo>
                      <a:pt x="499" y="120"/>
                    </a:lnTo>
                    <a:lnTo>
                      <a:pt x="496" y="120"/>
                    </a:lnTo>
                    <a:lnTo>
                      <a:pt x="421" y="120"/>
                    </a:lnTo>
                    <a:lnTo>
                      <a:pt x="421" y="15"/>
                    </a:lnTo>
                    <a:lnTo>
                      <a:pt x="421" y="11"/>
                    </a:lnTo>
                    <a:lnTo>
                      <a:pt x="420" y="8"/>
                    </a:lnTo>
                    <a:lnTo>
                      <a:pt x="419" y="6"/>
                    </a:lnTo>
                    <a:lnTo>
                      <a:pt x="417" y="4"/>
                    </a:lnTo>
                    <a:lnTo>
                      <a:pt x="415" y="2"/>
                    </a:lnTo>
                    <a:lnTo>
                      <a:pt x="411" y="1"/>
                    </a:lnTo>
                    <a:lnTo>
                      <a:pt x="409" y="0"/>
                    </a:lnTo>
                    <a:lnTo>
                      <a:pt x="406" y="0"/>
                    </a:lnTo>
                    <a:lnTo>
                      <a:pt x="45" y="0"/>
                    </a:lnTo>
                    <a:lnTo>
                      <a:pt x="42" y="0"/>
                    </a:lnTo>
                    <a:lnTo>
                      <a:pt x="40" y="1"/>
                    </a:lnTo>
                    <a:lnTo>
                      <a:pt x="36" y="2"/>
                    </a:lnTo>
                    <a:lnTo>
                      <a:pt x="34" y="4"/>
                    </a:lnTo>
                    <a:lnTo>
                      <a:pt x="33" y="6"/>
                    </a:lnTo>
                    <a:lnTo>
                      <a:pt x="31" y="8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0" y="135"/>
                    </a:lnTo>
                    <a:lnTo>
                      <a:pt x="30" y="138"/>
                    </a:lnTo>
                    <a:lnTo>
                      <a:pt x="31" y="140"/>
                    </a:lnTo>
                    <a:lnTo>
                      <a:pt x="33" y="143"/>
                    </a:lnTo>
                    <a:lnTo>
                      <a:pt x="34" y="145"/>
                    </a:lnTo>
                    <a:lnTo>
                      <a:pt x="36" y="147"/>
                    </a:lnTo>
                    <a:lnTo>
                      <a:pt x="40" y="148"/>
                    </a:lnTo>
                    <a:lnTo>
                      <a:pt x="42" y="150"/>
                    </a:lnTo>
                    <a:lnTo>
                      <a:pt x="45" y="150"/>
                    </a:lnTo>
                    <a:lnTo>
                      <a:pt x="120" y="150"/>
                    </a:lnTo>
                    <a:lnTo>
                      <a:pt x="120" y="240"/>
                    </a:lnTo>
                    <a:lnTo>
                      <a:pt x="75" y="240"/>
                    </a:lnTo>
                    <a:lnTo>
                      <a:pt x="72" y="241"/>
                    </a:lnTo>
                    <a:lnTo>
                      <a:pt x="70" y="241"/>
                    </a:lnTo>
                    <a:lnTo>
                      <a:pt x="66" y="243"/>
                    </a:lnTo>
                    <a:lnTo>
                      <a:pt x="64" y="244"/>
                    </a:lnTo>
                    <a:lnTo>
                      <a:pt x="63" y="247"/>
                    </a:lnTo>
                    <a:lnTo>
                      <a:pt x="61" y="249"/>
                    </a:lnTo>
                    <a:lnTo>
                      <a:pt x="60" y="252"/>
                    </a:lnTo>
                    <a:lnTo>
                      <a:pt x="60" y="255"/>
                    </a:lnTo>
                    <a:lnTo>
                      <a:pt x="60" y="360"/>
                    </a:lnTo>
                    <a:lnTo>
                      <a:pt x="15" y="360"/>
                    </a:lnTo>
                    <a:lnTo>
                      <a:pt x="12" y="361"/>
                    </a:lnTo>
                    <a:lnTo>
                      <a:pt x="10" y="362"/>
                    </a:lnTo>
                    <a:lnTo>
                      <a:pt x="6" y="363"/>
                    </a:lnTo>
                    <a:lnTo>
                      <a:pt x="4" y="365"/>
                    </a:lnTo>
                    <a:lnTo>
                      <a:pt x="2" y="367"/>
                    </a:lnTo>
                    <a:lnTo>
                      <a:pt x="1" y="369"/>
                    </a:lnTo>
                    <a:lnTo>
                      <a:pt x="0" y="372"/>
                    </a:lnTo>
                    <a:lnTo>
                      <a:pt x="0" y="376"/>
                    </a:lnTo>
                    <a:lnTo>
                      <a:pt x="0" y="496"/>
                    </a:lnTo>
                    <a:lnTo>
                      <a:pt x="0" y="499"/>
                    </a:lnTo>
                    <a:lnTo>
                      <a:pt x="1" y="501"/>
                    </a:lnTo>
                    <a:lnTo>
                      <a:pt x="2" y="504"/>
                    </a:lnTo>
                    <a:lnTo>
                      <a:pt x="4" y="506"/>
                    </a:lnTo>
                    <a:lnTo>
                      <a:pt x="6" y="508"/>
                    </a:lnTo>
                    <a:lnTo>
                      <a:pt x="10" y="509"/>
                    </a:lnTo>
                    <a:lnTo>
                      <a:pt x="12" y="511"/>
                    </a:lnTo>
                    <a:lnTo>
                      <a:pt x="15" y="511"/>
                    </a:lnTo>
                    <a:lnTo>
                      <a:pt x="30" y="511"/>
                    </a:lnTo>
                    <a:lnTo>
                      <a:pt x="30" y="601"/>
                    </a:lnTo>
                    <a:lnTo>
                      <a:pt x="15" y="601"/>
                    </a:lnTo>
                    <a:lnTo>
                      <a:pt x="12" y="601"/>
                    </a:lnTo>
                    <a:lnTo>
                      <a:pt x="10" y="602"/>
                    </a:lnTo>
                    <a:lnTo>
                      <a:pt x="6" y="603"/>
                    </a:lnTo>
                    <a:lnTo>
                      <a:pt x="4" y="605"/>
                    </a:lnTo>
                    <a:lnTo>
                      <a:pt x="2" y="607"/>
                    </a:lnTo>
                    <a:lnTo>
                      <a:pt x="1" y="610"/>
                    </a:lnTo>
                    <a:lnTo>
                      <a:pt x="0" y="612"/>
                    </a:lnTo>
                    <a:lnTo>
                      <a:pt x="0" y="616"/>
                    </a:lnTo>
                    <a:lnTo>
                      <a:pt x="0" y="735"/>
                    </a:lnTo>
                    <a:lnTo>
                      <a:pt x="0" y="739"/>
                    </a:lnTo>
                    <a:lnTo>
                      <a:pt x="1" y="742"/>
                    </a:lnTo>
                    <a:lnTo>
                      <a:pt x="2" y="744"/>
                    </a:lnTo>
                    <a:lnTo>
                      <a:pt x="4" y="746"/>
                    </a:lnTo>
                    <a:lnTo>
                      <a:pt x="6" y="748"/>
                    </a:lnTo>
                    <a:lnTo>
                      <a:pt x="10" y="749"/>
                    </a:lnTo>
                    <a:lnTo>
                      <a:pt x="12" y="750"/>
                    </a:lnTo>
                    <a:lnTo>
                      <a:pt x="15" y="752"/>
                    </a:lnTo>
                    <a:lnTo>
                      <a:pt x="30" y="750"/>
                    </a:lnTo>
                    <a:lnTo>
                      <a:pt x="30" y="857"/>
                    </a:lnTo>
                    <a:lnTo>
                      <a:pt x="30" y="859"/>
                    </a:lnTo>
                    <a:lnTo>
                      <a:pt x="31" y="862"/>
                    </a:lnTo>
                    <a:lnTo>
                      <a:pt x="33" y="865"/>
                    </a:lnTo>
                    <a:lnTo>
                      <a:pt x="34" y="867"/>
                    </a:lnTo>
                    <a:lnTo>
                      <a:pt x="36" y="868"/>
                    </a:lnTo>
                    <a:lnTo>
                      <a:pt x="40" y="870"/>
                    </a:lnTo>
                    <a:lnTo>
                      <a:pt x="42" y="870"/>
                    </a:lnTo>
                    <a:lnTo>
                      <a:pt x="45" y="872"/>
                    </a:lnTo>
                    <a:lnTo>
                      <a:pt x="406" y="872"/>
                    </a:lnTo>
                    <a:lnTo>
                      <a:pt x="409" y="870"/>
                    </a:lnTo>
                    <a:lnTo>
                      <a:pt x="411" y="870"/>
                    </a:lnTo>
                    <a:lnTo>
                      <a:pt x="415" y="868"/>
                    </a:lnTo>
                    <a:lnTo>
                      <a:pt x="417" y="867"/>
                    </a:lnTo>
                    <a:lnTo>
                      <a:pt x="419" y="865"/>
                    </a:lnTo>
                    <a:lnTo>
                      <a:pt x="420" y="862"/>
                    </a:lnTo>
                    <a:lnTo>
                      <a:pt x="421" y="860"/>
                    </a:lnTo>
                    <a:lnTo>
                      <a:pt x="421" y="857"/>
                    </a:lnTo>
                    <a:lnTo>
                      <a:pt x="421" y="735"/>
                    </a:lnTo>
                    <a:lnTo>
                      <a:pt x="421" y="733"/>
                    </a:lnTo>
                    <a:lnTo>
                      <a:pt x="420" y="730"/>
                    </a:lnTo>
                    <a:lnTo>
                      <a:pt x="419" y="728"/>
                    </a:lnTo>
                    <a:lnTo>
                      <a:pt x="417" y="726"/>
                    </a:lnTo>
                    <a:lnTo>
                      <a:pt x="415" y="724"/>
                    </a:lnTo>
                    <a:lnTo>
                      <a:pt x="411" y="723"/>
                    </a:lnTo>
                    <a:lnTo>
                      <a:pt x="409" y="722"/>
                    </a:lnTo>
                    <a:lnTo>
                      <a:pt x="406" y="720"/>
                    </a:lnTo>
                    <a:lnTo>
                      <a:pt x="391" y="720"/>
                    </a:lnTo>
                    <a:lnTo>
                      <a:pt x="391" y="631"/>
                    </a:lnTo>
                    <a:lnTo>
                      <a:pt x="406" y="631"/>
                    </a:lnTo>
                    <a:lnTo>
                      <a:pt x="409" y="631"/>
                    </a:lnTo>
                    <a:lnTo>
                      <a:pt x="411" y="629"/>
                    </a:lnTo>
                    <a:lnTo>
                      <a:pt x="415" y="628"/>
                    </a:lnTo>
                    <a:lnTo>
                      <a:pt x="417" y="626"/>
                    </a:lnTo>
                    <a:lnTo>
                      <a:pt x="419" y="624"/>
                    </a:lnTo>
                    <a:lnTo>
                      <a:pt x="420" y="622"/>
                    </a:lnTo>
                    <a:lnTo>
                      <a:pt x="421" y="619"/>
                    </a:lnTo>
                    <a:lnTo>
                      <a:pt x="421" y="616"/>
                    </a:lnTo>
                    <a:lnTo>
                      <a:pt x="421" y="496"/>
                    </a:lnTo>
                    <a:lnTo>
                      <a:pt x="421" y="492"/>
                    </a:lnTo>
                    <a:lnTo>
                      <a:pt x="420" y="489"/>
                    </a:lnTo>
                    <a:lnTo>
                      <a:pt x="419" y="487"/>
                    </a:lnTo>
                    <a:lnTo>
                      <a:pt x="417" y="485"/>
                    </a:lnTo>
                    <a:lnTo>
                      <a:pt x="415" y="483"/>
                    </a:lnTo>
                    <a:lnTo>
                      <a:pt x="411" y="482"/>
                    </a:lnTo>
                    <a:lnTo>
                      <a:pt x="409" y="481"/>
                    </a:lnTo>
                    <a:lnTo>
                      <a:pt x="406" y="481"/>
                    </a:lnTo>
                    <a:lnTo>
                      <a:pt x="391" y="481"/>
                    </a:lnTo>
                    <a:lnTo>
                      <a:pt x="391" y="391"/>
                    </a:lnTo>
                    <a:lnTo>
                      <a:pt x="436" y="391"/>
                    </a:lnTo>
                    <a:lnTo>
                      <a:pt x="439" y="389"/>
                    </a:lnTo>
                    <a:lnTo>
                      <a:pt x="442" y="389"/>
                    </a:lnTo>
                    <a:lnTo>
                      <a:pt x="445" y="387"/>
                    </a:lnTo>
                    <a:lnTo>
                      <a:pt x="447" y="386"/>
                    </a:lnTo>
                    <a:lnTo>
                      <a:pt x="449" y="383"/>
                    </a:lnTo>
                    <a:lnTo>
                      <a:pt x="450" y="381"/>
                    </a:lnTo>
                    <a:lnTo>
                      <a:pt x="451" y="378"/>
                    </a:lnTo>
                    <a:lnTo>
                      <a:pt x="451" y="376"/>
                    </a:lnTo>
                    <a:lnTo>
                      <a:pt x="451" y="2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5"/>
                  </a:solidFill>
                </a:endParaRPr>
              </a:p>
            </p:txBody>
          </p:sp>
          <p:sp>
            <p:nvSpPr>
              <p:cNvPr id="43" name="Freeform 78">
                <a:extLst>
                  <a:ext uri="{FF2B5EF4-FFF2-40B4-BE49-F238E27FC236}">
                    <a16:creationId xmlns="" xmlns:a16="http://schemas.microsoft.com/office/drawing/2014/main" id="{01A35731-9104-4054-B6F8-9B0E534594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51975" y="1516063"/>
                <a:ext cx="144463" cy="123825"/>
              </a:xfrm>
              <a:custGeom>
                <a:avLst/>
                <a:gdLst>
                  <a:gd name="T0" fmla="*/ 376 w 451"/>
                  <a:gd name="T1" fmla="*/ 239 h 391"/>
                  <a:gd name="T2" fmla="*/ 361 w 451"/>
                  <a:gd name="T3" fmla="*/ 150 h 391"/>
                  <a:gd name="T4" fmla="*/ 421 w 451"/>
                  <a:gd name="T5" fmla="*/ 150 h 391"/>
                  <a:gd name="T6" fmla="*/ 361 w 451"/>
                  <a:gd name="T7" fmla="*/ 361 h 391"/>
                  <a:gd name="T8" fmla="*/ 301 w 451"/>
                  <a:gd name="T9" fmla="*/ 269 h 391"/>
                  <a:gd name="T10" fmla="*/ 361 w 451"/>
                  <a:gd name="T11" fmla="*/ 361 h 391"/>
                  <a:gd name="T12" fmla="*/ 75 w 451"/>
                  <a:gd name="T13" fmla="*/ 269 h 391"/>
                  <a:gd name="T14" fmla="*/ 90 w 451"/>
                  <a:gd name="T15" fmla="*/ 361 h 391"/>
                  <a:gd name="T16" fmla="*/ 30 w 451"/>
                  <a:gd name="T17" fmla="*/ 269 h 391"/>
                  <a:gd name="T18" fmla="*/ 150 w 451"/>
                  <a:gd name="T19" fmla="*/ 150 h 391"/>
                  <a:gd name="T20" fmla="*/ 90 w 451"/>
                  <a:gd name="T21" fmla="*/ 239 h 391"/>
                  <a:gd name="T22" fmla="*/ 30 w 451"/>
                  <a:gd name="T23" fmla="*/ 30 h 391"/>
                  <a:gd name="T24" fmla="*/ 90 w 451"/>
                  <a:gd name="T25" fmla="*/ 120 h 391"/>
                  <a:gd name="T26" fmla="*/ 30 w 451"/>
                  <a:gd name="T27" fmla="*/ 120 h 391"/>
                  <a:gd name="T28" fmla="*/ 120 w 451"/>
                  <a:gd name="T29" fmla="*/ 120 h 391"/>
                  <a:gd name="T30" fmla="*/ 271 w 451"/>
                  <a:gd name="T31" fmla="*/ 30 h 391"/>
                  <a:gd name="T32" fmla="*/ 120 w 451"/>
                  <a:gd name="T33" fmla="*/ 120 h 391"/>
                  <a:gd name="T34" fmla="*/ 271 w 451"/>
                  <a:gd name="T35" fmla="*/ 361 h 391"/>
                  <a:gd name="T36" fmla="*/ 120 w 451"/>
                  <a:gd name="T37" fmla="*/ 269 h 391"/>
                  <a:gd name="T38" fmla="*/ 181 w 451"/>
                  <a:gd name="T39" fmla="*/ 239 h 391"/>
                  <a:gd name="T40" fmla="*/ 331 w 451"/>
                  <a:gd name="T41" fmla="*/ 150 h 391"/>
                  <a:gd name="T42" fmla="*/ 181 w 451"/>
                  <a:gd name="T43" fmla="*/ 239 h 391"/>
                  <a:gd name="T44" fmla="*/ 301 w 451"/>
                  <a:gd name="T45" fmla="*/ 120 h 391"/>
                  <a:gd name="T46" fmla="*/ 361 w 451"/>
                  <a:gd name="T47" fmla="*/ 30 h 391"/>
                  <a:gd name="T48" fmla="*/ 436 w 451"/>
                  <a:gd name="T49" fmla="*/ 120 h 391"/>
                  <a:gd name="T50" fmla="*/ 391 w 451"/>
                  <a:gd name="T51" fmla="*/ 15 h 391"/>
                  <a:gd name="T52" fmla="*/ 390 w 451"/>
                  <a:gd name="T53" fmla="*/ 8 h 391"/>
                  <a:gd name="T54" fmla="*/ 387 w 451"/>
                  <a:gd name="T55" fmla="*/ 4 h 391"/>
                  <a:gd name="T56" fmla="*/ 381 w 451"/>
                  <a:gd name="T57" fmla="*/ 1 h 391"/>
                  <a:gd name="T58" fmla="*/ 376 w 451"/>
                  <a:gd name="T59" fmla="*/ 0 h 391"/>
                  <a:gd name="T60" fmla="*/ 12 w 451"/>
                  <a:gd name="T61" fmla="*/ 0 h 391"/>
                  <a:gd name="T62" fmla="*/ 6 w 451"/>
                  <a:gd name="T63" fmla="*/ 2 h 391"/>
                  <a:gd name="T64" fmla="*/ 3 w 451"/>
                  <a:gd name="T65" fmla="*/ 6 h 391"/>
                  <a:gd name="T66" fmla="*/ 0 w 451"/>
                  <a:gd name="T67" fmla="*/ 11 h 391"/>
                  <a:gd name="T68" fmla="*/ 0 w 451"/>
                  <a:gd name="T69" fmla="*/ 135 h 391"/>
                  <a:gd name="T70" fmla="*/ 1 w 451"/>
                  <a:gd name="T71" fmla="*/ 141 h 391"/>
                  <a:gd name="T72" fmla="*/ 4 w 451"/>
                  <a:gd name="T73" fmla="*/ 145 h 391"/>
                  <a:gd name="T74" fmla="*/ 10 w 451"/>
                  <a:gd name="T75" fmla="*/ 148 h 391"/>
                  <a:gd name="T76" fmla="*/ 15 w 451"/>
                  <a:gd name="T77" fmla="*/ 150 h 391"/>
                  <a:gd name="T78" fmla="*/ 60 w 451"/>
                  <a:gd name="T79" fmla="*/ 239 h 391"/>
                  <a:gd name="T80" fmla="*/ 12 w 451"/>
                  <a:gd name="T81" fmla="*/ 241 h 391"/>
                  <a:gd name="T82" fmla="*/ 6 w 451"/>
                  <a:gd name="T83" fmla="*/ 243 h 391"/>
                  <a:gd name="T84" fmla="*/ 3 w 451"/>
                  <a:gd name="T85" fmla="*/ 247 h 391"/>
                  <a:gd name="T86" fmla="*/ 0 w 451"/>
                  <a:gd name="T87" fmla="*/ 252 h 391"/>
                  <a:gd name="T88" fmla="*/ 0 w 451"/>
                  <a:gd name="T89" fmla="*/ 376 h 391"/>
                  <a:gd name="T90" fmla="*/ 1 w 451"/>
                  <a:gd name="T91" fmla="*/ 381 h 391"/>
                  <a:gd name="T92" fmla="*/ 4 w 451"/>
                  <a:gd name="T93" fmla="*/ 386 h 391"/>
                  <a:gd name="T94" fmla="*/ 10 w 451"/>
                  <a:gd name="T95" fmla="*/ 389 h 391"/>
                  <a:gd name="T96" fmla="*/ 15 w 451"/>
                  <a:gd name="T97" fmla="*/ 391 h 391"/>
                  <a:gd name="T98" fmla="*/ 379 w 451"/>
                  <a:gd name="T99" fmla="*/ 389 h 391"/>
                  <a:gd name="T100" fmla="*/ 385 w 451"/>
                  <a:gd name="T101" fmla="*/ 387 h 391"/>
                  <a:gd name="T102" fmla="*/ 389 w 451"/>
                  <a:gd name="T103" fmla="*/ 384 h 391"/>
                  <a:gd name="T104" fmla="*/ 391 w 451"/>
                  <a:gd name="T105" fmla="*/ 379 h 391"/>
                  <a:gd name="T106" fmla="*/ 391 w 451"/>
                  <a:gd name="T107" fmla="*/ 269 h 391"/>
                  <a:gd name="T108" fmla="*/ 439 w 451"/>
                  <a:gd name="T109" fmla="*/ 269 h 391"/>
                  <a:gd name="T110" fmla="*/ 445 w 451"/>
                  <a:gd name="T111" fmla="*/ 267 h 391"/>
                  <a:gd name="T112" fmla="*/ 449 w 451"/>
                  <a:gd name="T113" fmla="*/ 263 h 391"/>
                  <a:gd name="T114" fmla="*/ 451 w 451"/>
                  <a:gd name="T115" fmla="*/ 258 h 391"/>
                  <a:gd name="T116" fmla="*/ 451 w 451"/>
                  <a:gd name="T117" fmla="*/ 135 h 391"/>
                  <a:gd name="T118" fmla="*/ 450 w 451"/>
                  <a:gd name="T119" fmla="*/ 129 h 391"/>
                  <a:gd name="T120" fmla="*/ 447 w 451"/>
                  <a:gd name="T121" fmla="*/ 124 h 391"/>
                  <a:gd name="T122" fmla="*/ 442 w 451"/>
                  <a:gd name="T123" fmla="*/ 121 h 391"/>
                  <a:gd name="T124" fmla="*/ 436 w 451"/>
                  <a:gd name="T125" fmla="*/ 12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51" h="391">
                    <a:moveTo>
                      <a:pt x="421" y="239"/>
                    </a:moveTo>
                    <a:lnTo>
                      <a:pt x="376" y="239"/>
                    </a:lnTo>
                    <a:lnTo>
                      <a:pt x="361" y="239"/>
                    </a:lnTo>
                    <a:lnTo>
                      <a:pt x="361" y="150"/>
                    </a:lnTo>
                    <a:lnTo>
                      <a:pt x="376" y="150"/>
                    </a:lnTo>
                    <a:lnTo>
                      <a:pt x="421" y="150"/>
                    </a:lnTo>
                    <a:lnTo>
                      <a:pt x="421" y="239"/>
                    </a:lnTo>
                    <a:close/>
                    <a:moveTo>
                      <a:pt x="361" y="361"/>
                    </a:moveTo>
                    <a:lnTo>
                      <a:pt x="301" y="361"/>
                    </a:lnTo>
                    <a:lnTo>
                      <a:pt x="301" y="269"/>
                    </a:lnTo>
                    <a:lnTo>
                      <a:pt x="361" y="269"/>
                    </a:lnTo>
                    <a:lnTo>
                      <a:pt x="361" y="361"/>
                    </a:lnTo>
                    <a:close/>
                    <a:moveTo>
                      <a:pt x="30" y="269"/>
                    </a:moveTo>
                    <a:lnTo>
                      <a:pt x="75" y="269"/>
                    </a:lnTo>
                    <a:lnTo>
                      <a:pt x="90" y="269"/>
                    </a:lnTo>
                    <a:lnTo>
                      <a:pt x="90" y="361"/>
                    </a:lnTo>
                    <a:lnTo>
                      <a:pt x="30" y="361"/>
                    </a:lnTo>
                    <a:lnTo>
                      <a:pt x="30" y="269"/>
                    </a:lnTo>
                    <a:close/>
                    <a:moveTo>
                      <a:pt x="90" y="150"/>
                    </a:moveTo>
                    <a:lnTo>
                      <a:pt x="150" y="150"/>
                    </a:lnTo>
                    <a:lnTo>
                      <a:pt x="150" y="239"/>
                    </a:lnTo>
                    <a:lnTo>
                      <a:pt x="90" y="239"/>
                    </a:lnTo>
                    <a:lnTo>
                      <a:pt x="90" y="150"/>
                    </a:lnTo>
                    <a:close/>
                    <a:moveTo>
                      <a:pt x="30" y="30"/>
                    </a:moveTo>
                    <a:lnTo>
                      <a:pt x="90" y="30"/>
                    </a:lnTo>
                    <a:lnTo>
                      <a:pt x="90" y="120"/>
                    </a:lnTo>
                    <a:lnTo>
                      <a:pt x="75" y="120"/>
                    </a:lnTo>
                    <a:lnTo>
                      <a:pt x="30" y="120"/>
                    </a:lnTo>
                    <a:lnTo>
                      <a:pt x="30" y="30"/>
                    </a:lnTo>
                    <a:close/>
                    <a:moveTo>
                      <a:pt x="120" y="120"/>
                    </a:moveTo>
                    <a:lnTo>
                      <a:pt x="120" y="30"/>
                    </a:lnTo>
                    <a:lnTo>
                      <a:pt x="271" y="30"/>
                    </a:lnTo>
                    <a:lnTo>
                      <a:pt x="271" y="120"/>
                    </a:lnTo>
                    <a:lnTo>
                      <a:pt x="120" y="120"/>
                    </a:lnTo>
                    <a:close/>
                    <a:moveTo>
                      <a:pt x="271" y="269"/>
                    </a:moveTo>
                    <a:lnTo>
                      <a:pt x="271" y="361"/>
                    </a:lnTo>
                    <a:lnTo>
                      <a:pt x="120" y="361"/>
                    </a:lnTo>
                    <a:lnTo>
                      <a:pt x="120" y="269"/>
                    </a:lnTo>
                    <a:lnTo>
                      <a:pt x="271" y="269"/>
                    </a:lnTo>
                    <a:close/>
                    <a:moveTo>
                      <a:pt x="181" y="239"/>
                    </a:moveTo>
                    <a:lnTo>
                      <a:pt x="181" y="150"/>
                    </a:lnTo>
                    <a:lnTo>
                      <a:pt x="331" y="150"/>
                    </a:lnTo>
                    <a:lnTo>
                      <a:pt x="331" y="239"/>
                    </a:lnTo>
                    <a:lnTo>
                      <a:pt x="181" y="239"/>
                    </a:lnTo>
                    <a:close/>
                    <a:moveTo>
                      <a:pt x="361" y="120"/>
                    </a:moveTo>
                    <a:lnTo>
                      <a:pt x="301" y="120"/>
                    </a:lnTo>
                    <a:lnTo>
                      <a:pt x="301" y="30"/>
                    </a:lnTo>
                    <a:lnTo>
                      <a:pt x="361" y="30"/>
                    </a:lnTo>
                    <a:lnTo>
                      <a:pt x="361" y="120"/>
                    </a:lnTo>
                    <a:close/>
                    <a:moveTo>
                      <a:pt x="436" y="120"/>
                    </a:moveTo>
                    <a:lnTo>
                      <a:pt x="391" y="120"/>
                    </a:lnTo>
                    <a:lnTo>
                      <a:pt x="391" y="15"/>
                    </a:lnTo>
                    <a:lnTo>
                      <a:pt x="391" y="11"/>
                    </a:lnTo>
                    <a:lnTo>
                      <a:pt x="390" y="8"/>
                    </a:lnTo>
                    <a:lnTo>
                      <a:pt x="389" y="6"/>
                    </a:lnTo>
                    <a:lnTo>
                      <a:pt x="387" y="4"/>
                    </a:lnTo>
                    <a:lnTo>
                      <a:pt x="385" y="2"/>
                    </a:lnTo>
                    <a:lnTo>
                      <a:pt x="381" y="1"/>
                    </a:lnTo>
                    <a:lnTo>
                      <a:pt x="379" y="0"/>
                    </a:lnTo>
                    <a:lnTo>
                      <a:pt x="376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35"/>
                    </a:lnTo>
                    <a:lnTo>
                      <a:pt x="0" y="138"/>
                    </a:lnTo>
                    <a:lnTo>
                      <a:pt x="1" y="141"/>
                    </a:lnTo>
                    <a:lnTo>
                      <a:pt x="3" y="143"/>
                    </a:lnTo>
                    <a:lnTo>
                      <a:pt x="4" y="145"/>
                    </a:lnTo>
                    <a:lnTo>
                      <a:pt x="6" y="147"/>
                    </a:lnTo>
                    <a:lnTo>
                      <a:pt x="10" y="148"/>
                    </a:lnTo>
                    <a:lnTo>
                      <a:pt x="12" y="150"/>
                    </a:lnTo>
                    <a:lnTo>
                      <a:pt x="15" y="150"/>
                    </a:lnTo>
                    <a:lnTo>
                      <a:pt x="60" y="150"/>
                    </a:lnTo>
                    <a:lnTo>
                      <a:pt x="60" y="239"/>
                    </a:lnTo>
                    <a:lnTo>
                      <a:pt x="15" y="239"/>
                    </a:lnTo>
                    <a:lnTo>
                      <a:pt x="12" y="241"/>
                    </a:lnTo>
                    <a:lnTo>
                      <a:pt x="10" y="241"/>
                    </a:lnTo>
                    <a:lnTo>
                      <a:pt x="6" y="243"/>
                    </a:lnTo>
                    <a:lnTo>
                      <a:pt x="4" y="245"/>
                    </a:lnTo>
                    <a:lnTo>
                      <a:pt x="3" y="247"/>
                    </a:lnTo>
                    <a:lnTo>
                      <a:pt x="1" y="249"/>
                    </a:lnTo>
                    <a:lnTo>
                      <a:pt x="0" y="252"/>
                    </a:lnTo>
                    <a:lnTo>
                      <a:pt x="0" y="254"/>
                    </a:lnTo>
                    <a:lnTo>
                      <a:pt x="0" y="376"/>
                    </a:lnTo>
                    <a:lnTo>
                      <a:pt x="0" y="378"/>
                    </a:lnTo>
                    <a:lnTo>
                      <a:pt x="1" y="381"/>
                    </a:lnTo>
                    <a:lnTo>
                      <a:pt x="3" y="384"/>
                    </a:lnTo>
                    <a:lnTo>
                      <a:pt x="4" y="386"/>
                    </a:lnTo>
                    <a:lnTo>
                      <a:pt x="6" y="387"/>
                    </a:lnTo>
                    <a:lnTo>
                      <a:pt x="10" y="389"/>
                    </a:lnTo>
                    <a:lnTo>
                      <a:pt x="12" y="389"/>
                    </a:lnTo>
                    <a:lnTo>
                      <a:pt x="15" y="391"/>
                    </a:lnTo>
                    <a:lnTo>
                      <a:pt x="376" y="391"/>
                    </a:lnTo>
                    <a:lnTo>
                      <a:pt x="379" y="389"/>
                    </a:lnTo>
                    <a:lnTo>
                      <a:pt x="381" y="389"/>
                    </a:lnTo>
                    <a:lnTo>
                      <a:pt x="385" y="387"/>
                    </a:lnTo>
                    <a:lnTo>
                      <a:pt x="387" y="386"/>
                    </a:lnTo>
                    <a:lnTo>
                      <a:pt x="389" y="384"/>
                    </a:lnTo>
                    <a:lnTo>
                      <a:pt x="390" y="381"/>
                    </a:lnTo>
                    <a:lnTo>
                      <a:pt x="391" y="379"/>
                    </a:lnTo>
                    <a:lnTo>
                      <a:pt x="391" y="376"/>
                    </a:lnTo>
                    <a:lnTo>
                      <a:pt x="391" y="269"/>
                    </a:lnTo>
                    <a:lnTo>
                      <a:pt x="436" y="269"/>
                    </a:lnTo>
                    <a:lnTo>
                      <a:pt x="439" y="269"/>
                    </a:lnTo>
                    <a:lnTo>
                      <a:pt x="442" y="268"/>
                    </a:lnTo>
                    <a:lnTo>
                      <a:pt x="445" y="267"/>
                    </a:lnTo>
                    <a:lnTo>
                      <a:pt x="447" y="265"/>
                    </a:lnTo>
                    <a:lnTo>
                      <a:pt x="449" y="263"/>
                    </a:lnTo>
                    <a:lnTo>
                      <a:pt x="450" y="261"/>
                    </a:lnTo>
                    <a:lnTo>
                      <a:pt x="451" y="258"/>
                    </a:lnTo>
                    <a:lnTo>
                      <a:pt x="451" y="254"/>
                    </a:lnTo>
                    <a:lnTo>
                      <a:pt x="451" y="135"/>
                    </a:lnTo>
                    <a:lnTo>
                      <a:pt x="451" y="131"/>
                    </a:lnTo>
                    <a:lnTo>
                      <a:pt x="450" y="129"/>
                    </a:lnTo>
                    <a:lnTo>
                      <a:pt x="449" y="126"/>
                    </a:lnTo>
                    <a:lnTo>
                      <a:pt x="447" y="124"/>
                    </a:lnTo>
                    <a:lnTo>
                      <a:pt x="445" y="123"/>
                    </a:lnTo>
                    <a:lnTo>
                      <a:pt x="442" y="121"/>
                    </a:lnTo>
                    <a:lnTo>
                      <a:pt x="439" y="120"/>
                    </a:lnTo>
                    <a:lnTo>
                      <a:pt x="436" y="120"/>
                    </a:lnTo>
                    <a:lnTo>
                      <a:pt x="43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="" xmlns:a16="http://schemas.microsoft.com/office/drawing/2014/main" id="{1D61199A-D51E-400E-A366-15BA8AEAB4A6}"/>
                </a:ext>
              </a:extLst>
            </p:cNvPr>
            <p:cNvGrpSpPr/>
            <p:nvPr/>
          </p:nvGrpSpPr>
          <p:grpSpPr>
            <a:xfrm>
              <a:off x="997637" y="3959211"/>
              <a:ext cx="220663" cy="285750"/>
              <a:chOff x="9347200" y="781050"/>
              <a:chExt cx="220663" cy="285750"/>
            </a:xfrm>
            <a:solidFill>
              <a:schemeClr val="accent4"/>
            </a:solidFill>
          </p:grpSpPr>
          <p:sp>
            <p:nvSpPr>
              <p:cNvPr id="45" name="Freeform 144">
                <a:extLst>
                  <a:ext uri="{FF2B5EF4-FFF2-40B4-BE49-F238E27FC236}">
                    <a16:creationId xmlns="" xmlns:a16="http://schemas.microsoft.com/office/drawing/2014/main" id="{3267805F-0CF4-4F86-88D1-7108748F1F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47200" y="781050"/>
                <a:ext cx="220663" cy="285750"/>
              </a:xfrm>
              <a:custGeom>
                <a:avLst/>
                <a:gdLst>
                  <a:gd name="T0" fmla="*/ 361 w 692"/>
                  <a:gd name="T1" fmla="*/ 632 h 903"/>
                  <a:gd name="T2" fmla="*/ 662 w 692"/>
                  <a:gd name="T3" fmla="*/ 818 h 903"/>
                  <a:gd name="T4" fmla="*/ 657 w 692"/>
                  <a:gd name="T5" fmla="*/ 835 h 903"/>
                  <a:gd name="T6" fmla="*/ 648 w 692"/>
                  <a:gd name="T7" fmla="*/ 850 h 903"/>
                  <a:gd name="T8" fmla="*/ 635 w 692"/>
                  <a:gd name="T9" fmla="*/ 862 h 903"/>
                  <a:gd name="T10" fmla="*/ 619 w 692"/>
                  <a:gd name="T11" fmla="*/ 869 h 903"/>
                  <a:gd name="T12" fmla="*/ 602 w 692"/>
                  <a:gd name="T13" fmla="*/ 872 h 903"/>
                  <a:gd name="T14" fmla="*/ 331 w 692"/>
                  <a:gd name="T15" fmla="*/ 632 h 903"/>
                  <a:gd name="T16" fmla="*/ 85 w 692"/>
                  <a:gd name="T17" fmla="*/ 872 h 903"/>
                  <a:gd name="T18" fmla="*/ 67 w 692"/>
                  <a:gd name="T19" fmla="*/ 867 h 903"/>
                  <a:gd name="T20" fmla="*/ 52 w 692"/>
                  <a:gd name="T21" fmla="*/ 859 h 903"/>
                  <a:gd name="T22" fmla="*/ 41 w 692"/>
                  <a:gd name="T23" fmla="*/ 846 h 903"/>
                  <a:gd name="T24" fmla="*/ 33 w 692"/>
                  <a:gd name="T25" fmla="*/ 830 h 903"/>
                  <a:gd name="T26" fmla="*/ 30 w 692"/>
                  <a:gd name="T27" fmla="*/ 812 h 903"/>
                  <a:gd name="T28" fmla="*/ 30 w 692"/>
                  <a:gd name="T29" fmla="*/ 602 h 903"/>
                  <a:gd name="T30" fmla="*/ 331 w 692"/>
                  <a:gd name="T31" fmla="*/ 602 h 903"/>
                  <a:gd name="T32" fmla="*/ 662 w 692"/>
                  <a:gd name="T33" fmla="*/ 602 h 903"/>
                  <a:gd name="T34" fmla="*/ 91 w 692"/>
                  <a:gd name="T35" fmla="*/ 30 h 903"/>
                  <a:gd name="T36" fmla="*/ 614 w 692"/>
                  <a:gd name="T37" fmla="*/ 32 h 903"/>
                  <a:gd name="T38" fmla="*/ 631 w 692"/>
                  <a:gd name="T39" fmla="*/ 37 h 903"/>
                  <a:gd name="T40" fmla="*/ 644 w 692"/>
                  <a:gd name="T41" fmla="*/ 48 h 903"/>
                  <a:gd name="T42" fmla="*/ 655 w 692"/>
                  <a:gd name="T43" fmla="*/ 62 h 903"/>
                  <a:gd name="T44" fmla="*/ 661 w 692"/>
                  <a:gd name="T45" fmla="*/ 78 h 903"/>
                  <a:gd name="T46" fmla="*/ 662 w 692"/>
                  <a:gd name="T47" fmla="*/ 361 h 903"/>
                  <a:gd name="T48" fmla="*/ 31 w 692"/>
                  <a:gd name="T49" fmla="*/ 84 h 903"/>
                  <a:gd name="T50" fmla="*/ 35 w 692"/>
                  <a:gd name="T51" fmla="*/ 67 h 903"/>
                  <a:gd name="T52" fmla="*/ 44 w 692"/>
                  <a:gd name="T53" fmla="*/ 52 h 903"/>
                  <a:gd name="T54" fmla="*/ 57 w 692"/>
                  <a:gd name="T55" fmla="*/ 40 h 903"/>
                  <a:gd name="T56" fmla="*/ 73 w 692"/>
                  <a:gd name="T57" fmla="*/ 33 h 903"/>
                  <a:gd name="T58" fmla="*/ 91 w 692"/>
                  <a:gd name="T59" fmla="*/ 31 h 903"/>
                  <a:gd name="T60" fmla="*/ 91 w 692"/>
                  <a:gd name="T61" fmla="*/ 0 h 903"/>
                  <a:gd name="T62" fmla="*/ 64 w 692"/>
                  <a:gd name="T63" fmla="*/ 4 h 903"/>
                  <a:gd name="T64" fmla="*/ 41 w 692"/>
                  <a:gd name="T65" fmla="*/ 16 h 903"/>
                  <a:gd name="T66" fmla="*/ 21 w 692"/>
                  <a:gd name="T67" fmla="*/ 33 h 903"/>
                  <a:gd name="T68" fmla="*/ 7 w 692"/>
                  <a:gd name="T69" fmla="*/ 55 h 903"/>
                  <a:gd name="T70" fmla="*/ 1 w 692"/>
                  <a:gd name="T71" fmla="*/ 81 h 903"/>
                  <a:gd name="T72" fmla="*/ 1 w 692"/>
                  <a:gd name="T73" fmla="*/ 821 h 903"/>
                  <a:gd name="T74" fmla="*/ 7 w 692"/>
                  <a:gd name="T75" fmla="*/ 847 h 903"/>
                  <a:gd name="T76" fmla="*/ 21 w 692"/>
                  <a:gd name="T77" fmla="*/ 869 h 903"/>
                  <a:gd name="T78" fmla="*/ 40 w 692"/>
                  <a:gd name="T79" fmla="*/ 887 h 903"/>
                  <a:gd name="T80" fmla="*/ 64 w 692"/>
                  <a:gd name="T81" fmla="*/ 898 h 903"/>
                  <a:gd name="T82" fmla="*/ 91 w 692"/>
                  <a:gd name="T83" fmla="*/ 903 h 903"/>
                  <a:gd name="T84" fmla="*/ 620 w 692"/>
                  <a:gd name="T85" fmla="*/ 900 h 903"/>
                  <a:gd name="T86" fmla="*/ 645 w 692"/>
                  <a:gd name="T87" fmla="*/ 891 h 903"/>
                  <a:gd name="T88" fmla="*/ 665 w 692"/>
                  <a:gd name="T89" fmla="*/ 876 h 903"/>
                  <a:gd name="T90" fmla="*/ 681 w 692"/>
                  <a:gd name="T91" fmla="*/ 854 h 903"/>
                  <a:gd name="T92" fmla="*/ 690 w 692"/>
                  <a:gd name="T93" fmla="*/ 830 h 903"/>
                  <a:gd name="T94" fmla="*/ 692 w 692"/>
                  <a:gd name="T95" fmla="*/ 91 h 903"/>
                  <a:gd name="T96" fmla="*/ 688 w 692"/>
                  <a:gd name="T97" fmla="*/ 64 h 903"/>
                  <a:gd name="T98" fmla="*/ 677 w 692"/>
                  <a:gd name="T99" fmla="*/ 40 h 903"/>
                  <a:gd name="T100" fmla="*/ 659 w 692"/>
                  <a:gd name="T101" fmla="*/ 21 h 903"/>
                  <a:gd name="T102" fmla="*/ 637 w 692"/>
                  <a:gd name="T103" fmla="*/ 7 h 903"/>
                  <a:gd name="T104" fmla="*/ 611 w 692"/>
                  <a:gd name="T105" fmla="*/ 1 h 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2" h="903">
                    <a:moveTo>
                      <a:pt x="602" y="872"/>
                    </a:moveTo>
                    <a:lnTo>
                      <a:pt x="361" y="872"/>
                    </a:lnTo>
                    <a:lnTo>
                      <a:pt x="361" y="632"/>
                    </a:lnTo>
                    <a:lnTo>
                      <a:pt x="662" y="632"/>
                    </a:lnTo>
                    <a:lnTo>
                      <a:pt x="662" y="812"/>
                    </a:lnTo>
                    <a:lnTo>
                      <a:pt x="662" y="818"/>
                    </a:lnTo>
                    <a:lnTo>
                      <a:pt x="661" y="824"/>
                    </a:lnTo>
                    <a:lnTo>
                      <a:pt x="659" y="830"/>
                    </a:lnTo>
                    <a:lnTo>
                      <a:pt x="657" y="835"/>
                    </a:lnTo>
                    <a:lnTo>
                      <a:pt x="655" y="841"/>
                    </a:lnTo>
                    <a:lnTo>
                      <a:pt x="651" y="846"/>
                    </a:lnTo>
                    <a:lnTo>
                      <a:pt x="648" y="850"/>
                    </a:lnTo>
                    <a:lnTo>
                      <a:pt x="644" y="854"/>
                    </a:lnTo>
                    <a:lnTo>
                      <a:pt x="640" y="859"/>
                    </a:lnTo>
                    <a:lnTo>
                      <a:pt x="635" y="862"/>
                    </a:lnTo>
                    <a:lnTo>
                      <a:pt x="631" y="865"/>
                    </a:lnTo>
                    <a:lnTo>
                      <a:pt x="626" y="867"/>
                    </a:lnTo>
                    <a:lnTo>
                      <a:pt x="619" y="869"/>
                    </a:lnTo>
                    <a:lnTo>
                      <a:pt x="614" y="870"/>
                    </a:lnTo>
                    <a:lnTo>
                      <a:pt x="607" y="872"/>
                    </a:lnTo>
                    <a:lnTo>
                      <a:pt x="602" y="872"/>
                    </a:lnTo>
                    <a:close/>
                    <a:moveTo>
                      <a:pt x="30" y="812"/>
                    </a:moveTo>
                    <a:lnTo>
                      <a:pt x="30" y="632"/>
                    </a:lnTo>
                    <a:lnTo>
                      <a:pt x="331" y="632"/>
                    </a:lnTo>
                    <a:lnTo>
                      <a:pt x="331" y="872"/>
                    </a:lnTo>
                    <a:lnTo>
                      <a:pt x="91" y="872"/>
                    </a:lnTo>
                    <a:lnTo>
                      <a:pt x="85" y="872"/>
                    </a:lnTo>
                    <a:lnTo>
                      <a:pt x="78" y="870"/>
                    </a:lnTo>
                    <a:lnTo>
                      <a:pt x="73" y="869"/>
                    </a:lnTo>
                    <a:lnTo>
                      <a:pt x="67" y="867"/>
                    </a:lnTo>
                    <a:lnTo>
                      <a:pt x="62" y="865"/>
                    </a:lnTo>
                    <a:lnTo>
                      <a:pt x="57" y="862"/>
                    </a:lnTo>
                    <a:lnTo>
                      <a:pt x="52" y="859"/>
                    </a:lnTo>
                    <a:lnTo>
                      <a:pt x="48" y="854"/>
                    </a:lnTo>
                    <a:lnTo>
                      <a:pt x="44" y="850"/>
                    </a:lnTo>
                    <a:lnTo>
                      <a:pt x="41" y="846"/>
                    </a:lnTo>
                    <a:lnTo>
                      <a:pt x="37" y="841"/>
                    </a:lnTo>
                    <a:lnTo>
                      <a:pt x="35" y="835"/>
                    </a:lnTo>
                    <a:lnTo>
                      <a:pt x="33" y="830"/>
                    </a:lnTo>
                    <a:lnTo>
                      <a:pt x="32" y="824"/>
                    </a:lnTo>
                    <a:lnTo>
                      <a:pt x="31" y="818"/>
                    </a:lnTo>
                    <a:lnTo>
                      <a:pt x="30" y="812"/>
                    </a:lnTo>
                    <a:lnTo>
                      <a:pt x="30" y="812"/>
                    </a:lnTo>
                    <a:close/>
                    <a:moveTo>
                      <a:pt x="331" y="602"/>
                    </a:moveTo>
                    <a:lnTo>
                      <a:pt x="30" y="602"/>
                    </a:lnTo>
                    <a:lnTo>
                      <a:pt x="30" y="391"/>
                    </a:lnTo>
                    <a:lnTo>
                      <a:pt x="331" y="391"/>
                    </a:lnTo>
                    <a:lnTo>
                      <a:pt x="331" y="602"/>
                    </a:lnTo>
                    <a:close/>
                    <a:moveTo>
                      <a:pt x="361" y="391"/>
                    </a:moveTo>
                    <a:lnTo>
                      <a:pt x="662" y="391"/>
                    </a:lnTo>
                    <a:lnTo>
                      <a:pt x="662" y="602"/>
                    </a:lnTo>
                    <a:lnTo>
                      <a:pt x="361" y="602"/>
                    </a:lnTo>
                    <a:lnTo>
                      <a:pt x="361" y="391"/>
                    </a:lnTo>
                    <a:close/>
                    <a:moveTo>
                      <a:pt x="91" y="30"/>
                    </a:moveTo>
                    <a:lnTo>
                      <a:pt x="602" y="30"/>
                    </a:lnTo>
                    <a:lnTo>
                      <a:pt x="607" y="31"/>
                    </a:lnTo>
                    <a:lnTo>
                      <a:pt x="614" y="32"/>
                    </a:lnTo>
                    <a:lnTo>
                      <a:pt x="619" y="33"/>
                    </a:lnTo>
                    <a:lnTo>
                      <a:pt x="626" y="35"/>
                    </a:lnTo>
                    <a:lnTo>
                      <a:pt x="631" y="37"/>
                    </a:lnTo>
                    <a:lnTo>
                      <a:pt x="635" y="40"/>
                    </a:lnTo>
                    <a:lnTo>
                      <a:pt x="640" y="44"/>
                    </a:lnTo>
                    <a:lnTo>
                      <a:pt x="644" y="48"/>
                    </a:lnTo>
                    <a:lnTo>
                      <a:pt x="648" y="52"/>
                    </a:lnTo>
                    <a:lnTo>
                      <a:pt x="651" y="56"/>
                    </a:lnTo>
                    <a:lnTo>
                      <a:pt x="655" y="62"/>
                    </a:lnTo>
                    <a:lnTo>
                      <a:pt x="657" y="67"/>
                    </a:lnTo>
                    <a:lnTo>
                      <a:pt x="659" y="72"/>
                    </a:lnTo>
                    <a:lnTo>
                      <a:pt x="661" y="78"/>
                    </a:lnTo>
                    <a:lnTo>
                      <a:pt x="662" y="84"/>
                    </a:lnTo>
                    <a:lnTo>
                      <a:pt x="662" y="91"/>
                    </a:lnTo>
                    <a:lnTo>
                      <a:pt x="662" y="361"/>
                    </a:lnTo>
                    <a:lnTo>
                      <a:pt x="30" y="361"/>
                    </a:lnTo>
                    <a:lnTo>
                      <a:pt x="30" y="91"/>
                    </a:lnTo>
                    <a:lnTo>
                      <a:pt x="31" y="84"/>
                    </a:lnTo>
                    <a:lnTo>
                      <a:pt x="32" y="78"/>
                    </a:lnTo>
                    <a:lnTo>
                      <a:pt x="33" y="72"/>
                    </a:lnTo>
                    <a:lnTo>
                      <a:pt x="35" y="67"/>
                    </a:lnTo>
                    <a:lnTo>
                      <a:pt x="37" y="62"/>
                    </a:lnTo>
                    <a:lnTo>
                      <a:pt x="41" y="56"/>
                    </a:lnTo>
                    <a:lnTo>
                      <a:pt x="44" y="52"/>
                    </a:lnTo>
                    <a:lnTo>
                      <a:pt x="48" y="48"/>
                    </a:lnTo>
                    <a:lnTo>
                      <a:pt x="52" y="44"/>
                    </a:lnTo>
                    <a:lnTo>
                      <a:pt x="57" y="40"/>
                    </a:lnTo>
                    <a:lnTo>
                      <a:pt x="62" y="37"/>
                    </a:lnTo>
                    <a:lnTo>
                      <a:pt x="67" y="35"/>
                    </a:lnTo>
                    <a:lnTo>
                      <a:pt x="73" y="33"/>
                    </a:lnTo>
                    <a:lnTo>
                      <a:pt x="78" y="32"/>
                    </a:lnTo>
                    <a:lnTo>
                      <a:pt x="85" y="31"/>
                    </a:lnTo>
                    <a:lnTo>
                      <a:pt x="91" y="31"/>
                    </a:lnTo>
                    <a:lnTo>
                      <a:pt x="91" y="30"/>
                    </a:lnTo>
                    <a:close/>
                    <a:moveTo>
                      <a:pt x="602" y="0"/>
                    </a:moveTo>
                    <a:lnTo>
                      <a:pt x="91" y="0"/>
                    </a:lnTo>
                    <a:lnTo>
                      <a:pt x="81" y="1"/>
                    </a:lnTo>
                    <a:lnTo>
                      <a:pt x="73" y="2"/>
                    </a:lnTo>
                    <a:lnTo>
                      <a:pt x="64" y="4"/>
                    </a:lnTo>
                    <a:lnTo>
                      <a:pt x="56" y="7"/>
                    </a:lnTo>
                    <a:lnTo>
                      <a:pt x="47" y="11"/>
                    </a:lnTo>
                    <a:lnTo>
                      <a:pt x="41" y="16"/>
                    </a:lnTo>
                    <a:lnTo>
                      <a:pt x="33" y="21"/>
                    </a:lnTo>
                    <a:lnTo>
                      <a:pt x="27" y="26"/>
                    </a:lnTo>
                    <a:lnTo>
                      <a:pt x="21" y="33"/>
                    </a:lnTo>
                    <a:lnTo>
                      <a:pt x="16" y="40"/>
                    </a:lnTo>
                    <a:lnTo>
                      <a:pt x="12" y="48"/>
                    </a:lnTo>
                    <a:lnTo>
                      <a:pt x="7" y="55"/>
                    </a:lnTo>
                    <a:lnTo>
                      <a:pt x="4" y="64"/>
                    </a:lnTo>
                    <a:lnTo>
                      <a:pt x="2" y="72"/>
                    </a:lnTo>
                    <a:lnTo>
                      <a:pt x="1" y="81"/>
                    </a:lnTo>
                    <a:lnTo>
                      <a:pt x="0" y="91"/>
                    </a:lnTo>
                    <a:lnTo>
                      <a:pt x="0" y="812"/>
                    </a:lnTo>
                    <a:lnTo>
                      <a:pt x="1" y="821"/>
                    </a:lnTo>
                    <a:lnTo>
                      <a:pt x="2" y="830"/>
                    </a:lnTo>
                    <a:lnTo>
                      <a:pt x="4" y="838"/>
                    </a:lnTo>
                    <a:lnTo>
                      <a:pt x="7" y="847"/>
                    </a:lnTo>
                    <a:lnTo>
                      <a:pt x="12" y="854"/>
                    </a:lnTo>
                    <a:lnTo>
                      <a:pt x="16" y="862"/>
                    </a:lnTo>
                    <a:lnTo>
                      <a:pt x="21" y="869"/>
                    </a:lnTo>
                    <a:lnTo>
                      <a:pt x="27" y="876"/>
                    </a:lnTo>
                    <a:lnTo>
                      <a:pt x="33" y="881"/>
                    </a:lnTo>
                    <a:lnTo>
                      <a:pt x="40" y="887"/>
                    </a:lnTo>
                    <a:lnTo>
                      <a:pt x="47" y="891"/>
                    </a:lnTo>
                    <a:lnTo>
                      <a:pt x="56" y="895"/>
                    </a:lnTo>
                    <a:lnTo>
                      <a:pt x="64" y="898"/>
                    </a:lnTo>
                    <a:lnTo>
                      <a:pt x="73" y="900"/>
                    </a:lnTo>
                    <a:lnTo>
                      <a:pt x="81" y="902"/>
                    </a:lnTo>
                    <a:lnTo>
                      <a:pt x="91" y="903"/>
                    </a:lnTo>
                    <a:lnTo>
                      <a:pt x="602" y="903"/>
                    </a:lnTo>
                    <a:lnTo>
                      <a:pt x="611" y="902"/>
                    </a:lnTo>
                    <a:lnTo>
                      <a:pt x="620" y="900"/>
                    </a:lnTo>
                    <a:lnTo>
                      <a:pt x="629" y="898"/>
                    </a:lnTo>
                    <a:lnTo>
                      <a:pt x="637" y="895"/>
                    </a:lnTo>
                    <a:lnTo>
                      <a:pt x="645" y="891"/>
                    </a:lnTo>
                    <a:lnTo>
                      <a:pt x="652" y="887"/>
                    </a:lnTo>
                    <a:lnTo>
                      <a:pt x="659" y="881"/>
                    </a:lnTo>
                    <a:lnTo>
                      <a:pt x="665" y="876"/>
                    </a:lnTo>
                    <a:lnTo>
                      <a:pt x="672" y="869"/>
                    </a:lnTo>
                    <a:lnTo>
                      <a:pt x="677" y="862"/>
                    </a:lnTo>
                    <a:lnTo>
                      <a:pt x="681" y="854"/>
                    </a:lnTo>
                    <a:lnTo>
                      <a:pt x="685" y="847"/>
                    </a:lnTo>
                    <a:lnTo>
                      <a:pt x="688" y="838"/>
                    </a:lnTo>
                    <a:lnTo>
                      <a:pt x="690" y="830"/>
                    </a:lnTo>
                    <a:lnTo>
                      <a:pt x="692" y="821"/>
                    </a:lnTo>
                    <a:lnTo>
                      <a:pt x="692" y="812"/>
                    </a:lnTo>
                    <a:lnTo>
                      <a:pt x="692" y="91"/>
                    </a:lnTo>
                    <a:lnTo>
                      <a:pt x="692" y="81"/>
                    </a:lnTo>
                    <a:lnTo>
                      <a:pt x="690" y="72"/>
                    </a:lnTo>
                    <a:lnTo>
                      <a:pt x="688" y="64"/>
                    </a:lnTo>
                    <a:lnTo>
                      <a:pt x="685" y="55"/>
                    </a:lnTo>
                    <a:lnTo>
                      <a:pt x="681" y="48"/>
                    </a:lnTo>
                    <a:lnTo>
                      <a:pt x="677" y="40"/>
                    </a:lnTo>
                    <a:lnTo>
                      <a:pt x="672" y="33"/>
                    </a:lnTo>
                    <a:lnTo>
                      <a:pt x="665" y="26"/>
                    </a:lnTo>
                    <a:lnTo>
                      <a:pt x="659" y="21"/>
                    </a:lnTo>
                    <a:lnTo>
                      <a:pt x="652" y="16"/>
                    </a:lnTo>
                    <a:lnTo>
                      <a:pt x="645" y="11"/>
                    </a:lnTo>
                    <a:lnTo>
                      <a:pt x="637" y="7"/>
                    </a:lnTo>
                    <a:lnTo>
                      <a:pt x="629" y="4"/>
                    </a:lnTo>
                    <a:lnTo>
                      <a:pt x="620" y="2"/>
                    </a:lnTo>
                    <a:lnTo>
                      <a:pt x="611" y="1"/>
                    </a:lnTo>
                    <a:lnTo>
                      <a:pt x="602" y="0"/>
                    </a:lnTo>
                    <a:lnTo>
                      <a:pt x="60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145">
                <a:extLst>
                  <a:ext uri="{FF2B5EF4-FFF2-40B4-BE49-F238E27FC236}">
                    <a16:creationId xmlns="" xmlns:a16="http://schemas.microsoft.com/office/drawing/2014/main" id="{A955CE4C-5AFD-45E9-B943-45EA1388DC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75775" y="809625"/>
                <a:ext cx="163513" cy="66675"/>
              </a:xfrm>
              <a:custGeom>
                <a:avLst/>
                <a:gdLst>
                  <a:gd name="T0" fmla="*/ 30 w 511"/>
                  <a:gd name="T1" fmla="*/ 41 h 210"/>
                  <a:gd name="T2" fmla="*/ 32 w 511"/>
                  <a:gd name="T3" fmla="*/ 36 h 210"/>
                  <a:gd name="T4" fmla="*/ 36 w 511"/>
                  <a:gd name="T5" fmla="*/ 32 h 210"/>
                  <a:gd name="T6" fmla="*/ 42 w 511"/>
                  <a:gd name="T7" fmla="*/ 30 h 210"/>
                  <a:gd name="T8" fmla="*/ 466 w 511"/>
                  <a:gd name="T9" fmla="*/ 30 h 210"/>
                  <a:gd name="T10" fmla="*/ 471 w 511"/>
                  <a:gd name="T11" fmla="*/ 31 h 210"/>
                  <a:gd name="T12" fmla="*/ 477 w 511"/>
                  <a:gd name="T13" fmla="*/ 34 h 210"/>
                  <a:gd name="T14" fmla="*/ 480 w 511"/>
                  <a:gd name="T15" fmla="*/ 38 h 210"/>
                  <a:gd name="T16" fmla="*/ 481 w 511"/>
                  <a:gd name="T17" fmla="*/ 45 h 210"/>
                  <a:gd name="T18" fmla="*/ 480 w 511"/>
                  <a:gd name="T19" fmla="*/ 168 h 210"/>
                  <a:gd name="T20" fmla="*/ 478 w 511"/>
                  <a:gd name="T21" fmla="*/ 173 h 210"/>
                  <a:gd name="T22" fmla="*/ 474 w 511"/>
                  <a:gd name="T23" fmla="*/ 177 h 210"/>
                  <a:gd name="T24" fmla="*/ 468 w 511"/>
                  <a:gd name="T25" fmla="*/ 180 h 210"/>
                  <a:gd name="T26" fmla="*/ 45 w 511"/>
                  <a:gd name="T27" fmla="*/ 180 h 210"/>
                  <a:gd name="T28" fmla="*/ 39 w 511"/>
                  <a:gd name="T29" fmla="*/ 179 h 210"/>
                  <a:gd name="T30" fmla="*/ 34 w 511"/>
                  <a:gd name="T31" fmla="*/ 175 h 210"/>
                  <a:gd name="T32" fmla="*/ 31 w 511"/>
                  <a:gd name="T33" fmla="*/ 171 h 210"/>
                  <a:gd name="T34" fmla="*/ 30 w 511"/>
                  <a:gd name="T35" fmla="*/ 165 h 210"/>
                  <a:gd name="T36" fmla="*/ 45 w 511"/>
                  <a:gd name="T37" fmla="*/ 210 h 210"/>
                  <a:gd name="T38" fmla="*/ 475 w 511"/>
                  <a:gd name="T39" fmla="*/ 209 h 210"/>
                  <a:gd name="T40" fmla="*/ 491 w 511"/>
                  <a:gd name="T41" fmla="*/ 202 h 210"/>
                  <a:gd name="T42" fmla="*/ 504 w 511"/>
                  <a:gd name="T43" fmla="*/ 190 h 210"/>
                  <a:gd name="T44" fmla="*/ 510 w 511"/>
                  <a:gd name="T45" fmla="*/ 174 h 210"/>
                  <a:gd name="T46" fmla="*/ 511 w 511"/>
                  <a:gd name="T47" fmla="*/ 45 h 210"/>
                  <a:gd name="T48" fmla="*/ 507 w 511"/>
                  <a:gd name="T49" fmla="*/ 26 h 210"/>
                  <a:gd name="T50" fmla="*/ 497 w 511"/>
                  <a:gd name="T51" fmla="*/ 13 h 210"/>
                  <a:gd name="T52" fmla="*/ 483 w 511"/>
                  <a:gd name="T53" fmla="*/ 3 h 210"/>
                  <a:gd name="T54" fmla="*/ 466 w 511"/>
                  <a:gd name="T55" fmla="*/ 0 h 210"/>
                  <a:gd name="T56" fmla="*/ 35 w 511"/>
                  <a:gd name="T57" fmla="*/ 1 h 210"/>
                  <a:gd name="T58" fmla="*/ 19 w 511"/>
                  <a:gd name="T59" fmla="*/ 7 h 210"/>
                  <a:gd name="T60" fmla="*/ 8 w 511"/>
                  <a:gd name="T61" fmla="*/ 19 h 210"/>
                  <a:gd name="T62" fmla="*/ 0 w 511"/>
                  <a:gd name="T63" fmla="*/ 35 h 210"/>
                  <a:gd name="T64" fmla="*/ 0 w 511"/>
                  <a:gd name="T65" fmla="*/ 165 h 210"/>
                  <a:gd name="T66" fmla="*/ 3 w 511"/>
                  <a:gd name="T67" fmla="*/ 182 h 210"/>
                  <a:gd name="T68" fmla="*/ 13 w 511"/>
                  <a:gd name="T69" fmla="*/ 197 h 210"/>
                  <a:gd name="T70" fmla="*/ 27 w 511"/>
                  <a:gd name="T71" fmla="*/ 206 h 210"/>
                  <a:gd name="T72" fmla="*/ 45 w 511"/>
                  <a:gd name="T73" fmla="*/ 21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11" h="210">
                    <a:moveTo>
                      <a:pt x="30" y="45"/>
                    </a:moveTo>
                    <a:lnTo>
                      <a:pt x="30" y="41"/>
                    </a:lnTo>
                    <a:lnTo>
                      <a:pt x="31" y="38"/>
                    </a:lnTo>
                    <a:lnTo>
                      <a:pt x="32" y="36"/>
                    </a:lnTo>
                    <a:lnTo>
                      <a:pt x="34" y="34"/>
                    </a:lnTo>
                    <a:lnTo>
                      <a:pt x="36" y="32"/>
                    </a:lnTo>
                    <a:lnTo>
                      <a:pt x="39" y="31"/>
                    </a:lnTo>
                    <a:lnTo>
                      <a:pt x="42" y="30"/>
                    </a:lnTo>
                    <a:lnTo>
                      <a:pt x="45" y="30"/>
                    </a:lnTo>
                    <a:lnTo>
                      <a:pt x="466" y="30"/>
                    </a:lnTo>
                    <a:lnTo>
                      <a:pt x="468" y="30"/>
                    </a:lnTo>
                    <a:lnTo>
                      <a:pt x="471" y="31"/>
                    </a:lnTo>
                    <a:lnTo>
                      <a:pt x="474" y="32"/>
                    </a:lnTo>
                    <a:lnTo>
                      <a:pt x="477" y="34"/>
                    </a:lnTo>
                    <a:lnTo>
                      <a:pt x="478" y="36"/>
                    </a:lnTo>
                    <a:lnTo>
                      <a:pt x="480" y="38"/>
                    </a:lnTo>
                    <a:lnTo>
                      <a:pt x="480" y="41"/>
                    </a:lnTo>
                    <a:lnTo>
                      <a:pt x="481" y="45"/>
                    </a:lnTo>
                    <a:lnTo>
                      <a:pt x="481" y="165"/>
                    </a:lnTo>
                    <a:lnTo>
                      <a:pt x="480" y="168"/>
                    </a:lnTo>
                    <a:lnTo>
                      <a:pt x="480" y="170"/>
                    </a:lnTo>
                    <a:lnTo>
                      <a:pt x="478" y="173"/>
                    </a:lnTo>
                    <a:lnTo>
                      <a:pt x="477" y="175"/>
                    </a:lnTo>
                    <a:lnTo>
                      <a:pt x="474" y="177"/>
                    </a:lnTo>
                    <a:lnTo>
                      <a:pt x="471" y="179"/>
                    </a:lnTo>
                    <a:lnTo>
                      <a:pt x="468" y="180"/>
                    </a:lnTo>
                    <a:lnTo>
                      <a:pt x="466" y="180"/>
                    </a:lnTo>
                    <a:lnTo>
                      <a:pt x="45" y="180"/>
                    </a:lnTo>
                    <a:lnTo>
                      <a:pt x="42" y="180"/>
                    </a:lnTo>
                    <a:lnTo>
                      <a:pt x="39" y="179"/>
                    </a:lnTo>
                    <a:lnTo>
                      <a:pt x="36" y="177"/>
                    </a:lnTo>
                    <a:lnTo>
                      <a:pt x="34" y="175"/>
                    </a:lnTo>
                    <a:lnTo>
                      <a:pt x="32" y="173"/>
                    </a:lnTo>
                    <a:lnTo>
                      <a:pt x="31" y="171"/>
                    </a:lnTo>
                    <a:lnTo>
                      <a:pt x="30" y="168"/>
                    </a:lnTo>
                    <a:lnTo>
                      <a:pt x="30" y="165"/>
                    </a:lnTo>
                    <a:lnTo>
                      <a:pt x="30" y="45"/>
                    </a:lnTo>
                    <a:close/>
                    <a:moveTo>
                      <a:pt x="45" y="210"/>
                    </a:moveTo>
                    <a:lnTo>
                      <a:pt x="466" y="210"/>
                    </a:lnTo>
                    <a:lnTo>
                      <a:pt x="475" y="209"/>
                    </a:lnTo>
                    <a:lnTo>
                      <a:pt x="483" y="206"/>
                    </a:lnTo>
                    <a:lnTo>
                      <a:pt x="491" y="202"/>
                    </a:lnTo>
                    <a:lnTo>
                      <a:pt x="497" y="197"/>
                    </a:lnTo>
                    <a:lnTo>
                      <a:pt x="504" y="190"/>
                    </a:lnTo>
                    <a:lnTo>
                      <a:pt x="507" y="182"/>
                    </a:lnTo>
                    <a:lnTo>
                      <a:pt x="510" y="174"/>
                    </a:lnTo>
                    <a:lnTo>
                      <a:pt x="511" y="165"/>
                    </a:lnTo>
                    <a:lnTo>
                      <a:pt x="511" y="45"/>
                    </a:lnTo>
                    <a:lnTo>
                      <a:pt x="510" y="35"/>
                    </a:lnTo>
                    <a:lnTo>
                      <a:pt x="507" y="26"/>
                    </a:lnTo>
                    <a:lnTo>
                      <a:pt x="504" y="19"/>
                    </a:lnTo>
                    <a:lnTo>
                      <a:pt x="497" y="13"/>
                    </a:lnTo>
                    <a:lnTo>
                      <a:pt x="491" y="7"/>
                    </a:lnTo>
                    <a:lnTo>
                      <a:pt x="483" y="3"/>
                    </a:lnTo>
                    <a:lnTo>
                      <a:pt x="475" y="1"/>
                    </a:lnTo>
                    <a:lnTo>
                      <a:pt x="466" y="0"/>
                    </a:lnTo>
                    <a:lnTo>
                      <a:pt x="45" y="0"/>
                    </a:lnTo>
                    <a:lnTo>
                      <a:pt x="35" y="1"/>
                    </a:lnTo>
                    <a:lnTo>
                      <a:pt x="27" y="3"/>
                    </a:lnTo>
                    <a:lnTo>
                      <a:pt x="19" y="7"/>
                    </a:lnTo>
                    <a:lnTo>
                      <a:pt x="13" y="13"/>
                    </a:lnTo>
                    <a:lnTo>
                      <a:pt x="8" y="19"/>
                    </a:lnTo>
                    <a:lnTo>
                      <a:pt x="3" y="26"/>
                    </a:lnTo>
                    <a:lnTo>
                      <a:pt x="0" y="35"/>
                    </a:lnTo>
                    <a:lnTo>
                      <a:pt x="0" y="45"/>
                    </a:lnTo>
                    <a:lnTo>
                      <a:pt x="0" y="165"/>
                    </a:lnTo>
                    <a:lnTo>
                      <a:pt x="0" y="173"/>
                    </a:lnTo>
                    <a:lnTo>
                      <a:pt x="3" y="182"/>
                    </a:lnTo>
                    <a:lnTo>
                      <a:pt x="8" y="190"/>
                    </a:lnTo>
                    <a:lnTo>
                      <a:pt x="13" y="197"/>
                    </a:lnTo>
                    <a:lnTo>
                      <a:pt x="19" y="202"/>
                    </a:lnTo>
                    <a:lnTo>
                      <a:pt x="27" y="206"/>
                    </a:lnTo>
                    <a:lnTo>
                      <a:pt x="35" y="209"/>
                    </a:lnTo>
                    <a:lnTo>
                      <a:pt x="45" y="210"/>
                    </a:lnTo>
                    <a:lnTo>
                      <a:pt x="45" y="2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146">
                <a:extLst>
                  <a:ext uri="{FF2B5EF4-FFF2-40B4-BE49-F238E27FC236}">
                    <a16:creationId xmlns="" xmlns:a16="http://schemas.microsoft.com/office/drawing/2014/main" id="{FFD006B4-8FED-4B66-9D07-24882BDB74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75775" y="914400"/>
                <a:ext cx="47625" cy="47625"/>
              </a:xfrm>
              <a:custGeom>
                <a:avLst/>
                <a:gdLst>
                  <a:gd name="T0" fmla="*/ 60 w 150"/>
                  <a:gd name="T1" fmla="*/ 91 h 151"/>
                  <a:gd name="T2" fmla="*/ 60 w 150"/>
                  <a:gd name="T3" fmla="*/ 139 h 151"/>
                  <a:gd name="T4" fmla="*/ 62 w 150"/>
                  <a:gd name="T5" fmla="*/ 144 h 151"/>
                  <a:gd name="T6" fmla="*/ 66 w 150"/>
                  <a:gd name="T7" fmla="*/ 147 h 151"/>
                  <a:gd name="T8" fmla="*/ 72 w 150"/>
                  <a:gd name="T9" fmla="*/ 151 h 151"/>
                  <a:gd name="T10" fmla="*/ 78 w 150"/>
                  <a:gd name="T11" fmla="*/ 150 h 151"/>
                  <a:gd name="T12" fmla="*/ 84 w 150"/>
                  <a:gd name="T13" fmla="*/ 147 h 151"/>
                  <a:gd name="T14" fmla="*/ 87 w 150"/>
                  <a:gd name="T15" fmla="*/ 144 h 151"/>
                  <a:gd name="T16" fmla="*/ 89 w 150"/>
                  <a:gd name="T17" fmla="*/ 139 h 151"/>
                  <a:gd name="T18" fmla="*/ 90 w 150"/>
                  <a:gd name="T19" fmla="*/ 91 h 151"/>
                  <a:gd name="T20" fmla="*/ 138 w 150"/>
                  <a:gd name="T21" fmla="*/ 90 h 151"/>
                  <a:gd name="T22" fmla="*/ 144 w 150"/>
                  <a:gd name="T23" fmla="*/ 87 h 151"/>
                  <a:gd name="T24" fmla="*/ 148 w 150"/>
                  <a:gd name="T25" fmla="*/ 83 h 151"/>
                  <a:gd name="T26" fmla="*/ 150 w 150"/>
                  <a:gd name="T27" fmla="*/ 78 h 151"/>
                  <a:gd name="T28" fmla="*/ 150 w 150"/>
                  <a:gd name="T29" fmla="*/ 72 h 151"/>
                  <a:gd name="T30" fmla="*/ 148 w 150"/>
                  <a:gd name="T31" fmla="*/ 67 h 151"/>
                  <a:gd name="T32" fmla="*/ 144 w 150"/>
                  <a:gd name="T33" fmla="*/ 63 h 151"/>
                  <a:gd name="T34" fmla="*/ 138 w 150"/>
                  <a:gd name="T35" fmla="*/ 61 h 151"/>
                  <a:gd name="T36" fmla="*/ 90 w 150"/>
                  <a:gd name="T37" fmla="*/ 61 h 151"/>
                  <a:gd name="T38" fmla="*/ 89 w 150"/>
                  <a:gd name="T39" fmla="*/ 12 h 151"/>
                  <a:gd name="T40" fmla="*/ 87 w 150"/>
                  <a:gd name="T41" fmla="*/ 7 h 151"/>
                  <a:gd name="T42" fmla="*/ 84 w 150"/>
                  <a:gd name="T43" fmla="*/ 3 h 151"/>
                  <a:gd name="T44" fmla="*/ 78 w 150"/>
                  <a:gd name="T45" fmla="*/ 1 h 151"/>
                  <a:gd name="T46" fmla="*/ 72 w 150"/>
                  <a:gd name="T47" fmla="*/ 1 h 151"/>
                  <a:gd name="T48" fmla="*/ 66 w 150"/>
                  <a:gd name="T49" fmla="*/ 3 h 151"/>
                  <a:gd name="T50" fmla="*/ 62 w 150"/>
                  <a:gd name="T51" fmla="*/ 7 h 151"/>
                  <a:gd name="T52" fmla="*/ 60 w 150"/>
                  <a:gd name="T53" fmla="*/ 12 h 151"/>
                  <a:gd name="T54" fmla="*/ 60 w 150"/>
                  <a:gd name="T55" fmla="*/ 61 h 151"/>
                  <a:gd name="T56" fmla="*/ 12 w 150"/>
                  <a:gd name="T57" fmla="*/ 61 h 151"/>
                  <a:gd name="T58" fmla="*/ 6 w 150"/>
                  <a:gd name="T59" fmla="*/ 63 h 151"/>
                  <a:gd name="T60" fmla="*/ 2 w 150"/>
                  <a:gd name="T61" fmla="*/ 67 h 151"/>
                  <a:gd name="T62" fmla="*/ 0 w 150"/>
                  <a:gd name="T63" fmla="*/ 72 h 151"/>
                  <a:gd name="T64" fmla="*/ 0 w 150"/>
                  <a:gd name="T65" fmla="*/ 78 h 151"/>
                  <a:gd name="T66" fmla="*/ 2 w 150"/>
                  <a:gd name="T67" fmla="*/ 83 h 151"/>
                  <a:gd name="T68" fmla="*/ 6 w 150"/>
                  <a:gd name="T69" fmla="*/ 87 h 151"/>
                  <a:gd name="T70" fmla="*/ 12 w 150"/>
                  <a:gd name="T71" fmla="*/ 9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0" h="151">
                    <a:moveTo>
                      <a:pt x="15" y="91"/>
                    </a:moveTo>
                    <a:lnTo>
                      <a:pt x="60" y="91"/>
                    </a:lnTo>
                    <a:lnTo>
                      <a:pt x="60" y="136"/>
                    </a:lnTo>
                    <a:lnTo>
                      <a:pt x="60" y="139"/>
                    </a:lnTo>
                    <a:lnTo>
                      <a:pt x="61" y="141"/>
                    </a:lnTo>
                    <a:lnTo>
                      <a:pt x="62" y="144"/>
                    </a:lnTo>
                    <a:lnTo>
                      <a:pt x="64" y="146"/>
                    </a:lnTo>
                    <a:lnTo>
                      <a:pt x="66" y="147"/>
                    </a:lnTo>
                    <a:lnTo>
                      <a:pt x="69" y="150"/>
                    </a:lnTo>
                    <a:lnTo>
                      <a:pt x="72" y="151"/>
                    </a:lnTo>
                    <a:lnTo>
                      <a:pt x="75" y="151"/>
                    </a:lnTo>
                    <a:lnTo>
                      <a:pt x="78" y="150"/>
                    </a:lnTo>
                    <a:lnTo>
                      <a:pt x="80" y="150"/>
                    </a:lnTo>
                    <a:lnTo>
                      <a:pt x="84" y="147"/>
                    </a:lnTo>
                    <a:lnTo>
                      <a:pt x="86" y="146"/>
                    </a:lnTo>
                    <a:lnTo>
                      <a:pt x="87" y="144"/>
                    </a:lnTo>
                    <a:lnTo>
                      <a:pt x="89" y="141"/>
                    </a:lnTo>
                    <a:lnTo>
                      <a:pt x="89" y="139"/>
                    </a:lnTo>
                    <a:lnTo>
                      <a:pt x="90" y="136"/>
                    </a:lnTo>
                    <a:lnTo>
                      <a:pt x="90" y="91"/>
                    </a:lnTo>
                    <a:lnTo>
                      <a:pt x="135" y="91"/>
                    </a:lnTo>
                    <a:lnTo>
                      <a:pt x="138" y="90"/>
                    </a:lnTo>
                    <a:lnTo>
                      <a:pt x="140" y="90"/>
                    </a:lnTo>
                    <a:lnTo>
                      <a:pt x="144" y="87"/>
                    </a:lnTo>
                    <a:lnTo>
                      <a:pt x="146" y="86"/>
                    </a:lnTo>
                    <a:lnTo>
                      <a:pt x="148" y="83"/>
                    </a:lnTo>
                    <a:lnTo>
                      <a:pt x="149" y="81"/>
                    </a:lnTo>
                    <a:lnTo>
                      <a:pt x="150" y="78"/>
                    </a:lnTo>
                    <a:lnTo>
                      <a:pt x="150" y="76"/>
                    </a:lnTo>
                    <a:lnTo>
                      <a:pt x="150" y="72"/>
                    </a:lnTo>
                    <a:lnTo>
                      <a:pt x="149" y="69"/>
                    </a:lnTo>
                    <a:lnTo>
                      <a:pt x="148" y="67"/>
                    </a:lnTo>
                    <a:lnTo>
                      <a:pt x="146" y="65"/>
                    </a:lnTo>
                    <a:lnTo>
                      <a:pt x="144" y="63"/>
                    </a:lnTo>
                    <a:lnTo>
                      <a:pt x="140" y="62"/>
                    </a:lnTo>
                    <a:lnTo>
                      <a:pt x="138" y="61"/>
                    </a:lnTo>
                    <a:lnTo>
                      <a:pt x="135" y="61"/>
                    </a:lnTo>
                    <a:lnTo>
                      <a:pt x="90" y="61"/>
                    </a:lnTo>
                    <a:lnTo>
                      <a:pt x="90" y="15"/>
                    </a:lnTo>
                    <a:lnTo>
                      <a:pt x="89" y="12"/>
                    </a:lnTo>
                    <a:lnTo>
                      <a:pt x="89" y="9"/>
                    </a:lnTo>
                    <a:lnTo>
                      <a:pt x="87" y="7"/>
                    </a:lnTo>
                    <a:lnTo>
                      <a:pt x="86" y="5"/>
                    </a:lnTo>
                    <a:lnTo>
                      <a:pt x="84" y="3"/>
                    </a:lnTo>
                    <a:lnTo>
                      <a:pt x="80" y="2"/>
                    </a:lnTo>
                    <a:lnTo>
                      <a:pt x="78" y="1"/>
                    </a:lnTo>
                    <a:lnTo>
                      <a:pt x="75" y="0"/>
                    </a:lnTo>
                    <a:lnTo>
                      <a:pt x="72" y="1"/>
                    </a:lnTo>
                    <a:lnTo>
                      <a:pt x="69" y="2"/>
                    </a:lnTo>
                    <a:lnTo>
                      <a:pt x="66" y="3"/>
                    </a:lnTo>
                    <a:lnTo>
                      <a:pt x="64" y="5"/>
                    </a:lnTo>
                    <a:lnTo>
                      <a:pt x="62" y="7"/>
                    </a:lnTo>
                    <a:lnTo>
                      <a:pt x="61" y="9"/>
                    </a:lnTo>
                    <a:lnTo>
                      <a:pt x="60" y="12"/>
                    </a:lnTo>
                    <a:lnTo>
                      <a:pt x="60" y="16"/>
                    </a:lnTo>
                    <a:lnTo>
                      <a:pt x="60" y="61"/>
                    </a:lnTo>
                    <a:lnTo>
                      <a:pt x="15" y="61"/>
                    </a:lnTo>
                    <a:lnTo>
                      <a:pt x="12" y="61"/>
                    </a:lnTo>
                    <a:lnTo>
                      <a:pt x="9" y="62"/>
                    </a:lnTo>
                    <a:lnTo>
                      <a:pt x="6" y="63"/>
                    </a:lnTo>
                    <a:lnTo>
                      <a:pt x="4" y="65"/>
                    </a:lnTo>
                    <a:lnTo>
                      <a:pt x="2" y="67"/>
                    </a:lnTo>
                    <a:lnTo>
                      <a:pt x="1" y="69"/>
                    </a:lnTo>
                    <a:lnTo>
                      <a:pt x="0" y="72"/>
                    </a:lnTo>
                    <a:lnTo>
                      <a:pt x="0" y="76"/>
                    </a:lnTo>
                    <a:lnTo>
                      <a:pt x="0" y="78"/>
                    </a:lnTo>
                    <a:lnTo>
                      <a:pt x="1" y="81"/>
                    </a:lnTo>
                    <a:lnTo>
                      <a:pt x="2" y="83"/>
                    </a:lnTo>
                    <a:lnTo>
                      <a:pt x="4" y="86"/>
                    </a:lnTo>
                    <a:lnTo>
                      <a:pt x="6" y="87"/>
                    </a:lnTo>
                    <a:lnTo>
                      <a:pt x="9" y="90"/>
                    </a:lnTo>
                    <a:lnTo>
                      <a:pt x="12" y="90"/>
                    </a:lnTo>
                    <a:lnTo>
                      <a:pt x="15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147">
                <a:extLst>
                  <a:ext uri="{FF2B5EF4-FFF2-40B4-BE49-F238E27FC236}">
                    <a16:creationId xmlns="" xmlns:a16="http://schemas.microsoft.com/office/drawing/2014/main" id="{C357E29D-456A-4285-B8DA-521EE5B01B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5313" y="933450"/>
                <a:ext cx="49213" cy="9525"/>
              </a:xfrm>
              <a:custGeom>
                <a:avLst/>
                <a:gdLst>
                  <a:gd name="T0" fmla="*/ 136 w 151"/>
                  <a:gd name="T1" fmla="*/ 0 h 30"/>
                  <a:gd name="T2" fmla="*/ 15 w 151"/>
                  <a:gd name="T3" fmla="*/ 0 h 30"/>
                  <a:gd name="T4" fmla="*/ 13 w 151"/>
                  <a:gd name="T5" fmla="*/ 0 h 30"/>
                  <a:gd name="T6" fmla="*/ 10 w 151"/>
                  <a:gd name="T7" fmla="*/ 1 h 30"/>
                  <a:gd name="T8" fmla="*/ 7 w 151"/>
                  <a:gd name="T9" fmla="*/ 2 h 30"/>
                  <a:gd name="T10" fmla="*/ 4 w 151"/>
                  <a:gd name="T11" fmla="*/ 4 h 30"/>
                  <a:gd name="T12" fmla="*/ 3 w 151"/>
                  <a:gd name="T13" fmla="*/ 6 h 30"/>
                  <a:gd name="T14" fmla="*/ 1 w 151"/>
                  <a:gd name="T15" fmla="*/ 8 h 30"/>
                  <a:gd name="T16" fmla="*/ 1 w 151"/>
                  <a:gd name="T17" fmla="*/ 11 h 30"/>
                  <a:gd name="T18" fmla="*/ 0 w 151"/>
                  <a:gd name="T19" fmla="*/ 15 h 30"/>
                  <a:gd name="T20" fmla="*/ 1 w 151"/>
                  <a:gd name="T21" fmla="*/ 17 h 30"/>
                  <a:gd name="T22" fmla="*/ 1 w 151"/>
                  <a:gd name="T23" fmla="*/ 20 h 30"/>
                  <a:gd name="T24" fmla="*/ 3 w 151"/>
                  <a:gd name="T25" fmla="*/ 22 h 30"/>
                  <a:gd name="T26" fmla="*/ 4 w 151"/>
                  <a:gd name="T27" fmla="*/ 25 h 30"/>
                  <a:gd name="T28" fmla="*/ 7 w 151"/>
                  <a:gd name="T29" fmla="*/ 26 h 30"/>
                  <a:gd name="T30" fmla="*/ 10 w 151"/>
                  <a:gd name="T31" fmla="*/ 29 h 30"/>
                  <a:gd name="T32" fmla="*/ 13 w 151"/>
                  <a:gd name="T33" fmla="*/ 29 h 30"/>
                  <a:gd name="T34" fmla="*/ 15 w 151"/>
                  <a:gd name="T35" fmla="*/ 30 h 30"/>
                  <a:gd name="T36" fmla="*/ 136 w 151"/>
                  <a:gd name="T37" fmla="*/ 30 h 30"/>
                  <a:gd name="T38" fmla="*/ 139 w 151"/>
                  <a:gd name="T39" fmla="*/ 29 h 30"/>
                  <a:gd name="T40" fmla="*/ 141 w 151"/>
                  <a:gd name="T41" fmla="*/ 29 h 30"/>
                  <a:gd name="T42" fmla="*/ 145 w 151"/>
                  <a:gd name="T43" fmla="*/ 26 h 30"/>
                  <a:gd name="T44" fmla="*/ 147 w 151"/>
                  <a:gd name="T45" fmla="*/ 25 h 30"/>
                  <a:gd name="T46" fmla="*/ 148 w 151"/>
                  <a:gd name="T47" fmla="*/ 22 h 30"/>
                  <a:gd name="T48" fmla="*/ 150 w 151"/>
                  <a:gd name="T49" fmla="*/ 20 h 30"/>
                  <a:gd name="T50" fmla="*/ 150 w 151"/>
                  <a:gd name="T51" fmla="*/ 17 h 30"/>
                  <a:gd name="T52" fmla="*/ 151 w 151"/>
                  <a:gd name="T53" fmla="*/ 15 h 30"/>
                  <a:gd name="T54" fmla="*/ 150 w 151"/>
                  <a:gd name="T55" fmla="*/ 11 h 30"/>
                  <a:gd name="T56" fmla="*/ 150 w 151"/>
                  <a:gd name="T57" fmla="*/ 8 h 30"/>
                  <a:gd name="T58" fmla="*/ 148 w 151"/>
                  <a:gd name="T59" fmla="*/ 6 h 30"/>
                  <a:gd name="T60" fmla="*/ 147 w 151"/>
                  <a:gd name="T61" fmla="*/ 4 h 30"/>
                  <a:gd name="T62" fmla="*/ 145 w 151"/>
                  <a:gd name="T63" fmla="*/ 2 h 30"/>
                  <a:gd name="T64" fmla="*/ 141 w 151"/>
                  <a:gd name="T65" fmla="*/ 1 h 30"/>
                  <a:gd name="T66" fmla="*/ 139 w 151"/>
                  <a:gd name="T67" fmla="*/ 0 h 30"/>
                  <a:gd name="T68" fmla="*/ 136 w 151"/>
                  <a:gd name="T6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1" h="30">
                    <a:moveTo>
                      <a:pt x="136" y="0"/>
                    </a:moveTo>
                    <a:lnTo>
                      <a:pt x="15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7" y="2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0" y="15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3" y="22"/>
                    </a:lnTo>
                    <a:lnTo>
                      <a:pt x="4" y="25"/>
                    </a:lnTo>
                    <a:lnTo>
                      <a:pt x="7" y="26"/>
                    </a:lnTo>
                    <a:lnTo>
                      <a:pt x="10" y="29"/>
                    </a:lnTo>
                    <a:lnTo>
                      <a:pt x="13" y="29"/>
                    </a:lnTo>
                    <a:lnTo>
                      <a:pt x="15" y="30"/>
                    </a:lnTo>
                    <a:lnTo>
                      <a:pt x="136" y="30"/>
                    </a:lnTo>
                    <a:lnTo>
                      <a:pt x="139" y="29"/>
                    </a:lnTo>
                    <a:lnTo>
                      <a:pt x="141" y="29"/>
                    </a:lnTo>
                    <a:lnTo>
                      <a:pt x="145" y="26"/>
                    </a:lnTo>
                    <a:lnTo>
                      <a:pt x="147" y="25"/>
                    </a:lnTo>
                    <a:lnTo>
                      <a:pt x="148" y="22"/>
                    </a:lnTo>
                    <a:lnTo>
                      <a:pt x="150" y="20"/>
                    </a:lnTo>
                    <a:lnTo>
                      <a:pt x="150" y="17"/>
                    </a:lnTo>
                    <a:lnTo>
                      <a:pt x="151" y="15"/>
                    </a:lnTo>
                    <a:lnTo>
                      <a:pt x="150" y="11"/>
                    </a:lnTo>
                    <a:lnTo>
                      <a:pt x="150" y="8"/>
                    </a:lnTo>
                    <a:lnTo>
                      <a:pt x="148" y="6"/>
                    </a:lnTo>
                    <a:lnTo>
                      <a:pt x="147" y="4"/>
                    </a:lnTo>
                    <a:lnTo>
                      <a:pt x="145" y="2"/>
                    </a:lnTo>
                    <a:lnTo>
                      <a:pt x="141" y="1"/>
                    </a:lnTo>
                    <a:lnTo>
                      <a:pt x="139" y="0"/>
                    </a:lnTo>
                    <a:lnTo>
                      <a:pt x="13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148">
                <a:extLst>
                  <a:ext uri="{FF2B5EF4-FFF2-40B4-BE49-F238E27FC236}">
                    <a16:creationId xmlns="" xmlns:a16="http://schemas.microsoft.com/office/drawing/2014/main" id="{73866F2E-2F45-4A2D-8103-2BC3FECAF2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5313" y="1000125"/>
                <a:ext cx="49213" cy="9525"/>
              </a:xfrm>
              <a:custGeom>
                <a:avLst/>
                <a:gdLst>
                  <a:gd name="T0" fmla="*/ 136 w 151"/>
                  <a:gd name="T1" fmla="*/ 0 h 30"/>
                  <a:gd name="T2" fmla="*/ 15 w 151"/>
                  <a:gd name="T3" fmla="*/ 0 h 30"/>
                  <a:gd name="T4" fmla="*/ 13 w 151"/>
                  <a:gd name="T5" fmla="*/ 0 h 30"/>
                  <a:gd name="T6" fmla="*/ 10 w 151"/>
                  <a:gd name="T7" fmla="*/ 1 h 30"/>
                  <a:gd name="T8" fmla="*/ 7 w 151"/>
                  <a:gd name="T9" fmla="*/ 2 h 30"/>
                  <a:gd name="T10" fmla="*/ 4 w 151"/>
                  <a:gd name="T11" fmla="*/ 4 h 30"/>
                  <a:gd name="T12" fmla="*/ 3 w 151"/>
                  <a:gd name="T13" fmla="*/ 6 h 30"/>
                  <a:gd name="T14" fmla="*/ 1 w 151"/>
                  <a:gd name="T15" fmla="*/ 9 h 30"/>
                  <a:gd name="T16" fmla="*/ 1 w 151"/>
                  <a:gd name="T17" fmla="*/ 11 h 30"/>
                  <a:gd name="T18" fmla="*/ 0 w 151"/>
                  <a:gd name="T19" fmla="*/ 15 h 30"/>
                  <a:gd name="T20" fmla="*/ 1 w 151"/>
                  <a:gd name="T21" fmla="*/ 18 h 30"/>
                  <a:gd name="T22" fmla="*/ 1 w 151"/>
                  <a:gd name="T23" fmla="*/ 21 h 30"/>
                  <a:gd name="T24" fmla="*/ 3 w 151"/>
                  <a:gd name="T25" fmla="*/ 23 h 30"/>
                  <a:gd name="T26" fmla="*/ 4 w 151"/>
                  <a:gd name="T27" fmla="*/ 25 h 30"/>
                  <a:gd name="T28" fmla="*/ 7 w 151"/>
                  <a:gd name="T29" fmla="*/ 27 h 30"/>
                  <a:gd name="T30" fmla="*/ 10 w 151"/>
                  <a:gd name="T31" fmla="*/ 29 h 30"/>
                  <a:gd name="T32" fmla="*/ 13 w 151"/>
                  <a:gd name="T33" fmla="*/ 30 h 30"/>
                  <a:gd name="T34" fmla="*/ 15 w 151"/>
                  <a:gd name="T35" fmla="*/ 30 h 30"/>
                  <a:gd name="T36" fmla="*/ 136 w 151"/>
                  <a:gd name="T37" fmla="*/ 30 h 30"/>
                  <a:gd name="T38" fmla="*/ 139 w 151"/>
                  <a:gd name="T39" fmla="*/ 30 h 30"/>
                  <a:gd name="T40" fmla="*/ 141 w 151"/>
                  <a:gd name="T41" fmla="*/ 29 h 30"/>
                  <a:gd name="T42" fmla="*/ 145 w 151"/>
                  <a:gd name="T43" fmla="*/ 27 h 30"/>
                  <a:gd name="T44" fmla="*/ 147 w 151"/>
                  <a:gd name="T45" fmla="*/ 25 h 30"/>
                  <a:gd name="T46" fmla="*/ 148 w 151"/>
                  <a:gd name="T47" fmla="*/ 23 h 30"/>
                  <a:gd name="T48" fmla="*/ 150 w 151"/>
                  <a:gd name="T49" fmla="*/ 21 h 30"/>
                  <a:gd name="T50" fmla="*/ 150 w 151"/>
                  <a:gd name="T51" fmla="*/ 18 h 30"/>
                  <a:gd name="T52" fmla="*/ 151 w 151"/>
                  <a:gd name="T53" fmla="*/ 15 h 30"/>
                  <a:gd name="T54" fmla="*/ 150 w 151"/>
                  <a:gd name="T55" fmla="*/ 11 h 30"/>
                  <a:gd name="T56" fmla="*/ 150 w 151"/>
                  <a:gd name="T57" fmla="*/ 9 h 30"/>
                  <a:gd name="T58" fmla="*/ 148 w 151"/>
                  <a:gd name="T59" fmla="*/ 6 h 30"/>
                  <a:gd name="T60" fmla="*/ 147 w 151"/>
                  <a:gd name="T61" fmla="*/ 4 h 30"/>
                  <a:gd name="T62" fmla="*/ 145 w 151"/>
                  <a:gd name="T63" fmla="*/ 2 h 30"/>
                  <a:gd name="T64" fmla="*/ 141 w 151"/>
                  <a:gd name="T65" fmla="*/ 1 h 30"/>
                  <a:gd name="T66" fmla="*/ 138 w 151"/>
                  <a:gd name="T67" fmla="*/ 0 h 30"/>
                  <a:gd name="T68" fmla="*/ 136 w 151"/>
                  <a:gd name="T69" fmla="*/ 0 h 30"/>
                  <a:gd name="T70" fmla="*/ 136 w 151"/>
                  <a:gd name="T7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1" h="30">
                    <a:moveTo>
                      <a:pt x="136" y="0"/>
                    </a:moveTo>
                    <a:lnTo>
                      <a:pt x="15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7" y="2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1" y="9"/>
                    </a:lnTo>
                    <a:lnTo>
                      <a:pt x="1" y="11"/>
                    </a:lnTo>
                    <a:lnTo>
                      <a:pt x="0" y="15"/>
                    </a:lnTo>
                    <a:lnTo>
                      <a:pt x="1" y="18"/>
                    </a:lnTo>
                    <a:lnTo>
                      <a:pt x="1" y="21"/>
                    </a:lnTo>
                    <a:lnTo>
                      <a:pt x="3" y="23"/>
                    </a:lnTo>
                    <a:lnTo>
                      <a:pt x="4" y="25"/>
                    </a:lnTo>
                    <a:lnTo>
                      <a:pt x="7" y="27"/>
                    </a:lnTo>
                    <a:lnTo>
                      <a:pt x="10" y="29"/>
                    </a:lnTo>
                    <a:lnTo>
                      <a:pt x="13" y="30"/>
                    </a:lnTo>
                    <a:lnTo>
                      <a:pt x="15" y="30"/>
                    </a:lnTo>
                    <a:lnTo>
                      <a:pt x="136" y="30"/>
                    </a:lnTo>
                    <a:lnTo>
                      <a:pt x="139" y="30"/>
                    </a:lnTo>
                    <a:lnTo>
                      <a:pt x="141" y="29"/>
                    </a:lnTo>
                    <a:lnTo>
                      <a:pt x="145" y="27"/>
                    </a:lnTo>
                    <a:lnTo>
                      <a:pt x="147" y="25"/>
                    </a:lnTo>
                    <a:lnTo>
                      <a:pt x="148" y="23"/>
                    </a:lnTo>
                    <a:lnTo>
                      <a:pt x="150" y="21"/>
                    </a:lnTo>
                    <a:lnTo>
                      <a:pt x="150" y="18"/>
                    </a:lnTo>
                    <a:lnTo>
                      <a:pt x="151" y="15"/>
                    </a:lnTo>
                    <a:lnTo>
                      <a:pt x="150" y="11"/>
                    </a:lnTo>
                    <a:lnTo>
                      <a:pt x="150" y="9"/>
                    </a:lnTo>
                    <a:lnTo>
                      <a:pt x="148" y="6"/>
                    </a:lnTo>
                    <a:lnTo>
                      <a:pt x="147" y="4"/>
                    </a:lnTo>
                    <a:lnTo>
                      <a:pt x="145" y="2"/>
                    </a:lnTo>
                    <a:lnTo>
                      <a:pt x="141" y="1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149">
                <a:extLst>
                  <a:ext uri="{FF2B5EF4-FFF2-40B4-BE49-F238E27FC236}">
                    <a16:creationId xmlns="" xmlns:a16="http://schemas.microsoft.com/office/drawing/2014/main" id="{8302B20D-F785-4018-AAFD-F08E4502F4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5313" y="1019175"/>
                <a:ext cx="49213" cy="9525"/>
              </a:xfrm>
              <a:custGeom>
                <a:avLst/>
                <a:gdLst>
                  <a:gd name="T0" fmla="*/ 136 w 151"/>
                  <a:gd name="T1" fmla="*/ 0 h 30"/>
                  <a:gd name="T2" fmla="*/ 15 w 151"/>
                  <a:gd name="T3" fmla="*/ 0 h 30"/>
                  <a:gd name="T4" fmla="*/ 13 w 151"/>
                  <a:gd name="T5" fmla="*/ 0 h 30"/>
                  <a:gd name="T6" fmla="*/ 10 w 151"/>
                  <a:gd name="T7" fmla="*/ 1 h 30"/>
                  <a:gd name="T8" fmla="*/ 7 w 151"/>
                  <a:gd name="T9" fmla="*/ 3 h 30"/>
                  <a:gd name="T10" fmla="*/ 4 w 151"/>
                  <a:gd name="T11" fmla="*/ 4 h 30"/>
                  <a:gd name="T12" fmla="*/ 3 w 151"/>
                  <a:gd name="T13" fmla="*/ 6 h 30"/>
                  <a:gd name="T14" fmla="*/ 1 w 151"/>
                  <a:gd name="T15" fmla="*/ 9 h 30"/>
                  <a:gd name="T16" fmla="*/ 1 w 151"/>
                  <a:gd name="T17" fmla="*/ 11 h 30"/>
                  <a:gd name="T18" fmla="*/ 0 w 151"/>
                  <a:gd name="T19" fmla="*/ 15 h 30"/>
                  <a:gd name="T20" fmla="*/ 1 w 151"/>
                  <a:gd name="T21" fmla="*/ 18 h 30"/>
                  <a:gd name="T22" fmla="*/ 1 w 151"/>
                  <a:gd name="T23" fmla="*/ 21 h 30"/>
                  <a:gd name="T24" fmla="*/ 3 w 151"/>
                  <a:gd name="T25" fmla="*/ 23 h 30"/>
                  <a:gd name="T26" fmla="*/ 4 w 151"/>
                  <a:gd name="T27" fmla="*/ 25 h 30"/>
                  <a:gd name="T28" fmla="*/ 7 w 151"/>
                  <a:gd name="T29" fmla="*/ 27 h 30"/>
                  <a:gd name="T30" fmla="*/ 10 w 151"/>
                  <a:gd name="T31" fmla="*/ 29 h 30"/>
                  <a:gd name="T32" fmla="*/ 13 w 151"/>
                  <a:gd name="T33" fmla="*/ 30 h 30"/>
                  <a:gd name="T34" fmla="*/ 15 w 151"/>
                  <a:gd name="T35" fmla="*/ 30 h 30"/>
                  <a:gd name="T36" fmla="*/ 136 w 151"/>
                  <a:gd name="T37" fmla="*/ 30 h 30"/>
                  <a:gd name="T38" fmla="*/ 139 w 151"/>
                  <a:gd name="T39" fmla="*/ 30 h 30"/>
                  <a:gd name="T40" fmla="*/ 141 w 151"/>
                  <a:gd name="T41" fmla="*/ 29 h 30"/>
                  <a:gd name="T42" fmla="*/ 145 w 151"/>
                  <a:gd name="T43" fmla="*/ 27 h 30"/>
                  <a:gd name="T44" fmla="*/ 147 w 151"/>
                  <a:gd name="T45" fmla="*/ 25 h 30"/>
                  <a:gd name="T46" fmla="*/ 148 w 151"/>
                  <a:gd name="T47" fmla="*/ 23 h 30"/>
                  <a:gd name="T48" fmla="*/ 150 w 151"/>
                  <a:gd name="T49" fmla="*/ 21 h 30"/>
                  <a:gd name="T50" fmla="*/ 150 w 151"/>
                  <a:gd name="T51" fmla="*/ 18 h 30"/>
                  <a:gd name="T52" fmla="*/ 151 w 151"/>
                  <a:gd name="T53" fmla="*/ 15 h 30"/>
                  <a:gd name="T54" fmla="*/ 150 w 151"/>
                  <a:gd name="T55" fmla="*/ 11 h 30"/>
                  <a:gd name="T56" fmla="*/ 150 w 151"/>
                  <a:gd name="T57" fmla="*/ 9 h 30"/>
                  <a:gd name="T58" fmla="*/ 148 w 151"/>
                  <a:gd name="T59" fmla="*/ 6 h 30"/>
                  <a:gd name="T60" fmla="*/ 147 w 151"/>
                  <a:gd name="T61" fmla="*/ 4 h 30"/>
                  <a:gd name="T62" fmla="*/ 145 w 151"/>
                  <a:gd name="T63" fmla="*/ 3 h 30"/>
                  <a:gd name="T64" fmla="*/ 141 w 151"/>
                  <a:gd name="T65" fmla="*/ 1 h 30"/>
                  <a:gd name="T66" fmla="*/ 139 w 151"/>
                  <a:gd name="T67" fmla="*/ 1 h 30"/>
                  <a:gd name="T68" fmla="*/ 136 w 151"/>
                  <a:gd name="T6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1" h="30">
                    <a:moveTo>
                      <a:pt x="136" y="0"/>
                    </a:moveTo>
                    <a:lnTo>
                      <a:pt x="15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7" y="3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1" y="9"/>
                    </a:lnTo>
                    <a:lnTo>
                      <a:pt x="1" y="11"/>
                    </a:lnTo>
                    <a:lnTo>
                      <a:pt x="0" y="15"/>
                    </a:lnTo>
                    <a:lnTo>
                      <a:pt x="1" y="18"/>
                    </a:lnTo>
                    <a:lnTo>
                      <a:pt x="1" y="21"/>
                    </a:lnTo>
                    <a:lnTo>
                      <a:pt x="3" y="23"/>
                    </a:lnTo>
                    <a:lnTo>
                      <a:pt x="4" y="25"/>
                    </a:lnTo>
                    <a:lnTo>
                      <a:pt x="7" y="27"/>
                    </a:lnTo>
                    <a:lnTo>
                      <a:pt x="10" y="29"/>
                    </a:lnTo>
                    <a:lnTo>
                      <a:pt x="13" y="30"/>
                    </a:lnTo>
                    <a:lnTo>
                      <a:pt x="15" y="30"/>
                    </a:lnTo>
                    <a:lnTo>
                      <a:pt x="136" y="30"/>
                    </a:lnTo>
                    <a:lnTo>
                      <a:pt x="139" y="30"/>
                    </a:lnTo>
                    <a:lnTo>
                      <a:pt x="141" y="29"/>
                    </a:lnTo>
                    <a:lnTo>
                      <a:pt x="145" y="27"/>
                    </a:lnTo>
                    <a:lnTo>
                      <a:pt x="147" y="25"/>
                    </a:lnTo>
                    <a:lnTo>
                      <a:pt x="148" y="23"/>
                    </a:lnTo>
                    <a:lnTo>
                      <a:pt x="150" y="21"/>
                    </a:lnTo>
                    <a:lnTo>
                      <a:pt x="150" y="18"/>
                    </a:lnTo>
                    <a:lnTo>
                      <a:pt x="151" y="15"/>
                    </a:lnTo>
                    <a:lnTo>
                      <a:pt x="150" y="11"/>
                    </a:lnTo>
                    <a:lnTo>
                      <a:pt x="150" y="9"/>
                    </a:lnTo>
                    <a:lnTo>
                      <a:pt x="148" y="6"/>
                    </a:lnTo>
                    <a:lnTo>
                      <a:pt x="147" y="4"/>
                    </a:lnTo>
                    <a:lnTo>
                      <a:pt x="145" y="3"/>
                    </a:lnTo>
                    <a:lnTo>
                      <a:pt x="141" y="1"/>
                    </a:lnTo>
                    <a:lnTo>
                      <a:pt x="139" y="1"/>
                    </a:lnTo>
                    <a:lnTo>
                      <a:pt x="13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50">
                <a:extLst>
                  <a:ext uri="{FF2B5EF4-FFF2-40B4-BE49-F238E27FC236}">
                    <a16:creationId xmlns="" xmlns:a16="http://schemas.microsoft.com/office/drawing/2014/main" id="{86A7F602-EB41-4CE8-810E-55C5482605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0538" y="1000125"/>
                <a:ext cx="38100" cy="38100"/>
              </a:xfrm>
              <a:custGeom>
                <a:avLst/>
                <a:gdLst>
                  <a:gd name="T0" fmla="*/ 116 w 120"/>
                  <a:gd name="T1" fmla="*/ 25 h 120"/>
                  <a:gd name="T2" fmla="*/ 119 w 120"/>
                  <a:gd name="T3" fmla="*/ 20 h 120"/>
                  <a:gd name="T4" fmla="*/ 120 w 120"/>
                  <a:gd name="T5" fmla="*/ 15 h 120"/>
                  <a:gd name="T6" fmla="*/ 119 w 120"/>
                  <a:gd name="T7" fmla="*/ 9 h 120"/>
                  <a:gd name="T8" fmla="*/ 116 w 120"/>
                  <a:gd name="T9" fmla="*/ 4 h 120"/>
                  <a:gd name="T10" fmla="*/ 110 w 120"/>
                  <a:gd name="T11" fmla="*/ 1 h 120"/>
                  <a:gd name="T12" fmla="*/ 105 w 120"/>
                  <a:gd name="T13" fmla="*/ 0 h 120"/>
                  <a:gd name="T14" fmla="*/ 100 w 120"/>
                  <a:gd name="T15" fmla="*/ 1 h 120"/>
                  <a:gd name="T16" fmla="*/ 94 w 120"/>
                  <a:gd name="T17" fmla="*/ 4 h 120"/>
                  <a:gd name="T18" fmla="*/ 26 w 120"/>
                  <a:gd name="T19" fmla="*/ 4 h 120"/>
                  <a:gd name="T20" fmla="*/ 20 w 120"/>
                  <a:gd name="T21" fmla="*/ 1 h 120"/>
                  <a:gd name="T22" fmla="*/ 15 w 120"/>
                  <a:gd name="T23" fmla="*/ 0 h 120"/>
                  <a:gd name="T24" fmla="*/ 9 w 120"/>
                  <a:gd name="T25" fmla="*/ 1 h 120"/>
                  <a:gd name="T26" fmla="*/ 4 w 120"/>
                  <a:gd name="T27" fmla="*/ 4 h 120"/>
                  <a:gd name="T28" fmla="*/ 1 w 120"/>
                  <a:gd name="T29" fmla="*/ 9 h 120"/>
                  <a:gd name="T30" fmla="*/ 0 w 120"/>
                  <a:gd name="T31" fmla="*/ 15 h 120"/>
                  <a:gd name="T32" fmla="*/ 1 w 120"/>
                  <a:gd name="T33" fmla="*/ 20 h 120"/>
                  <a:gd name="T34" fmla="*/ 4 w 120"/>
                  <a:gd name="T35" fmla="*/ 25 h 120"/>
                  <a:gd name="T36" fmla="*/ 4 w 120"/>
                  <a:gd name="T37" fmla="*/ 94 h 120"/>
                  <a:gd name="T38" fmla="*/ 1 w 120"/>
                  <a:gd name="T39" fmla="*/ 99 h 120"/>
                  <a:gd name="T40" fmla="*/ 0 w 120"/>
                  <a:gd name="T41" fmla="*/ 105 h 120"/>
                  <a:gd name="T42" fmla="*/ 1 w 120"/>
                  <a:gd name="T43" fmla="*/ 111 h 120"/>
                  <a:gd name="T44" fmla="*/ 4 w 120"/>
                  <a:gd name="T45" fmla="*/ 115 h 120"/>
                  <a:gd name="T46" fmla="*/ 9 w 120"/>
                  <a:gd name="T47" fmla="*/ 119 h 120"/>
                  <a:gd name="T48" fmla="*/ 15 w 120"/>
                  <a:gd name="T49" fmla="*/ 120 h 120"/>
                  <a:gd name="T50" fmla="*/ 20 w 120"/>
                  <a:gd name="T51" fmla="*/ 119 h 120"/>
                  <a:gd name="T52" fmla="*/ 26 w 120"/>
                  <a:gd name="T53" fmla="*/ 115 h 120"/>
                  <a:gd name="T54" fmla="*/ 94 w 120"/>
                  <a:gd name="T55" fmla="*/ 115 h 120"/>
                  <a:gd name="T56" fmla="*/ 100 w 120"/>
                  <a:gd name="T57" fmla="*/ 119 h 120"/>
                  <a:gd name="T58" fmla="*/ 105 w 120"/>
                  <a:gd name="T59" fmla="*/ 120 h 120"/>
                  <a:gd name="T60" fmla="*/ 110 w 120"/>
                  <a:gd name="T61" fmla="*/ 119 h 120"/>
                  <a:gd name="T62" fmla="*/ 116 w 120"/>
                  <a:gd name="T63" fmla="*/ 115 h 120"/>
                  <a:gd name="T64" fmla="*/ 119 w 120"/>
                  <a:gd name="T65" fmla="*/ 111 h 120"/>
                  <a:gd name="T66" fmla="*/ 120 w 120"/>
                  <a:gd name="T67" fmla="*/ 105 h 120"/>
                  <a:gd name="T68" fmla="*/ 119 w 120"/>
                  <a:gd name="T69" fmla="*/ 99 h 120"/>
                  <a:gd name="T70" fmla="*/ 116 w 120"/>
                  <a:gd name="T71" fmla="*/ 9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0" h="120">
                    <a:moveTo>
                      <a:pt x="81" y="60"/>
                    </a:moveTo>
                    <a:lnTo>
                      <a:pt x="116" y="25"/>
                    </a:lnTo>
                    <a:lnTo>
                      <a:pt x="118" y="23"/>
                    </a:lnTo>
                    <a:lnTo>
                      <a:pt x="119" y="20"/>
                    </a:lnTo>
                    <a:lnTo>
                      <a:pt x="120" y="18"/>
                    </a:lnTo>
                    <a:lnTo>
                      <a:pt x="120" y="15"/>
                    </a:lnTo>
                    <a:lnTo>
                      <a:pt x="120" y="11"/>
                    </a:lnTo>
                    <a:lnTo>
                      <a:pt x="119" y="9"/>
                    </a:lnTo>
                    <a:lnTo>
                      <a:pt x="118" y="6"/>
                    </a:lnTo>
                    <a:lnTo>
                      <a:pt x="116" y="4"/>
                    </a:lnTo>
                    <a:lnTo>
                      <a:pt x="114" y="2"/>
                    </a:lnTo>
                    <a:lnTo>
                      <a:pt x="110" y="1"/>
                    </a:lnTo>
                    <a:lnTo>
                      <a:pt x="108" y="0"/>
                    </a:lnTo>
                    <a:lnTo>
                      <a:pt x="105" y="0"/>
                    </a:lnTo>
                    <a:lnTo>
                      <a:pt x="102" y="0"/>
                    </a:lnTo>
                    <a:lnTo>
                      <a:pt x="100" y="1"/>
                    </a:lnTo>
                    <a:lnTo>
                      <a:pt x="96" y="2"/>
                    </a:lnTo>
                    <a:lnTo>
                      <a:pt x="94" y="4"/>
                    </a:lnTo>
                    <a:lnTo>
                      <a:pt x="60" y="38"/>
                    </a:lnTo>
                    <a:lnTo>
                      <a:pt x="26" y="4"/>
                    </a:lnTo>
                    <a:lnTo>
                      <a:pt x="23" y="2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9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1" y="20"/>
                    </a:lnTo>
                    <a:lnTo>
                      <a:pt x="2" y="23"/>
                    </a:lnTo>
                    <a:lnTo>
                      <a:pt x="4" y="25"/>
                    </a:lnTo>
                    <a:lnTo>
                      <a:pt x="39" y="60"/>
                    </a:lnTo>
                    <a:lnTo>
                      <a:pt x="4" y="94"/>
                    </a:lnTo>
                    <a:lnTo>
                      <a:pt x="2" y="97"/>
                    </a:lnTo>
                    <a:lnTo>
                      <a:pt x="1" y="99"/>
                    </a:lnTo>
                    <a:lnTo>
                      <a:pt x="0" y="102"/>
                    </a:lnTo>
                    <a:lnTo>
                      <a:pt x="0" y="105"/>
                    </a:lnTo>
                    <a:lnTo>
                      <a:pt x="0" y="108"/>
                    </a:lnTo>
                    <a:lnTo>
                      <a:pt x="1" y="111"/>
                    </a:lnTo>
                    <a:lnTo>
                      <a:pt x="2" y="113"/>
                    </a:lnTo>
                    <a:lnTo>
                      <a:pt x="4" y="115"/>
                    </a:lnTo>
                    <a:lnTo>
                      <a:pt x="6" y="117"/>
                    </a:lnTo>
                    <a:lnTo>
                      <a:pt x="9" y="119"/>
                    </a:lnTo>
                    <a:lnTo>
                      <a:pt x="12" y="120"/>
                    </a:lnTo>
                    <a:lnTo>
                      <a:pt x="15" y="120"/>
                    </a:lnTo>
                    <a:lnTo>
                      <a:pt x="17" y="120"/>
                    </a:lnTo>
                    <a:lnTo>
                      <a:pt x="20" y="119"/>
                    </a:lnTo>
                    <a:lnTo>
                      <a:pt x="23" y="117"/>
                    </a:lnTo>
                    <a:lnTo>
                      <a:pt x="26" y="115"/>
                    </a:lnTo>
                    <a:lnTo>
                      <a:pt x="60" y="81"/>
                    </a:lnTo>
                    <a:lnTo>
                      <a:pt x="94" y="115"/>
                    </a:lnTo>
                    <a:lnTo>
                      <a:pt x="96" y="117"/>
                    </a:lnTo>
                    <a:lnTo>
                      <a:pt x="100" y="119"/>
                    </a:lnTo>
                    <a:lnTo>
                      <a:pt x="102" y="120"/>
                    </a:lnTo>
                    <a:lnTo>
                      <a:pt x="105" y="120"/>
                    </a:lnTo>
                    <a:lnTo>
                      <a:pt x="108" y="120"/>
                    </a:lnTo>
                    <a:lnTo>
                      <a:pt x="110" y="119"/>
                    </a:lnTo>
                    <a:lnTo>
                      <a:pt x="114" y="117"/>
                    </a:lnTo>
                    <a:lnTo>
                      <a:pt x="116" y="115"/>
                    </a:lnTo>
                    <a:lnTo>
                      <a:pt x="118" y="113"/>
                    </a:lnTo>
                    <a:lnTo>
                      <a:pt x="119" y="111"/>
                    </a:lnTo>
                    <a:lnTo>
                      <a:pt x="120" y="108"/>
                    </a:lnTo>
                    <a:lnTo>
                      <a:pt x="120" y="105"/>
                    </a:lnTo>
                    <a:lnTo>
                      <a:pt x="120" y="102"/>
                    </a:lnTo>
                    <a:lnTo>
                      <a:pt x="119" y="99"/>
                    </a:lnTo>
                    <a:lnTo>
                      <a:pt x="118" y="97"/>
                    </a:lnTo>
                    <a:lnTo>
                      <a:pt x="116" y="94"/>
                    </a:lnTo>
                    <a:lnTo>
                      <a:pt x="81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2" name="TextBox 51">
              <a:extLst>
                <a:ext uri="{FF2B5EF4-FFF2-40B4-BE49-F238E27FC236}">
                  <a16:creationId xmlns="" xmlns:a16="http://schemas.microsoft.com/office/drawing/2014/main" id="{B56C4761-E436-4F31-B7F8-72A6A4B6E23A}"/>
                </a:ext>
              </a:extLst>
            </p:cNvPr>
            <p:cNvSpPr txBox="1"/>
            <p:nvPr/>
          </p:nvSpPr>
          <p:spPr>
            <a:xfrm>
              <a:off x="1816100" y="3732754"/>
              <a:ext cx="2606351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4800" b="1" dirty="0">
                  <a:solidFill>
                    <a:schemeClr val="accent4"/>
                  </a:solidFill>
                </a:rPr>
                <a:t>35%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="" xmlns:a16="http://schemas.microsoft.com/office/drawing/2014/main" id="{90082BD0-755C-4641-B970-20574CF5580D}"/>
                </a:ext>
              </a:extLst>
            </p:cNvPr>
            <p:cNvSpPr txBox="1"/>
            <p:nvPr/>
          </p:nvSpPr>
          <p:spPr>
            <a:xfrm>
              <a:off x="1816100" y="5032406"/>
              <a:ext cx="2606351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4800" b="1" dirty="0">
                  <a:solidFill>
                    <a:schemeClr val="accent5"/>
                  </a:solidFill>
                </a:rPr>
                <a:t>1,265.57</a:t>
              </a: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="" xmlns:a16="http://schemas.microsoft.com/office/drawing/2014/main" id="{069F7934-B64C-42FB-9C0A-2EC8843017DD}"/>
                </a:ext>
              </a:extLst>
            </p:cNvPr>
            <p:cNvGrpSpPr/>
            <p:nvPr/>
          </p:nvGrpSpPr>
          <p:grpSpPr>
            <a:xfrm>
              <a:off x="1515944" y="3962341"/>
              <a:ext cx="279490" cy="279490"/>
              <a:chOff x="7396163" y="1892300"/>
              <a:chExt cx="236538" cy="236538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55" name="Freeform 407">
                <a:extLst>
                  <a:ext uri="{FF2B5EF4-FFF2-40B4-BE49-F238E27FC236}">
                    <a16:creationId xmlns="" xmlns:a16="http://schemas.microsoft.com/office/drawing/2014/main" id="{1B076A4F-F5E3-4939-B60F-E5105967E8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96163" y="1892300"/>
                <a:ext cx="236538" cy="236538"/>
              </a:xfrm>
              <a:custGeom>
                <a:avLst/>
                <a:gdLst>
                  <a:gd name="T0" fmla="*/ 242 w 597"/>
                  <a:gd name="T1" fmla="*/ 25 h 596"/>
                  <a:gd name="T2" fmla="*/ 179 w 597"/>
                  <a:gd name="T3" fmla="*/ 48 h 596"/>
                  <a:gd name="T4" fmla="*/ 123 w 597"/>
                  <a:gd name="T5" fmla="*/ 83 h 596"/>
                  <a:gd name="T6" fmla="*/ 76 w 597"/>
                  <a:gd name="T7" fmla="*/ 132 h 596"/>
                  <a:gd name="T8" fmla="*/ 43 w 597"/>
                  <a:gd name="T9" fmla="*/ 190 h 596"/>
                  <a:gd name="T10" fmla="*/ 24 w 597"/>
                  <a:gd name="T11" fmla="*/ 256 h 596"/>
                  <a:gd name="T12" fmla="*/ 22 w 597"/>
                  <a:gd name="T13" fmla="*/ 326 h 596"/>
                  <a:gd name="T14" fmla="*/ 37 w 597"/>
                  <a:gd name="T15" fmla="*/ 393 h 596"/>
                  <a:gd name="T16" fmla="*/ 69 w 597"/>
                  <a:gd name="T17" fmla="*/ 454 h 596"/>
                  <a:gd name="T18" fmla="*/ 112 w 597"/>
                  <a:gd name="T19" fmla="*/ 503 h 596"/>
                  <a:gd name="T20" fmla="*/ 167 w 597"/>
                  <a:gd name="T21" fmla="*/ 542 h 596"/>
                  <a:gd name="T22" fmla="*/ 229 w 597"/>
                  <a:gd name="T23" fmla="*/ 567 h 596"/>
                  <a:gd name="T24" fmla="*/ 299 w 597"/>
                  <a:gd name="T25" fmla="*/ 576 h 596"/>
                  <a:gd name="T26" fmla="*/ 369 w 597"/>
                  <a:gd name="T27" fmla="*/ 567 h 596"/>
                  <a:gd name="T28" fmla="*/ 431 w 597"/>
                  <a:gd name="T29" fmla="*/ 542 h 596"/>
                  <a:gd name="T30" fmla="*/ 485 w 597"/>
                  <a:gd name="T31" fmla="*/ 503 h 596"/>
                  <a:gd name="T32" fmla="*/ 530 w 597"/>
                  <a:gd name="T33" fmla="*/ 454 h 596"/>
                  <a:gd name="T34" fmla="*/ 560 w 597"/>
                  <a:gd name="T35" fmla="*/ 393 h 596"/>
                  <a:gd name="T36" fmla="*/ 575 w 597"/>
                  <a:gd name="T37" fmla="*/ 326 h 596"/>
                  <a:gd name="T38" fmla="*/ 574 w 597"/>
                  <a:gd name="T39" fmla="*/ 256 h 596"/>
                  <a:gd name="T40" fmla="*/ 554 w 597"/>
                  <a:gd name="T41" fmla="*/ 190 h 596"/>
                  <a:gd name="T42" fmla="*/ 522 w 597"/>
                  <a:gd name="T43" fmla="*/ 132 h 596"/>
                  <a:gd name="T44" fmla="*/ 476 w 597"/>
                  <a:gd name="T45" fmla="*/ 83 h 596"/>
                  <a:gd name="T46" fmla="*/ 420 w 597"/>
                  <a:gd name="T47" fmla="*/ 48 h 596"/>
                  <a:gd name="T48" fmla="*/ 355 w 597"/>
                  <a:gd name="T49" fmla="*/ 25 h 596"/>
                  <a:gd name="T50" fmla="*/ 299 w 597"/>
                  <a:gd name="T51" fmla="*/ 596 h 596"/>
                  <a:gd name="T52" fmla="*/ 224 w 597"/>
                  <a:gd name="T53" fmla="*/ 587 h 596"/>
                  <a:gd name="T54" fmla="*/ 157 w 597"/>
                  <a:gd name="T55" fmla="*/ 560 h 596"/>
                  <a:gd name="T56" fmla="*/ 99 w 597"/>
                  <a:gd name="T57" fmla="*/ 519 h 596"/>
                  <a:gd name="T58" fmla="*/ 52 w 597"/>
                  <a:gd name="T59" fmla="*/ 465 h 596"/>
                  <a:gd name="T60" fmla="*/ 19 w 597"/>
                  <a:gd name="T61" fmla="*/ 400 h 596"/>
                  <a:gd name="T62" fmla="*/ 3 w 597"/>
                  <a:gd name="T63" fmla="*/ 328 h 596"/>
                  <a:gd name="T64" fmla="*/ 5 w 597"/>
                  <a:gd name="T65" fmla="*/ 253 h 596"/>
                  <a:gd name="T66" fmla="*/ 24 w 597"/>
                  <a:gd name="T67" fmla="*/ 182 h 596"/>
                  <a:gd name="T68" fmla="*/ 60 w 597"/>
                  <a:gd name="T69" fmla="*/ 120 h 596"/>
                  <a:gd name="T70" fmla="*/ 110 w 597"/>
                  <a:gd name="T71" fmla="*/ 68 h 596"/>
                  <a:gd name="T72" fmla="*/ 170 w 597"/>
                  <a:gd name="T73" fmla="*/ 29 h 596"/>
                  <a:gd name="T74" fmla="*/ 239 w 597"/>
                  <a:gd name="T75" fmla="*/ 6 h 596"/>
                  <a:gd name="T76" fmla="*/ 314 w 597"/>
                  <a:gd name="T77" fmla="*/ 0 h 596"/>
                  <a:gd name="T78" fmla="*/ 387 w 597"/>
                  <a:gd name="T79" fmla="*/ 13 h 596"/>
                  <a:gd name="T80" fmla="*/ 453 w 597"/>
                  <a:gd name="T81" fmla="*/ 43 h 596"/>
                  <a:gd name="T82" fmla="*/ 509 w 597"/>
                  <a:gd name="T83" fmla="*/ 88 h 596"/>
                  <a:gd name="T84" fmla="*/ 553 w 597"/>
                  <a:gd name="T85" fmla="*/ 144 h 596"/>
                  <a:gd name="T86" fmla="*/ 584 w 597"/>
                  <a:gd name="T87" fmla="*/ 210 h 596"/>
                  <a:gd name="T88" fmla="*/ 597 w 597"/>
                  <a:gd name="T89" fmla="*/ 282 h 596"/>
                  <a:gd name="T90" fmla="*/ 591 w 597"/>
                  <a:gd name="T91" fmla="*/ 358 h 596"/>
                  <a:gd name="T92" fmla="*/ 567 w 597"/>
                  <a:gd name="T93" fmla="*/ 427 h 596"/>
                  <a:gd name="T94" fmla="*/ 529 w 597"/>
                  <a:gd name="T95" fmla="*/ 487 h 596"/>
                  <a:gd name="T96" fmla="*/ 477 w 597"/>
                  <a:gd name="T97" fmla="*/ 537 h 596"/>
                  <a:gd name="T98" fmla="*/ 415 w 597"/>
                  <a:gd name="T99" fmla="*/ 573 h 596"/>
                  <a:gd name="T100" fmla="*/ 344 w 597"/>
                  <a:gd name="T101" fmla="*/ 592 h 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97" h="596">
                    <a:moveTo>
                      <a:pt x="299" y="20"/>
                    </a:moveTo>
                    <a:lnTo>
                      <a:pt x="285" y="21"/>
                    </a:lnTo>
                    <a:lnTo>
                      <a:pt x="270" y="22"/>
                    </a:lnTo>
                    <a:lnTo>
                      <a:pt x="256" y="23"/>
                    </a:lnTo>
                    <a:lnTo>
                      <a:pt x="242" y="25"/>
                    </a:lnTo>
                    <a:lnTo>
                      <a:pt x="229" y="28"/>
                    </a:lnTo>
                    <a:lnTo>
                      <a:pt x="216" y="33"/>
                    </a:lnTo>
                    <a:lnTo>
                      <a:pt x="204" y="37"/>
                    </a:lnTo>
                    <a:lnTo>
                      <a:pt x="191" y="41"/>
                    </a:lnTo>
                    <a:lnTo>
                      <a:pt x="179" y="48"/>
                    </a:lnTo>
                    <a:lnTo>
                      <a:pt x="167" y="53"/>
                    </a:lnTo>
                    <a:lnTo>
                      <a:pt x="155" y="61"/>
                    </a:lnTo>
                    <a:lnTo>
                      <a:pt x="143" y="67"/>
                    </a:lnTo>
                    <a:lnTo>
                      <a:pt x="132" y="75"/>
                    </a:lnTo>
                    <a:lnTo>
                      <a:pt x="123" y="83"/>
                    </a:lnTo>
                    <a:lnTo>
                      <a:pt x="112" y="92"/>
                    </a:lnTo>
                    <a:lnTo>
                      <a:pt x="102" y="102"/>
                    </a:lnTo>
                    <a:lnTo>
                      <a:pt x="93" y="111"/>
                    </a:lnTo>
                    <a:lnTo>
                      <a:pt x="85" y="121"/>
                    </a:lnTo>
                    <a:lnTo>
                      <a:pt x="76" y="132"/>
                    </a:lnTo>
                    <a:lnTo>
                      <a:pt x="69" y="143"/>
                    </a:lnTo>
                    <a:lnTo>
                      <a:pt x="61" y="153"/>
                    </a:lnTo>
                    <a:lnTo>
                      <a:pt x="54" y="165"/>
                    </a:lnTo>
                    <a:lnTo>
                      <a:pt x="48" y="177"/>
                    </a:lnTo>
                    <a:lnTo>
                      <a:pt x="43" y="190"/>
                    </a:lnTo>
                    <a:lnTo>
                      <a:pt x="37" y="202"/>
                    </a:lnTo>
                    <a:lnTo>
                      <a:pt x="33" y="215"/>
                    </a:lnTo>
                    <a:lnTo>
                      <a:pt x="30" y="228"/>
                    </a:lnTo>
                    <a:lnTo>
                      <a:pt x="26" y="242"/>
                    </a:lnTo>
                    <a:lnTo>
                      <a:pt x="24" y="256"/>
                    </a:lnTo>
                    <a:lnTo>
                      <a:pt x="22" y="269"/>
                    </a:lnTo>
                    <a:lnTo>
                      <a:pt x="21" y="283"/>
                    </a:lnTo>
                    <a:lnTo>
                      <a:pt x="21" y="298"/>
                    </a:lnTo>
                    <a:lnTo>
                      <a:pt x="21" y="312"/>
                    </a:lnTo>
                    <a:lnTo>
                      <a:pt x="22" y="326"/>
                    </a:lnTo>
                    <a:lnTo>
                      <a:pt x="24" y="340"/>
                    </a:lnTo>
                    <a:lnTo>
                      <a:pt x="26" y="353"/>
                    </a:lnTo>
                    <a:lnTo>
                      <a:pt x="30" y="367"/>
                    </a:lnTo>
                    <a:lnTo>
                      <a:pt x="33" y="380"/>
                    </a:lnTo>
                    <a:lnTo>
                      <a:pt x="37" y="393"/>
                    </a:lnTo>
                    <a:lnTo>
                      <a:pt x="43" y="406"/>
                    </a:lnTo>
                    <a:lnTo>
                      <a:pt x="48" y="418"/>
                    </a:lnTo>
                    <a:lnTo>
                      <a:pt x="54" y="430"/>
                    </a:lnTo>
                    <a:lnTo>
                      <a:pt x="61" y="442"/>
                    </a:lnTo>
                    <a:lnTo>
                      <a:pt x="69" y="454"/>
                    </a:lnTo>
                    <a:lnTo>
                      <a:pt x="76" y="465"/>
                    </a:lnTo>
                    <a:lnTo>
                      <a:pt x="85" y="474"/>
                    </a:lnTo>
                    <a:lnTo>
                      <a:pt x="93" y="485"/>
                    </a:lnTo>
                    <a:lnTo>
                      <a:pt x="102" y="495"/>
                    </a:lnTo>
                    <a:lnTo>
                      <a:pt x="112" y="503"/>
                    </a:lnTo>
                    <a:lnTo>
                      <a:pt x="123" y="512"/>
                    </a:lnTo>
                    <a:lnTo>
                      <a:pt x="132" y="521"/>
                    </a:lnTo>
                    <a:lnTo>
                      <a:pt x="143" y="528"/>
                    </a:lnTo>
                    <a:lnTo>
                      <a:pt x="155" y="536"/>
                    </a:lnTo>
                    <a:lnTo>
                      <a:pt x="167" y="542"/>
                    </a:lnTo>
                    <a:lnTo>
                      <a:pt x="179" y="549"/>
                    </a:lnTo>
                    <a:lnTo>
                      <a:pt x="191" y="554"/>
                    </a:lnTo>
                    <a:lnTo>
                      <a:pt x="204" y="558"/>
                    </a:lnTo>
                    <a:lnTo>
                      <a:pt x="216" y="564"/>
                    </a:lnTo>
                    <a:lnTo>
                      <a:pt x="229" y="567"/>
                    </a:lnTo>
                    <a:lnTo>
                      <a:pt x="242" y="570"/>
                    </a:lnTo>
                    <a:lnTo>
                      <a:pt x="256" y="573"/>
                    </a:lnTo>
                    <a:lnTo>
                      <a:pt x="270" y="575"/>
                    </a:lnTo>
                    <a:lnTo>
                      <a:pt x="285" y="576"/>
                    </a:lnTo>
                    <a:lnTo>
                      <a:pt x="299" y="576"/>
                    </a:lnTo>
                    <a:lnTo>
                      <a:pt x="314" y="576"/>
                    </a:lnTo>
                    <a:lnTo>
                      <a:pt x="328" y="575"/>
                    </a:lnTo>
                    <a:lnTo>
                      <a:pt x="341" y="573"/>
                    </a:lnTo>
                    <a:lnTo>
                      <a:pt x="355" y="570"/>
                    </a:lnTo>
                    <a:lnTo>
                      <a:pt x="369" y="567"/>
                    </a:lnTo>
                    <a:lnTo>
                      <a:pt x="382" y="564"/>
                    </a:lnTo>
                    <a:lnTo>
                      <a:pt x="395" y="558"/>
                    </a:lnTo>
                    <a:lnTo>
                      <a:pt x="407" y="554"/>
                    </a:lnTo>
                    <a:lnTo>
                      <a:pt x="420" y="549"/>
                    </a:lnTo>
                    <a:lnTo>
                      <a:pt x="431" y="542"/>
                    </a:lnTo>
                    <a:lnTo>
                      <a:pt x="443" y="536"/>
                    </a:lnTo>
                    <a:lnTo>
                      <a:pt x="454" y="528"/>
                    </a:lnTo>
                    <a:lnTo>
                      <a:pt x="465" y="521"/>
                    </a:lnTo>
                    <a:lnTo>
                      <a:pt x="476" y="512"/>
                    </a:lnTo>
                    <a:lnTo>
                      <a:pt x="485" y="503"/>
                    </a:lnTo>
                    <a:lnTo>
                      <a:pt x="495" y="495"/>
                    </a:lnTo>
                    <a:lnTo>
                      <a:pt x="505" y="485"/>
                    </a:lnTo>
                    <a:lnTo>
                      <a:pt x="513" y="474"/>
                    </a:lnTo>
                    <a:lnTo>
                      <a:pt x="522" y="465"/>
                    </a:lnTo>
                    <a:lnTo>
                      <a:pt x="530" y="454"/>
                    </a:lnTo>
                    <a:lnTo>
                      <a:pt x="536" y="442"/>
                    </a:lnTo>
                    <a:lnTo>
                      <a:pt x="544" y="430"/>
                    </a:lnTo>
                    <a:lnTo>
                      <a:pt x="549" y="418"/>
                    </a:lnTo>
                    <a:lnTo>
                      <a:pt x="554" y="406"/>
                    </a:lnTo>
                    <a:lnTo>
                      <a:pt x="560" y="393"/>
                    </a:lnTo>
                    <a:lnTo>
                      <a:pt x="564" y="380"/>
                    </a:lnTo>
                    <a:lnTo>
                      <a:pt x="569" y="367"/>
                    </a:lnTo>
                    <a:lnTo>
                      <a:pt x="572" y="353"/>
                    </a:lnTo>
                    <a:lnTo>
                      <a:pt x="574" y="340"/>
                    </a:lnTo>
                    <a:lnTo>
                      <a:pt x="575" y="326"/>
                    </a:lnTo>
                    <a:lnTo>
                      <a:pt x="576" y="312"/>
                    </a:lnTo>
                    <a:lnTo>
                      <a:pt x="577" y="298"/>
                    </a:lnTo>
                    <a:lnTo>
                      <a:pt x="576" y="283"/>
                    </a:lnTo>
                    <a:lnTo>
                      <a:pt x="575" y="269"/>
                    </a:lnTo>
                    <a:lnTo>
                      <a:pt x="574" y="256"/>
                    </a:lnTo>
                    <a:lnTo>
                      <a:pt x="572" y="242"/>
                    </a:lnTo>
                    <a:lnTo>
                      <a:pt x="569" y="228"/>
                    </a:lnTo>
                    <a:lnTo>
                      <a:pt x="564" y="215"/>
                    </a:lnTo>
                    <a:lnTo>
                      <a:pt x="560" y="202"/>
                    </a:lnTo>
                    <a:lnTo>
                      <a:pt x="554" y="190"/>
                    </a:lnTo>
                    <a:lnTo>
                      <a:pt x="549" y="177"/>
                    </a:lnTo>
                    <a:lnTo>
                      <a:pt x="544" y="165"/>
                    </a:lnTo>
                    <a:lnTo>
                      <a:pt x="536" y="153"/>
                    </a:lnTo>
                    <a:lnTo>
                      <a:pt x="530" y="143"/>
                    </a:lnTo>
                    <a:lnTo>
                      <a:pt x="522" y="132"/>
                    </a:lnTo>
                    <a:lnTo>
                      <a:pt x="513" y="121"/>
                    </a:lnTo>
                    <a:lnTo>
                      <a:pt x="505" y="111"/>
                    </a:lnTo>
                    <a:lnTo>
                      <a:pt x="495" y="102"/>
                    </a:lnTo>
                    <a:lnTo>
                      <a:pt x="485" y="92"/>
                    </a:lnTo>
                    <a:lnTo>
                      <a:pt x="476" y="83"/>
                    </a:lnTo>
                    <a:lnTo>
                      <a:pt x="465" y="75"/>
                    </a:lnTo>
                    <a:lnTo>
                      <a:pt x="454" y="67"/>
                    </a:lnTo>
                    <a:lnTo>
                      <a:pt x="443" y="61"/>
                    </a:lnTo>
                    <a:lnTo>
                      <a:pt x="431" y="53"/>
                    </a:lnTo>
                    <a:lnTo>
                      <a:pt x="420" y="48"/>
                    </a:lnTo>
                    <a:lnTo>
                      <a:pt x="407" y="41"/>
                    </a:lnTo>
                    <a:lnTo>
                      <a:pt x="395" y="37"/>
                    </a:lnTo>
                    <a:lnTo>
                      <a:pt x="382" y="33"/>
                    </a:lnTo>
                    <a:lnTo>
                      <a:pt x="369" y="28"/>
                    </a:lnTo>
                    <a:lnTo>
                      <a:pt x="355" y="25"/>
                    </a:lnTo>
                    <a:lnTo>
                      <a:pt x="341" y="23"/>
                    </a:lnTo>
                    <a:lnTo>
                      <a:pt x="328" y="22"/>
                    </a:lnTo>
                    <a:lnTo>
                      <a:pt x="314" y="21"/>
                    </a:lnTo>
                    <a:lnTo>
                      <a:pt x="299" y="20"/>
                    </a:lnTo>
                    <a:close/>
                    <a:moveTo>
                      <a:pt x="299" y="596"/>
                    </a:moveTo>
                    <a:lnTo>
                      <a:pt x="283" y="595"/>
                    </a:lnTo>
                    <a:lnTo>
                      <a:pt x="268" y="594"/>
                    </a:lnTo>
                    <a:lnTo>
                      <a:pt x="253" y="592"/>
                    </a:lnTo>
                    <a:lnTo>
                      <a:pt x="239" y="590"/>
                    </a:lnTo>
                    <a:lnTo>
                      <a:pt x="224" y="587"/>
                    </a:lnTo>
                    <a:lnTo>
                      <a:pt x="210" y="582"/>
                    </a:lnTo>
                    <a:lnTo>
                      <a:pt x="197" y="578"/>
                    </a:lnTo>
                    <a:lnTo>
                      <a:pt x="183" y="573"/>
                    </a:lnTo>
                    <a:lnTo>
                      <a:pt x="170" y="566"/>
                    </a:lnTo>
                    <a:lnTo>
                      <a:pt x="157" y="560"/>
                    </a:lnTo>
                    <a:lnTo>
                      <a:pt x="144" y="553"/>
                    </a:lnTo>
                    <a:lnTo>
                      <a:pt x="132" y="544"/>
                    </a:lnTo>
                    <a:lnTo>
                      <a:pt x="120" y="537"/>
                    </a:lnTo>
                    <a:lnTo>
                      <a:pt x="110" y="527"/>
                    </a:lnTo>
                    <a:lnTo>
                      <a:pt x="99" y="519"/>
                    </a:lnTo>
                    <a:lnTo>
                      <a:pt x="88" y="509"/>
                    </a:lnTo>
                    <a:lnTo>
                      <a:pt x="78" y="498"/>
                    </a:lnTo>
                    <a:lnTo>
                      <a:pt x="70" y="487"/>
                    </a:lnTo>
                    <a:lnTo>
                      <a:pt x="60" y="476"/>
                    </a:lnTo>
                    <a:lnTo>
                      <a:pt x="52" y="465"/>
                    </a:lnTo>
                    <a:lnTo>
                      <a:pt x="44" y="453"/>
                    </a:lnTo>
                    <a:lnTo>
                      <a:pt x="37" y="440"/>
                    </a:lnTo>
                    <a:lnTo>
                      <a:pt x="31" y="427"/>
                    </a:lnTo>
                    <a:lnTo>
                      <a:pt x="24" y="414"/>
                    </a:lnTo>
                    <a:lnTo>
                      <a:pt x="19" y="400"/>
                    </a:lnTo>
                    <a:lnTo>
                      <a:pt x="15" y="387"/>
                    </a:lnTo>
                    <a:lnTo>
                      <a:pt x="10" y="373"/>
                    </a:lnTo>
                    <a:lnTo>
                      <a:pt x="7" y="358"/>
                    </a:lnTo>
                    <a:lnTo>
                      <a:pt x="5" y="344"/>
                    </a:lnTo>
                    <a:lnTo>
                      <a:pt x="3" y="328"/>
                    </a:lnTo>
                    <a:lnTo>
                      <a:pt x="2" y="313"/>
                    </a:lnTo>
                    <a:lnTo>
                      <a:pt x="0" y="298"/>
                    </a:lnTo>
                    <a:lnTo>
                      <a:pt x="2" y="282"/>
                    </a:lnTo>
                    <a:lnTo>
                      <a:pt x="3" y="267"/>
                    </a:lnTo>
                    <a:lnTo>
                      <a:pt x="5" y="253"/>
                    </a:lnTo>
                    <a:lnTo>
                      <a:pt x="7" y="238"/>
                    </a:lnTo>
                    <a:lnTo>
                      <a:pt x="10" y="224"/>
                    </a:lnTo>
                    <a:lnTo>
                      <a:pt x="15" y="210"/>
                    </a:lnTo>
                    <a:lnTo>
                      <a:pt x="19" y="196"/>
                    </a:lnTo>
                    <a:lnTo>
                      <a:pt x="24" y="182"/>
                    </a:lnTo>
                    <a:lnTo>
                      <a:pt x="31" y="169"/>
                    </a:lnTo>
                    <a:lnTo>
                      <a:pt x="37" y="156"/>
                    </a:lnTo>
                    <a:lnTo>
                      <a:pt x="44" y="144"/>
                    </a:lnTo>
                    <a:lnTo>
                      <a:pt x="52" y="132"/>
                    </a:lnTo>
                    <a:lnTo>
                      <a:pt x="60" y="120"/>
                    </a:lnTo>
                    <a:lnTo>
                      <a:pt x="69" y="108"/>
                    </a:lnTo>
                    <a:lnTo>
                      <a:pt x="78" y="97"/>
                    </a:lnTo>
                    <a:lnTo>
                      <a:pt x="88" y="88"/>
                    </a:lnTo>
                    <a:lnTo>
                      <a:pt x="99" y="78"/>
                    </a:lnTo>
                    <a:lnTo>
                      <a:pt x="110" y="68"/>
                    </a:lnTo>
                    <a:lnTo>
                      <a:pt x="120" y="60"/>
                    </a:lnTo>
                    <a:lnTo>
                      <a:pt x="132" y="51"/>
                    </a:lnTo>
                    <a:lnTo>
                      <a:pt x="144" y="43"/>
                    </a:lnTo>
                    <a:lnTo>
                      <a:pt x="157" y="36"/>
                    </a:lnTo>
                    <a:lnTo>
                      <a:pt x="170" y="29"/>
                    </a:lnTo>
                    <a:lnTo>
                      <a:pt x="183" y="24"/>
                    </a:lnTo>
                    <a:lnTo>
                      <a:pt x="197" y="18"/>
                    </a:lnTo>
                    <a:lnTo>
                      <a:pt x="210" y="13"/>
                    </a:lnTo>
                    <a:lnTo>
                      <a:pt x="224" y="10"/>
                    </a:lnTo>
                    <a:lnTo>
                      <a:pt x="239" y="6"/>
                    </a:lnTo>
                    <a:lnTo>
                      <a:pt x="253" y="3"/>
                    </a:lnTo>
                    <a:lnTo>
                      <a:pt x="268" y="1"/>
                    </a:lnTo>
                    <a:lnTo>
                      <a:pt x="283" y="0"/>
                    </a:lnTo>
                    <a:lnTo>
                      <a:pt x="299" y="0"/>
                    </a:lnTo>
                    <a:lnTo>
                      <a:pt x="314" y="0"/>
                    </a:lnTo>
                    <a:lnTo>
                      <a:pt x="329" y="1"/>
                    </a:lnTo>
                    <a:lnTo>
                      <a:pt x="344" y="3"/>
                    </a:lnTo>
                    <a:lnTo>
                      <a:pt x="359" y="6"/>
                    </a:lnTo>
                    <a:lnTo>
                      <a:pt x="373" y="9"/>
                    </a:lnTo>
                    <a:lnTo>
                      <a:pt x="387" y="13"/>
                    </a:lnTo>
                    <a:lnTo>
                      <a:pt x="401" y="18"/>
                    </a:lnTo>
                    <a:lnTo>
                      <a:pt x="415" y="24"/>
                    </a:lnTo>
                    <a:lnTo>
                      <a:pt x="428" y="29"/>
                    </a:lnTo>
                    <a:lnTo>
                      <a:pt x="441" y="36"/>
                    </a:lnTo>
                    <a:lnTo>
                      <a:pt x="453" y="43"/>
                    </a:lnTo>
                    <a:lnTo>
                      <a:pt x="465" y="51"/>
                    </a:lnTo>
                    <a:lnTo>
                      <a:pt x="477" y="60"/>
                    </a:lnTo>
                    <a:lnTo>
                      <a:pt x="489" y="68"/>
                    </a:lnTo>
                    <a:lnTo>
                      <a:pt x="499" y="78"/>
                    </a:lnTo>
                    <a:lnTo>
                      <a:pt x="509" y="88"/>
                    </a:lnTo>
                    <a:lnTo>
                      <a:pt x="519" y="97"/>
                    </a:lnTo>
                    <a:lnTo>
                      <a:pt x="529" y="108"/>
                    </a:lnTo>
                    <a:lnTo>
                      <a:pt x="537" y="120"/>
                    </a:lnTo>
                    <a:lnTo>
                      <a:pt x="546" y="132"/>
                    </a:lnTo>
                    <a:lnTo>
                      <a:pt x="553" y="144"/>
                    </a:lnTo>
                    <a:lnTo>
                      <a:pt x="561" y="156"/>
                    </a:lnTo>
                    <a:lnTo>
                      <a:pt x="567" y="169"/>
                    </a:lnTo>
                    <a:lnTo>
                      <a:pt x="573" y="182"/>
                    </a:lnTo>
                    <a:lnTo>
                      <a:pt x="578" y="196"/>
                    </a:lnTo>
                    <a:lnTo>
                      <a:pt x="584" y="210"/>
                    </a:lnTo>
                    <a:lnTo>
                      <a:pt x="587" y="224"/>
                    </a:lnTo>
                    <a:lnTo>
                      <a:pt x="591" y="238"/>
                    </a:lnTo>
                    <a:lnTo>
                      <a:pt x="593" y="253"/>
                    </a:lnTo>
                    <a:lnTo>
                      <a:pt x="596" y="267"/>
                    </a:lnTo>
                    <a:lnTo>
                      <a:pt x="597" y="282"/>
                    </a:lnTo>
                    <a:lnTo>
                      <a:pt x="597" y="298"/>
                    </a:lnTo>
                    <a:lnTo>
                      <a:pt x="597" y="313"/>
                    </a:lnTo>
                    <a:lnTo>
                      <a:pt x="596" y="328"/>
                    </a:lnTo>
                    <a:lnTo>
                      <a:pt x="593" y="344"/>
                    </a:lnTo>
                    <a:lnTo>
                      <a:pt x="591" y="358"/>
                    </a:lnTo>
                    <a:lnTo>
                      <a:pt x="587" y="373"/>
                    </a:lnTo>
                    <a:lnTo>
                      <a:pt x="584" y="387"/>
                    </a:lnTo>
                    <a:lnTo>
                      <a:pt x="578" y="400"/>
                    </a:lnTo>
                    <a:lnTo>
                      <a:pt x="573" y="414"/>
                    </a:lnTo>
                    <a:lnTo>
                      <a:pt x="567" y="427"/>
                    </a:lnTo>
                    <a:lnTo>
                      <a:pt x="561" y="440"/>
                    </a:lnTo>
                    <a:lnTo>
                      <a:pt x="553" y="453"/>
                    </a:lnTo>
                    <a:lnTo>
                      <a:pt x="546" y="465"/>
                    </a:lnTo>
                    <a:lnTo>
                      <a:pt x="537" y="476"/>
                    </a:lnTo>
                    <a:lnTo>
                      <a:pt x="529" y="487"/>
                    </a:lnTo>
                    <a:lnTo>
                      <a:pt x="519" y="498"/>
                    </a:lnTo>
                    <a:lnTo>
                      <a:pt x="509" y="509"/>
                    </a:lnTo>
                    <a:lnTo>
                      <a:pt x="499" y="519"/>
                    </a:lnTo>
                    <a:lnTo>
                      <a:pt x="489" y="527"/>
                    </a:lnTo>
                    <a:lnTo>
                      <a:pt x="477" y="537"/>
                    </a:lnTo>
                    <a:lnTo>
                      <a:pt x="465" y="544"/>
                    </a:lnTo>
                    <a:lnTo>
                      <a:pt x="453" y="553"/>
                    </a:lnTo>
                    <a:lnTo>
                      <a:pt x="441" y="560"/>
                    </a:lnTo>
                    <a:lnTo>
                      <a:pt x="428" y="566"/>
                    </a:lnTo>
                    <a:lnTo>
                      <a:pt x="415" y="573"/>
                    </a:lnTo>
                    <a:lnTo>
                      <a:pt x="401" y="578"/>
                    </a:lnTo>
                    <a:lnTo>
                      <a:pt x="387" y="582"/>
                    </a:lnTo>
                    <a:lnTo>
                      <a:pt x="373" y="587"/>
                    </a:lnTo>
                    <a:lnTo>
                      <a:pt x="359" y="590"/>
                    </a:lnTo>
                    <a:lnTo>
                      <a:pt x="344" y="592"/>
                    </a:lnTo>
                    <a:lnTo>
                      <a:pt x="329" y="594"/>
                    </a:lnTo>
                    <a:lnTo>
                      <a:pt x="314" y="595"/>
                    </a:lnTo>
                    <a:lnTo>
                      <a:pt x="299" y="5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408">
                <a:extLst>
                  <a:ext uri="{FF2B5EF4-FFF2-40B4-BE49-F238E27FC236}">
                    <a16:creationId xmlns="" xmlns:a16="http://schemas.microsoft.com/office/drawing/2014/main" id="{04640271-DC41-473A-B091-C3E568BA9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5538" y="1935163"/>
                <a:ext cx="87313" cy="149225"/>
              </a:xfrm>
              <a:custGeom>
                <a:avLst/>
                <a:gdLst>
                  <a:gd name="T0" fmla="*/ 11 w 219"/>
                  <a:gd name="T1" fmla="*/ 377 h 377"/>
                  <a:gd name="T2" fmla="*/ 7 w 219"/>
                  <a:gd name="T3" fmla="*/ 377 h 377"/>
                  <a:gd name="T4" fmla="*/ 3 w 219"/>
                  <a:gd name="T5" fmla="*/ 374 h 377"/>
                  <a:gd name="T6" fmla="*/ 1 w 219"/>
                  <a:gd name="T7" fmla="*/ 371 h 377"/>
                  <a:gd name="T8" fmla="*/ 0 w 219"/>
                  <a:gd name="T9" fmla="*/ 367 h 377"/>
                  <a:gd name="T10" fmla="*/ 1 w 219"/>
                  <a:gd name="T11" fmla="*/ 363 h 377"/>
                  <a:gd name="T12" fmla="*/ 3 w 219"/>
                  <a:gd name="T13" fmla="*/ 360 h 377"/>
                  <a:gd name="T14" fmla="*/ 195 w 219"/>
                  <a:gd name="T15" fmla="*/ 189 h 377"/>
                  <a:gd name="T16" fmla="*/ 3 w 219"/>
                  <a:gd name="T17" fmla="*/ 17 h 377"/>
                  <a:gd name="T18" fmla="*/ 1 w 219"/>
                  <a:gd name="T19" fmla="*/ 14 h 377"/>
                  <a:gd name="T20" fmla="*/ 0 w 219"/>
                  <a:gd name="T21" fmla="*/ 11 h 377"/>
                  <a:gd name="T22" fmla="*/ 1 w 219"/>
                  <a:gd name="T23" fmla="*/ 7 h 377"/>
                  <a:gd name="T24" fmla="*/ 3 w 219"/>
                  <a:gd name="T25" fmla="*/ 3 h 377"/>
                  <a:gd name="T26" fmla="*/ 7 w 219"/>
                  <a:gd name="T27" fmla="*/ 1 h 377"/>
                  <a:gd name="T28" fmla="*/ 10 w 219"/>
                  <a:gd name="T29" fmla="*/ 0 h 377"/>
                  <a:gd name="T30" fmla="*/ 14 w 219"/>
                  <a:gd name="T31" fmla="*/ 0 h 377"/>
                  <a:gd name="T32" fmla="*/ 17 w 219"/>
                  <a:gd name="T33" fmla="*/ 2 h 377"/>
                  <a:gd name="T34" fmla="*/ 216 w 219"/>
                  <a:gd name="T35" fmla="*/ 182 h 377"/>
                  <a:gd name="T36" fmla="*/ 218 w 219"/>
                  <a:gd name="T37" fmla="*/ 185 h 377"/>
                  <a:gd name="T38" fmla="*/ 219 w 219"/>
                  <a:gd name="T39" fmla="*/ 189 h 377"/>
                  <a:gd name="T40" fmla="*/ 218 w 219"/>
                  <a:gd name="T41" fmla="*/ 192 h 377"/>
                  <a:gd name="T42" fmla="*/ 216 w 219"/>
                  <a:gd name="T43" fmla="*/ 196 h 377"/>
                  <a:gd name="T44" fmla="*/ 17 w 219"/>
                  <a:gd name="T45" fmla="*/ 375 h 377"/>
                  <a:gd name="T46" fmla="*/ 14 w 219"/>
                  <a:gd name="T47" fmla="*/ 377 h 377"/>
                  <a:gd name="T48" fmla="*/ 11 w 219"/>
                  <a:gd name="T49" fmla="*/ 377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9" h="377">
                    <a:moveTo>
                      <a:pt x="11" y="377"/>
                    </a:moveTo>
                    <a:lnTo>
                      <a:pt x="7" y="377"/>
                    </a:lnTo>
                    <a:lnTo>
                      <a:pt x="3" y="374"/>
                    </a:lnTo>
                    <a:lnTo>
                      <a:pt x="1" y="371"/>
                    </a:lnTo>
                    <a:lnTo>
                      <a:pt x="0" y="367"/>
                    </a:lnTo>
                    <a:lnTo>
                      <a:pt x="1" y="363"/>
                    </a:lnTo>
                    <a:lnTo>
                      <a:pt x="3" y="360"/>
                    </a:lnTo>
                    <a:lnTo>
                      <a:pt x="195" y="189"/>
                    </a:lnTo>
                    <a:lnTo>
                      <a:pt x="3" y="17"/>
                    </a:lnTo>
                    <a:lnTo>
                      <a:pt x="1" y="14"/>
                    </a:lnTo>
                    <a:lnTo>
                      <a:pt x="0" y="11"/>
                    </a:lnTo>
                    <a:lnTo>
                      <a:pt x="1" y="7"/>
                    </a:lnTo>
                    <a:lnTo>
                      <a:pt x="3" y="3"/>
                    </a:lnTo>
                    <a:lnTo>
                      <a:pt x="7" y="1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7" y="2"/>
                    </a:lnTo>
                    <a:lnTo>
                      <a:pt x="216" y="182"/>
                    </a:lnTo>
                    <a:lnTo>
                      <a:pt x="218" y="185"/>
                    </a:lnTo>
                    <a:lnTo>
                      <a:pt x="219" y="189"/>
                    </a:lnTo>
                    <a:lnTo>
                      <a:pt x="218" y="192"/>
                    </a:lnTo>
                    <a:lnTo>
                      <a:pt x="216" y="196"/>
                    </a:lnTo>
                    <a:lnTo>
                      <a:pt x="17" y="375"/>
                    </a:lnTo>
                    <a:lnTo>
                      <a:pt x="14" y="377"/>
                    </a:lnTo>
                    <a:lnTo>
                      <a:pt x="11" y="3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="" xmlns:a16="http://schemas.microsoft.com/office/drawing/2014/main" id="{E501A124-C9F7-41F4-8EAE-804247CA2670}"/>
                </a:ext>
              </a:extLst>
            </p:cNvPr>
            <p:cNvGrpSpPr/>
            <p:nvPr/>
          </p:nvGrpSpPr>
          <p:grpSpPr>
            <a:xfrm>
              <a:off x="1515944" y="5260361"/>
              <a:ext cx="279490" cy="279490"/>
              <a:chOff x="7396163" y="1892300"/>
              <a:chExt cx="236538" cy="236538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58" name="Freeform 407">
                <a:extLst>
                  <a:ext uri="{FF2B5EF4-FFF2-40B4-BE49-F238E27FC236}">
                    <a16:creationId xmlns="" xmlns:a16="http://schemas.microsoft.com/office/drawing/2014/main" id="{2E04A1B7-D7A6-46A4-8A9E-03F5383CC9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96163" y="1892300"/>
                <a:ext cx="236538" cy="236538"/>
              </a:xfrm>
              <a:custGeom>
                <a:avLst/>
                <a:gdLst>
                  <a:gd name="T0" fmla="*/ 242 w 597"/>
                  <a:gd name="T1" fmla="*/ 25 h 596"/>
                  <a:gd name="T2" fmla="*/ 179 w 597"/>
                  <a:gd name="T3" fmla="*/ 48 h 596"/>
                  <a:gd name="T4" fmla="*/ 123 w 597"/>
                  <a:gd name="T5" fmla="*/ 83 h 596"/>
                  <a:gd name="T6" fmla="*/ 76 w 597"/>
                  <a:gd name="T7" fmla="*/ 132 h 596"/>
                  <a:gd name="T8" fmla="*/ 43 w 597"/>
                  <a:gd name="T9" fmla="*/ 190 h 596"/>
                  <a:gd name="T10" fmla="*/ 24 w 597"/>
                  <a:gd name="T11" fmla="*/ 256 h 596"/>
                  <a:gd name="T12" fmla="*/ 22 w 597"/>
                  <a:gd name="T13" fmla="*/ 326 h 596"/>
                  <a:gd name="T14" fmla="*/ 37 w 597"/>
                  <a:gd name="T15" fmla="*/ 393 h 596"/>
                  <a:gd name="T16" fmla="*/ 69 w 597"/>
                  <a:gd name="T17" fmla="*/ 454 h 596"/>
                  <a:gd name="T18" fmla="*/ 112 w 597"/>
                  <a:gd name="T19" fmla="*/ 503 h 596"/>
                  <a:gd name="T20" fmla="*/ 167 w 597"/>
                  <a:gd name="T21" fmla="*/ 542 h 596"/>
                  <a:gd name="T22" fmla="*/ 229 w 597"/>
                  <a:gd name="T23" fmla="*/ 567 h 596"/>
                  <a:gd name="T24" fmla="*/ 299 w 597"/>
                  <a:gd name="T25" fmla="*/ 576 h 596"/>
                  <a:gd name="T26" fmla="*/ 369 w 597"/>
                  <a:gd name="T27" fmla="*/ 567 h 596"/>
                  <a:gd name="T28" fmla="*/ 431 w 597"/>
                  <a:gd name="T29" fmla="*/ 542 h 596"/>
                  <a:gd name="T30" fmla="*/ 485 w 597"/>
                  <a:gd name="T31" fmla="*/ 503 h 596"/>
                  <a:gd name="T32" fmla="*/ 530 w 597"/>
                  <a:gd name="T33" fmla="*/ 454 h 596"/>
                  <a:gd name="T34" fmla="*/ 560 w 597"/>
                  <a:gd name="T35" fmla="*/ 393 h 596"/>
                  <a:gd name="T36" fmla="*/ 575 w 597"/>
                  <a:gd name="T37" fmla="*/ 326 h 596"/>
                  <a:gd name="T38" fmla="*/ 574 w 597"/>
                  <a:gd name="T39" fmla="*/ 256 h 596"/>
                  <a:gd name="T40" fmla="*/ 554 w 597"/>
                  <a:gd name="T41" fmla="*/ 190 h 596"/>
                  <a:gd name="T42" fmla="*/ 522 w 597"/>
                  <a:gd name="T43" fmla="*/ 132 h 596"/>
                  <a:gd name="T44" fmla="*/ 476 w 597"/>
                  <a:gd name="T45" fmla="*/ 83 h 596"/>
                  <a:gd name="T46" fmla="*/ 420 w 597"/>
                  <a:gd name="T47" fmla="*/ 48 h 596"/>
                  <a:gd name="T48" fmla="*/ 355 w 597"/>
                  <a:gd name="T49" fmla="*/ 25 h 596"/>
                  <a:gd name="T50" fmla="*/ 299 w 597"/>
                  <a:gd name="T51" fmla="*/ 596 h 596"/>
                  <a:gd name="T52" fmla="*/ 224 w 597"/>
                  <a:gd name="T53" fmla="*/ 587 h 596"/>
                  <a:gd name="T54" fmla="*/ 157 w 597"/>
                  <a:gd name="T55" fmla="*/ 560 h 596"/>
                  <a:gd name="T56" fmla="*/ 99 w 597"/>
                  <a:gd name="T57" fmla="*/ 519 h 596"/>
                  <a:gd name="T58" fmla="*/ 52 w 597"/>
                  <a:gd name="T59" fmla="*/ 465 h 596"/>
                  <a:gd name="T60" fmla="*/ 19 w 597"/>
                  <a:gd name="T61" fmla="*/ 400 h 596"/>
                  <a:gd name="T62" fmla="*/ 3 w 597"/>
                  <a:gd name="T63" fmla="*/ 328 h 596"/>
                  <a:gd name="T64" fmla="*/ 5 w 597"/>
                  <a:gd name="T65" fmla="*/ 253 h 596"/>
                  <a:gd name="T66" fmla="*/ 24 w 597"/>
                  <a:gd name="T67" fmla="*/ 182 h 596"/>
                  <a:gd name="T68" fmla="*/ 60 w 597"/>
                  <a:gd name="T69" fmla="*/ 120 h 596"/>
                  <a:gd name="T70" fmla="*/ 110 w 597"/>
                  <a:gd name="T71" fmla="*/ 68 h 596"/>
                  <a:gd name="T72" fmla="*/ 170 w 597"/>
                  <a:gd name="T73" fmla="*/ 29 h 596"/>
                  <a:gd name="T74" fmla="*/ 239 w 597"/>
                  <a:gd name="T75" fmla="*/ 6 h 596"/>
                  <a:gd name="T76" fmla="*/ 314 w 597"/>
                  <a:gd name="T77" fmla="*/ 0 h 596"/>
                  <a:gd name="T78" fmla="*/ 387 w 597"/>
                  <a:gd name="T79" fmla="*/ 13 h 596"/>
                  <a:gd name="T80" fmla="*/ 453 w 597"/>
                  <a:gd name="T81" fmla="*/ 43 h 596"/>
                  <a:gd name="T82" fmla="*/ 509 w 597"/>
                  <a:gd name="T83" fmla="*/ 88 h 596"/>
                  <a:gd name="T84" fmla="*/ 553 w 597"/>
                  <a:gd name="T85" fmla="*/ 144 h 596"/>
                  <a:gd name="T86" fmla="*/ 584 w 597"/>
                  <a:gd name="T87" fmla="*/ 210 h 596"/>
                  <a:gd name="T88" fmla="*/ 597 w 597"/>
                  <a:gd name="T89" fmla="*/ 282 h 596"/>
                  <a:gd name="T90" fmla="*/ 591 w 597"/>
                  <a:gd name="T91" fmla="*/ 358 h 596"/>
                  <a:gd name="T92" fmla="*/ 567 w 597"/>
                  <a:gd name="T93" fmla="*/ 427 h 596"/>
                  <a:gd name="T94" fmla="*/ 529 w 597"/>
                  <a:gd name="T95" fmla="*/ 487 h 596"/>
                  <a:gd name="T96" fmla="*/ 477 w 597"/>
                  <a:gd name="T97" fmla="*/ 537 h 596"/>
                  <a:gd name="T98" fmla="*/ 415 w 597"/>
                  <a:gd name="T99" fmla="*/ 573 h 596"/>
                  <a:gd name="T100" fmla="*/ 344 w 597"/>
                  <a:gd name="T101" fmla="*/ 592 h 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97" h="596">
                    <a:moveTo>
                      <a:pt x="299" y="20"/>
                    </a:moveTo>
                    <a:lnTo>
                      <a:pt x="285" y="21"/>
                    </a:lnTo>
                    <a:lnTo>
                      <a:pt x="270" y="22"/>
                    </a:lnTo>
                    <a:lnTo>
                      <a:pt x="256" y="23"/>
                    </a:lnTo>
                    <a:lnTo>
                      <a:pt x="242" y="25"/>
                    </a:lnTo>
                    <a:lnTo>
                      <a:pt x="229" y="28"/>
                    </a:lnTo>
                    <a:lnTo>
                      <a:pt x="216" y="33"/>
                    </a:lnTo>
                    <a:lnTo>
                      <a:pt x="204" y="37"/>
                    </a:lnTo>
                    <a:lnTo>
                      <a:pt x="191" y="41"/>
                    </a:lnTo>
                    <a:lnTo>
                      <a:pt x="179" y="48"/>
                    </a:lnTo>
                    <a:lnTo>
                      <a:pt x="167" y="53"/>
                    </a:lnTo>
                    <a:lnTo>
                      <a:pt x="155" y="61"/>
                    </a:lnTo>
                    <a:lnTo>
                      <a:pt x="143" y="67"/>
                    </a:lnTo>
                    <a:lnTo>
                      <a:pt x="132" y="75"/>
                    </a:lnTo>
                    <a:lnTo>
                      <a:pt x="123" y="83"/>
                    </a:lnTo>
                    <a:lnTo>
                      <a:pt x="112" y="92"/>
                    </a:lnTo>
                    <a:lnTo>
                      <a:pt x="102" y="102"/>
                    </a:lnTo>
                    <a:lnTo>
                      <a:pt x="93" y="111"/>
                    </a:lnTo>
                    <a:lnTo>
                      <a:pt x="85" y="121"/>
                    </a:lnTo>
                    <a:lnTo>
                      <a:pt x="76" y="132"/>
                    </a:lnTo>
                    <a:lnTo>
                      <a:pt x="69" y="143"/>
                    </a:lnTo>
                    <a:lnTo>
                      <a:pt x="61" y="153"/>
                    </a:lnTo>
                    <a:lnTo>
                      <a:pt x="54" y="165"/>
                    </a:lnTo>
                    <a:lnTo>
                      <a:pt x="48" y="177"/>
                    </a:lnTo>
                    <a:lnTo>
                      <a:pt x="43" y="190"/>
                    </a:lnTo>
                    <a:lnTo>
                      <a:pt x="37" y="202"/>
                    </a:lnTo>
                    <a:lnTo>
                      <a:pt x="33" y="215"/>
                    </a:lnTo>
                    <a:lnTo>
                      <a:pt x="30" y="228"/>
                    </a:lnTo>
                    <a:lnTo>
                      <a:pt x="26" y="242"/>
                    </a:lnTo>
                    <a:lnTo>
                      <a:pt x="24" y="256"/>
                    </a:lnTo>
                    <a:lnTo>
                      <a:pt x="22" y="269"/>
                    </a:lnTo>
                    <a:lnTo>
                      <a:pt x="21" y="283"/>
                    </a:lnTo>
                    <a:lnTo>
                      <a:pt x="21" y="298"/>
                    </a:lnTo>
                    <a:lnTo>
                      <a:pt x="21" y="312"/>
                    </a:lnTo>
                    <a:lnTo>
                      <a:pt x="22" y="326"/>
                    </a:lnTo>
                    <a:lnTo>
                      <a:pt x="24" y="340"/>
                    </a:lnTo>
                    <a:lnTo>
                      <a:pt x="26" y="353"/>
                    </a:lnTo>
                    <a:lnTo>
                      <a:pt x="30" y="367"/>
                    </a:lnTo>
                    <a:lnTo>
                      <a:pt x="33" y="380"/>
                    </a:lnTo>
                    <a:lnTo>
                      <a:pt x="37" y="393"/>
                    </a:lnTo>
                    <a:lnTo>
                      <a:pt x="43" y="406"/>
                    </a:lnTo>
                    <a:lnTo>
                      <a:pt x="48" y="418"/>
                    </a:lnTo>
                    <a:lnTo>
                      <a:pt x="54" y="430"/>
                    </a:lnTo>
                    <a:lnTo>
                      <a:pt x="61" y="442"/>
                    </a:lnTo>
                    <a:lnTo>
                      <a:pt x="69" y="454"/>
                    </a:lnTo>
                    <a:lnTo>
                      <a:pt x="76" y="465"/>
                    </a:lnTo>
                    <a:lnTo>
                      <a:pt x="85" y="474"/>
                    </a:lnTo>
                    <a:lnTo>
                      <a:pt x="93" y="485"/>
                    </a:lnTo>
                    <a:lnTo>
                      <a:pt x="102" y="495"/>
                    </a:lnTo>
                    <a:lnTo>
                      <a:pt x="112" y="503"/>
                    </a:lnTo>
                    <a:lnTo>
                      <a:pt x="123" y="512"/>
                    </a:lnTo>
                    <a:lnTo>
                      <a:pt x="132" y="521"/>
                    </a:lnTo>
                    <a:lnTo>
                      <a:pt x="143" y="528"/>
                    </a:lnTo>
                    <a:lnTo>
                      <a:pt x="155" y="536"/>
                    </a:lnTo>
                    <a:lnTo>
                      <a:pt x="167" y="542"/>
                    </a:lnTo>
                    <a:lnTo>
                      <a:pt x="179" y="549"/>
                    </a:lnTo>
                    <a:lnTo>
                      <a:pt x="191" y="554"/>
                    </a:lnTo>
                    <a:lnTo>
                      <a:pt x="204" y="558"/>
                    </a:lnTo>
                    <a:lnTo>
                      <a:pt x="216" y="564"/>
                    </a:lnTo>
                    <a:lnTo>
                      <a:pt x="229" y="567"/>
                    </a:lnTo>
                    <a:lnTo>
                      <a:pt x="242" y="570"/>
                    </a:lnTo>
                    <a:lnTo>
                      <a:pt x="256" y="573"/>
                    </a:lnTo>
                    <a:lnTo>
                      <a:pt x="270" y="575"/>
                    </a:lnTo>
                    <a:lnTo>
                      <a:pt x="285" y="576"/>
                    </a:lnTo>
                    <a:lnTo>
                      <a:pt x="299" y="576"/>
                    </a:lnTo>
                    <a:lnTo>
                      <a:pt x="314" y="576"/>
                    </a:lnTo>
                    <a:lnTo>
                      <a:pt x="328" y="575"/>
                    </a:lnTo>
                    <a:lnTo>
                      <a:pt x="341" y="573"/>
                    </a:lnTo>
                    <a:lnTo>
                      <a:pt x="355" y="570"/>
                    </a:lnTo>
                    <a:lnTo>
                      <a:pt x="369" y="567"/>
                    </a:lnTo>
                    <a:lnTo>
                      <a:pt x="382" y="564"/>
                    </a:lnTo>
                    <a:lnTo>
                      <a:pt x="395" y="558"/>
                    </a:lnTo>
                    <a:lnTo>
                      <a:pt x="407" y="554"/>
                    </a:lnTo>
                    <a:lnTo>
                      <a:pt x="420" y="549"/>
                    </a:lnTo>
                    <a:lnTo>
                      <a:pt x="431" y="542"/>
                    </a:lnTo>
                    <a:lnTo>
                      <a:pt x="443" y="536"/>
                    </a:lnTo>
                    <a:lnTo>
                      <a:pt x="454" y="528"/>
                    </a:lnTo>
                    <a:lnTo>
                      <a:pt x="465" y="521"/>
                    </a:lnTo>
                    <a:lnTo>
                      <a:pt x="476" y="512"/>
                    </a:lnTo>
                    <a:lnTo>
                      <a:pt x="485" y="503"/>
                    </a:lnTo>
                    <a:lnTo>
                      <a:pt x="495" y="495"/>
                    </a:lnTo>
                    <a:lnTo>
                      <a:pt x="505" y="485"/>
                    </a:lnTo>
                    <a:lnTo>
                      <a:pt x="513" y="474"/>
                    </a:lnTo>
                    <a:lnTo>
                      <a:pt x="522" y="465"/>
                    </a:lnTo>
                    <a:lnTo>
                      <a:pt x="530" y="454"/>
                    </a:lnTo>
                    <a:lnTo>
                      <a:pt x="536" y="442"/>
                    </a:lnTo>
                    <a:lnTo>
                      <a:pt x="544" y="430"/>
                    </a:lnTo>
                    <a:lnTo>
                      <a:pt x="549" y="418"/>
                    </a:lnTo>
                    <a:lnTo>
                      <a:pt x="554" y="406"/>
                    </a:lnTo>
                    <a:lnTo>
                      <a:pt x="560" y="393"/>
                    </a:lnTo>
                    <a:lnTo>
                      <a:pt x="564" y="380"/>
                    </a:lnTo>
                    <a:lnTo>
                      <a:pt x="569" y="367"/>
                    </a:lnTo>
                    <a:lnTo>
                      <a:pt x="572" y="353"/>
                    </a:lnTo>
                    <a:lnTo>
                      <a:pt x="574" y="340"/>
                    </a:lnTo>
                    <a:lnTo>
                      <a:pt x="575" y="326"/>
                    </a:lnTo>
                    <a:lnTo>
                      <a:pt x="576" y="312"/>
                    </a:lnTo>
                    <a:lnTo>
                      <a:pt x="577" y="298"/>
                    </a:lnTo>
                    <a:lnTo>
                      <a:pt x="576" y="283"/>
                    </a:lnTo>
                    <a:lnTo>
                      <a:pt x="575" y="269"/>
                    </a:lnTo>
                    <a:lnTo>
                      <a:pt x="574" y="256"/>
                    </a:lnTo>
                    <a:lnTo>
                      <a:pt x="572" y="242"/>
                    </a:lnTo>
                    <a:lnTo>
                      <a:pt x="569" y="228"/>
                    </a:lnTo>
                    <a:lnTo>
                      <a:pt x="564" y="215"/>
                    </a:lnTo>
                    <a:lnTo>
                      <a:pt x="560" y="202"/>
                    </a:lnTo>
                    <a:lnTo>
                      <a:pt x="554" y="190"/>
                    </a:lnTo>
                    <a:lnTo>
                      <a:pt x="549" y="177"/>
                    </a:lnTo>
                    <a:lnTo>
                      <a:pt x="544" y="165"/>
                    </a:lnTo>
                    <a:lnTo>
                      <a:pt x="536" y="153"/>
                    </a:lnTo>
                    <a:lnTo>
                      <a:pt x="530" y="143"/>
                    </a:lnTo>
                    <a:lnTo>
                      <a:pt x="522" y="132"/>
                    </a:lnTo>
                    <a:lnTo>
                      <a:pt x="513" y="121"/>
                    </a:lnTo>
                    <a:lnTo>
                      <a:pt x="505" y="111"/>
                    </a:lnTo>
                    <a:lnTo>
                      <a:pt x="495" y="102"/>
                    </a:lnTo>
                    <a:lnTo>
                      <a:pt x="485" y="92"/>
                    </a:lnTo>
                    <a:lnTo>
                      <a:pt x="476" y="83"/>
                    </a:lnTo>
                    <a:lnTo>
                      <a:pt x="465" y="75"/>
                    </a:lnTo>
                    <a:lnTo>
                      <a:pt x="454" y="67"/>
                    </a:lnTo>
                    <a:lnTo>
                      <a:pt x="443" y="61"/>
                    </a:lnTo>
                    <a:lnTo>
                      <a:pt x="431" y="53"/>
                    </a:lnTo>
                    <a:lnTo>
                      <a:pt x="420" y="48"/>
                    </a:lnTo>
                    <a:lnTo>
                      <a:pt x="407" y="41"/>
                    </a:lnTo>
                    <a:lnTo>
                      <a:pt x="395" y="37"/>
                    </a:lnTo>
                    <a:lnTo>
                      <a:pt x="382" y="33"/>
                    </a:lnTo>
                    <a:lnTo>
                      <a:pt x="369" y="28"/>
                    </a:lnTo>
                    <a:lnTo>
                      <a:pt x="355" y="25"/>
                    </a:lnTo>
                    <a:lnTo>
                      <a:pt x="341" y="23"/>
                    </a:lnTo>
                    <a:lnTo>
                      <a:pt x="328" y="22"/>
                    </a:lnTo>
                    <a:lnTo>
                      <a:pt x="314" y="21"/>
                    </a:lnTo>
                    <a:lnTo>
                      <a:pt x="299" y="20"/>
                    </a:lnTo>
                    <a:close/>
                    <a:moveTo>
                      <a:pt x="299" y="596"/>
                    </a:moveTo>
                    <a:lnTo>
                      <a:pt x="283" y="595"/>
                    </a:lnTo>
                    <a:lnTo>
                      <a:pt x="268" y="594"/>
                    </a:lnTo>
                    <a:lnTo>
                      <a:pt x="253" y="592"/>
                    </a:lnTo>
                    <a:lnTo>
                      <a:pt x="239" y="590"/>
                    </a:lnTo>
                    <a:lnTo>
                      <a:pt x="224" y="587"/>
                    </a:lnTo>
                    <a:lnTo>
                      <a:pt x="210" y="582"/>
                    </a:lnTo>
                    <a:lnTo>
                      <a:pt x="197" y="578"/>
                    </a:lnTo>
                    <a:lnTo>
                      <a:pt x="183" y="573"/>
                    </a:lnTo>
                    <a:lnTo>
                      <a:pt x="170" y="566"/>
                    </a:lnTo>
                    <a:lnTo>
                      <a:pt x="157" y="560"/>
                    </a:lnTo>
                    <a:lnTo>
                      <a:pt x="144" y="553"/>
                    </a:lnTo>
                    <a:lnTo>
                      <a:pt x="132" y="544"/>
                    </a:lnTo>
                    <a:lnTo>
                      <a:pt x="120" y="537"/>
                    </a:lnTo>
                    <a:lnTo>
                      <a:pt x="110" y="527"/>
                    </a:lnTo>
                    <a:lnTo>
                      <a:pt x="99" y="519"/>
                    </a:lnTo>
                    <a:lnTo>
                      <a:pt x="88" y="509"/>
                    </a:lnTo>
                    <a:lnTo>
                      <a:pt x="78" y="498"/>
                    </a:lnTo>
                    <a:lnTo>
                      <a:pt x="70" y="487"/>
                    </a:lnTo>
                    <a:lnTo>
                      <a:pt x="60" y="476"/>
                    </a:lnTo>
                    <a:lnTo>
                      <a:pt x="52" y="465"/>
                    </a:lnTo>
                    <a:lnTo>
                      <a:pt x="44" y="453"/>
                    </a:lnTo>
                    <a:lnTo>
                      <a:pt x="37" y="440"/>
                    </a:lnTo>
                    <a:lnTo>
                      <a:pt x="31" y="427"/>
                    </a:lnTo>
                    <a:lnTo>
                      <a:pt x="24" y="414"/>
                    </a:lnTo>
                    <a:lnTo>
                      <a:pt x="19" y="400"/>
                    </a:lnTo>
                    <a:lnTo>
                      <a:pt x="15" y="387"/>
                    </a:lnTo>
                    <a:lnTo>
                      <a:pt x="10" y="373"/>
                    </a:lnTo>
                    <a:lnTo>
                      <a:pt x="7" y="358"/>
                    </a:lnTo>
                    <a:lnTo>
                      <a:pt x="5" y="344"/>
                    </a:lnTo>
                    <a:lnTo>
                      <a:pt x="3" y="328"/>
                    </a:lnTo>
                    <a:lnTo>
                      <a:pt x="2" y="313"/>
                    </a:lnTo>
                    <a:lnTo>
                      <a:pt x="0" y="298"/>
                    </a:lnTo>
                    <a:lnTo>
                      <a:pt x="2" y="282"/>
                    </a:lnTo>
                    <a:lnTo>
                      <a:pt x="3" y="267"/>
                    </a:lnTo>
                    <a:lnTo>
                      <a:pt x="5" y="253"/>
                    </a:lnTo>
                    <a:lnTo>
                      <a:pt x="7" y="238"/>
                    </a:lnTo>
                    <a:lnTo>
                      <a:pt x="10" y="224"/>
                    </a:lnTo>
                    <a:lnTo>
                      <a:pt x="15" y="210"/>
                    </a:lnTo>
                    <a:lnTo>
                      <a:pt x="19" y="196"/>
                    </a:lnTo>
                    <a:lnTo>
                      <a:pt x="24" y="182"/>
                    </a:lnTo>
                    <a:lnTo>
                      <a:pt x="31" y="169"/>
                    </a:lnTo>
                    <a:lnTo>
                      <a:pt x="37" y="156"/>
                    </a:lnTo>
                    <a:lnTo>
                      <a:pt x="44" y="144"/>
                    </a:lnTo>
                    <a:lnTo>
                      <a:pt x="52" y="132"/>
                    </a:lnTo>
                    <a:lnTo>
                      <a:pt x="60" y="120"/>
                    </a:lnTo>
                    <a:lnTo>
                      <a:pt x="69" y="108"/>
                    </a:lnTo>
                    <a:lnTo>
                      <a:pt x="78" y="97"/>
                    </a:lnTo>
                    <a:lnTo>
                      <a:pt x="88" y="88"/>
                    </a:lnTo>
                    <a:lnTo>
                      <a:pt x="99" y="78"/>
                    </a:lnTo>
                    <a:lnTo>
                      <a:pt x="110" y="68"/>
                    </a:lnTo>
                    <a:lnTo>
                      <a:pt x="120" y="60"/>
                    </a:lnTo>
                    <a:lnTo>
                      <a:pt x="132" y="51"/>
                    </a:lnTo>
                    <a:lnTo>
                      <a:pt x="144" y="43"/>
                    </a:lnTo>
                    <a:lnTo>
                      <a:pt x="157" y="36"/>
                    </a:lnTo>
                    <a:lnTo>
                      <a:pt x="170" y="29"/>
                    </a:lnTo>
                    <a:lnTo>
                      <a:pt x="183" y="24"/>
                    </a:lnTo>
                    <a:lnTo>
                      <a:pt x="197" y="18"/>
                    </a:lnTo>
                    <a:lnTo>
                      <a:pt x="210" y="13"/>
                    </a:lnTo>
                    <a:lnTo>
                      <a:pt x="224" y="10"/>
                    </a:lnTo>
                    <a:lnTo>
                      <a:pt x="239" y="6"/>
                    </a:lnTo>
                    <a:lnTo>
                      <a:pt x="253" y="3"/>
                    </a:lnTo>
                    <a:lnTo>
                      <a:pt x="268" y="1"/>
                    </a:lnTo>
                    <a:lnTo>
                      <a:pt x="283" y="0"/>
                    </a:lnTo>
                    <a:lnTo>
                      <a:pt x="299" y="0"/>
                    </a:lnTo>
                    <a:lnTo>
                      <a:pt x="314" y="0"/>
                    </a:lnTo>
                    <a:lnTo>
                      <a:pt x="329" y="1"/>
                    </a:lnTo>
                    <a:lnTo>
                      <a:pt x="344" y="3"/>
                    </a:lnTo>
                    <a:lnTo>
                      <a:pt x="359" y="6"/>
                    </a:lnTo>
                    <a:lnTo>
                      <a:pt x="373" y="9"/>
                    </a:lnTo>
                    <a:lnTo>
                      <a:pt x="387" y="13"/>
                    </a:lnTo>
                    <a:lnTo>
                      <a:pt x="401" y="18"/>
                    </a:lnTo>
                    <a:lnTo>
                      <a:pt x="415" y="24"/>
                    </a:lnTo>
                    <a:lnTo>
                      <a:pt x="428" y="29"/>
                    </a:lnTo>
                    <a:lnTo>
                      <a:pt x="441" y="36"/>
                    </a:lnTo>
                    <a:lnTo>
                      <a:pt x="453" y="43"/>
                    </a:lnTo>
                    <a:lnTo>
                      <a:pt x="465" y="51"/>
                    </a:lnTo>
                    <a:lnTo>
                      <a:pt x="477" y="60"/>
                    </a:lnTo>
                    <a:lnTo>
                      <a:pt x="489" y="68"/>
                    </a:lnTo>
                    <a:lnTo>
                      <a:pt x="499" y="78"/>
                    </a:lnTo>
                    <a:lnTo>
                      <a:pt x="509" y="88"/>
                    </a:lnTo>
                    <a:lnTo>
                      <a:pt x="519" y="97"/>
                    </a:lnTo>
                    <a:lnTo>
                      <a:pt x="529" y="108"/>
                    </a:lnTo>
                    <a:lnTo>
                      <a:pt x="537" y="120"/>
                    </a:lnTo>
                    <a:lnTo>
                      <a:pt x="546" y="132"/>
                    </a:lnTo>
                    <a:lnTo>
                      <a:pt x="553" y="144"/>
                    </a:lnTo>
                    <a:lnTo>
                      <a:pt x="561" y="156"/>
                    </a:lnTo>
                    <a:lnTo>
                      <a:pt x="567" y="169"/>
                    </a:lnTo>
                    <a:lnTo>
                      <a:pt x="573" y="182"/>
                    </a:lnTo>
                    <a:lnTo>
                      <a:pt x="578" y="196"/>
                    </a:lnTo>
                    <a:lnTo>
                      <a:pt x="584" y="210"/>
                    </a:lnTo>
                    <a:lnTo>
                      <a:pt x="587" y="224"/>
                    </a:lnTo>
                    <a:lnTo>
                      <a:pt x="591" y="238"/>
                    </a:lnTo>
                    <a:lnTo>
                      <a:pt x="593" y="253"/>
                    </a:lnTo>
                    <a:lnTo>
                      <a:pt x="596" y="267"/>
                    </a:lnTo>
                    <a:lnTo>
                      <a:pt x="597" y="282"/>
                    </a:lnTo>
                    <a:lnTo>
                      <a:pt x="597" y="298"/>
                    </a:lnTo>
                    <a:lnTo>
                      <a:pt x="597" y="313"/>
                    </a:lnTo>
                    <a:lnTo>
                      <a:pt x="596" y="328"/>
                    </a:lnTo>
                    <a:lnTo>
                      <a:pt x="593" y="344"/>
                    </a:lnTo>
                    <a:lnTo>
                      <a:pt x="591" y="358"/>
                    </a:lnTo>
                    <a:lnTo>
                      <a:pt x="587" y="373"/>
                    </a:lnTo>
                    <a:lnTo>
                      <a:pt x="584" y="387"/>
                    </a:lnTo>
                    <a:lnTo>
                      <a:pt x="578" y="400"/>
                    </a:lnTo>
                    <a:lnTo>
                      <a:pt x="573" y="414"/>
                    </a:lnTo>
                    <a:lnTo>
                      <a:pt x="567" y="427"/>
                    </a:lnTo>
                    <a:lnTo>
                      <a:pt x="561" y="440"/>
                    </a:lnTo>
                    <a:lnTo>
                      <a:pt x="553" y="453"/>
                    </a:lnTo>
                    <a:lnTo>
                      <a:pt x="546" y="465"/>
                    </a:lnTo>
                    <a:lnTo>
                      <a:pt x="537" y="476"/>
                    </a:lnTo>
                    <a:lnTo>
                      <a:pt x="529" y="487"/>
                    </a:lnTo>
                    <a:lnTo>
                      <a:pt x="519" y="498"/>
                    </a:lnTo>
                    <a:lnTo>
                      <a:pt x="509" y="509"/>
                    </a:lnTo>
                    <a:lnTo>
                      <a:pt x="499" y="519"/>
                    </a:lnTo>
                    <a:lnTo>
                      <a:pt x="489" y="527"/>
                    </a:lnTo>
                    <a:lnTo>
                      <a:pt x="477" y="537"/>
                    </a:lnTo>
                    <a:lnTo>
                      <a:pt x="465" y="544"/>
                    </a:lnTo>
                    <a:lnTo>
                      <a:pt x="453" y="553"/>
                    </a:lnTo>
                    <a:lnTo>
                      <a:pt x="441" y="560"/>
                    </a:lnTo>
                    <a:lnTo>
                      <a:pt x="428" y="566"/>
                    </a:lnTo>
                    <a:lnTo>
                      <a:pt x="415" y="573"/>
                    </a:lnTo>
                    <a:lnTo>
                      <a:pt x="401" y="578"/>
                    </a:lnTo>
                    <a:lnTo>
                      <a:pt x="387" y="582"/>
                    </a:lnTo>
                    <a:lnTo>
                      <a:pt x="373" y="587"/>
                    </a:lnTo>
                    <a:lnTo>
                      <a:pt x="359" y="590"/>
                    </a:lnTo>
                    <a:lnTo>
                      <a:pt x="344" y="592"/>
                    </a:lnTo>
                    <a:lnTo>
                      <a:pt x="329" y="594"/>
                    </a:lnTo>
                    <a:lnTo>
                      <a:pt x="314" y="595"/>
                    </a:lnTo>
                    <a:lnTo>
                      <a:pt x="299" y="5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408">
                <a:extLst>
                  <a:ext uri="{FF2B5EF4-FFF2-40B4-BE49-F238E27FC236}">
                    <a16:creationId xmlns="" xmlns:a16="http://schemas.microsoft.com/office/drawing/2014/main" id="{626591EB-3B4C-47CE-90BF-DFDAE5905C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5538" y="1935163"/>
                <a:ext cx="87313" cy="149225"/>
              </a:xfrm>
              <a:custGeom>
                <a:avLst/>
                <a:gdLst>
                  <a:gd name="T0" fmla="*/ 11 w 219"/>
                  <a:gd name="T1" fmla="*/ 377 h 377"/>
                  <a:gd name="T2" fmla="*/ 7 w 219"/>
                  <a:gd name="T3" fmla="*/ 377 h 377"/>
                  <a:gd name="T4" fmla="*/ 3 w 219"/>
                  <a:gd name="T5" fmla="*/ 374 h 377"/>
                  <a:gd name="T6" fmla="*/ 1 w 219"/>
                  <a:gd name="T7" fmla="*/ 371 h 377"/>
                  <a:gd name="T8" fmla="*/ 0 w 219"/>
                  <a:gd name="T9" fmla="*/ 367 h 377"/>
                  <a:gd name="T10" fmla="*/ 1 w 219"/>
                  <a:gd name="T11" fmla="*/ 363 h 377"/>
                  <a:gd name="T12" fmla="*/ 3 w 219"/>
                  <a:gd name="T13" fmla="*/ 360 h 377"/>
                  <a:gd name="T14" fmla="*/ 195 w 219"/>
                  <a:gd name="T15" fmla="*/ 189 h 377"/>
                  <a:gd name="T16" fmla="*/ 3 w 219"/>
                  <a:gd name="T17" fmla="*/ 17 h 377"/>
                  <a:gd name="T18" fmla="*/ 1 w 219"/>
                  <a:gd name="T19" fmla="*/ 14 h 377"/>
                  <a:gd name="T20" fmla="*/ 0 w 219"/>
                  <a:gd name="T21" fmla="*/ 11 h 377"/>
                  <a:gd name="T22" fmla="*/ 1 w 219"/>
                  <a:gd name="T23" fmla="*/ 7 h 377"/>
                  <a:gd name="T24" fmla="*/ 3 w 219"/>
                  <a:gd name="T25" fmla="*/ 3 h 377"/>
                  <a:gd name="T26" fmla="*/ 7 w 219"/>
                  <a:gd name="T27" fmla="*/ 1 h 377"/>
                  <a:gd name="T28" fmla="*/ 10 w 219"/>
                  <a:gd name="T29" fmla="*/ 0 h 377"/>
                  <a:gd name="T30" fmla="*/ 14 w 219"/>
                  <a:gd name="T31" fmla="*/ 0 h 377"/>
                  <a:gd name="T32" fmla="*/ 17 w 219"/>
                  <a:gd name="T33" fmla="*/ 2 h 377"/>
                  <a:gd name="T34" fmla="*/ 216 w 219"/>
                  <a:gd name="T35" fmla="*/ 182 h 377"/>
                  <a:gd name="T36" fmla="*/ 218 w 219"/>
                  <a:gd name="T37" fmla="*/ 185 h 377"/>
                  <a:gd name="T38" fmla="*/ 219 w 219"/>
                  <a:gd name="T39" fmla="*/ 189 h 377"/>
                  <a:gd name="T40" fmla="*/ 218 w 219"/>
                  <a:gd name="T41" fmla="*/ 192 h 377"/>
                  <a:gd name="T42" fmla="*/ 216 w 219"/>
                  <a:gd name="T43" fmla="*/ 196 h 377"/>
                  <a:gd name="T44" fmla="*/ 17 w 219"/>
                  <a:gd name="T45" fmla="*/ 375 h 377"/>
                  <a:gd name="T46" fmla="*/ 14 w 219"/>
                  <a:gd name="T47" fmla="*/ 377 h 377"/>
                  <a:gd name="T48" fmla="*/ 11 w 219"/>
                  <a:gd name="T49" fmla="*/ 377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9" h="377">
                    <a:moveTo>
                      <a:pt x="11" y="377"/>
                    </a:moveTo>
                    <a:lnTo>
                      <a:pt x="7" y="377"/>
                    </a:lnTo>
                    <a:lnTo>
                      <a:pt x="3" y="374"/>
                    </a:lnTo>
                    <a:lnTo>
                      <a:pt x="1" y="371"/>
                    </a:lnTo>
                    <a:lnTo>
                      <a:pt x="0" y="367"/>
                    </a:lnTo>
                    <a:lnTo>
                      <a:pt x="1" y="363"/>
                    </a:lnTo>
                    <a:lnTo>
                      <a:pt x="3" y="360"/>
                    </a:lnTo>
                    <a:lnTo>
                      <a:pt x="195" y="189"/>
                    </a:lnTo>
                    <a:lnTo>
                      <a:pt x="3" y="17"/>
                    </a:lnTo>
                    <a:lnTo>
                      <a:pt x="1" y="14"/>
                    </a:lnTo>
                    <a:lnTo>
                      <a:pt x="0" y="11"/>
                    </a:lnTo>
                    <a:lnTo>
                      <a:pt x="1" y="7"/>
                    </a:lnTo>
                    <a:lnTo>
                      <a:pt x="3" y="3"/>
                    </a:lnTo>
                    <a:lnTo>
                      <a:pt x="7" y="1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7" y="2"/>
                    </a:lnTo>
                    <a:lnTo>
                      <a:pt x="216" y="182"/>
                    </a:lnTo>
                    <a:lnTo>
                      <a:pt x="218" y="185"/>
                    </a:lnTo>
                    <a:lnTo>
                      <a:pt x="219" y="189"/>
                    </a:lnTo>
                    <a:lnTo>
                      <a:pt x="218" y="192"/>
                    </a:lnTo>
                    <a:lnTo>
                      <a:pt x="216" y="196"/>
                    </a:lnTo>
                    <a:lnTo>
                      <a:pt x="17" y="375"/>
                    </a:lnTo>
                    <a:lnTo>
                      <a:pt x="14" y="377"/>
                    </a:lnTo>
                    <a:lnTo>
                      <a:pt x="11" y="3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44" name="Group 143">
            <a:extLst>
              <a:ext uri="{FF2B5EF4-FFF2-40B4-BE49-F238E27FC236}">
                <a16:creationId xmlns="" xmlns:a16="http://schemas.microsoft.com/office/drawing/2014/main" id="{DED5A690-94DA-4C17-9990-E7CFE63A0B39}"/>
              </a:ext>
            </a:extLst>
          </p:cNvPr>
          <p:cNvGrpSpPr/>
          <p:nvPr/>
        </p:nvGrpSpPr>
        <p:grpSpPr>
          <a:xfrm>
            <a:off x="895520" y="1487532"/>
            <a:ext cx="5919141" cy="2736089"/>
            <a:chOff x="5354801" y="2180863"/>
            <a:chExt cx="5919141" cy="2736089"/>
          </a:xfrm>
        </p:grpSpPr>
        <p:grpSp>
          <p:nvGrpSpPr>
            <p:cNvPr id="4" name="Group 3">
              <a:extLst>
                <a:ext uri="{FF2B5EF4-FFF2-40B4-BE49-F238E27FC236}">
                  <a16:creationId xmlns="" xmlns:a16="http://schemas.microsoft.com/office/drawing/2014/main" id="{1F9CF12E-5B4D-453C-8B44-78A190E48D46}"/>
                </a:ext>
              </a:extLst>
            </p:cNvPr>
            <p:cNvGrpSpPr/>
            <p:nvPr/>
          </p:nvGrpSpPr>
          <p:grpSpPr>
            <a:xfrm>
              <a:off x="6558034" y="4083227"/>
              <a:ext cx="1106205" cy="485934"/>
              <a:chOff x="3311525" y="2995613"/>
              <a:chExt cx="2524125" cy="866775"/>
            </a:xfrm>
          </p:grpSpPr>
          <p:sp>
            <p:nvSpPr>
              <p:cNvPr id="5" name="Rectangle 5">
                <a:extLst>
                  <a:ext uri="{FF2B5EF4-FFF2-40B4-BE49-F238E27FC236}">
                    <a16:creationId xmlns="" xmlns:a16="http://schemas.microsoft.com/office/drawing/2014/main" id="{7F577C2E-F027-44E7-B66D-40FABE1C7B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7300" y="3506788"/>
                <a:ext cx="2038350" cy="3556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" name="Freeform 6">
                <a:extLst>
                  <a:ext uri="{FF2B5EF4-FFF2-40B4-BE49-F238E27FC236}">
                    <a16:creationId xmlns="" xmlns:a16="http://schemas.microsoft.com/office/drawing/2014/main" id="{1781D1AD-F16A-4961-8737-E9416F9253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1525" y="2995613"/>
                <a:ext cx="485775" cy="866775"/>
              </a:xfrm>
              <a:custGeom>
                <a:avLst/>
                <a:gdLst>
                  <a:gd name="T0" fmla="*/ 306 w 306"/>
                  <a:gd name="T1" fmla="*/ 546 h 546"/>
                  <a:gd name="T2" fmla="*/ 0 w 306"/>
                  <a:gd name="T3" fmla="*/ 238 h 546"/>
                  <a:gd name="T4" fmla="*/ 0 w 306"/>
                  <a:gd name="T5" fmla="*/ 0 h 546"/>
                  <a:gd name="T6" fmla="*/ 306 w 306"/>
                  <a:gd name="T7" fmla="*/ 322 h 546"/>
                  <a:gd name="T8" fmla="*/ 306 w 306"/>
                  <a:gd name="T9" fmla="*/ 546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546">
                    <a:moveTo>
                      <a:pt x="306" y="546"/>
                    </a:moveTo>
                    <a:lnTo>
                      <a:pt x="0" y="238"/>
                    </a:lnTo>
                    <a:lnTo>
                      <a:pt x="0" y="0"/>
                    </a:lnTo>
                    <a:lnTo>
                      <a:pt x="306" y="322"/>
                    </a:lnTo>
                    <a:lnTo>
                      <a:pt x="306" y="546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" name="Freeform 7">
                <a:extLst>
                  <a:ext uri="{FF2B5EF4-FFF2-40B4-BE49-F238E27FC236}">
                    <a16:creationId xmlns="" xmlns:a16="http://schemas.microsoft.com/office/drawing/2014/main" id="{0829468A-2A98-45D7-9B86-8797E249CC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1525" y="2995613"/>
                <a:ext cx="2524125" cy="511175"/>
              </a:xfrm>
              <a:custGeom>
                <a:avLst/>
                <a:gdLst>
                  <a:gd name="T0" fmla="*/ 1590 w 1590"/>
                  <a:gd name="T1" fmla="*/ 322 h 322"/>
                  <a:gd name="T2" fmla="*/ 306 w 1590"/>
                  <a:gd name="T3" fmla="*/ 322 h 322"/>
                  <a:gd name="T4" fmla="*/ 0 w 1590"/>
                  <a:gd name="T5" fmla="*/ 0 h 322"/>
                  <a:gd name="T6" fmla="*/ 1284 w 1590"/>
                  <a:gd name="T7" fmla="*/ 0 h 322"/>
                  <a:gd name="T8" fmla="*/ 1590 w 1590"/>
                  <a:gd name="T9" fmla="*/ 322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0" h="322">
                    <a:moveTo>
                      <a:pt x="1590" y="322"/>
                    </a:moveTo>
                    <a:lnTo>
                      <a:pt x="306" y="322"/>
                    </a:lnTo>
                    <a:lnTo>
                      <a:pt x="0" y="0"/>
                    </a:lnTo>
                    <a:lnTo>
                      <a:pt x="1284" y="0"/>
                    </a:lnTo>
                    <a:lnTo>
                      <a:pt x="1590" y="32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CD7B9D9D-905A-4D1E-AAA1-4A62DC137C1A}"/>
                </a:ext>
              </a:extLst>
            </p:cNvPr>
            <p:cNvGrpSpPr/>
            <p:nvPr/>
          </p:nvGrpSpPr>
          <p:grpSpPr>
            <a:xfrm>
              <a:off x="6558034" y="3729670"/>
              <a:ext cx="1106205" cy="485934"/>
              <a:chOff x="3311525" y="2995613"/>
              <a:chExt cx="2524125" cy="866775"/>
            </a:xfrm>
          </p:grpSpPr>
          <p:sp>
            <p:nvSpPr>
              <p:cNvPr id="9" name="Rectangle 5">
                <a:extLst>
                  <a:ext uri="{FF2B5EF4-FFF2-40B4-BE49-F238E27FC236}">
                    <a16:creationId xmlns="" xmlns:a16="http://schemas.microsoft.com/office/drawing/2014/main" id="{2547AE0C-92F6-4952-81CA-0DE109E7A9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7300" y="3506788"/>
                <a:ext cx="2038350" cy="3556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Freeform 6">
                <a:extLst>
                  <a:ext uri="{FF2B5EF4-FFF2-40B4-BE49-F238E27FC236}">
                    <a16:creationId xmlns="" xmlns:a16="http://schemas.microsoft.com/office/drawing/2014/main" id="{015EE127-FFCB-4678-963C-2C4C39B638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1525" y="2995613"/>
                <a:ext cx="485775" cy="866775"/>
              </a:xfrm>
              <a:custGeom>
                <a:avLst/>
                <a:gdLst>
                  <a:gd name="T0" fmla="*/ 306 w 306"/>
                  <a:gd name="T1" fmla="*/ 546 h 546"/>
                  <a:gd name="T2" fmla="*/ 0 w 306"/>
                  <a:gd name="T3" fmla="*/ 238 h 546"/>
                  <a:gd name="T4" fmla="*/ 0 w 306"/>
                  <a:gd name="T5" fmla="*/ 0 h 546"/>
                  <a:gd name="T6" fmla="*/ 306 w 306"/>
                  <a:gd name="T7" fmla="*/ 322 h 546"/>
                  <a:gd name="T8" fmla="*/ 306 w 306"/>
                  <a:gd name="T9" fmla="*/ 546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546">
                    <a:moveTo>
                      <a:pt x="306" y="546"/>
                    </a:moveTo>
                    <a:lnTo>
                      <a:pt x="0" y="238"/>
                    </a:lnTo>
                    <a:lnTo>
                      <a:pt x="0" y="0"/>
                    </a:lnTo>
                    <a:lnTo>
                      <a:pt x="306" y="322"/>
                    </a:lnTo>
                    <a:lnTo>
                      <a:pt x="306" y="546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="" xmlns:a16="http://schemas.microsoft.com/office/drawing/2014/main" id="{FD9D5DD3-506D-435C-8456-F8AAD574A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1525" y="2995613"/>
                <a:ext cx="2524125" cy="511175"/>
              </a:xfrm>
              <a:custGeom>
                <a:avLst/>
                <a:gdLst>
                  <a:gd name="T0" fmla="*/ 1590 w 1590"/>
                  <a:gd name="T1" fmla="*/ 322 h 322"/>
                  <a:gd name="T2" fmla="*/ 306 w 1590"/>
                  <a:gd name="T3" fmla="*/ 322 h 322"/>
                  <a:gd name="T4" fmla="*/ 0 w 1590"/>
                  <a:gd name="T5" fmla="*/ 0 h 322"/>
                  <a:gd name="T6" fmla="*/ 1284 w 1590"/>
                  <a:gd name="T7" fmla="*/ 0 h 322"/>
                  <a:gd name="T8" fmla="*/ 1590 w 1590"/>
                  <a:gd name="T9" fmla="*/ 322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0" h="322">
                    <a:moveTo>
                      <a:pt x="1590" y="322"/>
                    </a:moveTo>
                    <a:lnTo>
                      <a:pt x="306" y="322"/>
                    </a:lnTo>
                    <a:lnTo>
                      <a:pt x="0" y="0"/>
                    </a:lnTo>
                    <a:lnTo>
                      <a:pt x="1284" y="0"/>
                    </a:lnTo>
                    <a:lnTo>
                      <a:pt x="1590" y="32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8F83D426-2802-4256-B05E-57AF0180A2C3}"/>
                </a:ext>
              </a:extLst>
            </p:cNvPr>
            <p:cNvGrpSpPr/>
            <p:nvPr/>
          </p:nvGrpSpPr>
          <p:grpSpPr>
            <a:xfrm>
              <a:off x="6558034" y="3376111"/>
              <a:ext cx="1106205" cy="485934"/>
              <a:chOff x="3311525" y="2995613"/>
              <a:chExt cx="2524125" cy="866775"/>
            </a:xfrm>
          </p:grpSpPr>
          <p:sp>
            <p:nvSpPr>
              <p:cNvPr id="13" name="Rectangle 5">
                <a:extLst>
                  <a:ext uri="{FF2B5EF4-FFF2-40B4-BE49-F238E27FC236}">
                    <a16:creationId xmlns="" xmlns:a16="http://schemas.microsoft.com/office/drawing/2014/main" id="{11041A35-B4D6-477D-9E52-58B5473692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7300" y="3506788"/>
                <a:ext cx="2038350" cy="3556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="" xmlns:a16="http://schemas.microsoft.com/office/drawing/2014/main" id="{D8A92F79-1AD2-4778-AA3B-B9DFF3980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1525" y="2995613"/>
                <a:ext cx="485775" cy="866775"/>
              </a:xfrm>
              <a:custGeom>
                <a:avLst/>
                <a:gdLst>
                  <a:gd name="T0" fmla="*/ 306 w 306"/>
                  <a:gd name="T1" fmla="*/ 546 h 546"/>
                  <a:gd name="T2" fmla="*/ 0 w 306"/>
                  <a:gd name="T3" fmla="*/ 238 h 546"/>
                  <a:gd name="T4" fmla="*/ 0 w 306"/>
                  <a:gd name="T5" fmla="*/ 0 h 546"/>
                  <a:gd name="T6" fmla="*/ 306 w 306"/>
                  <a:gd name="T7" fmla="*/ 322 h 546"/>
                  <a:gd name="T8" fmla="*/ 306 w 306"/>
                  <a:gd name="T9" fmla="*/ 546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546">
                    <a:moveTo>
                      <a:pt x="306" y="546"/>
                    </a:moveTo>
                    <a:lnTo>
                      <a:pt x="0" y="238"/>
                    </a:lnTo>
                    <a:lnTo>
                      <a:pt x="0" y="0"/>
                    </a:lnTo>
                    <a:lnTo>
                      <a:pt x="306" y="322"/>
                    </a:lnTo>
                    <a:lnTo>
                      <a:pt x="306" y="546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="" xmlns:a16="http://schemas.microsoft.com/office/drawing/2014/main" id="{438A8E45-F2E7-49C9-8421-9E242BDDAB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1525" y="2995613"/>
                <a:ext cx="2524125" cy="511175"/>
              </a:xfrm>
              <a:custGeom>
                <a:avLst/>
                <a:gdLst>
                  <a:gd name="T0" fmla="*/ 1590 w 1590"/>
                  <a:gd name="T1" fmla="*/ 322 h 322"/>
                  <a:gd name="T2" fmla="*/ 306 w 1590"/>
                  <a:gd name="T3" fmla="*/ 322 h 322"/>
                  <a:gd name="T4" fmla="*/ 0 w 1590"/>
                  <a:gd name="T5" fmla="*/ 0 h 322"/>
                  <a:gd name="T6" fmla="*/ 1284 w 1590"/>
                  <a:gd name="T7" fmla="*/ 0 h 322"/>
                  <a:gd name="T8" fmla="*/ 1590 w 1590"/>
                  <a:gd name="T9" fmla="*/ 322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0" h="322">
                    <a:moveTo>
                      <a:pt x="1590" y="322"/>
                    </a:moveTo>
                    <a:lnTo>
                      <a:pt x="306" y="322"/>
                    </a:lnTo>
                    <a:lnTo>
                      <a:pt x="0" y="0"/>
                    </a:lnTo>
                    <a:lnTo>
                      <a:pt x="1284" y="0"/>
                    </a:lnTo>
                    <a:lnTo>
                      <a:pt x="1590" y="32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="" xmlns:a16="http://schemas.microsoft.com/office/drawing/2014/main" id="{E50BB1AA-B782-425A-9311-FC0963C170C1}"/>
                </a:ext>
              </a:extLst>
            </p:cNvPr>
            <p:cNvGrpSpPr/>
            <p:nvPr/>
          </p:nvGrpSpPr>
          <p:grpSpPr>
            <a:xfrm>
              <a:off x="7761267" y="2985429"/>
              <a:ext cx="1106205" cy="1509485"/>
              <a:chOff x="7761267" y="2985429"/>
              <a:chExt cx="1106205" cy="1509485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="" xmlns:a16="http://schemas.microsoft.com/office/drawing/2014/main" id="{5193E843-8B9C-4B83-AB40-D229520A1F8D}"/>
                  </a:ext>
                </a:extLst>
              </p:cNvPr>
              <p:cNvGrpSpPr/>
              <p:nvPr/>
            </p:nvGrpSpPr>
            <p:grpSpPr>
              <a:xfrm>
                <a:off x="7761267" y="4008980"/>
                <a:ext cx="1106205" cy="485934"/>
                <a:chOff x="3311525" y="2995613"/>
                <a:chExt cx="2524125" cy="866775"/>
              </a:xfrm>
            </p:grpSpPr>
            <p:sp>
              <p:nvSpPr>
                <p:cNvPr id="17" name="Rectangle 5">
                  <a:extLst>
                    <a:ext uri="{FF2B5EF4-FFF2-40B4-BE49-F238E27FC236}">
                      <a16:creationId xmlns="" xmlns:a16="http://schemas.microsoft.com/office/drawing/2014/main" id="{1B9EBC4B-92D8-481B-B829-1486711FCB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97300" y="3506788"/>
                  <a:ext cx="2038350" cy="355600"/>
                </a:xfrm>
                <a:prstGeom prst="rect">
                  <a:avLst/>
                </a:prstGeom>
                <a:solidFill>
                  <a:schemeClr val="accent4"/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Freeform 6">
                  <a:extLst>
                    <a:ext uri="{FF2B5EF4-FFF2-40B4-BE49-F238E27FC236}">
                      <a16:creationId xmlns="" xmlns:a16="http://schemas.microsoft.com/office/drawing/2014/main" id="{D0901983-669D-4C41-8ED1-919C4C79E4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485775" cy="866775"/>
                </a:xfrm>
                <a:custGeom>
                  <a:avLst/>
                  <a:gdLst>
                    <a:gd name="T0" fmla="*/ 306 w 306"/>
                    <a:gd name="T1" fmla="*/ 546 h 546"/>
                    <a:gd name="T2" fmla="*/ 0 w 306"/>
                    <a:gd name="T3" fmla="*/ 238 h 546"/>
                    <a:gd name="T4" fmla="*/ 0 w 306"/>
                    <a:gd name="T5" fmla="*/ 0 h 546"/>
                    <a:gd name="T6" fmla="*/ 306 w 306"/>
                    <a:gd name="T7" fmla="*/ 322 h 546"/>
                    <a:gd name="T8" fmla="*/ 306 w 306"/>
                    <a:gd name="T9" fmla="*/ 546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6" h="546">
                      <a:moveTo>
                        <a:pt x="306" y="546"/>
                      </a:moveTo>
                      <a:lnTo>
                        <a:pt x="0" y="238"/>
                      </a:lnTo>
                      <a:lnTo>
                        <a:pt x="0" y="0"/>
                      </a:lnTo>
                      <a:lnTo>
                        <a:pt x="306" y="322"/>
                      </a:lnTo>
                      <a:lnTo>
                        <a:pt x="306" y="546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Freeform 7">
                  <a:extLst>
                    <a:ext uri="{FF2B5EF4-FFF2-40B4-BE49-F238E27FC236}">
                      <a16:creationId xmlns="" xmlns:a16="http://schemas.microsoft.com/office/drawing/2014/main" id="{AF625ACD-8A28-433B-A8D0-650F2551F8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2524125" cy="511175"/>
                </a:xfrm>
                <a:custGeom>
                  <a:avLst/>
                  <a:gdLst>
                    <a:gd name="T0" fmla="*/ 1590 w 1590"/>
                    <a:gd name="T1" fmla="*/ 322 h 322"/>
                    <a:gd name="T2" fmla="*/ 306 w 1590"/>
                    <a:gd name="T3" fmla="*/ 322 h 322"/>
                    <a:gd name="T4" fmla="*/ 0 w 1590"/>
                    <a:gd name="T5" fmla="*/ 0 h 322"/>
                    <a:gd name="T6" fmla="*/ 1284 w 1590"/>
                    <a:gd name="T7" fmla="*/ 0 h 322"/>
                    <a:gd name="T8" fmla="*/ 1590 w 1590"/>
                    <a:gd name="T9" fmla="*/ 322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0" h="322">
                      <a:moveTo>
                        <a:pt x="1590" y="322"/>
                      </a:moveTo>
                      <a:lnTo>
                        <a:pt x="306" y="322"/>
                      </a:lnTo>
                      <a:lnTo>
                        <a:pt x="0" y="0"/>
                      </a:lnTo>
                      <a:lnTo>
                        <a:pt x="1284" y="0"/>
                      </a:lnTo>
                      <a:lnTo>
                        <a:pt x="1590" y="322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0" name="Group 19">
                <a:extLst>
                  <a:ext uri="{FF2B5EF4-FFF2-40B4-BE49-F238E27FC236}">
                    <a16:creationId xmlns="" xmlns:a16="http://schemas.microsoft.com/office/drawing/2014/main" id="{7F5E478F-7B83-4591-A65A-9288177B58F8}"/>
                  </a:ext>
                </a:extLst>
              </p:cNvPr>
              <p:cNvGrpSpPr/>
              <p:nvPr/>
            </p:nvGrpSpPr>
            <p:grpSpPr>
              <a:xfrm>
                <a:off x="7761267" y="3655423"/>
                <a:ext cx="1106205" cy="485934"/>
                <a:chOff x="3311525" y="2995613"/>
                <a:chExt cx="2524125" cy="866775"/>
              </a:xfrm>
            </p:grpSpPr>
            <p:sp>
              <p:nvSpPr>
                <p:cNvPr id="21" name="Rectangle 5">
                  <a:extLst>
                    <a:ext uri="{FF2B5EF4-FFF2-40B4-BE49-F238E27FC236}">
                      <a16:creationId xmlns="" xmlns:a16="http://schemas.microsoft.com/office/drawing/2014/main" id="{337F804A-E2C0-47E4-8913-634848DA719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97300" y="3506788"/>
                  <a:ext cx="2038350" cy="355600"/>
                </a:xfrm>
                <a:prstGeom prst="rect">
                  <a:avLst/>
                </a:prstGeom>
                <a:solidFill>
                  <a:schemeClr val="accent4"/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Freeform 6">
                  <a:extLst>
                    <a:ext uri="{FF2B5EF4-FFF2-40B4-BE49-F238E27FC236}">
                      <a16:creationId xmlns="" xmlns:a16="http://schemas.microsoft.com/office/drawing/2014/main" id="{CB0FB57E-B633-4C7D-98A1-39CB64890C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485775" cy="866775"/>
                </a:xfrm>
                <a:custGeom>
                  <a:avLst/>
                  <a:gdLst>
                    <a:gd name="T0" fmla="*/ 306 w 306"/>
                    <a:gd name="T1" fmla="*/ 546 h 546"/>
                    <a:gd name="T2" fmla="*/ 0 w 306"/>
                    <a:gd name="T3" fmla="*/ 238 h 546"/>
                    <a:gd name="T4" fmla="*/ 0 w 306"/>
                    <a:gd name="T5" fmla="*/ 0 h 546"/>
                    <a:gd name="T6" fmla="*/ 306 w 306"/>
                    <a:gd name="T7" fmla="*/ 322 h 546"/>
                    <a:gd name="T8" fmla="*/ 306 w 306"/>
                    <a:gd name="T9" fmla="*/ 546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6" h="546">
                      <a:moveTo>
                        <a:pt x="306" y="546"/>
                      </a:moveTo>
                      <a:lnTo>
                        <a:pt x="0" y="238"/>
                      </a:lnTo>
                      <a:lnTo>
                        <a:pt x="0" y="0"/>
                      </a:lnTo>
                      <a:lnTo>
                        <a:pt x="306" y="322"/>
                      </a:lnTo>
                      <a:lnTo>
                        <a:pt x="306" y="546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Freeform 7">
                  <a:extLst>
                    <a:ext uri="{FF2B5EF4-FFF2-40B4-BE49-F238E27FC236}">
                      <a16:creationId xmlns="" xmlns:a16="http://schemas.microsoft.com/office/drawing/2014/main" id="{1FD5B76C-F102-40DB-A97B-7EA6E113FA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2524125" cy="511175"/>
                </a:xfrm>
                <a:custGeom>
                  <a:avLst/>
                  <a:gdLst>
                    <a:gd name="T0" fmla="*/ 1590 w 1590"/>
                    <a:gd name="T1" fmla="*/ 322 h 322"/>
                    <a:gd name="T2" fmla="*/ 306 w 1590"/>
                    <a:gd name="T3" fmla="*/ 322 h 322"/>
                    <a:gd name="T4" fmla="*/ 0 w 1590"/>
                    <a:gd name="T5" fmla="*/ 0 h 322"/>
                    <a:gd name="T6" fmla="*/ 1284 w 1590"/>
                    <a:gd name="T7" fmla="*/ 0 h 322"/>
                    <a:gd name="T8" fmla="*/ 1590 w 1590"/>
                    <a:gd name="T9" fmla="*/ 322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0" h="322">
                      <a:moveTo>
                        <a:pt x="1590" y="322"/>
                      </a:moveTo>
                      <a:lnTo>
                        <a:pt x="306" y="322"/>
                      </a:lnTo>
                      <a:lnTo>
                        <a:pt x="0" y="0"/>
                      </a:lnTo>
                      <a:lnTo>
                        <a:pt x="1284" y="0"/>
                      </a:lnTo>
                      <a:lnTo>
                        <a:pt x="1590" y="322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="" xmlns:a16="http://schemas.microsoft.com/office/drawing/2014/main" id="{19FE5F76-BFC1-4122-8C35-FF7E1FA097CE}"/>
                  </a:ext>
                </a:extLst>
              </p:cNvPr>
              <p:cNvGrpSpPr/>
              <p:nvPr/>
            </p:nvGrpSpPr>
            <p:grpSpPr>
              <a:xfrm>
                <a:off x="7761267" y="3301864"/>
                <a:ext cx="1106205" cy="485934"/>
                <a:chOff x="3311525" y="2995613"/>
                <a:chExt cx="2524125" cy="866775"/>
              </a:xfrm>
            </p:grpSpPr>
            <p:sp>
              <p:nvSpPr>
                <p:cNvPr id="25" name="Rectangle 5">
                  <a:extLst>
                    <a:ext uri="{FF2B5EF4-FFF2-40B4-BE49-F238E27FC236}">
                      <a16:creationId xmlns="" xmlns:a16="http://schemas.microsoft.com/office/drawing/2014/main" id="{73BF3C87-857D-4EAA-A4E7-4C10CC5E0F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97300" y="3506788"/>
                  <a:ext cx="2038350" cy="355600"/>
                </a:xfrm>
                <a:prstGeom prst="rect">
                  <a:avLst/>
                </a:prstGeom>
                <a:solidFill>
                  <a:schemeClr val="accent4"/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="" xmlns:a16="http://schemas.microsoft.com/office/drawing/2014/main" id="{7E66927A-6FA4-4FD0-A15A-61B6A70502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485775" cy="866775"/>
                </a:xfrm>
                <a:custGeom>
                  <a:avLst/>
                  <a:gdLst>
                    <a:gd name="T0" fmla="*/ 306 w 306"/>
                    <a:gd name="T1" fmla="*/ 546 h 546"/>
                    <a:gd name="T2" fmla="*/ 0 w 306"/>
                    <a:gd name="T3" fmla="*/ 238 h 546"/>
                    <a:gd name="T4" fmla="*/ 0 w 306"/>
                    <a:gd name="T5" fmla="*/ 0 h 546"/>
                    <a:gd name="T6" fmla="*/ 306 w 306"/>
                    <a:gd name="T7" fmla="*/ 322 h 546"/>
                    <a:gd name="T8" fmla="*/ 306 w 306"/>
                    <a:gd name="T9" fmla="*/ 546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6" h="546">
                      <a:moveTo>
                        <a:pt x="306" y="546"/>
                      </a:moveTo>
                      <a:lnTo>
                        <a:pt x="0" y="238"/>
                      </a:lnTo>
                      <a:lnTo>
                        <a:pt x="0" y="0"/>
                      </a:lnTo>
                      <a:lnTo>
                        <a:pt x="306" y="322"/>
                      </a:lnTo>
                      <a:lnTo>
                        <a:pt x="306" y="546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" name="Freeform 7">
                  <a:extLst>
                    <a:ext uri="{FF2B5EF4-FFF2-40B4-BE49-F238E27FC236}">
                      <a16:creationId xmlns="" xmlns:a16="http://schemas.microsoft.com/office/drawing/2014/main" id="{EEDB73FC-5743-4084-981C-76A499147A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2524125" cy="511175"/>
                </a:xfrm>
                <a:custGeom>
                  <a:avLst/>
                  <a:gdLst>
                    <a:gd name="T0" fmla="*/ 1590 w 1590"/>
                    <a:gd name="T1" fmla="*/ 322 h 322"/>
                    <a:gd name="T2" fmla="*/ 306 w 1590"/>
                    <a:gd name="T3" fmla="*/ 322 h 322"/>
                    <a:gd name="T4" fmla="*/ 0 w 1590"/>
                    <a:gd name="T5" fmla="*/ 0 h 322"/>
                    <a:gd name="T6" fmla="*/ 1284 w 1590"/>
                    <a:gd name="T7" fmla="*/ 0 h 322"/>
                    <a:gd name="T8" fmla="*/ 1590 w 1590"/>
                    <a:gd name="T9" fmla="*/ 322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0" h="322">
                      <a:moveTo>
                        <a:pt x="1590" y="322"/>
                      </a:moveTo>
                      <a:lnTo>
                        <a:pt x="306" y="322"/>
                      </a:lnTo>
                      <a:lnTo>
                        <a:pt x="0" y="0"/>
                      </a:lnTo>
                      <a:lnTo>
                        <a:pt x="1284" y="0"/>
                      </a:lnTo>
                      <a:lnTo>
                        <a:pt x="1590" y="322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0" name="Group 69">
                <a:extLst>
                  <a:ext uri="{FF2B5EF4-FFF2-40B4-BE49-F238E27FC236}">
                    <a16:creationId xmlns="" xmlns:a16="http://schemas.microsoft.com/office/drawing/2014/main" id="{4C6FEC85-458D-464E-9EEF-671CF762378C}"/>
                  </a:ext>
                </a:extLst>
              </p:cNvPr>
              <p:cNvGrpSpPr/>
              <p:nvPr/>
            </p:nvGrpSpPr>
            <p:grpSpPr>
              <a:xfrm>
                <a:off x="7761267" y="2985429"/>
                <a:ext cx="1106205" cy="485934"/>
                <a:chOff x="3311525" y="2995613"/>
                <a:chExt cx="2524125" cy="866775"/>
              </a:xfrm>
            </p:grpSpPr>
            <p:sp>
              <p:nvSpPr>
                <p:cNvPr id="71" name="Rectangle 5">
                  <a:extLst>
                    <a:ext uri="{FF2B5EF4-FFF2-40B4-BE49-F238E27FC236}">
                      <a16:creationId xmlns="" xmlns:a16="http://schemas.microsoft.com/office/drawing/2014/main" id="{22ADE900-4C5C-4772-BB68-C8C02630EB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97300" y="3506788"/>
                  <a:ext cx="2038350" cy="355600"/>
                </a:xfrm>
                <a:prstGeom prst="rect">
                  <a:avLst/>
                </a:prstGeom>
                <a:solidFill>
                  <a:schemeClr val="accent4"/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" name="Freeform 6">
                  <a:extLst>
                    <a:ext uri="{FF2B5EF4-FFF2-40B4-BE49-F238E27FC236}">
                      <a16:creationId xmlns="" xmlns:a16="http://schemas.microsoft.com/office/drawing/2014/main" id="{1F1C2AEB-ECA2-4AC7-982C-40CD9BCC1D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485775" cy="866775"/>
                </a:xfrm>
                <a:custGeom>
                  <a:avLst/>
                  <a:gdLst>
                    <a:gd name="T0" fmla="*/ 306 w 306"/>
                    <a:gd name="T1" fmla="*/ 546 h 546"/>
                    <a:gd name="T2" fmla="*/ 0 w 306"/>
                    <a:gd name="T3" fmla="*/ 238 h 546"/>
                    <a:gd name="T4" fmla="*/ 0 w 306"/>
                    <a:gd name="T5" fmla="*/ 0 h 546"/>
                    <a:gd name="T6" fmla="*/ 306 w 306"/>
                    <a:gd name="T7" fmla="*/ 322 h 546"/>
                    <a:gd name="T8" fmla="*/ 306 w 306"/>
                    <a:gd name="T9" fmla="*/ 546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6" h="546">
                      <a:moveTo>
                        <a:pt x="306" y="546"/>
                      </a:moveTo>
                      <a:lnTo>
                        <a:pt x="0" y="238"/>
                      </a:lnTo>
                      <a:lnTo>
                        <a:pt x="0" y="0"/>
                      </a:lnTo>
                      <a:lnTo>
                        <a:pt x="306" y="322"/>
                      </a:lnTo>
                      <a:lnTo>
                        <a:pt x="306" y="546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3" name="Freeform 7">
                  <a:extLst>
                    <a:ext uri="{FF2B5EF4-FFF2-40B4-BE49-F238E27FC236}">
                      <a16:creationId xmlns="" xmlns:a16="http://schemas.microsoft.com/office/drawing/2014/main" id="{0C9A457A-9828-4562-AAEB-629F1178A8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2524125" cy="511175"/>
                </a:xfrm>
                <a:custGeom>
                  <a:avLst/>
                  <a:gdLst>
                    <a:gd name="T0" fmla="*/ 1590 w 1590"/>
                    <a:gd name="T1" fmla="*/ 322 h 322"/>
                    <a:gd name="T2" fmla="*/ 306 w 1590"/>
                    <a:gd name="T3" fmla="*/ 322 h 322"/>
                    <a:gd name="T4" fmla="*/ 0 w 1590"/>
                    <a:gd name="T5" fmla="*/ 0 h 322"/>
                    <a:gd name="T6" fmla="*/ 1284 w 1590"/>
                    <a:gd name="T7" fmla="*/ 0 h 322"/>
                    <a:gd name="T8" fmla="*/ 1590 w 1590"/>
                    <a:gd name="T9" fmla="*/ 322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0" h="322">
                      <a:moveTo>
                        <a:pt x="1590" y="322"/>
                      </a:moveTo>
                      <a:lnTo>
                        <a:pt x="306" y="322"/>
                      </a:lnTo>
                      <a:lnTo>
                        <a:pt x="0" y="0"/>
                      </a:lnTo>
                      <a:lnTo>
                        <a:pt x="1284" y="0"/>
                      </a:lnTo>
                      <a:lnTo>
                        <a:pt x="1590" y="322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26" name="Group 125">
              <a:extLst>
                <a:ext uri="{FF2B5EF4-FFF2-40B4-BE49-F238E27FC236}">
                  <a16:creationId xmlns="" xmlns:a16="http://schemas.microsoft.com/office/drawing/2014/main" id="{CFD295F0-D76E-4740-9FCB-88AE169ED500}"/>
                </a:ext>
              </a:extLst>
            </p:cNvPr>
            <p:cNvGrpSpPr/>
            <p:nvPr/>
          </p:nvGrpSpPr>
          <p:grpSpPr>
            <a:xfrm>
              <a:off x="5354801" y="2985429"/>
              <a:ext cx="1106205" cy="1583732"/>
              <a:chOff x="5354801" y="2985429"/>
              <a:chExt cx="1106205" cy="1583732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="" xmlns:a16="http://schemas.microsoft.com/office/drawing/2014/main" id="{9405611F-5EC4-476C-BA4C-720E9D4B00B7}"/>
                  </a:ext>
                </a:extLst>
              </p:cNvPr>
              <p:cNvGrpSpPr/>
              <p:nvPr/>
            </p:nvGrpSpPr>
            <p:grpSpPr>
              <a:xfrm>
                <a:off x="5354801" y="4083227"/>
                <a:ext cx="1106205" cy="485934"/>
                <a:chOff x="3311525" y="2995613"/>
                <a:chExt cx="2524125" cy="866775"/>
              </a:xfrm>
            </p:grpSpPr>
            <p:sp>
              <p:nvSpPr>
                <p:cNvPr id="29" name="Rectangle 5">
                  <a:extLst>
                    <a:ext uri="{FF2B5EF4-FFF2-40B4-BE49-F238E27FC236}">
                      <a16:creationId xmlns="" xmlns:a16="http://schemas.microsoft.com/office/drawing/2014/main" id="{7CD66EB4-5F15-430C-9262-9A9788BBCD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97300" y="3506788"/>
                  <a:ext cx="2038350" cy="35560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Freeform 6">
                  <a:extLst>
                    <a:ext uri="{FF2B5EF4-FFF2-40B4-BE49-F238E27FC236}">
                      <a16:creationId xmlns="" xmlns:a16="http://schemas.microsoft.com/office/drawing/2014/main" id="{C893EF55-DF8E-4190-BDB0-E62BDD310F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485775" cy="866775"/>
                </a:xfrm>
                <a:custGeom>
                  <a:avLst/>
                  <a:gdLst>
                    <a:gd name="T0" fmla="*/ 306 w 306"/>
                    <a:gd name="T1" fmla="*/ 546 h 546"/>
                    <a:gd name="T2" fmla="*/ 0 w 306"/>
                    <a:gd name="T3" fmla="*/ 238 h 546"/>
                    <a:gd name="T4" fmla="*/ 0 w 306"/>
                    <a:gd name="T5" fmla="*/ 0 h 546"/>
                    <a:gd name="T6" fmla="*/ 306 w 306"/>
                    <a:gd name="T7" fmla="*/ 322 h 546"/>
                    <a:gd name="T8" fmla="*/ 306 w 306"/>
                    <a:gd name="T9" fmla="*/ 546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6" h="546">
                      <a:moveTo>
                        <a:pt x="306" y="546"/>
                      </a:moveTo>
                      <a:lnTo>
                        <a:pt x="0" y="238"/>
                      </a:lnTo>
                      <a:lnTo>
                        <a:pt x="0" y="0"/>
                      </a:lnTo>
                      <a:lnTo>
                        <a:pt x="306" y="322"/>
                      </a:lnTo>
                      <a:lnTo>
                        <a:pt x="306" y="546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Freeform 7">
                  <a:extLst>
                    <a:ext uri="{FF2B5EF4-FFF2-40B4-BE49-F238E27FC236}">
                      <a16:creationId xmlns="" xmlns:a16="http://schemas.microsoft.com/office/drawing/2014/main" id="{7681EBAD-0B1D-4FE6-BF0D-150D1BD2A7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2524125" cy="511175"/>
                </a:xfrm>
                <a:custGeom>
                  <a:avLst/>
                  <a:gdLst>
                    <a:gd name="T0" fmla="*/ 1590 w 1590"/>
                    <a:gd name="T1" fmla="*/ 322 h 322"/>
                    <a:gd name="T2" fmla="*/ 306 w 1590"/>
                    <a:gd name="T3" fmla="*/ 322 h 322"/>
                    <a:gd name="T4" fmla="*/ 0 w 1590"/>
                    <a:gd name="T5" fmla="*/ 0 h 322"/>
                    <a:gd name="T6" fmla="*/ 1284 w 1590"/>
                    <a:gd name="T7" fmla="*/ 0 h 322"/>
                    <a:gd name="T8" fmla="*/ 1590 w 1590"/>
                    <a:gd name="T9" fmla="*/ 322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0" h="322">
                      <a:moveTo>
                        <a:pt x="1590" y="322"/>
                      </a:moveTo>
                      <a:lnTo>
                        <a:pt x="306" y="322"/>
                      </a:lnTo>
                      <a:lnTo>
                        <a:pt x="0" y="0"/>
                      </a:lnTo>
                      <a:lnTo>
                        <a:pt x="1284" y="0"/>
                      </a:lnTo>
                      <a:lnTo>
                        <a:pt x="1590" y="322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2" name="Group 31">
                <a:extLst>
                  <a:ext uri="{FF2B5EF4-FFF2-40B4-BE49-F238E27FC236}">
                    <a16:creationId xmlns="" xmlns:a16="http://schemas.microsoft.com/office/drawing/2014/main" id="{B9533806-69CC-4679-8967-8C398F5D372B}"/>
                  </a:ext>
                </a:extLst>
              </p:cNvPr>
              <p:cNvGrpSpPr/>
              <p:nvPr/>
            </p:nvGrpSpPr>
            <p:grpSpPr>
              <a:xfrm>
                <a:off x="5354801" y="3729670"/>
                <a:ext cx="1106205" cy="485934"/>
                <a:chOff x="3311525" y="2995613"/>
                <a:chExt cx="2524125" cy="866775"/>
              </a:xfrm>
            </p:grpSpPr>
            <p:sp>
              <p:nvSpPr>
                <p:cNvPr id="33" name="Rectangle 5">
                  <a:extLst>
                    <a:ext uri="{FF2B5EF4-FFF2-40B4-BE49-F238E27FC236}">
                      <a16:creationId xmlns="" xmlns:a16="http://schemas.microsoft.com/office/drawing/2014/main" id="{D8F51CF0-57B4-442E-BABD-6AADB5390C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97300" y="3506788"/>
                  <a:ext cx="2038350" cy="35560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" name="Freeform 6">
                  <a:extLst>
                    <a:ext uri="{FF2B5EF4-FFF2-40B4-BE49-F238E27FC236}">
                      <a16:creationId xmlns="" xmlns:a16="http://schemas.microsoft.com/office/drawing/2014/main" id="{354CEABA-0040-4E32-9D8A-F2AF10B4C3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485775" cy="866775"/>
                </a:xfrm>
                <a:custGeom>
                  <a:avLst/>
                  <a:gdLst>
                    <a:gd name="T0" fmla="*/ 306 w 306"/>
                    <a:gd name="T1" fmla="*/ 546 h 546"/>
                    <a:gd name="T2" fmla="*/ 0 w 306"/>
                    <a:gd name="T3" fmla="*/ 238 h 546"/>
                    <a:gd name="T4" fmla="*/ 0 w 306"/>
                    <a:gd name="T5" fmla="*/ 0 h 546"/>
                    <a:gd name="T6" fmla="*/ 306 w 306"/>
                    <a:gd name="T7" fmla="*/ 322 h 546"/>
                    <a:gd name="T8" fmla="*/ 306 w 306"/>
                    <a:gd name="T9" fmla="*/ 546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6" h="546">
                      <a:moveTo>
                        <a:pt x="306" y="546"/>
                      </a:moveTo>
                      <a:lnTo>
                        <a:pt x="0" y="238"/>
                      </a:lnTo>
                      <a:lnTo>
                        <a:pt x="0" y="0"/>
                      </a:lnTo>
                      <a:lnTo>
                        <a:pt x="306" y="322"/>
                      </a:lnTo>
                      <a:lnTo>
                        <a:pt x="306" y="546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Freeform 7">
                  <a:extLst>
                    <a:ext uri="{FF2B5EF4-FFF2-40B4-BE49-F238E27FC236}">
                      <a16:creationId xmlns="" xmlns:a16="http://schemas.microsoft.com/office/drawing/2014/main" id="{9F44B8DA-2048-446D-A7F0-45B30BB315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2524125" cy="511175"/>
                </a:xfrm>
                <a:custGeom>
                  <a:avLst/>
                  <a:gdLst>
                    <a:gd name="T0" fmla="*/ 1590 w 1590"/>
                    <a:gd name="T1" fmla="*/ 322 h 322"/>
                    <a:gd name="T2" fmla="*/ 306 w 1590"/>
                    <a:gd name="T3" fmla="*/ 322 h 322"/>
                    <a:gd name="T4" fmla="*/ 0 w 1590"/>
                    <a:gd name="T5" fmla="*/ 0 h 322"/>
                    <a:gd name="T6" fmla="*/ 1284 w 1590"/>
                    <a:gd name="T7" fmla="*/ 0 h 322"/>
                    <a:gd name="T8" fmla="*/ 1590 w 1590"/>
                    <a:gd name="T9" fmla="*/ 322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0" h="322">
                      <a:moveTo>
                        <a:pt x="1590" y="322"/>
                      </a:moveTo>
                      <a:lnTo>
                        <a:pt x="306" y="322"/>
                      </a:lnTo>
                      <a:lnTo>
                        <a:pt x="0" y="0"/>
                      </a:lnTo>
                      <a:lnTo>
                        <a:pt x="1284" y="0"/>
                      </a:lnTo>
                      <a:lnTo>
                        <a:pt x="1590" y="322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6" name="Group 35">
                <a:extLst>
                  <a:ext uri="{FF2B5EF4-FFF2-40B4-BE49-F238E27FC236}">
                    <a16:creationId xmlns="" xmlns:a16="http://schemas.microsoft.com/office/drawing/2014/main" id="{81F97615-CE24-43C1-BFD9-43A05A1F0EFA}"/>
                  </a:ext>
                </a:extLst>
              </p:cNvPr>
              <p:cNvGrpSpPr/>
              <p:nvPr/>
            </p:nvGrpSpPr>
            <p:grpSpPr>
              <a:xfrm>
                <a:off x="5354801" y="3376111"/>
                <a:ext cx="1106205" cy="485934"/>
                <a:chOff x="3311525" y="2995613"/>
                <a:chExt cx="2524125" cy="866775"/>
              </a:xfrm>
            </p:grpSpPr>
            <p:sp>
              <p:nvSpPr>
                <p:cNvPr id="37" name="Rectangle 5">
                  <a:extLst>
                    <a:ext uri="{FF2B5EF4-FFF2-40B4-BE49-F238E27FC236}">
                      <a16:creationId xmlns="" xmlns:a16="http://schemas.microsoft.com/office/drawing/2014/main" id="{36A7709E-D8F5-4AE6-B86A-0E3FFD5ADA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97300" y="3506788"/>
                  <a:ext cx="2038350" cy="35560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8" name="Freeform 6">
                  <a:extLst>
                    <a:ext uri="{FF2B5EF4-FFF2-40B4-BE49-F238E27FC236}">
                      <a16:creationId xmlns="" xmlns:a16="http://schemas.microsoft.com/office/drawing/2014/main" id="{0314895F-B26D-47A3-8EC6-E55EB33473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485775" cy="866775"/>
                </a:xfrm>
                <a:custGeom>
                  <a:avLst/>
                  <a:gdLst>
                    <a:gd name="T0" fmla="*/ 306 w 306"/>
                    <a:gd name="T1" fmla="*/ 546 h 546"/>
                    <a:gd name="T2" fmla="*/ 0 w 306"/>
                    <a:gd name="T3" fmla="*/ 238 h 546"/>
                    <a:gd name="T4" fmla="*/ 0 w 306"/>
                    <a:gd name="T5" fmla="*/ 0 h 546"/>
                    <a:gd name="T6" fmla="*/ 306 w 306"/>
                    <a:gd name="T7" fmla="*/ 322 h 546"/>
                    <a:gd name="T8" fmla="*/ 306 w 306"/>
                    <a:gd name="T9" fmla="*/ 546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6" h="546">
                      <a:moveTo>
                        <a:pt x="306" y="546"/>
                      </a:moveTo>
                      <a:lnTo>
                        <a:pt x="0" y="238"/>
                      </a:lnTo>
                      <a:lnTo>
                        <a:pt x="0" y="0"/>
                      </a:lnTo>
                      <a:lnTo>
                        <a:pt x="306" y="322"/>
                      </a:lnTo>
                      <a:lnTo>
                        <a:pt x="306" y="546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9" name="Freeform 7">
                  <a:extLst>
                    <a:ext uri="{FF2B5EF4-FFF2-40B4-BE49-F238E27FC236}">
                      <a16:creationId xmlns="" xmlns:a16="http://schemas.microsoft.com/office/drawing/2014/main" id="{C1FEE8C7-D52F-491E-810B-F32A1D6CF2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2524125" cy="511175"/>
                </a:xfrm>
                <a:custGeom>
                  <a:avLst/>
                  <a:gdLst>
                    <a:gd name="T0" fmla="*/ 1590 w 1590"/>
                    <a:gd name="T1" fmla="*/ 322 h 322"/>
                    <a:gd name="T2" fmla="*/ 306 w 1590"/>
                    <a:gd name="T3" fmla="*/ 322 h 322"/>
                    <a:gd name="T4" fmla="*/ 0 w 1590"/>
                    <a:gd name="T5" fmla="*/ 0 h 322"/>
                    <a:gd name="T6" fmla="*/ 1284 w 1590"/>
                    <a:gd name="T7" fmla="*/ 0 h 322"/>
                    <a:gd name="T8" fmla="*/ 1590 w 1590"/>
                    <a:gd name="T9" fmla="*/ 322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0" h="322">
                      <a:moveTo>
                        <a:pt x="1590" y="322"/>
                      </a:moveTo>
                      <a:lnTo>
                        <a:pt x="306" y="322"/>
                      </a:lnTo>
                      <a:lnTo>
                        <a:pt x="0" y="0"/>
                      </a:lnTo>
                      <a:lnTo>
                        <a:pt x="1284" y="0"/>
                      </a:lnTo>
                      <a:lnTo>
                        <a:pt x="1590" y="322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" name="Group 73">
                <a:extLst>
                  <a:ext uri="{FF2B5EF4-FFF2-40B4-BE49-F238E27FC236}">
                    <a16:creationId xmlns="" xmlns:a16="http://schemas.microsoft.com/office/drawing/2014/main" id="{DF788A46-A7B8-426A-B197-2EE21DAEC0EA}"/>
                  </a:ext>
                </a:extLst>
              </p:cNvPr>
              <p:cNvGrpSpPr/>
              <p:nvPr/>
            </p:nvGrpSpPr>
            <p:grpSpPr>
              <a:xfrm>
                <a:off x="5354801" y="2985429"/>
                <a:ext cx="1106205" cy="485934"/>
                <a:chOff x="3311525" y="2995613"/>
                <a:chExt cx="2524125" cy="866775"/>
              </a:xfrm>
            </p:grpSpPr>
            <p:sp>
              <p:nvSpPr>
                <p:cNvPr id="75" name="Rectangle 5">
                  <a:extLst>
                    <a:ext uri="{FF2B5EF4-FFF2-40B4-BE49-F238E27FC236}">
                      <a16:creationId xmlns="" xmlns:a16="http://schemas.microsoft.com/office/drawing/2014/main" id="{53565532-C31D-403C-9507-5B02BD24EC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97300" y="3506788"/>
                  <a:ext cx="2038350" cy="35560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6" name="Freeform 6">
                  <a:extLst>
                    <a:ext uri="{FF2B5EF4-FFF2-40B4-BE49-F238E27FC236}">
                      <a16:creationId xmlns="" xmlns:a16="http://schemas.microsoft.com/office/drawing/2014/main" id="{A0A44B6D-AEE2-4ED7-A106-8EBD141418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485775" cy="866775"/>
                </a:xfrm>
                <a:custGeom>
                  <a:avLst/>
                  <a:gdLst>
                    <a:gd name="T0" fmla="*/ 306 w 306"/>
                    <a:gd name="T1" fmla="*/ 546 h 546"/>
                    <a:gd name="T2" fmla="*/ 0 w 306"/>
                    <a:gd name="T3" fmla="*/ 238 h 546"/>
                    <a:gd name="T4" fmla="*/ 0 w 306"/>
                    <a:gd name="T5" fmla="*/ 0 h 546"/>
                    <a:gd name="T6" fmla="*/ 306 w 306"/>
                    <a:gd name="T7" fmla="*/ 322 h 546"/>
                    <a:gd name="T8" fmla="*/ 306 w 306"/>
                    <a:gd name="T9" fmla="*/ 546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6" h="546">
                      <a:moveTo>
                        <a:pt x="306" y="546"/>
                      </a:moveTo>
                      <a:lnTo>
                        <a:pt x="0" y="238"/>
                      </a:lnTo>
                      <a:lnTo>
                        <a:pt x="0" y="0"/>
                      </a:lnTo>
                      <a:lnTo>
                        <a:pt x="306" y="322"/>
                      </a:lnTo>
                      <a:lnTo>
                        <a:pt x="306" y="546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7" name="Freeform 7">
                  <a:extLst>
                    <a:ext uri="{FF2B5EF4-FFF2-40B4-BE49-F238E27FC236}">
                      <a16:creationId xmlns="" xmlns:a16="http://schemas.microsoft.com/office/drawing/2014/main" id="{015C4552-79BE-4846-8A10-BBC711DDA5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2524125" cy="511175"/>
                </a:xfrm>
                <a:custGeom>
                  <a:avLst/>
                  <a:gdLst>
                    <a:gd name="T0" fmla="*/ 1590 w 1590"/>
                    <a:gd name="T1" fmla="*/ 322 h 322"/>
                    <a:gd name="T2" fmla="*/ 306 w 1590"/>
                    <a:gd name="T3" fmla="*/ 322 h 322"/>
                    <a:gd name="T4" fmla="*/ 0 w 1590"/>
                    <a:gd name="T5" fmla="*/ 0 h 322"/>
                    <a:gd name="T6" fmla="*/ 1284 w 1590"/>
                    <a:gd name="T7" fmla="*/ 0 h 322"/>
                    <a:gd name="T8" fmla="*/ 1590 w 1590"/>
                    <a:gd name="T9" fmla="*/ 322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0" h="322">
                      <a:moveTo>
                        <a:pt x="1590" y="322"/>
                      </a:moveTo>
                      <a:lnTo>
                        <a:pt x="306" y="322"/>
                      </a:lnTo>
                      <a:lnTo>
                        <a:pt x="0" y="0"/>
                      </a:lnTo>
                      <a:lnTo>
                        <a:pt x="1284" y="0"/>
                      </a:lnTo>
                      <a:lnTo>
                        <a:pt x="1590" y="322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8" name="TextBox 77">
              <a:extLst>
                <a:ext uri="{FF2B5EF4-FFF2-40B4-BE49-F238E27FC236}">
                  <a16:creationId xmlns="" xmlns:a16="http://schemas.microsoft.com/office/drawing/2014/main" id="{A1EE96AC-53F4-491E-A52B-C4F6951A51EB}"/>
                </a:ext>
              </a:extLst>
            </p:cNvPr>
            <p:cNvSpPr txBox="1"/>
            <p:nvPr/>
          </p:nvSpPr>
          <p:spPr>
            <a:xfrm>
              <a:off x="10167737" y="4701509"/>
              <a:ext cx="1106205" cy="21544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2021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="" xmlns:a16="http://schemas.microsoft.com/office/drawing/2014/main" id="{70CA7E19-A02B-4487-B8FA-C56C93902F26}"/>
                </a:ext>
              </a:extLst>
            </p:cNvPr>
            <p:cNvSpPr txBox="1"/>
            <p:nvPr/>
          </p:nvSpPr>
          <p:spPr>
            <a:xfrm>
              <a:off x="8964502" y="4701509"/>
              <a:ext cx="1106205" cy="21544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2020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="" xmlns:a16="http://schemas.microsoft.com/office/drawing/2014/main" id="{0E7CFE97-EBE7-4D0F-AE6C-CE89E7350420}"/>
                </a:ext>
              </a:extLst>
            </p:cNvPr>
            <p:cNvSpPr txBox="1"/>
            <p:nvPr/>
          </p:nvSpPr>
          <p:spPr>
            <a:xfrm>
              <a:off x="7761267" y="4701509"/>
              <a:ext cx="1106205" cy="21544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2019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="" xmlns:a16="http://schemas.microsoft.com/office/drawing/2014/main" id="{63859D28-726D-4866-AB5C-6144C7AE3C33}"/>
                </a:ext>
              </a:extLst>
            </p:cNvPr>
            <p:cNvSpPr txBox="1"/>
            <p:nvPr/>
          </p:nvSpPr>
          <p:spPr>
            <a:xfrm>
              <a:off x="6558034" y="4701509"/>
              <a:ext cx="1106205" cy="21544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2018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="" xmlns:a16="http://schemas.microsoft.com/office/drawing/2014/main" id="{42FE7BC7-BEFE-4253-A44A-3F932C1A09CC}"/>
                </a:ext>
              </a:extLst>
            </p:cNvPr>
            <p:cNvSpPr txBox="1"/>
            <p:nvPr/>
          </p:nvSpPr>
          <p:spPr>
            <a:xfrm>
              <a:off x="5354801" y="4701509"/>
              <a:ext cx="1106205" cy="21544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2017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="" xmlns:a16="http://schemas.microsoft.com/office/drawing/2014/main" id="{9FAB9F50-749E-4906-A0FC-AFBF2D0FF97F}"/>
                </a:ext>
              </a:extLst>
            </p:cNvPr>
            <p:cNvSpPr txBox="1"/>
            <p:nvPr/>
          </p:nvSpPr>
          <p:spPr>
            <a:xfrm>
              <a:off x="5354801" y="2605802"/>
              <a:ext cx="1106205" cy="21544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$ 3.300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="" xmlns:a16="http://schemas.microsoft.com/office/drawing/2014/main" id="{164DC720-7BD5-41B1-97AC-A56C29508575}"/>
                </a:ext>
              </a:extLst>
            </p:cNvPr>
            <p:cNvSpPr txBox="1"/>
            <p:nvPr/>
          </p:nvSpPr>
          <p:spPr>
            <a:xfrm>
              <a:off x="6558034" y="3009316"/>
              <a:ext cx="1106205" cy="21544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$ 2.300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="" xmlns:a16="http://schemas.microsoft.com/office/drawing/2014/main" id="{527E0926-F214-4045-B2FC-1DE14C9CA175}"/>
                </a:ext>
              </a:extLst>
            </p:cNvPr>
            <p:cNvSpPr txBox="1"/>
            <p:nvPr/>
          </p:nvSpPr>
          <p:spPr>
            <a:xfrm>
              <a:off x="7761267" y="2587980"/>
              <a:ext cx="1106205" cy="307777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4"/>
                  </a:solidFill>
                </a:rPr>
                <a:t>$ 3.200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="" xmlns:a16="http://schemas.microsoft.com/office/drawing/2014/main" id="{D8F5CB72-454E-494B-936A-3648B118C7CE}"/>
                </a:ext>
              </a:extLst>
            </p:cNvPr>
            <p:cNvSpPr txBox="1"/>
            <p:nvPr/>
          </p:nvSpPr>
          <p:spPr>
            <a:xfrm>
              <a:off x="8964502" y="2180863"/>
              <a:ext cx="1106205" cy="307777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5"/>
                  </a:solidFill>
                </a:rPr>
                <a:t>$ 4.300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="" xmlns:a16="http://schemas.microsoft.com/office/drawing/2014/main" id="{A6581C87-4FE3-481A-9EEF-978BD781651C}"/>
                </a:ext>
              </a:extLst>
            </p:cNvPr>
            <p:cNvSpPr txBox="1"/>
            <p:nvPr/>
          </p:nvSpPr>
          <p:spPr>
            <a:xfrm>
              <a:off x="10167737" y="2634146"/>
              <a:ext cx="1106205" cy="215444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$ 5.300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="" xmlns:a16="http://schemas.microsoft.com/office/drawing/2014/main" id="{7092CAAA-D9A8-47AB-B9C2-C8E780D39E71}"/>
                </a:ext>
              </a:extLst>
            </p:cNvPr>
            <p:cNvGrpSpPr/>
            <p:nvPr/>
          </p:nvGrpSpPr>
          <p:grpSpPr>
            <a:xfrm>
              <a:off x="8964502" y="2610466"/>
              <a:ext cx="1106205" cy="1884448"/>
              <a:chOff x="8964502" y="2610466"/>
              <a:chExt cx="1106205" cy="1884448"/>
            </a:xfrm>
          </p:grpSpPr>
          <p:grpSp>
            <p:nvGrpSpPr>
              <p:cNvPr id="66" name="Group 65">
                <a:extLst>
                  <a:ext uri="{FF2B5EF4-FFF2-40B4-BE49-F238E27FC236}">
                    <a16:creationId xmlns="" xmlns:a16="http://schemas.microsoft.com/office/drawing/2014/main" id="{0A95592E-FF56-4B43-B8CF-CD80262FA3C3}"/>
                  </a:ext>
                </a:extLst>
              </p:cNvPr>
              <p:cNvGrpSpPr/>
              <p:nvPr/>
            </p:nvGrpSpPr>
            <p:grpSpPr>
              <a:xfrm>
                <a:off x="8964502" y="4008981"/>
                <a:ext cx="1106205" cy="485933"/>
                <a:chOff x="3311525" y="2995613"/>
                <a:chExt cx="2524125" cy="866775"/>
              </a:xfrm>
            </p:grpSpPr>
            <p:sp>
              <p:nvSpPr>
                <p:cNvPr id="67" name="Rectangle 5">
                  <a:extLst>
                    <a:ext uri="{FF2B5EF4-FFF2-40B4-BE49-F238E27FC236}">
                      <a16:creationId xmlns="" xmlns:a16="http://schemas.microsoft.com/office/drawing/2014/main" id="{F600CD9B-5C15-4341-9B97-7B979A236E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97300" y="3506788"/>
                  <a:ext cx="2038350" cy="355600"/>
                </a:xfrm>
                <a:prstGeom prst="rect">
                  <a:avLst/>
                </a:prstGeom>
                <a:solidFill>
                  <a:schemeClr val="accent5"/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8" name="Freeform 6">
                  <a:extLst>
                    <a:ext uri="{FF2B5EF4-FFF2-40B4-BE49-F238E27FC236}">
                      <a16:creationId xmlns="" xmlns:a16="http://schemas.microsoft.com/office/drawing/2014/main" id="{47939ACC-A5AF-461A-8C87-7F1D041C38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485775" cy="866775"/>
                </a:xfrm>
                <a:custGeom>
                  <a:avLst/>
                  <a:gdLst>
                    <a:gd name="T0" fmla="*/ 306 w 306"/>
                    <a:gd name="T1" fmla="*/ 546 h 546"/>
                    <a:gd name="T2" fmla="*/ 0 w 306"/>
                    <a:gd name="T3" fmla="*/ 238 h 546"/>
                    <a:gd name="T4" fmla="*/ 0 w 306"/>
                    <a:gd name="T5" fmla="*/ 0 h 546"/>
                    <a:gd name="T6" fmla="*/ 306 w 306"/>
                    <a:gd name="T7" fmla="*/ 322 h 546"/>
                    <a:gd name="T8" fmla="*/ 306 w 306"/>
                    <a:gd name="T9" fmla="*/ 546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6" h="546">
                      <a:moveTo>
                        <a:pt x="306" y="546"/>
                      </a:moveTo>
                      <a:lnTo>
                        <a:pt x="0" y="238"/>
                      </a:lnTo>
                      <a:lnTo>
                        <a:pt x="0" y="0"/>
                      </a:lnTo>
                      <a:lnTo>
                        <a:pt x="306" y="322"/>
                      </a:lnTo>
                      <a:lnTo>
                        <a:pt x="306" y="546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" name="Freeform 7">
                  <a:extLst>
                    <a:ext uri="{FF2B5EF4-FFF2-40B4-BE49-F238E27FC236}">
                      <a16:creationId xmlns="" xmlns:a16="http://schemas.microsoft.com/office/drawing/2014/main" id="{3F03959A-08FD-44CA-A9DE-EFE5B9E589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2524125" cy="511175"/>
                </a:xfrm>
                <a:custGeom>
                  <a:avLst/>
                  <a:gdLst>
                    <a:gd name="T0" fmla="*/ 1590 w 1590"/>
                    <a:gd name="T1" fmla="*/ 322 h 322"/>
                    <a:gd name="T2" fmla="*/ 306 w 1590"/>
                    <a:gd name="T3" fmla="*/ 322 h 322"/>
                    <a:gd name="T4" fmla="*/ 0 w 1590"/>
                    <a:gd name="T5" fmla="*/ 0 h 322"/>
                    <a:gd name="T6" fmla="*/ 1284 w 1590"/>
                    <a:gd name="T7" fmla="*/ 0 h 322"/>
                    <a:gd name="T8" fmla="*/ 1590 w 1590"/>
                    <a:gd name="T9" fmla="*/ 322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0" h="322">
                      <a:moveTo>
                        <a:pt x="1590" y="322"/>
                      </a:moveTo>
                      <a:lnTo>
                        <a:pt x="306" y="322"/>
                      </a:lnTo>
                      <a:lnTo>
                        <a:pt x="0" y="0"/>
                      </a:lnTo>
                      <a:lnTo>
                        <a:pt x="1284" y="0"/>
                      </a:lnTo>
                      <a:lnTo>
                        <a:pt x="1590" y="322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8" name="Group 87">
                <a:extLst>
                  <a:ext uri="{FF2B5EF4-FFF2-40B4-BE49-F238E27FC236}">
                    <a16:creationId xmlns="" xmlns:a16="http://schemas.microsoft.com/office/drawing/2014/main" id="{26FB4BFA-87A6-47BB-B4C2-5D6D30FD6F52}"/>
                  </a:ext>
                </a:extLst>
              </p:cNvPr>
              <p:cNvGrpSpPr/>
              <p:nvPr/>
            </p:nvGrpSpPr>
            <p:grpSpPr>
              <a:xfrm>
                <a:off x="8964502" y="3671141"/>
                <a:ext cx="1106205" cy="485933"/>
                <a:chOff x="3311525" y="2995613"/>
                <a:chExt cx="2524125" cy="866775"/>
              </a:xfrm>
            </p:grpSpPr>
            <p:sp>
              <p:nvSpPr>
                <p:cNvPr id="89" name="Rectangle 5">
                  <a:extLst>
                    <a:ext uri="{FF2B5EF4-FFF2-40B4-BE49-F238E27FC236}">
                      <a16:creationId xmlns="" xmlns:a16="http://schemas.microsoft.com/office/drawing/2014/main" id="{D7ABF4BA-5F17-4658-8D66-0D94EB1399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97300" y="3506788"/>
                  <a:ext cx="2038350" cy="355600"/>
                </a:xfrm>
                <a:prstGeom prst="rect">
                  <a:avLst/>
                </a:prstGeom>
                <a:solidFill>
                  <a:schemeClr val="accent5"/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0" name="Freeform 6">
                  <a:extLst>
                    <a:ext uri="{FF2B5EF4-FFF2-40B4-BE49-F238E27FC236}">
                      <a16:creationId xmlns="" xmlns:a16="http://schemas.microsoft.com/office/drawing/2014/main" id="{82A507CE-52F2-46E4-8A95-AD441E598E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485775" cy="866775"/>
                </a:xfrm>
                <a:custGeom>
                  <a:avLst/>
                  <a:gdLst>
                    <a:gd name="T0" fmla="*/ 306 w 306"/>
                    <a:gd name="T1" fmla="*/ 546 h 546"/>
                    <a:gd name="T2" fmla="*/ 0 w 306"/>
                    <a:gd name="T3" fmla="*/ 238 h 546"/>
                    <a:gd name="T4" fmla="*/ 0 w 306"/>
                    <a:gd name="T5" fmla="*/ 0 h 546"/>
                    <a:gd name="T6" fmla="*/ 306 w 306"/>
                    <a:gd name="T7" fmla="*/ 322 h 546"/>
                    <a:gd name="T8" fmla="*/ 306 w 306"/>
                    <a:gd name="T9" fmla="*/ 546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6" h="546">
                      <a:moveTo>
                        <a:pt x="306" y="546"/>
                      </a:moveTo>
                      <a:lnTo>
                        <a:pt x="0" y="238"/>
                      </a:lnTo>
                      <a:lnTo>
                        <a:pt x="0" y="0"/>
                      </a:lnTo>
                      <a:lnTo>
                        <a:pt x="306" y="322"/>
                      </a:lnTo>
                      <a:lnTo>
                        <a:pt x="306" y="546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1" name="Freeform 7">
                  <a:extLst>
                    <a:ext uri="{FF2B5EF4-FFF2-40B4-BE49-F238E27FC236}">
                      <a16:creationId xmlns="" xmlns:a16="http://schemas.microsoft.com/office/drawing/2014/main" id="{C867A7AE-273C-49D1-8532-7F68128F0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2524125" cy="511175"/>
                </a:xfrm>
                <a:custGeom>
                  <a:avLst/>
                  <a:gdLst>
                    <a:gd name="T0" fmla="*/ 1590 w 1590"/>
                    <a:gd name="T1" fmla="*/ 322 h 322"/>
                    <a:gd name="T2" fmla="*/ 306 w 1590"/>
                    <a:gd name="T3" fmla="*/ 322 h 322"/>
                    <a:gd name="T4" fmla="*/ 0 w 1590"/>
                    <a:gd name="T5" fmla="*/ 0 h 322"/>
                    <a:gd name="T6" fmla="*/ 1284 w 1590"/>
                    <a:gd name="T7" fmla="*/ 0 h 322"/>
                    <a:gd name="T8" fmla="*/ 1590 w 1590"/>
                    <a:gd name="T9" fmla="*/ 322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0" h="322">
                      <a:moveTo>
                        <a:pt x="1590" y="322"/>
                      </a:moveTo>
                      <a:lnTo>
                        <a:pt x="306" y="322"/>
                      </a:lnTo>
                      <a:lnTo>
                        <a:pt x="0" y="0"/>
                      </a:lnTo>
                      <a:lnTo>
                        <a:pt x="1284" y="0"/>
                      </a:lnTo>
                      <a:lnTo>
                        <a:pt x="1590" y="322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92" name="Group 91">
                <a:extLst>
                  <a:ext uri="{FF2B5EF4-FFF2-40B4-BE49-F238E27FC236}">
                    <a16:creationId xmlns="" xmlns:a16="http://schemas.microsoft.com/office/drawing/2014/main" id="{B893C903-01C0-47C9-B466-2A4736046FD5}"/>
                  </a:ext>
                </a:extLst>
              </p:cNvPr>
              <p:cNvGrpSpPr/>
              <p:nvPr/>
            </p:nvGrpSpPr>
            <p:grpSpPr>
              <a:xfrm>
                <a:off x="8964502" y="3317582"/>
                <a:ext cx="1106205" cy="485933"/>
                <a:chOff x="3311525" y="2995613"/>
                <a:chExt cx="2524125" cy="866775"/>
              </a:xfrm>
            </p:grpSpPr>
            <p:sp>
              <p:nvSpPr>
                <p:cNvPr id="93" name="Rectangle 5">
                  <a:extLst>
                    <a:ext uri="{FF2B5EF4-FFF2-40B4-BE49-F238E27FC236}">
                      <a16:creationId xmlns="" xmlns:a16="http://schemas.microsoft.com/office/drawing/2014/main" id="{D8B15A23-A8A4-47DF-B64F-6802670745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97300" y="3506788"/>
                  <a:ext cx="2038350" cy="355600"/>
                </a:xfrm>
                <a:prstGeom prst="rect">
                  <a:avLst/>
                </a:prstGeom>
                <a:solidFill>
                  <a:schemeClr val="accent5"/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4" name="Freeform 6">
                  <a:extLst>
                    <a:ext uri="{FF2B5EF4-FFF2-40B4-BE49-F238E27FC236}">
                      <a16:creationId xmlns="" xmlns:a16="http://schemas.microsoft.com/office/drawing/2014/main" id="{9EC8FC43-0518-488C-83F4-305660BC47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485775" cy="866775"/>
                </a:xfrm>
                <a:custGeom>
                  <a:avLst/>
                  <a:gdLst>
                    <a:gd name="T0" fmla="*/ 306 w 306"/>
                    <a:gd name="T1" fmla="*/ 546 h 546"/>
                    <a:gd name="T2" fmla="*/ 0 w 306"/>
                    <a:gd name="T3" fmla="*/ 238 h 546"/>
                    <a:gd name="T4" fmla="*/ 0 w 306"/>
                    <a:gd name="T5" fmla="*/ 0 h 546"/>
                    <a:gd name="T6" fmla="*/ 306 w 306"/>
                    <a:gd name="T7" fmla="*/ 322 h 546"/>
                    <a:gd name="T8" fmla="*/ 306 w 306"/>
                    <a:gd name="T9" fmla="*/ 546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6" h="546">
                      <a:moveTo>
                        <a:pt x="306" y="546"/>
                      </a:moveTo>
                      <a:lnTo>
                        <a:pt x="0" y="238"/>
                      </a:lnTo>
                      <a:lnTo>
                        <a:pt x="0" y="0"/>
                      </a:lnTo>
                      <a:lnTo>
                        <a:pt x="306" y="322"/>
                      </a:lnTo>
                      <a:lnTo>
                        <a:pt x="306" y="546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5" name="Freeform 7">
                  <a:extLst>
                    <a:ext uri="{FF2B5EF4-FFF2-40B4-BE49-F238E27FC236}">
                      <a16:creationId xmlns="" xmlns:a16="http://schemas.microsoft.com/office/drawing/2014/main" id="{2F4EEF3B-37A5-4CD0-A806-78791C04D3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2524125" cy="511175"/>
                </a:xfrm>
                <a:custGeom>
                  <a:avLst/>
                  <a:gdLst>
                    <a:gd name="T0" fmla="*/ 1590 w 1590"/>
                    <a:gd name="T1" fmla="*/ 322 h 322"/>
                    <a:gd name="T2" fmla="*/ 306 w 1590"/>
                    <a:gd name="T3" fmla="*/ 322 h 322"/>
                    <a:gd name="T4" fmla="*/ 0 w 1590"/>
                    <a:gd name="T5" fmla="*/ 0 h 322"/>
                    <a:gd name="T6" fmla="*/ 1284 w 1590"/>
                    <a:gd name="T7" fmla="*/ 0 h 322"/>
                    <a:gd name="T8" fmla="*/ 1590 w 1590"/>
                    <a:gd name="T9" fmla="*/ 322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0" h="322">
                      <a:moveTo>
                        <a:pt x="1590" y="322"/>
                      </a:moveTo>
                      <a:lnTo>
                        <a:pt x="306" y="322"/>
                      </a:lnTo>
                      <a:lnTo>
                        <a:pt x="0" y="0"/>
                      </a:lnTo>
                      <a:lnTo>
                        <a:pt x="1284" y="0"/>
                      </a:lnTo>
                      <a:lnTo>
                        <a:pt x="1590" y="322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96" name="Group 95">
                <a:extLst>
                  <a:ext uri="{FF2B5EF4-FFF2-40B4-BE49-F238E27FC236}">
                    <a16:creationId xmlns="" xmlns:a16="http://schemas.microsoft.com/office/drawing/2014/main" id="{F8AAF2DB-6C72-4B7C-B834-7B2304F38BF6}"/>
                  </a:ext>
                </a:extLst>
              </p:cNvPr>
              <p:cNvGrpSpPr/>
              <p:nvPr/>
            </p:nvGrpSpPr>
            <p:grpSpPr>
              <a:xfrm>
                <a:off x="8964502" y="2964024"/>
                <a:ext cx="1106205" cy="485933"/>
                <a:chOff x="3311525" y="2995613"/>
                <a:chExt cx="2524125" cy="866775"/>
              </a:xfrm>
            </p:grpSpPr>
            <p:sp>
              <p:nvSpPr>
                <p:cNvPr id="97" name="Rectangle 5">
                  <a:extLst>
                    <a:ext uri="{FF2B5EF4-FFF2-40B4-BE49-F238E27FC236}">
                      <a16:creationId xmlns="" xmlns:a16="http://schemas.microsoft.com/office/drawing/2014/main" id="{95AC5DBD-7419-4F4C-8E04-F255C22B56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97300" y="3506788"/>
                  <a:ext cx="2038350" cy="355600"/>
                </a:xfrm>
                <a:prstGeom prst="rect">
                  <a:avLst/>
                </a:prstGeom>
                <a:solidFill>
                  <a:schemeClr val="accent5"/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8" name="Freeform 6">
                  <a:extLst>
                    <a:ext uri="{FF2B5EF4-FFF2-40B4-BE49-F238E27FC236}">
                      <a16:creationId xmlns="" xmlns:a16="http://schemas.microsoft.com/office/drawing/2014/main" id="{D9DD441D-FE90-431A-9394-60ED5D25C4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485775" cy="866775"/>
                </a:xfrm>
                <a:custGeom>
                  <a:avLst/>
                  <a:gdLst>
                    <a:gd name="T0" fmla="*/ 306 w 306"/>
                    <a:gd name="T1" fmla="*/ 546 h 546"/>
                    <a:gd name="T2" fmla="*/ 0 w 306"/>
                    <a:gd name="T3" fmla="*/ 238 h 546"/>
                    <a:gd name="T4" fmla="*/ 0 w 306"/>
                    <a:gd name="T5" fmla="*/ 0 h 546"/>
                    <a:gd name="T6" fmla="*/ 306 w 306"/>
                    <a:gd name="T7" fmla="*/ 322 h 546"/>
                    <a:gd name="T8" fmla="*/ 306 w 306"/>
                    <a:gd name="T9" fmla="*/ 546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6" h="546">
                      <a:moveTo>
                        <a:pt x="306" y="546"/>
                      </a:moveTo>
                      <a:lnTo>
                        <a:pt x="0" y="238"/>
                      </a:lnTo>
                      <a:lnTo>
                        <a:pt x="0" y="0"/>
                      </a:lnTo>
                      <a:lnTo>
                        <a:pt x="306" y="322"/>
                      </a:lnTo>
                      <a:lnTo>
                        <a:pt x="306" y="546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9" name="Freeform 7">
                  <a:extLst>
                    <a:ext uri="{FF2B5EF4-FFF2-40B4-BE49-F238E27FC236}">
                      <a16:creationId xmlns="" xmlns:a16="http://schemas.microsoft.com/office/drawing/2014/main" id="{3169C231-D8A2-413C-A2D3-35C0D60088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2524125" cy="511175"/>
                </a:xfrm>
                <a:custGeom>
                  <a:avLst/>
                  <a:gdLst>
                    <a:gd name="T0" fmla="*/ 1590 w 1590"/>
                    <a:gd name="T1" fmla="*/ 322 h 322"/>
                    <a:gd name="T2" fmla="*/ 306 w 1590"/>
                    <a:gd name="T3" fmla="*/ 322 h 322"/>
                    <a:gd name="T4" fmla="*/ 0 w 1590"/>
                    <a:gd name="T5" fmla="*/ 0 h 322"/>
                    <a:gd name="T6" fmla="*/ 1284 w 1590"/>
                    <a:gd name="T7" fmla="*/ 0 h 322"/>
                    <a:gd name="T8" fmla="*/ 1590 w 1590"/>
                    <a:gd name="T9" fmla="*/ 322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0" h="322">
                      <a:moveTo>
                        <a:pt x="1590" y="322"/>
                      </a:moveTo>
                      <a:lnTo>
                        <a:pt x="306" y="322"/>
                      </a:lnTo>
                      <a:lnTo>
                        <a:pt x="0" y="0"/>
                      </a:lnTo>
                      <a:lnTo>
                        <a:pt x="1284" y="0"/>
                      </a:lnTo>
                      <a:lnTo>
                        <a:pt x="1590" y="322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00" name="Group 99">
                <a:extLst>
                  <a:ext uri="{FF2B5EF4-FFF2-40B4-BE49-F238E27FC236}">
                    <a16:creationId xmlns="" xmlns:a16="http://schemas.microsoft.com/office/drawing/2014/main" id="{EEF68275-811F-440C-A220-37EFF6F0FCB5}"/>
                  </a:ext>
                </a:extLst>
              </p:cNvPr>
              <p:cNvGrpSpPr/>
              <p:nvPr/>
            </p:nvGrpSpPr>
            <p:grpSpPr>
              <a:xfrm>
                <a:off x="8964502" y="2610466"/>
                <a:ext cx="1106205" cy="485933"/>
                <a:chOff x="3311525" y="2995613"/>
                <a:chExt cx="2524125" cy="866775"/>
              </a:xfrm>
            </p:grpSpPr>
            <p:sp>
              <p:nvSpPr>
                <p:cNvPr id="101" name="Rectangle 5">
                  <a:extLst>
                    <a:ext uri="{FF2B5EF4-FFF2-40B4-BE49-F238E27FC236}">
                      <a16:creationId xmlns="" xmlns:a16="http://schemas.microsoft.com/office/drawing/2014/main" id="{6B0FEFF1-BB6D-491F-A26E-B4CB2C55FE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97300" y="3506788"/>
                  <a:ext cx="2038350" cy="355600"/>
                </a:xfrm>
                <a:prstGeom prst="rect">
                  <a:avLst/>
                </a:prstGeom>
                <a:solidFill>
                  <a:schemeClr val="accent5"/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2" name="Freeform 6">
                  <a:extLst>
                    <a:ext uri="{FF2B5EF4-FFF2-40B4-BE49-F238E27FC236}">
                      <a16:creationId xmlns="" xmlns:a16="http://schemas.microsoft.com/office/drawing/2014/main" id="{9745F6D0-F397-4450-8C0C-024174A3F4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485775" cy="866775"/>
                </a:xfrm>
                <a:custGeom>
                  <a:avLst/>
                  <a:gdLst>
                    <a:gd name="T0" fmla="*/ 306 w 306"/>
                    <a:gd name="T1" fmla="*/ 546 h 546"/>
                    <a:gd name="T2" fmla="*/ 0 w 306"/>
                    <a:gd name="T3" fmla="*/ 238 h 546"/>
                    <a:gd name="T4" fmla="*/ 0 w 306"/>
                    <a:gd name="T5" fmla="*/ 0 h 546"/>
                    <a:gd name="T6" fmla="*/ 306 w 306"/>
                    <a:gd name="T7" fmla="*/ 322 h 546"/>
                    <a:gd name="T8" fmla="*/ 306 w 306"/>
                    <a:gd name="T9" fmla="*/ 546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6" h="546">
                      <a:moveTo>
                        <a:pt x="306" y="546"/>
                      </a:moveTo>
                      <a:lnTo>
                        <a:pt x="0" y="238"/>
                      </a:lnTo>
                      <a:lnTo>
                        <a:pt x="0" y="0"/>
                      </a:lnTo>
                      <a:lnTo>
                        <a:pt x="306" y="322"/>
                      </a:lnTo>
                      <a:lnTo>
                        <a:pt x="306" y="546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3" name="Freeform 7">
                  <a:extLst>
                    <a:ext uri="{FF2B5EF4-FFF2-40B4-BE49-F238E27FC236}">
                      <a16:creationId xmlns="" xmlns:a16="http://schemas.microsoft.com/office/drawing/2014/main" id="{5394CBF8-A5A8-4B5A-901C-161CA4231A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2524125" cy="511175"/>
                </a:xfrm>
                <a:custGeom>
                  <a:avLst/>
                  <a:gdLst>
                    <a:gd name="T0" fmla="*/ 1590 w 1590"/>
                    <a:gd name="T1" fmla="*/ 322 h 322"/>
                    <a:gd name="T2" fmla="*/ 306 w 1590"/>
                    <a:gd name="T3" fmla="*/ 322 h 322"/>
                    <a:gd name="T4" fmla="*/ 0 w 1590"/>
                    <a:gd name="T5" fmla="*/ 0 h 322"/>
                    <a:gd name="T6" fmla="*/ 1284 w 1590"/>
                    <a:gd name="T7" fmla="*/ 0 h 322"/>
                    <a:gd name="T8" fmla="*/ 1590 w 1590"/>
                    <a:gd name="T9" fmla="*/ 322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0" h="322">
                      <a:moveTo>
                        <a:pt x="1590" y="322"/>
                      </a:moveTo>
                      <a:lnTo>
                        <a:pt x="306" y="322"/>
                      </a:lnTo>
                      <a:lnTo>
                        <a:pt x="0" y="0"/>
                      </a:lnTo>
                      <a:lnTo>
                        <a:pt x="1284" y="0"/>
                      </a:lnTo>
                      <a:lnTo>
                        <a:pt x="1590" y="322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27" name="Group 126">
              <a:extLst>
                <a:ext uri="{FF2B5EF4-FFF2-40B4-BE49-F238E27FC236}">
                  <a16:creationId xmlns="" xmlns:a16="http://schemas.microsoft.com/office/drawing/2014/main" id="{80AEF253-1919-41EE-AB77-EC240B91E9B3}"/>
                </a:ext>
              </a:extLst>
            </p:cNvPr>
            <p:cNvGrpSpPr/>
            <p:nvPr/>
          </p:nvGrpSpPr>
          <p:grpSpPr>
            <a:xfrm>
              <a:off x="10167737" y="2985429"/>
              <a:ext cx="1106205" cy="1583732"/>
              <a:chOff x="5354801" y="2985429"/>
              <a:chExt cx="1106205" cy="1583732"/>
            </a:xfrm>
          </p:grpSpPr>
          <p:grpSp>
            <p:nvGrpSpPr>
              <p:cNvPr id="128" name="Group 127">
                <a:extLst>
                  <a:ext uri="{FF2B5EF4-FFF2-40B4-BE49-F238E27FC236}">
                    <a16:creationId xmlns="" xmlns:a16="http://schemas.microsoft.com/office/drawing/2014/main" id="{4E4F8690-853F-485D-9961-6A4144CB06CE}"/>
                  </a:ext>
                </a:extLst>
              </p:cNvPr>
              <p:cNvGrpSpPr/>
              <p:nvPr/>
            </p:nvGrpSpPr>
            <p:grpSpPr>
              <a:xfrm>
                <a:off x="5354801" y="4083227"/>
                <a:ext cx="1106205" cy="485934"/>
                <a:chOff x="3311525" y="2995613"/>
                <a:chExt cx="2524125" cy="866775"/>
              </a:xfrm>
            </p:grpSpPr>
            <p:sp>
              <p:nvSpPr>
                <p:cNvPr id="141" name="Rectangle 5">
                  <a:extLst>
                    <a:ext uri="{FF2B5EF4-FFF2-40B4-BE49-F238E27FC236}">
                      <a16:creationId xmlns="" xmlns:a16="http://schemas.microsoft.com/office/drawing/2014/main" id="{356326BC-DA0E-431F-9420-E3FB753921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97300" y="3506788"/>
                  <a:ext cx="2038350" cy="35560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2" name="Freeform 6">
                  <a:extLst>
                    <a:ext uri="{FF2B5EF4-FFF2-40B4-BE49-F238E27FC236}">
                      <a16:creationId xmlns="" xmlns:a16="http://schemas.microsoft.com/office/drawing/2014/main" id="{C5A398DC-68A2-4C21-BC48-849E44B66C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485775" cy="866775"/>
                </a:xfrm>
                <a:custGeom>
                  <a:avLst/>
                  <a:gdLst>
                    <a:gd name="T0" fmla="*/ 306 w 306"/>
                    <a:gd name="T1" fmla="*/ 546 h 546"/>
                    <a:gd name="T2" fmla="*/ 0 w 306"/>
                    <a:gd name="T3" fmla="*/ 238 h 546"/>
                    <a:gd name="T4" fmla="*/ 0 w 306"/>
                    <a:gd name="T5" fmla="*/ 0 h 546"/>
                    <a:gd name="T6" fmla="*/ 306 w 306"/>
                    <a:gd name="T7" fmla="*/ 322 h 546"/>
                    <a:gd name="T8" fmla="*/ 306 w 306"/>
                    <a:gd name="T9" fmla="*/ 546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6" h="546">
                      <a:moveTo>
                        <a:pt x="306" y="546"/>
                      </a:moveTo>
                      <a:lnTo>
                        <a:pt x="0" y="238"/>
                      </a:lnTo>
                      <a:lnTo>
                        <a:pt x="0" y="0"/>
                      </a:lnTo>
                      <a:lnTo>
                        <a:pt x="306" y="322"/>
                      </a:lnTo>
                      <a:lnTo>
                        <a:pt x="306" y="546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3" name="Freeform 7">
                  <a:extLst>
                    <a:ext uri="{FF2B5EF4-FFF2-40B4-BE49-F238E27FC236}">
                      <a16:creationId xmlns="" xmlns:a16="http://schemas.microsoft.com/office/drawing/2014/main" id="{C4FBCE88-A84A-460F-9A73-2C83709CD4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2524125" cy="511175"/>
                </a:xfrm>
                <a:custGeom>
                  <a:avLst/>
                  <a:gdLst>
                    <a:gd name="T0" fmla="*/ 1590 w 1590"/>
                    <a:gd name="T1" fmla="*/ 322 h 322"/>
                    <a:gd name="T2" fmla="*/ 306 w 1590"/>
                    <a:gd name="T3" fmla="*/ 322 h 322"/>
                    <a:gd name="T4" fmla="*/ 0 w 1590"/>
                    <a:gd name="T5" fmla="*/ 0 h 322"/>
                    <a:gd name="T6" fmla="*/ 1284 w 1590"/>
                    <a:gd name="T7" fmla="*/ 0 h 322"/>
                    <a:gd name="T8" fmla="*/ 1590 w 1590"/>
                    <a:gd name="T9" fmla="*/ 322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0" h="322">
                      <a:moveTo>
                        <a:pt x="1590" y="322"/>
                      </a:moveTo>
                      <a:lnTo>
                        <a:pt x="306" y="322"/>
                      </a:lnTo>
                      <a:lnTo>
                        <a:pt x="0" y="0"/>
                      </a:lnTo>
                      <a:lnTo>
                        <a:pt x="1284" y="0"/>
                      </a:lnTo>
                      <a:lnTo>
                        <a:pt x="1590" y="322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29" name="Group 128">
                <a:extLst>
                  <a:ext uri="{FF2B5EF4-FFF2-40B4-BE49-F238E27FC236}">
                    <a16:creationId xmlns="" xmlns:a16="http://schemas.microsoft.com/office/drawing/2014/main" id="{7516FFF1-0347-44E8-B047-C7FB64F5215B}"/>
                  </a:ext>
                </a:extLst>
              </p:cNvPr>
              <p:cNvGrpSpPr/>
              <p:nvPr/>
            </p:nvGrpSpPr>
            <p:grpSpPr>
              <a:xfrm>
                <a:off x="5354801" y="3729670"/>
                <a:ext cx="1106205" cy="485934"/>
                <a:chOff x="3311525" y="2995613"/>
                <a:chExt cx="2524125" cy="866775"/>
              </a:xfrm>
            </p:grpSpPr>
            <p:sp>
              <p:nvSpPr>
                <p:cNvPr id="138" name="Rectangle 5">
                  <a:extLst>
                    <a:ext uri="{FF2B5EF4-FFF2-40B4-BE49-F238E27FC236}">
                      <a16:creationId xmlns="" xmlns:a16="http://schemas.microsoft.com/office/drawing/2014/main" id="{7215B437-58AA-4AEC-9F54-909A1017FDA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97300" y="3506788"/>
                  <a:ext cx="2038350" cy="35560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9" name="Freeform 6">
                  <a:extLst>
                    <a:ext uri="{FF2B5EF4-FFF2-40B4-BE49-F238E27FC236}">
                      <a16:creationId xmlns="" xmlns:a16="http://schemas.microsoft.com/office/drawing/2014/main" id="{1C852EA4-93E7-4035-A7DA-28CA67E989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485775" cy="866775"/>
                </a:xfrm>
                <a:custGeom>
                  <a:avLst/>
                  <a:gdLst>
                    <a:gd name="T0" fmla="*/ 306 w 306"/>
                    <a:gd name="T1" fmla="*/ 546 h 546"/>
                    <a:gd name="T2" fmla="*/ 0 w 306"/>
                    <a:gd name="T3" fmla="*/ 238 h 546"/>
                    <a:gd name="T4" fmla="*/ 0 w 306"/>
                    <a:gd name="T5" fmla="*/ 0 h 546"/>
                    <a:gd name="T6" fmla="*/ 306 w 306"/>
                    <a:gd name="T7" fmla="*/ 322 h 546"/>
                    <a:gd name="T8" fmla="*/ 306 w 306"/>
                    <a:gd name="T9" fmla="*/ 546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6" h="546">
                      <a:moveTo>
                        <a:pt x="306" y="546"/>
                      </a:moveTo>
                      <a:lnTo>
                        <a:pt x="0" y="238"/>
                      </a:lnTo>
                      <a:lnTo>
                        <a:pt x="0" y="0"/>
                      </a:lnTo>
                      <a:lnTo>
                        <a:pt x="306" y="322"/>
                      </a:lnTo>
                      <a:lnTo>
                        <a:pt x="306" y="546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0" name="Freeform 7">
                  <a:extLst>
                    <a:ext uri="{FF2B5EF4-FFF2-40B4-BE49-F238E27FC236}">
                      <a16:creationId xmlns="" xmlns:a16="http://schemas.microsoft.com/office/drawing/2014/main" id="{C50082A4-C4C2-41B6-9569-3D79A1FC46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2524125" cy="511175"/>
                </a:xfrm>
                <a:custGeom>
                  <a:avLst/>
                  <a:gdLst>
                    <a:gd name="T0" fmla="*/ 1590 w 1590"/>
                    <a:gd name="T1" fmla="*/ 322 h 322"/>
                    <a:gd name="T2" fmla="*/ 306 w 1590"/>
                    <a:gd name="T3" fmla="*/ 322 h 322"/>
                    <a:gd name="T4" fmla="*/ 0 w 1590"/>
                    <a:gd name="T5" fmla="*/ 0 h 322"/>
                    <a:gd name="T6" fmla="*/ 1284 w 1590"/>
                    <a:gd name="T7" fmla="*/ 0 h 322"/>
                    <a:gd name="T8" fmla="*/ 1590 w 1590"/>
                    <a:gd name="T9" fmla="*/ 322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0" h="322">
                      <a:moveTo>
                        <a:pt x="1590" y="322"/>
                      </a:moveTo>
                      <a:lnTo>
                        <a:pt x="306" y="322"/>
                      </a:lnTo>
                      <a:lnTo>
                        <a:pt x="0" y="0"/>
                      </a:lnTo>
                      <a:lnTo>
                        <a:pt x="1284" y="0"/>
                      </a:lnTo>
                      <a:lnTo>
                        <a:pt x="1590" y="322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30" name="Group 129">
                <a:extLst>
                  <a:ext uri="{FF2B5EF4-FFF2-40B4-BE49-F238E27FC236}">
                    <a16:creationId xmlns="" xmlns:a16="http://schemas.microsoft.com/office/drawing/2014/main" id="{9B066204-3878-4F88-AA48-F9B570DDFECB}"/>
                  </a:ext>
                </a:extLst>
              </p:cNvPr>
              <p:cNvGrpSpPr/>
              <p:nvPr/>
            </p:nvGrpSpPr>
            <p:grpSpPr>
              <a:xfrm>
                <a:off x="5354801" y="3376111"/>
                <a:ext cx="1106205" cy="485934"/>
                <a:chOff x="3311525" y="2995613"/>
                <a:chExt cx="2524125" cy="866775"/>
              </a:xfrm>
            </p:grpSpPr>
            <p:sp>
              <p:nvSpPr>
                <p:cNvPr id="135" name="Rectangle 5">
                  <a:extLst>
                    <a:ext uri="{FF2B5EF4-FFF2-40B4-BE49-F238E27FC236}">
                      <a16:creationId xmlns="" xmlns:a16="http://schemas.microsoft.com/office/drawing/2014/main" id="{5A5BC1E0-BFD5-4FAA-86F0-92F66D2675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97300" y="3506788"/>
                  <a:ext cx="2038350" cy="35560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6" name="Freeform 6">
                  <a:extLst>
                    <a:ext uri="{FF2B5EF4-FFF2-40B4-BE49-F238E27FC236}">
                      <a16:creationId xmlns="" xmlns:a16="http://schemas.microsoft.com/office/drawing/2014/main" id="{066E4312-B426-49E1-A1A5-7BA4634479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485775" cy="866775"/>
                </a:xfrm>
                <a:custGeom>
                  <a:avLst/>
                  <a:gdLst>
                    <a:gd name="T0" fmla="*/ 306 w 306"/>
                    <a:gd name="T1" fmla="*/ 546 h 546"/>
                    <a:gd name="T2" fmla="*/ 0 w 306"/>
                    <a:gd name="T3" fmla="*/ 238 h 546"/>
                    <a:gd name="T4" fmla="*/ 0 w 306"/>
                    <a:gd name="T5" fmla="*/ 0 h 546"/>
                    <a:gd name="T6" fmla="*/ 306 w 306"/>
                    <a:gd name="T7" fmla="*/ 322 h 546"/>
                    <a:gd name="T8" fmla="*/ 306 w 306"/>
                    <a:gd name="T9" fmla="*/ 546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6" h="546">
                      <a:moveTo>
                        <a:pt x="306" y="546"/>
                      </a:moveTo>
                      <a:lnTo>
                        <a:pt x="0" y="238"/>
                      </a:lnTo>
                      <a:lnTo>
                        <a:pt x="0" y="0"/>
                      </a:lnTo>
                      <a:lnTo>
                        <a:pt x="306" y="322"/>
                      </a:lnTo>
                      <a:lnTo>
                        <a:pt x="306" y="546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7" name="Freeform 7">
                  <a:extLst>
                    <a:ext uri="{FF2B5EF4-FFF2-40B4-BE49-F238E27FC236}">
                      <a16:creationId xmlns="" xmlns:a16="http://schemas.microsoft.com/office/drawing/2014/main" id="{A3960ED2-45DB-4E97-9024-23DF8FEE16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2524125" cy="511175"/>
                </a:xfrm>
                <a:custGeom>
                  <a:avLst/>
                  <a:gdLst>
                    <a:gd name="T0" fmla="*/ 1590 w 1590"/>
                    <a:gd name="T1" fmla="*/ 322 h 322"/>
                    <a:gd name="T2" fmla="*/ 306 w 1590"/>
                    <a:gd name="T3" fmla="*/ 322 h 322"/>
                    <a:gd name="T4" fmla="*/ 0 w 1590"/>
                    <a:gd name="T5" fmla="*/ 0 h 322"/>
                    <a:gd name="T6" fmla="*/ 1284 w 1590"/>
                    <a:gd name="T7" fmla="*/ 0 h 322"/>
                    <a:gd name="T8" fmla="*/ 1590 w 1590"/>
                    <a:gd name="T9" fmla="*/ 322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0" h="322">
                      <a:moveTo>
                        <a:pt x="1590" y="322"/>
                      </a:moveTo>
                      <a:lnTo>
                        <a:pt x="306" y="322"/>
                      </a:lnTo>
                      <a:lnTo>
                        <a:pt x="0" y="0"/>
                      </a:lnTo>
                      <a:lnTo>
                        <a:pt x="1284" y="0"/>
                      </a:lnTo>
                      <a:lnTo>
                        <a:pt x="1590" y="322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31" name="Group 130">
                <a:extLst>
                  <a:ext uri="{FF2B5EF4-FFF2-40B4-BE49-F238E27FC236}">
                    <a16:creationId xmlns="" xmlns:a16="http://schemas.microsoft.com/office/drawing/2014/main" id="{C8EEA44F-A46B-4911-8F16-368F7EBBBD35}"/>
                  </a:ext>
                </a:extLst>
              </p:cNvPr>
              <p:cNvGrpSpPr/>
              <p:nvPr/>
            </p:nvGrpSpPr>
            <p:grpSpPr>
              <a:xfrm>
                <a:off x="5354801" y="2985429"/>
                <a:ext cx="1106205" cy="485934"/>
                <a:chOff x="3311525" y="2995613"/>
                <a:chExt cx="2524125" cy="866775"/>
              </a:xfrm>
            </p:grpSpPr>
            <p:sp>
              <p:nvSpPr>
                <p:cNvPr id="132" name="Rectangle 5">
                  <a:extLst>
                    <a:ext uri="{FF2B5EF4-FFF2-40B4-BE49-F238E27FC236}">
                      <a16:creationId xmlns="" xmlns:a16="http://schemas.microsoft.com/office/drawing/2014/main" id="{8F9C3C50-8ABF-4504-AB1E-2BCF8023D2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97300" y="3506788"/>
                  <a:ext cx="2038350" cy="35560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3" name="Freeform 6">
                  <a:extLst>
                    <a:ext uri="{FF2B5EF4-FFF2-40B4-BE49-F238E27FC236}">
                      <a16:creationId xmlns="" xmlns:a16="http://schemas.microsoft.com/office/drawing/2014/main" id="{33A92EF5-AD40-41AB-8D10-36FF64D135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485775" cy="866775"/>
                </a:xfrm>
                <a:custGeom>
                  <a:avLst/>
                  <a:gdLst>
                    <a:gd name="T0" fmla="*/ 306 w 306"/>
                    <a:gd name="T1" fmla="*/ 546 h 546"/>
                    <a:gd name="T2" fmla="*/ 0 w 306"/>
                    <a:gd name="T3" fmla="*/ 238 h 546"/>
                    <a:gd name="T4" fmla="*/ 0 w 306"/>
                    <a:gd name="T5" fmla="*/ 0 h 546"/>
                    <a:gd name="T6" fmla="*/ 306 w 306"/>
                    <a:gd name="T7" fmla="*/ 322 h 546"/>
                    <a:gd name="T8" fmla="*/ 306 w 306"/>
                    <a:gd name="T9" fmla="*/ 546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6" h="546">
                      <a:moveTo>
                        <a:pt x="306" y="546"/>
                      </a:moveTo>
                      <a:lnTo>
                        <a:pt x="0" y="238"/>
                      </a:lnTo>
                      <a:lnTo>
                        <a:pt x="0" y="0"/>
                      </a:lnTo>
                      <a:lnTo>
                        <a:pt x="306" y="322"/>
                      </a:lnTo>
                      <a:lnTo>
                        <a:pt x="306" y="546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4" name="Freeform 7">
                  <a:extLst>
                    <a:ext uri="{FF2B5EF4-FFF2-40B4-BE49-F238E27FC236}">
                      <a16:creationId xmlns="" xmlns:a16="http://schemas.microsoft.com/office/drawing/2014/main" id="{14690CCD-6419-4A8A-9F54-70486EBD93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525" y="2995613"/>
                  <a:ext cx="2524125" cy="511175"/>
                </a:xfrm>
                <a:custGeom>
                  <a:avLst/>
                  <a:gdLst>
                    <a:gd name="T0" fmla="*/ 1590 w 1590"/>
                    <a:gd name="T1" fmla="*/ 322 h 322"/>
                    <a:gd name="T2" fmla="*/ 306 w 1590"/>
                    <a:gd name="T3" fmla="*/ 322 h 322"/>
                    <a:gd name="T4" fmla="*/ 0 w 1590"/>
                    <a:gd name="T5" fmla="*/ 0 h 322"/>
                    <a:gd name="T6" fmla="*/ 1284 w 1590"/>
                    <a:gd name="T7" fmla="*/ 0 h 322"/>
                    <a:gd name="T8" fmla="*/ 1590 w 1590"/>
                    <a:gd name="T9" fmla="*/ 322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0" h="322">
                      <a:moveTo>
                        <a:pt x="1590" y="322"/>
                      </a:moveTo>
                      <a:lnTo>
                        <a:pt x="306" y="322"/>
                      </a:lnTo>
                      <a:lnTo>
                        <a:pt x="0" y="0"/>
                      </a:lnTo>
                      <a:lnTo>
                        <a:pt x="1284" y="0"/>
                      </a:lnTo>
                      <a:lnTo>
                        <a:pt x="1590" y="322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142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45" name="Rectangle 144">
            <a:extLst>
              <a:ext uri="{FF2B5EF4-FFF2-40B4-BE49-F238E27FC236}">
                <a16:creationId xmlns="" xmlns:a16="http://schemas.microsoft.com/office/drawing/2014/main" id="{57005D9C-78C0-4483-AF6B-8971F89589E7}"/>
              </a:ext>
            </a:extLst>
          </p:cNvPr>
          <p:cNvSpPr/>
          <p:nvPr/>
        </p:nvSpPr>
        <p:spPr>
          <a:xfrm>
            <a:off x="323850" y="229285"/>
            <a:ext cx="115443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  <a:latin typeface="+mj-lt"/>
              </a:rPr>
              <a:t>WATERCOLOR PRESENTATION</a:t>
            </a:r>
            <a:endParaRPr lang="en-ID" sz="32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872041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Custom 3">
      <a:majorFont>
        <a:latin typeface="Century Gothic"/>
        <a:ea typeface=""/>
        <a:cs typeface=""/>
      </a:majorFont>
      <a:minorFont>
        <a:latin typeface="Bahnschrif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526</TotalTime>
  <Words>940</Words>
  <Application>Microsoft Office PowerPoint</Application>
  <PresentationFormat>Custom</PresentationFormat>
  <Paragraphs>111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</dc:creator>
  <cp:lastModifiedBy>USER</cp:lastModifiedBy>
  <cp:revision>31</cp:revision>
  <dcterms:created xsi:type="dcterms:W3CDTF">2020-03-16T06:31:13Z</dcterms:created>
  <dcterms:modified xsi:type="dcterms:W3CDTF">2022-07-21T07:06:47Z</dcterms:modified>
</cp:coreProperties>
</file>