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2" r:id="rId4"/>
    <p:sldId id="258" r:id="rId5"/>
    <p:sldId id="260" r:id="rId6"/>
    <p:sldId id="259" r:id="rId7"/>
    <p:sldId id="263" r:id="rId8"/>
    <p:sldId id="261" r:id="rId9"/>
    <p:sldId id="264" r:id="rId10"/>
    <p:sldId id="265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3F0D"/>
    <a:srgbClr val="BC3A0C"/>
    <a:srgbClr val="EA490F"/>
    <a:srgbClr val="2DBCEF"/>
    <a:srgbClr val="23B0E2"/>
    <a:srgbClr val="1DA7D9"/>
    <a:srgbClr val="6A5EA7"/>
    <a:srgbClr val="137CD5"/>
    <a:srgbClr val="A85598"/>
    <a:srgbClr val="6559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4660"/>
  </p:normalViewPr>
  <p:slideViewPr>
    <p:cSldViewPr snapToGrid="0" showGuides="1">
      <p:cViewPr>
        <p:scale>
          <a:sx n="118" d="100"/>
          <a:sy n="118" d="100"/>
        </p:scale>
        <p:origin x="-312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E5A4F-0AD8-4957-B664-E06C43D9EC3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96D61-8D59-46D1-B142-23B222E19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8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samsonyyc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bendumond?utm_source=unsplash&amp;utm_medium=referral&amp;utm_content=creditCopyText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tthewhenry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scottwebb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nthonyesau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jonflobrant?utm_source=unsplash&amp;utm_medium=referral&amp;utm_content=creditCopyTex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zane404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impatrickt?utm_source=unsplash&amp;utm_medium=referral&amp;utm_content=creditCopyTex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building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258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Samson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77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Ben </a:t>
            </a:r>
            <a:r>
              <a:rPr lang="en-US" dirty="0" err="1">
                <a:hlinkClick r:id="rId3"/>
              </a:rPr>
              <a:t>Dumond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604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Matthew Henry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50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Scott Webb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36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Anthony Esau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269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Jon </a:t>
            </a:r>
            <a:r>
              <a:rPr lang="en-US" dirty="0" err="1">
                <a:hlinkClick r:id="rId3"/>
              </a:rPr>
              <a:t>Flobrant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30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Zane Lee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038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Patrick </a:t>
            </a:r>
            <a:r>
              <a:rPr lang="en-US" dirty="0" err="1">
                <a:hlinkClick r:id="rId3"/>
              </a:rPr>
              <a:t>Tomasso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96D61-8D59-46D1-B142-23B222E19F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9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4C2B61-8068-46FF-9873-7E6363266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CC36C08-4709-4A20-9E0A-A77502A5D4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8253E59-5958-4587-AD55-7A9F21953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6C40-A135-4D41-BB4F-E1A34AD4AE20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2E39772-CB72-4859-9118-E310302B2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A8DF4BB-0A32-4575-85A6-4EC312D57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0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AFBB22-9010-4F71-A465-80560F65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669389C-9C57-4740-A20D-64C930DEC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76AB0F7-1ADE-4264-A0DC-D955DEF6B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15F76-2703-46C4-BDB0-FEDF2DFFE0C6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0CC6E5E-83E5-4B6A-92E1-1C5033438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24C28E-5C99-418C-8A54-26E673EA3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6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3E386C0-9A5F-49AF-9F25-E4845CF795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33F5E76-24E7-4D12-BF2E-4EF9FEE605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A90CE46-F125-4355-9233-42477F677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EB5B-77E6-4D3F-91ED-0EA77ED11601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A4E49F2-4295-47E3-8F36-DF41E1ECD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CDB6F2-9D9A-48EB-8C93-95FF25C7C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1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39B946AA-16B3-476B-A66B-6F0A68EE6AE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676854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46180C3F-4E3B-4DAA-96A5-62CFDB4E8EC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0ACA736-E1C9-4018-811B-3DDBD0E6001A}"/>
              </a:ext>
            </a:extLst>
          </p:cNvPr>
          <p:cNvSpPr/>
          <p:nvPr userDrawn="1"/>
        </p:nvSpPr>
        <p:spPr>
          <a:xfrm>
            <a:off x="0" y="6438902"/>
            <a:ext cx="12192000" cy="41909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C18613-6CDA-4744-A762-DD4127F83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365125"/>
            <a:ext cx="11068050" cy="930275"/>
          </a:xfrm>
        </p:spPr>
        <p:txBody>
          <a:bodyPr/>
          <a:lstStyle>
            <a:lvl1pPr>
              <a:defRPr b="1"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67D262-235F-4113-9CE8-277C1283E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581151"/>
            <a:ext cx="11068050" cy="4572000"/>
          </a:xfr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  <a:lvl2pPr>
              <a:defRPr>
                <a:latin typeface="Georgia" panose="02040502050405020303" pitchFamily="18" charset="0"/>
              </a:defRPr>
            </a:lvl2pPr>
            <a:lvl3pPr>
              <a:defRPr>
                <a:latin typeface="Georgia" panose="02040502050405020303" pitchFamily="18" charset="0"/>
              </a:defRPr>
            </a:lvl3pPr>
            <a:lvl4pPr>
              <a:defRPr>
                <a:latin typeface="Georgia" panose="02040502050405020303" pitchFamily="18" charset="0"/>
              </a:defRPr>
            </a:lvl4pPr>
            <a:lvl5pPr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E08EE9-7275-49C4-8B7D-A8320D82F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1975" y="6518636"/>
            <a:ext cx="4114800" cy="245341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684BD88-7977-4F84-A7E9-13B9C0C8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86825" y="6518636"/>
            <a:ext cx="2743200" cy="2453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2967E6-FAF8-4EBB-9382-28C6BA5B84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0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93C226-2FE6-46CF-BF89-D622AAB51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FF932F1-C606-4A6E-B2B5-493729F0E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C728CB-A8E1-47BE-B3A7-AA709E336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3E7-E254-405E-895B-9815F20D9C5C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88245A-FB6A-40E9-AED7-B29BD06E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980842-0DCC-46F4-853A-DECDC5FA5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3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F2F3BC-D428-4587-A9A6-E7E8823DB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A464D2-B8E9-401A-B6C9-2223F8D45C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7CF44F-96CA-4B34-8858-D5E6FE144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4C60F3C-E541-4AE1-BF58-28696F5E6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F165-5BC2-41AD-882A-FBDBE73CD641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86C28D2-DAD1-4979-B184-9A8434AF6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BA55A9F-ABF6-4D26-91D7-181FD3012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09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BFC7FC-9A3E-40A6-94FC-E90F79166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4543C7D-BA2D-4A08-A1B7-9069B4C69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11F3977-D2BD-486E-BAAF-C7F8055430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BFF189A-B302-4B48-9404-6B36076E1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F5D1F4A-06F9-4FA4-80E1-3BB278C9F7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F44FBDC-017B-4F67-ADA8-A40905CA5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7CFCD-83B8-44F8-BB9C-E8AF54417BF4}" type="datetime1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DC76B6E-239E-4145-BF81-7FEC49CB4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D82C9B0-877A-4F49-809D-64EAB636E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19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E47DE8-AA58-4023-908C-E0BBC80AE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F9CF54-A05A-4F65-96DF-06B682C3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9180B-724D-42E8-9530-0D01C88A5C1E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F7887F7-1577-4B27-92A3-A613818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A3DD484-FA2A-4BE3-84E3-24C106AD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36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E6EA41C-A3E6-44B1-A476-142D72D03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4EB85-3A79-43E9-9693-B02B9463A6CF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4EF29EC-C634-4450-BAF9-05A48AEB6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26BD8CA-B0F7-47C8-9A3E-CDB444996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6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11509B-ACF6-4CE6-A796-9520F04F7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472F244-3364-4344-9F0D-771DCED26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023CCDD-5F87-4377-802A-51883ED456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CC6B4C5-BEC6-43F0-AC2F-6A2DAB9BD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E3529-6FD8-44CB-9586-E0472B26FE5A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0DC7D74-81EA-40BB-8738-1D3D15F82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8BCB80B-F330-4284-9AE8-7FAE532E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007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EEDFD3-B7F7-4A22-88FC-C20493882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74B4DB8-F99D-47A7-84A0-2B03D71CFB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E653E86-AAD1-4CB6-AE33-B67C55D80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D547FA-A6C7-4B3B-AD53-3FE949A11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8840C-6EC8-4DFA-BB2C-1E8858415D94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78C8F8E-4395-4786-842E-2E75EAA3F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9229B21-1378-4816-9DDF-3F9414FCF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8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BB9C0D77-B45F-4523-872D-37E6D14407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6512647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think-cell Slide" r:id="rId16" imgW="383" imgH="384" progId="TCLayout.ActiveDocument.1">
                  <p:embed/>
                </p:oleObj>
              </mc:Choice>
              <mc:Fallback>
                <p:oleObj name="think-cell Slide" r:id="rId1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B718017F-7B43-4DFC-8AEE-71784BEFDAEA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4826475-C1E9-4605-B905-2A42624FC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708D2EA-82D0-4195-8FE4-1CCFC0701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24169A-CA95-4AF8-B885-24B5EE3D33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A32BF-C21A-4B85-A248-57EF924872B0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F930E3-64A5-43C9-B461-CEFB04F2F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BE9648-FFF6-4B32-8562-F61A82A53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967E6-FAF8-4EBB-9382-28C6BA5B8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0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2" Type="http://schemas.openxmlformats.org/officeDocument/2006/relationships/tags" Target="../tags/tag2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8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0.xml"/><Relationship Id="rId7" Type="http://schemas.openxmlformats.org/officeDocument/2006/relationships/image" Target="../media/image1.emf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14.xml"/><Relationship Id="rId7" Type="http://schemas.openxmlformats.org/officeDocument/2006/relationships/image" Target="../media/image1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16.xml"/><Relationship Id="rId7" Type="http://schemas.openxmlformats.org/officeDocument/2006/relationships/image" Target="../media/image1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18.xml"/><Relationship Id="rId7" Type="http://schemas.openxmlformats.org/officeDocument/2006/relationships/image" Target="../media/image1.emf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20.xml"/><Relationship Id="rId7" Type="http://schemas.openxmlformats.org/officeDocument/2006/relationships/image" Target="../media/image1.emf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A4DF2FAF-B50D-4036-B5F7-F49ABB6049C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344033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 descr="A view of a city&#10;&#10;Description automatically generated">
            <a:extLst>
              <a:ext uri="{FF2B5EF4-FFF2-40B4-BE49-F238E27FC236}">
                <a16:creationId xmlns="" xmlns:a16="http://schemas.microsoft.com/office/drawing/2014/main" id="{252E9BDC-5969-4900-B181-436985D1494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8" y="0"/>
            <a:ext cx="12167637" cy="6858000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="" xmlns:a16="http://schemas.microsoft.com/office/drawing/2014/main" id="{6EAE2191-9068-42A5-8609-7129FE1563F3}"/>
              </a:ext>
            </a:extLst>
          </p:cNvPr>
          <p:cNvSpPr/>
          <p:nvPr/>
        </p:nvSpPr>
        <p:spPr>
          <a:xfrm flipV="1">
            <a:off x="8186057" y="0"/>
            <a:ext cx="4005943" cy="3453399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C274B1"/>
              </a:gs>
              <a:gs pos="86000">
                <a:srgbClr val="99438A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29198024-8095-42ED-AB6A-F0E62A965BC6}"/>
              </a:ext>
            </a:extLst>
          </p:cNvPr>
          <p:cNvSpPr/>
          <p:nvPr/>
        </p:nvSpPr>
        <p:spPr>
          <a:xfrm>
            <a:off x="-24365" y="0"/>
            <a:ext cx="8373578" cy="6858000"/>
          </a:xfrm>
          <a:custGeom>
            <a:avLst/>
            <a:gdLst>
              <a:gd name="connsiteX0" fmla="*/ 8270846 w 8324850"/>
              <a:gd name="connsiteY0" fmla="*/ 0 h 6858000"/>
              <a:gd name="connsiteX1" fmla="*/ 8324850 w 8324850"/>
              <a:gd name="connsiteY1" fmla="*/ 0 h 6858000"/>
              <a:gd name="connsiteX2" fmla="*/ 8324850 w 8324850"/>
              <a:gd name="connsiteY2" fmla="*/ 47321 h 6858000"/>
              <a:gd name="connsiteX3" fmla="*/ 0 w 8324850"/>
              <a:gd name="connsiteY3" fmla="*/ 0 h 6858000"/>
              <a:gd name="connsiteX4" fmla="*/ 4186788 w 8324850"/>
              <a:gd name="connsiteY4" fmla="*/ 0 h 6858000"/>
              <a:gd name="connsiteX5" fmla="*/ 8095959 w 8324850"/>
              <a:gd name="connsiteY5" fmla="*/ 3425371 h 6858000"/>
              <a:gd name="connsiteX6" fmla="*/ 8091130 w 8324850"/>
              <a:gd name="connsiteY6" fmla="*/ 3425371 h 6858000"/>
              <a:gd name="connsiteX7" fmla="*/ 8307882 w 8324850"/>
              <a:gd name="connsiteY7" fmla="*/ 3615298 h 6858000"/>
              <a:gd name="connsiteX8" fmla="*/ 4546346 w 8324850"/>
              <a:gd name="connsiteY8" fmla="*/ 6858000 h 6858000"/>
              <a:gd name="connsiteX9" fmla="*/ 0 w 832485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24850" h="6858000">
                <a:moveTo>
                  <a:pt x="8270846" y="0"/>
                </a:moveTo>
                <a:lnTo>
                  <a:pt x="8324850" y="0"/>
                </a:lnTo>
                <a:lnTo>
                  <a:pt x="8324850" y="47321"/>
                </a:lnTo>
                <a:close/>
                <a:moveTo>
                  <a:pt x="0" y="0"/>
                </a:moveTo>
                <a:lnTo>
                  <a:pt x="4186788" y="0"/>
                </a:lnTo>
                <a:lnTo>
                  <a:pt x="8095959" y="3425371"/>
                </a:lnTo>
                <a:lnTo>
                  <a:pt x="8091130" y="3425371"/>
                </a:lnTo>
                <a:lnTo>
                  <a:pt x="8307882" y="3615298"/>
                </a:lnTo>
                <a:lnTo>
                  <a:pt x="454634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704088A7-E611-44CA-BC22-689FCD1A40B6}"/>
              </a:ext>
            </a:extLst>
          </p:cNvPr>
          <p:cNvSpPr/>
          <p:nvPr/>
        </p:nvSpPr>
        <p:spPr>
          <a:xfrm flipV="1">
            <a:off x="4186788" y="0"/>
            <a:ext cx="7998537" cy="5208974"/>
          </a:xfrm>
          <a:custGeom>
            <a:avLst/>
            <a:gdLst>
              <a:gd name="connsiteX0" fmla="*/ 0 w 7998537"/>
              <a:gd name="connsiteY0" fmla="*/ 5208974 h 5208974"/>
              <a:gd name="connsiteX1" fmla="*/ 4084058 w 7998537"/>
              <a:gd name="connsiteY1" fmla="*/ 5208974 h 5208974"/>
              <a:gd name="connsiteX2" fmla="*/ 7997372 w 7998537"/>
              <a:gd name="connsiteY2" fmla="*/ 1779972 h 5208974"/>
              <a:gd name="connsiteX3" fmla="*/ 7992544 w 7998537"/>
              <a:gd name="connsiteY3" fmla="*/ 1779972 h 5208974"/>
              <a:gd name="connsiteX4" fmla="*/ 7998537 w 7998537"/>
              <a:gd name="connsiteY4" fmla="*/ 1774720 h 5208974"/>
              <a:gd name="connsiteX5" fmla="*/ 5939861 w 7998537"/>
              <a:gd name="connsiteY5" fmla="*/ 0 h 5208974"/>
              <a:gd name="connsiteX6" fmla="*/ 3904342 w 7998537"/>
              <a:gd name="connsiteY6" fmla="*/ 1783603 h 5208974"/>
              <a:gd name="connsiteX7" fmla="*/ 3909171 w 7998537"/>
              <a:gd name="connsiteY7" fmla="*/ 1783603 h 520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8537" h="5208974">
                <a:moveTo>
                  <a:pt x="0" y="5208974"/>
                </a:moveTo>
                <a:lnTo>
                  <a:pt x="4084058" y="5208974"/>
                </a:lnTo>
                <a:lnTo>
                  <a:pt x="7997372" y="1779972"/>
                </a:lnTo>
                <a:lnTo>
                  <a:pt x="7992544" y="1779972"/>
                </a:lnTo>
                <a:lnTo>
                  <a:pt x="7998537" y="1774720"/>
                </a:lnTo>
                <a:lnTo>
                  <a:pt x="5939861" y="0"/>
                </a:lnTo>
                <a:lnTo>
                  <a:pt x="3904342" y="1783603"/>
                </a:lnTo>
                <a:lnTo>
                  <a:pt x="3909171" y="1783603"/>
                </a:lnTo>
                <a:close/>
              </a:path>
            </a:pathLst>
          </a:custGeom>
          <a:gradFill>
            <a:gsLst>
              <a:gs pos="100000">
                <a:srgbClr val="1C90F0"/>
              </a:gs>
              <a:gs pos="21000">
                <a:srgbClr val="0D6FC2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B0FBD6FC-42F0-49E7-BA81-AE9DFDE78338}"/>
              </a:ext>
            </a:extLst>
          </p:cNvPr>
          <p:cNvSpPr/>
          <p:nvPr/>
        </p:nvSpPr>
        <p:spPr>
          <a:xfrm>
            <a:off x="4546346" y="1809750"/>
            <a:ext cx="5855970" cy="5048250"/>
          </a:xfrm>
          <a:custGeom>
            <a:avLst/>
            <a:gdLst>
              <a:gd name="connsiteX0" fmla="*/ 3775867 w 5855970"/>
              <a:gd name="connsiteY0" fmla="*/ 1793193 h 5048250"/>
              <a:gd name="connsiteX1" fmla="*/ 5580886 w 5855970"/>
              <a:gd name="connsiteY1" fmla="*/ 3374824 h 5048250"/>
              <a:gd name="connsiteX2" fmla="*/ 3639711 w 5855970"/>
              <a:gd name="connsiteY2" fmla="*/ 5048250 h 5048250"/>
              <a:gd name="connsiteX3" fmla="*/ 0 w 5855970"/>
              <a:gd name="connsiteY3" fmla="*/ 5048250 h 5048250"/>
              <a:gd name="connsiteX4" fmla="*/ 5855970 w 5855970"/>
              <a:gd name="connsiteY4" fmla="*/ 0 h 5048250"/>
              <a:gd name="connsiteX5" fmla="*/ 5855970 w 5855970"/>
              <a:gd name="connsiteY5" fmla="*/ 33017 h 5048250"/>
              <a:gd name="connsiteX6" fmla="*/ 5836976 w 5855970"/>
              <a:gd name="connsiteY6" fmla="*/ 16374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5970" h="5048250">
                <a:moveTo>
                  <a:pt x="3775867" y="1793193"/>
                </a:moveTo>
                <a:lnTo>
                  <a:pt x="5580886" y="3374824"/>
                </a:lnTo>
                <a:lnTo>
                  <a:pt x="3639711" y="5048250"/>
                </a:lnTo>
                <a:lnTo>
                  <a:pt x="0" y="5048250"/>
                </a:lnTo>
                <a:close/>
                <a:moveTo>
                  <a:pt x="5855970" y="0"/>
                </a:moveTo>
                <a:lnTo>
                  <a:pt x="5855970" y="33017"/>
                </a:lnTo>
                <a:lnTo>
                  <a:pt x="5836976" y="16374"/>
                </a:lnTo>
                <a:close/>
              </a:path>
            </a:pathLst>
          </a:custGeom>
          <a:gradFill>
            <a:gsLst>
              <a:gs pos="0">
                <a:srgbClr val="37C8FB"/>
              </a:gs>
              <a:gs pos="85000">
                <a:srgbClr val="048ABB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="" xmlns:a16="http://schemas.microsoft.com/office/drawing/2014/main" id="{FF575880-1549-42D3-9767-2F08B9C17218}"/>
              </a:ext>
            </a:extLst>
          </p:cNvPr>
          <p:cNvSpPr/>
          <p:nvPr/>
        </p:nvSpPr>
        <p:spPr>
          <a:xfrm>
            <a:off x="8186057" y="3404601"/>
            <a:ext cx="4005943" cy="3453399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7D72B6"/>
              </a:gs>
              <a:gs pos="85000">
                <a:srgbClr val="5D509C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0E059D8-55E5-42E6-A9B7-A5E0D4ED199D}"/>
              </a:ext>
            </a:extLst>
          </p:cNvPr>
          <p:cNvSpPr/>
          <p:nvPr/>
        </p:nvSpPr>
        <p:spPr>
          <a:xfrm>
            <a:off x="622311" y="1649026"/>
            <a:ext cx="5473689" cy="30469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 template</a:t>
            </a:r>
          </a:p>
        </p:txBody>
      </p:sp>
    </p:spTree>
    <p:extLst>
      <p:ext uri="{BB962C8B-B14F-4D97-AF65-F5344CB8AC3E}">
        <p14:creationId xmlns:p14="http://schemas.microsoft.com/office/powerpoint/2010/main" val="4180885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B388AE79-C35A-44CF-BB11-67BF98DB0B4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105420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 descr="A view of a tall building&#10;&#10;Description automatically generated">
            <a:extLst>
              <a:ext uri="{FF2B5EF4-FFF2-40B4-BE49-F238E27FC236}">
                <a16:creationId xmlns="" xmlns:a16="http://schemas.microsoft.com/office/drawing/2014/main" id="{DD6D46B7-3B66-4A15-91E1-45C3DC3016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632E1961-E489-4819-965B-952C0A8472D5}"/>
              </a:ext>
            </a:extLst>
          </p:cNvPr>
          <p:cNvSpPr/>
          <p:nvPr/>
        </p:nvSpPr>
        <p:spPr>
          <a:xfrm>
            <a:off x="-2" y="0"/>
            <a:ext cx="12192001" cy="6858000"/>
          </a:xfrm>
          <a:custGeom>
            <a:avLst/>
            <a:gdLst>
              <a:gd name="connsiteX0" fmla="*/ 10402318 w 12192001"/>
              <a:gd name="connsiteY0" fmla="*/ 1809750 h 6858000"/>
              <a:gd name="connsiteX1" fmla="*/ 10383324 w 12192001"/>
              <a:gd name="connsiteY1" fmla="*/ 1826124 h 6858000"/>
              <a:gd name="connsiteX2" fmla="*/ 10402318 w 12192001"/>
              <a:gd name="connsiteY2" fmla="*/ 1842767 h 6858000"/>
              <a:gd name="connsiteX3" fmla="*/ 2 w 12192001"/>
              <a:gd name="connsiteY3" fmla="*/ 0 h 6858000"/>
              <a:gd name="connsiteX4" fmla="*/ 12192001 w 12192001"/>
              <a:gd name="connsiteY4" fmla="*/ 0 h 6858000"/>
              <a:gd name="connsiteX5" fmla="*/ 12192001 w 12192001"/>
              <a:gd name="connsiteY5" fmla="*/ 3404602 h 6858000"/>
              <a:gd name="connsiteX6" fmla="*/ 10127234 w 12192001"/>
              <a:gd name="connsiteY6" fmla="*/ 5184574 h 6858000"/>
              <a:gd name="connsiteX7" fmla="*/ 8322215 w 12192001"/>
              <a:gd name="connsiteY7" fmla="*/ 3602943 h 6858000"/>
              <a:gd name="connsiteX8" fmla="*/ 7040449 w 12192001"/>
              <a:gd name="connsiteY8" fmla="*/ 4707914 h 6858000"/>
              <a:gd name="connsiteX9" fmla="*/ 5127900 w 12192001"/>
              <a:gd name="connsiteY9" fmla="*/ 3429000 h 6858000"/>
              <a:gd name="connsiteX10" fmla="*/ 0 w 12192001"/>
              <a:gd name="connsiteY10" fmla="*/ 0 h 6858000"/>
              <a:gd name="connsiteX11" fmla="*/ 2 w 12192001"/>
              <a:gd name="connsiteY11" fmla="*/ 0 h 6858000"/>
              <a:gd name="connsiteX12" fmla="*/ 2 w 12192001"/>
              <a:gd name="connsiteY12" fmla="*/ 6858000 h 6858000"/>
              <a:gd name="connsiteX13" fmla="*/ 1 w 12192001"/>
              <a:gd name="connsiteY13" fmla="*/ 6858000 h 6858000"/>
              <a:gd name="connsiteX14" fmla="*/ 0 w 12192001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6858000">
                <a:moveTo>
                  <a:pt x="10402318" y="1809750"/>
                </a:moveTo>
                <a:lnTo>
                  <a:pt x="10383324" y="1826124"/>
                </a:lnTo>
                <a:lnTo>
                  <a:pt x="10402318" y="1842767"/>
                </a:lnTo>
                <a:close/>
                <a:moveTo>
                  <a:pt x="2" y="0"/>
                </a:moveTo>
                <a:lnTo>
                  <a:pt x="12192001" y="0"/>
                </a:lnTo>
                <a:lnTo>
                  <a:pt x="12192001" y="3404602"/>
                </a:lnTo>
                <a:lnTo>
                  <a:pt x="10127234" y="5184574"/>
                </a:lnTo>
                <a:lnTo>
                  <a:pt x="8322215" y="3602943"/>
                </a:lnTo>
                <a:lnTo>
                  <a:pt x="7040449" y="4707914"/>
                </a:lnTo>
                <a:lnTo>
                  <a:pt x="5127900" y="342900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685800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="" xmlns:a16="http://schemas.microsoft.com/office/drawing/2014/main" id="{FE0E5250-99FB-4DF7-94EB-B46A7BD8BD0D}"/>
              </a:ext>
            </a:extLst>
          </p:cNvPr>
          <p:cNvSpPr/>
          <p:nvPr/>
        </p:nvSpPr>
        <p:spPr>
          <a:xfrm rot="5400000">
            <a:off x="-865052" y="865051"/>
            <a:ext cx="6858000" cy="5127897"/>
          </a:xfrm>
          <a:prstGeom prst="triangle">
            <a:avLst/>
          </a:prstGeom>
          <a:gradFill>
            <a:gsLst>
              <a:gs pos="100000">
                <a:srgbClr val="1C90F0"/>
              </a:gs>
              <a:gs pos="21000">
                <a:srgbClr val="0D6FC2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CB36A5E1-2AC4-4F4B-A4F7-2A9F4D4C4484}"/>
              </a:ext>
            </a:extLst>
          </p:cNvPr>
          <p:cNvSpPr/>
          <p:nvPr/>
        </p:nvSpPr>
        <p:spPr>
          <a:xfrm flipH="1">
            <a:off x="-1" y="3429000"/>
            <a:ext cx="7040448" cy="3429000"/>
          </a:xfrm>
          <a:custGeom>
            <a:avLst/>
            <a:gdLst>
              <a:gd name="connsiteX0" fmla="*/ 1912551 w 7040448"/>
              <a:gd name="connsiteY0" fmla="*/ 0 h 3429000"/>
              <a:gd name="connsiteX1" fmla="*/ 0 w 7040448"/>
              <a:gd name="connsiteY1" fmla="*/ 1278914 h 3429000"/>
              <a:gd name="connsiteX2" fmla="*/ 2494101 w 7040448"/>
              <a:gd name="connsiteY2" fmla="*/ 3429000 h 3429000"/>
              <a:gd name="connsiteX3" fmla="*/ 7040448 w 7040448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0448" h="3429000">
                <a:moveTo>
                  <a:pt x="1912551" y="0"/>
                </a:moveTo>
                <a:lnTo>
                  <a:pt x="0" y="1278914"/>
                </a:lnTo>
                <a:lnTo>
                  <a:pt x="2494101" y="3429000"/>
                </a:lnTo>
                <a:lnTo>
                  <a:pt x="7040448" y="3429000"/>
                </a:lnTo>
                <a:close/>
              </a:path>
            </a:pathLst>
          </a:custGeom>
          <a:gradFill>
            <a:gsLst>
              <a:gs pos="0">
                <a:srgbClr val="C274B1"/>
              </a:gs>
              <a:gs pos="86000">
                <a:srgbClr val="99438A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CE8217FB-1208-4CCF-83EA-BDC896DAB979}"/>
              </a:ext>
            </a:extLst>
          </p:cNvPr>
          <p:cNvSpPr/>
          <p:nvPr/>
        </p:nvSpPr>
        <p:spPr>
          <a:xfrm>
            <a:off x="4546346" y="1809750"/>
            <a:ext cx="5855970" cy="5048250"/>
          </a:xfrm>
          <a:custGeom>
            <a:avLst/>
            <a:gdLst>
              <a:gd name="connsiteX0" fmla="*/ 3775867 w 5855970"/>
              <a:gd name="connsiteY0" fmla="*/ 1793193 h 5048250"/>
              <a:gd name="connsiteX1" fmla="*/ 5580886 w 5855970"/>
              <a:gd name="connsiteY1" fmla="*/ 3374824 h 5048250"/>
              <a:gd name="connsiteX2" fmla="*/ 3639711 w 5855970"/>
              <a:gd name="connsiteY2" fmla="*/ 5048250 h 5048250"/>
              <a:gd name="connsiteX3" fmla="*/ 0 w 5855970"/>
              <a:gd name="connsiteY3" fmla="*/ 5048250 h 5048250"/>
              <a:gd name="connsiteX4" fmla="*/ 5855970 w 5855970"/>
              <a:gd name="connsiteY4" fmla="*/ 0 h 5048250"/>
              <a:gd name="connsiteX5" fmla="*/ 5855970 w 5855970"/>
              <a:gd name="connsiteY5" fmla="*/ 33017 h 5048250"/>
              <a:gd name="connsiteX6" fmla="*/ 5836976 w 5855970"/>
              <a:gd name="connsiteY6" fmla="*/ 16374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5970" h="5048250">
                <a:moveTo>
                  <a:pt x="3775867" y="1793193"/>
                </a:moveTo>
                <a:lnTo>
                  <a:pt x="5580886" y="3374824"/>
                </a:lnTo>
                <a:lnTo>
                  <a:pt x="3639711" y="5048250"/>
                </a:lnTo>
                <a:lnTo>
                  <a:pt x="0" y="5048250"/>
                </a:lnTo>
                <a:close/>
                <a:moveTo>
                  <a:pt x="5855970" y="0"/>
                </a:moveTo>
                <a:lnTo>
                  <a:pt x="5855970" y="33017"/>
                </a:lnTo>
                <a:lnTo>
                  <a:pt x="5836976" y="16374"/>
                </a:lnTo>
                <a:close/>
              </a:path>
            </a:pathLst>
          </a:custGeom>
          <a:gradFill>
            <a:gsLst>
              <a:gs pos="0">
                <a:srgbClr val="37C8FB"/>
              </a:gs>
              <a:gs pos="85000">
                <a:srgbClr val="048ABB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="" xmlns:a16="http://schemas.microsoft.com/office/drawing/2014/main" id="{241189D4-94F9-44F0-B385-DF2A7E97C4FF}"/>
              </a:ext>
            </a:extLst>
          </p:cNvPr>
          <p:cNvSpPr/>
          <p:nvPr/>
        </p:nvSpPr>
        <p:spPr>
          <a:xfrm>
            <a:off x="8186057" y="3404601"/>
            <a:ext cx="4005943" cy="3453399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7D72B6"/>
              </a:gs>
              <a:gs pos="85000">
                <a:srgbClr val="5D509C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D4711675-74DA-4A2F-9DAA-8E453F437EF6}"/>
              </a:ext>
            </a:extLst>
          </p:cNvPr>
          <p:cNvSpPr/>
          <p:nvPr/>
        </p:nvSpPr>
        <p:spPr>
          <a:xfrm>
            <a:off x="622311" y="723643"/>
            <a:ext cx="10807689" cy="295465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r"/>
            <a:r>
              <a:rPr lang="en-US" sz="9600" b="1" dirty="0">
                <a:solidFill>
                  <a:schemeClr val="bg1"/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THANK</a:t>
            </a:r>
          </a:p>
          <a:p>
            <a:pPr algn="r"/>
            <a:r>
              <a:rPr lang="en-US" sz="9600" dirty="0">
                <a:solidFill>
                  <a:schemeClr val="bg1"/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227481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7A912B11-E9D1-4CF6-8094-45EE0CD4B23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79550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 hidden="1">
            <a:extLst>
              <a:ext uri="{FF2B5EF4-FFF2-40B4-BE49-F238E27FC236}">
                <a16:creationId xmlns="" xmlns:a16="http://schemas.microsoft.com/office/drawing/2014/main" id="{1A3212ED-31AC-40B6-9B61-DA125808694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812C92A7-D8D0-4EA7-A42E-C5C48C0A83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4970"/>
            <a:ext cx="12192000" cy="369388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B45B54F-D32A-46CC-BDB8-375E00801A50}"/>
              </a:ext>
            </a:extLst>
          </p:cNvPr>
          <p:cNvSpPr/>
          <p:nvPr/>
        </p:nvSpPr>
        <p:spPr>
          <a:xfrm>
            <a:off x="0" y="2714171"/>
            <a:ext cx="12192000" cy="3744686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5E2C2B2F-15CF-4347-8A07-7AD20B0B711F}"/>
              </a:ext>
            </a:extLst>
          </p:cNvPr>
          <p:cNvSpPr/>
          <p:nvPr/>
        </p:nvSpPr>
        <p:spPr>
          <a:xfrm>
            <a:off x="532948" y="2510971"/>
            <a:ext cx="11088912" cy="4934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6571E"/>
              </a:gs>
              <a:gs pos="85000">
                <a:srgbClr val="E5430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D8348B6F-DB79-4ED8-9E77-689039E7254E}"/>
              </a:ext>
            </a:extLst>
          </p:cNvPr>
          <p:cNvCxnSpPr>
            <a:cxnSpLocks/>
          </p:cNvCxnSpPr>
          <p:nvPr/>
        </p:nvCxnSpPr>
        <p:spPr>
          <a:xfrm>
            <a:off x="808719" y="2757714"/>
            <a:ext cx="10537371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21FFC-9866-450D-8BA6-EB11CC35A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284FC6D6-3E7A-40F7-81DE-0A2D6C9EEB61}"/>
              </a:ext>
            </a:extLst>
          </p:cNvPr>
          <p:cNvGrpSpPr/>
          <p:nvPr/>
        </p:nvGrpSpPr>
        <p:grpSpPr>
          <a:xfrm>
            <a:off x="3309257" y="3612351"/>
            <a:ext cx="5544458" cy="2411077"/>
            <a:chOff x="3309257" y="-508000"/>
            <a:chExt cx="5544458" cy="8795657"/>
          </a:xfrm>
        </p:grpSpPr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A73E3B50-3F90-4B6F-9150-98CF987F3A2D}"/>
                </a:ext>
              </a:extLst>
            </p:cNvPr>
            <p:cNvCxnSpPr/>
            <p:nvPr/>
          </p:nvCxnSpPr>
          <p:spPr>
            <a:xfrm>
              <a:off x="3309257" y="-508000"/>
              <a:ext cx="0" cy="8795657"/>
            </a:xfrm>
            <a:prstGeom prst="line">
              <a:avLst/>
            </a:prstGeom>
            <a:ln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3D726E76-DB5A-4FCF-AAE5-B7526444E19C}"/>
                </a:ext>
              </a:extLst>
            </p:cNvPr>
            <p:cNvCxnSpPr/>
            <p:nvPr/>
          </p:nvCxnSpPr>
          <p:spPr>
            <a:xfrm>
              <a:off x="6081486" y="-508000"/>
              <a:ext cx="0" cy="8795657"/>
            </a:xfrm>
            <a:prstGeom prst="line">
              <a:avLst/>
            </a:prstGeom>
            <a:ln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47A32917-AE6E-4265-A2CA-2FE52E35DC79}"/>
                </a:ext>
              </a:extLst>
            </p:cNvPr>
            <p:cNvCxnSpPr/>
            <p:nvPr/>
          </p:nvCxnSpPr>
          <p:spPr>
            <a:xfrm>
              <a:off x="8853715" y="-508000"/>
              <a:ext cx="0" cy="8795657"/>
            </a:xfrm>
            <a:prstGeom prst="line">
              <a:avLst/>
            </a:prstGeom>
            <a:ln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BE1995F3-B8E2-4220-B6A9-C2935711320E}"/>
              </a:ext>
            </a:extLst>
          </p:cNvPr>
          <p:cNvSpPr/>
          <p:nvPr/>
        </p:nvSpPr>
        <p:spPr>
          <a:xfrm>
            <a:off x="1372452" y="2156221"/>
            <a:ext cx="1101380" cy="1101380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8930D10D-A196-43C1-978D-D668307D25A8}"/>
              </a:ext>
            </a:extLst>
          </p:cNvPr>
          <p:cNvSpPr/>
          <p:nvPr/>
        </p:nvSpPr>
        <p:spPr>
          <a:xfrm>
            <a:off x="4144682" y="2156221"/>
            <a:ext cx="1101380" cy="1101380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6DED17A-49AF-4294-9D7C-A3171626A401}"/>
              </a:ext>
            </a:extLst>
          </p:cNvPr>
          <p:cNvSpPr/>
          <p:nvPr/>
        </p:nvSpPr>
        <p:spPr>
          <a:xfrm>
            <a:off x="9689139" y="2156221"/>
            <a:ext cx="1101380" cy="1101380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8E8B0A71-8BA6-4851-8A68-4ECCA7CF8460}"/>
              </a:ext>
            </a:extLst>
          </p:cNvPr>
          <p:cNvSpPr/>
          <p:nvPr/>
        </p:nvSpPr>
        <p:spPr>
          <a:xfrm>
            <a:off x="6916911" y="2156221"/>
            <a:ext cx="1101380" cy="1101380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0EA33B1-DEB8-411C-9FA1-C9FA0C339547}"/>
              </a:ext>
            </a:extLst>
          </p:cNvPr>
          <p:cNvSpPr/>
          <p:nvPr/>
        </p:nvSpPr>
        <p:spPr>
          <a:xfrm>
            <a:off x="690933" y="1510367"/>
            <a:ext cx="2497530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Q1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42D6F9FD-9DCE-4733-A35B-D202E2E0FB4B}"/>
              </a:ext>
            </a:extLst>
          </p:cNvPr>
          <p:cNvSpPr/>
          <p:nvPr/>
        </p:nvSpPr>
        <p:spPr>
          <a:xfrm>
            <a:off x="3446833" y="1510367"/>
            <a:ext cx="2497530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Q2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DE5D69E-F5BC-4882-B90D-BDCAB7C49B05}"/>
              </a:ext>
            </a:extLst>
          </p:cNvPr>
          <p:cNvSpPr/>
          <p:nvPr/>
        </p:nvSpPr>
        <p:spPr>
          <a:xfrm>
            <a:off x="6220513" y="1510367"/>
            <a:ext cx="2497530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Q3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40547EF3-6781-48E6-A1B2-054C225C139C}"/>
              </a:ext>
            </a:extLst>
          </p:cNvPr>
          <p:cNvSpPr/>
          <p:nvPr/>
        </p:nvSpPr>
        <p:spPr>
          <a:xfrm>
            <a:off x="9010606" y="1510367"/>
            <a:ext cx="2497530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Q4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573B8C3-7C95-405A-8C1A-82E8A0A9E0DF}"/>
              </a:ext>
            </a:extLst>
          </p:cNvPr>
          <p:cNvSpPr/>
          <p:nvPr/>
        </p:nvSpPr>
        <p:spPr>
          <a:xfrm>
            <a:off x="690189" y="3561215"/>
            <a:ext cx="2494348" cy="24622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600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B481701-09BF-42EA-AAF8-41248BC0A869}"/>
              </a:ext>
            </a:extLst>
          </p:cNvPr>
          <p:cNvSpPr/>
          <p:nvPr/>
        </p:nvSpPr>
        <p:spPr>
          <a:xfrm>
            <a:off x="3421665" y="3561215"/>
            <a:ext cx="2494348" cy="24622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600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26EBA1CD-E7A5-4ACB-A1F3-C71F90237E98}"/>
              </a:ext>
            </a:extLst>
          </p:cNvPr>
          <p:cNvSpPr/>
          <p:nvPr/>
        </p:nvSpPr>
        <p:spPr>
          <a:xfrm>
            <a:off x="6211757" y="3561215"/>
            <a:ext cx="2494348" cy="24622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600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2D6C491-B167-4A45-A0B1-9CB3911A50C8}"/>
              </a:ext>
            </a:extLst>
          </p:cNvPr>
          <p:cNvSpPr/>
          <p:nvPr/>
        </p:nvSpPr>
        <p:spPr>
          <a:xfrm>
            <a:off x="9001850" y="3561215"/>
            <a:ext cx="2494348" cy="24622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600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600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F6B21242-9179-4903-A8E8-A7F7DCE3C745}"/>
              </a:ext>
            </a:extLst>
          </p:cNvPr>
          <p:cNvGrpSpPr/>
          <p:nvPr/>
        </p:nvGrpSpPr>
        <p:grpSpPr>
          <a:xfrm>
            <a:off x="1683321" y="2566399"/>
            <a:ext cx="479643" cy="281025"/>
            <a:chOff x="4113213" y="4046538"/>
            <a:chExt cx="360363" cy="21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Freeform 84">
              <a:extLst>
                <a:ext uri="{FF2B5EF4-FFF2-40B4-BE49-F238E27FC236}">
                  <a16:creationId xmlns="" xmlns:a16="http://schemas.microsoft.com/office/drawing/2014/main" id="{9DE8319C-3AC6-452F-9A04-E6E558DE7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213" y="4098925"/>
              <a:ext cx="104775" cy="104775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6 w 28"/>
                <a:gd name="T11" fmla="*/ 12 h 28"/>
                <a:gd name="T12" fmla="*/ 8 w 28"/>
                <a:gd name="T13" fmla="*/ 14 h 28"/>
                <a:gd name="T14" fmla="*/ 14 w 28"/>
                <a:gd name="T15" fmla="*/ 20 h 28"/>
                <a:gd name="T16" fmla="*/ 20 w 28"/>
                <a:gd name="T17" fmla="*/ 14 h 28"/>
                <a:gd name="T18" fmla="*/ 14 w 28"/>
                <a:gd name="T19" fmla="*/ 8 h 28"/>
                <a:gd name="T20" fmla="*/ 12 w 28"/>
                <a:gd name="T21" fmla="*/ 6 h 28"/>
                <a:gd name="T22" fmla="*/ 14 w 28"/>
                <a:gd name="T23" fmla="*/ 4 h 28"/>
                <a:gd name="T24" fmla="*/ 24 w 28"/>
                <a:gd name="T25" fmla="*/ 14 h 28"/>
                <a:gd name="T26" fmla="*/ 14 w 28"/>
                <a:gd name="T27" fmla="*/ 24 h 28"/>
                <a:gd name="T28" fmla="*/ 4 w 28"/>
                <a:gd name="T29" fmla="*/ 14 h 28"/>
                <a:gd name="T30" fmla="*/ 6 w 28"/>
                <a:gd name="T3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6" y="12"/>
                  </a:moveTo>
                  <a:cubicBezTo>
                    <a:pt x="7" y="12"/>
                    <a:pt x="8" y="13"/>
                    <a:pt x="8" y="14"/>
                  </a:cubicBezTo>
                  <a:cubicBezTo>
                    <a:pt x="8" y="17"/>
                    <a:pt x="11" y="20"/>
                    <a:pt x="14" y="20"/>
                  </a:cubicBezTo>
                  <a:cubicBezTo>
                    <a:pt x="17" y="20"/>
                    <a:pt x="20" y="17"/>
                    <a:pt x="20" y="14"/>
                  </a:cubicBezTo>
                  <a:cubicBezTo>
                    <a:pt x="20" y="11"/>
                    <a:pt x="17" y="8"/>
                    <a:pt x="14" y="8"/>
                  </a:cubicBezTo>
                  <a:cubicBezTo>
                    <a:pt x="13" y="8"/>
                    <a:pt x="12" y="7"/>
                    <a:pt x="12" y="6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20" y="4"/>
                    <a:pt x="24" y="8"/>
                    <a:pt x="24" y="14"/>
                  </a:cubicBezTo>
                  <a:cubicBezTo>
                    <a:pt x="24" y="20"/>
                    <a:pt x="20" y="24"/>
                    <a:pt x="14" y="24"/>
                  </a:cubicBezTo>
                  <a:cubicBezTo>
                    <a:pt x="8" y="24"/>
                    <a:pt x="4" y="20"/>
                    <a:pt x="4" y="14"/>
                  </a:cubicBezTo>
                  <a:cubicBezTo>
                    <a:pt x="4" y="13"/>
                    <a:pt x="5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85">
              <a:extLst>
                <a:ext uri="{FF2B5EF4-FFF2-40B4-BE49-F238E27FC236}">
                  <a16:creationId xmlns="" xmlns:a16="http://schemas.microsoft.com/office/drawing/2014/main" id="{BCFDC4F3-447F-4942-826C-6426BA807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4046538"/>
              <a:ext cx="360363" cy="211138"/>
            </a:xfrm>
            <a:custGeom>
              <a:avLst/>
              <a:gdLst>
                <a:gd name="T0" fmla="*/ 0 w 96"/>
                <a:gd name="T1" fmla="*/ 29 h 56"/>
                <a:gd name="T2" fmla="*/ 48 w 96"/>
                <a:gd name="T3" fmla="*/ 56 h 56"/>
                <a:gd name="T4" fmla="*/ 96 w 96"/>
                <a:gd name="T5" fmla="*/ 29 h 56"/>
                <a:gd name="T6" fmla="*/ 96 w 96"/>
                <a:gd name="T7" fmla="*/ 27 h 56"/>
                <a:gd name="T8" fmla="*/ 48 w 96"/>
                <a:gd name="T9" fmla="*/ 0 h 56"/>
                <a:gd name="T10" fmla="*/ 0 w 96"/>
                <a:gd name="T11" fmla="*/ 27 h 56"/>
                <a:gd name="T12" fmla="*/ 0 w 96"/>
                <a:gd name="T13" fmla="*/ 29 h 56"/>
                <a:gd name="T14" fmla="*/ 48 w 96"/>
                <a:gd name="T15" fmla="*/ 10 h 56"/>
                <a:gd name="T16" fmla="*/ 66 w 96"/>
                <a:gd name="T17" fmla="*/ 28 h 56"/>
                <a:gd name="T18" fmla="*/ 48 w 96"/>
                <a:gd name="T19" fmla="*/ 46 h 56"/>
                <a:gd name="T20" fmla="*/ 30 w 96"/>
                <a:gd name="T21" fmla="*/ 28 h 56"/>
                <a:gd name="T22" fmla="*/ 48 w 96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6">
                  <a:moveTo>
                    <a:pt x="0" y="29"/>
                  </a:moveTo>
                  <a:cubicBezTo>
                    <a:pt x="1" y="30"/>
                    <a:pt x="22" y="56"/>
                    <a:pt x="48" y="56"/>
                  </a:cubicBezTo>
                  <a:cubicBezTo>
                    <a:pt x="74" y="56"/>
                    <a:pt x="95" y="30"/>
                    <a:pt x="96" y="29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5" y="26"/>
                    <a:pt x="74" y="0"/>
                    <a:pt x="48" y="0"/>
                  </a:cubicBezTo>
                  <a:cubicBezTo>
                    <a:pt x="22" y="0"/>
                    <a:pt x="1" y="26"/>
                    <a:pt x="0" y="27"/>
                  </a:cubicBezTo>
                  <a:cubicBezTo>
                    <a:pt x="0" y="27"/>
                    <a:pt x="0" y="29"/>
                    <a:pt x="0" y="29"/>
                  </a:cubicBezTo>
                  <a:close/>
                  <a:moveTo>
                    <a:pt x="48" y="10"/>
                  </a:moveTo>
                  <a:cubicBezTo>
                    <a:pt x="58" y="10"/>
                    <a:pt x="66" y="18"/>
                    <a:pt x="66" y="28"/>
                  </a:cubicBezTo>
                  <a:cubicBezTo>
                    <a:pt x="66" y="38"/>
                    <a:pt x="58" y="46"/>
                    <a:pt x="48" y="46"/>
                  </a:cubicBezTo>
                  <a:cubicBezTo>
                    <a:pt x="38" y="46"/>
                    <a:pt x="30" y="38"/>
                    <a:pt x="30" y="28"/>
                  </a:cubicBezTo>
                  <a:cubicBezTo>
                    <a:pt x="30" y="18"/>
                    <a:pt x="38" y="10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E443F5BC-F111-40A0-BB71-C61F25E9B262}"/>
              </a:ext>
            </a:extLst>
          </p:cNvPr>
          <p:cNvGrpSpPr/>
          <p:nvPr/>
        </p:nvGrpSpPr>
        <p:grpSpPr>
          <a:xfrm>
            <a:off x="7269402" y="2522682"/>
            <a:ext cx="396399" cy="368459"/>
            <a:chOff x="6276975" y="3981450"/>
            <a:chExt cx="360363" cy="33496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Freeform 98">
              <a:extLst>
                <a:ext uri="{FF2B5EF4-FFF2-40B4-BE49-F238E27FC236}">
                  <a16:creationId xmlns="" xmlns:a16="http://schemas.microsoft.com/office/drawing/2014/main" id="{58602658-EBE9-4907-ACCB-AAC745E4F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238" y="3981450"/>
              <a:ext cx="165100" cy="334963"/>
            </a:xfrm>
            <a:custGeom>
              <a:avLst/>
              <a:gdLst>
                <a:gd name="T0" fmla="*/ 14 w 44"/>
                <a:gd name="T1" fmla="*/ 37 h 89"/>
                <a:gd name="T2" fmla="*/ 12 w 44"/>
                <a:gd name="T3" fmla="*/ 39 h 89"/>
                <a:gd name="T4" fmla="*/ 10 w 44"/>
                <a:gd name="T5" fmla="*/ 37 h 89"/>
                <a:gd name="T6" fmla="*/ 0 w 44"/>
                <a:gd name="T7" fmla="*/ 31 h 89"/>
                <a:gd name="T8" fmla="*/ 0 w 44"/>
                <a:gd name="T9" fmla="*/ 67 h 89"/>
                <a:gd name="T10" fmla="*/ 22 w 44"/>
                <a:gd name="T11" fmla="*/ 89 h 89"/>
                <a:gd name="T12" fmla="*/ 44 w 44"/>
                <a:gd name="T13" fmla="*/ 67 h 89"/>
                <a:gd name="T14" fmla="*/ 40 w 44"/>
                <a:gd name="T15" fmla="*/ 54 h 89"/>
                <a:gd name="T16" fmla="*/ 28 w 44"/>
                <a:gd name="T17" fmla="*/ 26 h 89"/>
                <a:gd name="T18" fmla="*/ 27 w 44"/>
                <a:gd name="T19" fmla="*/ 26 h 89"/>
                <a:gd name="T20" fmla="*/ 22 w 44"/>
                <a:gd name="T21" fmla="*/ 20 h 89"/>
                <a:gd name="T22" fmla="*/ 16 w 44"/>
                <a:gd name="T23" fmla="*/ 5 h 89"/>
                <a:gd name="T24" fmla="*/ 15 w 44"/>
                <a:gd name="T25" fmla="*/ 4 h 89"/>
                <a:gd name="T26" fmla="*/ 1 w 44"/>
                <a:gd name="T27" fmla="*/ 4 h 89"/>
                <a:gd name="T28" fmla="*/ 0 w 44"/>
                <a:gd name="T29" fmla="*/ 5 h 89"/>
                <a:gd name="T30" fmla="*/ 0 w 44"/>
                <a:gd name="T31" fmla="*/ 27 h 89"/>
                <a:gd name="T32" fmla="*/ 14 w 44"/>
                <a:gd name="T33" fmla="*/ 3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14" y="37"/>
                  </a:moveTo>
                  <a:cubicBezTo>
                    <a:pt x="14" y="38"/>
                    <a:pt x="13" y="39"/>
                    <a:pt x="12" y="39"/>
                  </a:cubicBezTo>
                  <a:cubicBezTo>
                    <a:pt x="11" y="39"/>
                    <a:pt x="10" y="38"/>
                    <a:pt x="10" y="37"/>
                  </a:cubicBezTo>
                  <a:cubicBezTo>
                    <a:pt x="10" y="35"/>
                    <a:pt x="6" y="32"/>
                    <a:pt x="0" y="3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62"/>
                    <a:pt x="42" y="58"/>
                    <a:pt x="40" y="5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2" y="0"/>
                    <a:pt x="4" y="0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8"/>
                    <a:pt x="14" y="32"/>
                    <a:pt x="14" y="3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99">
              <a:extLst>
                <a:ext uri="{FF2B5EF4-FFF2-40B4-BE49-F238E27FC236}">
                  <a16:creationId xmlns="" xmlns:a16="http://schemas.microsoft.com/office/drawing/2014/main" id="{04D8A440-40D1-4CF0-AEF3-7E0272794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981450"/>
              <a:ext cx="165100" cy="334963"/>
            </a:xfrm>
            <a:custGeom>
              <a:avLst/>
              <a:gdLst>
                <a:gd name="T0" fmla="*/ 0 w 44"/>
                <a:gd name="T1" fmla="*/ 67 h 89"/>
                <a:gd name="T2" fmla="*/ 22 w 44"/>
                <a:gd name="T3" fmla="*/ 89 h 89"/>
                <a:gd name="T4" fmla="*/ 44 w 44"/>
                <a:gd name="T5" fmla="*/ 67 h 89"/>
                <a:gd name="T6" fmla="*/ 44 w 44"/>
                <a:gd name="T7" fmla="*/ 31 h 89"/>
                <a:gd name="T8" fmla="*/ 34 w 44"/>
                <a:gd name="T9" fmla="*/ 37 h 89"/>
                <a:gd name="T10" fmla="*/ 32 w 44"/>
                <a:gd name="T11" fmla="*/ 39 h 89"/>
                <a:gd name="T12" fmla="*/ 30 w 44"/>
                <a:gd name="T13" fmla="*/ 37 h 89"/>
                <a:gd name="T14" fmla="*/ 44 w 44"/>
                <a:gd name="T15" fmla="*/ 27 h 89"/>
                <a:gd name="T16" fmla="*/ 44 w 44"/>
                <a:gd name="T17" fmla="*/ 5 h 89"/>
                <a:gd name="T18" fmla="*/ 43 w 44"/>
                <a:gd name="T19" fmla="*/ 4 h 89"/>
                <a:gd name="T20" fmla="*/ 29 w 44"/>
                <a:gd name="T21" fmla="*/ 4 h 89"/>
                <a:gd name="T22" fmla="*/ 28 w 44"/>
                <a:gd name="T23" fmla="*/ 4 h 89"/>
                <a:gd name="T24" fmla="*/ 22 w 44"/>
                <a:gd name="T25" fmla="*/ 20 h 89"/>
                <a:gd name="T26" fmla="*/ 17 w 44"/>
                <a:gd name="T27" fmla="*/ 26 h 89"/>
                <a:gd name="T28" fmla="*/ 16 w 44"/>
                <a:gd name="T29" fmla="*/ 26 h 89"/>
                <a:gd name="T30" fmla="*/ 4 w 44"/>
                <a:gd name="T31" fmla="*/ 54 h 89"/>
                <a:gd name="T32" fmla="*/ 0 w 44"/>
                <a:gd name="T33" fmla="*/ 6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0" y="67"/>
                  </a:move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8" y="32"/>
                    <a:pt x="34" y="35"/>
                    <a:pt x="34" y="37"/>
                  </a:cubicBezTo>
                  <a:cubicBezTo>
                    <a:pt x="34" y="38"/>
                    <a:pt x="33" y="39"/>
                    <a:pt x="32" y="39"/>
                  </a:cubicBezTo>
                  <a:cubicBezTo>
                    <a:pt x="31" y="39"/>
                    <a:pt x="30" y="38"/>
                    <a:pt x="30" y="37"/>
                  </a:cubicBezTo>
                  <a:cubicBezTo>
                    <a:pt x="30" y="32"/>
                    <a:pt x="36" y="28"/>
                    <a:pt x="44" y="27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3" y="4"/>
                  </a:cubicBezTo>
                  <a:cubicBezTo>
                    <a:pt x="40" y="0"/>
                    <a:pt x="32" y="0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8"/>
                    <a:pt x="0" y="62"/>
                    <a:pt x="0" y="6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00">
              <a:extLst>
                <a:ext uri="{FF2B5EF4-FFF2-40B4-BE49-F238E27FC236}">
                  <a16:creationId xmlns="" xmlns:a16="http://schemas.microsoft.com/office/drawing/2014/main" id="{B33178AD-A7F0-438B-BF3F-DC7AC7CF8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138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01">
              <a:extLst>
                <a:ext uri="{FF2B5EF4-FFF2-40B4-BE49-F238E27FC236}">
                  <a16:creationId xmlns="" xmlns:a16="http://schemas.microsoft.com/office/drawing/2014/main" id="{170469A6-F344-41FA-9B97-547467417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0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9341C07B-E98A-4573-BC91-ECF56FADAE57}"/>
              </a:ext>
            </a:extLst>
          </p:cNvPr>
          <p:cNvGrpSpPr/>
          <p:nvPr/>
        </p:nvGrpSpPr>
        <p:grpSpPr>
          <a:xfrm>
            <a:off x="4477353" y="2487931"/>
            <a:ext cx="436038" cy="437961"/>
            <a:chOff x="5554663" y="3971925"/>
            <a:chExt cx="360362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Freeform 27">
              <a:extLst>
                <a:ext uri="{FF2B5EF4-FFF2-40B4-BE49-F238E27FC236}">
                  <a16:creationId xmlns="" xmlns:a16="http://schemas.microsoft.com/office/drawing/2014/main" id="{7F6711FF-1E1A-4EB6-ACFE-0DF90BC21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4078288"/>
              <a:ext cx="255588" cy="255588"/>
            </a:xfrm>
            <a:custGeom>
              <a:avLst/>
              <a:gdLst>
                <a:gd name="T0" fmla="*/ 67 w 68"/>
                <a:gd name="T1" fmla="*/ 41 h 68"/>
                <a:gd name="T2" fmla="*/ 62 w 68"/>
                <a:gd name="T3" fmla="*/ 38 h 68"/>
                <a:gd name="T4" fmla="*/ 62 w 68"/>
                <a:gd name="T5" fmla="*/ 34 h 68"/>
                <a:gd name="T6" fmla="*/ 62 w 68"/>
                <a:gd name="T7" fmla="*/ 30 h 68"/>
                <a:gd name="T8" fmla="*/ 67 w 68"/>
                <a:gd name="T9" fmla="*/ 27 h 68"/>
                <a:gd name="T10" fmla="*/ 67 w 68"/>
                <a:gd name="T11" fmla="*/ 24 h 68"/>
                <a:gd name="T12" fmla="*/ 59 w 68"/>
                <a:gd name="T13" fmla="*/ 10 h 68"/>
                <a:gd name="T14" fmla="*/ 58 w 68"/>
                <a:gd name="T15" fmla="*/ 9 h 68"/>
                <a:gd name="T16" fmla="*/ 57 w 68"/>
                <a:gd name="T17" fmla="*/ 9 h 68"/>
                <a:gd name="T18" fmla="*/ 52 w 68"/>
                <a:gd name="T19" fmla="*/ 12 h 68"/>
                <a:gd name="T20" fmla="*/ 44 w 68"/>
                <a:gd name="T21" fmla="*/ 8 h 68"/>
                <a:gd name="T22" fmla="*/ 44 w 68"/>
                <a:gd name="T23" fmla="*/ 2 h 68"/>
                <a:gd name="T24" fmla="*/ 42 w 68"/>
                <a:gd name="T25" fmla="*/ 0 h 68"/>
                <a:gd name="T26" fmla="*/ 26 w 68"/>
                <a:gd name="T27" fmla="*/ 0 h 68"/>
                <a:gd name="T28" fmla="*/ 24 w 68"/>
                <a:gd name="T29" fmla="*/ 2 h 68"/>
                <a:gd name="T30" fmla="*/ 24 w 68"/>
                <a:gd name="T31" fmla="*/ 8 h 68"/>
                <a:gd name="T32" fmla="*/ 17 w 68"/>
                <a:gd name="T33" fmla="*/ 12 h 68"/>
                <a:gd name="T34" fmla="*/ 11 w 68"/>
                <a:gd name="T35" fmla="*/ 9 h 68"/>
                <a:gd name="T36" fmla="*/ 9 w 68"/>
                <a:gd name="T37" fmla="*/ 10 h 68"/>
                <a:gd name="T38" fmla="*/ 1 w 68"/>
                <a:gd name="T39" fmla="*/ 24 h 68"/>
                <a:gd name="T40" fmla="*/ 0 w 68"/>
                <a:gd name="T41" fmla="*/ 25 h 68"/>
                <a:gd name="T42" fmla="*/ 1 w 68"/>
                <a:gd name="T43" fmla="*/ 27 h 68"/>
                <a:gd name="T44" fmla="*/ 6 w 68"/>
                <a:gd name="T45" fmla="*/ 30 h 68"/>
                <a:gd name="T46" fmla="*/ 6 w 68"/>
                <a:gd name="T47" fmla="*/ 34 h 68"/>
                <a:gd name="T48" fmla="*/ 6 w 68"/>
                <a:gd name="T49" fmla="*/ 38 h 68"/>
                <a:gd name="T50" fmla="*/ 1 w 68"/>
                <a:gd name="T51" fmla="*/ 41 h 68"/>
                <a:gd name="T52" fmla="*/ 1 w 68"/>
                <a:gd name="T53" fmla="*/ 44 h 68"/>
                <a:gd name="T54" fmla="*/ 9 w 68"/>
                <a:gd name="T55" fmla="*/ 58 h 68"/>
                <a:gd name="T56" fmla="*/ 11 w 68"/>
                <a:gd name="T57" fmla="*/ 59 h 68"/>
                <a:gd name="T58" fmla="*/ 17 w 68"/>
                <a:gd name="T59" fmla="*/ 56 h 68"/>
                <a:gd name="T60" fmla="*/ 24 w 68"/>
                <a:gd name="T61" fmla="*/ 60 h 68"/>
                <a:gd name="T62" fmla="*/ 24 w 68"/>
                <a:gd name="T63" fmla="*/ 66 h 68"/>
                <a:gd name="T64" fmla="*/ 26 w 68"/>
                <a:gd name="T65" fmla="*/ 68 h 68"/>
                <a:gd name="T66" fmla="*/ 42 w 68"/>
                <a:gd name="T67" fmla="*/ 68 h 68"/>
                <a:gd name="T68" fmla="*/ 44 w 68"/>
                <a:gd name="T69" fmla="*/ 66 h 68"/>
                <a:gd name="T70" fmla="*/ 44 w 68"/>
                <a:gd name="T71" fmla="*/ 60 h 68"/>
                <a:gd name="T72" fmla="*/ 52 w 68"/>
                <a:gd name="T73" fmla="*/ 56 h 68"/>
                <a:gd name="T74" fmla="*/ 57 w 68"/>
                <a:gd name="T75" fmla="*/ 59 h 68"/>
                <a:gd name="T76" fmla="*/ 58 w 68"/>
                <a:gd name="T77" fmla="*/ 59 h 68"/>
                <a:gd name="T78" fmla="*/ 60 w 68"/>
                <a:gd name="T79" fmla="*/ 58 h 68"/>
                <a:gd name="T80" fmla="*/ 68 w 68"/>
                <a:gd name="T81" fmla="*/ 44 h 68"/>
                <a:gd name="T82" fmla="*/ 67 w 68"/>
                <a:gd name="T83" fmla="*/ 41 h 68"/>
                <a:gd name="T84" fmla="*/ 34 w 68"/>
                <a:gd name="T85" fmla="*/ 48 h 68"/>
                <a:gd name="T86" fmla="*/ 20 w 68"/>
                <a:gd name="T87" fmla="*/ 34 h 68"/>
                <a:gd name="T88" fmla="*/ 34 w 68"/>
                <a:gd name="T89" fmla="*/ 20 h 68"/>
                <a:gd name="T90" fmla="*/ 48 w 68"/>
                <a:gd name="T91" fmla="*/ 34 h 68"/>
                <a:gd name="T92" fmla="*/ 34 w 68"/>
                <a:gd name="T93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67" y="41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5"/>
                    <a:pt x="62" y="34"/>
                  </a:cubicBezTo>
                  <a:cubicBezTo>
                    <a:pt x="62" y="33"/>
                    <a:pt x="62" y="31"/>
                    <a:pt x="62" y="30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6"/>
                    <a:pt x="68" y="25"/>
                    <a:pt x="67" y="2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9"/>
                    <a:pt x="58" y="9"/>
                  </a:cubicBezTo>
                  <a:cubicBezTo>
                    <a:pt x="58" y="9"/>
                    <a:pt x="57" y="9"/>
                    <a:pt x="57" y="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47" y="9"/>
                    <a:pt x="44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9"/>
                    <a:pt x="19" y="10"/>
                    <a:pt x="17" y="1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9" y="9"/>
                    <a:pt x="9" y="1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3"/>
                    <a:pt x="6" y="34"/>
                  </a:cubicBezTo>
                  <a:cubicBezTo>
                    <a:pt x="6" y="35"/>
                    <a:pt x="6" y="37"/>
                    <a:pt x="6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10" y="59"/>
                    <a:pt x="11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9" y="58"/>
                    <a:pt x="22" y="59"/>
                    <a:pt x="24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7"/>
                    <a:pt x="25" y="68"/>
                    <a:pt x="26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8"/>
                    <a:pt x="44" y="67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7" y="59"/>
                    <a:pt x="50" y="58"/>
                    <a:pt x="52" y="56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8" y="59"/>
                    <a:pt x="58" y="59"/>
                  </a:cubicBezTo>
                  <a:cubicBezTo>
                    <a:pt x="59" y="59"/>
                    <a:pt x="59" y="58"/>
                    <a:pt x="60" y="5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8" y="42"/>
                    <a:pt x="67" y="41"/>
                  </a:cubicBezTo>
                  <a:close/>
                  <a:moveTo>
                    <a:pt x="34" y="48"/>
                  </a:moveTo>
                  <a:cubicBezTo>
                    <a:pt x="26" y="48"/>
                    <a:pt x="20" y="42"/>
                    <a:pt x="20" y="34"/>
                  </a:cubicBezTo>
                  <a:cubicBezTo>
                    <a:pt x="20" y="26"/>
                    <a:pt x="26" y="20"/>
                    <a:pt x="34" y="20"/>
                  </a:cubicBezTo>
                  <a:cubicBezTo>
                    <a:pt x="42" y="20"/>
                    <a:pt x="48" y="26"/>
                    <a:pt x="48" y="34"/>
                  </a:cubicBezTo>
                  <a:cubicBezTo>
                    <a:pt x="48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28">
              <a:extLst>
                <a:ext uri="{FF2B5EF4-FFF2-40B4-BE49-F238E27FC236}">
                  <a16:creationId xmlns="" xmlns:a16="http://schemas.microsoft.com/office/drawing/2014/main" id="{AA12F7DB-9847-4036-BDFB-8FBE90932E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3971925"/>
              <a:ext cx="149225" cy="150813"/>
            </a:xfrm>
            <a:custGeom>
              <a:avLst/>
              <a:gdLst>
                <a:gd name="T0" fmla="*/ 39 w 40"/>
                <a:gd name="T1" fmla="*/ 24 h 40"/>
                <a:gd name="T2" fmla="*/ 36 w 40"/>
                <a:gd name="T3" fmla="*/ 22 h 40"/>
                <a:gd name="T4" fmla="*/ 36 w 40"/>
                <a:gd name="T5" fmla="*/ 20 h 40"/>
                <a:gd name="T6" fmla="*/ 36 w 40"/>
                <a:gd name="T7" fmla="*/ 18 h 40"/>
                <a:gd name="T8" fmla="*/ 39 w 40"/>
                <a:gd name="T9" fmla="*/ 16 h 40"/>
                <a:gd name="T10" fmla="*/ 39 w 40"/>
                <a:gd name="T11" fmla="*/ 13 h 40"/>
                <a:gd name="T12" fmla="*/ 35 w 40"/>
                <a:gd name="T13" fmla="*/ 7 h 40"/>
                <a:gd name="T14" fmla="*/ 34 w 40"/>
                <a:gd name="T15" fmla="*/ 6 h 40"/>
                <a:gd name="T16" fmla="*/ 33 w 40"/>
                <a:gd name="T17" fmla="*/ 6 h 40"/>
                <a:gd name="T18" fmla="*/ 30 w 40"/>
                <a:gd name="T19" fmla="*/ 7 h 40"/>
                <a:gd name="T20" fmla="*/ 26 w 40"/>
                <a:gd name="T21" fmla="*/ 5 h 40"/>
                <a:gd name="T22" fmla="*/ 26 w 40"/>
                <a:gd name="T23" fmla="*/ 2 h 40"/>
                <a:gd name="T24" fmla="*/ 24 w 40"/>
                <a:gd name="T25" fmla="*/ 0 h 40"/>
                <a:gd name="T26" fmla="*/ 16 w 40"/>
                <a:gd name="T27" fmla="*/ 0 h 40"/>
                <a:gd name="T28" fmla="*/ 14 w 40"/>
                <a:gd name="T29" fmla="*/ 2 h 40"/>
                <a:gd name="T30" fmla="*/ 14 w 40"/>
                <a:gd name="T31" fmla="*/ 5 h 40"/>
                <a:gd name="T32" fmla="*/ 10 w 40"/>
                <a:gd name="T33" fmla="*/ 7 h 40"/>
                <a:gd name="T34" fmla="*/ 8 w 40"/>
                <a:gd name="T35" fmla="*/ 6 h 40"/>
                <a:gd name="T36" fmla="*/ 5 w 40"/>
                <a:gd name="T37" fmla="*/ 7 h 40"/>
                <a:gd name="T38" fmla="*/ 1 w 40"/>
                <a:gd name="T39" fmla="*/ 13 h 40"/>
                <a:gd name="T40" fmla="*/ 1 w 40"/>
                <a:gd name="T41" fmla="*/ 15 h 40"/>
                <a:gd name="T42" fmla="*/ 1 w 40"/>
                <a:gd name="T43" fmla="*/ 16 h 40"/>
                <a:gd name="T44" fmla="*/ 4 w 40"/>
                <a:gd name="T45" fmla="*/ 18 h 40"/>
                <a:gd name="T46" fmla="*/ 4 w 40"/>
                <a:gd name="T47" fmla="*/ 20 h 40"/>
                <a:gd name="T48" fmla="*/ 4 w 40"/>
                <a:gd name="T49" fmla="*/ 22 h 40"/>
                <a:gd name="T50" fmla="*/ 1 w 40"/>
                <a:gd name="T51" fmla="*/ 24 h 40"/>
                <a:gd name="T52" fmla="*/ 1 w 40"/>
                <a:gd name="T53" fmla="*/ 25 h 40"/>
                <a:gd name="T54" fmla="*/ 1 w 40"/>
                <a:gd name="T55" fmla="*/ 27 h 40"/>
                <a:gd name="T56" fmla="*/ 5 w 40"/>
                <a:gd name="T57" fmla="*/ 33 h 40"/>
                <a:gd name="T58" fmla="*/ 7 w 40"/>
                <a:gd name="T59" fmla="*/ 34 h 40"/>
                <a:gd name="T60" fmla="*/ 10 w 40"/>
                <a:gd name="T61" fmla="*/ 33 h 40"/>
                <a:gd name="T62" fmla="*/ 14 w 40"/>
                <a:gd name="T63" fmla="*/ 35 h 40"/>
                <a:gd name="T64" fmla="*/ 14 w 40"/>
                <a:gd name="T65" fmla="*/ 38 h 40"/>
                <a:gd name="T66" fmla="*/ 16 w 40"/>
                <a:gd name="T67" fmla="*/ 40 h 40"/>
                <a:gd name="T68" fmla="*/ 24 w 40"/>
                <a:gd name="T69" fmla="*/ 40 h 40"/>
                <a:gd name="T70" fmla="*/ 26 w 40"/>
                <a:gd name="T71" fmla="*/ 38 h 40"/>
                <a:gd name="T72" fmla="*/ 26 w 40"/>
                <a:gd name="T73" fmla="*/ 35 h 40"/>
                <a:gd name="T74" fmla="*/ 30 w 40"/>
                <a:gd name="T75" fmla="*/ 33 h 40"/>
                <a:gd name="T76" fmla="*/ 33 w 40"/>
                <a:gd name="T77" fmla="*/ 34 h 40"/>
                <a:gd name="T78" fmla="*/ 34 w 40"/>
                <a:gd name="T79" fmla="*/ 34 h 40"/>
                <a:gd name="T80" fmla="*/ 35 w 40"/>
                <a:gd name="T81" fmla="*/ 33 h 40"/>
                <a:gd name="T82" fmla="*/ 39 w 40"/>
                <a:gd name="T83" fmla="*/ 27 h 40"/>
                <a:gd name="T84" fmla="*/ 39 w 40"/>
                <a:gd name="T85" fmla="*/ 24 h 40"/>
                <a:gd name="T86" fmla="*/ 20 w 40"/>
                <a:gd name="T87" fmla="*/ 28 h 40"/>
                <a:gd name="T88" fmla="*/ 12 w 40"/>
                <a:gd name="T89" fmla="*/ 20 h 40"/>
                <a:gd name="T90" fmla="*/ 20 w 40"/>
                <a:gd name="T91" fmla="*/ 12 h 40"/>
                <a:gd name="T92" fmla="*/ 28 w 40"/>
                <a:gd name="T93" fmla="*/ 20 h 40"/>
                <a:gd name="T94" fmla="*/ 20 w 40"/>
                <a:gd name="T9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40">
                  <a:moveTo>
                    <a:pt x="39" y="24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19"/>
                    <a:pt x="36" y="19"/>
                    <a:pt x="36" y="1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4"/>
                    <a:pt x="39" y="1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34" y="5"/>
                    <a:pt x="33" y="6"/>
                    <a:pt x="33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2" y="7"/>
                    <a:pt x="10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5" y="6"/>
                    <a:pt x="5" y="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0" y="26"/>
                    <a:pt x="0" y="26"/>
                    <a:pt x="1" y="2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6" y="35"/>
                    <a:pt x="7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3"/>
                    <a:pt x="13" y="34"/>
                    <a:pt x="14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6" y="39"/>
                    <a:pt x="26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4" y="35"/>
                    <a:pt x="34" y="34"/>
                  </a:cubicBezTo>
                  <a:cubicBezTo>
                    <a:pt x="35" y="34"/>
                    <a:pt x="35" y="34"/>
                    <a:pt x="35" y="3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4"/>
                    <a:pt x="39" y="24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E3458258-D45E-423E-9BCD-80CEA5342261}"/>
              </a:ext>
            </a:extLst>
          </p:cNvPr>
          <p:cNvGrpSpPr/>
          <p:nvPr/>
        </p:nvGrpSpPr>
        <p:grpSpPr>
          <a:xfrm>
            <a:off x="10021810" y="2487931"/>
            <a:ext cx="436039" cy="437961"/>
            <a:chOff x="7718425" y="3248025"/>
            <a:chExt cx="360363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63">
              <a:extLst>
                <a:ext uri="{FF2B5EF4-FFF2-40B4-BE49-F238E27FC236}">
                  <a16:creationId xmlns="" xmlns:a16="http://schemas.microsoft.com/office/drawing/2014/main" id="{377EF0B7-C864-49E0-9388-AA0BDB3A8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248025"/>
              <a:ext cx="360363" cy="331788"/>
            </a:xfrm>
            <a:custGeom>
              <a:avLst/>
              <a:gdLst>
                <a:gd name="T0" fmla="*/ 20 w 96"/>
                <a:gd name="T1" fmla="*/ 88 h 88"/>
                <a:gd name="T2" fmla="*/ 8 w 96"/>
                <a:gd name="T3" fmla="*/ 75 h 88"/>
                <a:gd name="T4" fmla="*/ 17 w 96"/>
                <a:gd name="T5" fmla="*/ 65 h 88"/>
                <a:gd name="T6" fmla="*/ 2 w 96"/>
                <a:gd name="T7" fmla="*/ 56 h 88"/>
                <a:gd name="T8" fmla="*/ 0 w 96"/>
                <a:gd name="T9" fmla="*/ 42 h 88"/>
                <a:gd name="T10" fmla="*/ 13 w 96"/>
                <a:gd name="T11" fmla="*/ 40 h 88"/>
                <a:gd name="T12" fmla="*/ 8 w 96"/>
                <a:gd name="T13" fmla="*/ 23 h 88"/>
                <a:gd name="T14" fmla="*/ 8 w 96"/>
                <a:gd name="T15" fmla="*/ 20 h 88"/>
                <a:gd name="T16" fmla="*/ 23 w 96"/>
                <a:gd name="T17" fmla="*/ 8 h 88"/>
                <a:gd name="T18" fmla="*/ 40 w 96"/>
                <a:gd name="T19" fmla="*/ 13 h 88"/>
                <a:gd name="T20" fmla="*/ 42 w 96"/>
                <a:gd name="T21" fmla="*/ 0 h 88"/>
                <a:gd name="T22" fmla="*/ 56 w 96"/>
                <a:gd name="T23" fmla="*/ 2 h 88"/>
                <a:gd name="T24" fmla="*/ 65 w 96"/>
                <a:gd name="T25" fmla="*/ 17 h 88"/>
                <a:gd name="T26" fmla="*/ 76 w 96"/>
                <a:gd name="T27" fmla="*/ 8 h 88"/>
                <a:gd name="T28" fmla="*/ 88 w 96"/>
                <a:gd name="T29" fmla="*/ 21 h 88"/>
                <a:gd name="T30" fmla="*/ 79 w 96"/>
                <a:gd name="T31" fmla="*/ 31 h 88"/>
                <a:gd name="T32" fmla="*/ 94 w 96"/>
                <a:gd name="T33" fmla="*/ 40 h 88"/>
                <a:gd name="T34" fmla="*/ 96 w 96"/>
                <a:gd name="T35" fmla="*/ 54 h 88"/>
                <a:gd name="T36" fmla="*/ 83 w 96"/>
                <a:gd name="T37" fmla="*/ 56 h 88"/>
                <a:gd name="T38" fmla="*/ 88 w 96"/>
                <a:gd name="T39" fmla="*/ 73 h 88"/>
                <a:gd name="T40" fmla="*/ 76 w 96"/>
                <a:gd name="T41" fmla="*/ 88 h 88"/>
                <a:gd name="T42" fmla="*/ 64 w 96"/>
                <a:gd name="T43" fmla="*/ 78 h 88"/>
                <a:gd name="T44" fmla="*/ 67 w 96"/>
                <a:gd name="T45" fmla="*/ 76 h 88"/>
                <a:gd name="T46" fmla="*/ 83 w 96"/>
                <a:gd name="T47" fmla="*/ 75 h 88"/>
                <a:gd name="T48" fmla="*/ 75 w 96"/>
                <a:gd name="T49" fmla="*/ 65 h 88"/>
                <a:gd name="T50" fmla="*/ 81 w 96"/>
                <a:gd name="T51" fmla="*/ 52 h 88"/>
                <a:gd name="T52" fmla="*/ 92 w 96"/>
                <a:gd name="T53" fmla="*/ 44 h 88"/>
                <a:gd name="T54" fmla="*/ 79 w 96"/>
                <a:gd name="T55" fmla="*/ 42 h 88"/>
                <a:gd name="T56" fmla="*/ 76 w 96"/>
                <a:gd name="T57" fmla="*/ 29 h 88"/>
                <a:gd name="T58" fmla="*/ 75 w 96"/>
                <a:gd name="T59" fmla="*/ 13 h 88"/>
                <a:gd name="T60" fmla="*/ 65 w 96"/>
                <a:gd name="T61" fmla="*/ 21 h 88"/>
                <a:gd name="T62" fmla="*/ 52 w 96"/>
                <a:gd name="T63" fmla="*/ 15 h 88"/>
                <a:gd name="T64" fmla="*/ 44 w 96"/>
                <a:gd name="T65" fmla="*/ 4 h 88"/>
                <a:gd name="T66" fmla="*/ 42 w 96"/>
                <a:gd name="T67" fmla="*/ 17 h 88"/>
                <a:gd name="T68" fmla="*/ 29 w 96"/>
                <a:gd name="T69" fmla="*/ 20 h 88"/>
                <a:gd name="T70" fmla="*/ 13 w 96"/>
                <a:gd name="T71" fmla="*/ 21 h 88"/>
                <a:gd name="T72" fmla="*/ 21 w 96"/>
                <a:gd name="T73" fmla="*/ 31 h 88"/>
                <a:gd name="T74" fmla="*/ 15 w 96"/>
                <a:gd name="T75" fmla="*/ 44 h 88"/>
                <a:gd name="T76" fmla="*/ 4 w 96"/>
                <a:gd name="T77" fmla="*/ 52 h 88"/>
                <a:gd name="T78" fmla="*/ 17 w 96"/>
                <a:gd name="T79" fmla="*/ 54 h 88"/>
                <a:gd name="T80" fmla="*/ 20 w 96"/>
                <a:gd name="T81" fmla="*/ 67 h 88"/>
                <a:gd name="T82" fmla="*/ 21 w 96"/>
                <a:gd name="T83" fmla="*/ 83 h 88"/>
                <a:gd name="T84" fmla="*/ 32 w 96"/>
                <a:gd name="T85" fmla="*/ 76 h 88"/>
                <a:gd name="T86" fmla="*/ 23 w 96"/>
                <a:gd name="T8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88">
                  <a:moveTo>
                    <a:pt x="21" y="88"/>
                  </a:moveTo>
                  <a:cubicBezTo>
                    <a:pt x="21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9" y="14"/>
                    <a:pt x="63" y="15"/>
                    <a:pt x="65" y="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3"/>
                    <a:pt x="82" y="37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3" y="78"/>
                    <a:pt x="63" y="76"/>
                    <a:pt x="64" y="76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0"/>
                    <a:pt x="77" y="34"/>
                    <a:pt x="75" y="31"/>
                  </a:cubicBezTo>
                  <a:cubicBezTo>
                    <a:pt x="75" y="31"/>
                    <a:pt x="75" y="30"/>
                    <a:pt x="76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39" y="18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2" y="76"/>
                  </a:cubicBezTo>
                  <a:cubicBezTo>
                    <a:pt x="33" y="76"/>
                    <a:pt x="33" y="78"/>
                    <a:pt x="32" y="7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64">
              <a:extLst>
                <a:ext uri="{FF2B5EF4-FFF2-40B4-BE49-F238E27FC236}">
                  <a16:creationId xmlns="" xmlns:a16="http://schemas.microsoft.com/office/drawing/2014/main" id="{1B15A7DF-1F0B-4762-9B3E-FE67ACAEC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49650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65">
              <a:extLst>
                <a:ext uri="{FF2B5EF4-FFF2-40B4-BE49-F238E27FC236}">
                  <a16:creationId xmlns="" xmlns:a16="http://schemas.microsoft.com/office/drawing/2014/main" id="{D3D108DF-0CD6-4C8E-A814-5F58089F3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79813"/>
              <a:ext cx="60325" cy="30163"/>
            </a:xfrm>
            <a:custGeom>
              <a:avLst/>
              <a:gdLst>
                <a:gd name="T0" fmla="*/ 14 w 16"/>
                <a:gd name="T1" fmla="*/ 0 h 8"/>
                <a:gd name="T2" fmla="*/ 2 w 16"/>
                <a:gd name="T3" fmla="*/ 0 h 8"/>
                <a:gd name="T4" fmla="*/ 0 w 16"/>
                <a:gd name="T5" fmla="*/ 2 h 8"/>
                <a:gd name="T6" fmla="*/ 2 w 16"/>
                <a:gd name="T7" fmla="*/ 4 h 8"/>
                <a:gd name="T8" fmla="*/ 6 w 16"/>
                <a:gd name="T9" fmla="*/ 4 h 8"/>
                <a:gd name="T10" fmla="*/ 6 w 16"/>
                <a:gd name="T11" fmla="*/ 6 h 8"/>
                <a:gd name="T12" fmla="*/ 8 w 16"/>
                <a:gd name="T13" fmla="*/ 8 h 8"/>
                <a:gd name="T14" fmla="*/ 10 w 16"/>
                <a:gd name="T15" fmla="*/ 6 h 8"/>
                <a:gd name="T16" fmla="*/ 10 w 16"/>
                <a:gd name="T17" fmla="*/ 4 h 8"/>
                <a:gd name="T18" fmla="*/ 14 w 16"/>
                <a:gd name="T19" fmla="*/ 4 h 8"/>
                <a:gd name="T20" fmla="*/ 16 w 16"/>
                <a:gd name="T21" fmla="*/ 2 h 8"/>
                <a:gd name="T22" fmla="*/ 14 w 16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66">
              <a:extLst>
                <a:ext uri="{FF2B5EF4-FFF2-40B4-BE49-F238E27FC236}">
                  <a16:creationId xmlns="" xmlns:a16="http://schemas.microsoft.com/office/drawing/2014/main" id="{A6F7FC18-BDD0-44AC-B237-0C6573DE2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738" y="3338513"/>
              <a:ext cx="187325" cy="196850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4 h 52"/>
                <a:gd name="T4" fmla="*/ 17 w 50"/>
                <a:gd name="T5" fmla="*/ 47 h 52"/>
                <a:gd name="T6" fmla="*/ 17 w 50"/>
                <a:gd name="T7" fmla="*/ 50 h 52"/>
                <a:gd name="T8" fmla="*/ 19 w 50"/>
                <a:gd name="T9" fmla="*/ 52 h 52"/>
                <a:gd name="T10" fmla="*/ 31 w 50"/>
                <a:gd name="T11" fmla="*/ 52 h 52"/>
                <a:gd name="T12" fmla="*/ 33 w 50"/>
                <a:gd name="T13" fmla="*/ 50 h 52"/>
                <a:gd name="T14" fmla="*/ 33 w 50"/>
                <a:gd name="T15" fmla="*/ 47 h 52"/>
                <a:gd name="T16" fmla="*/ 50 w 50"/>
                <a:gd name="T17" fmla="*/ 24 h 52"/>
                <a:gd name="T18" fmla="*/ 25 w 50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4"/>
                    <a:pt x="7" y="43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3" y="51"/>
                    <a:pt x="33" y="5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3" y="43"/>
                    <a:pt x="50" y="34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3" name="Slide Number Placeholder 52">
            <a:extLst>
              <a:ext uri="{FF2B5EF4-FFF2-40B4-BE49-F238E27FC236}">
                <a16:creationId xmlns="" xmlns:a16="http://schemas.microsoft.com/office/drawing/2014/main" id="{790C0E65-AEB2-40E7-84DD-F277AB363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42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="" xmlns:a16="http://schemas.microsoft.com/office/drawing/2014/main" id="{6BE785E4-F25C-414E-A2AF-ABD23AD946A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56876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 hidden="1">
            <a:extLst>
              <a:ext uri="{FF2B5EF4-FFF2-40B4-BE49-F238E27FC236}">
                <a16:creationId xmlns="" xmlns:a16="http://schemas.microsoft.com/office/drawing/2014/main" id="{A0D5E7D5-46AA-4ED4-BA23-67C3670782F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55B95A7D-0A16-4C23-9A3D-700F04971763}"/>
              </a:ext>
            </a:extLst>
          </p:cNvPr>
          <p:cNvSpPr/>
          <p:nvPr/>
        </p:nvSpPr>
        <p:spPr>
          <a:xfrm>
            <a:off x="7419620" y="4429718"/>
            <a:ext cx="2035175" cy="56152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792000" tIns="0" rIns="144000" bIns="0" anchor="ctr" anchorCtr="0">
            <a:no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="" xmlns:a16="http://schemas.microsoft.com/office/drawing/2014/main" id="{8C5069C9-3A56-412B-876F-71B8F751B077}"/>
              </a:ext>
            </a:extLst>
          </p:cNvPr>
          <p:cNvSpPr/>
          <p:nvPr/>
        </p:nvSpPr>
        <p:spPr>
          <a:xfrm>
            <a:off x="7099923" y="2280197"/>
            <a:ext cx="2035175" cy="56152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792000" tIns="0" rIns="144000" bIns="0" anchor="ctr" anchorCtr="0">
            <a:no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EF0C0EF3-5958-4A31-8BBF-36BBB78EC6C2}"/>
              </a:ext>
            </a:extLst>
          </p:cNvPr>
          <p:cNvSpPr/>
          <p:nvPr/>
        </p:nvSpPr>
        <p:spPr>
          <a:xfrm>
            <a:off x="2729799" y="4429718"/>
            <a:ext cx="2035175" cy="56152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144000" tIns="0" rIns="792000" bIns="0" anchor="ctr" anchorCtr="0">
            <a:no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="" xmlns:a16="http://schemas.microsoft.com/office/drawing/2014/main" id="{6F6A4B42-AC07-471D-A02A-F5D6099153FD}"/>
              </a:ext>
            </a:extLst>
          </p:cNvPr>
          <p:cNvSpPr/>
          <p:nvPr/>
        </p:nvSpPr>
        <p:spPr>
          <a:xfrm>
            <a:off x="2971800" y="2280197"/>
            <a:ext cx="2035175" cy="56152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144000" tIns="0" rIns="792000" bIns="0" anchor="ctr" anchorCtr="0">
            <a:no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</a:t>
            </a:r>
          </a:p>
        </p:txBody>
      </p:sp>
      <p:pic>
        <p:nvPicPr>
          <p:cNvPr id="19" name="Picture 18" descr="A large tall tower with a city in the background&#10;&#10;Description automatically generated">
            <a:extLst>
              <a:ext uri="{FF2B5EF4-FFF2-40B4-BE49-F238E27FC236}">
                <a16:creationId xmlns="" xmlns:a16="http://schemas.microsoft.com/office/drawing/2014/main" id="{9FD118FF-F2A5-4DC8-AE74-69033CC7AD2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951" y="2001982"/>
            <a:ext cx="3698098" cy="3698098"/>
          </a:xfrm>
          <a:custGeom>
            <a:avLst/>
            <a:gdLst>
              <a:gd name="connsiteX0" fmla="*/ 1849049 w 3698098"/>
              <a:gd name="connsiteY0" fmla="*/ 0 h 3698098"/>
              <a:gd name="connsiteX1" fmla="*/ 3698098 w 3698098"/>
              <a:gd name="connsiteY1" fmla="*/ 1849049 h 3698098"/>
              <a:gd name="connsiteX2" fmla="*/ 1849049 w 3698098"/>
              <a:gd name="connsiteY2" fmla="*/ 3698098 h 3698098"/>
              <a:gd name="connsiteX3" fmla="*/ 0 w 3698098"/>
              <a:gd name="connsiteY3" fmla="*/ 1849049 h 3698098"/>
              <a:gd name="connsiteX4" fmla="*/ 1849049 w 3698098"/>
              <a:gd name="connsiteY4" fmla="*/ 0 h 369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8098" h="3698098">
                <a:moveTo>
                  <a:pt x="1849049" y="0"/>
                </a:moveTo>
                <a:cubicBezTo>
                  <a:pt x="2870251" y="0"/>
                  <a:pt x="3698098" y="827847"/>
                  <a:pt x="3698098" y="1849049"/>
                </a:cubicBezTo>
                <a:cubicBezTo>
                  <a:pt x="3698098" y="2870251"/>
                  <a:pt x="2870251" y="3698098"/>
                  <a:pt x="1849049" y="3698098"/>
                </a:cubicBezTo>
                <a:cubicBezTo>
                  <a:pt x="827847" y="3698098"/>
                  <a:pt x="0" y="2870251"/>
                  <a:pt x="0" y="1849049"/>
                </a:cubicBezTo>
                <a:cubicBezTo>
                  <a:pt x="0" y="827847"/>
                  <a:pt x="827847" y="0"/>
                  <a:pt x="1849049" y="0"/>
                </a:cubicBezTo>
                <a:close/>
              </a:path>
            </a:pathLst>
          </a:custGeom>
        </p:spPr>
      </p:pic>
      <p:sp>
        <p:nvSpPr>
          <p:cNvPr id="4" name="Oval 3">
            <a:extLst>
              <a:ext uri="{FF2B5EF4-FFF2-40B4-BE49-F238E27FC236}">
                <a16:creationId xmlns="" xmlns:a16="http://schemas.microsoft.com/office/drawing/2014/main" id="{803C11E5-01D4-4DF3-8C8D-A98B4693607A}"/>
              </a:ext>
            </a:extLst>
          </p:cNvPr>
          <p:cNvSpPr/>
          <p:nvPr/>
        </p:nvSpPr>
        <p:spPr>
          <a:xfrm>
            <a:off x="4246951" y="2001982"/>
            <a:ext cx="3698098" cy="3698098"/>
          </a:xfrm>
          <a:prstGeom prst="ellipse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="" xmlns:a16="http://schemas.microsoft.com/office/drawing/2014/main" id="{ADB6AF14-6060-4259-9261-122282D16449}"/>
              </a:ext>
            </a:extLst>
          </p:cNvPr>
          <p:cNvSpPr/>
          <p:nvPr/>
        </p:nvSpPr>
        <p:spPr>
          <a:xfrm>
            <a:off x="4234641" y="2001981"/>
            <a:ext cx="3705399" cy="3705399"/>
          </a:xfrm>
          <a:prstGeom prst="arc">
            <a:avLst>
              <a:gd name="adj1" fmla="val 9221549"/>
              <a:gd name="adj2" fmla="val 1510828"/>
            </a:avLst>
          </a:prstGeom>
          <a:ln w="3175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80E4CA-B4E5-449C-8FCE-C34EBC375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365125"/>
            <a:ext cx="11068050" cy="930275"/>
          </a:xfrm>
        </p:spPr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121E9814-2C02-4B79-B52B-7BC85B06283E}"/>
              </a:ext>
            </a:extLst>
          </p:cNvPr>
          <p:cNvSpPr/>
          <p:nvPr/>
        </p:nvSpPr>
        <p:spPr>
          <a:xfrm>
            <a:off x="4066149" y="4334354"/>
            <a:ext cx="752258" cy="752258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Q1</a:t>
            </a: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C2EB0E47-16BF-4378-ADB3-DEFA2433D956}"/>
              </a:ext>
            </a:extLst>
          </p:cNvPr>
          <p:cNvSpPr/>
          <p:nvPr/>
        </p:nvSpPr>
        <p:spPr>
          <a:xfrm>
            <a:off x="4309049" y="2188752"/>
            <a:ext cx="752258" cy="752258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Q2</a:t>
            </a:r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790D5F8-6C14-478C-B2B2-77D11030074B}"/>
              </a:ext>
            </a:extLst>
          </p:cNvPr>
          <p:cNvSpPr/>
          <p:nvPr/>
        </p:nvSpPr>
        <p:spPr>
          <a:xfrm>
            <a:off x="7373593" y="4334354"/>
            <a:ext cx="752258" cy="752258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Q4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89DE2F87-A5EA-4EE1-8E13-3C13038F7F47}"/>
              </a:ext>
            </a:extLst>
          </p:cNvPr>
          <p:cNvSpPr/>
          <p:nvPr/>
        </p:nvSpPr>
        <p:spPr>
          <a:xfrm>
            <a:off x="7037495" y="2188752"/>
            <a:ext cx="752258" cy="752258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Q3</a:t>
            </a:r>
          </a:p>
        </p:txBody>
      </p:sp>
      <p:sp>
        <p:nvSpPr>
          <p:cNvPr id="12" name="Arc 11">
            <a:extLst>
              <a:ext uri="{FF2B5EF4-FFF2-40B4-BE49-F238E27FC236}">
                <a16:creationId xmlns="" xmlns:a16="http://schemas.microsoft.com/office/drawing/2014/main" id="{559B2EA5-6ACA-4862-B424-B614B97B74FD}"/>
              </a:ext>
            </a:extLst>
          </p:cNvPr>
          <p:cNvSpPr/>
          <p:nvPr/>
        </p:nvSpPr>
        <p:spPr>
          <a:xfrm>
            <a:off x="4229632" y="2001981"/>
            <a:ext cx="3705399" cy="3705399"/>
          </a:xfrm>
          <a:prstGeom prst="arc">
            <a:avLst>
              <a:gd name="adj1" fmla="val 9811715"/>
              <a:gd name="adj2" fmla="val 12387985"/>
            </a:avLst>
          </a:prstGeom>
          <a:ln w="9525">
            <a:solidFill>
              <a:schemeClr val="bg1"/>
            </a:solidFill>
            <a:prstDash val="lg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="" xmlns:a16="http://schemas.microsoft.com/office/drawing/2014/main" id="{194AD8E0-87E5-4C81-A2FC-1E09EBB1B457}"/>
              </a:ext>
            </a:extLst>
          </p:cNvPr>
          <p:cNvSpPr/>
          <p:nvPr/>
        </p:nvSpPr>
        <p:spPr>
          <a:xfrm>
            <a:off x="4234641" y="2001981"/>
            <a:ext cx="3705399" cy="3705399"/>
          </a:xfrm>
          <a:prstGeom prst="arc">
            <a:avLst>
              <a:gd name="adj1" fmla="val 14075693"/>
              <a:gd name="adj2" fmla="val 17982536"/>
            </a:avLst>
          </a:prstGeom>
          <a:ln w="9525">
            <a:solidFill>
              <a:schemeClr val="bg1"/>
            </a:solidFill>
            <a:prstDash val="lg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="" xmlns:a16="http://schemas.microsoft.com/office/drawing/2014/main" id="{51DA4061-20CA-4A43-A75C-FD872D908372}"/>
              </a:ext>
            </a:extLst>
          </p:cNvPr>
          <p:cNvSpPr/>
          <p:nvPr/>
        </p:nvSpPr>
        <p:spPr>
          <a:xfrm>
            <a:off x="4234641" y="2001981"/>
            <a:ext cx="3705399" cy="3705399"/>
          </a:xfrm>
          <a:prstGeom prst="arc">
            <a:avLst>
              <a:gd name="adj1" fmla="val 19733892"/>
              <a:gd name="adj2" fmla="val 667017"/>
            </a:avLst>
          </a:prstGeom>
          <a:ln w="9525">
            <a:solidFill>
              <a:schemeClr val="bg1"/>
            </a:solidFill>
            <a:prstDash val="lg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B6ECC169-74AD-4CA5-8050-836FC0A69E16}"/>
              </a:ext>
            </a:extLst>
          </p:cNvPr>
          <p:cNvSpPr/>
          <p:nvPr/>
        </p:nvSpPr>
        <p:spPr>
          <a:xfrm>
            <a:off x="4898404" y="3502598"/>
            <a:ext cx="2395192" cy="115172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</a:t>
            </a:r>
            <a:endParaRPr lang="en-US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90C20D52-1813-4613-902D-5426869F9ECC}"/>
              </a:ext>
            </a:extLst>
          </p:cNvPr>
          <p:cNvGrpSpPr/>
          <p:nvPr/>
        </p:nvGrpSpPr>
        <p:grpSpPr>
          <a:xfrm>
            <a:off x="5832196" y="2884343"/>
            <a:ext cx="527607" cy="529933"/>
            <a:chOff x="7718425" y="3248025"/>
            <a:chExt cx="360363" cy="361951"/>
          </a:xfrm>
          <a:solidFill>
            <a:schemeClr val="bg1"/>
          </a:solidFill>
          <a:effectLst/>
        </p:grpSpPr>
        <p:sp>
          <p:nvSpPr>
            <p:cNvPr id="22" name="Freeform 63">
              <a:extLst>
                <a:ext uri="{FF2B5EF4-FFF2-40B4-BE49-F238E27FC236}">
                  <a16:creationId xmlns="" xmlns:a16="http://schemas.microsoft.com/office/drawing/2014/main" id="{DD7799B5-6EF1-43A4-9767-F4A46E5D4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248025"/>
              <a:ext cx="360363" cy="331788"/>
            </a:xfrm>
            <a:custGeom>
              <a:avLst/>
              <a:gdLst>
                <a:gd name="T0" fmla="*/ 20 w 96"/>
                <a:gd name="T1" fmla="*/ 88 h 88"/>
                <a:gd name="T2" fmla="*/ 8 w 96"/>
                <a:gd name="T3" fmla="*/ 75 h 88"/>
                <a:gd name="T4" fmla="*/ 17 w 96"/>
                <a:gd name="T5" fmla="*/ 65 h 88"/>
                <a:gd name="T6" fmla="*/ 2 w 96"/>
                <a:gd name="T7" fmla="*/ 56 h 88"/>
                <a:gd name="T8" fmla="*/ 0 w 96"/>
                <a:gd name="T9" fmla="*/ 42 h 88"/>
                <a:gd name="T10" fmla="*/ 13 w 96"/>
                <a:gd name="T11" fmla="*/ 40 h 88"/>
                <a:gd name="T12" fmla="*/ 8 w 96"/>
                <a:gd name="T13" fmla="*/ 23 h 88"/>
                <a:gd name="T14" fmla="*/ 8 w 96"/>
                <a:gd name="T15" fmla="*/ 20 h 88"/>
                <a:gd name="T16" fmla="*/ 23 w 96"/>
                <a:gd name="T17" fmla="*/ 8 h 88"/>
                <a:gd name="T18" fmla="*/ 40 w 96"/>
                <a:gd name="T19" fmla="*/ 13 h 88"/>
                <a:gd name="T20" fmla="*/ 42 w 96"/>
                <a:gd name="T21" fmla="*/ 0 h 88"/>
                <a:gd name="T22" fmla="*/ 56 w 96"/>
                <a:gd name="T23" fmla="*/ 2 h 88"/>
                <a:gd name="T24" fmla="*/ 65 w 96"/>
                <a:gd name="T25" fmla="*/ 17 h 88"/>
                <a:gd name="T26" fmla="*/ 76 w 96"/>
                <a:gd name="T27" fmla="*/ 8 h 88"/>
                <a:gd name="T28" fmla="*/ 88 w 96"/>
                <a:gd name="T29" fmla="*/ 21 h 88"/>
                <a:gd name="T30" fmla="*/ 79 w 96"/>
                <a:gd name="T31" fmla="*/ 31 h 88"/>
                <a:gd name="T32" fmla="*/ 94 w 96"/>
                <a:gd name="T33" fmla="*/ 40 h 88"/>
                <a:gd name="T34" fmla="*/ 96 w 96"/>
                <a:gd name="T35" fmla="*/ 54 h 88"/>
                <a:gd name="T36" fmla="*/ 83 w 96"/>
                <a:gd name="T37" fmla="*/ 56 h 88"/>
                <a:gd name="T38" fmla="*/ 88 w 96"/>
                <a:gd name="T39" fmla="*/ 73 h 88"/>
                <a:gd name="T40" fmla="*/ 76 w 96"/>
                <a:gd name="T41" fmla="*/ 88 h 88"/>
                <a:gd name="T42" fmla="*/ 64 w 96"/>
                <a:gd name="T43" fmla="*/ 78 h 88"/>
                <a:gd name="T44" fmla="*/ 67 w 96"/>
                <a:gd name="T45" fmla="*/ 76 h 88"/>
                <a:gd name="T46" fmla="*/ 83 w 96"/>
                <a:gd name="T47" fmla="*/ 75 h 88"/>
                <a:gd name="T48" fmla="*/ 75 w 96"/>
                <a:gd name="T49" fmla="*/ 65 h 88"/>
                <a:gd name="T50" fmla="*/ 81 w 96"/>
                <a:gd name="T51" fmla="*/ 52 h 88"/>
                <a:gd name="T52" fmla="*/ 92 w 96"/>
                <a:gd name="T53" fmla="*/ 44 h 88"/>
                <a:gd name="T54" fmla="*/ 79 w 96"/>
                <a:gd name="T55" fmla="*/ 42 h 88"/>
                <a:gd name="T56" fmla="*/ 76 w 96"/>
                <a:gd name="T57" fmla="*/ 29 h 88"/>
                <a:gd name="T58" fmla="*/ 75 w 96"/>
                <a:gd name="T59" fmla="*/ 13 h 88"/>
                <a:gd name="T60" fmla="*/ 65 w 96"/>
                <a:gd name="T61" fmla="*/ 21 h 88"/>
                <a:gd name="T62" fmla="*/ 52 w 96"/>
                <a:gd name="T63" fmla="*/ 15 h 88"/>
                <a:gd name="T64" fmla="*/ 44 w 96"/>
                <a:gd name="T65" fmla="*/ 4 h 88"/>
                <a:gd name="T66" fmla="*/ 42 w 96"/>
                <a:gd name="T67" fmla="*/ 17 h 88"/>
                <a:gd name="T68" fmla="*/ 29 w 96"/>
                <a:gd name="T69" fmla="*/ 20 h 88"/>
                <a:gd name="T70" fmla="*/ 13 w 96"/>
                <a:gd name="T71" fmla="*/ 21 h 88"/>
                <a:gd name="T72" fmla="*/ 21 w 96"/>
                <a:gd name="T73" fmla="*/ 31 h 88"/>
                <a:gd name="T74" fmla="*/ 15 w 96"/>
                <a:gd name="T75" fmla="*/ 44 h 88"/>
                <a:gd name="T76" fmla="*/ 4 w 96"/>
                <a:gd name="T77" fmla="*/ 52 h 88"/>
                <a:gd name="T78" fmla="*/ 17 w 96"/>
                <a:gd name="T79" fmla="*/ 54 h 88"/>
                <a:gd name="T80" fmla="*/ 20 w 96"/>
                <a:gd name="T81" fmla="*/ 67 h 88"/>
                <a:gd name="T82" fmla="*/ 21 w 96"/>
                <a:gd name="T83" fmla="*/ 83 h 88"/>
                <a:gd name="T84" fmla="*/ 32 w 96"/>
                <a:gd name="T85" fmla="*/ 76 h 88"/>
                <a:gd name="T86" fmla="*/ 23 w 96"/>
                <a:gd name="T8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88">
                  <a:moveTo>
                    <a:pt x="21" y="88"/>
                  </a:moveTo>
                  <a:cubicBezTo>
                    <a:pt x="21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9" y="14"/>
                    <a:pt x="63" y="15"/>
                    <a:pt x="65" y="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3"/>
                    <a:pt x="82" y="37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3" y="78"/>
                    <a:pt x="63" y="76"/>
                    <a:pt x="64" y="76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0"/>
                    <a:pt x="77" y="34"/>
                    <a:pt x="75" y="31"/>
                  </a:cubicBezTo>
                  <a:cubicBezTo>
                    <a:pt x="75" y="31"/>
                    <a:pt x="75" y="30"/>
                    <a:pt x="76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39" y="18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2" y="76"/>
                  </a:cubicBezTo>
                  <a:cubicBezTo>
                    <a:pt x="33" y="76"/>
                    <a:pt x="33" y="78"/>
                    <a:pt x="32" y="7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64">
              <a:extLst>
                <a:ext uri="{FF2B5EF4-FFF2-40B4-BE49-F238E27FC236}">
                  <a16:creationId xmlns="" xmlns:a16="http://schemas.microsoft.com/office/drawing/2014/main" id="{95F77EC7-9932-4776-BD4F-3D50BA340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49650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65">
              <a:extLst>
                <a:ext uri="{FF2B5EF4-FFF2-40B4-BE49-F238E27FC236}">
                  <a16:creationId xmlns="" xmlns:a16="http://schemas.microsoft.com/office/drawing/2014/main" id="{E618FB73-D4A2-42F0-9875-6E1901001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79813"/>
              <a:ext cx="60325" cy="30163"/>
            </a:xfrm>
            <a:custGeom>
              <a:avLst/>
              <a:gdLst>
                <a:gd name="T0" fmla="*/ 14 w 16"/>
                <a:gd name="T1" fmla="*/ 0 h 8"/>
                <a:gd name="T2" fmla="*/ 2 w 16"/>
                <a:gd name="T3" fmla="*/ 0 h 8"/>
                <a:gd name="T4" fmla="*/ 0 w 16"/>
                <a:gd name="T5" fmla="*/ 2 h 8"/>
                <a:gd name="T6" fmla="*/ 2 w 16"/>
                <a:gd name="T7" fmla="*/ 4 h 8"/>
                <a:gd name="T8" fmla="*/ 6 w 16"/>
                <a:gd name="T9" fmla="*/ 4 h 8"/>
                <a:gd name="T10" fmla="*/ 6 w 16"/>
                <a:gd name="T11" fmla="*/ 6 h 8"/>
                <a:gd name="T12" fmla="*/ 8 w 16"/>
                <a:gd name="T13" fmla="*/ 8 h 8"/>
                <a:gd name="T14" fmla="*/ 10 w 16"/>
                <a:gd name="T15" fmla="*/ 6 h 8"/>
                <a:gd name="T16" fmla="*/ 10 w 16"/>
                <a:gd name="T17" fmla="*/ 4 h 8"/>
                <a:gd name="T18" fmla="*/ 14 w 16"/>
                <a:gd name="T19" fmla="*/ 4 h 8"/>
                <a:gd name="T20" fmla="*/ 16 w 16"/>
                <a:gd name="T21" fmla="*/ 2 h 8"/>
                <a:gd name="T22" fmla="*/ 14 w 16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6">
              <a:extLst>
                <a:ext uri="{FF2B5EF4-FFF2-40B4-BE49-F238E27FC236}">
                  <a16:creationId xmlns="" xmlns:a16="http://schemas.microsoft.com/office/drawing/2014/main" id="{BAC23C8A-B34F-4AF6-83FC-E554CD94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738" y="3338513"/>
              <a:ext cx="187325" cy="196850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4 h 52"/>
                <a:gd name="T4" fmla="*/ 17 w 50"/>
                <a:gd name="T5" fmla="*/ 47 h 52"/>
                <a:gd name="T6" fmla="*/ 17 w 50"/>
                <a:gd name="T7" fmla="*/ 50 h 52"/>
                <a:gd name="T8" fmla="*/ 19 w 50"/>
                <a:gd name="T9" fmla="*/ 52 h 52"/>
                <a:gd name="T10" fmla="*/ 31 w 50"/>
                <a:gd name="T11" fmla="*/ 52 h 52"/>
                <a:gd name="T12" fmla="*/ 33 w 50"/>
                <a:gd name="T13" fmla="*/ 50 h 52"/>
                <a:gd name="T14" fmla="*/ 33 w 50"/>
                <a:gd name="T15" fmla="*/ 47 h 52"/>
                <a:gd name="T16" fmla="*/ 50 w 50"/>
                <a:gd name="T17" fmla="*/ 24 h 52"/>
                <a:gd name="T18" fmla="*/ 25 w 50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4"/>
                    <a:pt x="7" y="43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3" y="51"/>
                    <a:pt x="33" y="5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3" y="43"/>
                    <a:pt x="50" y="34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4845C19-E59D-4599-A1E3-6E2D3AF3A4FA}"/>
              </a:ext>
            </a:extLst>
          </p:cNvPr>
          <p:cNvSpPr/>
          <p:nvPr/>
        </p:nvSpPr>
        <p:spPr>
          <a:xfrm>
            <a:off x="561975" y="1810652"/>
            <a:ext cx="2284315" cy="1500617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B04E769-3A2E-4153-8A8F-B6B0BB896617}"/>
              </a:ext>
            </a:extLst>
          </p:cNvPr>
          <p:cNvSpPr/>
          <p:nvPr/>
        </p:nvSpPr>
        <p:spPr>
          <a:xfrm>
            <a:off x="561976" y="3960173"/>
            <a:ext cx="1987022" cy="1500617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3AA856DB-B2C2-4156-8993-E89DAD492D18}"/>
              </a:ext>
            </a:extLst>
          </p:cNvPr>
          <p:cNvSpPr/>
          <p:nvPr/>
        </p:nvSpPr>
        <p:spPr>
          <a:xfrm>
            <a:off x="9345710" y="1810652"/>
            <a:ext cx="2284315" cy="1500617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51E3889B-B16D-4282-B694-63AAEDC4D69D}"/>
              </a:ext>
            </a:extLst>
          </p:cNvPr>
          <p:cNvSpPr/>
          <p:nvPr/>
        </p:nvSpPr>
        <p:spPr>
          <a:xfrm>
            <a:off x="9643003" y="3960173"/>
            <a:ext cx="1987022" cy="1500617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DA2D6AF1-4C94-4A4B-8F4E-1AE8275F7A1D}"/>
              </a:ext>
            </a:extLst>
          </p:cNvPr>
          <p:cNvCxnSpPr>
            <a:cxnSpLocks/>
          </p:cNvCxnSpPr>
          <p:nvPr/>
        </p:nvCxnSpPr>
        <p:spPr>
          <a:xfrm>
            <a:off x="726831" y="3635721"/>
            <a:ext cx="3090789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2E007F68-24B2-4A1C-8FCB-9CB6123B2D3A}"/>
              </a:ext>
            </a:extLst>
          </p:cNvPr>
          <p:cNvCxnSpPr>
            <a:cxnSpLocks/>
          </p:cNvCxnSpPr>
          <p:nvPr/>
        </p:nvCxnSpPr>
        <p:spPr>
          <a:xfrm>
            <a:off x="8539236" y="3635721"/>
            <a:ext cx="3090789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36">
            <a:extLst>
              <a:ext uri="{FF2B5EF4-FFF2-40B4-BE49-F238E27FC236}">
                <a16:creationId xmlns="" xmlns:a16="http://schemas.microsoft.com/office/drawing/2014/main" id="{82DFDF6F-AB77-4E54-9C82-2B1A3A008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51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>
            <a:extLst>
              <a:ext uri="{FF2B5EF4-FFF2-40B4-BE49-F238E27FC236}">
                <a16:creationId xmlns="" xmlns:a16="http://schemas.microsoft.com/office/drawing/2014/main" id="{B23B7BE1-B137-46DE-A7FF-BF2FFF5CAC7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57303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 hidden="1">
            <a:extLst>
              <a:ext uri="{FF2B5EF4-FFF2-40B4-BE49-F238E27FC236}">
                <a16:creationId xmlns="" xmlns:a16="http://schemas.microsoft.com/office/drawing/2014/main" id="{1118F2FD-C7D6-4F07-8E77-C82AC0E81FC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32" name="Picture 31" descr="A view of a tall building&#10;&#10;Description automatically generated">
            <a:extLst>
              <a:ext uri="{FF2B5EF4-FFF2-40B4-BE49-F238E27FC236}">
                <a16:creationId xmlns="" xmlns:a16="http://schemas.microsoft.com/office/drawing/2014/main" id="{25C95873-564E-4B8B-AA7D-042AD82AE79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249" y="1589406"/>
            <a:ext cx="11334748" cy="442846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52018CD-AA84-4CE8-B8F7-CFEF04A8E6B9}"/>
              </a:ext>
            </a:extLst>
          </p:cNvPr>
          <p:cNvSpPr/>
          <p:nvPr/>
        </p:nvSpPr>
        <p:spPr>
          <a:xfrm>
            <a:off x="857249" y="1589406"/>
            <a:ext cx="11334749" cy="442849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="" xmlns:a16="http://schemas.microsoft.com/office/drawing/2014/main" id="{088C4DAC-9EFC-41BE-AD4C-D031248495E3}"/>
              </a:ext>
            </a:extLst>
          </p:cNvPr>
          <p:cNvSpPr/>
          <p:nvPr/>
        </p:nvSpPr>
        <p:spPr>
          <a:xfrm flipV="1">
            <a:off x="561973" y="1589404"/>
            <a:ext cx="565183" cy="4428471"/>
          </a:xfrm>
          <a:prstGeom prst="downArrow">
            <a:avLst/>
          </a:prstGeom>
          <a:gradFill>
            <a:gsLst>
              <a:gs pos="0">
                <a:srgbClr val="F6571E"/>
              </a:gs>
              <a:gs pos="85000">
                <a:srgbClr val="E5430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F0A53E-B3CC-4B08-ADB6-FDEB0135D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4" y="365125"/>
            <a:ext cx="11068050" cy="930275"/>
          </a:xfrm>
        </p:spPr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E4D7BF9C-9541-467B-9B10-F861FB8EA7D6}"/>
              </a:ext>
            </a:extLst>
          </p:cNvPr>
          <p:cNvCxnSpPr/>
          <p:nvPr/>
        </p:nvCxnSpPr>
        <p:spPr>
          <a:xfrm>
            <a:off x="1422432" y="4898117"/>
            <a:ext cx="1020759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C469FE8-8C54-48BA-84AB-A7BAC3F9101D}"/>
              </a:ext>
            </a:extLst>
          </p:cNvPr>
          <p:cNvCxnSpPr/>
          <p:nvPr/>
        </p:nvCxnSpPr>
        <p:spPr>
          <a:xfrm>
            <a:off x="1422432" y="3881730"/>
            <a:ext cx="1020759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001585A0-6359-4734-B509-91978B35CFA2}"/>
              </a:ext>
            </a:extLst>
          </p:cNvPr>
          <p:cNvCxnSpPr/>
          <p:nvPr/>
        </p:nvCxnSpPr>
        <p:spPr>
          <a:xfrm>
            <a:off x="1422432" y="2865343"/>
            <a:ext cx="10207592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765DFF7F-BC75-4E99-AAB3-C8855819E45E}"/>
              </a:ext>
            </a:extLst>
          </p:cNvPr>
          <p:cNvSpPr/>
          <p:nvPr/>
        </p:nvSpPr>
        <p:spPr>
          <a:xfrm>
            <a:off x="587664" y="2100248"/>
            <a:ext cx="513803" cy="513803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B2F4DD0C-94A9-4D20-B184-8AC0A2846A4D}"/>
              </a:ext>
            </a:extLst>
          </p:cNvPr>
          <p:cNvSpPr/>
          <p:nvPr/>
        </p:nvSpPr>
        <p:spPr>
          <a:xfrm>
            <a:off x="587664" y="3116635"/>
            <a:ext cx="513803" cy="513803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615BD90A-D419-495B-987A-9C012C4B8B59}"/>
              </a:ext>
            </a:extLst>
          </p:cNvPr>
          <p:cNvSpPr/>
          <p:nvPr/>
        </p:nvSpPr>
        <p:spPr>
          <a:xfrm>
            <a:off x="587664" y="5149411"/>
            <a:ext cx="513803" cy="513803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Q4</a:t>
            </a: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E4BE7E80-FD7C-41EA-AAAC-1E40BBB52244}"/>
              </a:ext>
            </a:extLst>
          </p:cNvPr>
          <p:cNvSpPr/>
          <p:nvPr/>
        </p:nvSpPr>
        <p:spPr>
          <a:xfrm>
            <a:off x="587664" y="4133022"/>
            <a:ext cx="513803" cy="513803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273605D2-B2C3-459B-9F24-60BE6BB91710}"/>
              </a:ext>
            </a:extLst>
          </p:cNvPr>
          <p:cNvSpPr/>
          <p:nvPr/>
        </p:nvSpPr>
        <p:spPr>
          <a:xfrm>
            <a:off x="1437963" y="1908961"/>
            <a:ext cx="2209800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endParaRPr lang="en-US" sz="1600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CFD0394D-7E1D-4D94-8CE8-B83C89362115}"/>
              </a:ext>
            </a:extLst>
          </p:cNvPr>
          <p:cNvSpPr/>
          <p:nvPr/>
        </p:nvSpPr>
        <p:spPr>
          <a:xfrm>
            <a:off x="3943350" y="1908961"/>
            <a:ext cx="768667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D53CA20-BD61-402E-896E-6B0C9F7566E3}"/>
              </a:ext>
            </a:extLst>
          </p:cNvPr>
          <p:cNvSpPr/>
          <p:nvPr/>
        </p:nvSpPr>
        <p:spPr>
          <a:xfrm>
            <a:off x="1437963" y="3017532"/>
            <a:ext cx="2209800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endParaRPr lang="en-US" sz="1600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BA0551B-CB2D-4DBE-875E-76D9B64F1554}"/>
              </a:ext>
            </a:extLst>
          </p:cNvPr>
          <p:cNvSpPr/>
          <p:nvPr/>
        </p:nvSpPr>
        <p:spPr>
          <a:xfrm>
            <a:off x="3943350" y="3017532"/>
            <a:ext cx="768667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E56FC63B-664D-4DAF-B268-4BF8779A46FF}"/>
              </a:ext>
            </a:extLst>
          </p:cNvPr>
          <p:cNvSpPr/>
          <p:nvPr/>
        </p:nvSpPr>
        <p:spPr>
          <a:xfrm>
            <a:off x="1437963" y="4020780"/>
            <a:ext cx="2209800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endParaRPr lang="en-US" sz="1600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10A459C-BEA6-45BF-9A4E-C246900A2A0A}"/>
              </a:ext>
            </a:extLst>
          </p:cNvPr>
          <p:cNvSpPr/>
          <p:nvPr/>
        </p:nvSpPr>
        <p:spPr>
          <a:xfrm>
            <a:off x="3943350" y="4020780"/>
            <a:ext cx="768667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5322554A-8E25-43FE-B1ED-FDC35D792B29}"/>
              </a:ext>
            </a:extLst>
          </p:cNvPr>
          <p:cNvSpPr/>
          <p:nvPr/>
        </p:nvSpPr>
        <p:spPr>
          <a:xfrm>
            <a:off x="1437963" y="5040882"/>
            <a:ext cx="2209800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endParaRPr lang="en-US" sz="1600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A5104D73-EA8F-4A6B-907A-4144AE5753BA}"/>
              </a:ext>
            </a:extLst>
          </p:cNvPr>
          <p:cNvSpPr/>
          <p:nvPr/>
        </p:nvSpPr>
        <p:spPr>
          <a:xfrm>
            <a:off x="3943350" y="5040882"/>
            <a:ext cx="768667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3" name="Slide Number Placeholder 32">
            <a:extLst>
              <a:ext uri="{FF2B5EF4-FFF2-40B4-BE49-F238E27FC236}">
                <a16:creationId xmlns="" xmlns:a16="http://schemas.microsoft.com/office/drawing/2014/main" id="{9709AB06-D2B6-4704-91FE-27E6D7102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08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="" xmlns:a16="http://schemas.microsoft.com/office/drawing/2014/main" id="{7DA6DC20-2431-4D28-8070-72BC09ED2B6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686243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 hidden="1">
            <a:extLst>
              <a:ext uri="{FF2B5EF4-FFF2-40B4-BE49-F238E27FC236}">
                <a16:creationId xmlns="" xmlns:a16="http://schemas.microsoft.com/office/drawing/2014/main" id="{9511172C-4404-4AA8-B0A2-743947124E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91" name="Picture 90" descr="Diagram, engineering drawing&#10;&#10;Description automatically generated">
            <a:extLst>
              <a:ext uri="{FF2B5EF4-FFF2-40B4-BE49-F238E27FC236}">
                <a16:creationId xmlns="" xmlns:a16="http://schemas.microsoft.com/office/drawing/2014/main" id="{D32F993E-B534-43A2-B59C-C1122525F29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589406"/>
            <a:ext cx="12191998" cy="4428490"/>
          </a:xfrm>
          <a:prstGeom prst="rect">
            <a:avLst/>
          </a:prstGeom>
        </p:spPr>
      </p:pic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6C8640CD-DC25-4C69-85BE-3A720DD61028}"/>
              </a:ext>
            </a:extLst>
          </p:cNvPr>
          <p:cNvSpPr/>
          <p:nvPr/>
        </p:nvSpPr>
        <p:spPr>
          <a:xfrm>
            <a:off x="1" y="1589406"/>
            <a:ext cx="12191998" cy="442849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EAE1BB-BE0A-4798-8469-A27E3190C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365125"/>
            <a:ext cx="11068050" cy="930275"/>
          </a:xfrm>
        </p:spPr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E8B040E8-145A-42C5-BE7E-7C85BF8DA3D2}"/>
              </a:ext>
            </a:extLst>
          </p:cNvPr>
          <p:cNvGrpSpPr/>
          <p:nvPr/>
        </p:nvGrpSpPr>
        <p:grpSpPr>
          <a:xfrm>
            <a:off x="4130944" y="1844359"/>
            <a:ext cx="3930112" cy="3918585"/>
            <a:chOff x="3934439" y="1711929"/>
            <a:chExt cx="4323123" cy="4310444"/>
          </a:xfrm>
        </p:grpSpPr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FF204013-7876-41A6-9CB8-3FEC132CAD73}"/>
                </a:ext>
              </a:extLst>
            </p:cNvPr>
            <p:cNvSpPr/>
            <p:nvPr/>
          </p:nvSpPr>
          <p:spPr>
            <a:xfrm>
              <a:off x="4783273" y="2489019"/>
              <a:ext cx="2669991" cy="2685481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20">
              <a:extLst>
                <a:ext uri="{FF2B5EF4-FFF2-40B4-BE49-F238E27FC236}">
                  <a16:creationId xmlns="" xmlns:a16="http://schemas.microsoft.com/office/drawing/2014/main" id="{80A6C7DC-08D5-4413-BEB9-9829E9D7C04C}"/>
                </a:ext>
              </a:extLst>
            </p:cNvPr>
            <p:cNvSpPr/>
            <p:nvPr/>
          </p:nvSpPr>
          <p:spPr>
            <a:xfrm>
              <a:off x="3934439" y="3867151"/>
              <a:ext cx="1622755" cy="2155222"/>
            </a:xfrm>
            <a:custGeom>
              <a:avLst/>
              <a:gdLst>
                <a:gd name="connsiteX0" fmla="*/ 470370 w 1219200"/>
                <a:gd name="connsiteY0" fmla="*/ 0 h 1619250"/>
                <a:gd name="connsiteX1" fmla="*/ 748830 w 1219200"/>
                <a:gd name="connsiteY1" fmla="*/ 0 h 1619250"/>
                <a:gd name="connsiteX2" fmla="*/ 748830 w 1219200"/>
                <a:gd name="connsiteY2" fmla="*/ 28495 h 1619250"/>
                <a:gd name="connsiteX3" fmla="*/ 748830 w 1219200"/>
                <a:gd name="connsiteY3" fmla="*/ 415626 h 1619250"/>
                <a:gd name="connsiteX4" fmla="*/ 1219200 w 1219200"/>
                <a:gd name="connsiteY4" fmla="*/ 1009916 h 1619250"/>
                <a:gd name="connsiteX5" fmla="*/ 609600 w 1219200"/>
                <a:gd name="connsiteY5" fmla="*/ 1619250 h 1619250"/>
                <a:gd name="connsiteX6" fmla="*/ 0 w 1219200"/>
                <a:gd name="connsiteY6" fmla="*/ 1009916 h 1619250"/>
                <a:gd name="connsiteX7" fmla="*/ 470370 w 1219200"/>
                <a:gd name="connsiteY7" fmla="*/ 415626 h 1619250"/>
                <a:gd name="connsiteX8" fmla="*/ 470370 w 1219200"/>
                <a:gd name="connsiteY8" fmla="*/ 63355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" h="1619250">
                  <a:moveTo>
                    <a:pt x="470370" y="0"/>
                  </a:moveTo>
                  <a:lnTo>
                    <a:pt x="748830" y="0"/>
                  </a:lnTo>
                  <a:lnTo>
                    <a:pt x="748830" y="28495"/>
                  </a:lnTo>
                  <a:cubicBezTo>
                    <a:pt x="748830" y="131852"/>
                    <a:pt x="748830" y="259061"/>
                    <a:pt x="748830" y="415626"/>
                  </a:cubicBezTo>
                  <a:cubicBezTo>
                    <a:pt x="1016000" y="479569"/>
                    <a:pt x="1219200" y="720294"/>
                    <a:pt x="1219200" y="1009916"/>
                  </a:cubicBezTo>
                  <a:cubicBezTo>
                    <a:pt x="1219200" y="1344673"/>
                    <a:pt x="944504" y="1619250"/>
                    <a:pt x="609600" y="1619250"/>
                  </a:cubicBezTo>
                  <a:cubicBezTo>
                    <a:pt x="270933" y="1619250"/>
                    <a:pt x="0" y="1344673"/>
                    <a:pt x="0" y="1009916"/>
                  </a:cubicBezTo>
                  <a:cubicBezTo>
                    <a:pt x="0" y="720294"/>
                    <a:pt x="203200" y="475808"/>
                    <a:pt x="470370" y="415626"/>
                  </a:cubicBezTo>
                  <a:cubicBezTo>
                    <a:pt x="470370" y="415626"/>
                    <a:pt x="470370" y="415626"/>
                    <a:pt x="470370" y="63355"/>
                  </a:cubicBezTo>
                  <a:close/>
                </a:path>
              </a:pathLst>
            </a:custGeom>
            <a:gradFill>
              <a:gsLst>
                <a:gs pos="100000">
                  <a:srgbClr val="C274B1"/>
                </a:gs>
                <a:gs pos="37000">
                  <a:srgbClr val="99438A"/>
                </a:gs>
              </a:gsLst>
              <a:lin ang="5400000" scaled="1"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="" xmlns:a16="http://schemas.microsoft.com/office/drawing/2014/main" id="{9CFD9674-70D3-4F42-AC09-3748A94504C2}"/>
                </a:ext>
              </a:extLst>
            </p:cNvPr>
            <p:cNvGrpSpPr/>
            <p:nvPr/>
          </p:nvGrpSpPr>
          <p:grpSpPr>
            <a:xfrm>
              <a:off x="3938666" y="1711929"/>
              <a:ext cx="4318896" cy="4310444"/>
              <a:chOff x="2949575" y="1809750"/>
              <a:chExt cx="3244851" cy="3238500"/>
            </a:xfrm>
          </p:grpSpPr>
          <p:sp>
            <p:nvSpPr>
              <p:cNvPr id="6" name="Freeform 17">
                <a:extLst>
                  <a:ext uri="{FF2B5EF4-FFF2-40B4-BE49-F238E27FC236}">
                    <a16:creationId xmlns="" xmlns:a16="http://schemas.microsoft.com/office/drawing/2014/main" id="{F6855814-252B-483C-BECA-2A34C6EB6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576" y="3829050"/>
                <a:ext cx="3240088" cy="1219200"/>
              </a:xfrm>
              <a:custGeom>
                <a:avLst/>
                <a:gdLst>
                  <a:gd name="T0" fmla="*/ 541 w 861"/>
                  <a:gd name="T1" fmla="*/ 125 h 324"/>
                  <a:gd name="T2" fmla="*/ 320 w 861"/>
                  <a:gd name="T3" fmla="*/ 125 h 324"/>
                  <a:gd name="T4" fmla="*/ 125 w 861"/>
                  <a:gd name="T5" fmla="*/ 125 h 324"/>
                  <a:gd name="T6" fmla="*/ 125 w 861"/>
                  <a:gd name="T7" fmla="*/ 58 h 324"/>
                  <a:gd name="T8" fmla="*/ 125 w 861"/>
                  <a:gd name="T9" fmla="*/ 4 h 324"/>
                  <a:gd name="T10" fmla="*/ 0 w 861"/>
                  <a:gd name="T11" fmla="*/ 162 h 324"/>
                  <a:gd name="T12" fmla="*/ 162 w 861"/>
                  <a:gd name="T13" fmla="*/ 324 h 324"/>
                  <a:gd name="T14" fmla="*/ 320 w 861"/>
                  <a:gd name="T15" fmla="*/ 198 h 324"/>
                  <a:gd name="T16" fmla="*/ 541 w 861"/>
                  <a:gd name="T17" fmla="*/ 198 h 324"/>
                  <a:gd name="T18" fmla="*/ 699 w 861"/>
                  <a:gd name="T19" fmla="*/ 324 h 324"/>
                  <a:gd name="T20" fmla="*/ 861 w 861"/>
                  <a:gd name="T21" fmla="*/ 162 h 324"/>
                  <a:gd name="T22" fmla="*/ 699 w 861"/>
                  <a:gd name="T23" fmla="*/ 0 h 324"/>
                  <a:gd name="T24" fmla="*/ 541 w 861"/>
                  <a:gd name="T25" fmla="*/ 125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61" h="324">
                    <a:moveTo>
                      <a:pt x="541" y="125"/>
                    </a:moveTo>
                    <a:cubicBezTo>
                      <a:pt x="320" y="125"/>
                      <a:pt x="320" y="125"/>
                      <a:pt x="320" y="125"/>
                    </a:cubicBezTo>
                    <a:cubicBezTo>
                      <a:pt x="125" y="125"/>
                      <a:pt x="125" y="125"/>
                      <a:pt x="125" y="125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53" y="21"/>
                      <a:pt x="0" y="85"/>
                      <a:pt x="0" y="162"/>
                    </a:cubicBezTo>
                    <a:cubicBezTo>
                      <a:pt x="0" y="251"/>
                      <a:pt x="73" y="324"/>
                      <a:pt x="162" y="324"/>
                    </a:cubicBezTo>
                    <a:cubicBezTo>
                      <a:pt x="239" y="324"/>
                      <a:pt x="303" y="270"/>
                      <a:pt x="320" y="198"/>
                    </a:cubicBezTo>
                    <a:cubicBezTo>
                      <a:pt x="541" y="198"/>
                      <a:pt x="541" y="198"/>
                      <a:pt x="541" y="198"/>
                    </a:cubicBezTo>
                    <a:cubicBezTo>
                      <a:pt x="558" y="270"/>
                      <a:pt x="622" y="324"/>
                      <a:pt x="699" y="324"/>
                    </a:cubicBezTo>
                    <a:cubicBezTo>
                      <a:pt x="788" y="324"/>
                      <a:pt x="861" y="251"/>
                      <a:pt x="861" y="162"/>
                    </a:cubicBezTo>
                    <a:cubicBezTo>
                      <a:pt x="861" y="72"/>
                      <a:pt x="788" y="0"/>
                      <a:pt x="699" y="0"/>
                    </a:cubicBezTo>
                    <a:cubicBezTo>
                      <a:pt x="622" y="0"/>
                      <a:pt x="558" y="53"/>
                      <a:pt x="541" y="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1C90F0"/>
                  </a:gs>
                  <a:gs pos="86000">
                    <a:srgbClr val="0D6FC2"/>
                  </a:gs>
                </a:gsLst>
                <a:lin ang="54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Freeform 15">
                <a:extLst>
                  <a:ext uri="{FF2B5EF4-FFF2-40B4-BE49-F238E27FC236}">
                    <a16:creationId xmlns="" xmlns:a16="http://schemas.microsoft.com/office/drawing/2014/main" id="{F2DF928B-11AA-4496-A966-49864D2EF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463" y="1809750"/>
                <a:ext cx="1223963" cy="3238500"/>
              </a:xfrm>
              <a:custGeom>
                <a:avLst/>
                <a:gdLst>
                  <a:gd name="T0" fmla="*/ 126 w 325"/>
                  <a:gd name="T1" fmla="*/ 319 h 861"/>
                  <a:gd name="T2" fmla="*/ 126 w 325"/>
                  <a:gd name="T3" fmla="*/ 541 h 861"/>
                  <a:gd name="T4" fmla="*/ 126 w 325"/>
                  <a:gd name="T5" fmla="*/ 736 h 861"/>
                  <a:gd name="T6" fmla="*/ 59 w 325"/>
                  <a:gd name="T7" fmla="*/ 736 h 861"/>
                  <a:gd name="T8" fmla="*/ 5 w 325"/>
                  <a:gd name="T9" fmla="*/ 736 h 861"/>
                  <a:gd name="T10" fmla="*/ 163 w 325"/>
                  <a:gd name="T11" fmla="*/ 861 h 861"/>
                  <a:gd name="T12" fmla="*/ 325 w 325"/>
                  <a:gd name="T13" fmla="*/ 699 h 861"/>
                  <a:gd name="T14" fmla="*/ 199 w 325"/>
                  <a:gd name="T15" fmla="*/ 541 h 861"/>
                  <a:gd name="T16" fmla="*/ 199 w 325"/>
                  <a:gd name="T17" fmla="*/ 319 h 861"/>
                  <a:gd name="T18" fmla="*/ 325 w 325"/>
                  <a:gd name="T19" fmla="*/ 162 h 861"/>
                  <a:gd name="T20" fmla="*/ 163 w 325"/>
                  <a:gd name="T21" fmla="*/ 0 h 861"/>
                  <a:gd name="T22" fmla="*/ 0 w 325"/>
                  <a:gd name="T23" fmla="*/ 162 h 861"/>
                  <a:gd name="T24" fmla="*/ 126 w 325"/>
                  <a:gd name="T25" fmla="*/ 319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861">
                    <a:moveTo>
                      <a:pt x="126" y="319"/>
                    </a:moveTo>
                    <a:cubicBezTo>
                      <a:pt x="126" y="541"/>
                      <a:pt x="126" y="541"/>
                      <a:pt x="126" y="541"/>
                    </a:cubicBezTo>
                    <a:cubicBezTo>
                      <a:pt x="126" y="736"/>
                      <a:pt x="126" y="736"/>
                      <a:pt x="126" y="736"/>
                    </a:cubicBezTo>
                    <a:cubicBezTo>
                      <a:pt x="59" y="736"/>
                      <a:pt x="59" y="736"/>
                      <a:pt x="59" y="736"/>
                    </a:cubicBezTo>
                    <a:cubicBezTo>
                      <a:pt x="5" y="736"/>
                      <a:pt x="5" y="736"/>
                      <a:pt x="5" y="736"/>
                    </a:cubicBezTo>
                    <a:cubicBezTo>
                      <a:pt x="22" y="807"/>
                      <a:pt x="86" y="861"/>
                      <a:pt x="163" y="861"/>
                    </a:cubicBezTo>
                    <a:cubicBezTo>
                      <a:pt x="252" y="861"/>
                      <a:pt x="325" y="788"/>
                      <a:pt x="325" y="699"/>
                    </a:cubicBezTo>
                    <a:cubicBezTo>
                      <a:pt x="325" y="622"/>
                      <a:pt x="271" y="557"/>
                      <a:pt x="199" y="541"/>
                    </a:cubicBezTo>
                    <a:cubicBezTo>
                      <a:pt x="199" y="319"/>
                      <a:pt x="199" y="319"/>
                      <a:pt x="199" y="319"/>
                    </a:cubicBezTo>
                    <a:cubicBezTo>
                      <a:pt x="271" y="303"/>
                      <a:pt x="325" y="238"/>
                      <a:pt x="325" y="162"/>
                    </a:cubicBezTo>
                    <a:cubicBezTo>
                      <a:pt x="325" y="72"/>
                      <a:pt x="252" y="0"/>
                      <a:pt x="163" y="0"/>
                    </a:cubicBezTo>
                    <a:cubicBezTo>
                      <a:pt x="73" y="0"/>
                      <a:pt x="0" y="72"/>
                      <a:pt x="0" y="162"/>
                    </a:cubicBezTo>
                    <a:cubicBezTo>
                      <a:pt x="0" y="238"/>
                      <a:pt x="54" y="303"/>
                      <a:pt x="126" y="319"/>
                    </a:cubicBezTo>
                    <a:close/>
                  </a:path>
                </a:pathLst>
              </a:custGeom>
              <a:gradFill>
                <a:gsLst>
                  <a:gs pos="0">
                    <a:srgbClr val="7C71B5"/>
                  </a:gs>
                  <a:gs pos="86000">
                    <a:srgbClr val="6559A3"/>
                  </a:gs>
                </a:gsLst>
                <a:lin ang="54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16">
                <a:extLst>
                  <a:ext uri="{FF2B5EF4-FFF2-40B4-BE49-F238E27FC236}">
                    <a16:creationId xmlns="" xmlns:a16="http://schemas.microsoft.com/office/drawing/2014/main" id="{065E8C1F-C0D2-4395-8875-7B1F5D1E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575" y="1809750"/>
                <a:ext cx="3240088" cy="1219200"/>
              </a:xfrm>
              <a:custGeom>
                <a:avLst/>
                <a:gdLst>
                  <a:gd name="T0" fmla="*/ 320 w 861"/>
                  <a:gd name="T1" fmla="*/ 198 h 324"/>
                  <a:gd name="T2" fmla="*/ 541 w 861"/>
                  <a:gd name="T3" fmla="*/ 198 h 324"/>
                  <a:gd name="T4" fmla="*/ 737 w 861"/>
                  <a:gd name="T5" fmla="*/ 198 h 324"/>
                  <a:gd name="T6" fmla="*/ 737 w 861"/>
                  <a:gd name="T7" fmla="*/ 265 h 324"/>
                  <a:gd name="T8" fmla="*/ 737 w 861"/>
                  <a:gd name="T9" fmla="*/ 319 h 324"/>
                  <a:gd name="T10" fmla="*/ 861 w 861"/>
                  <a:gd name="T11" fmla="*/ 162 h 324"/>
                  <a:gd name="T12" fmla="*/ 699 w 861"/>
                  <a:gd name="T13" fmla="*/ 0 h 324"/>
                  <a:gd name="T14" fmla="*/ 541 w 861"/>
                  <a:gd name="T15" fmla="*/ 125 h 324"/>
                  <a:gd name="T16" fmla="*/ 320 w 861"/>
                  <a:gd name="T17" fmla="*/ 125 h 324"/>
                  <a:gd name="T18" fmla="*/ 162 w 861"/>
                  <a:gd name="T19" fmla="*/ 0 h 324"/>
                  <a:gd name="T20" fmla="*/ 0 w 861"/>
                  <a:gd name="T21" fmla="*/ 162 h 324"/>
                  <a:gd name="T22" fmla="*/ 162 w 861"/>
                  <a:gd name="T23" fmla="*/ 324 h 324"/>
                  <a:gd name="T24" fmla="*/ 320 w 861"/>
                  <a:gd name="T25" fmla="*/ 19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61" h="324">
                    <a:moveTo>
                      <a:pt x="320" y="198"/>
                    </a:moveTo>
                    <a:cubicBezTo>
                      <a:pt x="541" y="198"/>
                      <a:pt x="541" y="198"/>
                      <a:pt x="541" y="198"/>
                    </a:cubicBezTo>
                    <a:cubicBezTo>
                      <a:pt x="737" y="198"/>
                      <a:pt x="737" y="198"/>
                      <a:pt x="737" y="198"/>
                    </a:cubicBezTo>
                    <a:cubicBezTo>
                      <a:pt x="737" y="265"/>
                      <a:pt x="737" y="265"/>
                      <a:pt x="737" y="265"/>
                    </a:cubicBezTo>
                    <a:cubicBezTo>
                      <a:pt x="737" y="319"/>
                      <a:pt x="737" y="319"/>
                      <a:pt x="737" y="319"/>
                    </a:cubicBezTo>
                    <a:cubicBezTo>
                      <a:pt x="808" y="302"/>
                      <a:pt x="861" y="238"/>
                      <a:pt x="861" y="162"/>
                    </a:cubicBezTo>
                    <a:cubicBezTo>
                      <a:pt x="861" y="72"/>
                      <a:pt x="788" y="0"/>
                      <a:pt x="699" y="0"/>
                    </a:cubicBezTo>
                    <a:cubicBezTo>
                      <a:pt x="622" y="0"/>
                      <a:pt x="558" y="53"/>
                      <a:pt x="541" y="125"/>
                    </a:cubicBezTo>
                    <a:cubicBezTo>
                      <a:pt x="320" y="125"/>
                      <a:pt x="320" y="125"/>
                      <a:pt x="320" y="125"/>
                    </a:cubicBezTo>
                    <a:cubicBezTo>
                      <a:pt x="303" y="53"/>
                      <a:pt x="239" y="0"/>
                      <a:pt x="162" y="0"/>
                    </a:cubicBezTo>
                    <a:cubicBezTo>
                      <a:pt x="73" y="0"/>
                      <a:pt x="0" y="72"/>
                      <a:pt x="0" y="162"/>
                    </a:cubicBezTo>
                    <a:cubicBezTo>
                      <a:pt x="0" y="251"/>
                      <a:pt x="73" y="324"/>
                      <a:pt x="162" y="324"/>
                    </a:cubicBezTo>
                    <a:cubicBezTo>
                      <a:pt x="239" y="324"/>
                      <a:pt x="303" y="270"/>
                      <a:pt x="320" y="1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6C7FA"/>
                  </a:gs>
                  <a:gs pos="86000">
                    <a:srgbClr val="1097C9"/>
                  </a:gs>
                </a:gsLst>
                <a:lin ang="54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Freeform 322">
              <a:extLst>
                <a:ext uri="{FF2B5EF4-FFF2-40B4-BE49-F238E27FC236}">
                  <a16:creationId xmlns="" xmlns:a16="http://schemas.microsoft.com/office/drawing/2014/main" id="{ABC1975D-542E-4892-91C6-005CE72EF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440" y="1711929"/>
              <a:ext cx="1597713" cy="2522187"/>
            </a:xfrm>
            <a:custGeom>
              <a:avLst/>
              <a:gdLst>
                <a:gd name="connsiteX0" fmla="*/ 609600 w 1200385"/>
                <a:gd name="connsiteY0" fmla="*/ 0 h 1894956"/>
                <a:gd name="connsiteX1" fmla="*/ 1200385 w 1200385"/>
                <a:gd name="connsiteY1" fmla="*/ 466404 h 1894956"/>
                <a:gd name="connsiteX2" fmla="*/ 997185 w 1200385"/>
                <a:gd name="connsiteY2" fmla="*/ 466404 h 1894956"/>
                <a:gd name="connsiteX3" fmla="*/ 748830 w 1200385"/>
                <a:gd name="connsiteY3" fmla="*/ 466404 h 1894956"/>
                <a:gd name="connsiteX4" fmla="*/ 748830 w 1200385"/>
                <a:gd name="connsiteY4" fmla="*/ 1199863 h 1894956"/>
                <a:gd name="connsiteX5" fmla="*/ 748830 w 1200385"/>
                <a:gd name="connsiteY5" fmla="*/ 1887893 h 1894956"/>
                <a:gd name="connsiteX6" fmla="*/ 748830 w 1200385"/>
                <a:gd name="connsiteY6" fmla="*/ 1894956 h 1894956"/>
                <a:gd name="connsiteX7" fmla="*/ 470371 w 1200385"/>
                <a:gd name="connsiteY7" fmla="*/ 1894956 h 1894956"/>
                <a:gd name="connsiteX8" fmla="*/ 470371 w 1200385"/>
                <a:gd name="connsiteY8" fmla="*/ 1831016 h 1894956"/>
                <a:gd name="connsiteX9" fmla="*/ 470371 w 1200385"/>
                <a:gd name="connsiteY9" fmla="*/ 1199863 h 1894956"/>
                <a:gd name="connsiteX10" fmla="*/ 0 w 1200385"/>
                <a:gd name="connsiteY10" fmla="*/ 609335 h 1894956"/>
                <a:gd name="connsiteX11" fmla="*/ 609600 w 1200385"/>
                <a:gd name="connsiteY11" fmla="*/ 0 h 189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0385" h="1894956">
                  <a:moveTo>
                    <a:pt x="609600" y="0"/>
                  </a:moveTo>
                  <a:cubicBezTo>
                    <a:pt x="895585" y="0"/>
                    <a:pt x="1136415" y="199350"/>
                    <a:pt x="1200385" y="466404"/>
                  </a:cubicBezTo>
                  <a:cubicBezTo>
                    <a:pt x="1200385" y="466404"/>
                    <a:pt x="1200385" y="466404"/>
                    <a:pt x="997185" y="466404"/>
                  </a:cubicBezTo>
                  <a:cubicBezTo>
                    <a:pt x="997185" y="466404"/>
                    <a:pt x="997185" y="466404"/>
                    <a:pt x="748830" y="466404"/>
                  </a:cubicBezTo>
                  <a:cubicBezTo>
                    <a:pt x="748830" y="466404"/>
                    <a:pt x="748830" y="466404"/>
                    <a:pt x="748830" y="1199863"/>
                  </a:cubicBezTo>
                  <a:cubicBezTo>
                    <a:pt x="748830" y="1199863"/>
                    <a:pt x="748830" y="1199863"/>
                    <a:pt x="748830" y="1887893"/>
                  </a:cubicBezTo>
                  <a:lnTo>
                    <a:pt x="748830" y="1894956"/>
                  </a:lnTo>
                  <a:lnTo>
                    <a:pt x="470371" y="1894956"/>
                  </a:lnTo>
                  <a:lnTo>
                    <a:pt x="470371" y="1831016"/>
                  </a:lnTo>
                  <a:cubicBezTo>
                    <a:pt x="470371" y="1708699"/>
                    <a:pt x="470371" y="1512993"/>
                    <a:pt x="470371" y="1199863"/>
                  </a:cubicBezTo>
                  <a:cubicBezTo>
                    <a:pt x="203200" y="1139681"/>
                    <a:pt x="0" y="895195"/>
                    <a:pt x="0" y="609335"/>
                  </a:cubicBezTo>
                  <a:cubicBezTo>
                    <a:pt x="0" y="270815"/>
                    <a:pt x="270933" y="0"/>
                    <a:pt x="609600" y="0"/>
                  </a:cubicBezTo>
                  <a:close/>
                </a:path>
              </a:pathLst>
            </a:custGeom>
            <a:gradFill>
              <a:gsLst>
                <a:gs pos="0">
                  <a:srgbClr val="C274B1"/>
                </a:gs>
                <a:gs pos="86000">
                  <a:srgbClr val="99438A"/>
                </a:gs>
              </a:gsLst>
              <a:lin ang="5400000" scaled="1"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10">
              <a:extLst>
                <a:ext uri="{FF2B5EF4-FFF2-40B4-BE49-F238E27FC236}">
                  <a16:creationId xmlns="" xmlns:a16="http://schemas.microsoft.com/office/drawing/2014/main" id="{CD817A84-BDFF-4A95-A4F2-BB60900BF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0108" y="1967598"/>
              <a:ext cx="1111419" cy="1111419"/>
            </a:xfrm>
            <a:prstGeom prst="ellipse">
              <a:avLst/>
            </a:prstGeom>
            <a:solidFill>
              <a:sysClr val="window" lastClr="FFFFF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1">
              <a:extLst>
                <a:ext uri="{FF2B5EF4-FFF2-40B4-BE49-F238E27FC236}">
                  <a16:creationId xmlns="" xmlns:a16="http://schemas.microsoft.com/office/drawing/2014/main" id="{E67074B7-A291-46C5-8F67-36C450E180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4135" y="1967598"/>
              <a:ext cx="1117758" cy="1111419"/>
            </a:xfrm>
            <a:prstGeom prst="ellipse">
              <a:avLst/>
            </a:prstGeom>
            <a:solidFill>
              <a:sysClr val="window" lastClr="FFFFF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Oval 12">
              <a:extLst>
                <a:ext uri="{FF2B5EF4-FFF2-40B4-BE49-F238E27FC236}">
                  <a16:creationId xmlns="" xmlns:a16="http://schemas.microsoft.com/office/drawing/2014/main" id="{7DA361E2-6F8E-4A7E-B67E-F5D2C628C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0108" y="4655287"/>
              <a:ext cx="1111419" cy="1111419"/>
            </a:xfrm>
            <a:prstGeom prst="ellipse">
              <a:avLst/>
            </a:prstGeom>
            <a:solidFill>
              <a:sysClr val="window" lastClr="FFFFF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3">
              <a:extLst>
                <a:ext uri="{FF2B5EF4-FFF2-40B4-BE49-F238E27FC236}">
                  <a16:creationId xmlns="" xmlns:a16="http://schemas.microsoft.com/office/drawing/2014/main" id="{08CB4B9E-F0F3-41EC-89D2-55B8F295E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4135" y="4655287"/>
              <a:ext cx="1117758" cy="1111419"/>
            </a:xfrm>
            <a:prstGeom prst="ellipse">
              <a:avLst/>
            </a:prstGeom>
            <a:solidFill>
              <a:sysClr val="window" lastClr="FFFFF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="" xmlns:a16="http://schemas.microsoft.com/office/drawing/2014/main" id="{5FE9AAEB-B963-4839-821F-44229B4277F7}"/>
                </a:ext>
              </a:extLst>
            </p:cNvPr>
            <p:cNvGrpSpPr/>
            <p:nvPr/>
          </p:nvGrpSpPr>
          <p:grpSpPr>
            <a:xfrm>
              <a:off x="4505996" y="2382795"/>
              <a:ext cx="479643" cy="281025"/>
              <a:chOff x="4113213" y="4046538"/>
              <a:chExt cx="360363" cy="211138"/>
            </a:xfrm>
            <a:solidFill>
              <a:srgbClr val="A85598"/>
            </a:solidFill>
            <a:effectLst/>
          </p:grpSpPr>
          <p:sp>
            <p:nvSpPr>
              <p:cNvPr id="53" name="Freeform 84">
                <a:extLst>
                  <a:ext uri="{FF2B5EF4-FFF2-40B4-BE49-F238E27FC236}">
                    <a16:creationId xmlns="" xmlns:a16="http://schemas.microsoft.com/office/drawing/2014/main" id="{20548F68-A820-46DB-B72A-D175DE99C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0213" y="4098925"/>
                <a:ext cx="104775" cy="104775"/>
              </a:xfrm>
              <a:custGeom>
                <a:avLst/>
                <a:gdLst>
                  <a:gd name="T0" fmla="*/ 14 w 28"/>
                  <a:gd name="T1" fmla="*/ 28 h 28"/>
                  <a:gd name="T2" fmla="*/ 28 w 28"/>
                  <a:gd name="T3" fmla="*/ 14 h 28"/>
                  <a:gd name="T4" fmla="*/ 14 w 28"/>
                  <a:gd name="T5" fmla="*/ 0 h 28"/>
                  <a:gd name="T6" fmla="*/ 0 w 28"/>
                  <a:gd name="T7" fmla="*/ 14 h 28"/>
                  <a:gd name="T8" fmla="*/ 14 w 28"/>
                  <a:gd name="T9" fmla="*/ 28 h 28"/>
                  <a:gd name="T10" fmla="*/ 6 w 28"/>
                  <a:gd name="T11" fmla="*/ 12 h 28"/>
                  <a:gd name="T12" fmla="*/ 8 w 28"/>
                  <a:gd name="T13" fmla="*/ 14 h 28"/>
                  <a:gd name="T14" fmla="*/ 14 w 28"/>
                  <a:gd name="T15" fmla="*/ 20 h 28"/>
                  <a:gd name="T16" fmla="*/ 20 w 28"/>
                  <a:gd name="T17" fmla="*/ 14 h 28"/>
                  <a:gd name="T18" fmla="*/ 14 w 28"/>
                  <a:gd name="T19" fmla="*/ 8 h 28"/>
                  <a:gd name="T20" fmla="*/ 12 w 28"/>
                  <a:gd name="T21" fmla="*/ 6 h 28"/>
                  <a:gd name="T22" fmla="*/ 14 w 28"/>
                  <a:gd name="T23" fmla="*/ 4 h 28"/>
                  <a:gd name="T24" fmla="*/ 24 w 28"/>
                  <a:gd name="T25" fmla="*/ 14 h 28"/>
                  <a:gd name="T26" fmla="*/ 14 w 28"/>
                  <a:gd name="T27" fmla="*/ 24 h 28"/>
                  <a:gd name="T28" fmla="*/ 4 w 28"/>
                  <a:gd name="T29" fmla="*/ 14 h 28"/>
                  <a:gd name="T30" fmla="*/ 6 w 28"/>
                  <a:gd name="T31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22" y="28"/>
                      <a:pt x="28" y="22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  <a:moveTo>
                      <a:pt x="6" y="12"/>
                    </a:moveTo>
                    <a:cubicBezTo>
                      <a:pt x="7" y="12"/>
                      <a:pt x="8" y="13"/>
                      <a:pt x="8" y="14"/>
                    </a:cubicBezTo>
                    <a:cubicBezTo>
                      <a:pt x="8" y="17"/>
                      <a:pt x="11" y="20"/>
                      <a:pt x="14" y="20"/>
                    </a:cubicBezTo>
                    <a:cubicBezTo>
                      <a:pt x="17" y="20"/>
                      <a:pt x="20" y="17"/>
                      <a:pt x="20" y="14"/>
                    </a:cubicBezTo>
                    <a:cubicBezTo>
                      <a:pt x="20" y="11"/>
                      <a:pt x="17" y="8"/>
                      <a:pt x="14" y="8"/>
                    </a:cubicBezTo>
                    <a:cubicBezTo>
                      <a:pt x="13" y="8"/>
                      <a:pt x="12" y="7"/>
                      <a:pt x="12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20" y="4"/>
                      <a:pt x="24" y="8"/>
                      <a:pt x="24" y="14"/>
                    </a:cubicBezTo>
                    <a:cubicBezTo>
                      <a:pt x="24" y="20"/>
                      <a:pt x="20" y="24"/>
                      <a:pt x="14" y="24"/>
                    </a:cubicBezTo>
                    <a:cubicBezTo>
                      <a:pt x="8" y="24"/>
                      <a:pt x="4" y="20"/>
                      <a:pt x="4" y="14"/>
                    </a:cubicBezTo>
                    <a:cubicBezTo>
                      <a:pt x="4" y="13"/>
                      <a:pt x="5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85">
                <a:extLst>
                  <a:ext uri="{FF2B5EF4-FFF2-40B4-BE49-F238E27FC236}">
                    <a16:creationId xmlns="" xmlns:a16="http://schemas.microsoft.com/office/drawing/2014/main" id="{935E9522-C886-47CF-96B3-C1282F821C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13213" y="4046538"/>
                <a:ext cx="360363" cy="211138"/>
              </a:xfrm>
              <a:custGeom>
                <a:avLst/>
                <a:gdLst>
                  <a:gd name="T0" fmla="*/ 0 w 96"/>
                  <a:gd name="T1" fmla="*/ 29 h 56"/>
                  <a:gd name="T2" fmla="*/ 48 w 96"/>
                  <a:gd name="T3" fmla="*/ 56 h 56"/>
                  <a:gd name="T4" fmla="*/ 96 w 96"/>
                  <a:gd name="T5" fmla="*/ 29 h 56"/>
                  <a:gd name="T6" fmla="*/ 96 w 96"/>
                  <a:gd name="T7" fmla="*/ 27 h 56"/>
                  <a:gd name="T8" fmla="*/ 48 w 96"/>
                  <a:gd name="T9" fmla="*/ 0 h 56"/>
                  <a:gd name="T10" fmla="*/ 0 w 96"/>
                  <a:gd name="T11" fmla="*/ 27 h 56"/>
                  <a:gd name="T12" fmla="*/ 0 w 96"/>
                  <a:gd name="T13" fmla="*/ 29 h 56"/>
                  <a:gd name="T14" fmla="*/ 48 w 96"/>
                  <a:gd name="T15" fmla="*/ 10 h 56"/>
                  <a:gd name="T16" fmla="*/ 66 w 96"/>
                  <a:gd name="T17" fmla="*/ 28 h 56"/>
                  <a:gd name="T18" fmla="*/ 48 w 96"/>
                  <a:gd name="T19" fmla="*/ 46 h 56"/>
                  <a:gd name="T20" fmla="*/ 30 w 96"/>
                  <a:gd name="T21" fmla="*/ 28 h 56"/>
                  <a:gd name="T22" fmla="*/ 48 w 96"/>
                  <a:gd name="T23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56">
                    <a:moveTo>
                      <a:pt x="0" y="29"/>
                    </a:moveTo>
                    <a:cubicBezTo>
                      <a:pt x="1" y="30"/>
                      <a:pt x="22" y="56"/>
                      <a:pt x="48" y="56"/>
                    </a:cubicBezTo>
                    <a:cubicBezTo>
                      <a:pt x="74" y="56"/>
                      <a:pt x="95" y="30"/>
                      <a:pt x="96" y="29"/>
                    </a:cubicBezTo>
                    <a:cubicBezTo>
                      <a:pt x="96" y="29"/>
                      <a:pt x="96" y="27"/>
                      <a:pt x="96" y="27"/>
                    </a:cubicBezTo>
                    <a:cubicBezTo>
                      <a:pt x="95" y="26"/>
                      <a:pt x="74" y="0"/>
                      <a:pt x="48" y="0"/>
                    </a:cubicBezTo>
                    <a:cubicBezTo>
                      <a:pt x="22" y="0"/>
                      <a:pt x="1" y="26"/>
                      <a:pt x="0" y="27"/>
                    </a:cubicBezTo>
                    <a:cubicBezTo>
                      <a:pt x="0" y="27"/>
                      <a:pt x="0" y="29"/>
                      <a:pt x="0" y="29"/>
                    </a:cubicBezTo>
                    <a:close/>
                    <a:moveTo>
                      <a:pt x="48" y="10"/>
                    </a:moveTo>
                    <a:cubicBezTo>
                      <a:pt x="58" y="10"/>
                      <a:pt x="66" y="18"/>
                      <a:pt x="66" y="28"/>
                    </a:cubicBezTo>
                    <a:cubicBezTo>
                      <a:pt x="66" y="38"/>
                      <a:pt x="58" y="46"/>
                      <a:pt x="48" y="46"/>
                    </a:cubicBezTo>
                    <a:cubicBezTo>
                      <a:pt x="38" y="46"/>
                      <a:pt x="30" y="38"/>
                      <a:pt x="30" y="28"/>
                    </a:cubicBezTo>
                    <a:cubicBezTo>
                      <a:pt x="30" y="18"/>
                      <a:pt x="38" y="10"/>
                      <a:pt x="4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="" xmlns:a16="http://schemas.microsoft.com/office/drawing/2014/main" id="{BC51B16A-F148-4FB7-A02E-95020CF71F82}"/>
                </a:ext>
              </a:extLst>
            </p:cNvPr>
            <p:cNvGrpSpPr/>
            <p:nvPr/>
          </p:nvGrpSpPr>
          <p:grpSpPr>
            <a:xfrm>
              <a:off x="7244815" y="5026767"/>
              <a:ext cx="396399" cy="368459"/>
              <a:chOff x="6276975" y="3981450"/>
              <a:chExt cx="360363" cy="334963"/>
            </a:xfrm>
            <a:solidFill>
              <a:srgbClr val="6A5EA7"/>
            </a:solidFill>
            <a:effectLst/>
          </p:grpSpPr>
          <p:sp>
            <p:nvSpPr>
              <p:cNvPr id="56" name="Freeform 98">
                <a:extLst>
                  <a:ext uri="{FF2B5EF4-FFF2-40B4-BE49-F238E27FC236}">
                    <a16:creationId xmlns="" xmlns:a16="http://schemas.microsoft.com/office/drawing/2014/main" id="{A697C5A3-1A05-4CA8-8245-6547912E8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2238" y="3981450"/>
                <a:ext cx="165100" cy="334963"/>
              </a:xfrm>
              <a:custGeom>
                <a:avLst/>
                <a:gdLst>
                  <a:gd name="T0" fmla="*/ 14 w 44"/>
                  <a:gd name="T1" fmla="*/ 37 h 89"/>
                  <a:gd name="T2" fmla="*/ 12 w 44"/>
                  <a:gd name="T3" fmla="*/ 39 h 89"/>
                  <a:gd name="T4" fmla="*/ 10 w 44"/>
                  <a:gd name="T5" fmla="*/ 37 h 89"/>
                  <a:gd name="T6" fmla="*/ 0 w 44"/>
                  <a:gd name="T7" fmla="*/ 31 h 89"/>
                  <a:gd name="T8" fmla="*/ 0 w 44"/>
                  <a:gd name="T9" fmla="*/ 67 h 89"/>
                  <a:gd name="T10" fmla="*/ 22 w 44"/>
                  <a:gd name="T11" fmla="*/ 89 h 89"/>
                  <a:gd name="T12" fmla="*/ 44 w 44"/>
                  <a:gd name="T13" fmla="*/ 67 h 89"/>
                  <a:gd name="T14" fmla="*/ 40 w 44"/>
                  <a:gd name="T15" fmla="*/ 54 h 89"/>
                  <a:gd name="T16" fmla="*/ 28 w 44"/>
                  <a:gd name="T17" fmla="*/ 26 h 89"/>
                  <a:gd name="T18" fmla="*/ 27 w 44"/>
                  <a:gd name="T19" fmla="*/ 26 h 89"/>
                  <a:gd name="T20" fmla="*/ 22 w 44"/>
                  <a:gd name="T21" fmla="*/ 20 h 89"/>
                  <a:gd name="T22" fmla="*/ 16 w 44"/>
                  <a:gd name="T23" fmla="*/ 5 h 89"/>
                  <a:gd name="T24" fmla="*/ 15 w 44"/>
                  <a:gd name="T25" fmla="*/ 4 h 89"/>
                  <a:gd name="T26" fmla="*/ 1 w 44"/>
                  <a:gd name="T27" fmla="*/ 4 h 89"/>
                  <a:gd name="T28" fmla="*/ 0 w 44"/>
                  <a:gd name="T29" fmla="*/ 5 h 89"/>
                  <a:gd name="T30" fmla="*/ 0 w 44"/>
                  <a:gd name="T31" fmla="*/ 27 h 89"/>
                  <a:gd name="T32" fmla="*/ 14 w 44"/>
                  <a:gd name="T33" fmla="*/ 37 h 89"/>
                  <a:gd name="T34" fmla="*/ 22 w 44"/>
                  <a:gd name="T35" fmla="*/ 85 h 89"/>
                  <a:gd name="T36" fmla="*/ 4 w 44"/>
                  <a:gd name="T37" fmla="*/ 67 h 89"/>
                  <a:gd name="T38" fmla="*/ 22 w 44"/>
                  <a:gd name="T39" fmla="*/ 49 h 89"/>
                  <a:gd name="T40" fmla="*/ 40 w 44"/>
                  <a:gd name="T41" fmla="*/ 67 h 89"/>
                  <a:gd name="T42" fmla="*/ 22 w 44"/>
                  <a:gd name="T43" fmla="*/ 8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89">
                    <a:moveTo>
                      <a:pt x="14" y="37"/>
                    </a:moveTo>
                    <a:cubicBezTo>
                      <a:pt x="14" y="38"/>
                      <a:pt x="13" y="39"/>
                      <a:pt x="12" y="39"/>
                    </a:cubicBezTo>
                    <a:cubicBezTo>
                      <a:pt x="11" y="39"/>
                      <a:pt x="10" y="38"/>
                      <a:pt x="10" y="37"/>
                    </a:cubicBezTo>
                    <a:cubicBezTo>
                      <a:pt x="10" y="35"/>
                      <a:pt x="6" y="32"/>
                      <a:pt x="0" y="3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34" y="89"/>
                      <a:pt x="44" y="79"/>
                      <a:pt x="44" y="67"/>
                    </a:cubicBezTo>
                    <a:cubicBezTo>
                      <a:pt x="44" y="62"/>
                      <a:pt x="42" y="58"/>
                      <a:pt x="40" y="5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7" y="26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2" y="0"/>
                      <a:pt x="4" y="0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8"/>
                      <a:pt x="14" y="32"/>
                      <a:pt x="14" y="37"/>
                    </a:cubicBezTo>
                    <a:close/>
                    <a:moveTo>
                      <a:pt x="22" y="85"/>
                    </a:moveTo>
                    <a:cubicBezTo>
                      <a:pt x="12" y="85"/>
                      <a:pt x="4" y="77"/>
                      <a:pt x="4" y="67"/>
                    </a:cubicBezTo>
                    <a:cubicBezTo>
                      <a:pt x="4" y="57"/>
                      <a:pt x="12" y="49"/>
                      <a:pt x="22" y="49"/>
                    </a:cubicBezTo>
                    <a:cubicBezTo>
                      <a:pt x="32" y="49"/>
                      <a:pt x="40" y="57"/>
                      <a:pt x="40" y="67"/>
                    </a:cubicBezTo>
                    <a:cubicBezTo>
                      <a:pt x="40" y="77"/>
                      <a:pt x="32" y="85"/>
                      <a:pt x="22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99">
                <a:extLst>
                  <a:ext uri="{FF2B5EF4-FFF2-40B4-BE49-F238E27FC236}">
                    <a16:creationId xmlns="" xmlns:a16="http://schemas.microsoft.com/office/drawing/2014/main" id="{B83E0985-14FB-46D7-8992-666B98041C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6975" y="3981450"/>
                <a:ext cx="165100" cy="334963"/>
              </a:xfrm>
              <a:custGeom>
                <a:avLst/>
                <a:gdLst>
                  <a:gd name="T0" fmla="*/ 0 w 44"/>
                  <a:gd name="T1" fmla="*/ 67 h 89"/>
                  <a:gd name="T2" fmla="*/ 22 w 44"/>
                  <a:gd name="T3" fmla="*/ 89 h 89"/>
                  <a:gd name="T4" fmla="*/ 44 w 44"/>
                  <a:gd name="T5" fmla="*/ 67 h 89"/>
                  <a:gd name="T6" fmla="*/ 44 w 44"/>
                  <a:gd name="T7" fmla="*/ 31 h 89"/>
                  <a:gd name="T8" fmla="*/ 34 w 44"/>
                  <a:gd name="T9" fmla="*/ 37 h 89"/>
                  <a:gd name="T10" fmla="*/ 32 w 44"/>
                  <a:gd name="T11" fmla="*/ 39 h 89"/>
                  <a:gd name="T12" fmla="*/ 30 w 44"/>
                  <a:gd name="T13" fmla="*/ 37 h 89"/>
                  <a:gd name="T14" fmla="*/ 44 w 44"/>
                  <a:gd name="T15" fmla="*/ 27 h 89"/>
                  <a:gd name="T16" fmla="*/ 44 w 44"/>
                  <a:gd name="T17" fmla="*/ 5 h 89"/>
                  <a:gd name="T18" fmla="*/ 43 w 44"/>
                  <a:gd name="T19" fmla="*/ 4 h 89"/>
                  <a:gd name="T20" fmla="*/ 29 w 44"/>
                  <a:gd name="T21" fmla="*/ 4 h 89"/>
                  <a:gd name="T22" fmla="*/ 28 w 44"/>
                  <a:gd name="T23" fmla="*/ 4 h 89"/>
                  <a:gd name="T24" fmla="*/ 22 w 44"/>
                  <a:gd name="T25" fmla="*/ 20 h 89"/>
                  <a:gd name="T26" fmla="*/ 17 w 44"/>
                  <a:gd name="T27" fmla="*/ 26 h 89"/>
                  <a:gd name="T28" fmla="*/ 16 w 44"/>
                  <a:gd name="T29" fmla="*/ 26 h 89"/>
                  <a:gd name="T30" fmla="*/ 4 w 44"/>
                  <a:gd name="T31" fmla="*/ 54 h 89"/>
                  <a:gd name="T32" fmla="*/ 0 w 44"/>
                  <a:gd name="T33" fmla="*/ 67 h 89"/>
                  <a:gd name="T34" fmla="*/ 22 w 44"/>
                  <a:gd name="T35" fmla="*/ 85 h 89"/>
                  <a:gd name="T36" fmla="*/ 4 w 44"/>
                  <a:gd name="T37" fmla="*/ 67 h 89"/>
                  <a:gd name="T38" fmla="*/ 22 w 44"/>
                  <a:gd name="T39" fmla="*/ 49 h 89"/>
                  <a:gd name="T40" fmla="*/ 40 w 44"/>
                  <a:gd name="T41" fmla="*/ 67 h 89"/>
                  <a:gd name="T42" fmla="*/ 22 w 44"/>
                  <a:gd name="T43" fmla="*/ 8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89">
                    <a:moveTo>
                      <a:pt x="0" y="67"/>
                    </a:moveTo>
                    <a:cubicBezTo>
                      <a:pt x="0" y="79"/>
                      <a:pt x="10" y="89"/>
                      <a:pt x="22" y="89"/>
                    </a:cubicBezTo>
                    <a:cubicBezTo>
                      <a:pt x="34" y="89"/>
                      <a:pt x="44" y="79"/>
                      <a:pt x="44" y="67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38" y="32"/>
                      <a:pt x="34" y="35"/>
                      <a:pt x="34" y="37"/>
                    </a:cubicBezTo>
                    <a:cubicBezTo>
                      <a:pt x="34" y="38"/>
                      <a:pt x="33" y="39"/>
                      <a:pt x="32" y="39"/>
                    </a:cubicBezTo>
                    <a:cubicBezTo>
                      <a:pt x="31" y="39"/>
                      <a:pt x="30" y="38"/>
                      <a:pt x="30" y="37"/>
                    </a:cubicBezTo>
                    <a:cubicBezTo>
                      <a:pt x="30" y="32"/>
                      <a:pt x="36" y="28"/>
                      <a:pt x="44" y="27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3" y="4"/>
                    </a:cubicBezTo>
                    <a:cubicBezTo>
                      <a:pt x="40" y="0"/>
                      <a:pt x="32" y="0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2" y="58"/>
                      <a:pt x="0" y="62"/>
                      <a:pt x="0" y="67"/>
                    </a:cubicBezTo>
                    <a:close/>
                    <a:moveTo>
                      <a:pt x="22" y="85"/>
                    </a:moveTo>
                    <a:cubicBezTo>
                      <a:pt x="12" y="85"/>
                      <a:pt x="4" y="77"/>
                      <a:pt x="4" y="67"/>
                    </a:cubicBezTo>
                    <a:cubicBezTo>
                      <a:pt x="4" y="57"/>
                      <a:pt x="12" y="49"/>
                      <a:pt x="22" y="49"/>
                    </a:cubicBezTo>
                    <a:cubicBezTo>
                      <a:pt x="32" y="49"/>
                      <a:pt x="40" y="57"/>
                      <a:pt x="40" y="67"/>
                    </a:cubicBezTo>
                    <a:cubicBezTo>
                      <a:pt x="40" y="77"/>
                      <a:pt x="32" y="85"/>
                      <a:pt x="22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100">
                <a:extLst>
                  <a:ext uri="{FF2B5EF4-FFF2-40B4-BE49-F238E27FC236}">
                    <a16:creationId xmlns="" xmlns:a16="http://schemas.microsoft.com/office/drawing/2014/main" id="{F86CEA45-4AD5-4AF5-B84A-750B03DEF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7138" y="4181475"/>
                <a:ext cx="58738" cy="60325"/>
              </a:xfrm>
              <a:custGeom>
                <a:avLst/>
                <a:gdLst>
                  <a:gd name="T0" fmla="*/ 14 w 16"/>
                  <a:gd name="T1" fmla="*/ 4 h 16"/>
                  <a:gd name="T2" fmla="*/ 16 w 16"/>
                  <a:gd name="T3" fmla="*/ 2 h 16"/>
                  <a:gd name="T4" fmla="*/ 14 w 16"/>
                  <a:gd name="T5" fmla="*/ 0 h 16"/>
                  <a:gd name="T6" fmla="*/ 0 w 16"/>
                  <a:gd name="T7" fmla="*/ 14 h 16"/>
                  <a:gd name="T8" fmla="*/ 2 w 16"/>
                  <a:gd name="T9" fmla="*/ 16 h 16"/>
                  <a:gd name="T10" fmla="*/ 4 w 16"/>
                  <a:gd name="T11" fmla="*/ 14 h 16"/>
                  <a:gd name="T12" fmla="*/ 14 w 16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3" y="16"/>
                      <a:pt x="4" y="15"/>
                      <a:pt x="4" y="14"/>
                    </a:cubicBezTo>
                    <a:cubicBezTo>
                      <a:pt x="4" y="9"/>
                      <a:pt x="8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101">
                <a:extLst>
                  <a:ext uri="{FF2B5EF4-FFF2-40B4-BE49-F238E27FC236}">
                    <a16:creationId xmlns="" xmlns:a16="http://schemas.microsoft.com/office/drawing/2014/main" id="{57C9C5AC-057E-47BB-89CA-91BE0D580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2400" y="4181475"/>
                <a:ext cx="58738" cy="60325"/>
              </a:xfrm>
              <a:custGeom>
                <a:avLst/>
                <a:gdLst>
                  <a:gd name="T0" fmla="*/ 14 w 16"/>
                  <a:gd name="T1" fmla="*/ 4 h 16"/>
                  <a:gd name="T2" fmla="*/ 16 w 16"/>
                  <a:gd name="T3" fmla="*/ 2 h 16"/>
                  <a:gd name="T4" fmla="*/ 14 w 16"/>
                  <a:gd name="T5" fmla="*/ 0 h 16"/>
                  <a:gd name="T6" fmla="*/ 0 w 16"/>
                  <a:gd name="T7" fmla="*/ 14 h 16"/>
                  <a:gd name="T8" fmla="*/ 2 w 16"/>
                  <a:gd name="T9" fmla="*/ 16 h 16"/>
                  <a:gd name="T10" fmla="*/ 4 w 16"/>
                  <a:gd name="T11" fmla="*/ 14 h 16"/>
                  <a:gd name="T12" fmla="*/ 14 w 16"/>
                  <a:gd name="T1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3" y="16"/>
                      <a:pt x="4" y="15"/>
                      <a:pt x="4" y="14"/>
                    </a:cubicBezTo>
                    <a:cubicBezTo>
                      <a:pt x="4" y="9"/>
                      <a:pt x="8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="" xmlns:a16="http://schemas.microsoft.com/office/drawing/2014/main" id="{703A34E9-78B3-4896-9F1F-C88D8CFCB031}"/>
                </a:ext>
              </a:extLst>
            </p:cNvPr>
            <p:cNvGrpSpPr/>
            <p:nvPr/>
          </p:nvGrpSpPr>
          <p:grpSpPr>
            <a:xfrm>
              <a:off x="4527798" y="4992016"/>
              <a:ext cx="436038" cy="437961"/>
              <a:chOff x="5554663" y="3971925"/>
              <a:chExt cx="360362" cy="361951"/>
            </a:xfrm>
            <a:solidFill>
              <a:srgbClr val="137CD5"/>
            </a:solidFill>
            <a:effectLst/>
          </p:grpSpPr>
          <p:sp>
            <p:nvSpPr>
              <p:cNvPr id="61" name="Freeform 27">
                <a:extLst>
                  <a:ext uri="{FF2B5EF4-FFF2-40B4-BE49-F238E27FC236}">
                    <a16:creationId xmlns="" xmlns:a16="http://schemas.microsoft.com/office/drawing/2014/main" id="{A76C2C9D-98EE-41B0-AA7A-97B5D3B30A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4663" y="4078288"/>
                <a:ext cx="255588" cy="255588"/>
              </a:xfrm>
              <a:custGeom>
                <a:avLst/>
                <a:gdLst>
                  <a:gd name="T0" fmla="*/ 67 w 68"/>
                  <a:gd name="T1" fmla="*/ 41 h 68"/>
                  <a:gd name="T2" fmla="*/ 62 w 68"/>
                  <a:gd name="T3" fmla="*/ 38 h 68"/>
                  <a:gd name="T4" fmla="*/ 62 w 68"/>
                  <a:gd name="T5" fmla="*/ 34 h 68"/>
                  <a:gd name="T6" fmla="*/ 62 w 68"/>
                  <a:gd name="T7" fmla="*/ 30 h 68"/>
                  <a:gd name="T8" fmla="*/ 67 w 68"/>
                  <a:gd name="T9" fmla="*/ 27 h 68"/>
                  <a:gd name="T10" fmla="*/ 67 w 68"/>
                  <a:gd name="T11" fmla="*/ 24 h 68"/>
                  <a:gd name="T12" fmla="*/ 59 w 68"/>
                  <a:gd name="T13" fmla="*/ 10 h 68"/>
                  <a:gd name="T14" fmla="*/ 58 w 68"/>
                  <a:gd name="T15" fmla="*/ 9 h 68"/>
                  <a:gd name="T16" fmla="*/ 57 w 68"/>
                  <a:gd name="T17" fmla="*/ 9 h 68"/>
                  <a:gd name="T18" fmla="*/ 52 w 68"/>
                  <a:gd name="T19" fmla="*/ 12 h 68"/>
                  <a:gd name="T20" fmla="*/ 44 w 68"/>
                  <a:gd name="T21" fmla="*/ 8 h 68"/>
                  <a:gd name="T22" fmla="*/ 44 w 68"/>
                  <a:gd name="T23" fmla="*/ 2 h 68"/>
                  <a:gd name="T24" fmla="*/ 42 w 68"/>
                  <a:gd name="T25" fmla="*/ 0 h 68"/>
                  <a:gd name="T26" fmla="*/ 26 w 68"/>
                  <a:gd name="T27" fmla="*/ 0 h 68"/>
                  <a:gd name="T28" fmla="*/ 24 w 68"/>
                  <a:gd name="T29" fmla="*/ 2 h 68"/>
                  <a:gd name="T30" fmla="*/ 24 w 68"/>
                  <a:gd name="T31" fmla="*/ 8 h 68"/>
                  <a:gd name="T32" fmla="*/ 17 w 68"/>
                  <a:gd name="T33" fmla="*/ 12 h 68"/>
                  <a:gd name="T34" fmla="*/ 11 w 68"/>
                  <a:gd name="T35" fmla="*/ 9 h 68"/>
                  <a:gd name="T36" fmla="*/ 9 w 68"/>
                  <a:gd name="T37" fmla="*/ 10 h 68"/>
                  <a:gd name="T38" fmla="*/ 1 w 68"/>
                  <a:gd name="T39" fmla="*/ 24 h 68"/>
                  <a:gd name="T40" fmla="*/ 0 w 68"/>
                  <a:gd name="T41" fmla="*/ 25 h 68"/>
                  <a:gd name="T42" fmla="*/ 1 w 68"/>
                  <a:gd name="T43" fmla="*/ 27 h 68"/>
                  <a:gd name="T44" fmla="*/ 6 w 68"/>
                  <a:gd name="T45" fmla="*/ 30 h 68"/>
                  <a:gd name="T46" fmla="*/ 6 w 68"/>
                  <a:gd name="T47" fmla="*/ 34 h 68"/>
                  <a:gd name="T48" fmla="*/ 6 w 68"/>
                  <a:gd name="T49" fmla="*/ 38 h 68"/>
                  <a:gd name="T50" fmla="*/ 1 w 68"/>
                  <a:gd name="T51" fmla="*/ 41 h 68"/>
                  <a:gd name="T52" fmla="*/ 1 w 68"/>
                  <a:gd name="T53" fmla="*/ 44 h 68"/>
                  <a:gd name="T54" fmla="*/ 9 w 68"/>
                  <a:gd name="T55" fmla="*/ 58 h 68"/>
                  <a:gd name="T56" fmla="*/ 11 w 68"/>
                  <a:gd name="T57" fmla="*/ 59 h 68"/>
                  <a:gd name="T58" fmla="*/ 17 w 68"/>
                  <a:gd name="T59" fmla="*/ 56 h 68"/>
                  <a:gd name="T60" fmla="*/ 24 w 68"/>
                  <a:gd name="T61" fmla="*/ 60 h 68"/>
                  <a:gd name="T62" fmla="*/ 24 w 68"/>
                  <a:gd name="T63" fmla="*/ 66 h 68"/>
                  <a:gd name="T64" fmla="*/ 26 w 68"/>
                  <a:gd name="T65" fmla="*/ 68 h 68"/>
                  <a:gd name="T66" fmla="*/ 42 w 68"/>
                  <a:gd name="T67" fmla="*/ 68 h 68"/>
                  <a:gd name="T68" fmla="*/ 44 w 68"/>
                  <a:gd name="T69" fmla="*/ 66 h 68"/>
                  <a:gd name="T70" fmla="*/ 44 w 68"/>
                  <a:gd name="T71" fmla="*/ 60 h 68"/>
                  <a:gd name="T72" fmla="*/ 52 w 68"/>
                  <a:gd name="T73" fmla="*/ 56 h 68"/>
                  <a:gd name="T74" fmla="*/ 57 w 68"/>
                  <a:gd name="T75" fmla="*/ 59 h 68"/>
                  <a:gd name="T76" fmla="*/ 58 w 68"/>
                  <a:gd name="T77" fmla="*/ 59 h 68"/>
                  <a:gd name="T78" fmla="*/ 60 w 68"/>
                  <a:gd name="T79" fmla="*/ 58 h 68"/>
                  <a:gd name="T80" fmla="*/ 68 w 68"/>
                  <a:gd name="T81" fmla="*/ 44 h 68"/>
                  <a:gd name="T82" fmla="*/ 67 w 68"/>
                  <a:gd name="T83" fmla="*/ 41 h 68"/>
                  <a:gd name="T84" fmla="*/ 34 w 68"/>
                  <a:gd name="T85" fmla="*/ 48 h 68"/>
                  <a:gd name="T86" fmla="*/ 20 w 68"/>
                  <a:gd name="T87" fmla="*/ 34 h 68"/>
                  <a:gd name="T88" fmla="*/ 34 w 68"/>
                  <a:gd name="T89" fmla="*/ 20 h 68"/>
                  <a:gd name="T90" fmla="*/ 48 w 68"/>
                  <a:gd name="T91" fmla="*/ 34 h 68"/>
                  <a:gd name="T92" fmla="*/ 34 w 68"/>
                  <a:gd name="T93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68">
                    <a:moveTo>
                      <a:pt x="67" y="41"/>
                    </a:move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7"/>
                      <a:pt x="62" y="35"/>
                      <a:pt x="62" y="34"/>
                    </a:cubicBezTo>
                    <a:cubicBezTo>
                      <a:pt x="62" y="33"/>
                      <a:pt x="62" y="31"/>
                      <a:pt x="62" y="30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6"/>
                      <a:pt x="68" y="25"/>
                      <a:pt x="67" y="24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9"/>
                      <a:pt x="58" y="9"/>
                    </a:cubicBezTo>
                    <a:cubicBezTo>
                      <a:pt x="58" y="9"/>
                      <a:pt x="57" y="9"/>
                      <a:pt x="57" y="9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0" y="10"/>
                      <a:pt x="47" y="9"/>
                      <a:pt x="44" y="8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4" y="1"/>
                      <a:pt x="24" y="2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2" y="9"/>
                      <a:pt x="19" y="10"/>
                      <a:pt x="17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1"/>
                      <a:pt x="6" y="33"/>
                      <a:pt x="6" y="34"/>
                    </a:cubicBezTo>
                    <a:cubicBezTo>
                      <a:pt x="6" y="35"/>
                      <a:pt x="6" y="37"/>
                      <a:pt x="6" y="38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9"/>
                      <a:pt x="10" y="59"/>
                      <a:pt x="11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9" y="58"/>
                      <a:pt x="22" y="59"/>
                      <a:pt x="24" y="6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7"/>
                      <a:pt x="25" y="68"/>
                      <a:pt x="26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3" y="68"/>
                      <a:pt x="44" y="67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7" y="59"/>
                      <a:pt x="50" y="58"/>
                      <a:pt x="52" y="56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59"/>
                      <a:pt x="58" y="59"/>
                      <a:pt x="58" y="59"/>
                    </a:cubicBezTo>
                    <a:cubicBezTo>
                      <a:pt x="59" y="59"/>
                      <a:pt x="59" y="58"/>
                      <a:pt x="60" y="5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3"/>
                      <a:pt x="68" y="42"/>
                      <a:pt x="67" y="41"/>
                    </a:cubicBezTo>
                    <a:close/>
                    <a:moveTo>
                      <a:pt x="34" y="48"/>
                    </a:moveTo>
                    <a:cubicBezTo>
                      <a:pt x="26" y="48"/>
                      <a:pt x="20" y="42"/>
                      <a:pt x="20" y="34"/>
                    </a:cubicBezTo>
                    <a:cubicBezTo>
                      <a:pt x="20" y="26"/>
                      <a:pt x="26" y="20"/>
                      <a:pt x="34" y="20"/>
                    </a:cubicBezTo>
                    <a:cubicBezTo>
                      <a:pt x="42" y="20"/>
                      <a:pt x="48" y="26"/>
                      <a:pt x="48" y="34"/>
                    </a:cubicBezTo>
                    <a:cubicBezTo>
                      <a:pt x="48" y="42"/>
                      <a:pt x="42" y="48"/>
                      <a:pt x="3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28">
                <a:extLst>
                  <a:ext uri="{FF2B5EF4-FFF2-40B4-BE49-F238E27FC236}">
                    <a16:creationId xmlns="" xmlns:a16="http://schemas.microsoft.com/office/drawing/2014/main" id="{3A84B657-BC12-4DAD-903F-BC844E7D8D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5800" y="3971925"/>
                <a:ext cx="149225" cy="150813"/>
              </a:xfrm>
              <a:custGeom>
                <a:avLst/>
                <a:gdLst>
                  <a:gd name="T0" fmla="*/ 39 w 40"/>
                  <a:gd name="T1" fmla="*/ 24 h 40"/>
                  <a:gd name="T2" fmla="*/ 36 w 40"/>
                  <a:gd name="T3" fmla="*/ 22 h 40"/>
                  <a:gd name="T4" fmla="*/ 36 w 40"/>
                  <a:gd name="T5" fmla="*/ 20 h 40"/>
                  <a:gd name="T6" fmla="*/ 36 w 40"/>
                  <a:gd name="T7" fmla="*/ 18 h 40"/>
                  <a:gd name="T8" fmla="*/ 39 w 40"/>
                  <a:gd name="T9" fmla="*/ 16 h 40"/>
                  <a:gd name="T10" fmla="*/ 39 w 40"/>
                  <a:gd name="T11" fmla="*/ 13 h 40"/>
                  <a:gd name="T12" fmla="*/ 35 w 40"/>
                  <a:gd name="T13" fmla="*/ 7 h 40"/>
                  <a:gd name="T14" fmla="*/ 34 w 40"/>
                  <a:gd name="T15" fmla="*/ 6 h 40"/>
                  <a:gd name="T16" fmla="*/ 33 w 40"/>
                  <a:gd name="T17" fmla="*/ 6 h 40"/>
                  <a:gd name="T18" fmla="*/ 30 w 40"/>
                  <a:gd name="T19" fmla="*/ 7 h 40"/>
                  <a:gd name="T20" fmla="*/ 26 w 40"/>
                  <a:gd name="T21" fmla="*/ 5 h 40"/>
                  <a:gd name="T22" fmla="*/ 26 w 40"/>
                  <a:gd name="T23" fmla="*/ 2 h 40"/>
                  <a:gd name="T24" fmla="*/ 24 w 40"/>
                  <a:gd name="T25" fmla="*/ 0 h 40"/>
                  <a:gd name="T26" fmla="*/ 16 w 40"/>
                  <a:gd name="T27" fmla="*/ 0 h 40"/>
                  <a:gd name="T28" fmla="*/ 14 w 40"/>
                  <a:gd name="T29" fmla="*/ 2 h 40"/>
                  <a:gd name="T30" fmla="*/ 14 w 40"/>
                  <a:gd name="T31" fmla="*/ 5 h 40"/>
                  <a:gd name="T32" fmla="*/ 10 w 40"/>
                  <a:gd name="T33" fmla="*/ 7 h 40"/>
                  <a:gd name="T34" fmla="*/ 8 w 40"/>
                  <a:gd name="T35" fmla="*/ 6 h 40"/>
                  <a:gd name="T36" fmla="*/ 5 w 40"/>
                  <a:gd name="T37" fmla="*/ 7 h 40"/>
                  <a:gd name="T38" fmla="*/ 1 w 40"/>
                  <a:gd name="T39" fmla="*/ 13 h 40"/>
                  <a:gd name="T40" fmla="*/ 1 w 40"/>
                  <a:gd name="T41" fmla="*/ 15 h 40"/>
                  <a:gd name="T42" fmla="*/ 1 w 40"/>
                  <a:gd name="T43" fmla="*/ 16 h 40"/>
                  <a:gd name="T44" fmla="*/ 4 w 40"/>
                  <a:gd name="T45" fmla="*/ 18 h 40"/>
                  <a:gd name="T46" fmla="*/ 4 w 40"/>
                  <a:gd name="T47" fmla="*/ 20 h 40"/>
                  <a:gd name="T48" fmla="*/ 4 w 40"/>
                  <a:gd name="T49" fmla="*/ 22 h 40"/>
                  <a:gd name="T50" fmla="*/ 1 w 40"/>
                  <a:gd name="T51" fmla="*/ 24 h 40"/>
                  <a:gd name="T52" fmla="*/ 1 w 40"/>
                  <a:gd name="T53" fmla="*/ 25 h 40"/>
                  <a:gd name="T54" fmla="*/ 1 w 40"/>
                  <a:gd name="T55" fmla="*/ 27 h 40"/>
                  <a:gd name="T56" fmla="*/ 5 w 40"/>
                  <a:gd name="T57" fmla="*/ 33 h 40"/>
                  <a:gd name="T58" fmla="*/ 7 w 40"/>
                  <a:gd name="T59" fmla="*/ 34 h 40"/>
                  <a:gd name="T60" fmla="*/ 10 w 40"/>
                  <a:gd name="T61" fmla="*/ 33 h 40"/>
                  <a:gd name="T62" fmla="*/ 14 w 40"/>
                  <a:gd name="T63" fmla="*/ 35 h 40"/>
                  <a:gd name="T64" fmla="*/ 14 w 40"/>
                  <a:gd name="T65" fmla="*/ 38 h 40"/>
                  <a:gd name="T66" fmla="*/ 16 w 40"/>
                  <a:gd name="T67" fmla="*/ 40 h 40"/>
                  <a:gd name="T68" fmla="*/ 24 w 40"/>
                  <a:gd name="T69" fmla="*/ 40 h 40"/>
                  <a:gd name="T70" fmla="*/ 26 w 40"/>
                  <a:gd name="T71" fmla="*/ 38 h 40"/>
                  <a:gd name="T72" fmla="*/ 26 w 40"/>
                  <a:gd name="T73" fmla="*/ 35 h 40"/>
                  <a:gd name="T74" fmla="*/ 30 w 40"/>
                  <a:gd name="T75" fmla="*/ 33 h 40"/>
                  <a:gd name="T76" fmla="*/ 33 w 40"/>
                  <a:gd name="T77" fmla="*/ 34 h 40"/>
                  <a:gd name="T78" fmla="*/ 34 w 40"/>
                  <a:gd name="T79" fmla="*/ 34 h 40"/>
                  <a:gd name="T80" fmla="*/ 35 w 40"/>
                  <a:gd name="T81" fmla="*/ 33 h 40"/>
                  <a:gd name="T82" fmla="*/ 39 w 40"/>
                  <a:gd name="T83" fmla="*/ 27 h 40"/>
                  <a:gd name="T84" fmla="*/ 39 w 40"/>
                  <a:gd name="T85" fmla="*/ 24 h 40"/>
                  <a:gd name="T86" fmla="*/ 20 w 40"/>
                  <a:gd name="T87" fmla="*/ 28 h 40"/>
                  <a:gd name="T88" fmla="*/ 12 w 40"/>
                  <a:gd name="T89" fmla="*/ 20 h 40"/>
                  <a:gd name="T90" fmla="*/ 20 w 40"/>
                  <a:gd name="T91" fmla="*/ 12 h 40"/>
                  <a:gd name="T92" fmla="*/ 28 w 40"/>
                  <a:gd name="T93" fmla="*/ 20 h 40"/>
                  <a:gd name="T94" fmla="*/ 20 w 40"/>
                  <a:gd name="T95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" h="40">
                    <a:moveTo>
                      <a:pt x="39" y="24"/>
                    </a:move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1"/>
                      <a:pt x="36" y="21"/>
                      <a:pt x="36" y="20"/>
                    </a:cubicBezTo>
                    <a:cubicBezTo>
                      <a:pt x="36" y="19"/>
                      <a:pt x="36" y="19"/>
                      <a:pt x="36" y="1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6"/>
                      <a:pt x="40" y="14"/>
                      <a:pt x="39" y="1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6"/>
                      <a:pt x="35" y="6"/>
                      <a:pt x="34" y="6"/>
                    </a:cubicBezTo>
                    <a:cubicBezTo>
                      <a:pt x="34" y="5"/>
                      <a:pt x="33" y="6"/>
                      <a:pt x="33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6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2" y="7"/>
                      <a:pt x="10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20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0" y="26"/>
                      <a:pt x="0" y="26"/>
                      <a:pt x="1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6" y="35"/>
                      <a:pt x="7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33"/>
                      <a:pt x="13" y="34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5" y="40"/>
                      <a:pt x="16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0"/>
                      <a:pt x="26" y="39"/>
                      <a:pt x="26" y="38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8" y="34"/>
                      <a:pt x="29" y="34"/>
                      <a:pt x="30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5"/>
                      <a:pt x="34" y="34"/>
                    </a:cubicBezTo>
                    <a:cubicBezTo>
                      <a:pt x="35" y="34"/>
                      <a:pt x="35" y="34"/>
                      <a:pt x="35" y="33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4"/>
                      <a:pt x="39" y="24"/>
                    </a:cubicBezTo>
                    <a:close/>
                    <a:moveTo>
                      <a:pt x="20" y="28"/>
                    </a:moveTo>
                    <a:cubicBezTo>
                      <a:pt x="16" y="28"/>
                      <a:pt x="12" y="24"/>
                      <a:pt x="12" y="20"/>
                    </a:cubicBezTo>
                    <a:cubicBezTo>
                      <a:pt x="12" y="16"/>
                      <a:pt x="16" y="12"/>
                      <a:pt x="20" y="12"/>
                    </a:cubicBezTo>
                    <a:cubicBezTo>
                      <a:pt x="24" y="12"/>
                      <a:pt x="28" y="16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="" xmlns:a16="http://schemas.microsoft.com/office/drawing/2014/main" id="{F74A510A-1C56-4535-BD71-1F26AB402219}"/>
                </a:ext>
              </a:extLst>
            </p:cNvPr>
            <p:cNvGrpSpPr/>
            <p:nvPr/>
          </p:nvGrpSpPr>
          <p:grpSpPr>
            <a:xfrm>
              <a:off x="7224995" y="2304327"/>
              <a:ext cx="436039" cy="437961"/>
              <a:chOff x="7718425" y="3248025"/>
              <a:chExt cx="360363" cy="361951"/>
            </a:xfrm>
            <a:solidFill>
              <a:srgbClr val="1DA7D9"/>
            </a:solidFill>
            <a:effectLst/>
          </p:grpSpPr>
          <p:sp>
            <p:nvSpPr>
              <p:cNvPr id="64" name="Freeform 63">
                <a:extLst>
                  <a:ext uri="{FF2B5EF4-FFF2-40B4-BE49-F238E27FC236}">
                    <a16:creationId xmlns="" xmlns:a16="http://schemas.microsoft.com/office/drawing/2014/main" id="{BFDEADE1-1078-4AF9-A15C-19B89C258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425" y="3248025"/>
                <a:ext cx="360363" cy="331788"/>
              </a:xfrm>
              <a:custGeom>
                <a:avLst/>
                <a:gdLst>
                  <a:gd name="T0" fmla="*/ 20 w 96"/>
                  <a:gd name="T1" fmla="*/ 88 h 88"/>
                  <a:gd name="T2" fmla="*/ 8 w 96"/>
                  <a:gd name="T3" fmla="*/ 75 h 88"/>
                  <a:gd name="T4" fmla="*/ 17 w 96"/>
                  <a:gd name="T5" fmla="*/ 65 h 88"/>
                  <a:gd name="T6" fmla="*/ 2 w 96"/>
                  <a:gd name="T7" fmla="*/ 56 h 88"/>
                  <a:gd name="T8" fmla="*/ 0 w 96"/>
                  <a:gd name="T9" fmla="*/ 42 h 88"/>
                  <a:gd name="T10" fmla="*/ 13 w 96"/>
                  <a:gd name="T11" fmla="*/ 40 h 88"/>
                  <a:gd name="T12" fmla="*/ 8 w 96"/>
                  <a:gd name="T13" fmla="*/ 23 h 88"/>
                  <a:gd name="T14" fmla="*/ 8 w 96"/>
                  <a:gd name="T15" fmla="*/ 20 h 88"/>
                  <a:gd name="T16" fmla="*/ 23 w 96"/>
                  <a:gd name="T17" fmla="*/ 8 h 88"/>
                  <a:gd name="T18" fmla="*/ 40 w 96"/>
                  <a:gd name="T19" fmla="*/ 13 h 88"/>
                  <a:gd name="T20" fmla="*/ 42 w 96"/>
                  <a:gd name="T21" fmla="*/ 0 h 88"/>
                  <a:gd name="T22" fmla="*/ 56 w 96"/>
                  <a:gd name="T23" fmla="*/ 2 h 88"/>
                  <a:gd name="T24" fmla="*/ 65 w 96"/>
                  <a:gd name="T25" fmla="*/ 17 h 88"/>
                  <a:gd name="T26" fmla="*/ 76 w 96"/>
                  <a:gd name="T27" fmla="*/ 8 h 88"/>
                  <a:gd name="T28" fmla="*/ 88 w 96"/>
                  <a:gd name="T29" fmla="*/ 21 h 88"/>
                  <a:gd name="T30" fmla="*/ 79 w 96"/>
                  <a:gd name="T31" fmla="*/ 31 h 88"/>
                  <a:gd name="T32" fmla="*/ 94 w 96"/>
                  <a:gd name="T33" fmla="*/ 40 h 88"/>
                  <a:gd name="T34" fmla="*/ 96 w 96"/>
                  <a:gd name="T35" fmla="*/ 54 h 88"/>
                  <a:gd name="T36" fmla="*/ 83 w 96"/>
                  <a:gd name="T37" fmla="*/ 56 h 88"/>
                  <a:gd name="T38" fmla="*/ 88 w 96"/>
                  <a:gd name="T39" fmla="*/ 73 h 88"/>
                  <a:gd name="T40" fmla="*/ 76 w 96"/>
                  <a:gd name="T41" fmla="*/ 88 h 88"/>
                  <a:gd name="T42" fmla="*/ 64 w 96"/>
                  <a:gd name="T43" fmla="*/ 78 h 88"/>
                  <a:gd name="T44" fmla="*/ 67 w 96"/>
                  <a:gd name="T45" fmla="*/ 76 h 88"/>
                  <a:gd name="T46" fmla="*/ 83 w 96"/>
                  <a:gd name="T47" fmla="*/ 75 h 88"/>
                  <a:gd name="T48" fmla="*/ 75 w 96"/>
                  <a:gd name="T49" fmla="*/ 65 h 88"/>
                  <a:gd name="T50" fmla="*/ 81 w 96"/>
                  <a:gd name="T51" fmla="*/ 52 h 88"/>
                  <a:gd name="T52" fmla="*/ 92 w 96"/>
                  <a:gd name="T53" fmla="*/ 44 h 88"/>
                  <a:gd name="T54" fmla="*/ 79 w 96"/>
                  <a:gd name="T55" fmla="*/ 42 h 88"/>
                  <a:gd name="T56" fmla="*/ 76 w 96"/>
                  <a:gd name="T57" fmla="*/ 29 h 88"/>
                  <a:gd name="T58" fmla="*/ 75 w 96"/>
                  <a:gd name="T59" fmla="*/ 13 h 88"/>
                  <a:gd name="T60" fmla="*/ 65 w 96"/>
                  <a:gd name="T61" fmla="*/ 21 h 88"/>
                  <a:gd name="T62" fmla="*/ 52 w 96"/>
                  <a:gd name="T63" fmla="*/ 15 h 88"/>
                  <a:gd name="T64" fmla="*/ 44 w 96"/>
                  <a:gd name="T65" fmla="*/ 4 h 88"/>
                  <a:gd name="T66" fmla="*/ 42 w 96"/>
                  <a:gd name="T67" fmla="*/ 17 h 88"/>
                  <a:gd name="T68" fmla="*/ 29 w 96"/>
                  <a:gd name="T69" fmla="*/ 20 h 88"/>
                  <a:gd name="T70" fmla="*/ 13 w 96"/>
                  <a:gd name="T71" fmla="*/ 21 h 88"/>
                  <a:gd name="T72" fmla="*/ 21 w 96"/>
                  <a:gd name="T73" fmla="*/ 31 h 88"/>
                  <a:gd name="T74" fmla="*/ 15 w 96"/>
                  <a:gd name="T75" fmla="*/ 44 h 88"/>
                  <a:gd name="T76" fmla="*/ 4 w 96"/>
                  <a:gd name="T77" fmla="*/ 52 h 88"/>
                  <a:gd name="T78" fmla="*/ 17 w 96"/>
                  <a:gd name="T79" fmla="*/ 54 h 88"/>
                  <a:gd name="T80" fmla="*/ 20 w 96"/>
                  <a:gd name="T81" fmla="*/ 67 h 88"/>
                  <a:gd name="T82" fmla="*/ 21 w 96"/>
                  <a:gd name="T83" fmla="*/ 83 h 88"/>
                  <a:gd name="T84" fmla="*/ 32 w 96"/>
                  <a:gd name="T85" fmla="*/ 76 h 88"/>
                  <a:gd name="T86" fmla="*/ 23 w 96"/>
                  <a:gd name="T8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" h="88">
                    <a:moveTo>
                      <a:pt x="21" y="88"/>
                    </a:moveTo>
                    <a:cubicBezTo>
                      <a:pt x="21" y="88"/>
                      <a:pt x="20" y="88"/>
                      <a:pt x="20" y="88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3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5" y="63"/>
                      <a:pt x="14" y="59"/>
                      <a:pt x="13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6"/>
                      <a:pt x="0" y="55"/>
                      <a:pt x="0" y="5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1"/>
                      <a:pt x="1" y="40"/>
                      <a:pt x="2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37"/>
                      <a:pt x="15" y="33"/>
                      <a:pt x="17" y="31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1"/>
                    </a:cubicBezTo>
                    <a:cubicBezTo>
                      <a:pt x="8" y="21"/>
                      <a:pt x="8" y="20"/>
                      <a:pt x="8" y="2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2" y="8"/>
                      <a:pt x="23" y="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3" y="15"/>
                      <a:pt x="37" y="14"/>
                      <a:pt x="40" y="1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1" y="0"/>
                      <a:pt x="4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6" y="1"/>
                      <a:pt x="56" y="2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9" y="14"/>
                      <a:pt x="63" y="15"/>
                      <a:pt x="65" y="1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5" y="8"/>
                      <a:pt x="76" y="8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1"/>
                      <a:pt x="88" y="21"/>
                    </a:cubicBezTo>
                    <a:cubicBezTo>
                      <a:pt x="88" y="22"/>
                      <a:pt x="88" y="22"/>
                      <a:pt x="88" y="23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81" y="33"/>
                      <a:pt x="82" y="37"/>
                      <a:pt x="83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5" y="40"/>
                      <a:pt x="96" y="41"/>
                      <a:pt x="96" y="42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5"/>
                      <a:pt x="95" y="56"/>
                      <a:pt x="94" y="56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9"/>
                      <a:pt x="81" y="63"/>
                      <a:pt x="79" y="65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4"/>
                      <a:pt x="88" y="76"/>
                      <a:pt x="88" y="76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88"/>
                      <a:pt x="74" y="88"/>
                      <a:pt x="73" y="8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3" y="78"/>
                      <a:pt x="63" y="76"/>
                      <a:pt x="64" y="76"/>
                    </a:cubicBezTo>
                    <a:cubicBezTo>
                      <a:pt x="65" y="75"/>
                      <a:pt x="66" y="75"/>
                      <a:pt x="67" y="76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83" y="75"/>
                      <a:pt x="83" y="75"/>
                      <a:pt x="83" y="75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5" y="66"/>
                      <a:pt x="75" y="65"/>
                      <a:pt x="75" y="65"/>
                    </a:cubicBezTo>
                    <a:cubicBezTo>
                      <a:pt x="77" y="62"/>
                      <a:pt x="79" y="56"/>
                      <a:pt x="79" y="54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0" y="44"/>
                      <a:pt x="79" y="43"/>
                      <a:pt x="79" y="42"/>
                    </a:cubicBezTo>
                    <a:cubicBezTo>
                      <a:pt x="79" y="40"/>
                      <a:pt x="77" y="34"/>
                      <a:pt x="75" y="31"/>
                    </a:cubicBezTo>
                    <a:cubicBezTo>
                      <a:pt x="75" y="31"/>
                      <a:pt x="75" y="30"/>
                      <a:pt x="76" y="29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2" y="19"/>
                      <a:pt x="57" y="18"/>
                      <a:pt x="54" y="17"/>
                    </a:cubicBezTo>
                    <a:cubicBezTo>
                      <a:pt x="53" y="17"/>
                      <a:pt x="52" y="16"/>
                      <a:pt x="52" y="15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6"/>
                      <a:pt x="43" y="17"/>
                      <a:pt x="42" y="17"/>
                    </a:cubicBezTo>
                    <a:cubicBezTo>
                      <a:pt x="39" y="18"/>
                      <a:pt x="34" y="19"/>
                      <a:pt x="31" y="21"/>
                    </a:cubicBezTo>
                    <a:cubicBezTo>
                      <a:pt x="31" y="21"/>
                      <a:pt x="30" y="21"/>
                      <a:pt x="29" y="2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30"/>
                      <a:pt x="21" y="31"/>
                      <a:pt x="21" y="31"/>
                    </a:cubicBezTo>
                    <a:cubicBezTo>
                      <a:pt x="19" y="34"/>
                      <a:pt x="17" y="40"/>
                      <a:pt x="17" y="42"/>
                    </a:cubicBezTo>
                    <a:cubicBezTo>
                      <a:pt x="17" y="43"/>
                      <a:pt x="16" y="44"/>
                      <a:pt x="15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7" y="53"/>
                      <a:pt x="17" y="54"/>
                    </a:cubicBezTo>
                    <a:cubicBezTo>
                      <a:pt x="17" y="56"/>
                      <a:pt x="19" y="62"/>
                      <a:pt x="21" y="65"/>
                    </a:cubicBezTo>
                    <a:cubicBezTo>
                      <a:pt x="21" y="65"/>
                      <a:pt x="21" y="66"/>
                      <a:pt x="20" y="67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30" y="75"/>
                      <a:pt x="31" y="75"/>
                      <a:pt x="32" y="76"/>
                    </a:cubicBezTo>
                    <a:cubicBezTo>
                      <a:pt x="33" y="76"/>
                      <a:pt x="33" y="78"/>
                      <a:pt x="32" y="7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="" xmlns:a16="http://schemas.microsoft.com/office/drawing/2014/main" id="{1BFD2514-552E-4406-8AC9-9C9A16C6B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3549650"/>
                <a:ext cx="60325" cy="15875"/>
              </a:xfrm>
              <a:custGeom>
                <a:avLst/>
                <a:gdLst>
                  <a:gd name="T0" fmla="*/ 14 w 16"/>
                  <a:gd name="T1" fmla="*/ 4 h 4"/>
                  <a:gd name="T2" fmla="*/ 2 w 16"/>
                  <a:gd name="T3" fmla="*/ 4 h 4"/>
                  <a:gd name="T4" fmla="*/ 0 w 16"/>
                  <a:gd name="T5" fmla="*/ 2 h 4"/>
                  <a:gd name="T6" fmla="*/ 2 w 16"/>
                  <a:gd name="T7" fmla="*/ 0 h 4"/>
                  <a:gd name="T8" fmla="*/ 14 w 16"/>
                  <a:gd name="T9" fmla="*/ 0 h 4"/>
                  <a:gd name="T10" fmla="*/ 16 w 16"/>
                  <a:gd name="T11" fmla="*/ 2 h 4"/>
                  <a:gd name="T12" fmla="*/ 14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="" xmlns:a16="http://schemas.microsoft.com/office/drawing/2014/main" id="{9B54D9C7-1A4F-4496-A4E2-1E74451F5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3579813"/>
                <a:ext cx="60325" cy="30163"/>
              </a:xfrm>
              <a:custGeom>
                <a:avLst/>
                <a:gdLst>
                  <a:gd name="T0" fmla="*/ 14 w 16"/>
                  <a:gd name="T1" fmla="*/ 0 h 8"/>
                  <a:gd name="T2" fmla="*/ 2 w 16"/>
                  <a:gd name="T3" fmla="*/ 0 h 8"/>
                  <a:gd name="T4" fmla="*/ 0 w 16"/>
                  <a:gd name="T5" fmla="*/ 2 h 8"/>
                  <a:gd name="T6" fmla="*/ 2 w 16"/>
                  <a:gd name="T7" fmla="*/ 4 h 8"/>
                  <a:gd name="T8" fmla="*/ 6 w 16"/>
                  <a:gd name="T9" fmla="*/ 4 h 8"/>
                  <a:gd name="T10" fmla="*/ 6 w 16"/>
                  <a:gd name="T11" fmla="*/ 6 h 8"/>
                  <a:gd name="T12" fmla="*/ 8 w 16"/>
                  <a:gd name="T13" fmla="*/ 8 h 8"/>
                  <a:gd name="T14" fmla="*/ 10 w 16"/>
                  <a:gd name="T15" fmla="*/ 6 h 8"/>
                  <a:gd name="T16" fmla="*/ 10 w 16"/>
                  <a:gd name="T17" fmla="*/ 4 h 8"/>
                  <a:gd name="T18" fmla="*/ 14 w 16"/>
                  <a:gd name="T19" fmla="*/ 4 h 8"/>
                  <a:gd name="T20" fmla="*/ 16 w 16"/>
                  <a:gd name="T21" fmla="*/ 2 h 8"/>
                  <a:gd name="T22" fmla="*/ 14 w 16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7" y="8"/>
                      <a:pt x="8" y="8"/>
                    </a:cubicBezTo>
                    <a:cubicBezTo>
                      <a:pt x="9" y="8"/>
                      <a:pt x="10" y="7"/>
                      <a:pt x="10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="" xmlns:a16="http://schemas.microsoft.com/office/drawing/2014/main" id="{512E1BF7-6515-4F71-BC77-443275FFF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5738" y="3338513"/>
                <a:ext cx="187325" cy="196850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4 h 52"/>
                  <a:gd name="T4" fmla="*/ 17 w 50"/>
                  <a:gd name="T5" fmla="*/ 47 h 52"/>
                  <a:gd name="T6" fmla="*/ 17 w 50"/>
                  <a:gd name="T7" fmla="*/ 50 h 52"/>
                  <a:gd name="T8" fmla="*/ 19 w 50"/>
                  <a:gd name="T9" fmla="*/ 52 h 52"/>
                  <a:gd name="T10" fmla="*/ 31 w 50"/>
                  <a:gd name="T11" fmla="*/ 52 h 52"/>
                  <a:gd name="T12" fmla="*/ 33 w 50"/>
                  <a:gd name="T13" fmla="*/ 50 h 52"/>
                  <a:gd name="T14" fmla="*/ 33 w 50"/>
                  <a:gd name="T15" fmla="*/ 47 h 52"/>
                  <a:gd name="T16" fmla="*/ 50 w 50"/>
                  <a:gd name="T17" fmla="*/ 24 h 52"/>
                  <a:gd name="T18" fmla="*/ 25 w 50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7" y="43"/>
                      <a:pt x="17" y="47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1"/>
                      <a:pt x="18" y="52"/>
                      <a:pt x="19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2" y="52"/>
                      <a:pt x="33" y="51"/>
                      <a:pt x="33" y="5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3" y="43"/>
                      <a:pt x="50" y="34"/>
                      <a:pt x="50" y="24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cxnSp>
        <p:nvCxnSpPr>
          <p:cNvPr id="74" name="Straight Connector 73">
            <a:extLst>
              <a:ext uri="{FF2B5EF4-FFF2-40B4-BE49-F238E27FC236}">
                <a16:creationId xmlns="" xmlns:a16="http://schemas.microsoft.com/office/drawing/2014/main" id="{F48B887A-E7DD-4FCA-AAEE-144964CCFF09}"/>
              </a:ext>
            </a:extLst>
          </p:cNvPr>
          <p:cNvCxnSpPr>
            <a:cxnSpLocks/>
          </p:cNvCxnSpPr>
          <p:nvPr/>
        </p:nvCxnSpPr>
        <p:spPr>
          <a:xfrm flipH="1">
            <a:off x="5595937" y="2584450"/>
            <a:ext cx="12192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80B72AA2-2FFF-415D-A15D-352232F4AEB7}"/>
              </a:ext>
            </a:extLst>
          </p:cNvPr>
          <p:cNvCxnSpPr>
            <a:cxnSpLocks/>
          </p:cNvCxnSpPr>
          <p:nvPr/>
        </p:nvCxnSpPr>
        <p:spPr>
          <a:xfrm rot="16200000" flipV="1">
            <a:off x="6720276" y="3909377"/>
            <a:ext cx="12192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71E512EB-729C-45F3-B9AC-1CBF3F3D6B6B}"/>
              </a:ext>
            </a:extLst>
          </p:cNvPr>
          <p:cNvCxnSpPr>
            <a:cxnSpLocks/>
          </p:cNvCxnSpPr>
          <p:nvPr/>
        </p:nvCxnSpPr>
        <p:spPr>
          <a:xfrm>
            <a:off x="5372100" y="5032630"/>
            <a:ext cx="12192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BFBCE616-36A8-4397-A8A5-91655E341C7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247578" y="3696766"/>
            <a:ext cx="121920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2040C795-57DE-45AB-9332-009154E3A3EA}"/>
              </a:ext>
            </a:extLst>
          </p:cNvPr>
          <p:cNvSpPr/>
          <p:nvPr/>
        </p:nvSpPr>
        <p:spPr>
          <a:xfrm>
            <a:off x="3482339" y="2376325"/>
            <a:ext cx="468807" cy="369332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Q1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="" xmlns:a16="http://schemas.microsoft.com/office/drawing/2014/main" id="{6C7ADDE6-01D1-48CB-9209-695133A1F463}"/>
              </a:ext>
            </a:extLst>
          </p:cNvPr>
          <p:cNvSpPr/>
          <p:nvPr/>
        </p:nvSpPr>
        <p:spPr>
          <a:xfrm>
            <a:off x="3482339" y="4861617"/>
            <a:ext cx="468807" cy="369332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0ECD5558-D745-493B-A6D0-8AC606EA96C5}"/>
              </a:ext>
            </a:extLst>
          </p:cNvPr>
          <p:cNvSpPr/>
          <p:nvPr/>
        </p:nvSpPr>
        <p:spPr>
          <a:xfrm>
            <a:off x="8230186" y="2376325"/>
            <a:ext cx="468807" cy="369332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Q4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6D15669D-03E4-4B53-A339-32EEB46A72A1}"/>
              </a:ext>
            </a:extLst>
          </p:cNvPr>
          <p:cNvSpPr/>
          <p:nvPr/>
        </p:nvSpPr>
        <p:spPr>
          <a:xfrm>
            <a:off x="8230186" y="4861617"/>
            <a:ext cx="468807" cy="369332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Q3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="" xmlns:a16="http://schemas.microsoft.com/office/drawing/2014/main" id="{C0D29A61-82A3-46DA-9824-679DDBEB81FD}"/>
              </a:ext>
            </a:extLst>
          </p:cNvPr>
          <p:cNvSpPr/>
          <p:nvPr/>
        </p:nvSpPr>
        <p:spPr>
          <a:xfrm>
            <a:off x="561974" y="2088571"/>
            <a:ext cx="2572321" cy="98488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r"/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="" xmlns:a16="http://schemas.microsoft.com/office/drawing/2014/main" id="{AA6170EC-18CF-4ABE-BDA0-64060A93A2BD}"/>
              </a:ext>
            </a:extLst>
          </p:cNvPr>
          <p:cNvSpPr/>
          <p:nvPr/>
        </p:nvSpPr>
        <p:spPr>
          <a:xfrm>
            <a:off x="561974" y="4565430"/>
            <a:ext cx="2572321" cy="98488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r"/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="" xmlns:a16="http://schemas.microsoft.com/office/drawing/2014/main" id="{81693999-8C76-49DC-95D8-977D6C43C291}"/>
              </a:ext>
            </a:extLst>
          </p:cNvPr>
          <p:cNvSpPr/>
          <p:nvPr/>
        </p:nvSpPr>
        <p:spPr>
          <a:xfrm>
            <a:off x="9057704" y="2088571"/>
            <a:ext cx="2572321" cy="98488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="" xmlns:a16="http://schemas.microsoft.com/office/drawing/2014/main" id="{4988CB9C-984B-42AB-841B-B97204987AF3}"/>
              </a:ext>
            </a:extLst>
          </p:cNvPr>
          <p:cNvSpPr/>
          <p:nvPr/>
        </p:nvSpPr>
        <p:spPr>
          <a:xfrm>
            <a:off x="9057704" y="4565430"/>
            <a:ext cx="2572321" cy="98488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i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i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i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="" xmlns:a16="http://schemas.microsoft.com/office/drawing/2014/main" id="{0635319D-3AAB-4E88-9057-B0C7A9F29283}"/>
              </a:ext>
            </a:extLst>
          </p:cNvPr>
          <p:cNvCxnSpPr/>
          <p:nvPr/>
        </p:nvCxnSpPr>
        <p:spPr>
          <a:xfrm>
            <a:off x="726831" y="3819443"/>
            <a:ext cx="3634154" cy="0"/>
          </a:xfrm>
          <a:prstGeom prst="line">
            <a:avLst/>
          </a:prstGeom>
          <a:ln w="9525">
            <a:solidFill>
              <a:schemeClr val="bg1">
                <a:alpha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="" xmlns:a16="http://schemas.microsoft.com/office/drawing/2014/main" id="{7D34A0A0-7DEB-4DC3-89AB-6129FB7F61E6}"/>
              </a:ext>
            </a:extLst>
          </p:cNvPr>
          <p:cNvCxnSpPr>
            <a:cxnSpLocks/>
          </p:cNvCxnSpPr>
          <p:nvPr/>
        </p:nvCxnSpPr>
        <p:spPr>
          <a:xfrm>
            <a:off x="7995871" y="3819443"/>
            <a:ext cx="3634154" cy="0"/>
          </a:xfrm>
          <a:prstGeom prst="line">
            <a:avLst/>
          </a:prstGeom>
          <a:ln w="9525">
            <a:solidFill>
              <a:schemeClr val="bg1">
                <a:alpha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33F6EF2E-9A83-4CC4-A9CC-E5C14B11304A}"/>
              </a:ext>
            </a:extLst>
          </p:cNvPr>
          <p:cNvSpPr/>
          <p:nvPr/>
        </p:nvSpPr>
        <p:spPr>
          <a:xfrm>
            <a:off x="5297396" y="3311209"/>
            <a:ext cx="1597209" cy="98488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b="1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endParaRPr lang="en-US" b="1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95" name="Slide Number Placeholder 94">
            <a:extLst>
              <a:ext uri="{FF2B5EF4-FFF2-40B4-BE49-F238E27FC236}">
                <a16:creationId xmlns="" xmlns:a16="http://schemas.microsoft.com/office/drawing/2014/main" id="{7DD8F232-48DF-4EFC-9D76-1506BD166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18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="" xmlns:a16="http://schemas.microsoft.com/office/drawing/2014/main" id="{EFD740DA-25F1-4091-BB3B-660913519CD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602675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="" xmlns:a16="http://schemas.microsoft.com/office/drawing/2014/main" id="{07318DAD-2E01-4542-AA78-1BA6CB0D1E1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69" name="Picture 68" descr="A tall building&#10;&#10;Description automatically generated">
            <a:extLst>
              <a:ext uri="{FF2B5EF4-FFF2-40B4-BE49-F238E27FC236}">
                <a16:creationId xmlns="" xmlns:a16="http://schemas.microsoft.com/office/drawing/2014/main" id="{348CB93B-9036-4887-8935-E83611B8A9D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8" cy="215527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F220C14B-F890-4242-9272-C11CF4B46E5C}"/>
              </a:ext>
            </a:extLst>
          </p:cNvPr>
          <p:cNvSpPr/>
          <p:nvPr/>
        </p:nvSpPr>
        <p:spPr>
          <a:xfrm>
            <a:off x="1" y="-1"/>
            <a:ext cx="12191998" cy="2177143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A478C4A4-7E21-4750-A1B6-BB30B1349B87}"/>
              </a:ext>
            </a:extLst>
          </p:cNvPr>
          <p:cNvCxnSpPr>
            <a:cxnSpLocks/>
          </p:cNvCxnSpPr>
          <p:nvPr/>
        </p:nvCxnSpPr>
        <p:spPr>
          <a:xfrm>
            <a:off x="1939698" y="2408697"/>
            <a:ext cx="0" cy="1817310"/>
          </a:xfrm>
          <a:prstGeom prst="line">
            <a:avLst/>
          </a:prstGeom>
          <a:ln w="12700">
            <a:solidFill>
              <a:srgbClr val="99438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16CFDE00-9535-4FD6-BF21-D9541B462B95}"/>
              </a:ext>
            </a:extLst>
          </p:cNvPr>
          <p:cNvCxnSpPr>
            <a:cxnSpLocks/>
          </p:cNvCxnSpPr>
          <p:nvPr/>
        </p:nvCxnSpPr>
        <p:spPr>
          <a:xfrm>
            <a:off x="4712494" y="2408697"/>
            <a:ext cx="0" cy="1817310"/>
          </a:xfrm>
          <a:prstGeom prst="line">
            <a:avLst/>
          </a:prstGeom>
          <a:ln w="12700">
            <a:solidFill>
              <a:srgbClr val="0D6FC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5928356E-CB66-4CC7-B806-9F4D959C4677}"/>
              </a:ext>
            </a:extLst>
          </p:cNvPr>
          <p:cNvCxnSpPr>
            <a:cxnSpLocks/>
          </p:cNvCxnSpPr>
          <p:nvPr/>
        </p:nvCxnSpPr>
        <p:spPr>
          <a:xfrm>
            <a:off x="7479507" y="2408697"/>
            <a:ext cx="0" cy="1817310"/>
          </a:xfrm>
          <a:prstGeom prst="line">
            <a:avLst/>
          </a:prstGeom>
          <a:ln w="12700">
            <a:solidFill>
              <a:srgbClr val="129BCC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3C418FE1-2980-47E3-BEEC-CFF0E58AD84B}"/>
              </a:ext>
            </a:extLst>
          </p:cNvPr>
          <p:cNvCxnSpPr>
            <a:cxnSpLocks/>
          </p:cNvCxnSpPr>
          <p:nvPr/>
        </p:nvCxnSpPr>
        <p:spPr>
          <a:xfrm>
            <a:off x="10246519" y="2408697"/>
            <a:ext cx="0" cy="1817310"/>
          </a:xfrm>
          <a:prstGeom prst="line">
            <a:avLst/>
          </a:prstGeom>
          <a:ln w="12700">
            <a:solidFill>
              <a:srgbClr val="665AA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F1ABB7-20EA-42E9-A4D5-A8012EA28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chemeClr val="bg1"/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1879BFB-18AD-4260-B565-E23AFD3BC4F5}"/>
              </a:ext>
            </a:extLst>
          </p:cNvPr>
          <p:cNvSpPr/>
          <p:nvPr/>
        </p:nvSpPr>
        <p:spPr>
          <a:xfrm>
            <a:off x="561974" y="2028967"/>
            <a:ext cx="2767007" cy="317500"/>
          </a:xfrm>
          <a:prstGeom prst="rect">
            <a:avLst/>
          </a:prstGeom>
          <a:solidFill>
            <a:srgbClr val="F76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8545742-925B-4C70-B1A8-E97E63E5CE75}"/>
              </a:ext>
            </a:extLst>
          </p:cNvPr>
          <p:cNvSpPr/>
          <p:nvPr/>
        </p:nvSpPr>
        <p:spPr>
          <a:xfrm>
            <a:off x="3330574" y="2028967"/>
            <a:ext cx="2767007" cy="317500"/>
          </a:xfrm>
          <a:prstGeom prst="rect">
            <a:avLst/>
          </a:prstGeom>
          <a:solidFill>
            <a:srgbClr val="E543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3425D10-249F-471E-9B0D-14F52D847FF5}"/>
              </a:ext>
            </a:extLst>
          </p:cNvPr>
          <p:cNvSpPr/>
          <p:nvPr/>
        </p:nvSpPr>
        <p:spPr>
          <a:xfrm>
            <a:off x="6099174" y="2028967"/>
            <a:ext cx="2767007" cy="317500"/>
          </a:xfrm>
          <a:prstGeom prst="rect">
            <a:avLst/>
          </a:prstGeom>
          <a:solidFill>
            <a:srgbClr val="F76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="" xmlns:a16="http://schemas.microsoft.com/office/drawing/2014/main" id="{9913BA2C-030E-4FB9-97CB-B9A6D146160F}"/>
              </a:ext>
            </a:extLst>
          </p:cNvPr>
          <p:cNvSpPr/>
          <p:nvPr/>
        </p:nvSpPr>
        <p:spPr>
          <a:xfrm>
            <a:off x="8867774" y="2028967"/>
            <a:ext cx="2767007" cy="317500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E543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2BA39789-BFFC-48F2-84D7-92A9AF9AF56A}"/>
              </a:ext>
            </a:extLst>
          </p:cNvPr>
          <p:cNvSpPr/>
          <p:nvPr/>
        </p:nvSpPr>
        <p:spPr>
          <a:xfrm>
            <a:off x="1688580" y="1930815"/>
            <a:ext cx="513803" cy="513803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E2629EA9-64A0-41CB-9F9C-E91A8DB5F9A0}"/>
              </a:ext>
            </a:extLst>
          </p:cNvPr>
          <p:cNvSpPr/>
          <p:nvPr/>
        </p:nvSpPr>
        <p:spPr>
          <a:xfrm>
            <a:off x="4455593" y="1930815"/>
            <a:ext cx="513803" cy="513803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CFDA1763-1EE5-49CD-9EAA-9F136A2300C2}"/>
              </a:ext>
            </a:extLst>
          </p:cNvPr>
          <p:cNvSpPr/>
          <p:nvPr/>
        </p:nvSpPr>
        <p:spPr>
          <a:xfrm>
            <a:off x="9989618" y="1930815"/>
            <a:ext cx="513803" cy="513803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88A69D91-2B55-42A9-A31C-02BF572EB96B}"/>
              </a:ext>
            </a:extLst>
          </p:cNvPr>
          <p:cNvSpPr/>
          <p:nvPr/>
        </p:nvSpPr>
        <p:spPr>
          <a:xfrm>
            <a:off x="7222606" y="1930815"/>
            <a:ext cx="513803" cy="513803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Q3</a:t>
            </a: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6450122D-6659-4E58-BE8E-A7C7A07D7B93}"/>
              </a:ext>
            </a:extLst>
          </p:cNvPr>
          <p:cNvSpPr/>
          <p:nvPr/>
        </p:nvSpPr>
        <p:spPr>
          <a:xfrm>
            <a:off x="1889944" y="4168389"/>
            <a:ext cx="111075" cy="111075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DB39AD35-A521-42F6-99D0-AEA8EFD917E9}"/>
              </a:ext>
            </a:extLst>
          </p:cNvPr>
          <p:cNvSpPr/>
          <p:nvPr/>
        </p:nvSpPr>
        <p:spPr>
          <a:xfrm>
            <a:off x="1889944" y="3433213"/>
            <a:ext cx="111075" cy="111075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668B05EC-188D-460E-8C46-4275CD964747}"/>
              </a:ext>
            </a:extLst>
          </p:cNvPr>
          <p:cNvSpPr/>
          <p:nvPr/>
        </p:nvSpPr>
        <p:spPr>
          <a:xfrm>
            <a:off x="1889944" y="2698037"/>
            <a:ext cx="111075" cy="111075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97D12B6E-A771-4AF2-B0B4-53DF7604584E}"/>
              </a:ext>
            </a:extLst>
          </p:cNvPr>
          <p:cNvSpPr/>
          <p:nvPr/>
        </p:nvSpPr>
        <p:spPr>
          <a:xfrm>
            <a:off x="4656957" y="4168389"/>
            <a:ext cx="111075" cy="111075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D261FD2C-03D9-4743-A7B2-28E2AD0BF9FE}"/>
              </a:ext>
            </a:extLst>
          </p:cNvPr>
          <p:cNvSpPr/>
          <p:nvPr/>
        </p:nvSpPr>
        <p:spPr>
          <a:xfrm>
            <a:off x="4656957" y="3433213"/>
            <a:ext cx="111075" cy="111075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2E7D4350-32F2-4426-91A8-B942441BF29B}"/>
              </a:ext>
            </a:extLst>
          </p:cNvPr>
          <p:cNvSpPr/>
          <p:nvPr/>
        </p:nvSpPr>
        <p:spPr>
          <a:xfrm>
            <a:off x="4656957" y="2698037"/>
            <a:ext cx="111075" cy="111075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E5A7280E-1827-4E9E-869F-21B8C554434E}"/>
              </a:ext>
            </a:extLst>
          </p:cNvPr>
          <p:cNvSpPr/>
          <p:nvPr/>
        </p:nvSpPr>
        <p:spPr>
          <a:xfrm>
            <a:off x="7423970" y="4168389"/>
            <a:ext cx="111075" cy="111075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545AD680-9A48-40BC-B9FB-FE169BE75397}"/>
              </a:ext>
            </a:extLst>
          </p:cNvPr>
          <p:cNvSpPr/>
          <p:nvPr/>
        </p:nvSpPr>
        <p:spPr>
          <a:xfrm>
            <a:off x="7423970" y="3433213"/>
            <a:ext cx="111075" cy="111075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AFE51175-EB64-49D0-8DD8-AFC5922A1056}"/>
              </a:ext>
            </a:extLst>
          </p:cNvPr>
          <p:cNvSpPr/>
          <p:nvPr/>
        </p:nvSpPr>
        <p:spPr>
          <a:xfrm>
            <a:off x="7423970" y="2698037"/>
            <a:ext cx="111075" cy="111075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4B79F299-E5F7-44B1-B151-E940E6AB90FD}"/>
              </a:ext>
            </a:extLst>
          </p:cNvPr>
          <p:cNvSpPr/>
          <p:nvPr/>
        </p:nvSpPr>
        <p:spPr>
          <a:xfrm>
            <a:off x="10190982" y="4168389"/>
            <a:ext cx="111075" cy="111075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0B0DF67A-B90D-4BD3-AE97-5C9878ECFA13}"/>
              </a:ext>
            </a:extLst>
          </p:cNvPr>
          <p:cNvSpPr/>
          <p:nvPr/>
        </p:nvSpPr>
        <p:spPr>
          <a:xfrm>
            <a:off x="10190982" y="3433213"/>
            <a:ext cx="111075" cy="111075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3166CC18-A71C-4ECB-B41D-F4D3AF53158A}"/>
              </a:ext>
            </a:extLst>
          </p:cNvPr>
          <p:cNvSpPr/>
          <p:nvPr/>
        </p:nvSpPr>
        <p:spPr>
          <a:xfrm>
            <a:off x="10190982" y="2698037"/>
            <a:ext cx="111075" cy="111075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 dirty="0">
              <a:latin typeface="Georgia" panose="02040502050405020303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8103D80-1A71-453D-B6BB-847BF69FAE6F}"/>
              </a:ext>
            </a:extLst>
          </p:cNvPr>
          <p:cNvSpPr/>
          <p:nvPr/>
        </p:nvSpPr>
        <p:spPr>
          <a:xfrm>
            <a:off x="690933" y="1486756"/>
            <a:ext cx="2497530" cy="27699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FF819CB-BFA4-4F16-AAE3-5355594A64E3}"/>
              </a:ext>
            </a:extLst>
          </p:cNvPr>
          <p:cNvSpPr/>
          <p:nvPr/>
        </p:nvSpPr>
        <p:spPr>
          <a:xfrm>
            <a:off x="3446833" y="1486756"/>
            <a:ext cx="2497530" cy="27699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F899191-6A3F-4D51-A781-00BB93FF0F72}"/>
              </a:ext>
            </a:extLst>
          </p:cNvPr>
          <p:cNvSpPr/>
          <p:nvPr/>
        </p:nvSpPr>
        <p:spPr>
          <a:xfrm>
            <a:off x="6220513" y="1486756"/>
            <a:ext cx="2497530" cy="27699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54E21B2D-C75E-411F-A3D9-BBE6461370F8}"/>
              </a:ext>
            </a:extLst>
          </p:cNvPr>
          <p:cNvSpPr/>
          <p:nvPr/>
        </p:nvSpPr>
        <p:spPr>
          <a:xfrm>
            <a:off x="9010606" y="1486756"/>
            <a:ext cx="2497530" cy="27699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94D09DAD-3B4B-42E8-9A01-B76A91CB2CAD}"/>
              </a:ext>
            </a:extLst>
          </p:cNvPr>
          <p:cNvSpPr/>
          <p:nvPr/>
        </p:nvSpPr>
        <p:spPr>
          <a:xfrm>
            <a:off x="557219" y="2645853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8310A7A5-1ACD-47F7-80FC-DF1E32735176}"/>
              </a:ext>
            </a:extLst>
          </p:cNvPr>
          <p:cNvSpPr/>
          <p:nvPr/>
        </p:nvSpPr>
        <p:spPr>
          <a:xfrm>
            <a:off x="2149191" y="3381029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896F0F3F-F702-4ECF-A1B7-EF8C0F45E65C}"/>
              </a:ext>
            </a:extLst>
          </p:cNvPr>
          <p:cNvSpPr/>
          <p:nvPr/>
        </p:nvSpPr>
        <p:spPr>
          <a:xfrm>
            <a:off x="557219" y="4116205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73F40BF1-4CAF-457F-A722-C1ABB604B35C}"/>
              </a:ext>
            </a:extLst>
          </p:cNvPr>
          <p:cNvSpPr/>
          <p:nvPr/>
        </p:nvSpPr>
        <p:spPr>
          <a:xfrm>
            <a:off x="3325819" y="2645853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9710A942-6354-4105-AE12-BEFBB964819C}"/>
              </a:ext>
            </a:extLst>
          </p:cNvPr>
          <p:cNvSpPr/>
          <p:nvPr/>
        </p:nvSpPr>
        <p:spPr>
          <a:xfrm>
            <a:off x="4917791" y="3381029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12C37716-3CED-4627-9643-B8ACBE7DCD65}"/>
              </a:ext>
            </a:extLst>
          </p:cNvPr>
          <p:cNvSpPr/>
          <p:nvPr/>
        </p:nvSpPr>
        <p:spPr>
          <a:xfrm>
            <a:off x="3325819" y="4116205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F44EC53E-3356-49D1-ADB8-FE0D745F1777}"/>
              </a:ext>
            </a:extLst>
          </p:cNvPr>
          <p:cNvSpPr/>
          <p:nvPr/>
        </p:nvSpPr>
        <p:spPr>
          <a:xfrm>
            <a:off x="6094419" y="2645853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4810CD41-7B33-4CB9-AD6E-0FC45D096BFE}"/>
              </a:ext>
            </a:extLst>
          </p:cNvPr>
          <p:cNvSpPr/>
          <p:nvPr/>
        </p:nvSpPr>
        <p:spPr>
          <a:xfrm>
            <a:off x="7686391" y="3381029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B8F31061-AC03-44AB-A763-2565A3613968}"/>
              </a:ext>
            </a:extLst>
          </p:cNvPr>
          <p:cNvSpPr/>
          <p:nvPr/>
        </p:nvSpPr>
        <p:spPr>
          <a:xfrm>
            <a:off x="6094419" y="4116205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E82EAEFF-953B-432E-9D8E-B78C4E0D1086}"/>
              </a:ext>
            </a:extLst>
          </p:cNvPr>
          <p:cNvSpPr/>
          <p:nvPr/>
        </p:nvSpPr>
        <p:spPr>
          <a:xfrm>
            <a:off x="8863019" y="2645853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53B87A82-B739-451E-9F75-DE2E82DAFCCE}"/>
              </a:ext>
            </a:extLst>
          </p:cNvPr>
          <p:cNvSpPr/>
          <p:nvPr/>
        </p:nvSpPr>
        <p:spPr>
          <a:xfrm>
            <a:off x="10454991" y="3381029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2D3816E6-58C4-4101-A641-095F3115EA2A}"/>
              </a:ext>
            </a:extLst>
          </p:cNvPr>
          <p:cNvSpPr/>
          <p:nvPr/>
        </p:nvSpPr>
        <p:spPr>
          <a:xfrm>
            <a:off x="8863019" y="4116205"/>
            <a:ext cx="1185133" cy="430887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634D2202-31F5-48F7-A203-47525412018E}"/>
              </a:ext>
            </a:extLst>
          </p:cNvPr>
          <p:cNvSpPr/>
          <p:nvPr/>
        </p:nvSpPr>
        <p:spPr>
          <a:xfrm>
            <a:off x="1" y="4903566"/>
            <a:ext cx="12191998" cy="1548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81B2F42B-18AC-4790-BE68-F54EA359C219}"/>
              </a:ext>
            </a:extLst>
          </p:cNvPr>
          <p:cNvSpPr/>
          <p:nvPr/>
        </p:nvSpPr>
        <p:spPr>
          <a:xfrm>
            <a:off x="690933" y="5218843"/>
            <a:ext cx="2497530" cy="90881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F44093F6-FCDF-4F38-9905-42E6F9D91C17}"/>
              </a:ext>
            </a:extLst>
          </p:cNvPr>
          <p:cNvSpPr/>
          <p:nvPr/>
        </p:nvSpPr>
        <p:spPr>
          <a:xfrm>
            <a:off x="3446833" y="5218843"/>
            <a:ext cx="2497530" cy="90881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EA825FAF-0B2A-4E9D-9B41-AB65CC8CEC95}"/>
              </a:ext>
            </a:extLst>
          </p:cNvPr>
          <p:cNvSpPr/>
          <p:nvPr/>
        </p:nvSpPr>
        <p:spPr>
          <a:xfrm>
            <a:off x="6220513" y="5218843"/>
            <a:ext cx="2497530" cy="90881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59BF8E81-760D-4901-96CD-152144181EC0}"/>
              </a:ext>
            </a:extLst>
          </p:cNvPr>
          <p:cNvSpPr/>
          <p:nvPr/>
        </p:nvSpPr>
        <p:spPr>
          <a:xfrm>
            <a:off x="9010606" y="5218843"/>
            <a:ext cx="2497530" cy="90881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41D951FD-A4E5-4DC6-844C-6D6A2B615497}"/>
              </a:ext>
            </a:extLst>
          </p:cNvPr>
          <p:cNvGrpSpPr/>
          <p:nvPr/>
        </p:nvGrpSpPr>
        <p:grpSpPr>
          <a:xfrm>
            <a:off x="3328988" y="5171042"/>
            <a:ext cx="5534026" cy="1049742"/>
            <a:chOff x="3328988" y="-241300"/>
            <a:chExt cx="5534026" cy="7340600"/>
          </a:xfrm>
        </p:grpSpPr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15ED2465-A39B-437D-B62D-19EFAB6323B0}"/>
                </a:ext>
              </a:extLst>
            </p:cNvPr>
            <p:cNvCxnSpPr>
              <a:cxnSpLocks/>
            </p:cNvCxnSpPr>
            <p:nvPr/>
          </p:nvCxnSpPr>
          <p:spPr>
            <a:xfrm>
              <a:off x="3328988" y="-241300"/>
              <a:ext cx="0" cy="7340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AF155193-F019-4958-8441-1CCD1F42A3E4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1" y="-241300"/>
              <a:ext cx="0" cy="7340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70A9DB0A-4477-43D1-A190-D9CB0C8130EB}"/>
                </a:ext>
              </a:extLst>
            </p:cNvPr>
            <p:cNvCxnSpPr>
              <a:cxnSpLocks/>
            </p:cNvCxnSpPr>
            <p:nvPr/>
          </p:nvCxnSpPr>
          <p:spPr>
            <a:xfrm>
              <a:off x="8863014" y="-241300"/>
              <a:ext cx="0" cy="7340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Slide Number Placeholder 69">
            <a:extLst>
              <a:ext uri="{FF2B5EF4-FFF2-40B4-BE49-F238E27FC236}">
                <a16:creationId xmlns="" xmlns:a16="http://schemas.microsoft.com/office/drawing/2014/main" id="{C7141AEB-6E81-4EEE-8727-FAC1EA0B5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6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26" hidden="1">
            <a:extLst>
              <a:ext uri="{FF2B5EF4-FFF2-40B4-BE49-F238E27FC236}">
                <a16:creationId xmlns="" xmlns:a16="http://schemas.microsoft.com/office/drawing/2014/main" id="{252F63A4-39EC-47FF-93EC-FF90EE4562E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303271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1" hidden="1">
            <a:extLst>
              <a:ext uri="{FF2B5EF4-FFF2-40B4-BE49-F238E27FC236}">
                <a16:creationId xmlns="" xmlns:a16="http://schemas.microsoft.com/office/drawing/2014/main" id="{A8EBAFC1-7CC8-45ED-9731-9D72DA4D71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0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85" name="Picture 84" descr="A large skyscraper in a city&#10;&#10;Description automatically generated">
            <a:extLst>
              <a:ext uri="{FF2B5EF4-FFF2-40B4-BE49-F238E27FC236}">
                <a16:creationId xmlns="" xmlns:a16="http://schemas.microsoft.com/office/drawing/2014/main" id="{ABD2B26B-F173-4798-B9B6-EA48F0822E7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7" cy="1160144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5AA8D6B2-9285-40D7-8EC6-EDE0C6156B56}"/>
              </a:ext>
            </a:extLst>
          </p:cNvPr>
          <p:cNvSpPr/>
          <p:nvPr/>
        </p:nvSpPr>
        <p:spPr>
          <a:xfrm>
            <a:off x="1" y="-1"/>
            <a:ext cx="12191998" cy="1164417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="" xmlns:a16="http://schemas.microsoft.com/office/drawing/2014/main" id="{F44EEA2A-1525-4A4F-83C1-EB60DB350B09}"/>
              </a:ext>
            </a:extLst>
          </p:cNvPr>
          <p:cNvSpPr/>
          <p:nvPr/>
        </p:nvSpPr>
        <p:spPr>
          <a:xfrm rot="19903226" flipV="1">
            <a:off x="3740540" y="3006167"/>
            <a:ext cx="4687472" cy="1560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490F"/>
              </a:gs>
              <a:gs pos="100000">
                <a:srgbClr val="BC3A0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="" xmlns:a16="http://schemas.microsoft.com/office/drawing/2014/main" id="{9ED3D633-177B-4D09-B507-6C9A0716DCE8}"/>
              </a:ext>
            </a:extLst>
          </p:cNvPr>
          <p:cNvSpPr/>
          <p:nvPr/>
        </p:nvSpPr>
        <p:spPr>
          <a:xfrm rot="1696774">
            <a:off x="6555918" y="3006167"/>
            <a:ext cx="4687472" cy="1560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490F"/>
              </a:gs>
              <a:gs pos="100000">
                <a:srgbClr val="BC3A0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="" xmlns:a16="http://schemas.microsoft.com/office/drawing/2014/main" id="{FCF0D842-E82A-457C-84EC-9F2B3F284C19}"/>
              </a:ext>
            </a:extLst>
          </p:cNvPr>
          <p:cNvSpPr/>
          <p:nvPr/>
        </p:nvSpPr>
        <p:spPr>
          <a:xfrm rot="1696774">
            <a:off x="975733" y="3006167"/>
            <a:ext cx="4687472" cy="1560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490F"/>
              </a:gs>
              <a:gs pos="100000">
                <a:srgbClr val="BC3A0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2BFC5C2A-217B-4529-9AC1-01B5ACB25147}"/>
              </a:ext>
            </a:extLst>
          </p:cNvPr>
          <p:cNvSpPr/>
          <p:nvPr/>
        </p:nvSpPr>
        <p:spPr>
          <a:xfrm>
            <a:off x="9208128" y="3477711"/>
            <a:ext cx="2076784" cy="2076784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F2287055-7189-4B2A-8EE4-A18CA0784F92}"/>
              </a:ext>
            </a:extLst>
          </p:cNvPr>
          <p:cNvSpPr/>
          <p:nvPr/>
        </p:nvSpPr>
        <p:spPr>
          <a:xfrm>
            <a:off x="6441115" y="1988881"/>
            <a:ext cx="2076784" cy="2076784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05D983D3-C9B6-49F3-9BF4-89FD84BC53CD}"/>
              </a:ext>
            </a:extLst>
          </p:cNvPr>
          <p:cNvSpPr/>
          <p:nvPr/>
        </p:nvSpPr>
        <p:spPr>
          <a:xfrm>
            <a:off x="3674102" y="3477711"/>
            <a:ext cx="2076784" cy="2076784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60E815CE-706C-40FE-98E0-B7A3ACAAA6CD}"/>
              </a:ext>
            </a:extLst>
          </p:cNvPr>
          <p:cNvSpPr/>
          <p:nvPr/>
        </p:nvSpPr>
        <p:spPr>
          <a:xfrm>
            <a:off x="907089" y="1988881"/>
            <a:ext cx="2076784" cy="2076784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09016D0-7779-4C9D-86B5-ECA93A410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249305"/>
            <a:ext cx="11068050" cy="665805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9C8C9826-2DE6-4784-9724-ADAA64CC2A9D}"/>
              </a:ext>
            </a:extLst>
          </p:cNvPr>
          <p:cNvSpPr/>
          <p:nvPr/>
        </p:nvSpPr>
        <p:spPr>
          <a:xfrm>
            <a:off x="9466361" y="3735944"/>
            <a:ext cx="1560318" cy="1560318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2C8FB27A-83B9-4D9C-8EB7-C1BB166D5237}"/>
              </a:ext>
            </a:extLst>
          </p:cNvPr>
          <p:cNvSpPr/>
          <p:nvPr/>
        </p:nvSpPr>
        <p:spPr>
          <a:xfrm>
            <a:off x="6699348" y="2247114"/>
            <a:ext cx="1560318" cy="1560318"/>
          </a:xfrm>
          <a:prstGeom prst="ellipse">
            <a:avLst/>
          </a:prstGeom>
          <a:gradFill>
            <a:gsLst>
              <a:gs pos="0">
                <a:srgbClr val="37C8FB">
                  <a:lumMod val="94000"/>
                </a:srgbClr>
              </a:gs>
              <a:gs pos="100000">
                <a:srgbClr val="048ABB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1A76C3F3-A501-4C55-95C6-A3D0FC0EAE60}"/>
              </a:ext>
            </a:extLst>
          </p:cNvPr>
          <p:cNvSpPr/>
          <p:nvPr/>
        </p:nvSpPr>
        <p:spPr>
          <a:xfrm>
            <a:off x="3932335" y="3735944"/>
            <a:ext cx="1560318" cy="1560318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26ACD3E-8D8B-4D24-A3FD-19CF6B689E44}"/>
              </a:ext>
            </a:extLst>
          </p:cNvPr>
          <p:cNvSpPr/>
          <p:nvPr/>
        </p:nvSpPr>
        <p:spPr>
          <a:xfrm>
            <a:off x="1165322" y="2247114"/>
            <a:ext cx="1560318" cy="1560318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DF15264F-7BE3-4A64-B992-CD2DF8288CEE}"/>
              </a:ext>
            </a:extLst>
          </p:cNvPr>
          <p:cNvCxnSpPr>
            <a:cxnSpLocks/>
          </p:cNvCxnSpPr>
          <p:nvPr/>
        </p:nvCxnSpPr>
        <p:spPr>
          <a:xfrm>
            <a:off x="2779715" y="3587750"/>
            <a:ext cx="861953" cy="469900"/>
          </a:xfrm>
          <a:prstGeom prst="line">
            <a:avLst/>
          </a:prstGeom>
          <a:ln w="38100">
            <a:solidFill>
              <a:schemeClr val="bg1"/>
            </a:solidFill>
            <a:prstDash val="lg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3ED84010-E282-4D5D-9949-B4E534068A71}"/>
              </a:ext>
            </a:extLst>
          </p:cNvPr>
          <p:cNvCxnSpPr>
            <a:cxnSpLocks/>
          </p:cNvCxnSpPr>
          <p:nvPr/>
        </p:nvCxnSpPr>
        <p:spPr>
          <a:xfrm flipV="1">
            <a:off x="5619750" y="3587750"/>
            <a:ext cx="846282" cy="469900"/>
          </a:xfrm>
          <a:prstGeom prst="line">
            <a:avLst/>
          </a:prstGeom>
          <a:ln w="38100">
            <a:solidFill>
              <a:schemeClr val="bg1"/>
            </a:solidFill>
            <a:prstDash val="lg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9351F38C-6544-4A1B-A418-B0833920C7F4}"/>
              </a:ext>
            </a:extLst>
          </p:cNvPr>
          <p:cNvCxnSpPr>
            <a:cxnSpLocks/>
          </p:cNvCxnSpPr>
          <p:nvPr/>
        </p:nvCxnSpPr>
        <p:spPr>
          <a:xfrm>
            <a:off x="8335965" y="3587750"/>
            <a:ext cx="861953" cy="469900"/>
          </a:xfrm>
          <a:prstGeom prst="line">
            <a:avLst/>
          </a:prstGeom>
          <a:ln w="38100">
            <a:solidFill>
              <a:schemeClr val="bg1"/>
            </a:solidFill>
            <a:prstDash val="lg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: Rounded Corners 57">
            <a:extLst>
              <a:ext uri="{FF2B5EF4-FFF2-40B4-BE49-F238E27FC236}">
                <a16:creationId xmlns="" xmlns:a16="http://schemas.microsoft.com/office/drawing/2014/main" id="{97C2136A-34BB-4636-B886-A5FE423AF257}"/>
              </a:ext>
            </a:extLst>
          </p:cNvPr>
          <p:cNvSpPr/>
          <p:nvPr/>
        </p:nvSpPr>
        <p:spPr>
          <a:xfrm>
            <a:off x="804457" y="1422649"/>
            <a:ext cx="2270482" cy="53163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Q1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="" xmlns:a16="http://schemas.microsoft.com/office/drawing/2014/main" id="{49725B6B-EAE3-43E1-B5BE-501E9848DB11}"/>
              </a:ext>
            </a:extLst>
          </p:cNvPr>
          <p:cNvSpPr/>
          <p:nvPr/>
        </p:nvSpPr>
        <p:spPr>
          <a:xfrm>
            <a:off x="3577254" y="5581077"/>
            <a:ext cx="2270482" cy="53163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Q2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="" xmlns:a16="http://schemas.microsoft.com/office/drawing/2014/main" id="{4BD7BFBC-6FFB-42D2-B5BF-1A33C3604E91}"/>
              </a:ext>
            </a:extLst>
          </p:cNvPr>
          <p:cNvSpPr/>
          <p:nvPr/>
        </p:nvSpPr>
        <p:spPr>
          <a:xfrm>
            <a:off x="6344266" y="1422649"/>
            <a:ext cx="2270482" cy="53163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Q3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="" xmlns:a16="http://schemas.microsoft.com/office/drawing/2014/main" id="{BBD3A3CD-7D59-4042-B2AE-7172D49F575C}"/>
              </a:ext>
            </a:extLst>
          </p:cNvPr>
          <p:cNvSpPr/>
          <p:nvPr/>
        </p:nvSpPr>
        <p:spPr>
          <a:xfrm>
            <a:off x="9111278" y="5581077"/>
            <a:ext cx="2270482" cy="53163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Q4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71866B1D-D685-41D3-911E-52992B3E7942}"/>
              </a:ext>
            </a:extLst>
          </p:cNvPr>
          <p:cNvSpPr/>
          <p:nvPr/>
        </p:nvSpPr>
        <p:spPr>
          <a:xfrm>
            <a:off x="804457" y="4635384"/>
            <a:ext cx="2276265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884E67D1-7772-47EF-B39D-1906551BC5F2}"/>
              </a:ext>
            </a:extLst>
          </p:cNvPr>
          <p:cNvSpPr/>
          <p:nvPr/>
        </p:nvSpPr>
        <p:spPr>
          <a:xfrm>
            <a:off x="3547657" y="1459940"/>
            <a:ext cx="2276265" cy="147732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4C7FAE03-6914-4918-8849-5BF51BB6EDFE}"/>
              </a:ext>
            </a:extLst>
          </p:cNvPr>
          <p:cNvSpPr/>
          <p:nvPr/>
        </p:nvSpPr>
        <p:spPr>
          <a:xfrm>
            <a:off x="6287791" y="4635384"/>
            <a:ext cx="2276265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50DD2614-D99A-438D-910E-506EA4D57655}"/>
              </a:ext>
            </a:extLst>
          </p:cNvPr>
          <p:cNvSpPr/>
          <p:nvPr/>
        </p:nvSpPr>
        <p:spPr>
          <a:xfrm>
            <a:off x="9107191" y="1459940"/>
            <a:ext cx="2276265" cy="147732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080E2858-384C-4BCE-8F5A-BD73E407C0B5}"/>
              </a:ext>
            </a:extLst>
          </p:cNvPr>
          <p:cNvGrpSpPr/>
          <p:nvPr/>
        </p:nvGrpSpPr>
        <p:grpSpPr>
          <a:xfrm>
            <a:off x="1626279" y="2840251"/>
            <a:ext cx="638405" cy="374045"/>
            <a:chOff x="4113213" y="4046538"/>
            <a:chExt cx="360363" cy="21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9" name="Freeform 84">
              <a:extLst>
                <a:ext uri="{FF2B5EF4-FFF2-40B4-BE49-F238E27FC236}">
                  <a16:creationId xmlns="" xmlns:a16="http://schemas.microsoft.com/office/drawing/2014/main" id="{A1B9457B-FC73-46CC-93FD-405B392C9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213" y="4098925"/>
              <a:ext cx="104775" cy="104775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6 w 28"/>
                <a:gd name="T11" fmla="*/ 12 h 28"/>
                <a:gd name="T12" fmla="*/ 8 w 28"/>
                <a:gd name="T13" fmla="*/ 14 h 28"/>
                <a:gd name="T14" fmla="*/ 14 w 28"/>
                <a:gd name="T15" fmla="*/ 20 h 28"/>
                <a:gd name="T16" fmla="*/ 20 w 28"/>
                <a:gd name="T17" fmla="*/ 14 h 28"/>
                <a:gd name="T18" fmla="*/ 14 w 28"/>
                <a:gd name="T19" fmla="*/ 8 h 28"/>
                <a:gd name="T20" fmla="*/ 12 w 28"/>
                <a:gd name="T21" fmla="*/ 6 h 28"/>
                <a:gd name="T22" fmla="*/ 14 w 28"/>
                <a:gd name="T23" fmla="*/ 4 h 28"/>
                <a:gd name="T24" fmla="*/ 24 w 28"/>
                <a:gd name="T25" fmla="*/ 14 h 28"/>
                <a:gd name="T26" fmla="*/ 14 w 28"/>
                <a:gd name="T27" fmla="*/ 24 h 28"/>
                <a:gd name="T28" fmla="*/ 4 w 28"/>
                <a:gd name="T29" fmla="*/ 14 h 28"/>
                <a:gd name="T30" fmla="*/ 6 w 28"/>
                <a:gd name="T3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6" y="12"/>
                  </a:moveTo>
                  <a:cubicBezTo>
                    <a:pt x="7" y="12"/>
                    <a:pt x="8" y="13"/>
                    <a:pt x="8" y="14"/>
                  </a:cubicBezTo>
                  <a:cubicBezTo>
                    <a:pt x="8" y="17"/>
                    <a:pt x="11" y="20"/>
                    <a:pt x="14" y="20"/>
                  </a:cubicBezTo>
                  <a:cubicBezTo>
                    <a:pt x="17" y="20"/>
                    <a:pt x="20" y="17"/>
                    <a:pt x="20" y="14"/>
                  </a:cubicBezTo>
                  <a:cubicBezTo>
                    <a:pt x="20" y="11"/>
                    <a:pt x="17" y="8"/>
                    <a:pt x="14" y="8"/>
                  </a:cubicBezTo>
                  <a:cubicBezTo>
                    <a:pt x="13" y="8"/>
                    <a:pt x="12" y="7"/>
                    <a:pt x="12" y="6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20" y="4"/>
                    <a:pt x="24" y="8"/>
                    <a:pt x="24" y="14"/>
                  </a:cubicBezTo>
                  <a:cubicBezTo>
                    <a:pt x="24" y="20"/>
                    <a:pt x="20" y="24"/>
                    <a:pt x="14" y="24"/>
                  </a:cubicBezTo>
                  <a:cubicBezTo>
                    <a:pt x="8" y="24"/>
                    <a:pt x="4" y="20"/>
                    <a:pt x="4" y="14"/>
                  </a:cubicBezTo>
                  <a:cubicBezTo>
                    <a:pt x="4" y="13"/>
                    <a:pt x="5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85">
              <a:extLst>
                <a:ext uri="{FF2B5EF4-FFF2-40B4-BE49-F238E27FC236}">
                  <a16:creationId xmlns="" xmlns:a16="http://schemas.microsoft.com/office/drawing/2014/main" id="{8D32396C-E69B-4943-B209-56EB39C5ED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4046538"/>
              <a:ext cx="360363" cy="211138"/>
            </a:xfrm>
            <a:custGeom>
              <a:avLst/>
              <a:gdLst>
                <a:gd name="T0" fmla="*/ 0 w 96"/>
                <a:gd name="T1" fmla="*/ 29 h 56"/>
                <a:gd name="T2" fmla="*/ 48 w 96"/>
                <a:gd name="T3" fmla="*/ 56 h 56"/>
                <a:gd name="T4" fmla="*/ 96 w 96"/>
                <a:gd name="T5" fmla="*/ 29 h 56"/>
                <a:gd name="T6" fmla="*/ 96 w 96"/>
                <a:gd name="T7" fmla="*/ 27 h 56"/>
                <a:gd name="T8" fmla="*/ 48 w 96"/>
                <a:gd name="T9" fmla="*/ 0 h 56"/>
                <a:gd name="T10" fmla="*/ 0 w 96"/>
                <a:gd name="T11" fmla="*/ 27 h 56"/>
                <a:gd name="T12" fmla="*/ 0 w 96"/>
                <a:gd name="T13" fmla="*/ 29 h 56"/>
                <a:gd name="T14" fmla="*/ 48 w 96"/>
                <a:gd name="T15" fmla="*/ 10 h 56"/>
                <a:gd name="T16" fmla="*/ 66 w 96"/>
                <a:gd name="T17" fmla="*/ 28 h 56"/>
                <a:gd name="T18" fmla="*/ 48 w 96"/>
                <a:gd name="T19" fmla="*/ 46 h 56"/>
                <a:gd name="T20" fmla="*/ 30 w 96"/>
                <a:gd name="T21" fmla="*/ 28 h 56"/>
                <a:gd name="T22" fmla="*/ 48 w 96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6">
                  <a:moveTo>
                    <a:pt x="0" y="29"/>
                  </a:moveTo>
                  <a:cubicBezTo>
                    <a:pt x="1" y="30"/>
                    <a:pt x="22" y="56"/>
                    <a:pt x="48" y="56"/>
                  </a:cubicBezTo>
                  <a:cubicBezTo>
                    <a:pt x="74" y="56"/>
                    <a:pt x="95" y="30"/>
                    <a:pt x="96" y="29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5" y="26"/>
                    <a:pt x="74" y="0"/>
                    <a:pt x="48" y="0"/>
                  </a:cubicBezTo>
                  <a:cubicBezTo>
                    <a:pt x="22" y="0"/>
                    <a:pt x="1" y="26"/>
                    <a:pt x="0" y="27"/>
                  </a:cubicBezTo>
                  <a:cubicBezTo>
                    <a:pt x="0" y="27"/>
                    <a:pt x="0" y="29"/>
                    <a:pt x="0" y="29"/>
                  </a:cubicBezTo>
                  <a:close/>
                  <a:moveTo>
                    <a:pt x="48" y="10"/>
                  </a:moveTo>
                  <a:cubicBezTo>
                    <a:pt x="58" y="10"/>
                    <a:pt x="66" y="18"/>
                    <a:pt x="66" y="28"/>
                  </a:cubicBezTo>
                  <a:cubicBezTo>
                    <a:pt x="66" y="38"/>
                    <a:pt x="58" y="46"/>
                    <a:pt x="48" y="46"/>
                  </a:cubicBezTo>
                  <a:cubicBezTo>
                    <a:pt x="38" y="46"/>
                    <a:pt x="30" y="38"/>
                    <a:pt x="30" y="28"/>
                  </a:cubicBezTo>
                  <a:cubicBezTo>
                    <a:pt x="30" y="18"/>
                    <a:pt x="38" y="10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395AEBE1-49F8-416B-ABFB-7DDD2737209D}"/>
              </a:ext>
            </a:extLst>
          </p:cNvPr>
          <p:cNvGrpSpPr/>
          <p:nvPr/>
        </p:nvGrpSpPr>
        <p:grpSpPr>
          <a:xfrm>
            <a:off x="7215704" y="2782063"/>
            <a:ext cx="527607" cy="490420"/>
            <a:chOff x="6276975" y="3981450"/>
            <a:chExt cx="360363" cy="33496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Freeform 98">
              <a:extLst>
                <a:ext uri="{FF2B5EF4-FFF2-40B4-BE49-F238E27FC236}">
                  <a16:creationId xmlns="" xmlns:a16="http://schemas.microsoft.com/office/drawing/2014/main" id="{09E3AC62-5956-45D5-A56E-7C1CC0CE7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238" y="3981450"/>
              <a:ext cx="165100" cy="334963"/>
            </a:xfrm>
            <a:custGeom>
              <a:avLst/>
              <a:gdLst>
                <a:gd name="T0" fmla="*/ 14 w 44"/>
                <a:gd name="T1" fmla="*/ 37 h 89"/>
                <a:gd name="T2" fmla="*/ 12 w 44"/>
                <a:gd name="T3" fmla="*/ 39 h 89"/>
                <a:gd name="T4" fmla="*/ 10 w 44"/>
                <a:gd name="T5" fmla="*/ 37 h 89"/>
                <a:gd name="T6" fmla="*/ 0 w 44"/>
                <a:gd name="T7" fmla="*/ 31 h 89"/>
                <a:gd name="T8" fmla="*/ 0 w 44"/>
                <a:gd name="T9" fmla="*/ 67 h 89"/>
                <a:gd name="T10" fmla="*/ 22 w 44"/>
                <a:gd name="T11" fmla="*/ 89 h 89"/>
                <a:gd name="T12" fmla="*/ 44 w 44"/>
                <a:gd name="T13" fmla="*/ 67 h 89"/>
                <a:gd name="T14" fmla="*/ 40 w 44"/>
                <a:gd name="T15" fmla="*/ 54 h 89"/>
                <a:gd name="T16" fmla="*/ 28 w 44"/>
                <a:gd name="T17" fmla="*/ 26 h 89"/>
                <a:gd name="T18" fmla="*/ 27 w 44"/>
                <a:gd name="T19" fmla="*/ 26 h 89"/>
                <a:gd name="T20" fmla="*/ 22 w 44"/>
                <a:gd name="T21" fmla="*/ 20 h 89"/>
                <a:gd name="T22" fmla="*/ 16 w 44"/>
                <a:gd name="T23" fmla="*/ 5 h 89"/>
                <a:gd name="T24" fmla="*/ 15 w 44"/>
                <a:gd name="T25" fmla="*/ 4 h 89"/>
                <a:gd name="T26" fmla="*/ 1 w 44"/>
                <a:gd name="T27" fmla="*/ 4 h 89"/>
                <a:gd name="T28" fmla="*/ 0 w 44"/>
                <a:gd name="T29" fmla="*/ 5 h 89"/>
                <a:gd name="T30" fmla="*/ 0 w 44"/>
                <a:gd name="T31" fmla="*/ 27 h 89"/>
                <a:gd name="T32" fmla="*/ 14 w 44"/>
                <a:gd name="T33" fmla="*/ 3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14" y="37"/>
                  </a:moveTo>
                  <a:cubicBezTo>
                    <a:pt x="14" y="38"/>
                    <a:pt x="13" y="39"/>
                    <a:pt x="12" y="39"/>
                  </a:cubicBezTo>
                  <a:cubicBezTo>
                    <a:pt x="11" y="39"/>
                    <a:pt x="10" y="38"/>
                    <a:pt x="10" y="37"/>
                  </a:cubicBezTo>
                  <a:cubicBezTo>
                    <a:pt x="10" y="35"/>
                    <a:pt x="6" y="32"/>
                    <a:pt x="0" y="3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62"/>
                    <a:pt x="42" y="58"/>
                    <a:pt x="40" y="5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2" y="0"/>
                    <a:pt x="4" y="0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8"/>
                    <a:pt x="14" y="32"/>
                    <a:pt x="14" y="3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99">
              <a:extLst>
                <a:ext uri="{FF2B5EF4-FFF2-40B4-BE49-F238E27FC236}">
                  <a16:creationId xmlns="" xmlns:a16="http://schemas.microsoft.com/office/drawing/2014/main" id="{AA1B8BBE-555E-48D4-916E-2900545E7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981450"/>
              <a:ext cx="165100" cy="334963"/>
            </a:xfrm>
            <a:custGeom>
              <a:avLst/>
              <a:gdLst>
                <a:gd name="T0" fmla="*/ 0 w 44"/>
                <a:gd name="T1" fmla="*/ 67 h 89"/>
                <a:gd name="T2" fmla="*/ 22 w 44"/>
                <a:gd name="T3" fmla="*/ 89 h 89"/>
                <a:gd name="T4" fmla="*/ 44 w 44"/>
                <a:gd name="T5" fmla="*/ 67 h 89"/>
                <a:gd name="T6" fmla="*/ 44 w 44"/>
                <a:gd name="T7" fmla="*/ 31 h 89"/>
                <a:gd name="T8" fmla="*/ 34 w 44"/>
                <a:gd name="T9" fmla="*/ 37 h 89"/>
                <a:gd name="T10" fmla="*/ 32 w 44"/>
                <a:gd name="T11" fmla="*/ 39 h 89"/>
                <a:gd name="T12" fmla="*/ 30 w 44"/>
                <a:gd name="T13" fmla="*/ 37 h 89"/>
                <a:gd name="T14" fmla="*/ 44 w 44"/>
                <a:gd name="T15" fmla="*/ 27 h 89"/>
                <a:gd name="T16" fmla="*/ 44 w 44"/>
                <a:gd name="T17" fmla="*/ 5 h 89"/>
                <a:gd name="T18" fmla="*/ 43 w 44"/>
                <a:gd name="T19" fmla="*/ 4 h 89"/>
                <a:gd name="T20" fmla="*/ 29 w 44"/>
                <a:gd name="T21" fmla="*/ 4 h 89"/>
                <a:gd name="T22" fmla="*/ 28 w 44"/>
                <a:gd name="T23" fmla="*/ 4 h 89"/>
                <a:gd name="T24" fmla="*/ 22 w 44"/>
                <a:gd name="T25" fmla="*/ 20 h 89"/>
                <a:gd name="T26" fmla="*/ 17 w 44"/>
                <a:gd name="T27" fmla="*/ 26 h 89"/>
                <a:gd name="T28" fmla="*/ 16 w 44"/>
                <a:gd name="T29" fmla="*/ 26 h 89"/>
                <a:gd name="T30" fmla="*/ 4 w 44"/>
                <a:gd name="T31" fmla="*/ 54 h 89"/>
                <a:gd name="T32" fmla="*/ 0 w 44"/>
                <a:gd name="T33" fmla="*/ 6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0" y="67"/>
                  </a:move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8" y="32"/>
                    <a:pt x="34" y="35"/>
                    <a:pt x="34" y="37"/>
                  </a:cubicBezTo>
                  <a:cubicBezTo>
                    <a:pt x="34" y="38"/>
                    <a:pt x="33" y="39"/>
                    <a:pt x="32" y="39"/>
                  </a:cubicBezTo>
                  <a:cubicBezTo>
                    <a:pt x="31" y="39"/>
                    <a:pt x="30" y="38"/>
                    <a:pt x="30" y="37"/>
                  </a:cubicBezTo>
                  <a:cubicBezTo>
                    <a:pt x="30" y="32"/>
                    <a:pt x="36" y="28"/>
                    <a:pt x="44" y="27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3" y="4"/>
                  </a:cubicBezTo>
                  <a:cubicBezTo>
                    <a:pt x="40" y="0"/>
                    <a:pt x="32" y="0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8"/>
                    <a:pt x="0" y="62"/>
                    <a:pt x="0" y="6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00">
              <a:extLst>
                <a:ext uri="{FF2B5EF4-FFF2-40B4-BE49-F238E27FC236}">
                  <a16:creationId xmlns="" xmlns:a16="http://schemas.microsoft.com/office/drawing/2014/main" id="{0EAF24FB-983F-406F-85E4-FBF9DABCB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138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01">
              <a:extLst>
                <a:ext uri="{FF2B5EF4-FFF2-40B4-BE49-F238E27FC236}">
                  <a16:creationId xmlns="" xmlns:a16="http://schemas.microsoft.com/office/drawing/2014/main" id="{FAEC15AE-85CD-4FFC-BB64-D5DECE078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0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B9CB1814-7214-4365-BEFA-16CCAB1E2F41}"/>
              </a:ext>
            </a:extLst>
          </p:cNvPr>
          <p:cNvGrpSpPr/>
          <p:nvPr/>
        </p:nvGrpSpPr>
        <p:grpSpPr>
          <a:xfrm>
            <a:off x="4422311" y="4224640"/>
            <a:ext cx="580367" cy="582926"/>
            <a:chOff x="5554663" y="3971925"/>
            <a:chExt cx="360362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7" name="Freeform 27">
              <a:extLst>
                <a:ext uri="{FF2B5EF4-FFF2-40B4-BE49-F238E27FC236}">
                  <a16:creationId xmlns="" xmlns:a16="http://schemas.microsoft.com/office/drawing/2014/main" id="{228998BE-E9F0-4989-BBBD-8CB750C6D2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4078288"/>
              <a:ext cx="255588" cy="255588"/>
            </a:xfrm>
            <a:custGeom>
              <a:avLst/>
              <a:gdLst>
                <a:gd name="T0" fmla="*/ 67 w 68"/>
                <a:gd name="T1" fmla="*/ 41 h 68"/>
                <a:gd name="T2" fmla="*/ 62 w 68"/>
                <a:gd name="T3" fmla="*/ 38 h 68"/>
                <a:gd name="T4" fmla="*/ 62 w 68"/>
                <a:gd name="T5" fmla="*/ 34 h 68"/>
                <a:gd name="T6" fmla="*/ 62 w 68"/>
                <a:gd name="T7" fmla="*/ 30 h 68"/>
                <a:gd name="T8" fmla="*/ 67 w 68"/>
                <a:gd name="T9" fmla="*/ 27 h 68"/>
                <a:gd name="T10" fmla="*/ 67 w 68"/>
                <a:gd name="T11" fmla="*/ 24 h 68"/>
                <a:gd name="T12" fmla="*/ 59 w 68"/>
                <a:gd name="T13" fmla="*/ 10 h 68"/>
                <a:gd name="T14" fmla="*/ 58 w 68"/>
                <a:gd name="T15" fmla="*/ 9 h 68"/>
                <a:gd name="T16" fmla="*/ 57 w 68"/>
                <a:gd name="T17" fmla="*/ 9 h 68"/>
                <a:gd name="T18" fmla="*/ 52 w 68"/>
                <a:gd name="T19" fmla="*/ 12 h 68"/>
                <a:gd name="T20" fmla="*/ 44 w 68"/>
                <a:gd name="T21" fmla="*/ 8 h 68"/>
                <a:gd name="T22" fmla="*/ 44 w 68"/>
                <a:gd name="T23" fmla="*/ 2 h 68"/>
                <a:gd name="T24" fmla="*/ 42 w 68"/>
                <a:gd name="T25" fmla="*/ 0 h 68"/>
                <a:gd name="T26" fmla="*/ 26 w 68"/>
                <a:gd name="T27" fmla="*/ 0 h 68"/>
                <a:gd name="T28" fmla="*/ 24 w 68"/>
                <a:gd name="T29" fmla="*/ 2 h 68"/>
                <a:gd name="T30" fmla="*/ 24 w 68"/>
                <a:gd name="T31" fmla="*/ 8 h 68"/>
                <a:gd name="T32" fmla="*/ 17 w 68"/>
                <a:gd name="T33" fmla="*/ 12 h 68"/>
                <a:gd name="T34" fmla="*/ 11 w 68"/>
                <a:gd name="T35" fmla="*/ 9 h 68"/>
                <a:gd name="T36" fmla="*/ 9 w 68"/>
                <a:gd name="T37" fmla="*/ 10 h 68"/>
                <a:gd name="T38" fmla="*/ 1 w 68"/>
                <a:gd name="T39" fmla="*/ 24 h 68"/>
                <a:gd name="T40" fmla="*/ 0 w 68"/>
                <a:gd name="T41" fmla="*/ 25 h 68"/>
                <a:gd name="T42" fmla="*/ 1 w 68"/>
                <a:gd name="T43" fmla="*/ 27 h 68"/>
                <a:gd name="T44" fmla="*/ 6 w 68"/>
                <a:gd name="T45" fmla="*/ 30 h 68"/>
                <a:gd name="T46" fmla="*/ 6 w 68"/>
                <a:gd name="T47" fmla="*/ 34 h 68"/>
                <a:gd name="T48" fmla="*/ 6 w 68"/>
                <a:gd name="T49" fmla="*/ 38 h 68"/>
                <a:gd name="T50" fmla="*/ 1 w 68"/>
                <a:gd name="T51" fmla="*/ 41 h 68"/>
                <a:gd name="T52" fmla="*/ 1 w 68"/>
                <a:gd name="T53" fmla="*/ 44 h 68"/>
                <a:gd name="T54" fmla="*/ 9 w 68"/>
                <a:gd name="T55" fmla="*/ 58 h 68"/>
                <a:gd name="T56" fmla="*/ 11 w 68"/>
                <a:gd name="T57" fmla="*/ 59 h 68"/>
                <a:gd name="T58" fmla="*/ 17 w 68"/>
                <a:gd name="T59" fmla="*/ 56 h 68"/>
                <a:gd name="T60" fmla="*/ 24 w 68"/>
                <a:gd name="T61" fmla="*/ 60 h 68"/>
                <a:gd name="T62" fmla="*/ 24 w 68"/>
                <a:gd name="T63" fmla="*/ 66 h 68"/>
                <a:gd name="T64" fmla="*/ 26 w 68"/>
                <a:gd name="T65" fmla="*/ 68 h 68"/>
                <a:gd name="T66" fmla="*/ 42 w 68"/>
                <a:gd name="T67" fmla="*/ 68 h 68"/>
                <a:gd name="T68" fmla="*/ 44 w 68"/>
                <a:gd name="T69" fmla="*/ 66 h 68"/>
                <a:gd name="T70" fmla="*/ 44 w 68"/>
                <a:gd name="T71" fmla="*/ 60 h 68"/>
                <a:gd name="T72" fmla="*/ 52 w 68"/>
                <a:gd name="T73" fmla="*/ 56 h 68"/>
                <a:gd name="T74" fmla="*/ 57 w 68"/>
                <a:gd name="T75" fmla="*/ 59 h 68"/>
                <a:gd name="T76" fmla="*/ 58 w 68"/>
                <a:gd name="T77" fmla="*/ 59 h 68"/>
                <a:gd name="T78" fmla="*/ 60 w 68"/>
                <a:gd name="T79" fmla="*/ 58 h 68"/>
                <a:gd name="T80" fmla="*/ 68 w 68"/>
                <a:gd name="T81" fmla="*/ 44 h 68"/>
                <a:gd name="T82" fmla="*/ 67 w 68"/>
                <a:gd name="T83" fmla="*/ 41 h 68"/>
                <a:gd name="T84" fmla="*/ 34 w 68"/>
                <a:gd name="T85" fmla="*/ 48 h 68"/>
                <a:gd name="T86" fmla="*/ 20 w 68"/>
                <a:gd name="T87" fmla="*/ 34 h 68"/>
                <a:gd name="T88" fmla="*/ 34 w 68"/>
                <a:gd name="T89" fmla="*/ 20 h 68"/>
                <a:gd name="T90" fmla="*/ 48 w 68"/>
                <a:gd name="T91" fmla="*/ 34 h 68"/>
                <a:gd name="T92" fmla="*/ 34 w 68"/>
                <a:gd name="T93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67" y="41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5"/>
                    <a:pt x="62" y="34"/>
                  </a:cubicBezTo>
                  <a:cubicBezTo>
                    <a:pt x="62" y="33"/>
                    <a:pt x="62" y="31"/>
                    <a:pt x="62" y="30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6"/>
                    <a:pt x="68" y="25"/>
                    <a:pt x="67" y="2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9"/>
                    <a:pt x="58" y="9"/>
                  </a:cubicBezTo>
                  <a:cubicBezTo>
                    <a:pt x="58" y="9"/>
                    <a:pt x="57" y="9"/>
                    <a:pt x="57" y="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47" y="9"/>
                    <a:pt x="44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9"/>
                    <a:pt x="19" y="10"/>
                    <a:pt x="17" y="1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9" y="9"/>
                    <a:pt x="9" y="1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3"/>
                    <a:pt x="6" y="34"/>
                  </a:cubicBezTo>
                  <a:cubicBezTo>
                    <a:pt x="6" y="35"/>
                    <a:pt x="6" y="37"/>
                    <a:pt x="6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10" y="59"/>
                    <a:pt x="11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9" y="58"/>
                    <a:pt x="22" y="59"/>
                    <a:pt x="24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7"/>
                    <a:pt x="25" y="68"/>
                    <a:pt x="26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8"/>
                    <a:pt x="44" y="67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7" y="59"/>
                    <a:pt x="50" y="58"/>
                    <a:pt x="52" y="56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8" y="59"/>
                    <a:pt x="58" y="59"/>
                  </a:cubicBezTo>
                  <a:cubicBezTo>
                    <a:pt x="59" y="59"/>
                    <a:pt x="59" y="58"/>
                    <a:pt x="60" y="5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8" y="42"/>
                    <a:pt x="67" y="41"/>
                  </a:cubicBezTo>
                  <a:close/>
                  <a:moveTo>
                    <a:pt x="34" y="48"/>
                  </a:moveTo>
                  <a:cubicBezTo>
                    <a:pt x="26" y="48"/>
                    <a:pt x="20" y="42"/>
                    <a:pt x="20" y="34"/>
                  </a:cubicBezTo>
                  <a:cubicBezTo>
                    <a:pt x="20" y="26"/>
                    <a:pt x="26" y="20"/>
                    <a:pt x="34" y="20"/>
                  </a:cubicBezTo>
                  <a:cubicBezTo>
                    <a:pt x="42" y="20"/>
                    <a:pt x="48" y="26"/>
                    <a:pt x="48" y="34"/>
                  </a:cubicBezTo>
                  <a:cubicBezTo>
                    <a:pt x="48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28">
              <a:extLst>
                <a:ext uri="{FF2B5EF4-FFF2-40B4-BE49-F238E27FC236}">
                  <a16:creationId xmlns="" xmlns:a16="http://schemas.microsoft.com/office/drawing/2014/main" id="{C1E84A4F-9F64-4FEE-ADBA-2674F04A66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3971925"/>
              <a:ext cx="149225" cy="150813"/>
            </a:xfrm>
            <a:custGeom>
              <a:avLst/>
              <a:gdLst>
                <a:gd name="T0" fmla="*/ 39 w 40"/>
                <a:gd name="T1" fmla="*/ 24 h 40"/>
                <a:gd name="T2" fmla="*/ 36 w 40"/>
                <a:gd name="T3" fmla="*/ 22 h 40"/>
                <a:gd name="T4" fmla="*/ 36 w 40"/>
                <a:gd name="T5" fmla="*/ 20 h 40"/>
                <a:gd name="T6" fmla="*/ 36 w 40"/>
                <a:gd name="T7" fmla="*/ 18 h 40"/>
                <a:gd name="T8" fmla="*/ 39 w 40"/>
                <a:gd name="T9" fmla="*/ 16 h 40"/>
                <a:gd name="T10" fmla="*/ 39 w 40"/>
                <a:gd name="T11" fmla="*/ 13 h 40"/>
                <a:gd name="T12" fmla="*/ 35 w 40"/>
                <a:gd name="T13" fmla="*/ 7 h 40"/>
                <a:gd name="T14" fmla="*/ 34 w 40"/>
                <a:gd name="T15" fmla="*/ 6 h 40"/>
                <a:gd name="T16" fmla="*/ 33 w 40"/>
                <a:gd name="T17" fmla="*/ 6 h 40"/>
                <a:gd name="T18" fmla="*/ 30 w 40"/>
                <a:gd name="T19" fmla="*/ 7 h 40"/>
                <a:gd name="T20" fmla="*/ 26 w 40"/>
                <a:gd name="T21" fmla="*/ 5 h 40"/>
                <a:gd name="T22" fmla="*/ 26 w 40"/>
                <a:gd name="T23" fmla="*/ 2 h 40"/>
                <a:gd name="T24" fmla="*/ 24 w 40"/>
                <a:gd name="T25" fmla="*/ 0 h 40"/>
                <a:gd name="T26" fmla="*/ 16 w 40"/>
                <a:gd name="T27" fmla="*/ 0 h 40"/>
                <a:gd name="T28" fmla="*/ 14 w 40"/>
                <a:gd name="T29" fmla="*/ 2 h 40"/>
                <a:gd name="T30" fmla="*/ 14 w 40"/>
                <a:gd name="T31" fmla="*/ 5 h 40"/>
                <a:gd name="T32" fmla="*/ 10 w 40"/>
                <a:gd name="T33" fmla="*/ 7 h 40"/>
                <a:gd name="T34" fmla="*/ 8 w 40"/>
                <a:gd name="T35" fmla="*/ 6 h 40"/>
                <a:gd name="T36" fmla="*/ 5 w 40"/>
                <a:gd name="T37" fmla="*/ 7 h 40"/>
                <a:gd name="T38" fmla="*/ 1 w 40"/>
                <a:gd name="T39" fmla="*/ 13 h 40"/>
                <a:gd name="T40" fmla="*/ 1 w 40"/>
                <a:gd name="T41" fmla="*/ 15 h 40"/>
                <a:gd name="T42" fmla="*/ 1 w 40"/>
                <a:gd name="T43" fmla="*/ 16 h 40"/>
                <a:gd name="T44" fmla="*/ 4 w 40"/>
                <a:gd name="T45" fmla="*/ 18 h 40"/>
                <a:gd name="T46" fmla="*/ 4 w 40"/>
                <a:gd name="T47" fmla="*/ 20 h 40"/>
                <a:gd name="T48" fmla="*/ 4 w 40"/>
                <a:gd name="T49" fmla="*/ 22 h 40"/>
                <a:gd name="T50" fmla="*/ 1 w 40"/>
                <a:gd name="T51" fmla="*/ 24 h 40"/>
                <a:gd name="T52" fmla="*/ 1 w 40"/>
                <a:gd name="T53" fmla="*/ 25 h 40"/>
                <a:gd name="T54" fmla="*/ 1 w 40"/>
                <a:gd name="T55" fmla="*/ 27 h 40"/>
                <a:gd name="T56" fmla="*/ 5 w 40"/>
                <a:gd name="T57" fmla="*/ 33 h 40"/>
                <a:gd name="T58" fmla="*/ 7 w 40"/>
                <a:gd name="T59" fmla="*/ 34 h 40"/>
                <a:gd name="T60" fmla="*/ 10 w 40"/>
                <a:gd name="T61" fmla="*/ 33 h 40"/>
                <a:gd name="T62" fmla="*/ 14 w 40"/>
                <a:gd name="T63" fmla="*/ 35 h 40"/>
                <a:gd name="T64" fmla="*/ 14 w 40"/>
                <a:gd name="T65" fmla="*/ 38 h 40"/>
                <a:gd name="T66" fmla="*/ 16 w 40"/>
                <a:gd name="T67" fmla="*/ 40 h 40"/>
                <a:gd name="T68" fmla="*/ 24 w 40"/>
                <a:gd name="T69" fmla="*/ 40 h 40"/>
                <a:gd name="T70" fmla="*/ 26 w 40"/>
                <a:gd name="T71" fmla="*/ 38 h 40"/>
                <a:gd name="T72" fmla="*/ 26 w 40"/>
                <a:gd name="T73" fmla="*/ 35 h 40"/>
                <a:gd name="T74" fmla="*/ 30 w 40"/>
                <a:gd name="T75" fmla="*/ 33 h 40"/>
                <a:gd name="T76" fmla="*/ 33 w 40"/>
                <a:gd name="T77" fmla="*/ 34 h 40"/>
                <a:gd name="T78" fmla="*/ 34 w 40"/>
                <a:gd name="T79" fmla="*/ 34 h 40"/>
                <a:gd name="T80" fmla="*/ 35 w 40"/>
                <a:gd name="T81" fmla="*/ 33 h 40"/>
                <a:gd name="T82" fmla="*/ 39 w 40"/>
                <a:gd name="T83" fmla="*/ 27 h 40"/>
                <a:gd name="T84" fmla="*/ 39 w 40"/>
                <a:gd name="T85" fmla="*/ 24 h 40"/>
                <a:gd name="T86" fmla="*/ 20 w 40"/>
                <a:gd name="T87" fmla="*/ 28 h 40"/>
                <a:gd name="T88" fmla="*/ 12 w 40"/>
                <a:gd name="T89" fmla="*/ 20 h 40"/>
                <a:gd name="T90" fmla="*/ 20 w 40"/>
                <a:gd name="T91" fmla="*/ 12 h 40"/>
                <a:gd name="T92" fmla="*/ 28 w 40"/>
                <a:gd name="T93" fmla="*/ 20 h 40"/>
                <a:gd name="T94" fmla="*/ 20 w 40"/>
                <a:gd name="T9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40">
                  <a:moveTo>
                    <a:pt x="39" y="24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19"/>
                    <a:pt x="36" y="19"/>
                    <a:pt x="36" y="1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4"/>
                    <a:pt x="39" y="1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34" y="5"/>
                    <a:pt x="33" y="6"/>
                    <a:pt x="33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2" y="7"/>
                    <a:pt x="10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5" y="6"/>
                    <a:pt x="5" y="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0" y="26"/>
                    <a:pt x="0" y="26"/>
                    <a:pt x="1" y="2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6" y="35"/>
                    <a:pt x="7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3"/>
                    <a:pt x="13" y="34"/>
                    <a:pt x="14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6" y="39"/>
                    <a:pt x="26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4" y="35"/>
                    <a:pt x="34" y="34"/>
                  </a:cubicBezTo>
                  <a:cubicBezTo>
                    <a:pt x="35" y="34"/>
                    <a:pt x="35" y="34"/>
                    <a:pt x="35" y="3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4"/>
                    <a:pt x="39" y="24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DC3FE75F-1CEF-4DCE-A207-F3B38BE84FC5}"/>
              </a:ext>
            </a:extLst>
          </p:cNvPr>
          <p:cNvGrpSpPr/>
          <p:nvPr/>
        </p:nvGrpSpPr>
        <p:grpSpPr>
          <a:xfrm>
            <a:off x="9956336" y="4224640"/>
            <a:ext cx="580368" cy="582926"/>
            <a:chOff x="7718425" y="3248025"/>
            <a:chExt cx="360363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0" name="Freeform 63">
              <a:extLst>
                <a:ext uri="{FF2B5EF4-FFF2-40B4-BE49-F238E27FC236}">
                  <a16:creationId xmlns="" xmlns:a16="http://schemas.microsoft.com/office/drawing/2014/main" id="{D662DA6E-BAE9-4114-B3E0-9551365CC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248025"/>
              <a:ext cx="360363" cy="331788"/>
            </a:xfrm>
            <a:custGeom>
              <a:avLst/>
              <a:gdLst>
                <a:gd name="T0" fmla="*/ 20 w 96"/>
                <a:gd name="T1" fmla="*/ 88 h 88"/>
                <a:gd name="T2" fmla="*/ 8 w 96"/>
                <a:gd name="T3" fmla="*/ 75 h 88"/>
                <a:gd name="T4" fmla="*/ 17 w 96"/>
                <a:gd name="T5" fmla="*/ 65 h 88"/>
                <a:gd name="T6" fmla="*/ 2 w 96"/>
                <a:gd name="T7" fmla="*/ 56 h 88"/>
                <a:gd name="T8" fmla="*/ 0 w 96"/>
                <a:gd name="T9" fmla="*/ 42 h 88"/>
                <a:gd name="T10" fmla="*/ 13 w 96"/>
                <a:gd name="T11" fmla="*/ 40 h 88"/>
                <a:gd name="T12" fmla="*/ 8 w 96"/>
                <a:gd name="T13" fmla="*/ 23 h 88"/>
                <a:gd name="T14" fmla="*/ 8 w 96"/>
                <a:gd name="T15" fmla="*/ 20 h 88"/>
                <a:gd name="T16" fmla="*/ 23 w 96"/>
                <a:gd name="T17" fmla="*/ 8 h 88"/>
                <a:gd name="T18" fmla="*/ 40 w 96"/>
                <a:gd name="T19" fmla="*/ 13 h 88"/>
                <a:gd name="T20" fmla="*/ 42 w 96"/>
                <a:gd name="T21" fmla="*/ 0 h 88"/>
                <a:gd name="T22" fmla="*/ 56 w 96"/>
                <a:gd name="T23" fmla="*/ 2 h 88"/>
                <a:gd name="T24" fmla="*/ 65 w 96"/>
                <a:gd name="T25" fmla="*/ 17 h 88"/>
                <a:gd name="T26" fmla="*/ 76 w 96"/>
                <a:gd name="T27" fmla="*/ 8 h 88"/>
                <a:gd name="T28" fmla="*/ 88 w 96"/>
                <a:gd name="T29" fmla="*/ 21 h 88"/>
                <a:gd name="T30" fmla="*/ 79 w 96"/>
                <a:gd name="T31" fmla="*/ 31 h 88"/>
                <a:gd name="T32" fmla="*/ 94 w 96"/>
                <a:gd name="T33" fmla="*/ 40 h 88"/>
                <a:gd name="T34" fmla="*/ 96 w 96"/>
                <a:gd name="T35" fmla="*/ 54 h 88"/>
                <a:gd name="T36" fmla="*/ 83 w 96"/>
                <a:gd name="T37" fmla="*/ 56 h 88"/>
                <a:gd name="T38" fmla="*/ 88 w 96"/>
                <a:gd name="T39" fmla="*/ 73 h 88"/>
                <a:gd name="T40" fmla="*/ 76 w 96"/>
                <a:gd name="T41" fmla="*/ 88 h 88"/>
                <a:gd name="T42" fmla="*/ 64 w 96"/>
                <a:gd name="T43" fmla="*/ 78 h 88"/>
                <a:gd name="T44" fmla="*/ 67 w 96"/>
                <a:gd name="T45" fmla="*/ 76 h 88"/>
                <a:gd name="T46" fmla="*/ 83 w 96"/>
                <a:gd name="T47" fmla="*/ 75 h 88"/>
                <a:gd name="T48" fmla="*/ 75 w 96"/>
                <a:gd name="T49" fmla="*/ 65 h 88"/>
                <a:gd name="T50" fmla="*/ 81 w 96"/>
                <a:gd name="T51" fmla="*/ 52 h 88"/>
                <a:gd name="T52" fmla="*/ 92 w 96"/>
                <a:gd name="T53" fmla="*/ 44 h 88"/>
                <a:gd name="T54" fmla="*/ 79 w 96"/>
                <a:gd name="T55" fmla="*/ 42 h 88"/>
                <a:gd name="T56" fmla="*/ 76 w 96"/>
                <a:gd name="T57" fmla="*/ 29 h 88"/>
                <a:gd name="T58" fmla="*/ 75 w 96"/>
                <a:gd name="T59" fmla="*/ 13 h 88"/>
                <a:gd name="T60" fmla="*/ 65 w 96"/>
                <a:gd name="T61" fmla="*/ 21 h 88"/>
                <a:gd name="T62" fmla="*/ 52 w 96"/>
                <a:gd name="T63" fmla="*/ 15 h 88"/>
                <a:gd name="T64" fmla="*/ 44 w 96"/>
                <a:gd name="T65" fmla="*/ 4 h 88"/>
                <a:gd name="T66" fmla="*/ 42 w 96"/>
                <a:gd name="T67" fmla="*/ 17 h 88"/>
                <a:gd name="T68" fmla="*/ 29 w 96"/>
                <a:gd name="T69" fmla="*/ 20 h 88"/>
                <a:gd name="T70" fmla="*/ 13 w 96"/>
                <a:gd name="T71" fmla="*/ 21 h 88"/>
                <a:gd name="T72" fmla="*/ 21 w 96"/>
                <a:gd name="T73" fmla="*/ 31 h 88"/>
                <a:gd name="T74" fmla="*/ 15 w 96"/>
                <a:gd name="T75" fmla="*/ 44 h 88"/>
                <a:gd name="T76" fmla="*/ 4 w 96"/>
                <a:gd name="T77" fmla="*/ 52 h 88"/>
                <a:gd name="T78" fmla="*/ 17 w 96"/>
                <a:gd name="T79" fmla="*/ 54 h 88"/>
                <a:gd name="T80" fmla="*/ 20 w 96"/>
                <a:gd name="T81" fmla="*/ 67 h 88"/>
                <a:gd name="T82" fmla="*/ 21 w 96"/>
                <a:gd name="T83" fmla="*/ 83 h 88"/>
                <a:gd name="T84" fmla="*/ 32 w 96"/>
                <a:gd name="T85" fmla="*/ 76 h 88"/>
                <a:gd name="T86" fmla="*/ 23 w 96"/>
                <a:gd name="T8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88">
                  <a:moveTo>
                    <a:pt x="21" y="88"/>
                  </a:moveTo>
                  <a:cubicBezTo>
                    <a:pt x="21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9" y="14"/>
                    <a:pt x="63" y="15"/>
                    <a:pt x="65" y="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3"/>
                    <a:pt x="82" y="37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3" y="78"/>
                    <a:pt x="63" y="76"/>
                    <a:pt x="64" y="76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0"/>
                    <a:pt x="77" y="34"/>
                    <a:pt x="75" y="31"/>
                  </a:cubicBezTo>
                  <a:cubicBezTo>
                    <a:pt x="75" y="31"/>
                    <a:pt x="75" y="30"/>
                    <a:pt x="76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39" y="18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2" y="76"/>
                  </a:cubicBezTo>
                  <a:cubicBezTo>
                    <a:pt x="33" y="76"/>
                    <a:pt x="33" y="78"/>
                    <a:pt x="32" y="7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64">
              <a:extLst>
                <a:ext uri="{FF2B5EF4-FFF2-40B4-BE49-F238E27FC236}">
                  <a16:creationId xmlns="" xmlns:a16="http://schemas.microsoft.com/office/drawing/2014/main" id="{C202DE47-183E-47B4-A4C3-C22C45250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49650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65">
              <a:extLst>
                <a:ext uri="{FF2B5EF4-FFF2-40B4-BE49-F238E27FC236}">
                  <a16:creationId xmlns="" xmlns:a16="http://schemas.microsoft.com/office/drawing/2014/main" id="{9DF36761-CE25-4267-B06B-B27E91A32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79813"/>
              <a:ext cx="60325" cy="30163"/>
            </a:xfrm>
            <a:custGeom>
              <a:avLst/>
              <a:gdLst>
                <a:gd name="T0" fmla="*/ 14 w 16"/>
                <a:gd name="T1" fmla="*/ 0 h 8"/>
                <a:gd name="T2" fmla="*/ 2 w 16"/>
                <a:gd name="T3" fmla="*/ 0 h 8"/>
                <a:gd name="T4" fmla="*/ 0 w 16"/>
                <a:gd name="T5" fmla="*/ 2 h 8"/>
                <a:gd name="T6" fmla="*/ 2 w 16"/>
                <a:gd name="T7" fmla="*/ 4 h 8"/>
                <a:gd name="T8" fmla="*/ 6 w 16"/>
                <a:gd name="T9" fmla="*/ 4 h 8"/>
                <a:gd name="T10" fmla="*/ 6 w 16"/>
                <a:gd name="T11" fmla="*/ 6 h 8"/>
                <a:gd name="T12" fmla="*/ 8 w 16"/>
                <a:gd name="T13" fmla="*/ 8 h 8"/>
                <a:gd name="T14" fmla="*/ 10 w 16"/>
                <a:gd name="T15" fmla="*/ 6 h 8"/>
                <a:gd name="T16" fmla="*/ 10 w 16"/>
                <a:gd name="T17" fmla="*/ 4 h 8"/>
                <a:gd name="T18" fmla="*/ 14 w 16"/>
                <a:gd name="T19" fmla="*/ 4 h 8"/>
                <a:gd name="T20" fmla="*/ 16 w 16"/>
                <a:gd name="T21" fmla="*/ 2 h 8"/>
                <a:gd name="T22" fmla="*/ 14 w 16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66">
              <a:extLst>
                <a:ext uri="{FF2B5EF4-FFF2-40B4-BE49-F238E27FC236}">
                  <a16:creationId xmlns="" xmlns:a16="http://schemas.microsoft.com/office/drawing/2014/main" id="{BA8DB060-282E-416B-BDA9-436FF4269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738" y="3338513"/>
              <a:ext cx="187325" cy="196850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4 h 52"/>
                <a:gd name="T4" fmla="*/ 17 w 50"/>
                <a:gd name="T5" fmla="*/ 47 h 52"/>
                <a:gd name="T6" fmla="*/ 17 w 50"/>
                <a:gd name="T7" fmla="*/ 50 h 52"/>
                <a:gd name="T8" fmla="*/ 19 w 50"/>
                <a:gd name="T9" fmla="*/ 52 h 52"/>
                <a:gd name="T10" fmla="*/ 31 w 50"/>
                <a:gd name="T11" fmla="*/ 52 h 52"/>
                <a:gd name="T12" fmla="*/ 33 w 50"/>
                <a:gd name="T13" fmla="*/ 50 h 52"/>
                <a:gd name="T14" fmla="*/ 33 w 50"/>
                <a:gd name="T15" fmla="*/ 47 h 52"/>
                <a:gd name="T16" fmla="*/ 50 w 50"/>
                <a:gd name="T17" fmla="*/ 24 h 52"/>
                <a:gd name="T18" fmla="*/ 25 w 50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4"/>
                    <a:pt x="7" y="43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3" y="51"/>
                    <a:pt x="33" y="5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3" y="43"/>
                    <a:pt x="50" y="34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6" name="Slide Number Placeholder 85">
            <a:extLst>
              <a:ext uri="{FF2B5EF4-FFF2-40B4-BE49-F238E27FC236}">
                <a16:creationId xmlns="" xmlns:a16="http://schemas.microsoft.com/office/drawing/2014/main" id="{8ED5272B-4093-4343-A727-6D6ACF9E5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02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88B42FB-3655-4EFC-A186-D90182383E5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459898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="" xmlns:a16="http://schemas.microsoft.com/office/drawing/2014/main" id="{6A8F0895-C57A-4E9A-806E-F6363B5C65F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42" name="Picture 41" descr="A tall building&#10;&#10;Description automatically generated">
            <a:extLst>
              <a:ext uri="{FF2B5EF4-FFF2-40B4-BE49-F238E27FC236}">
                <a16:creationId xmlns="" xmlns:a16="http://schemas.microsoft.com/office/drawing/2014/main" id="{4F311990-ABEF-4707-AE62-0A56B8FCE9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6" cy="6458857"/>
          </a:xfrm>
          <a:custGeom>
            <a:avLst/>
            <a:gdLst>
              <a:gd name="connsiteX0" fmla="*/ 12191996 w 12191996"/>
              <a:gd name="connsiteY0" fmla="*/ 0 h 6458857"/>
              <a:gd name="connsiteX1" fmla="*/ 12191996 w 12191996"/>
              <a:gd name="connsiteY1" fmla="*/ 6458857 h 6458857"/>
              <a:gd name="connsiteX2" fmla="*/ 0 w 12191996"/>
              <a:gd name="connsiteY2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1996" h="6458857">
                <a:moveTo>
                  <a:pt x="12191996" y="0"/>
                </a:moveTo>
                <a:lnTo>
                  <a:pt x="12191996" y="6458857"/>
                </a:lnTo>
                <a:lnTo>
                  <a:pt x="0" y="645885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E1DED6-5CD0-4242-B5AC-9A5033806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365125"/>
            <a:ext cx="11068050" cy="930275"/>
          </a:xfrm>
        </p:spPr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/>
          </a:p>
        </p:txBody>
      </p:sp>
      <p:sp>
        <p:nvSpPr>
          <p:cNvPr id="4" name="Isosceles Triangle 3">
            <a:extLst>
              <a:ext uri="{FF2B5EF4-FFF2-40B4-BE49-F238E27FC236}">
                <a16:creationId xmlns="" xmlns:a16="http://schemas.microsoft.com/office/drawing/2014/main" id="{67D3E68C-826F-44E9-88A4-2049C753B847}"/>
              </a:ext>
            </a:extLst>
          </p:cNvPr>
          <p:cNvSpPr/>
          <p:nvPr/>
        </p:nvSpPr>
        <p:spPr>
          <a:xfrm>
            <a:off x="1" y="0"/>
            <a:ext cx="12191998" cy="6458858"/>
          </a:xfrm>
          <a:prstGeom prst="triangle">
            <a:avLst>
              <a:gd name="adj" fmla="val 100000"/>
            </a:avLst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="" xmlns:a16="http://schemas.microsoft.com/office/drawing/2014/main" id="{6D317848-F9AA-4536-8A03-4032B1EF74BF}"/>
              </a:ext>
            </a:extLst>
          </p:cNvPr>
          <p:cNvSpPr/>
          <p:nvPr/>
        </p:nvSpPr>
        <p:spPr>
          <a:xfrm rot="19909361">
            <a:off x="-13833" y="3198218"/>
            <a:ext cx="11556591" cy="461563"/>
          </a:xfrm>
          <a:prstGeom prst="rightArrow">
            <a:avLst>
              <a:gd name="adj1" fmla="val 51227"/>
              <a:gd name="adj2" fmla="val 50000"/>
            </a:avLst>
          </a:prstGeom>
          <a:solidFill>
            <a:srgbClr val="E543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970A08F-0312-477D-9C4D-83A3F57347F9}"/>
              </a:ext>
            </a:extLst>
          </p:cNvPr>
          <p:cNvSpPr/>
          <p:nvPr/>
        </p:nvSpPr>
        <p:spPr>
          <a:xfrm>
            <a:off x="1504378" y="5128386"/>
            <a:ext cx="752258" cy="752258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Q1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10C15C81-4D27-462B-BDFA-48C71B650571}"/>
              </a:ext>
            </a:extLst>
          </p:cNvPr>
          <p:cNvSpPr/>
          <p:nvPr/>
        </p:nvSpPr>
        <p:spPr>
          <a:xfrm>
            <a:off x="4066149" y="3720887"/>
            <a:ext cx="752258" cy="752258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Q2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7CFB02D-6F9E-4516-B17A-D54BB594483C}"/>
              </a:ext>
            </a:extLst>
          </p:cNvPr>
          <p:cNvSpPr/>
          <p:nvPr/>
        </p:nvSpPr>
        <p:spPr>
          <a:xfrm>
            <a:off x="9189692" y="1040188"/>
            <a:ext cx="752258" cy="752258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CB572186-5B3D-40CE-9146-BC371FDCB7AF}"/>
              </a:ext>
            </a:extLst>
          </p:cNvPr>
          <p:cNvSpPr/>
          <p:nvPr/>
        </p:nvSpPr>
        <p:spPr>
          <a:xfrm>
            <a:off x="6627920" y="2342417"/>
            <a:ext cx="752258" cy="752258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Q3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34C6BF9C-EB01-4896-82D8-64AF0BBCECDF}"/>
              </a:ext>
            </a:extLst>
          </p:cNvPr>
          <p:cNvGrpSpPr/>
          <p:nvPr/>
        </p:nvGrpSpPr>
        <p:grpSpPr>
          <a:xfrm>
            <a:off x="3619500" y="2119312"/>
            <a:ext cx="8010523" cy="2790824"/>
            <a:chOff x="-361950" y="2119312"/>
            <a:chExt cx="14554200" cy="2790824"/>
          </a:xfrm>
        </p:grpSpPr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C5F2E91E-95AA-4C75-A545-21A4F09952BF}"/>
                </a:ext>
              </a:extLst>
            </p:cNvPr>
            <p:cNvCxnSpPr/>
            <p:nvPr/>
          </p:nvCxnSpPr>
          <p:spPr>
            <a:xfrm>
              <a:off x="-361950" y="4910136"/>
              <a:ext cx="14554200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8D001C49-64F8-4A76-822C-0AA97BFC758D}"/>
                </a:ext>
              </a:extLst>
            </p:cNvPr>
            <p:cNvCxnSpPr>
              <a:cxnSpLocks/>
            </p:cNvCxnSpPr>
            <p:nvPr/>
          </p:nvCxnSpPr>
          <p:spPr>
            <a:xfrm>
              <a:off x="4286663" y="3514724"/>
              <a:ext cx="9905587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DC223520-0F12-4486-9E1B-B79F2FC6C878}"/>
                </a:ext>
              </a:extLst>
            </p:cNvPr>
            <p:cNvCxnSpPr>
              <a:cxnSpLocks/>
            </p:cNvCxnSpPr>
            <p:nvPr/>
          </p:nvCxnSpPr>
          <p:spPr>
            <a:xfrm>
              <a:off x="8929949" y="2119312"/>
              <a:ext cx="5262301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515AC863-D20A-4D39-B80A-B62A26CAA5C3}"/>
              </a:ext>
            </a:extLst>
          </p:cNvPr>
          <p:cNvSpPr/>
          <p:nvPr/>
        </p:nvSpPr>
        <p:spPr>
          <a:xfrm>
            <a:off x="2717800" y="5245269"/>
            <a:ext cx="891222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7F19ECEB-365A-42A5-9E58-3E4C49B55D01}"/>
              </a:ext>
            </a:extLst>
          </p:cNvPr>
          <p:cNvSpPr/>
          <p:nvPr/>
        </p:nvSpPr>
        <p:spPr>
          <a:xfrm>
            <a:off x="5346700" y="3810169"/>
            <a:ext cx="628332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51F8BB37-E10C-4CC7-9067-8B21188490E5}"/>
              </a:ext>
            </a:extLst>
          </p:cNvPr>
          <p:cNvSpPr/>
          <p:nvPr/>
        </p:nvSpPr>
        <p:spPr>
          <a:xfrm>
            <a:off x="7937500" y="2375069"/>
            <a:ext cx="3692524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50888D7-EE5A-43A8-AA5A-A0CF8D377D63}"/>
              </a:ext>
            </a:extLst>
          </p:cNvPr>
          <p:cNvSpPr/>
          <p:nvPr/>
        </p:nvSpPr>
        <p:spPr>
          <a:xfrm>
            <a:off x="10303900" y="1079669"/>
            <a:ext cx="1326123" cy="7251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endParaRPr lang="en-US" sz="1400" dirty="0">
              <a:solidFill>
                <a:schemeClr val="bg1"/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3BFBE8F-5E5E-487C-998F-68536037A804}"/>
              </a:ext>
            </a:extLst>
          </p:cNvPr>
          <p:cNvSpPr/>
          <p:nvPr/>
        </p:nvSpPr>
        <p:spPr>
          <a:xfrm>
            <a:off x="561975" y="2053053"/>
            <a:ext cx="5503970" cy="98488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malesuada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tortor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sodales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Fusce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maximus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laoreet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Curabitur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nisl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vel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93EC83C3-C9FA-47C1-8DE4-F992B50BAB32}"/>
              </a:ext>
            </a:extLst>
          </p:cNvPr>
          <p:cNvSpPr/>
          <p:nvPr/>
        </p:nvSpPr>
        <p:spPr>
          <a:xfrm>
            <a:off x="561975" y="3192416"/>
            <a:ext cx="3057525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58F32589-6446-47A6-AC33-2BEBBB9AE01A}"/>
              </a:ext>
            </a:extLst>
          </p:cNvPr>
          <p:cNvSpPr/>
          <p:nvPr/>
        </p:nvSpPr>
        <p:spPr>
          <a:xfrm>
            <a:off x="561976" y="3993224"/>
            <a:ext cx="1993656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56FAEA43-8D07-48A8-853F-85CFAA01EADB}"/>
              </a:ext>
            </a:extLst>
          </p:cNvPr>
          <p:cNvGrpSpPr/>
          <p:nvPr/>
        </p:nvGrpSpPr>
        <p:grpSpPr>
          <a:xfrm>
            <a:off x="561976" y="1529086"/>
            <a:ext cx="421171" cy="421171"/>
            <a:chOff x="561976" y="1548375"/>
            <a:chExt cx="543123" cy="543123"/>
          </a:xfrm>
        </p:grpSpPr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2F92B70A-CE75-4CAC-8DDA-4B600A47E58E}"/>
                </a:ext>
              </a:extLst>
            </p:cNvPr>
            <p:cNvSpPr/>
            <p:nvPr/>
          </p:nvSpPr>
          <p:spPr>
            <a:xfrm>
              <a:off x="561976" y="1548375"/>
              <a:ext cx="543123" cy="543123"/>
            </a:xfrm>
            <a:prstGeom prst="rect">
              <a:avLst/>
            </a:prstGeom>
            <a:solidFill>
              <a:srgbClr val="E543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="" xmlns:a16="http://schemas.microsoft.com/office/drawing/2014/main" id="{0BC646BE-AE10-407F-A629-958CF36939C5}"/>
                </a:ext>
              </a:extLst>
            </p:cNvPr>
            <p:cNvGrpSpPr/>
            <p:nvPr/>
          </p:nvGrpSpPr>
          <p:grpSpPr>
            <a:xfrm>
              <a:off x="666739" y="1652403"/>
              <a:ext cx="333596" cy="335067"/>
              <a:chOff x="5554663" y="3971925"/>
              <a:chExt cx="360362" cy="361951"/>
            </a:xfrm>
            <a:solidFill>
              <a:schemeClr val="bg1"/>
            </a:solidFill>
            <a:effectLst/>
          </p:grpSpPr>
          <p:sp>
            <p:nvSpPr>
              <p:cNvPr id="32" name="Freeform 27">
                <a:extLst>
                  <a:ext uri="{FF2B5EF4-FFF2-40B4-BE49-F238E27FC236}">
                    <a16:creationId xmlns="" xmlns:a16="http://schemas.microsoft.com/office/drawing/2014/main" id="{66BB4AD8-33DA-45F1-AA91-B13522F824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4663" y="4078288"/>
                <a:ext cx="255588" cy="255588"/>
              </a:xfrm>
              <a:custGeom>
                <a:avLst/>
                <a:gdLst>
                  <a:gd name="T0" fmla="*/ 67 w 68"/>
                  <a:gd name="T1" fmla="*/ 41 h 68"/>
                  <a:gd name="T2" fmla="*/ 62 w 68"/>
                  <a:gd name="T3" fmla="*/ 38 h 68"/>
                  <a:gd name="T4" fmla="*/ 62 w 68"/>
                  <a:gd name="T5" fmla="*/ 34 h 68"/>
                  <a:gd name="T6" fmla="*/ 62 w 68"/>
                  <a:gd name="T7" fmla="*/ 30 h 68"/>
                  <a:gd name="T8" fmla="*/ 67 w 68"/>
                  <a:gd name="T9" fmla="*/ 27 h 68"/>
                  <a:gd name="T10" fmla="*/ 67 w 68"/>
                  <a:gd name="T11" fmla="*/ 24 h 68"/>
                  <a:gd name="T12" fmla="*/ 59 w 68"/>
                  <a:gd name="T13" fmla="*/ 10 h 68"/>
                  <a:gd name="T14" fmla="*/ 58 w 68"/>
                  <a:gd name="T15" fmla="*/ 9 h 68"/>
                  <a:gd name="T16" fmla="*/ 57 w 68"/>
                  <a:gd name="T17" fmla="*/ 9 h 68"/>
                  <a:gd name="T18" fmla="*/ 52 w 68"/>
                  <a:gd name="T19" fmla="*/ 12 h 68"/>
                  <a:gd name="T20" fmla="*/ 44 w 68"/>
                  <a:gd name="T21" fmla="*/ 8 h 68"/>
                  <a:gd name="T22" fmla="*/ 44 w 68"/>
                  <a:gd name="T23" fmla="*/ 2 h 68"/>
                  <a:gd name="T24" fmla="*/ 42 w 68"/>
                  <a:gd name="T25" fmla="*/ 0 h 68"/>
                  <a:gd name="T26" fmla="*/ 26 w 68"/>
                  <a:gd name="T27" fmla="*/ 0 h 68"/>
                  <a:gd name="T28" fmla="*/ 24 w 68"/>
                  <a:gd name="T29" fmla="*/ 2 h 68"/>
                  <a:gd name="T30" fmla="*/ 24 w 68"/>
                  <a:gd name="T31" fmla="*/ 8 h 68"/>
                  <a:gd name="T32" fmla="*/ 17 w 68"/>
                  <a:gd name="T33" fmla="*/ 12 h 68"/>
                  <a:gd name="T34" fmla="*/ 11 w 68"/>
                  <a:gd name="T35" fmla="*/ 9 h 68"/>
                  <a:gd name="T36" fmla="*/ 9 w 68"/>
                  <a:gd name="T37" fmla="*/ 10 h 68"/>
                  <a:gd name="T38" fmla="*/ 1 w 68"/>
                  <a:gd name="T39" fmla="*/ 24 h 68"/>
                  <a:gd name="T40" fmla="*/ 0 w 68"/>
                  <a:gd name="T41" fmla="*/ 25 h 68"/>
                  <a:gd name="T42" fmla="*/ 1 w 68"/>
                  <a:gd name="T43" fmla="*/ 27 h 68"/>
                  <a:gd name="T44" fmla="*/ 6 w 68"/>
                  <a:gd name="T45" fmla="*/ 30 h 68"/>
                  <a:gd name="T46" fmla="*/ 6 w 68"/>
                  <a:gd name="T47" fmla="*/ 34 h 68"/>
                  <a:gd name="T48" fmla="*/ 6 w 68"/>
                  <a:gd name="T49" fmla="*/ 38 h 68"/>
                  <a:gd name="T50" fmla="*/ 1 w 68"/>
                  <a:gd name="T51" fmla="*/ 41 h 68"/>
                  <a:gd name="T52" fmla="*/ 1 w 68"/>
                  <a:gd name="T53" fmla="*/ 44 h 68"/>
                  <a:gd name="T54" fmla="*/ 9 w 68"/>
                  <a:gd name="T55" fmla="*/ 58 h 68"/>
                  <a:gd name="T56" fmla="*/ 11 w 68"/>
                  <a:gd name="T57" fmla="*/ 59 h 68"/>
                  <a:gd name="T58" fmla="*/ 17 w 68"/>
                  <a:gd name="T59" fmla="*/ 56 h 68"/>
                  <a:gd name="T60" fmla="*/ 24 w 68"/>
                  <a:gd name="T61" fmla="*/ 60 h 68"/>
                  <a:gd name="T62" fmla="*/ 24 w 68"/>
                  <a:gd name="T63" fmla="*/ 66 h 68"/>
                  <a:gd name="T64" fmla="*/ 26 w 68"/>
                  <a:gd name="T65" fmla="*/ 68 h 68"/>
                  <a:gd name="T66" fmla="*/ 42 w 68"/>
                  <a:gd name="T67" fmla="*/ 68 h 68"/>
                  <a:gd name="T68" fmla="*/ 44 w 68"/>
                  <a:gd name="T69" fmla="*/ 66 h 68"/>
                  <a:gd name="T70" fmla="*/ 44 w 68"/>
                  <a:gd name="T71" fmla="*/ 60 h 68"/>
                  <a:gd name="T72" fmla="*/ 52 w 68"/>
                  <a:gd name="T73" fmla="*/ 56 h 68"/>
                  <a:gd name="T74" fmla="*/ 57 w 68"/>
                  <a:gd name="T75" fmla="*/ 59 h 68"/>
                  <a:gd name="T76" fmla="*/ 58 w 68"/>
                  <a:gd name="T77" fmla="*/ 59 h 68"/>
                  <a:gd name="T78" fmla="*/ 60 w 68"/>
                  <a:gd name="T79" fmla="*/ 58 h 68"/>
                  <a:gd name="T80" fmla="*/ 68 w 68"/>
                  <a:gd name="T81" fmla="*/ 44 h 68"/>
                  <a:gd name="T82" fmla="*/ 67 w 68"/>
                  <a:gd name="T83" fmla="*/ 41 h 68"/>
                  <a:gd name="T84" fmla="*/ 34 w 68"/>
                  <a:gd name="T85" fmla="*/ 48 h 68"/>
                  <a:gd name="T86" fmla="*/ 20 w 68"/>
                  <a:gd name="T87" fmla="*/ 34 h 68"/>
                  <a:gd name="T88" fmla="*/ 34 w 68"/>
                  <a:gd name="T89" fmla="*/ 20 h 68"/>
                  <a:gd name="T90" fmla="*/ 48 w 68"/>
                  <a:gd name="T91" fmla="*/ 34 h 68"/>
                  <a:gd name="T92" fmla="*/ 34 w 68"/>
                  <a:gd name="T93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68">
                    <a:moveTo>
                      <a:pt x="67" y="41"/>
                    </a:move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7"/>
                      <a:pt x="62" y="35"/>
                      <a:pt x="62" y="34"/>
                    </a:cubicBezTo>
                    <a:cubicBezTo>
                      <a:pt x="62" y="33"/>
                      <a:pt x="62" y="31"/>
                      <a:pt x="62" y="30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6"/>
                      <a:pt x="68" y="25"/>
                      <a:pt x="67" y="24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9"/>
                      <a:pt x="58" y="9"/>
                    </a:cubicBezTo>
                    <a:cubicBezTo>
                      <a:pt x="58" y="9"/>
                      <a:pt x="57" y="9"/>
                      <a:pt x="57" y="9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0" y="10"/>
                      <a:pt x="47" y="9"/>
                      <a:pt x="44" y="8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4" y="1"/>
                      <a:pt x="24" y="2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2" y="9"/>
                      <a:pt x="19" y="10"/>
                      <a:pt x="17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1"/>
                      <a:pt x="6" y="33"/>
                      <a:pt x="6" y="34"/>
                    </a:cubicBezTo>
                    <a:cubicBezTo>
                      <a:pt x="6" y="35"/>
                      <a:pt x="6" y="37"/>
                      <a:pt x="6" y="38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9"/>
                      <a:pt x="10" y="59"/>
                      <a:pt x="11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9" y="58"/>
                      <a:pt x="22" y="59"/>
                      <a:pt x="24" y="6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7"/>
                      <a:pt x="25" y="68"/>
                      <a:pt x="26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3" y="68"/>
                      <a:pt x="44" y="67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7" y="59"/>
                      <a:pt x="50" y="58"/>
                      <a:pt x="52" y="56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59"/>
                      <a:pt x="58" y="59"/>
                      <a:pt x="58" y="59"/>
                    </a:cubicBezTo>
                    <a:cubicBezTo>
                      <a:pt x="59" y="59"/>
                      <a:pt x="59" y="58"/>
                      <a:pt x="60" y="5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3"/>
                      <a:pt x="68" y="42"/>
                      <a:pt x="67" y="41"/>
                    </a:cubicBezTo>
                    <a:close/>
                    <a:moveTo>
                      <a:pt x="34" y="48"/>
                    </a:moveTo>
                    <a:cubicBezTo>
                      <a:pt x="26" y="48"/>
                      <a:pt x="20" y="42"/>
                      <a:pt x="20" y="34"/>
                    </a:cubicBezTo>
                    <a:cubicBezTo>
                      <a:pt x="20" y="26"/>
                      <a:pt x="26" y="20"/>
                      <a:pt x="34" y="20"/>
                    </a:cubicBezTo>
                    <a:cubicBezTo>
                      <a:pt x="42" y="20"/>
                      <a:pt x="48" y="26"/>
                      <a:pt x="48" y="34"/>
                    </a:cubicBezTo>
                    <a:cubicBezTo>
                      <a:pt x="48" y="42"/>
                      <a:pt x="42" y="48"/>
                      <a:pt x="3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28">
                <a:extLst>
                  <a:ext uri="{FF2B5EF4-FFF2-40B4-BE49-F238E27FC236}">
                    <a16:creationId xmlns="" xmlns:a16="http://schemas.microsoft.com/office/drawing/2014/main" id="{88C0756C-CC46-4A09-A274-819E5C53CF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5800" y="3971925"/>
                <a:ext cx="149225" cy="150813"/>
              </a:xfrm>
              <a:custGeom>
                <a:avLst/>
                <a:gdLst>
                  <a:gd name="T0" fmla="*/ 39 w 40"/>
                  <a:gd name="T1" fmla="*/ 24 h 40"/>
                  <a:gd name="T2" fmla="*/ 36 w 40"/>
                  <a:gd name="T3" fmla="*/ 22 h 40"/>
                  <a:gd name="T4" fmla="*/ 36 w 40"/>
                  <a:gd name="T5" fmla="*/ 20 h 40"/>
                  <a:gd name="T6" fmla="*/ 36 w 40"/>
                  <a:gd name="T7" fmla="*/ 18 h 40"/>
                  <a:gd name="T8" fmla="*/ 39 w 40"/>
                  <a:gd name="T9" fmla="*/ 16 h 40"/>
                  <a:gd name="T10" fmla="*/ 39 w 40"/>
                  <a:gd name="T11" fmla="*/ 13 h 40"/>
                  <a:gd name="T12" fmla="*/ 35 w 40"/>
                  <a:gd name="T13" fmla="*/ 7 h 40"/>
                  <a:gd name="T14" fmla="*/ 34 w 40"/>
                  <a:gd name="T15" fmla="*/ 6 h 40"/>
                  <a:gd name="T16" fmla="*/ 33 w 40"/>
                  <a:gd name="T17" fmla="*/ 6 h 40"/>
                  <a:gd name="T18" fmla="*/ 30 w 40"/>
                  <a:gd name="T19" fmla="*/ 7 h 40"/>
                  <a:gd name="T20" fmla="*/ 26 w 40"/>
                  <a:gd name="T21" fmla="*/ 5 h 40"/>
                  <a:gd name="T22" fmla="*/ 26 w 40"/>
                  <a:gd name="T23" fmla="*/ 2 h 40"/>
                  <a:gd name="T24" fmla="*/ 24 w 40"/>
                  <a:gd name="T25" fmla="*/ 0 h 40"/>
                  <a:gd name="T26" fmla="*/ 16 w 40"/>
                  <a:gd name="T27" fmla="*/ 0 h 40"/>
                  <a:gd name="T28" fmla="*/ 14 w 40"/>
                  <a:gd name="T29" fmla="*/ 2 h 40"/>
                  <a:gd name="T30" fmla="*/ 14 w 40"/>
                  <a:gd name="T31" fmla="*/ 5 h 40"/>
                  <a:gd name="T32" fmla="*/ 10 w 40"/>
                  <a:gd name="T33" fmla="*/ 7 h 40"/>
                  <a:gd name="T34" fmla="*/ 8 w 40"/>
                  <a:gd name="T35" fmla="*/ 6 h 40"/>
                  <a:gd name="T36" fmla="*/ 5 w 40"/>
                  <a:gd name="T37" fmla="*/ 7 h 40"/>
                  <a:gd name="T38" fmla="*/ 1 w 40"/>
                  <a:gd name="T39" fmla="*/ 13 h 40"/>
                  <a:gd name="T40" fmla="*/ 1 w 40"/>
                  <a:gd name="T41" fmla="*/ 15 h 40"/>
                  <a:gd name="T42" fmla="*/ 1 w 40"/>
                  <a:gd name="T43" fmla="*/ 16 h 40"/>
                  <a:gd name="T44" fmla="*/ 4 w 40"/>
                  <a:gd name="T45" fmla="*/ 18 h 40"/>
                  <a:gd name="T46" fmla="*/ 4 w 40"/>
                  <a:gd name="T47" fmla="*/ 20 h 40"/>
                  <a:gd name="T48" fmla="*/ 4 w 40"/>
                  <a:gd name="T49" fmla="*/ 22 h 40"/>
                  <a:gd name="T50" fmla="*/ 1 w 40"/>
                  <a:gd name="T51" fmla="*/ 24 h 40"/>
                  <a:gd name="T52" fmla="*/ 1 w 40"/>
                  <a:gd name="T53" fmla="*/ 25 h 40"/>
                  <a:gd name="T54" fmla="*/ 1 w 40"/>
                  <a:gd name="T55" fmla="*/ 27 h 40"/>
                  <a:gd name="T56" fmla="*/ 5 w 40"/>
                  <a:gd name="T57" fmla="*/ 33 h 40"/>
                  <a:gd name="T58" fmla="*/ 7 w 40"/>
                  <a:gd name="T59" fmla="*/ 34 h 40"/>
                  <a:gd name="T60" fmla="*/ 10 w 40"/>
                  <a:gd name="T61" fmla="*/ 33 h 40"/>
                  <a:gd name="T62" fmla="*/ 14 w 40"/>
                  <a:gd name="T63" fmla="*/ 35 h 40"/>
                  <a:gd name="T64" fmla="*/ 14 w 40"/>
                  <a:gd name="T65" fmla="*/ 38 h 40"/>
                  <a:gd name="T66" fmla="*/ 16 w 40"/>
                  <a:gd name="T67" fmla="*/ 40 h 40"/>
                  <a:gd name="T68" fmla="*/ 24 w 40"/>
                  <a:gd name="T69" fmla="*/ 40 h 40"/>
                  <a:gd name="T70" fmla="*/ 26 w 40"/>
                  <a:gd name="T71" fmla="*/ 38 h 40"/>
                  <a:gd name="T72" fmla="*/ 26 w 40"/>
                  <a:gd name="T73" fmla="*/ 35 h 40"/>
                  <a:gd name="T74" fmla="*/ 30 w 40"/>
                  <a:gd name="T75" fmla="*/ 33 h 40"/>
                  <a:gd name="T76" fmla="*/ 33 w 40"/>
                  <a:gd name="T77" fmla="*/ 34 h 40"/>
                  <a:gd name="T78" fmla="*/ 34 w 40"/>
                  <a:gd name="T79" fmla="*/ 34 h 40"/>
                  <a:gd name="T80" fmla="*/ 35 w 40"/>
                  <a:gd name="T81" fmla="*/ 33 h 40"/>
                  <a:gd name="T82" fmla="*/ 39 w 40"/>
                  <a:gd name="T83" fmla="*/ 27 h 40"/>
                  <a:gd name="T84" fmla="*/ 39 w 40"/>
                  <a:gd name="T85" fmla="*/ 24 h 40"/>
                  <a:gd name="T86" fmla="*/ 20 w 40"/>
                  <a:gd name="T87" fmla="*/ 28 h 40"/>
                  <a:gd name="T88" fmla="*/ 12 w 40"/>
                  <a:gd name="T89" fmla="*/ 20 h 40"/>
                  <a:gd name="T90" fmla="*/ 20 w 40"/>
                  <a:gd name="T91" fmla="*/ 12 h 40"/>
                  <a:gd name="T92" fmla="*/ 28 w 40"/>
                  <a:gd name="T93" fmla="*/ 20 h 40"/>
                  <a:gd name="T94" fmla="*/ 20 w 40"/>
                  <a:gd name="T95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" h="40">
                    <a:moveTo>
                      <a:pt x="39" y="24"/>
                    </a:move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1"/>
                      <a:pt x="36" y="21"/>
                      <a:pt x="36" y="20"/>
                    </a:cubicBezTo>
                    <a:cubicBezTo>
                      <a:pt x="36" y="19"/>
                      <a:pt x="36" y="19"/>
                      <a:pt x="36" y="1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6"/>
                      <a:pt x="40" y="14"/>
                      <a:pt x="39" y="1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6"/>
                      <a:pt x="35" y="6"/>
                      <a:pt x="34" y="6"/>
                    </a:cubicBezTo>
                    <a:cubicBezTo>
                      <a:pt x="34" y="5"/>
                      <a:pt x="33" y="6"/>
                      <a:pt x="33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6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2" y="7"/>
                      <a:pt x="10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20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0" y="26"/>
                      <a:pt x="0" y="26"/>
                      <a:pt x="1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6" y="35"/>
                      <a:pt x="7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33"/>
                      <a:pt x="13" y="34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5" y="40"/>
                      <a:pt x="16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0"/>
                      <a:pt x="26" y="39"/>
                      <a:pt x="26" y="38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8" y="34"/>
                      <a:pt x="29" y="34"/>
                      <a:pt x="30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5"/>
                      <a:pt x="34" y="34"/>
                    </a:cubicBezTo>
                    <a:cubicBezTo>
                      <a:pt x="35" y="34"/>
                      <a:pt x="35" y="34"/>
                      <a:pt x="35" y="33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4"/>
                      <a:pt x="39" y="24"/>
                    </a:cubicBezTo>
                    <a:close/>
                    <a:moveTo>
                      <a:pt x="20" y="28"/>
                    </a:moveTo>
                    <a:cubicBezTo>
                      <a:pt x="16" y="28"/>
                      <a:pt x="12" y="24"/>
                      <a:pt x="12" y="20"/>
                    </a:cubicBezTo>
                    <a:cubicBezTo>
                      <a:pt x="12" y="16"/>
                      <a:pt x="16" y="12"/>
                      <a:pt x="20" y="12"/>
                    </a:cubicBezTo>
                    <a:cubicBezTo>
                      <a:pt x="24" y="12"/>
                      <a:pt x="28" y="16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AAFDFD11-51D8-49B9-BC93-A5F8B1F94F31}"/>
              </a:ext>
            </a:extLst>
          </p:cNvPr>
          <p:cNvCxnSpPr>
            <a:cxnSpLocks/>
          </p:cNvCxnSpPr>
          <p:nvPr/>
        </p:nvCxnSpPr>
        <p:spPr>
          <a:xfrm>
            <a:off x="1148862" y="1898575"/>
            <a:ext cx="4876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Slide Number Placeholder 47">
            <a:extLst>
              <a:ext uri="{FF2B5EF4-FFF2-40B4-BE49-F238E27FC236}">
                <a16:creationId xmlns="" xmlns:a16="http://schemas.microsoft.com/office/drawing/2014/main" id="{1B0CD6EB-F05A-4E92-A0FA-FBFF47ABD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67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="" xmlns:a16="http://schemas.microsoft.com/office/drawing/2014/main" id="{B88BFD3E-33A5-4115-BD4A-85129F9253D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09512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="" xmlns:a16="http://schemas.microsoft.com/office/drawing/2014/main" id="{34D64B8B-51F5-44B6-8273-CA72969A8B0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Segoe UI Black" panose="020B0A02040204020203" pitchFamily="34" charset="0"/>
              <a:cs typeface="+mj-cs"/>
              <a:sym typeface="Georgia" panose="02040502050405020303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D90971-933E-48F9-BFCB-2BFA79F37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Segoe UI Black" panose="020B0A02040204020203" pitchFamily="34" charset="0"/>
              </a:rPr>
              <a:t>Quarterly roadmap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="" xmlns:a16="http://schemas.microsoft.com/office/drawing/2014/main" id="{94832719-39BB-47A9-9D0C-10461B17AB5D}"/>
              </a:ext>
            </a:extLst>
          </p:cNvPr>
          <p:cNvSpPr/>
          <p:nvPr/>
        </p:nvSpPr>
        <p:spPr>
          <a:xfrm>
            <a:off x="1343303" y="2729776"/>
            <a:ext cx="2278349" cy="2278349"/>
          </a:xfrm>
          <a:prstGeom prst="arc">
            <a:avLst>
              <a:gd name="adj1" fmla="val 10956707"/>
              <a:gd name="adj2" fmla="val 0"/>
            </a:avLst>
          </a:prstGeom>
          <a:ln w="5080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="" xmlns:a16="http://schemas.microsoft.com/office/drawing/2014/main" id="{EF1A686D-409B-4531-9A2E-48BCED3F0AAF}"/>
              </a:ext>
            </a:extLst>
          </p:cNvPr>
          <p:cNvSpPr/>
          <p:nvPr/>
        </p:nvSpPr>
        <p:spPr>
          <a:xfrm flipV="1">
            <a:off x="3621652" y="2679534"/>
            <a:ext cx="2278349" cy="2278349"/>
          </a:xfrm>
          <a:prstGeom prst="arc">
            <a:avLst>
              <a:gd name="adj1" fmla="val 10816901"/>
              <a:gd name="adj2" fmla="val 0"/>
            </a:avLst>
          </a:prstGeom>
          <a:ln w="5080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="" xmlns:a16="http://schemas.microsoft.com/office/drawing/2014/main" id="{3846112A-F84A-4F93-A6F9-0949B444540F}"/>
              </a:ext>
            </a:extLst>
          </p:cNvPr>
          <p:cNvSpPr/>
          <p:nvPr/>
        </p:nvSpPr>
        <p:spPr>
          <a:xfrm>
            <a:off x="5903580" y="2729776"/>
            <a:ext cx="2278349" cy="2278349"/>
          </a:xfrm>
          <a:prstGeom prst="arc">
            <a:avLst>
              <a:gd name="adj1" fmla="val 10851634"/>
              <a:gd name="adj2" fmla="val 0"/>
            </a:avLst>
          </a:prstGeom>
          <a:ln w="5080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>
            <a:extLst>
              <a:ext uri="{FF2B5EF4-FFF2-40B4-BE49-F238E27FC236}">
                <a16:creationId xmlns="" xmlns:a16="http://schemas.microsoft.com/office/drawing/2014/main" id="{64D763E6-FA76-4344-9E9A-C2EED7BA6B51}"/>
              </a:ext>
            </a:extLst>
          </p:cNvPr>
          <p:cNvSpPr/>
          <p:nvPr/>
        </p:nvSpPr>
        <p:spPr>
          <a:xfrm flipV="1">
            <a:off x="8181929" y="2679534"/>
            <a:ext cx="2278349" cy="2278349"/>
          </a:xfrm>
          <a:prstGeom prst="arc">
            <a:avLst>
              <a:gd name="adj1" fmla="val 10816901"/>
              <a:gd name="adj2" fmla="val 0"/>
            </a:avLst>
          </a:prstGeom>
          <a:ln w="5080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="" xmlns:a16="http://schemas.microsoft.com/office/drawing/2014/main" id="{36B4E30C-CCED-4AA3-B6B6-EE06D188B3F3}"/>
              </a:ext>
            </a:extLst>
          </p:cNvPr>
          <p:cNvSpPr/>
          <p:nvPr/>
        </p:nvSpPr>
        <p:spPr>
          <a:xfrm>
            <a:off x="10080023" y="3553963"/>
            <a:ext cx="768674" cy="314987"/>
          </a:xfrm>
          <a:prstGeom prst="triangle">
            <a:avLst/>
          </a:prstGeom>
          <a:solidFill>
            <a:srgbClr val="CD3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DA37D2B0-8612-4A43-BC09-EADFF6632EF5}"/>
              </a:ext>
            </a:extLst>
          </p:cNvPr>
          <p:cNvSpPr/>
          <p:nvPr/>
        </p:nvSpPr>
        <p:spPr>
          <a:xfrm>
            <a:off x="1848792" y="3189682"/>
            <a:ext cx="1289519" cy="1289519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85A5CD31-026F-44AF-8BE1-A7644B4D8B11}"/>
              </a:ext>
            </a:extLst>
          </p:cNvPr>
          <p:cNvSpPr/>
          <p:nvPr/>
        </p:nvSpPr>
        <p:spPr>
          <a:xfrm>
            <a:off x="4104312" y="3189682"/>
            <a:ext cx="1289519" cy="1289519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C9E66A32-DF04-4531-B0E4-40E7B5115C12}"/>
              </a:ext>
            </a:extLst>
          </p:cNvPr>
          <p:cNvSpPr/>
          <p:nvPr/>
        </p:nvSpPr>
        <p:spPr>
          <a:xfrm>
            <a:off x="6397345" y="3189682"/>
            <a:ext cx="1289519" cy="1289519"/>
          </a:xfrm>
          <a:prstGeom prst="ellipse">
            <a:avLst/>
          </a:prstGeom>
          <a:gradFill>
            <a:gsLst>
              <a:gs pos="0">
                <a:srgbClr val="37C8FB">
                  <a:lumMod val="94000"/>
                </a:srgbClr>
              </a:gs>
              <a:gs pos="100000">
                <a:srgbClr val="048ABB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AB7BD64A-CCC4-4A3D-8704-D02997803094}"/>
              </a:ext>
            </a:extLst>
          </p:cNvPr>
          <p:cNvSpPr/>
          <p:nvPr/>
        </p:nvSpPr>
        <p:spPr>
          <a:xfrm>
            <a:off x="8652865" y="3189682"/>
            <a:ext cx="1289519" cy="1289519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400" b="1">
              <a:latin typeface="Georgia" panose="02040502050405020303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920B4974-EDAE-4779-A80A-35E9011BBE5F}"/>
              </a:ext>
            </a:extLst>
          </p:cNvPr>
          <p:cNvGrpSpPr/>
          <p:nvPr/>
        </p:nvGrpSpPr>
        <p:grpSpPr>
          <a:xfrm>
            <a:off x="2253730" y="3693929"/>
            <a:ext cx="479643" cy="281025"/>
            <a:chOff x="4113213" y="4046538"/>
            <a:chExt cx="360363" cy="21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84">
              <a:extLst>
                <a:ext uri="{FF2B5EF4-FFF2-40B4-BE49-F238E27FC236}">
                  <a16:creationId xmlns="" xmlns:a16="http://schemas.microsoft.com/office/drawing/2014/main" id="{FBFD075C-F657-4AA9-95CB-192967B082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213" y="4098925"/>
              <a:ext cx="104775" cy="104775"/>
            </a:xfrm>
            <a:custGeom>
              <a:avLst/>
              <a:gdLst>
                <a:gd name="T0" fmla="*/ 14 w 28"/>
                <a:gd name="T1" fmla="*/ 28 h 28"/>
                <a:gd name="T2" fmla="*/ 28 w 28"/>
                <a:gd name="T3" fmla="*/ 14 h 28"/>
                <a:gd name="T4" fmla="*/ 14 w 28"/>
                <a:gd name="T5" fmla="*/ 0 h 28"/>
                <a:gd name="T6" fmla="*/ 0 w 28"/>
                <a:gd name="T7" fmla="*/ 14 h 28"/>
                <a:gd name="T8" fmla="*/ 14 w 28"/>
                <a:gd name="T9" fmla="*/ 28 h 28"/>
                <a:gd name="T10" fmla="*/ 6 w 28"/>
                <a:gd name="T11" fmla="*/ 12 h 28"/>
                <a:gd name="T12" fmla="*/ 8 w 28"/>
                <a:gd name="T13" fmla="*/ 14 h 28"/>
                <a:gd name="T14" fmla="*/ 14 w 28"/>
                <a:gd name="T15" fmla="*/ 20 h 28"/>
                <a:gd name="T16" fmla="*/ 20 w 28"/>
                <a:gd name="T17" fmla="*/ 14 h 28"/>
                <a:gd name="T18" fmla="*/ 14 w 28"/>
                <a:gd name="T19" fmla="*/ 8 h 28"/>
                <a:gd name="T20" fmla="*/ 12 w 28"/>
                <a:gd name="T21" fmla="*/ 6 h 28"/>
                <a:gd name="T22" fmla="*/ 14 w 28"/>
                <a:gd name="T23" fmla="*/ 4 h 28"/>
                <a:gd name="T24" fmla="*/ 24 w 28"/>
                <a:gd name="T25" fmla="*/ 14 h 28"/>
                <a:gd name="T26" fmla="*/ 14 w 28"/>
                <a:gd name="T27" fmla="*/ 24 h 28"/>
                <a:gd name="T28" fmla="*/ 4 w 28"/>
                <a:gd name="T29" fmla="*/ 14 h 28"/>
                <a:gd name="T30" fmla="*/ 6 w 28"/>
                <a:gd name="T3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22" y="28"/>
                    <a:pt x="28" y="22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  <a:moveTo>
                    <a:pt x="6" y="12"/>
                  </a:moveTo>
                  <a:cubicBezTo>
                    <a:pt x="7" y="12"/>
                    <a:pt x="8" y="13"/>
                    <a:pt x="8" y="14"/>
                  </a:cubicBezTo>
                  <a:cubicBezTo>
                    <a:pt x="8" y="17"/>
                    <a:pt x="11" y="20"/>
                    <a:pt x="14" y="20"/>
                  </a:cubicBezTo>
                  <a:cubicBezTo>
                    <a:pt x="17" y="20"/>
                    <a:pt x="20" y="17"/>
                    <a:pt x="20" y="14"/>
                  </a:cubicBezTo>
                  <a:cubicBezTo>
                    <a:pt x="20" y="11"/>
                    <a:pt x="17" y="8"/>
                    <a:pt x="14" y="8"/>
                  </a:cubicBezTo>
                  <a:cubicBezTo>
                    <a:pt x="13" y="8"/>
                    <a:pt x="12" y="7"/>
                    <a:pt x="12" y="6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20" y="4"/>
                    <a:pt x="24" y="8"/>
                    <a:pt x="24" y="14"/>
                  </a:cubicBezTo>
                  <a:cubicBezTo>
                    <a:pt x="24" y="20"/>
                    <a:pt x="20" y="24"/>
                    <a:pt x="14" y="24"/>
                  </a:cubicBezTo>
                  <a:cubicBezTo>
                    <a:pt x="8" y="24"/>
                    <a:pt x="4" y="20"/>
                    <a:pt x="4" y="14"/>
                  </a:cubicBezTo>
                  <a:cubicBezTo>
                    <a:pt x="4" y="13"/>
                    <a:pt x="5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85">
              <a:extLst>
                <a:ext uri="{FF2B5EF4-FFF2-40B4-BE49-F238E27FC236}">
                  <a16:creationId xmlns="" xmlns:a16="http://schemas.microsoft.com/office/drawing/2014/main" id="{1B6F8BFC-3E60-4502-BC78-BAEA1F1ED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4046538"/>
              <a:ext cx="360363" cy="211138"/>
            </a:xfrm>
            <a:custGeom>
              <a:avLst/>
              <a:gdLst>
                <a:gd name="T0" fmla="*/ 0 w 96"/>
                <a:gd name="T1" fmla="*/ 29 h 56"/>
                <a:gd name="T2" fmla="*/ 48 w 96"/>
                <a:gd name="T3" fmla="*/ 56 h 56"/>
                <a:gd name="T4" fmla="*/ 96 w 96"/>
                <a:gd name="T5" fmla="*/ 29 h 56"/>
                <a:gd name="T6" fmla="*/ 96 w 96"/>
                <a:gd name="T7" fmla="*/ 27 h 56"/>
                <a:gd name="T8" fmla="*/ 48 w 96"/>
                <a:gd name="T9" fmla="*/ 0 h 56"/>
                <a:gd name="T10" fmla="*/ 0 w 96"/>
                <a:gd name="T11" fmla="*/ 27 h 56"/>
                <a:gd name="T12" fmla="*/ 0 w 96"/>
                <a:gd name="T13" fmla="*/ 29 h 56"/>
                <a:gd name="T14" fmla="*/ 48 w 96"/>
                <a:gd name="T15" fmla="*/ 10 h 56"/>
                <a:gd name="T16" fmla="*/ 66 w 96"/>
                <a:gd name="T17" fmla="*/ 28 h 56"/>
                <a:gd name="T18" fmla="*/ 48 w 96"/>
                <a:gd name="T19" fmla="*/ 46 h 56"/>
                <a:gd name="T20" fmla="*/ 30 w 96"/>
                <a:gd name="T21" fmla="*/ 28 h 56"/>
                <a:gd name="T22" fmla="*/ 48 w 96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6">
                  <a:moveTo>
                    <a:pt x="0" y="29"/>
                  </a:moveTo>
                  <a:cubicBezTo>
                    <a:pt x="1" y="30"/>
                    <a:pt x="22" y="56"/>
                    <a:pt x="48" y="56"/>
                  </a:cubicBezTo>
                  <a:cubicBezTo>
                    <a:pt x="74" y="56"/>
                    <a:pt x="95" y="30"/>
                    <a:pt x="96" y="29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5" y="26"/>
                    <a:pt x="74" y="0"/>
                    <a:pt x="48" y="0"/>
                  </a:cubicBezTo>
                  <a:cubicBezTo>
                    <a:pt x="22" y="0"/>
                    <a:pt x="1" y="26"/>
                    <a:pt x="0" y="27"/>
                  </a:cubicBezTo>
                  <a:cubicBezTo>
                    <a:pt x="0" y="27"/>
                    <a:pt x="0" y="29"/>
                    <a:pt x="0" y="29"/>
                  </a:cubicBezTo>
                  <a:close/>
                  <a:moveTo>
                    <a:pt x="48" y="10"/>
                  </a:moveTo>
                  <a:cubicBezTo>
                    <a:pt x="58" y="10"/>
                    <a:pt x="66" y="18"/>
                    <a:pt x="66" y="28"/>
                  </a:cubicBezTo>
                  <a:cubicBezTo>
                    <a:pt x="66" y="38"/>
                    <a:pt x="58" y="46"/>
                    <a:pt x="48" y="46"/>
                  </a:cubicBezTo>
                  <a:cubicBezTo>
                    <a:pt x="38" y="46"/>
                    <a:pt x="30" y="38"/>
                    <a:pt x="30" y="28"/>
                  </a:cubicBezTo>
                  <a:cubicBezTo>
                    <a:pt x="30" y="18"/>
                    <a:pt x="38" y="10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75F53520-9823-4A1E-86F1-C10B73A3A502}"/>
              </a:ext>
            </a:extLst>
          </p:cNvPr>
          <p:cNvGrpSpPr/>
          <p:nvPr/>
        </p:nvGrpSpPr>
        <p:grpSpPr>
          <a:xfrm>
            <a:off x="6843905" y="3650212"/>
            <a:ext cx="396399" cy="368459"/>
            <a:chOff x="6276975" y="3981450"/>
            <a:chExt cx="360363" cy="33496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Freeform 98">
              <a:extLst>
                <a:ext uri="{FF2B5EF4-FFF2-40B4-BE49-F238E27FC236}">
                  <a16:creationId xmlns="" xmlns:a16="http://schemas.microsoft.com/office/drawing/2014/main" id="{666CBBA5-1DBE-45D0-9BAE-30539F4F38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238" y="3981450"/>
              <a:ext cx="165100" cy="334963"/>
            </a:xfrm>
            <a:custGeom>
              <a:avLst/>
              <a:gdLst>
                <a:gd name="T0" fmla="*/ 14 w 44"/>
                <a:gd name="T1" fmla="*/ 37 h 89"/>
                <a:gd name="T2" fmla="*/ 12 w 44"/>
                <a:gd name="T3" fmla="*/ 39 h 89"/>
                <a:gd name="T4" fmla="*/ 10 w 44"/>
                <a:gd name="T5" fmla="*/ 37 h 89"/>
                <a:gd name="T6" fmla="*/ 0 w 44"/>
                <a:gd name="T7" fmla="*/ 31 h 89"/>
                <a:gd name="T8" fmla="*/ 0 w 44"/>
                <a:gd name="T9" fmla="*/ 67 h 89"/>
                <a:gd name="T10" fmla="*/ 22 w 44"/>
                <a:gd name="T11" fmla="*/ 89 h 89"/>
                <a:gd name="T12" fmla="*/ 44 w 44"/>
                <a:gd name="T13" fmla="*/ 67 h 89"/>
                <a:gd name="T14" fmla="*/ 40 w 44"/>
                <a:gd name="T15" fmla="*/ 54 h 89"/>
                <a:gd name="T16" fmla="*/ 28 w 44"/>
                <a:gd name="T17" fmla="*/ 26 h 89"/>
                <a:gd name="T18" fmla="*/ 27 w 44"/>
                <a:gd name="T19" fmla="*/ 26 h 89"/>
                <a:gd name="T20" fmla="*/ 22 w 44"/>
                <a:gd name="T21" fmla="*/ 20 h 89"/>
                <a:gd name="T22" fmla="*/ 16 w 44"/>
                <a:gd name="T23" fmla="*/ 5 h 89"/>
                <a:gd name="T24" fmla="*/ 15 w 44"/>
                <a:gd name="T25" fmla="*/ 4 h 89"/>
                <a:gd name="T26" fmla="*/ 1 w 44"/>
                <a:gd name="T27" fmla="*/ 4 h 89"/>
                <a:gd name="T28" fmla="*/ 0 w 44"/>
                <a:gd name="T29" fmla="*/ 5 h 89"/>
                <a:gd name="T30" fmla="*/ 0 w 44"/>
                <a:gd name="T31" fmla="*/ 27 h 89"/>
                <a:gd name="T32" fmla="*/ 14 w 44"/>
                <a:gd name="T33" fmla="*/ 3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14" y="37"/>
                  </a:moveTo>
                  <a:cubicBezTo>
                    <a:pt x="14" y="38"/>
                    <a:pt x="13" y="39"/>
                    <a:pt x="12" y="39"/>
                  </a:cubicBezTo>
                  <a:cubicBezTo>
                    <a:pt x="11" y="39"/>
                    <a:pt x="10" y="38"/>
                    <a:pt x="10" y="37"/>
                  </a:cubicBezTo>
                  <a:cubicBezTo>
                    <a:pt x="10" y="35"/>
                    <a:pt x="6" y="32"/>
                    <a:pt x="0" y="3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62"/>
                    <a:pt x="42" y="58"/>
                    <a:pt x="40" y="5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2" y="0"/>
                    <a:pt x="4" y="0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8"/>
                    <a:pt x="14" y="32"/>
                    <a:pt x="14" y="3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99">
              <a:extLst>
                <a:ext uri="{FF2B5EF4-FFF2-40B4-BE49-F238E27FC236}">
                  <a16:creationId xmlns="" xmlns:a16="http://schemas.microsoft.com/office/drawing/2014/main" id="{ADDD6A23-2F6B-4DA0-BE73-235DE7C93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981450"/>
              <a:ext cx="165100" cy="334963"/>
            </a:xfrm>
            <a:custGeom>
              <a:avLst/>
              <a:gdLst>
                <a:gd name="T0" fmla="*/ 0 w 44"/>
                <a:gd name="T1" fmla="*/ 67 h 89"/>
                <a:gd name="T2" fmla="*/ 22 w 44"/>
                <a:gd name="T3" fmla="*/ 89 h 89"/>
                <a:gd name="T4" fmla="*/ 44 w 44"/>
                <a:gd name="T5" fmla="*/ 67 h 89"/>
                <a:gd name="T6" fmla="*/ 44 w 44"/>
                <a:gd name="T7" fmla="*/ 31 h 89"/>
                <a:gd name="T8" fmla="*/ 34 w 44"/>
                <a:gd name="T9" fmla="*/ 37 h 89"/>
                <a:gd name="T10" fmla="*/ 32 w 44"/>
                <a:gd name="T11" fmla="*/ 39 h 89"/>
                <a:gd name="T12" fmla="*/ 30 w 44"/>
                <a:gd name="T13" fmla="*/ 37 h 89"/>
                <a:gd name="T14" fmla="*/ 44 w 44"/>
                <a:gd name="T15" fmla="*/ 27 h 89"/>
                <a:gd name="T16" fmla="*/ 44 w 44"/>
                <a:gd name="T17" fmla="*/ 5 h 89"/>
                <a:gd name="T18" fmla="*/ 43 w 44"/>
                <a:gd name="T19" fmla="*/ 4 h 89"/>
                <a:gd name="T20" fmla="*/ 29 w 44"/>
                <a:gd name="T21" fmla="*/ 4 h 89"/>
                <a:gd name="T22" fmla="*/ 28 w 44"/>
                <a:gd name="T23" fmla="*/ 4 h 89"/>
                <a:gd name="T24" fmla="*/ 22 w 44"/>
                <a:gd name="T25" fmla="*/ 20 h 89"/>
                <a:gd name="T26" fmla="*/ 17 w 44"/>
                <a:gd name="T27" fmla="*/ 26 h 89"/>
                <a:gd name="T28" fmla="*/ 16 w 44"/>
                <a:gd name="T29" fmla="*/ 26 h 89"/>
                <a:gd name="T30" fmla="*/ 4 w 44"/>
                <a:gd name="T31" fmla="*/ 54 h 89"/>
                <a:gd name="T32" fmla="*/ 0 w 44"/>
                <a:gd name="T33" fmla="*/ 6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0" y="67"/>
                  </a:move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8" y="32"/>
                    <a:pt x="34" y="35"/>
                    <a:pt x="34" y="37"/>
                  </a:cubicBezTo>
                  <a:cubicBezTo>
                    <a:pt x="34" y="38"/>
                    <a:pt x="33" y="39"/>
                    <a:pt x="32" y="39"/>
                  </a:cubicBezTo>
                  <a:cubicBezTo>
                    <a:pt x="31" y="39"/>
                    <a:pt x="30" y="38"/>
                    <a:pt x="30" y="37"/>
                  </a:cubicBezTo>
                  <a:cubicBezTo>
                    <a:pt x="30" y="32"/>
                    <a:pt x="36" y="28"/>
                    <a:pt x="44" y="27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3" y="4"/>
                  </a:cubicBezTo>
                  <a:cubicBezTo>
                    <a:pt x="40" y="0"/>
                    <a:pt x="32" y="0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8"/>
                    <a:pt x="0" y="62"/>
                    <a:pt x="0" y="6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00">
              <a:extLst>
                <a:ext uri="{FF2B5EF4-FFF2-40B4-BE49-F238E27FC236}">
                  <a16:creationId xmlns="" xmlns:a16="http://schemas.microsoft.com/office/drawing/2014/main" id="{B5160CCA-C368-4BD5-981C-96A0A30B4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138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01">
              <a:extLst>
                <a:ext uri="{FF2B5EF4-FFF2-40B4-BE49-F238E27FC236}">
                  <a16:creationId xmlns="" xmlns:a16="http://schemas.microsoft.com/office/drawing/2014/main" id="{45B73737-0E27-4E91-A2E6-A79B8C866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0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9165667E-4F77-49B1-9A41-A280ADEF9ACB}"/>
              </a:ext>
            </a:extLst>
          </p:cNvPr>
          <p:cNvGrpSpPr/>
          <p:nvPr/>
        </p:nvGrpSpPr>
        <p:grpSpPr>
          <a:xfrm>
            <a:off x="4531052" y="3615461"/>
            <a:ext cx="436038" cy="437961"/>
            <a:chOff x="5554663" y="3971925"/>
            <a:chExt cx="360362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Freeform 27">
              <a:extLst>
                <a:ext uri="{FF2B5EF4-FFF2-40B4-BE49-F238E27FC236}">
                  <a16:creationId xmlns="" xmlns:a16="http://schemas.microsoft.com/office/drawing/2014/main" id="{2DFB5629-0991-4023-BC6D-C21FAAEAC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4078288"/>
              <a:ext cx="255588" cy="255588"/>
            </a:xfrm>
            <a:custGeom>
              <a:avLst/>
              <a:gdLst>
                <a:gd name="T0" fmla="*/ 67 w 68"/>
                <a:gd name="T1" fmla="*/ 41 h 68"/>
                <a:gd name="T2" fmla="*/ 62 w 68"/>
                <a:gd name="T3" fmla="*/ 38 h 68"/>
                <a:gd name="T4" fmla="*/ 62 w 68"/>
                <a:gd name="T5" fmla="*/ 34 h 68"/>
                <a:gd name="T6" fmla="*/ 62 w 68"/>
                <a:gd name="T7" fmla="*/ 30 h 68"/>
                <a:gd name="T8" fmla="*/ 67 w 68"/>
                <a:gd name="T9" fmla="*/ 27 h 68"/>
                <a:gd name="T10" fmla="*/ 67 w 68"/>
                <a:gd name="T11" fmla="*/ 24 h 68"/>
                <a:gd name="T12" fmla="*/ 59 w 68"/>
                <a:gd name="T13" fmla="*/ 10 h 68"/>
                <a:gd name="T14" fmla="*/ 58 w 68"/>
                <a:gd name="T15" fmla="*/ 9 h 68"/>
                <a:gd name="T16" fmla="*/ 57 w 68"/>
                <a:gd name="T17" fmla="*/ 9 h 68"/>
                <a:gd name="T18" fmla="*/ 52 w 68"/>
                <a:gd name="T19" fmla="*/ 12 h 68"/>
                <a:gd name="T20" fmla="*/ 44 w 68"/>
                <a:gd name="T21" fmla="*/ 8 h 68"/>
                <a:gd name="T22" fmla="*/ 44 w 68"/>
                <a:gd name="T23" fmla="*/ 2 h 68"/>
                <a:gd name="T24" fmla="*/ 42 w 68"/>
                <a:gd name="T25" fmla="*/ 0 h 68"/>
                <a:gd name="T26" fmla="*/ 26 w 68"/>
                <a:gd name="T27" fmla="*/ 0 h 68"/>
                <a:gd name="T28" fmla="*/ 24 w 68"/>
                <a:gd name="T29" fmla="*/ 2 h 68"/>
                <a:gd name="T30" fmla="*/ 24 w 68"/>
                <a:gd name="T31" fmla="*/ 8 h 68"/>
                <a:gd name="T32" fmla="*/ 17 w 68"/>
                <a:gd name="T33" fmla="*/ 12 h 68"/>
                <a:gd name="T34" fmla="*/ 11 w 68"/>
                <a:gd name="T35" fmla="*/ 9 h 68"/>
                <a:gd name="T36" fmla="*/ 9 w 68"/>
                <a:gd name="T37" fmla="*/ 10 h 68"/>
                <a:gd name="T38" fmla="*/ 1 w 68"/>
                <a:gd name="T39" fmla="*/ 24 h 68"/>
                <a:gd name="T40" fmla="*/ 0 w 68"/>
                <a:gd name="T41" fmla="*/ 25 h 68"/>
                <a:gd name="T42" fmla="*/ 1 w 68"/>
                <a:gd name="T43" fmla="*/ 27 h 68"/>
                <a:gd name="T44" fmla="*/ 6 w 68"/>
                <a:gd name="T45" fmla="*/ 30 h 68"/>
                <a:gd name="T46" fmla="*/ 6 w 68"/>
                <a:gd name="T47" fmla="*/ 34 h 68"/>
                <a:gd name="T48" fmla="*/ 6 w 68"/>
                <a:gd name="T49" fmla="*/ 38 h 68"/>
                <a:gd name="T50" fmla="*/ 1 w 68"/>
                <a:gd name="T51" fmla="*/ 41 h 68"/>
                <a:gd name="T52" fmla="*/ 1 w 68"/>
                <a:gd name="T53" fmla="*/ 44 h 68"/>
                <a:gd name="T54" fmla="*/ 9 w 68"/>
                <a:gd name="T55" fmla="*/ 58 h 68"/>
                <a:gd name="T56" fmla="*/ 11 w 68"/>
                <a:gd name="T57" fmla="*/ 59 h 68"/>
                <a:gd name="T58" fmla="*/ 17 w 68"/>
                <a:gd name="T59" fmla="*/ 56 h 68"/>
                <a:gd name="T60" fmla="*/ 24 w 68"/>
                <a:gd name="T61" fmla="*/ 60 h 68"/>
                <a:gd name="T62" fmla="*/ 24 w 68"/>
                <a:gd name="T63" fmla="*/ 66 h 68"/>
                <a:gd name="T64" fmla="*/ 26 w 68"/>
                <a:gd name="T65" fmla="*/ 68 h 68"/>
                <a:gd name="T66" fmla="*/ 42 w 68"/>
                <a:gd name="T67" fmla="*/ 68 h 68"/>
                <a:gd name="T68" fmla="*/ 44 w 68"/>
                <a:gd name="T69" fmla="*/ 66 h 68"/>
                <a:gd name="T70" fmla="*/ 44 w 68"/>
                <a:gd name="T71" fmla="*/ 60 h 68"/>
                <a:gd name="T72" fmla="*/ 52 w 68"/>
                <a:gd name="T73" fmla="*/ 56 h 68"/>
                <a:gd name="T74" fmla="*/ 57 w 68"/>
                <a:gd name="T75" fmla="*/ 59 h 68"/>
                <a:gd name="T76" fmla="*/ 58 w 68"/>
                <a:gd name="T77" fmla="*/ 59 h 68"/>
                <a:gd name="T78" fmla="*/ 60 w 68"/>
                <a:gd name="T79" fmla="*/ 58 h 68"/>
                <a:gd name="T80" fmla="*/ 68 w 68"/>
                <a:gd name="T81" fmla="*/ 44 h 68"/>
                <a:gd name="T82" fmla="*/ 67 w 68"/>
                <a:gd name="T83" fmla="*/ 41 h 68"/>
                <a:gd name="T84" fmla="*/ 34 w 68"/>
                <a:gd name="T85" fmla="*/ 48 h 68"/>
                <a:gd name="T86" fmla="*/ 20 w 68"/>
                <a:gd name="T87" fmla="*/ 34 h 68"/>
                <a:gd name="T88" fmla="*/ 34 w 68"/>
                <a:gd name="T89" fmla="*/ 20 h 68"/>
                <a:gd name="T90" fmla="*/ 48 w 68"/>
                <a:gd name="T91" fmla="*/ 34 h 68"/>
                <a:gd name="T92" fmla="*/ 34 w 68"/>
                <a:gd name="T93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68">
                  <a:moveTo>
                    <a:pt x="67" y="41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5"/>
                    <a:pt x="62" y="34"/>
                  </a:cubicBezTo>
                  <a:cubicBezTo>
                    <a:pt x="62" y="33"/>
                    <a:pt x="62" y="31"/>
                    <a:pt x="62" y="30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6"/>
                    <a:pt x="68" y="25"/>
                    <a:pt x="67" y="2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9"/>
                    <a:pt x="58" y="9"/>
                  </a:cubicBezTo>
                  <a:cubicBezTo>
                    <a:pt x="58" y="9"/>
                    <a:pt x="57" y="9"/>
                    <a:pt x="57" y="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47" y="9"/>
                    <a:pt x="44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9"/>
                    <a:pt x="19" y="10"/>
                    <a:pt x="17" y="1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9" y="9"/>
                    <a:pt x="9" y="1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3"/>
                    <a:pt x="6" y="34"/>
                  </a:cubicBezTo>
                  <a:cubicBezTo>
                    <a:pt x="6" y="35"/>
                    <a:pt x="6" y="37"/>
                    <a:pt x="6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10" y="59"/>
                    <a:pt x="11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9" y="58"/>
                    <a:pt x="22" y="59"/>
                    <a:pt x="24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7"/>
                    <a:pt x="25" y="68"/>
                    <a:pt x="26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3" y="68"/>
                    <a:pt x="44" y="67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7" y="59"/>
                    <a:pt x="50" y="58"/>
                    <a:pt x="52" y="56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8" y="59"/>
                    <a:pt x="58" y="59"/>
                  </a:cubicBezTo>
                  <a:cubicBezTo>
                    <a:pt x="59" y="59"/>
                    <a:pt x="59" y="58"/>
                    <a:pt x="60" y="5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8" y="42"/>
                    <a:pt x="67" y="41"/>
                  </a:cubicBezTo>
                  <a:close/>
                  <a:moveTo>
                    <a:pt x="34" y="48"/>
                  </a:moveTo>
                  <a:cubicBezTo>
                    <a:pt x="26" y="48"/>
                    <a:pt x="20" y="42"/>
                    <a:pt x="20" y="34"/>
                  </a:cubicBezTo>
                  <a:cubicBezTo>
                    <a:pt x="20" y="26"/>
                    <a:pt x="26" y="20"/>
                    <a:pt x="34" y="20"/>
                  </a:cubicBezTo>
                  <a:cubicBezTo>
                    <a:pt x="42" y="20"/>
                    <a:pt x="48" y="26"/>
                    <a:pt x="48" y="34"/>
                  </a:cubicBezTo>
                  <a:cubicBezTo>
                    <a:pt x="48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8">
              <a:extLst>
                <a:ext uri="{FF2B5EF4-FFF2-40B4-BE49-F238E27FC236}">
                  <a16:creationId xmlns="" xmlns:a16="http://schemas.microsoft.com/office/drawing/2014/main" id="{720E0FE8-9827-4EEE-A9A3-3D40C6E2B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3971925"/>
              <a:ext cx="149225" cy="150813"/>
            </a:xfrm>
            <a:custGeom>
              <a:avLst/>
              <a:gdLst>
                <a:gd name="T0" fmla="*/ 39 w 40"/>
                <a:gd name="T1" fmla="*/ 24 h 40"/>
                <a:gd name="T2" fmla="*/ 36 w 40"/>
                <a:gd name="T3" fmla="*/ 22 h 40"/>
                <a:gd name="T4" fmla="*/ 36 w 40"/>
                <a:gd name="T5" fmla="*/ 20 h 40"/>
                <a:gd name="T6" fmla="*/ 36 w 40"/>
                <a:gd name="T7" fmla="*/ 18 h 40"/>
                <a:gd name="T8" fmla="*/ 39 w 40"/>
                <a:gd name="T9" fmla="*/ 16 h 40"/>
                <a:gd name="T10" fmla="*/ 39 w 40"/>
                <a:gd name="T11" fmla="*/ 13 h 40"/>
                <a:gd name="T12" fmla="*/ 35 w 40"/>
                <a:gd name="T13" fmla="*/ 7 h 40"/>
                <a:gd name="T14" fmla="*/ 34 w 40"/>
                <a:gd name="T15" fmla="*/ 6 h 40"/>
                <a:gd name="T16" fmla="*/ 33 w 40"/>
                <a:gd name="T17" fmla="*/ 6 h 40"/>
                <a:gd name="T18" fmla="*/ 30 w 40"/>
                <a:gd name="T19" fmla="*/ 7 h 40"/>
                <a:gd name="T20" fmla="*/ 26 w 40"/>
                <a:gd name="T21" fmla="*/ 5 h 40"/>
                <a:gd name="T22" fmla="*/ 26 w 40"/>
                <a:gd name="T23" fmla="*/ 2 h 40"/>
                <a:gd name="T24" fmla="*/ 24 w 40"/>
                <a:gd name="T25" fmla="*/ 0 h 40"/>
                <a:gd name="T26" fmla="*/ 16 w 40"/>
                <a:gd name="T27" fmla="*/ 0 h 40"/>
                <a:gd name="T28" fmla="*/ 14 w 40"/>
                <a:gd name="T29" fmla="*/ 2 h 40"/>
                <a:gd name="T30" fmla="*/ 14 w 40"/>
                <a:gd name="T31" fmla="*/ 5 h 40"/>
                <a:gd name="T32" fmla="*/ 10 w 40"/>
                <a:gd name="T33" fmla="*/ 7 h 40"/>
                <a:gd name="T34" fmla="*/ 8 w 40"/>
                <a:gd name="T35" fmla="*/ 6 h 40"/>
                <a:gd name="T36" fmla="*/ 5 w 40"/>
                <a:gd name="T37" fmla="*/ 7 h 40"/>
                <a:gd name="T38" fmla="*/ 1 w 40"/>
                <a:gd name="T39" fmla="*/ 13 h 40"/>
                <a:gd name="T40" fmla="*/ 1 w 40"/>
                <a:gd name="T41" fmla="*/ 15 h 40"/>
                <a:gd name="T42" fmla="*/ 1 w 40"/>
                <a:gd name="T43" fmla="*/ 16 h 40"/>
                <a:gd name="T44" fmla="*/ 4 w 40"/>
                <a:gd name="T45" fmla="*/ 18 h 40"/>
                <a:gd name="T46" fmla="*/ 4 w 40"/>
                <a:gd name="T47" fmla="*/ 20 h 40"/>
                <a:gd name="T48" fmla="*/ 4 w 40"/>
                <a:gd name="T49" fmla="*/ 22 h 40"/>
                <a:gd name="T50" fmla="*/ 1 w 40"/>
                <a:gd name="T51" fmla="*/ 24 h 40"/>
                <a:gd name="T52" fmla="*/ 1 w 40"/>
                <a:gd name="T53" fmla="*/ 25 h 40"/>
                <a:gd name="T54" fmla="*/ 1 w 40"/>
                <a:gd name="T55" fmla="*/ 27 h 40"/>
                <a:gd name="T56" fmla="*/ 5 w 40"/>
                <a:gd name="T57" fmla="*/ 33 h 40"/>
                <a:gd name="T58" fmla="*/ 7 w 40"/>
                <a:gd name="T59" fmla="*/ 34 h 40"/>
                <a:gd name="T60" fmla="*/ 10 w 40"/>
                <a:gd name="T61" fmla="*/ 33 h 40"/>
                <a:gd name="T62" fmla="*/ 14 w 40"/>
                <a:gd name="T63" fmla="*/ 35 h 40"/>
                <a:gd name="T64" fmla="*/ 14 w 40"/>
                <a:gd name="T65" fmla="*/ 38 h 40"/>
                <a:gd name="T66" fmla="*/ 16 w 40"/>
                <a:gd name="T67" fmla="*/ 40 h 40"/>
                <a:gd name="T68" fmla="*/ 24 w 40"/>
                <a:gd name="T69" fmla="*/ 40 h 40"/>
                <a:gd name="T70" fmla="*/ 26 w 40"/>
                <a:gd name="T71" fmla="*/ 38 h 40"/>
                <a:gd name="T72" fmla="*/ 26 w 40"/>
                <a:gd name="T73" fmla="*/ 35 h 40"/>
                <a:gd name="T74" fmla="*/ 30 w 40"/>
                <a:gd name="T75" fmla="*/ 33 h 40"/>
                <a:gd name="T76" fmla="*/ 33 w 40"/>
                <a:gd name="T77" fmla="*/ 34 h 40"/>
                <a:gd name="T78" fmla="*/ 34 w 40"/>
                <a:gd name="T79" fmla="*/ 34 h 40"/>
                <a:gd name="T80" fmla="*/ 35 w 40"/>
                <a:gd name="T81" fmla="*/ 33 h 40"/>
                <a:gd name="T82" fmla="*/ 39 w 40"/>
                <a:gd name="T83" fmla="*/ 27 h 40"/>
                <a:gd name="T84" fmla="*/ 39 w 40"/>
                <a:gd name="T85" fmla="*/ 24 h 40"/>
                <a:gd name="T86" fmla="*/ 20 w 40"/>
                <a:gd name="T87" fmla="*/ 28 h 40"/>
                <a:gd name="T88" fmla="*/ 12 w 40"/>
                <a:gd name="T89" fmla="*/ 20 h 40"/>
                <a:gd name="T90" fmla="*/ 20 w 40"/>
                <a:gd name="T91" fmla="*/ 12 h 40"/>
                <a:gd name="T92" fmla="*/ 28 w 40"/>
                <a:gd name="T93" fmla="*/ 20 h 40"/>
                <a:gd name="T94" fmla="*/ 20 w 40"/>
                <a:gd name="T9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40">
                  <a:moveTo>
                    <a:pt x="39" y="24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19"/>
                    <a:pt x="36" y="19"/>
                    <a:pt x="36" y="1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4"/>
                    <a:pt x="39" y="1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34" y="5"/>
                    <a:pt x="33" y="6"/>
                    <a:pt x="33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6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2" y="7"/>
                    <a:pt x="10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5" y="6"/>
                    <a:pt x="5" y="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0" y="26"/>
                    <a:pt x="0" y="26"/>
                    <a:pt x="1" y="2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6" y="35"/>
                    <a:pt x="7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3"/>
                    <a:pt x="13" y="34"/>
                    <a:pt x="14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5" y="40"/>
                    <a:pt x="16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6" y="39"/>
                    <a:pt x="26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4" y="35"/>
                    <a:pt x="34" y="34"/>
                  </a:cubicBezTo>
                  <a:cubicBezTo>
                    <a:pt x="35" y="34"/>
                    <a:pt x="35" y="34"/>
                    <a:pt x="35" y="3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4"/>
                    <a:pt x="39" y="24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AEC9D6E9-D1D1-4716-A92B-972063601398}"/>
              </a:ext>
            </a:extLst>
          </p:cNvPr>
          <p:cNvGrpSpPr/>
          <p:nvPr/>
        </p:nvGrpSpPr>
        <p:grpSpPr>
          <a:xfrm>
            <a:off x="9079605" y="3615461"/>
            <a:ext cx="436039" cy="437961"/>
            <a:chOff x="7718425" y="3248025"/>
            <a:chExt cx="360363" cy="36195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Freeform 63">
              <a:extLst>
                <a:ext uri="{FF2B5EF4-FFF2-40B4-BE49-F238E27FC236}">
                  <a16:creationId xmlns="" xmlns:a16="http://schemas.microsoft.com/office/drawing/2014/main" id="{B8F64CEB-4068-4B69-A8E5-25AA3992A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3248025"/>
              <a:ext cx="360363" cy="331788"/>
            </a:xfrm>
            <a:custGeom>
              <a:avLst/>
              <a:gdLst>
                <a:gd name="T0" fmla="*/ 20 w 96"/>
                <a:gd name="T1" fmla="*/ 88 h 88"/>
                <a:gd name="T2" fmla="*/ 8 w 96"/>
                <a:gd name="T3" fmla="*/ 75 h 88"/>
                <a:gd name="T4" fmla="*/ 17 w 96"/>
                <a:gd name="T5" fmla="*/ 65 h 88"/>
                <a:gd name="T6" fmla="*/ 2 w 96"/>
                <a:gd name="T7" fmla="*/ 56 h 88"/>
                <a:gd name="T8" fmla="*/ 0 w 96"/>
                <a:gd name="T9" fmla="*/ 42 h 88"/>
                <a:gd name="T10" fmla="*/ 13 w 96"/>
                <a:gd name="T11" fmla="*/ 40 h 88"/>
                <a:gd name="T12" fmla="*/ 8 w 96"/>
                <a:gd name="T13" fmla="*/ 23 h 88"/>
                <a:gd name="T14" fmla="*/ 8 w 96"/>
                <a:gd name="T15" fmla="*/ 20 h 88"/>
                <a:gd name="T16" fmla="*/ 23 w 96"/>
                <a:gd name="T17" fmla="*/ 8 h 88"/>
                <a:gd name="T18" fmla="*/ 40 w 96"/>
                <a:gd name="T19" fmla="*/ 13 h 88"/>
                <a:gd name="T20" fmla="*/ 42 w 96"/>
                <a:gd name="T21" fmla="*/ 0 h 88"/>
                <a:gd name="T22" fmla="*/ 56 w 96"/>
                <a:gd name="T23" fmla="*/ 2 h 88"/>
                <a:gd name="T24" fmla="*/ 65 w 96"/>
                <a:gd name="T25" fmla="*/ 17 h 88"/>
                <a:gd name="T26" fmla="*/ 76 w 96"/>
                <a:gd name="T27" fmla="*/ 8 h 88"/>
                <a:gd name="T28" fmla="*/ 88 w 96"/>
                <a:gd name="T29" fmla="*/ 21 h 88"/>
                <a:gd name="T30" fmla="*/ 79 w 96"/>
                <a:gd name="T31" fmla="*/ 31 h 88"/>
                <a:gd name="T32" fmla="*/ 94 w 96"/>
                <a:gd name="T33" fmla="*/ 40 h 88"/>
                <a:gd name="T34" fmla="*/ 96 w 96"/>
                <a:gd name="T35" fmla="*/ 54 h 88"/>
                <a:gd name="T36" fmla="*/ 83 w 96"/>
                <a:gd name="T37" fmla="*/ 56 h 88"/>
                <a:gd name="T38" fmla="*/ 88 w 96"/>
                <a:gd name="T39" fmla="*/ 73 h 88"/>
                <a:gd name="T40" fmla="*/ 76 w 96"/>
                <a:gd name="T41" fmla="*/ 88 h 88"/>
                <a:gd name="T42" fmla="*/ 64 w 96"/>
                <a:gd name="T43" fmla="*/ 78 h 88"/>
                <a:gd name="T44" fmla="*/ 67 w 96"/>
                <a:gd name="T45" fmla="*/ 76 h 88"/>
                <a:gd name="T46" fmla="*/ 83 w 96"/>
                <a:gd name="T47" fmla="*/ 75 h 88"/>
                <a:gd name="T48" fmla="*/ 75 w 96"/>
                <a:gd name="T49" fmla="*/ 65 h 88"/>
                <a:gd name="T50" fmla="*/ 81 w 96"/>
                <a:gd name="T51" fmla="*/ 52 h 88"/>
                <a:gd name="T52" fmla="*/ 92 w 96"/>
                <a:gd name="T53" fmla="*/ 44 h 88"/>
                <a:gd name="T54" fmla="*/ 79 w 96"/>
                <a:gd name="T55" fmla="*/ 42 h 88"/>
                <a:gd name="T56" fmla="*/ 76 w 96"/>
                <a:gd name="T57" fmla="*/ 29 h 88"/>
                <a:gd name="T58" fmla="*/ 75 w 96"/>
                <a:gd name="T59" fmla="*/ 13 h 88"/>
                <a:gd name="T60" fmla="*/ 65 w 96"/>
                <a:gd name="T61" fmla="*/ 21 h 88"/>
                <a:gd name="T62" fmla="*/ 52 w 96"/>
                <a:gd name="T63" fmla="*/ 15 h 88"/>
                <a:gd name="T64" fmla="*/ 44 w 96"/>
                <a:gd name="T65" fmla="*/ 4 h 88"/>
                <a:gd name="T66" fmla="*/ 42 w 96"/>
                <a:gd name="T67" fmla="*/ 17 h 88"/>
                <a:gd name="T68" fmla="*/ 29 w 96"/>
                <a:gd name="T69" fmla="*/ 20 h 88"/>
                <a:gd name="T70" fmla="*/ 13 w 96"/>
                <a:gd name="T71" fmla="*/ 21 h 88"/>
                <a:gd name="T72" fmla="*/ 21 w 96"/>
                <a:gd name="T73" fmla="*/ 31 h 88"/>
                <a:gd name="T74" fmla="*/ 15 w 96"/>
                <a:gd name="T75" fmla="*/ 44 h 88"/>
                <a:gd name="T76" fmla="*/ 4 w 96"/>
                <a:gd name="T77" fmla="*/ 52 h 88"/>
                <a:gd name="T78" fmla="*/ 17 w 96"/>
                <a:gd name="T79" fmla="*/ 54 h 88"/>
                <a:gd name="T80" fmla="*/ 20 w 96"/>
                <a:gd name="T81" fmla="*/ 67 h 88"/>
                <a:gd name="T82" fmla="*/ 21 w 96"/>
                <a:gd name="T83" fmla="*/ 83 h 88"/>
                <a:gd name="T84" fmla="*/ 32 w 96"/>
                <a:gd name="T85" fmla="*/ 76 h 88"/>
                <a:gd name="T86" fmla="*/ 23 w 96"/>
                <a:gd name="T8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88">
                  <a:moveTo>
                    <a:pt x="21" y="88"/>
                  </a:moveTo>
                  <a:cubicBezTo>
                    <a:pt x="21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9" y="14"/>
                    <a:pt x="63" y="15"/>
                    <a:pt x="65" y="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3"/>
                    <a:pt x="82" y="37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3" y="78"/>
                    <a:pt x="63" y="76"/>
                    <a:pt x="64" y="76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0"/>
                    <a:pt x="77" y="34"/>
                    <a:pt x="75" y="31"/>
                  </a:cubicBezTo>
                  <a:cubicBezTo>
                    <a:pt x="75" y="31"/>
                    <a:pt x="75" y="30"/>
                    <a:pt x="76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39" y="18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2" y="76"/>
                  </a:cubicBezTo>
                  <a:cubicBezTo>
                    <a:pt x="33" y="76"/>
                    <a:pt x="33" y="78"/>
                    <a:pt x="32" y="7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64">
              <a:extLst>
                <a:ext uri="{FF2B5EF4-FFF2-40B4-BE49-F238E27FC236}">
                  <a16:creationId xmlns="" xmlns:a16="http://schemas.microsoft.com/office/drawing/2014/main" id="{51165E44-D03A-404E-8F14-DB6622334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49650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65">
              <a:extLst>
                <a:ext uri="{FF2B5EF4-FFF2-40B4-BE49-F238E27FC236}">
                  <a16:creationId xmlns="" xmlns:a16="http://schemas.microsoft.com/office/drawing/2014/main" id="{B09F3AF4-8C11-457F-93ED-5F7574359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238" y="3579813"/>
              <a:ext cx="60325" cy="30163"/>
            </a:xfrm>
            <a:custGeom>
              <a:avLst/>
              <a:gdLst>
                <a:gd name="T0" fmla="*/ 14 w 16"/>
                <a:gd name="T1" fmla="*/ 0 h 8"/>
                <a:gd name="T2" fmla="*/ 2 w 16"/>
                <a:gd name="T3" fmla="*/ 0 h 8"/>
                <a:gd name="T4" fmla="*/ 0 w 16"/>
                <a:gd name="T5" fmla="*/ 2 h 8"/>
                <a:gd name="T6" fmla="*/ 2 w 16"/>
                <a:gd name="T7" fmla="*/ 4 h 8"/>
                <a:gd name="T8" fmla="*/ 6 w 16"/>
                <a:gd name="T9" fmla="*/ 4 h 8"/>
                <a:gd name="T10" fmla="*/ 6 w 16"/>
                <a:gd name="T11" fmla="*/ 6 h 8"/>
                <a:gd name="T12" fmla="*/ 8 w 16"/>
                <a:gd name="T13" fmla="*/ 8 h 8"/>
                <a:gd name="T14" fmla="*/ 10 w 16"/>
                <a:gd name="T15" fmla="*/ 6 h 8"/>
                <a:gd name="T16" fmla="*/ 10 w 16"/>
                <a:gd name="T17" fmla="*/ 4 h 8"/>
                <a:gd name="T18" fmla="*/ 14 w 16"/>
                <a:gd name="T19" fmla="*/ 4 h 8"/>
                <a:gd name="T20" fmla="*/ 16 w 16"/>
                <a:gd name="T21" fmla="*/ 2 h 8"/>
                <a:gd name="T22" fmla="*/ 14 w 16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66">
              <a:extLst>
                <a:ext uri="{FF2B5EF4-FFF2-40B4-BE49-F238E27FC236}">
                  <a16:creationId xmlns="" xmlns:a16="http://schemas.microsoft.com/office/drawing/2014/main" id="{7B80EC2F-E2C3-4C6B-A005-185C7EBAB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738" y="3338513"/>
              <a:ext cx="187325" cy="196850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4 h 52"/>
                <a:gd name="T4" fmla="*/ 17 w 50"/>
                <a:gd name="T5" fmla="*/ 47 h 52"/>
                <a:gd name="T6" fmla="*/ 17 w 50"/>
                <a:gd name="T7" fmla="*/ 50 h 52"/>
                <a:gd name="T8" fmla="*/ 19 w 50"/>
                <a:gd name="T9" fmla="*/ 52 h 52"/>
                <a:gd name="T10" fmla="*/ 31 w 50"/>
                <a:gd name="T11" fmla="*/ 52 h 52"/>
                <a:gd name="T12" fmla="*/ 33 w 50"/>
                <a:gd name="T13" fmla="*/ 50 h 52"/>
                <a:gd name="T14" fmla="*/ 33 w 50"/>
                <a:gd name="T15" fmla="*/ 47 h 52"/>
                <a:gd name="T16" fmla="*/ 50 w 50"/>
                <a:gd name="T17" fmla="*/ 24 h 52"/>
                <a:gd name="T18" fmla="*/ 25 w 50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4"/>
                    <a:pt x="7" y="43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3" y="51"/>
                    <a:pt x="33" y="5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3" y="43"/>
                    <a:pt x="50" y="34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78D577D9-E0CB-4AE2-8EB6-F4490F51EC75}"/>
              </a:ext>
            </a:extLst>
          </p:cNvPr>
          <p:cNvSpPr/>
          <p:nvPr/>
        </p:nvSpPr>
        <p:spPr>
          <a:xfrm>
            <a:off x="2210960" y="4204281"/>
            <a:ext cx="565183" cy="565183"/>
          </a:xfrm>
          <a:prstGeom prst="ellipse">
            <a:avLst/>
          </a:prstGeom>
          <a:gradFill>
            <a:gsLst>
              <a:gs pos="0">
                <a:srgbClr val="C274B1"/>
              </a:gs>
              <a:gs pos="86000">
                <a:srgbClr val="99438A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8E006CA9-20EC-4741-93F5-565D2CD1C8D5}"/>
              </a:ext>
            </a:extLst>
          </p:cNvPr>
          <p:cNvSpPr/>
          <p:nvPr/>
        </p:nvSpPr>
        <p:spPr>
          <a:xfrm>
            <a:off x="4466480" y="2832036"/>
            <a:ext cx="565183" cy="565183"/>
          </a:xfrm>
          <a:prstGeom prst="ellipse">
            <a:avLst/>
          </a:prstGeom>
          <a:gradFill>
            <a:gsLst>
              <a:gs pos="0">
                <a:srgbClr val="1C90F0"/>
              </a:gs>
              <a:gs pos="86000">
                <a:srgbClr val="0D6FC2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22659B66-6175-4347-9766-AF9CCE6B224C}"/>
              </a:ext>
            </a:extLst>
          </p:cNvPr>
          <p:cNvSpPr/>
          <p:nvPr/>
        </p:nvSpPr>
        <p:spPr>
          <a:xfrm>
            <a:off x="9015033" y="2832036"/>
            <a:ext cx="565183" cy="565183"/>
          </a:xfrm>
          <a:prstGeom prst="ellipse">
            <a:avLst/>
          </a:prstGeom>
          <a:gradFill>
            <a:gsLst>
              <a:gs pos="0">
                <a:srgbClr val="7D72B6"/>
              </a:gs>
              <a:gs pos="100000">
                <a:srgbClr val="5D509C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Q4</a:t>
            </a:r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96AC2932-C9EB-4678-8A9C-E75288A8E7F1}"/>
              </a:ext>
            </a:extLst>
          </p:cNvPr>
          <p:cNvSpPr/>
          <p:nvPr/>
        </p:nvSpPr>
        <p:spPr>
          <a:xfrm>
            <a:off x="6759513" y="4204281"/>
            <a:ext cx="565183" cy="565183"/>
          </a:xfrm>
          <a:prstGeom prst="ellipse">
            <a:avLst/>
          </a:prstGeom>
          <a:gradFill>
            <a:gsLst>
              <a:gs pos="0">
                <a:srgbClr val="37C8FB"/>
              </a:gs>
              <a:gs pos="100000">
                <a:srgbClr val="048ABB"/>
              </a:gs>
            </a:gsLst>
            <a:lin ang="5400000" scaled="1"/>
          </a:gra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400" b="1" dirty="0">
                <a:latin typeface="Georgia" panose="02040502050405020303" pitchFamily="18" charset="0"/>
              </a:rPr>
              <a:t>Q3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6436118B-A2A5-489A-80B6-7075CBDB80D9}"/>
              </a:ext>
            </a:extLst>
          </p:cNvPr>
          <p:cNvSpPr/>
          <p:nvPr/>
        </p:nvSpPr>
        <p:spPr>
          <a:xfrm>
            <a:off x="1597686" y="4902785"/>
            <a:ext cx="1891603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4FFE87B-BEB2-4246-94FD-C5EEB30B8B2F}"/>
              </a:ext>
            </a:extLst>
          </p:cNvPr>
          <p:cNvSpPr/>
          <p:nvPr/>
        </p:nvSpPr>
        <p:spPr>
          <a:xfrm>
            <a:off x="3799126" y="1579822"/>
            <a:ext cx="1891603" cy="107721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DCDF0DC0-DE48-4E84-A835-7DFF62B1FB07}"/>
              </a:ext>
            </a:extLst>
          </p:cNvPr>
          <p:cNvSpPr/>
          <p:nvPr/>
        </p:nvSpPr>
        <p:spPr>
          <a:xfrm>
            <a:off x="6096302" y="4902785"/>
            <a:ext cx="1891603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D4986E03-B12A-4219-A5F5-9282B76AF03F}"/>
              </a:ext>
            </a:extLst>
          </p:cNvPr>
          <p:cNvSpPr/>
          <p:nvPr/>
        </p:nvSpPr>
        <p:spPr>
          <a:xfrm>
            <a:off x="8350702" y="1579822"/>
            <a:ext cx="1891603" cy="107721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eorgia" panose="02040502050405020303" pitchFamily="18" charset="0"/>
                <a:cs typeface="Segoe UI Light" panose="020B0502040204020203" pitchFamily="34" charset="0"/>
              </a:rPr>
              <a:t>lectus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Georgia" panose="02040502050405020303" pitchFamily="18" charset="0"/>
              <a:cs typeface="Segoe UI Light" panose="020B0502040204020203" pitchFamily="34" charset="0"/>
            </a:endParaRPr>
          </a:p>
        </p:txBody>
      </p:sp>
      <p:sp>
        <p:nvSpPr>
          <p:cNvPr id="50" name="Arc 49">
            <a:extLst>
              <a:ext uri="{FF2B5EF4-FFF2-40B4-BE49-F238E27FC236}">
                <a16:creationId xmlns="" xmlns:a16="http://schemas.microsoft.com/office/drawing/2014/main" id="{807187A5-AC07-4A2C-96CD-3831D26FDF3B}"/>
              </a:ext>
            </a:extLst>
          </p:cNvPr>
          <p:cNvSpPr/>
          <p:nvPr/>
        </p:nvSpPr>
        <p:spPr>
          <a:xfrm flipV="1">
            <a:off x="-932885" y="2679534"/>
            <a:ext cx="2278349" cy="2278349"/>
          </a:xfrm>
          <a:prstGeom prst="arc">
            <a:avLst>
              <a:gd name="adj1" fmla="val 15327539"/>
              <a:gd name="adj2" fmla="val 57581"/>
            </a:avLst>
          </a:prstGeom>
          <a:ln w="508000">
            <a:gradFill>
              <a:gsLst>
                <a:gs pos="0">
                  <a:srgbClr val="EA490F"/>
                </a:gs>
                <a:gs pos="100000">
                  <a:srgbClr val="BC3A0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lide Number Placeholder 50">
            <a:extLst>
              <a:ext uri="{FF2B5EF4-FFF2-40B4-BE49-F238E27FC236}">
                <a16:creationId xmlns="" xmlns:a16="http://schemas.microsoft.com/office/drawing/2014/main" id="{712226BD-18C9-4096-9F9A-41201FA36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967E6-FAF8-4EBB-9382-28C6BA5B84E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6kGFl6GEGP_IhbjfQgQ5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KhxPlJ4MD2pVbQpKlWsj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QADQrpvmyaf2Ez_IDLf4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nTV6t2BtE1vLsqhgRV2K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PMvJaybJm0EjxXpbX16P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AcjHMJa4lIzFjGntrH98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saYCN_M55fs5oqanEDaa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FB5Y87Whyn.GvBR_d9_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.9mQ.DefhpJucOyH4RoR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5amQi3BKqvtVwXtKCzr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1143</Words>
  <Application>Microsoft Office PowerPoint</Application>
  <PresentationFormat>Custom</PresentationFormat>
  <Paragraphs>130</Paragraphs>
  <Slides>10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Quarterly roadmap</vt:lpstr>
      <vt:lpstr>Quarterly roadmap</vt:lpstr>
      <vt:lpstr>Quarterly roadmap</vt:lpstr>
      <vt:lpstr>Quarterly roadmap</vt:lpstr>
      <vt:lpstr>Quarterly roadmap</vt:lpstr>
      <vt:lpstr>Quarterly roadmap</vt:lpstr>
      <vt:lpstr>Quarterly roadmap</vt:lpstr>
      <vt:lpstr>Quarterly roadmap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24slides3</dc:creator>
  <cp:lastModifiedBy>USER</cp:lastModifiedBy>
  <cp:revision>38</cp:revision>
  <dcterms:created xsi:type="dcterms:W3CDTF">2020-11-02T02:20:58Z</dcterms:created>
  <dcterms:modified xsi:type="dcterms:W3CDTF">2022-07-21T07:04:20Z</dcterms:modified>
</cp:coreProperties>
</file>