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groho ade" initials="na" lastIdx="3" clrIdx="0">
    <p:extLst>
      <p:ext uri="{19B8F6BF-5375-455C-9EA6-DF929625EA0E}">
        <p15:presenceInfo xmlns="" xmlns:p15="http://schemas.microsoft.com/office/powerpoint/2012/main" userId="0dbaae3ed58810f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826"/>
    <a:srgbClr val="300C40"/>
    <a:srgbClr val="3C2273"/>
    <a:srgbClr val="8C034E"/>
    <a:srgbClr val="F20574"/>
    <a:srgbClr val="5DC8A4"/>
    <a:srgbClr val="F3BF02"/>
    <a:srgbClr val="262626"/>
    <a:srgbClr val="101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8484" autoAdjust="0"/>
  </p:normalViewPr>
  <p:slideViewPr>
    <p:cSldViewPr snapToGrid="0">
      <p:cViewPr>
        <p:scale>
          <a:sx n="108" d="100"/>
          <a:sy n="108" d="100"/>
        </p:scale>
        <p:origin x="-61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45B8A-A998-4D3F-B3FC-ECEF7DFDDB75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E0725-C975-46F3-A79A-1C2179DF1C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2939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lucabravo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2598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33404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4208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2761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>
                <a:effectLst/>
              </a:rPr>
              <a:t/>
            </a:r>
            <a:br>
              <a:rPr lang="en-ID" dirty="0">
                <a:effectLst/>
              </a:rPr>
            </a:b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599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by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/>
            </a:r>
            <a:b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</a:b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Luca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Bravo@lucabravo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79370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8608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E0725-C975-46F3-A79A-1C2179DF1CD7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93756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80E5C9-3F0E-40D9-A102-0F8161023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B889CF4-F4B9-48E5-93D2-DA6D298578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8F1AB15-643C-41BA-BD84-3A58F3027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A98535-E1CE-4057-8543-715900C90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CC6B2A-7692-4AEE-B211-359073049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49599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9C760F-D4E9-4078-8B56-980AB6E94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8FF0233-7A9B-4D19-B9D0-D115A3631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07BA25E-E297-4695-85B7-67CE5F9D1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60808F-467D-4D53-BDE6-96CBA6585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C54A4BA-45CA-49CC-8574-0721F763C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28176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908246F-FA19-4470-8FAD-9AECB28D7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D155377-B3BC-4F54-8749-6A22F02A9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D8FC88-319D-4540-950B-A402FF23F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967CDC-4169-4BC1-B2E0-227671B85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341B78-5FBE-402E-96E6-04BBCD1B9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712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AA3E72-FE27-43BD-BE55-7D773FB6D1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4708" y="203321"/>
            <a:ext cx="4487591" cy="954108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45864DE-AED6-4B1C-AD1B-CAB553E16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8F454E-1550-4A00-9E6E-95810EED8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883052-780D-431E-90E1-E1E9AE529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CF974DA3-D8E2-4E8B-B4E2-1BFDCDC3BD52}"/>
              </a:ext>
            </a:extLst>
          </p:cNvPr>
          <p:cNvGrpSpPr/>
          <p:nvPr userDrawn="1"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B54A3BA-48B5-43FA-8373-74E3C586697E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18F7F9E-5509-47F3-92AA-9F3556D9CCFD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1A5706B2-1A83-4B9B-A70E-9E006F88C321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EB4F978B-F430-4187-A3D2-C3556D770917}"/>
              </a:ext>
            </a:extLst>
          </p:cNvPr>
          <p:cNvGrpSpPr/>
          <p:nvPr userDrawn="1"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13" name="Isosceles Triangle 12">
              <a:extLst>
                <a:ext uri="{FF2B5EF4-FFF2-40B4-BE49-F238E27FC236}">
                  <a16:creationId xmlns="" xmlns:a16="http://schemas.microsoft.com/office/drawing/2014/main" id="{78E78B97-C04C-4A17-BED4-75B564DD9844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="" xmlns:a16="http://schemas.microsoft.com/office/drawing/2014/main" id="{E92FB67B-CF7D-42B9-82B9-C6EA3A292E0C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294FA976-D6AC-44AD-8A34-48A814718ED3}"/>
              </a:ext>
            </a:extLst>
          </p:cNvPr>
          <p:cNvSpPr/>
          <p:nvPr userDrawn="1"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97F1669-D880-4464-A13C-2FCF256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7921" y="6356350"/>
            <a:ext cx="359327" cy="365125"/>
          </a:xfr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71B2FA7-DEA6-4B1C-9F1E-2B4E7E4189F6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3205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20FE1E-2F8E-4F07-A5AF-79E88F735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4355B24-995A-48A8-BDEF-67D804D97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A3D5CD2-A770-48DE-AEFE-42329D7E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A689AC-A260-4F86-849F-99A6BAC72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4CD647A-6773-4FD2-9439-3FB170D69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771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26E20D4-D63E-45E8-8DDA-283FA76CA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A1472D5-D6A9-47CD-B0B8-BB3C9F3414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B9AD00D-94D2-4A43-AF70-07200E65F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FEC91F8-1D97-4F57-9A1A-53B05644F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A0DE5CA-AA84-4205-913D-666F1236A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99ABA7E-5668-4553-8B21-249267E8C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2497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80513F-E2C9-4D38-925C-2B16AC27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882382-8E82-47F6-ADA6-F6A15FC537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70721CE-7F22-49A8-BB5E-47836FF13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9CA997E-AA75-44E0-864A-DF95EC99D1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35731F2-EC79-4559-A8D9-977366130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CB6AA62-9B66-4C48-B047-A6B5B3939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43B5559-733E-4D87-84F6-CF7FCAC36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A650D5C-25E4-45E7-A375-EB56F4E25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2987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C99B41-6B21-49DA-8BE8-661FF87E6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1E5F85-D793-494E-9BE6-63CDB0C02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C7FC4BE-3ADB-46C3-801A-1F39F1121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7A245F3-9815-47EB-BB57-D21F99BE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9917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C12A975-B360-48D3-AF6A-49BF7B4F5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3CEECAF-E1C2-49A4-8A67-B6743B3B4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F6E4446-F796-4D2C-8945-3E8EBF98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70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D59116-204F-413E-95AC-6A989ECBA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9F6CB65-52C8-4F78-A80F-BDAA25B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70076FB-5A83-42E3-95EC-D31BC4623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534C51A-E0AC-4BAD-B4D5-970F83DE1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040FB07-05C4-4CAC-9C59-33BDCFC7B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37D754-5B62-4681-A11B-B49E3A53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3675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C65149-13B9-4BF0-AE0C-333026E59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9260E09-8974-4495-A1D1-C80AE5FB2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87302D6-6A5C-4712-A1CB-8BE947968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3ECE432-CF0D-48E0-8C75-FC9843CD4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72C30CB-46D3-4BB2-AC73-DB526E1BA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4FC76E3-ED3E-43CD-9992-E4FE9091D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31997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ED5A309-F8AB-43AC-A587-94277E1D1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3A840F-72E7-490B-9680-CAE55CBDB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B59EF9E-485B-454A-BDBA-485FD7413B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70EE-FA4D-4501-B09E-C14A8C66BCC7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BE2272C-5ABF-4D31-9F9D-0A800879C9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3368EED-0E7F-4391-8720-A36407E53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B2FA7-DEA6-4B1C-9F1E-2B4E7E4189F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7596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63306527-BBD5-40B4-AAC5-AFBAF72284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" t="8416" r="715" b="841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C63B493-0029-4847-BC9E-A156ABA7C4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0826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Freeform: Shape 48">
            <a:extLst>
              <a:ext uri="{FF2B5EF4-FFF2-40B4-BE49-F238E27FC236}">
                <a16:creationId xmlns="" xmlns:a16="http://schemas.microsoft.com/office/drawing/2014/main" id="{70B32F27-BF43-4755-8BF3-1C12D7D5CF94}"/>
              </a:ext>
            </a:extLst>
          </p:cNvPr>
          <p:cNvSpPr/>
          <p:nvPr/>
        </p:nvSpPr>
        <p:spPr>
          <a:xfrm rot="2700000">
            <a:off x="4217255" y="1544367"/>
            <a:ext cx="3763379" cy="3763381"/>
          </a:xfrm>
          <a:custGeom>
            <a:avLst/>
            <a:gdLst>
              <a:gd name="connsiteX0" fmla="*/ 380815 w 3763379"/>
              <a:gd name="connsiteY0" fmla="*/ 380816 h 3763381"/>
              <a:gd name="connsiteX1" fmla="*/ 380815 w 3763379"/>
              <a:gd name="connsiteY1" fmla="*/ 3382565 h 3763381"/>
              <a:gd name="connsiteX2" fmla="*/ 3382563 w 3763379"/>
              <a:gd name="connsiteY2" fmla="*/ 3382565 h 3763381"/>
              <a:gd name="connsiteX3" fmla="*/ 3382563 w 3763379"/>
              <a:gd name="connsiteY3" fmla="*/ 380816 h 3763381"/>
              <a:gd name="connsiteX4" fmla="*/ 0 w 3763379"/>
              <a:gd name="connsiteY4" fmla="*/ 0 h 3763381"/>
              <a:gd name="connsiteX5" fmla="*/ 3763379 w 3763379"/>
              <a:gd name="connsiteY5" fmla="*/ 0 h 3763381"/>
              <a:gd name="connsiteX6" fmla="*/ 3763379 w 3763379"/>
              <a:gd name="connsiteY6" fmla="*/ 3763381 h 3763381"/>
              <a:gd name="connsiteX7" fmla="*/ 0 w 3763379"/>
              <a:gd name="connsiteY7" fmla="*/ 3763381 h 376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63379" h="3763381">
                <a:moveTo>
                  <a:pt x="380815" y="380816"/>
                </a:moveTo>
                <a:lnTo>
                  <a:pt x="380815" y="3382565"/>
                </a:lnTo>
                <a:lnTo>
                  <a:pt x="3382563" y="3382565"/>
                </a:lnTo>
                <a:lnTo>
                  <a:pt x="3382563" y="380816"/>
                </a:lnTo>
                <a:close/>
                <a:moveTo>
                  <a:pt x="0" y="0"/>
                </a:moveTo>
                <a:lnTo>
                  <a:pt x="3763379" y="0"/>
                </a:lnTo>
                <a:lnTo>
                  <a:pt x="3763379" y="3763381"/>
                </a:lnTo>
                <a:lnTo>
                  <a:pt x="0" y="3763381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7744580A-211D-4BE8-B91A-D47F4DC412BF}"/>
              </a:ext>
            </a:extLst>
          </p:cNvPr>
          <p:cNvGrpSpPr/>
          <p:nvPr/>
        </p:nvGrpSpPr>
        <p:grpSpPr>
          <a:xfrm rot="2700000">
            <a:off x="5650328" y="950769"/>
            <a:ext cx="897230" cy="897231"/>
            <a:chOff x="3889828" y="1712688"/>
            <a:chExt cx="830487" cy="83048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70033B94-C266-4A3E-8C17-205670EC8E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EE59A762-281B-40E2-80B5-CE4A234BBB2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BBD0BF8A-35E0-4B05-B2CA-B5247970E343}"/>
              </a:ext>
            </a:extLst>
          </p:cNvPr>
          <p:cNvGrpSpPr/>
          <p:nvPr/>
        </p:nvGrpSpPr>
        <p:grpSpPr>
          <a:xfrm rot="2700000" flipH="1">
            <a:off x="7677002" y="2977443"/>
            <a:ext cx="897230" cy="897231"/>
            <a:chOff x="3889828" y="1712688"/>
            <a:chExt cx="830487" cy="83048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52DD1117-43CD-4307-BD24-18C2491CEC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85B055F5-A373-4DE6-8F38-19CB42CAB47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8FB27DBC-CC78-42E2-A655-09814A4DAD98}"/>
              </a:ext>
            </a:extLst>
          </p:cNvPr>
          <p:cNvGrpSpPr/>
          <p:nvPr/>
        </p:nvGrpSpPr>
        <p:grpSpPr>
          <a:xfrm rot="2700000" flipH="1" flipV="1">
            <a:off x="5644442" y="5010002"/>
            <a:ext cx="897230" cy="897231"/>
            <a:chOff x="3889828" y="1712688"/>
            <a:chExt cx="830487" cy="83048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5DF9FF87-7D8D-4BF3-BF63-65F92AF323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B2C3345E-3277-454D-8CDD-5B9FBA232DB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E27D3CA7-5FD4-48FC-9A0D-A80F1913A50A}"/>
              </a:ext>
            </a:extLst>
          </p:cNvPr>
          <p:cNvGrpSpPr/>
          <p:nvPr/>
        </p:nvGrpSpPr>
        <p:grpSpPr>
          <a:xfrm rot="2700000" flipV="1">
            <a:off x="3617768" y="2983328"/>
            <a:ext cx="897230" cy="897231"/>
            <a:chOff x="3889828" y="1712688"/>
            <a:chExt cx="830487" cy="830487"/>
          </a:xfrm>
        </p:grpSpPr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0E0F0EB0-C3A0-4926-AC39-59B60470A0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B8E37163-4E20-470F-A769-5864FC016E0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9E8D0F4B-9D4B-4FD1-89B8-9793BE5A05B7}"/>
              </a:ext>
            </a:extLst>
          </p:cNvPr>
          <p:cNvGrpSpPr/>
          <p:nvPr/>
        </p:nvGrpSpPr>
        <p:grpSpPr>
          <a:xfrm>
            <a:off x="4448580" y="2505273"/>
            <a:ext cx="3294840" cy="1847455"/>
            <a:chOff x="4448580" y="2533852"/>
            <a:chExt cx="3294840" cy="1847455"/>
          </a:xfrm>
        </p:grpSpPr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FE73937C-583A-4F70-B2B4-C7A43494BA9C}"/>
                </a:ext>
              </a:extLst>
            </p:cNvPr>
            <p:cNvSpPr txBox="1"/>
            <p:nvPr/>
          </p:nvSpPr>
          <p:spPr>
            <a:xfrm>
              <a:off x="4448580" y="2533852"/>
              <a:ext cx="32948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TRIANGLE GRAPHS</a:t>
              </a:r>
              <a:endParaRPr lang="en-ID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23824EA4-4AAA-4892-B3EE-189C1232B7C9}"/>
                </a:ext>
              </a:extLst>
            </p:cNvPr>
            <p:cNvSpPr/>
            <p:nvPr/>
          </p:nvSpPr>
          <p:spPr>
            <a:xfrm>
              <a:off x="4708849" y="3858087"/>
              <a:ext cx="27743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Lorem ipsum </a:t>
              </a:r>
              <a:r>
                <a:rPr lang="en-ID" sz="1400" b="0" i="0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sit </a:t>
              </a:r>
              <a:r>
                <a:rPr lang="en-ID" sz="1400" b="0" i="0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ID" sz="1400" b="0" i="0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consectetur</a:t>
              </a:r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D" sz="1400" b="0" i="0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D" sz="1400" b="0" i="0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elit</a:t>
              </a:r>
              <a:r>
                <a:rPr lang="en-ID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endPara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A9DDC42B-9F86-4113-8803-557ABB6BF329}"/>
              </a:ext>
            </a:extLst>
          </p:cNvPr>
          <p:cNvCxnSpPr/>
          <p:nvPr/>
        </p:nvCxnSpPr>
        <p:spPr>
          <a:xfrm flipH="1">
            <a:off x="2162490" y="2892118"/>
            <a:ext cx="1684125" cy="1684125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2750E2DF-8B03-46B7-9E05-B053B864592C}"/>
              </a:ext>
            </a:extLst>
          </p:cNvPr>
          <p:cNvCxnSpPr>
            <a:cxnSpLocks/>
          </p:cNvCxnSpPr>
          <p:nvPr/>
        </p:nvCxnSpPr>
        <p:spPr>
          <a:xfrm flipH="1">
            <a:off x="3110218" y="2139336"/>
            <a:ext cx="1295555" cy="1295554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2ED25F71-B7E3-4462-9BF4-DA3CFC884ABD}"/>
              </a:ext>
            </a:extLst>
          </p:cNvPr>
          <p:cNvCxnSpPr/>
          <p:nvPr/>
        </p:nvCxnSpPr>
        <p:spPr>
          <a:xfrm flipH="1">
            <a:off x="7514486" y="3412875"/>
            <a:ext cx="1684125" cy="1684125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2871950A-63D4-4BD4-A488-11D78E87EDD3}"/>
              </a:ext>
            </a:extLst>
          </p:cNvPr>
          <p:cNvCxnSpPr>
            <a:cxnSpLocks/>
          </p:cNvCxnSpPr>
          <p:nvPr/>
        </p:nvCxnSpPr>
        <p:spPr>
          <a:xfrm flipH="1">
            <a:off x="8462214" y="2660093"/>
            <a:ext cx="1295555" cy="1295554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E1327021-8F0A-4F0C-B861-27081452719C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</p:grpSpPr>
        <p:sp>
          <p:nvSpPr>
            <p:cNvPr id="62" name="Rectangle 61">
              <a:extLst>
                <a:ext uri="{FF2B5EF4-FFF2-40B4-BE49-F238E27FC236}">
                  <a16:creationId xmlns="" xmlns:a16="http://schemas.microsoft.com/office/drawing/2014/main" id="{81ADC0FA-077F-46D4-8892-19FAC87B16C8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="" xmlns:a16="http://schemas.microsoft.com/office/drawing/2014/main" id="{2D60DC7A-0051-40FA-B747-5E21E16F46B4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="" xmlns:a16="http://schemas.microsoft.com/office/drawing/2014/main" id="{6FE09D5F-B3DE-463A-81F0-B3D2FF6FE750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548608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C395D31-F332-4FEB-A133-65C49170E1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A5005FB-793C-431C-8CBA-4B92A77FCC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0826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8C80CEF-7ADC-4329-AF08-26605B381DE6}"/>
              </a:ext>
            </a:extLst>
          </p:cNvPr>
          <p:cNvSpPr txBox="1"/>
          <p:nvPr/>
        </p:nvSpPr>
        <p:spPr>
          <a:xfrm>
            <a:off x="4448580" y="2828836"/>
            <a:ext cx="3294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    NK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ID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="" xmlns:a16="http://schemas.microsoft.com/office/drawing/2014/main" id="{0B1B1D56-9A7C-413D-A06A-7A921F15B663}"/>
              </a:ext>
            </a:extLst>
          </p:cNvPr>
          <p:cNvSpPr/>
          <p:nvPr/>
        </p:nvSpPr>
        <p:spPr>
          <a:xfrm>
            <a:off x="5766248" y="2729762"/>
            <a:ext cx="621456" cy="7373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CDBE2F3F-F585-4DE5-8DAD-2EC9B33127F0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</p:grpSpPr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6B9A3A64-3B1C-4711-AADE-6F39164BA8C7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5AF04604-B53C-4619-A4A1-497E59A64B83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55F89D43-1319-48D7-899F-F079E4FE1201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="" xmlns:a16="http://schemas.microsoft.com/office/drawing/2014/main" id="{96FDA6BA-B0E8-4293-A67F-6FB87A5E147D}"/>
              </a:ext>
            </a:extLst>
          </p:cNvPr>
          <p:cNvSpPr/>
          <p:nvPr/>
        </p:nvSpPr>
        <p:spPr>
          <a:xfrm rot="2700000">
            <a:off x="4217255" y="1544367"/>
            <a:ext cx="3763379" cy="3763381"/>
          </a:xfrm>
          <a:custGeom>
            <a:avLst/>
            <a:gdLst>
              <a:gd name="connsiteX0" fmla="*/ 380815 w 3763379"/>
              <a:gd name="connsiteY0" fmla="*/ 380816 h 3763381"/>
              <a:gd name="connsiteX1" fmla="*/ 380815 w 3763379"/>
              <a:gd name="connsiteY1" fmla="*/ 3382565 h 3763381"/>
              <a:gd name="connsiteX2" fmla="*/ 3382563 w 3763379"/>
              <a:gd name="connsiteY2" fmla="*/ 3382565 h 3763381"/>
              <a:gd name="connsiteX3" fmla="*/ 3382563 w 3763379"/>
              <a:gd name="connsiteY3" fmla="*/ 380816 h 3763381"/>
              <a:gd name="connsiteX4" fmla="*/ 0 w 3763379"/>
              <a:gd name="connsiteY4" fmla="*/ 0 h 3763381"/>
              <a:gd name="connsiteX5" fmla="*/ 3763379 w 3763379"/>
              <a:gd name="connsiteY5" fmla="*/ 0 h 3763381"/>
              <a:gd name="connsiteX6" fmla="*/ 3763379 w 3763379"/>
              <a:gd name="connsiteY6" fmla="*/ 3763381 h 3763381"/>
              <a:gd name="connsiteX7" fmla="*/ 0 w 3763379"/>
              <a:gd name="connsiteY7" fmla="*/ 3763381 h 376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63379" h="3763381">
                <a:moveTo>
                  <a:pt x="380815" y="380816"/>
                </a:moveTo>
                <a:lnTo>
                  <a:pt x="380815" y="3382565"/>
                </a:lnTo>
                <a:lnTo>
                  <a:pt x="3382563" y="3382565"/>
                </a:lnTo>
                <a:lnTo>
                  <a:pt x="3382563" y="380816"/>
                </a:lnTo>
                <a:close/>
                <a:moveTo>
                  <a:pt x="0" y="0"/>
                </a:moveTo>
                <a:lnTo>
                  <a:pt x="3763379" y="0"/>
                </a:lnTo>
                <a:lnTo>
                  <a:pt x="3763379" y="3763381"/>
                </a:lnTo>
                <a:lnTo>
                  <a:pt x="0" y="3763381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06FDCE35-E2A5-489E-B2A8-A3C7A0F20D04}"/>
              </a:ext>
            </a:extLst>
          </p:cNvPr>
          <p:cNvGrpSpPr/>
          <p:nvPr/>
        </p:nvGrpSpPr>
        <p:grpSpPr>
          <a:xfrm rot="2700000">
            <a:off x="5650328" y="950769"/>
            <a:ext cx="897230" cy="897231"/>
            <a:chOff x="3889828" y="1712688"/>
            <a:chExt cx="830487" cy="830487"/>
          </a:xfrm>
        </p:grpSpPr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170C5EED-AFF3-48B0-AFB2-FA327B3301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C69AE6DE-5C1D-4B70-BC4C-79BCF05F970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6F7D84F6-49B1-462E-B96E-994B58418FC4}"/>
              </a:ext>
            </a:extLst>
          </p:cNvPr>
          <p:cNvGrpSpPr/>
          <p:nvPr/>
        </p:nvGrpSpPr>
        <p:grpSpPr>
          <a:xfrm rot="2700000" flipH="1">
            <a:off x="7677002" y="2977443"/>
            <a:ext cx="897230" cy="897231"/>
            <a:chOff x="3889828" y="1712688"/>
            <a:chExt cx="830487" cy="830487"/>
          </a:xfrm>
        </p:grpSpPr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F6196A5D-8AF5-49E6-9960-C0BD9C38DB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132F018C-84B8-42FB-A8F6-BE3C683A440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2E8C8D29-79DB-48B0-AE54-E1CBD9FD9C41}"/>
              </a:ext>
            </a:extLst>
          </p:cNvPr>
          <p:cNvGrpSpPr/>
          <p:nvPr/>
        </p:nvGrpSpPr>
        <p:grpSpPr>
          <a:xfrm rot="2700000" flipH="1" flipV="1">
            <a:off x="5644442" y="5010002"/>
            <a:ext cx="897230" cy="897231"/>
            <a:chOff x="3889828" y="1712688"/>
            <a:chExt cx="830487" cy="830487"/>
          </a:xfrm>
        </p:grpSpPr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F7E7FE5E-4266-4C9E-8C5E-91073C030C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5C5E6E31-90ED-4333-BF40-C731E4A950B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E4A2F944-7670-487C-90E4-0F07A5C5E938}"/>
              </a:ext>
            </a:extLst>
          </p:cNvPr>
          <p:cNvGrpSpPr/>
          <p:nvPr/>
        </p:nvGrpSpPr>
        <p:grpSpPr>
          <a:xfrm rot="2700000" flipV="1">
            <a:off x="3617768" y="2983328"/>
            <a:ext cx="897230" cy="897231"/>
            <a:chOff x="3889828" y="1712688"/>
            <a:chExt cx="830487" cy="830487"/>
          </a:xfrm>
        </p:grpSpPr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3ED0FF7D-95DC-44B7-8C26-7374076891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01735" y="1712688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3917FE49-BD91-482A-A056-F832D4FDE8F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305072" y="1309005"/>
              <a:ext cx="0" cy="830487"/>
            </a:xfrm>
            <a:prstGeom prst="line">
              <a:avLst/>
            </a:prstGeom>
            <a:ln w="41275">
              <a:solidFill>
                <a:srgbClr val="F205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42013E42-1507-48AA-A131-EDB4EA530471}"/>
              </a:ext>
            </a:extLst>
          </p:cNvPr>
          <p:cNvCxnSpPr/>
          <p:nvPr/>
        </p:nvCxnSpPr>
        <p:spPr>
          <a:xfrm flipH="1">
            <a:off x="2162490" y="2892118"/>
            <a:ext cx="1684125" cy="1684125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DDB6CCA7-7128-4793-A574-2C5178C841AF}"/>
              </a:ext>
            </a:extLst>
          </p:cNvPr>
          <p:cNvCxnSpPr>
            <a:cxnSpLocks/>
          </p:cNvCxnSpPr>
          <p:nvPr/>
        </p:nvCxnSpPr>
        <p:spPr>
          <a:xfrm flipH="1">
            <a:off x="3110218" y="2139336"/>
            <a:ext cx="1295555" cy="1295554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="" xmlns:a16="http://schemas.microsoft.com/office/drawing/2014/main" id="{7796D8B3-D569-4C74-9A6F-1D76558AD717}"/>
              </a:ext>
            </a:extLst>
          </p:cNvPr>
          <p:cNvCxnSpPr/>
          <p:nvPr/>
        </p:nvCxnSpPr>
        <p:spPr>
          <a:xfrm flipH="1">
            <a:off x="7514486" y="3412875"/>
            <a:ext cx="1684125" cy="1684125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54CD3934-725D-4AE0-92F3-CA3197B4755D}"/>
              </a:ext>
            </a:extLst>
          </p:cNvPr>
          <p:cNvCxnSpPr>
            <a:cxnSpLocks/>
          </p:cNvCxnSpPr>
          <p:nvPr/>
        </p:nvCxnSpPr>
        <p:spPr>
          <a:xfrm flipH="1">
            <a:off x="8462214" y="2660093"/>
            <a:ext cx="1295555" cy="1295554"/>
          </a:xfrm>
          <a:prstGeom prst="line">
            <a:avLst/>
          </a:prstGeom>
          <a:ln w="19050">
            <a:solidFill>
              <a:srgbClr val="F20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101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="" xmlns:a16="http://schemas.microsoft.com/office/drawing/2014/main" id="{A4CB9CC0-71CB-4A07-B15E-AD59CE610C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3" name="Picture 162">
            <a:extLst>
              <a:ext uri="{FF2B5EF4-FFF2-40B4-BE49-F238E27FC236}">
                <a16:creationId xmlns="" xmlns:a16="http://schemas.microsoft.com/office/drawing/2014/main" id="{AA30D4C0-E8CC-44A7-9091-9B13E84693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3" r="33886"/>
          <a:stretch/>
        </p:blipFill>
        <p:spPr>
          <a:xfrm>
            <a:off x="7520584" y="0"/>
            <a:ext cx="4306665" cy="6858000"/>
          </a:xfrm>
          <a:prstGeom prst="rect">
            <a:avLst/>
          </a:prstGeom>
        </p:spPr>
      </p:pic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4AB3C93B-CD23-4259-8365-1B970A73DDF3}"/>
              </a:ext>
            </a:extLst>
          </p:cNvPr>
          <p:cNvGrpSpPr/>
          <p:nvPr/>
        </p:nvGrpSpPr>
        <p:grpSpPr>
          <a:xfrm>
            <a:off x="708163" y="1815440"/>
            <a:ext cx="6172764" cy="3108083"/>
            <a:chOff x="1675836" y="1078966"/>
            <a:chExt cx="8840329" cy="4451243"/>
          </a:xfrm>
        </p:grpSpPr>
        <p:grpSp>
          <p:nvGrpSpPr>
            <p:cNvPr id="119" name="Group 118">
              <a:extLst>
                <a:ext uri="{FF2B5EF4-FFF2-40B4-BE49-F238E27FC236}">
                  <a16:creationId xmlns="" xmlns:a16="http://schemas.microsoft.com/office/drawing/2014/main" id="{0BE1B402-75B8-47E2-8951-6270AC0A7CE0}"/>
                </a:ext>
              </a:extLst>
            </p:cNvPr>
            <p:cNvGrpSpPr/>
            <p:nvPr/>
          </p:nvGrpSpPr>
          <p:grpSpPr>
            <a:xfrm>
              <a:off x="1675836" y="2170303"/>
              <a:ext cx="8840329" cy="3359906"/>
              <a:chOff x="1590562" y="1814286"/>
              <a:chExt cx="8840329" cy="3359906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="" xmlns:a16="http://schemas.microsoft.com/office/drawing/2014/main" id="{3C56A0DC-1491-49CE-B8C8-BF33A9FA7A84}"/>
                  </a:ext>
                </a:extLst>
              </p:cNvPr>
              <p:cNvGrpSpPr/>
              <p:nvPr/>
            </p:nvGrpSpPr>
            <p:grpSpPr>
              <a:xfrm>
                <a:off x="1590562" y="2843754"/>
                <a:ext cx="2045052" cy="2184991"/>
                <a:chOff x="1671638" y="3190651"/>
                <a:chExt cx="2045052" cy="2184991"/>
              </a:xfrm>
            </p:grpSpPr>
            <p:sp>
              <p:nvSpPr>
                <p:cNvPr id="85" name="Isosceles Triangle 84">
                  <a:extLst>
                    <a:ext uri="{FF2B5EF4-FFF2-40B4-BE49-F238E27FC236}">
                      <a16:creationId xmlns="" xmlns:a16="http://schemas.microsoft.com/office/drawing/2014/main" id="{A0BBCF74-79B5-4566-A73B-74622D631C6D}"/>
                    </a:ext>
                  </a:extLst>
                </p:cNvPr>
                <p:cNvSpPr/>
                <p:nvPr/>
              </p:nvSpPr>
              <p:spPr>
                <a:xfrm rot="7154470">
                  <a:off x="1314191" y="3976565"/>
                  <a:ext cx="2180897" cy="617257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88" name="Isosceles Triangle 87">
                  <a:extLst>
                    <a:ext uri="{FF2B5EF4-FFF2-40B4-BE49-F238E27FC236}">
                      <a16:creationId xmlns="" xmlns:a16="http://schemas.microsoft.com/office/drawing/2014/main" id="{D15C87CC-42A7-401C-86AF-88FBC0C08584}"/>
                    </a:ext>
                  </a:extLst>
                </p:cNvPr>
                <p:cNvSpPr/>
                <p:nvPr/>
              </p:nvSpPr>
              <p:spPr>
                <a:xfrm rot="14393741" flipH="1">
                  <a:off x="1885510" y="3972471"/>
                  <a:ext cx="2180897" cy="617257"/>
                </a:xfrm>
                <a:prstGeom prst="triangl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89" name="Isosceles Triangle 88">
                  <a:extLst>
                    <a:ext uri="{FF2B5EF4-FFF2-40B4-BE49-F238E27FC236}">
                      <a16:creationId xmlns="" xmlns:a16="http://schemas.microsoft.com/office/drawing/2014/main" id="{E16FB228-FE03-4632-ACD7-95D16612BBBE}"/>
                    </a:ext>
                  </a:extLst>
                </p:cNvPr>
                <p:cNvSpPr/>
                <p:nvPr/>
              </p:nvSpPr>
              <p:spPr>
                <a:xfrm flipH="1">
                  <a:off x="1671638" y="4478570"/>
                  <a:ext cx="2045052" cy="617256"/>
                </a:xfrm>
                <a:prstGeom prst="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="" xmlns:a16="http://schemas.microsoft.com/office/drawing/2014/main" id="{F509366D-C70B-4A7F-B35D-987298A5B3CD}"/>
                  </a:ext>
                </a:extLst>
              </p:cNvPr>
              <p:cNvGrpSpPr/>
              <p:nvPr/>
            </p:nvGrpSpPr>
            <p:grpSpPr>
              <a:xfrm>
                <a:off x="4177627" y="2388190"/>
                <a:ext cx="2566533" cy="2742156"/>
                <a:chOff x="4123821" y="2388190"/>
                <a:chExt cx="2566533" cy="2742156"/>
              </a:xfrm>
            </p:grpSpPr>
            <p:sp>
              <p:nvSpPr>
                <p:cNvPr id="105" name="Isosceles Triangle 104">
                  <a:extLst>
                    <a:ext uri="{FF2B5EF4-FFF2-40B4-BE49-F238E27FC236}">
                      <a16:creationId xmlns="" xmlns:a16="http://schemas.microsoft.com/office/drawing/2014/main" id="{E5D39CD2-1678-41AD-86EA-C0D48FACC193}"/>
                    </a:ext>
                  </a:extLst>
                </p:cNvPr>
                <p:cNvSpPr/>
                <p:nvPr/>
              </p:nvSpPr>
              <p:spPr>
                <a:xfrm rot="7154470">
                  <a:off x="3675226" y="3374509"/>
                  <a:ext cx="2737018" cy="774655"/>
                </a:xfrm>
                <a:prstGeom prst="triangle">
                  <a:avLst/>
                </a:prstGeom>
                <a:solidFill>
                  <a:schemeClr val="accent3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6" name="Isosceles Triangle 105">
                  <a:extLst>
                    <a:ext uri="{FF2B5EF4-FFF2-40B4-BE49-F238E27FC236}">
                      <a16:creationId xmlns="" xmlns:a16="http://schemas.microsoft.com/office/drawing/2014/main" id="{D1619DA2-1D7E-45AE-B880-DDEFEAED9647}"/>
                    </a:ext>
                  </a:extLst>
                </p:cNvPr>
                <p:cNvSpPr/>
                <p:nvPr/>
              </p:nvSpPr>
              <p:spPr>
                <a:xfrm rot="14393741" flipH="1">
                  <a:off x="4392230" y="3369371"/>
                  <a:ext cx="2737018" cy="774655"/>
                </a:xfrm>
                <a:prstGeom prst="triangle">
                  <a:avLst/>
                </a:prstGeom>
                <a:solidFill>
                  <a:schemeClr val="accent3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7" name="Isosceles Triangle 106">
                  <a:extLst>
                    <a:ext uri="{FF2B5EF4-FFF2-40B4-BE49-F238E27FC236}">
                      <a16:creationId xmlns="" xmlns:a16="http://schemas.microsoft.com/office/drawing/2014/main" id="{F143A0D1-B45E-4429-BC80-C98E839A744D}"/>
                    </a:ext>
                  </a:extLst>
                </p:cNvPr>
                <p:cNvSpPr/>
                <p:nvPr/>
              </p:nvSpPr>
              <p:spPr>
                <a:xfrm flipH="1">
                  <a:off x="4123821" y="4004524"/>
                  <a:ext cx="2566533" cy="774654"/>
                </a:xfrm>
                <a:prstGeom prst="triangle">
                  <a:avLst/>
                </a:prstGeom>
                <a:solidFill>
                  <a:schemeClr val="accent3">
                    <a:lumMod val="90000"/>
                    <a:lumOff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17" name="Group 116">
                <a:extLst>
                  <a:ext uri="{FF2B5EF4-FFF2-40B4-BE49-F238E27FC236}">
                    <a16:creationId xmlns="" xmlns:a16="http://schemas.microsoft.com/office/drawing/2014/main" id="{3D9BCF5D-804F-48AC-A7D8-919FC165A45C}"/>
                  </a:ext>
                </a:extLst>
              </p:cNvPr>
              <p:cNvGrpSpPr/>
              <p:nvPr/>
            </p:nvGrpSpPr>
            <p:grpSpPr>
              <a:xfrm>
                <a:off x="7286173" y="1814286"/>
                <a:ext cx="3144718" cy="3359906"/>
                <a:chOff x="7178561" y="1603877"/>
                <a:chExt cx="3422877" cy="3657099"/>
              </a:xfrm>
            </p:grpSpPr>
            <p:sp>
              <p:nvSpPr>
                <p:cNvPr id="109" name="Isosceles Triangle 108">
                  <a:extLst>
                    <a:ext uri="{FF2B5EF4-FFF2-40B4-BE49-F238E27FC236}">
                      <a16:creationId xmlns="" xmlns:a16="http://schemas.microsoft.com/office/drawing/2014/main" id="{5F61FB97-4E07-4096-A2CE-531F10DD16FC}"/>
                    </a:ext>
                  </a:extLst>
                </p:cNvPr>
                <p:cNvSpPr/>
                <p:nvPr/>
              </p:nvSpPr>
              <p:spPr>
                <a:xfrm rot="7154470">
                  <a:off x="6580289" y="2919290"/>
                  <a:ext cx="3650246" cy="1033125"/>
                </a:xfrm>
                <a:prstGeom prst="triangl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0" name="Isosceles Triangle 109">
                  <a:extLst>
                    <a:ext uri="{FF2B5EF4-FFF2-40B4-BE49-F238E27FC236}">
                      <a16:creationId xmlns="" xmlns:a16="http://schemas.microsoft.com/office/drawing/2014/main" id="{D3CE46B3-D32C-4225-81B8-B4D45C16200C}"/>
                    </a:ext>
                  </a:extLst>
                </p:cNvPr>
                <p:cNvSpPr/>
                <p:nvPr/>
              </p:nvSpPr>
              <p:spPr>
                <a:xfrm rot="14393741" flipH="1">
                  <a:off x="7536526" y="2912437"/>
                  <a:ext cx="3650246" cy="1033125"/>
                </a:xfrm>
                <a:prstGeom prst="triangl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1" name="Isosceles Triangle 110">
                  <a:extLst>
                    <a:ext uri="{FF2B5EF4-FFF2-40B4-BE49-F238E27FC236}">
                      <a16:creationId xmlns="" xmlns:a16="http://schemas.microsoft.com/office/drawing/2014/main" id="{AD15475D-5731-4B86-85E9-80E4E72FD4E9}"/>
                    </a:ext>
                  </a:extLst>
                </p:cNvPr>
                <p:cNvSpPr/>
                <p:nvPr/>
              </p:nvSpPr>
              <p:spPr>
                <a:xfrm flipH="1">
                  <a:off x="7178561" y="3759513"/>
                  <a:ext cx="3422877" cy="1033124"/>
                </a:xfrm>
                <a:prstGeom prst="triangl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123" name="Oval 122">
              <a:extLst>
                <a:ext uri="{FF2B5EF4-FFF2-40B4-BE49-F238E27FC236}">
                  <a16:creationId xmlns="" xmlns:a16="http://schemas.microsoft.com/office/drawing/2014/main" id="{45C28CF8-E29E-4CC4-9F14-F4B228B8BDE4}"/>
                </a:ext>
              </a:extLst>
            </p:cNvPr>
            <p:cNvSpPr/>
            <p:nvPr/>
          </p:nvSpPr>
          <p:spPr>
            <a:xfrm>
              <a:off x="2262511" y="1991932"/>
              <a:ext cx="809214" cy="809214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4" name="Oval 123">
              <a:extLst>
                <a:ext uri="{FF2B5EF4-FFF2-40B4-BE49-F238E27FC236}">
                  <a16:creationId xmlns="" xmlns:a16="http://schemas.microsoft.com/office/drawing/2014/main" id="{5B9182E3-E9F3-434F-9B6F-04E489039EC9}"/>
                </a:ext>
              </a:extLst>
            </p:cNvPr>
            <p:cNvSpPr/>
            <p:nvPr/>
          </p:nvSpPr>
          <p:spPr>
            <a:xfrm>
              <a:off x="5141560" y="1520703"/>
              <a:ext cx="809214" cy="809214"/>
            </a:xfrm>
            <a:prstGeom prst="ellipse">
              <a:avLst/>
            </a:prstGeom>
            <a:solidFill>
              <a:schemeClr val="accent3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5" name="Oval 124">
              <a:extLst>
                <a:ext uri="{FF2B5EF4-FFF2-40B4-BE49-F238E27FC236}">
                  <a16:creationId xmlns="" xmlns:a16="http://schemas.microsoft.com/office/drawing/2014/main" id="{DEA5CFD7-4407-4B2D-98CE-030E96D9A7C8}"/>
                </a:ext>
              </a:extLst>
            </p:cNvPr>
            <p:cNvSpPr/>
            <p:nvPr/>
          </p:nvSpPr>
          <p:spPr>
            <a:xfrm>
              <a:off x="8539199" y="1078966"/>
              <a:ext cx="809214" cy="8092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="" xmlns:a16="http://schemas.microsoft.com/office/drawing/2014/main" id="{775C7492-5D72-40E1-B6F9-90253F368C95}"/>
                </a:ext>
              </a:extLst>
            </p:cNvPr>
            <p:cNvGrpSpPr/>
            <p:nvPr/>
          </p:nvGrpSpPr>
          <p:grpSpPr>
            <a:xfrm>
              <a:off x="2494637" y="2224058"/>
              <a:ext cx="344962" cy="344963"/>
              <a:chOff x="5465763" y="1943100"/>
              <a:chExt cx="287337" cy="287338"/>
            </a:xfrm>
            <a:solidFill>
              <a:schemeClr val="bg1"/>
            </a:solidFill>
          </p:grpSpPr>
          <p:sp>
            <p:nvSpPr>
              <p:cNvPr id="127" name="Freeform 1026">
                <a:extLst>
                  <a:ext uri="{FF2B5EF4-FFF2-40B4-BE49-F238E27FC236}">
                    <a16:creationId xmlns="" xmlns:a16="http://schemas.microsoft.com/office/drawing/2014/main" id="{E28B4FD1-805D-412B-BFE4-1B3519D508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0225" y="1943100"/>
                <a:ext cx="142875" cy="190500"/>
              </a:xfrm>
              <a:custGeom>
                <a:avLst/>
                <a:gdLst>
                  <a:gd name="T0" fmla="*/ 228 w 361"/>
                  <a:gd name="T1" fmla="*/ 133 h 481"/>
                  <a:gd name="T2" fmla="*/ 228 w 361"/>
                  <a:gd name="T3" fmla="*/ 12 h 481"/>
                  <a:gd name="T4" fmla="*/ 349 w 361"/>
                  <a:gd name="T5" fmla="*/ 133 h 481"/>
                  <a:gd name="T6" fmla="*/ 228 w 361"/>
                  <a:gd name="T7" fmla="*/ 133 h 481"/>
                  <a:gd name="T8" fmla="*/ 358 w 361"/>
                  <a:gd name="T9" fmla="*/ 125 h 481"/>
                  <a:gd name="T10" fmla="*/ 237 w 361"/>
                  <a:gd name="T11" fmla="*/ 3 h 481"/>
                  <a:gd name="T12" fmla="*/ 234 w 361"/>
                  <a:gd name="T13" fmla="*/ 1 h 481"/>
                  <a:gd name="T14" fmla="*/ 228 w 361"/>
                  <a:gd name="T15" fmla="*/ 0 h 481"/>
                  <a:gd name="T16" fmla="*/ 11 w 361"/>
                  <a:gd name="T17" fmla="*/ 0 h 481"/>
                  <a:gd name="T18" fmla="*/ 7 w 361"/>
                  <a:gd name="T19" fmla="*/ 1 h 481"/>
                  <a:gd name="T20" fmla="*/ 3 w 361"/>
                  <a:gd name="T21" fmla="*/ 4 h 481"/>
                  <a:gd name="T22" fmla="*/ 1 w 361"/>
                  <a:gd name="T23" fmla="*/ 7 h 481"/>
                  <a:gd name="T24" fmla="*/ 0 w 361"/>
                  <a:gd name="T25" fmla="*/ 12 h 481"/>
                  <a:gd name="T26" fmla="*/ 0 w 361"/>
                  <a:gd name="T27" fmla="*/ 470 h 481"/>
                  <a:gd name="T28" fmla="*/ 1 w 361"/>
                  <a:gd name="T29" fmla="*/ 474 h 481"/>
                  <a:gd name="T30" fmla="*/ 3 w 361"/>
                  <a:gd name="T31" fmla="*/ 478 h 481"/>
                  <a:gd name="T32" fmla="*/ 7 w 361"/>
                  <a:gd name="T33" fmla="*/ 480 h 481"/>
                  <a:gd name="T34" fmla="*/ 11 w 361"/>
                  <a:gd name="T35" fmla="*/ 481 h 481"/>
                  <a:gd name="T36" fmla="*/ 349 w 361"/>
                  <a:gd name="T37" fmla="*/ 481 h 481"/>
                  <a:gd name="T38" fmla="*/ 354 w 361"/>
                  <a:gd name="T39" fmla="*/ 480 h 481"/>
                  <a:gd name="T40" fmla="*/ 357 w 361"/>
                  <a:gd name="T41" fmla="*/ 478 h 481"/>
                  <a:gd name="T42" fmla="*/ 360 w 361"/>
                  <a:gd name="T43" fmla="*/ 474 h 481"/>
                  <a:gd name="T44" fmla="*/ 361 w 361"/>
                  <a:gd name="T45" fmla="*/ 470 h 481"/>
                  <a:gd name="T46" fmla="*/ 361 w 361"/>
                  <a:gd name="T47" fmla="*/ 133 h 481"/>
                  <a:gd name="T48" fmla="*/ 360 w 361"/>
                  <a:gd name="T49" fmla="*/ 129 h 481"/>
                  <a:gd name="T50" fmla="*/ 358 w 361"/>
                  <a:gd name="T51" fmla="*/ 125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1" h="481">
                    <a:moveTo>
                      <a:pt x="228" y="133"/>
                    </a:moveTo>
                    <a:lnTo>
                      <a:pt x="228" y="12"/>
                    </a:lnTo>
                    <a:lnTo>
                      <a:pt x="349" y="133"/>
                    </a:lnTo>
                    <a:lnTo>
                      <a:pt x="228" y="133"/>
                    </a:lnTo>
                    <a:close/>
                    <a:moveTo>
                      <a:pt x="358" y="125"/>
                    </a:moveTo>
                    <a:lnTo>
                      <a:pt x="237" y="3"/>
                    </a:lnTo>
                    <a:lnTo>
                      <a:pt x="234" y="1"/>
                    </a:lnTo>
                    <a:lnTo>
                      <a:pt x="228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470"/>
                    </a:lnTo>
                    <a:lnTo>
                      <a:pt x="1" y="474"/>
                    </a:lnTo>
                    <a:lnTo>
                      <a:pt x="3" y="478"/>
                    </a:lnTo>
                    <a:lnTo>
                      <a:pt x="7" y="480"/>
                    </a:lnTo>
                    <a:lnTo>
                      <a:pt x="11" y="481"/>
                    </a:lnTo>
                    <a:lnTo>
                      <a:pt x="349" y="481"/>
                    </a:lnTo>
                    <a:lnTo>
                      <a:pt x="354" y="480"/>
                    </a:lnTo>
                    <a:lnTo>
                      <a:pt x="357" y="478"/>
                    </a:lnTo>
                    <a:lnTo>
                      <a:pt x="360" y="474"/>
                    </a:lnTo>
                    <a:lnTo>
                      <a:pt x="361" y="470"/>
                    </a:lnTo>
                    <a:lnTo>
                      <a:pt x="361" y="133"/>
                    </a:lnTo>
                    <a:lnTo>
                      <a:pt x="360" y="129"/>
                    </a:lnTo>
                    <a:lnTo>
                      <a:pt x="35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027">
                <a:extLst>
                  <a:ext uri="{FF2B5EF4-FFF2-40B4-BE49-F238E27FC236}">
                    <a16:creationId xmlns="" xmlns:a16="http://schemas.microsoft.com/office/drawing/2014/main" id="{61601E09-2A13-4F73-9849-6D7586D163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5763" y="2133600"/>
                <a:ext cx="58738" cy="96838"/>
              </a:xfrm>
              <a:custGeom>
                <a:avLst/>
                <a:gdLst>
                  <a:gd name="T0" fmla="*/ 73 w 146"/>
                  <a:gd name="T1" fmla="*/ 191 h 242"/>
                  <a:gd name="T2" fmla="*/ 69 w 146"/>
                  <a:gd name="T3" fmla="*/ 191 h 242"/>
                  <a:gd name="T4" fmla="*/ 65 w 146"/>
                  <a:gd name="T5" fmla="*/ 189 h 242"/>
                  <a:gd name="T6" fmla="*/ 61 w 146"/>
                  <a:gd name="T7" fmla="*/ 187 h 242"/>
                  <a:gd name="T8" fmla="*/ 58 w 146"/>
                  <a:gd name="T9" fmla="*/ 185 h 242"/>
                  <a:gd name="T10" fmla="*/ 55 w 146"/>
                  <a:gd name="T11" fmla="*/ 182 h 242"/>
                  <a:gd name="T12" fmla="*/ 54 w 146"/>
                  <a:gd name="T13" fmla="*/ 178 h 242"/>
                  <a:gd name="T14" fmla="*/ 52 w 146"/>
                  <a:gd name="T15" fmla="*/ 174 h 242"/>
                  <a:gd name="T16" fmla="*/ 52 w 146"/>
                  <a:gd name="T17" fmla="*/ 170 h 242"/>
                  <a:gd name="T18" fmla="*/ 52 w 146"/>
                  <a:gd name="T19" fmla="*/ 165 h 242"/>
                  <a:gd name="T20" fmla="*/ 54 w 146"/>
                  <a:gd name="T21" fmla="*/ 161 h 242"/>
                  <a:gd name="T22" fmla="*/ 55 w 146"/>
                  <a:gd name="T23" fmla="*/ 157 h 242"/>
                  <a:gd name="T24" fmla="*/ 58 w 146"/>
                  <a:gd name="T25" fmla="*/ 154 h 242"/>
                  <a:gd name="T26" fmla="*/ 61 w 146"/>
                  <a:gd name="T27" fmla="*/ 151 h 242"/>
                  <a:gd name="T28" fmla="*/ 65 w 146"/>
                  <a:gd name="T29" fmla="*/ 149 h 242"/>
                  <a:gd name="T30" fmla="*/ 69 w 146"/>
                  <a:gd name="T31" fmla="*/ 148 h 242"/>
                  <a:gd name="T32" fmla="*/ 73 w 146"/>
                  <a:gd name="T33" fmla="*/ 147 h 242"/>
                  <a:gd name="T34" fmla="*/ 78 w 146"/>
                  <a:gd name="T35" fmla="*/ 148 h 242"/>
                  <a:gd name="T36" fmla="*/ 82 w 146"/>
                  <a:gd name="T37" fmla="*/ 149 h 242"/>
                  <a:gd name="T38" fmla="*/ 85 w 146"/>
                  <a:gd name="T39" fmla="*/ 151 h 242"/>
                  <a:gd name="T40" fmla="*/ 88 w 146"/>
                  <a:gd name="T41" fmla="*/ 154 h 242"/>
                  <a:gd name="T42" fmla="*/ 91 w 146"/>
                  <a:gd name="T43" fmla="*/ 157 h 242"/>
                  <a:gd name="T44" fmla="*/ 93 w 146"/>
                  <a:gd name="T45" fmla="*/ 161 h 242"/>
                  <a:gd name="T46" fmla="*/ 94 w 146"/>
                  <a:gd name="T47" fmla="*/ 165 h 242"/>
                  <a:gd name="T48" fmla="*/ 95 w 146"/>
                  <a:gd name="T49" fmla="*/ 170 h 242"/>
                  <a:gd name="T50" fmla="*/ 94 w 146"/>
                  <a:gd name="T51" fmla="*/ 174 h 242"/>
                  <a:gd name="T52" fmla="*/ 93 w 146"/>
                  <a:gd name="T53" fmla="*/ 178 h 242"/>
                  <a:gd name="T54" fmla="*/ 91 w 146"/>
                  <a:gd name="T55" fmla="*/ 182 h 242"/>
                  <a:gd name="T56" fmla="*/ 88 w 146"/>
                  <a:gd name="T57" fmla="*/ 185 h 242"/>
                  <a:gd name="T58" fmla="*/ 85 w 146"/>
                  <a:gd name="T59" fmla="*/ 187 h 242"/>
                  <a:gd name="T60" fmla="*/ 82 w 146"/>
                  <a:gd name="T61" fmla="*/ 189 h 242"/>
                  <a:gd name="T62" fmla="*/ 78 w 146"/>
                  <a:gd name="T63" fmla="*/ 191 h 242"/>
                  <a:gd name="T64" fmla="*/ 73 w 146"/>
                  <a:gd name="T65" fmla="*/ 191 h 242"/>
                  <a:gd name="T66" fmla="*/ 134 w 146"/>
                  <a:gd name="T67" fmla="*/ 0 h 242"/>
                  <a:gd name="T68" fmla="*/ 12 w 146"/>
                  <a:gd name="T69" fmla="*/ 0 h 242"/>
                  <a:gd name="T70" fmla="*/ 8 w 146"/>
                  <a:gd name="T71" fmla="*/ 1 h 242"/>
                  <a:gd name="T72" fmla="*/ 4 w 146"/>
                  <a:gd name="T73" fmla="*/ 4 h 242"/>
                  <a:gd name="T74" fmla="*/ 1 w 146"/>
                  <a:gd name="T75" fmla="*/ 9 h 242"/>
                  <a:gd name="T76" fmla="*/ 0 w 146"/>
                  <a:gd name="T77" fmla="*/ 13 h 242"/>
                  <a:gd name="T78" fmla="*/ 0 w 146"/>
                  <a:gd name="T79" fmla="*/ 230 h 242"/>
                  <a:gd name="T80" fmla="*/ 1 w 146"/>
                  <a:gd name="T81" fmla="*/ 235 h 242"/>
                  <a:gd name="T82" fmla="*/ 4 w 146"/>
                  <a:gd name="T83" fmla="*/ 238 h 242"/>
                  <a:gd name="T84" fmla="*/ 8 w 146"/>
                  <a:gd name="T85" fmla="*/ 241 h 242"/>
                  <a:gd name="T86" fmla="*/ 12 w 146"/>
                  <a:gd name="T87" fmla="*/ 242 h 242"/>
                  <a:gd name="T88" fmla="*/ 134 w 146"/>
                  <a:gd name="T89" fmla="*/ 242 h 242"/>
                  <a:gd name="T90" fmla="*/ 139 w 146"/>
                  <a:gd name="T91" fmla="*/ 241 h 242"/>
                  <a:gd name="T92" fmla="*/ 143 w 146"/>
                  <a:gd name="T93" fmla="*/ 238 h 242"/>
                  <a:gd name="T94" fmla="*/ 145 w 146"/>
                  <a:gd name="T95" fmla="*/ 235 h 242"/>
                  <a:gd name="T96" fmla="*/ 146 w 146"/>
                  <a:gd name="T97" fmla="*/ 230 h 242"/>
                  <a:gd name="T98" fmla="*/ 146 w 146"/>
                  <a:gd name="T99" fmla="*/ 13 h 242"/>
                  <a:gd name="T100" fmla="*/ 145 w 146"/>
                  <a:gd name="T101" fmla="*/ 9 h 242"/>
                  <a:gd name="T102" fmla="*/ 143 w 146"/>
                  <a:gd name="T103" fmla="*/ 4 h 242"/>
                  <a:gd name="T104" fmla="*/ 139 w 146"/>
                  <a:gd name="T105" fmla="*/ 1 h 242"/>
                  <a:gd name="T106" fmla="*/ 134 w 146"/>
                  <a:gd name="T10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242">
                    <a:moveTo>
                      <a:pt x="73" y="191"/>
                    </a:moveTo>
                    <a:lnTo>
                      <a:pt x="69" y="191"/>
                    </a:lnTo>
                    <a:lnTo>
                      <a:pt x="65" y="189"/>
                    </a:lnTo>
                    <a:lnTo>
                      <a:pt x="61" y="187"/>
                    </a:lnTo>
                    <a:lnTo>
                      <a:pt x="58" y="185"/>
                    </a:lnTo>
                    <a:lnTo>
                      <a:pt x="55" y="182"/>
                    </a:lnTo>
                    <a:lnTo>
                      <a:pt x="54" y="178"/>
                    </a:lnTo>
                    <a:lnTo>
                      <a:pt x="52" y="174"/>
                    </a:lnTo>
                    <a:lnTo>
                      <a:pt x="52" y="170"/>
                    </a:lnTo>
                    <a:lnTo>
                      <a:pt x="52" y="165"/>
                    </a:lnTo>
                    <a:lnTo>
                      <a:pt x="54" y="161"/>
                    </a:lnTo>
                    <a:lnTo>
                      <a:pt x="55" y="157"/>
                    </a:lnTo>
                    <a:lnTo>
                      <a:pt x="58" y="154"/>
                    </a:lnTo>
                    <a:lnTo>
                      <a:pt x="61" y="151"/>
                    </a:lnTo>
                    <a:lnTo>
                      <a:pt x="65" y="149"/>
                    </a:lnTo>
                    <a:lnTo>
                      <a:pt x="69" y="148"/>
                    </a:lnTo>
                    <a:lnTo>
                      <a:pt x="73" y="147"/>
                    </a:lnTo>
                    <a:lnTo>
                      <a:pt x="78" y="148"/>
                    </a:lnTo>
                    <a:lnTo>
                      <a:pt x="82" y="149"/>
                    </a:lnTo>
                    <a:lnTo>
                      <a:pt x="85" y="151"/>
                    </a:lnTo>
                    <a:lnTo>
                      <a:pt x="88" y="154"/>
                    </a:lnTo>
                    <a:lnTo>
                      <a:pt x="91" y="157"/>
                    </a:lnTo>
                    <a:lnTo>
                      <a:pt x="93" y="161"/>
                    </a:lnTo>
                    <a:lnTo>
                      <a:pt x="94" y="165"/>
                    </a:lnTo>
                    <a:lnTo>
                      <a:pt x="95" y="170"/>
                    </a:lnTo>
                    <a:lnTo>
                      <a:pt x="94" y="174"/>
                    </a:lnTo>
                    <a:lnTo>
                      <a:pt x="93" y="178"/>
                    </a:lnTo>
                    <a:lnTo>
                      <a:pt x="91" y="182"/>
                    </a:lnTo>
                    <a:lnTo>
                      <a:pt x="88" y="185"/>
                    </a:lnTo>
                    <a:lnTo>
                      <a:pt x="85" y="187"/>
                    </a:lnTo>
                    <a:lnTo>
                      <a:pt x="82" y="189"/>
                    </a:lnTo>
                    <a:lnTo>
                      <a:pt x="78" y="191"/>
                    </a:lnTo>
                    <a:lnTo>
                      <a:pt x="73" y="191"/>
                    </a:lnTo>
                    <a:close/>
                    <a:moveTo>
                      <a:pt x="134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230"/>
                    </a:lnTo>
                    <a:lnTo>
                      <a:pt x="1" y="235"/>
                    </a:lnTo>
                    <a:lnTo>
                      <a:pt x="4" y="238"/>
                    </a:lnTo>
                    <a:lnTo>
                      <a:pt x="8" y="241"/>
                    </a:lnTo>
                    <a:lnTo>
                      <a:pt x="12" y="242"/>
                    </a:lnTo>
                    <a:lnTo>
                      <a:pt x="134" y="242"/>
                    </a:lnTo>
                    <a:lnTo>
                      <a:pt x="139" y="241"/>
                    </a:lnTo>
                    <a:lnTo>
                      <a:pt x="143" y="238"/>
                    </a:lnTo>
                    <a:lnTo>
                      <a:pt x="145" y="235"/>
                    </a:lnTo>
                    <a:lnTo>
                      <a:pt x="146" y="230"/>
                    </a:lnTo>
                    <a:lnTo>
                      <a:pt x="146" y="13"/>
                    </a:lnTo>
                    <a:lnTo>
                      <a:pt x="145" y="9"/>
                    </a:lnTo>
                    <a:lnTo>
                      <a:pt x="143" y="4"/>
                    </a:lnTo>
                    <a:lnTo>
                      <a:pt x="139" y="1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028">
                <a:extLst>
                  <a:ext uri="{FF2B5EF4-FFF2-40B4-BE49-F238E27FC236}">
                    <a16:creationId xmlns="" xmlns:a16="http://schemas.microsoft.com/office/drawing/2014/main" id="{11A8417D-2F9E-42B9-8A15-392C88603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263" y="2143125"/>
                <a:ext cx="214313" cy="77788"/>
              </a:xfrm>
              <a:custGeom>
                <a:avLst/>
                <a:gdLst>
                  <a:gd name="T0" fmla="*/ 305 w 541"/>
                  <a:gd name="T1" fmla="*/ 72 h 193"/>
                  <a:gd name="T2" fmla="*/ 303 w 541"/>
                  <a:gd name="T3" fmla="*/ 72 h 193"/>
                  <a:gd name="T4" fmla="*/ 301 w 541"/>
                  <a:gd name="T5" fmla="*/ 72 h 193"/>
                  <a:gd name="T6" fmla="*/ 246 w 541"/>
                  <a:gd name="T7" fmla="*/ 72 h 193"/>
                  <a:gd name="T8" fmla="*/ 245 w 541"/>
                  <a:gd name="T9" fmla="*/ 71 h 193"/>
                  <a:gd name="T10" fmla="*/ 243 w 541"/>
                  <a:gd name="T11" fmla="*/ 69 h 193"/>
                  <a:gd name="T12" fmla="*/ 235 w 541"/>
                  <a:gd name="T13" fmla="*/ 62 h 193"/>
                  <a:gd name="T14" fmla="*/ 225 w 541"/>
                  <a:gd name="T15" fmla="*/ 52 h 193"/>
                  <a:gd name="T16" fmla="*/ 214 w 541"/>
                  <a:gd name="T17" fmla="*/ 42 h 193"/>
                  <a:gd name="T18" fmla="*/ 200 w 541"/>
                  <a:gd name="T19" fmla="*/ 31 h 193"/>
                  <a:gd name="T20" fmla="*/ 184 w 541"/>
                  <a:gd name="T21" fmla="*/ 21 h 193"/>
                  <a:gd name="T22" fmla="*/ 165 w 541"/>
                  <a:gd name="T23" fmla="*/ 12 h 193"/>
                  <a:gd name="T24" fmla="*/ 155 w 541"/>
                  <a:gd name="T25" fmla="*/ 9 h 193"/>
                  <a:gd name="T26" fmla="*/ 144 w 541"/>
                  <a:gd name="T27" fmla="*/ 5 h 193"/>
                  <a:gd name="T28" fmla="*/ 133 w 541"/>
                  <a:gd name="T29" fmla="*/ 2 h 193"/>
                  <a:gd name="T30" fmla="*/ 120 w 541"/>
                  <a:gd name="T31" fmla="*/ 0 h 193"/>
                  <a:gd name="T32" fmla="*/ 119 w 541"/>
                  <a:gd name="T33" fmla="*/ 0 h 193"/>
                  <a:gd name="T34" fmla="*/ 118 w 541"/>
                  <a:gd name="T35" fmla="*/ 0 h 193"/>
                  <a:gd name="T36" fmla="*/ 12 w 541"/>
                  <a:gd name="T37" fmla="*/ 0 h 193"/>
                  <a:gd name="T38" fmla="*/ 7 w 541"/>
                  <a:gd name="T39" fmla="*/ 1 h 193"/>
                  <a:gd name="T40" fmla="*/ 3 w 541"/>
                  <a:gd name="T41" fmla="*/ 4 h 193"/>
                  <a:gd name="T42" fmla="*/ 1 w 541"/>
                  <a:gd name="T43" fmla="*/ 7 h 193"/>
                  <a:gd name="T44" fmla="*/ 0 w 541"/>
                  <a:gd name="T45" fmla="*/ 12 h 193"/>
                  <a:gd name="T46" fmla="*/ 0 w 541"/>
                  <a:gd name="T47" fmla="*/ 180 h 193"/>
                  <a:gd name="T48" fmla="*/ 1 w 541"/>
                  <a:gd name="T49" fmla="*/ 185 h 193"/>
                  <a:gd name="T50" fmla="*/ 3 w 541"/>
                  <a:gd name="T51" fmla="*/ 190 h 193"/>
                  <a:gd name="T52" fmla="*/ 7 w 541"/>
                  <a:gd name="T53" fmla="*/ 192 h 193"/>
                  <a:gd name="T54" fmla="*/ 12 w 541"/>
                  <a:gd name="T55" fmla="*/ 193 h 193"/>
                  <a:gd name="T56" fmla="*/ 528 w 541"/>
                  <a:gd name="T57" fmla="*/ 193 h 193"/>
                  <a:gd name="T58" fmla="*/ 533 w 541"/>
                  <a:gd name="T59" fmla="*/ 192 h 193"/>
                  <a:gd name="T60" fmla="*/ 536 w 541"/>
                  <a:gd name="T61" fmla="*/ 190 h 193"/>
                  <a:gd name="T62" fmla="*/ 539 w 541"/>
                  <a:gd name="T63" fmla="*/ 185 h 193"/>
                  <a:gd name="T64" fmla="*/ 541 w 541"/>
                  <a:gd name="T65" fmla="*/ 180 h 193"/>
                  <a:gd name="T66" fmla="*/ 539 w 541"/>
                  <a:gd name="T67" fmla="*/ 174 h 193"/>
                  <a:gd name="T68" fmla="*/ 538 w 541"/>
                  <a:gd name="T69" fmla="*/ 169 h 193"/>
                  <a:gd name="T70" fmla="*/ 537 w 541"/>
                  <a:gd name="T71" fmla="*/ 163 h 193"/>
                  <a:gd name="T72" fmla="*/ 535 w 541"/>
                  <a:gd name="T73" fmla="*/ 158 h 193"/>
                  <a:gd name="T74" fmla="*/ 532 w 541"/>
                  <a:gd name="T75" fmla="*/ 152 h 193"/>
                  <a:gd name="T76" fmla="*/ 528 w 541"/>
                  <a:gd name="T77" fmla="*/ 147 h 193"/>
                  <a:gd name="T78" fmla="*/ 524 w 541"/>
                  <a:gd name="T79" fmla="*/ 142 h 193"/>
                  <a:gd name="T80" fmla="*/ 519 w 541"/>
                  <a:gd name="T81" fmla="*/ 136 h 193"/>
                  <a:gd name="T82" fmla="*/ 511 w 541"/>
                  <a:gd name="T83" fmla="*/ 128 h 193"/>
                  <a:gd name="T84" fmla="*/ 503 w 541"/>
                  <a:gd name="T85" fmla="*/ 122 h 193"/>
                  <a:gd name="T86" fmla="*/ 493 w 541"/>
                  <a:gd name="T87" fmla="*/ 116 h 193"/>
                  <a:gd name="T88" fmla="*/ 481 w 541"/>
                  <a:gd name="T89" fmla="*/ 110 h 193"/>
                  <a:gd name="T90" fmla="*/ 470 w 541"/>
                  <a:gd name="T91" fmla="*/ 104 h 193"/>
                  <a:gd name="T92" fmla="*/ 458 w 541"/>
                  <a:gd name="T93" fmla="*/ 99 h 193"/>
                  <a:gd name="T94" fmla="*/ 445 w 541"/>
                  <a:gd name="T95" fmla="*/ 94 h 193"/>
                  <a:gd name="T96" fmla="*/ 431 w 541"/>
                  <a:gd name="T97" fmla="*/ 90 h 193"/>
                  <a:gd name="T98" fmla="*/ 417 w 541"/>
                  <a:gd name="T99" fmla="*/ 86 h 193"/>
                  <a:gd name="T100" fmla="*/ 402 w 541"/>
                  <a:gd name="T101" fmla="*/ 82 h 193"/>
                  <a:gd name="T102" fmla="*/ 387 w 541"/>
                  <a:gd name="T103" fmla="*/ 79 h 193"/>
                  <a:gd name="T104" fmla="*/ 370 w 541"/>
                  <a:gd name="T105" fmla="*/ 76 h 193"/>
                  <a:gd name="T106" fmla="*/ 355 w 541"/>
                  <a:gd name="T107" fmla="*/ 74 h 193"/>
                  <a:gd name="T108" fmla="*/ 339 w 541"/>
                  <a:gd name="T109" fmla="*/ 73 h 193"/>
                  <a:gd name="T110" fmla="*/ 321 w 541"/>
                  <a:gd name="T111" fmla="*/ 72 h 193"/>
                  <a:gd name="T112" fmla="*/ 305 w 541"/>
                  <a:gd name="T113" fmla="*/ 7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1" h="193">
                    <a:moveTo>
                      <a:pt x="305" y="72"/>
                    </a:moveTo>
                    <a:lnTo>
                      <a:pt x="303" y="72"/>
                    </a:lnTo>
                    <a:lnTo>
                      <a:pt x="301" y="72"/>
                    </a:lnTo>
                    <a:lnTo>
                      <a:pt x="246" y="72"/>
                    </a:lnTo>
                    <a:lnTo>
                      <a:pt x="245" y="71"/>
                    </a:lnTo>
                    <a:lnTo>
                      <a:pt x="243" y="69"/>
                    </a:lnTo>
                    <a:lnTo>
                      <a:pt x="235" y="62"/>
                    </a:lnTo>
                    <a:lnTo>
                      <a:pt x="225" y="52"/>
                    </a:lnTo>
                    <a:lnTo>
                      <a:pt x="214" y="42"/>
                    </a:lnTo>
                    <a:lnTo>
                      <a:pt x="200" y="31"/>
                    </a:lnTo>
                    <a:lnTo>
                      <a:pt x="184" y="21"/>
                    </a:lnTo>
                    <a:lnTo>
                      <a:pt x="165" y="12"/>
                    </a:lnTo>
                    <a:lnTo>
                      <a:pt x="155" y="9"/>
                    </a:lnTo>
                    <a:lnTo>
                      <a:pt x="144" y="5"/>
                    </a:lnTo>
                    <a:lnTo>
                      <a:pt x="133" y="2"/>
                    </a:lnTo>
                    <a:lnTo>
                      <a:pt x="120" y="0"/>
                    </a:lnTo>
                    <a:lnTo>
                      <a:pt x="119" y="0"/>
                    </a:lnTo>
                    <a:lnTo>
                      <a:pt x="118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180"/>
                    </a:lnTo>
                    <a:lnTo>
                      <a:pt x="1" y="185"/>
                    </a:lnTo>
                    <a:lnTo>
                      <a:pt x="3" y="190"/>
                    </a:lnTo>
                    <a:lnTo>
                      <a:pt x="7" y="192"/>
                    </a:lnTo>
                    <a:lnTo>
                      <a:pt x="12" y="193"/>
                    </a:lnTo>
                    <a:lnTo>
                      <a:pt x="528" y="193"/>
                    </a:lnTo>
                    <a:lnTo>
                      <a:pt x="533" y="192"/>
                    </a:lnTo>
                    <a:lnTo>
                      <a:pt x="536" y="190"/>
                    </a:lnTo>
                    <a:lnTo>
                      <a:pt x="539" y="185"/>
                    </a:lnTo>
                    <a:lnTo>
                      <a:pt x="541" y="180"/>
                    </a:lnTo>
                    <a:lnTo>
                      <a:pt x="539" y="174"/>
                    </a:lnTo>
                    <a:lnTo>
                      <a:pt x="538" y="169"/>
                    </a:lnTo>
                    <a:lnTo>
                      <a:pt x="537" y="163"/>
                    </a:lnTo>
                    <a:lnTo>
                      <a:pt x="535" y="158"/>
                    </a:lnTo>
                    <a:lnTo>
                      <a:pt x="532" y="152"/>
                    </a:lnTo>
                    <a:lnTo>
                      <a:pt x="528" y="147"/>
                    </a:lnTo>
                    <a:lnTo>
                      <a:pt x="524" y="142"/>
                    </a:lnTo>
                    <a:lnTo>
                      <a:pt x="519" y="136"/>
                    </a:lnTo>
                    <a:lnTo>
                      <a:pt x="511" y="128"/>
                    </a:lnTo>
                    <a:lnTo>
                      <a:pt x="503" y="122"/>
                    </a:lnTo>
                    <a:lnTo>
                      <a:pt x="493" y="116"/>
                    </a:lnTo>
                    <a:lnTo>
                      <a:pt x="481" y="110"/>
                    </a:lnTo>
                    <a:lnTo>
                      <a:pt x="470" y="104"/>
                    </a:lnTo>
                    <a:lnTo>
                      <a:pt x="458" y="99"/>
                    </a:lnTo>
                    <a:lnTo>
                      <a:pt x="445" y="94"/>
                    </a:lnTo>
                    <a:lnTo>
                      <a:pt x="431" y="90"/>
                    </a:lnTo>
                    <a:lnTo>
                      <a:pt x="417" y="86"/>
                    </a:lnTo>
                    <a:lnTo>
                      <a:pt x="402" y="82"/>
                    </a:lnTo>
                    <a:lnTo>
                      <a:pt x="387" y="79"/>
                    </a:lnTo>
                    <a:lnTo>
                      <a:pt x="370" y="76"/>
                    </a:lnTo>
                    <a:lnTo>
                      <a:pt x="355" y="74"/>
                    </a:lnTo>
                    <a:lnTo>
                      <a:pt x="339" y="73"/>
                    </a:lnTo>
                    <a:lnTo>
                      <a:pt x="321" y="72"/>
                    </a:lnTo>
                    <a:lnTo>
                      <a:pt x="30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="" xmlns:a16="http://schemas.microsoft.com/office/drawing/2014/main" id="{7E0DDA6F-E698-4106-AB31-9F7C4B153C56}"/>
                </a:ext>
              </a:extLst>
            </p:cNvPr>
            <p:cNvGrpSpPr/>
            <p:nvPr/>
          </p:nvGrpSpPr>
          <p:grpSpPr>
            <a:xfrm>
              <a:off x="8715830" y="1256857"/>
              <a:ext cx="455953" cy="453433"/>
              <a:chOff x="4892675" y="2516188"/>
              <a:chExt cx="287338" cy="285750"/>
            </a:xfrm>
            <a:solidFill>
              <a:schemeClr val="bg1"/>
            </a:solidFill>
          </p:grpSpPr>
          <p:sp>
            <p:nvSpPr>
              <p:cNvPr id="131" name="Freeform 1161">
                <a:extLst>
                  <a:ext uri="{FF2B5EF4-FFF2-40B4-BE49-F238E27FC236}">
                    <a16:creationId xmlns="" xmlns:a16="http://schemas.microsoft.com/office/drawing/2014/main" id="{74616D95-77F7-4E30-9BCA-C6B0FD4AE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2554288"/>
                <a:ext cx="200025" cy="220663"/>
              </a:xfrm>
              <a:custGeom>
                <a:avLst/>
                <a:gdLst>
                  <a:gd name="T0" fmla="*/ 411 w 506"/>
                  <a:gd name="T1" fmla="*/ 506 h 554"/>
                  <a:gd name="T2" fmla="*/ 506 w 506"/>
                  <a:gd name="T3" fmla="*/ 410 h 554"/>
                  <a:gd name="T4" fmla="*/ 506 w 506"/>
                  <a:gd name="T5" fmla="*/ 11 h 554"/>
                  <a:gd name="T6" fmla="*/ 505 w 506"/>
                  <a:gd name="T7" fmla="*/ 7 h 554"/>
                  <a:gd name="T8" fmla="*/ 503 w 506"/>
                  <a:gd name="T9" fmla="*/ 3 h 554"/>
                  <a:gd name="T10" fmla="*/ 499 w 506"/>
                  <a:gd name="T11" fmla="*/ 1 h 554"/>
                  <a:gd name="T12" fmla="*/ 494 w 506"/>
                  <a:gd name="T13" fmla="*/ 0 h 554"/>
                  <a:gd name="T14" fmla="*/ 410 w 506"/>
                  <a:gd name="T15" fmla="*/ 0 h 554"/>
                  <a:gd name="T16" fmla="*/ 410 w 506"/>
                  <a:gd name="T17" fmla="*/ 71 h 554"/>
                  <a:gd name="T18" fmla="*/ 434 w 506"/>
                  <a:gd name="T19" fmla="*/ 71 h 554"/>
                  <a:gd name="T20" fmla="*/ 434 w 506"/>
                  <a:gd name="T21" fmla="*/ 481 h 554"/>
                  <a:gd name="T22" fmla="*/ 73 w 506"/>
                  <a:gd name="T23" fmla="*/ 481 h 554"/>
                  <a:gd name="T24" fmla="*/ 73 w 506"/>
                  <a:gd name="T25" fmla="*/ 71 h 554"/>
                  <a:gd name="T26" fmla="*/ 97 w 506"/>
                  <a:gd name="T27" fmla="*/ 71 h 554"/>
                  <a:gd name="T28" fmla="*/ 97 w 506"/>
                  <a:gd name="T29" fmla="*/ 0 h 554"/>
                  <a:gd name="T30" fmla="*/ 12 w 506"/>
                  <a:gd name="T31" fmla="*/ 0 h 554"/>
                  <a:gd name="T32" fmla="*/ 7 w 506"/>
                  <a:gd name="T33" fmla="*/ 1 h 554"/>
                  <a:gd name="T34" fmla="*/ 4 w 506"/>
                  <a:gd name="T35" fmla="*/ 3 h 554"/>
                  <a:gd name="T36" fmla="*/ 1 w 506"/>
                  <a:gd name="T37" fmla="*/ 7 h 554"/>
                  <a:gd name="T38" fmla="*/ 0 w 506"/>
                  <a:gd name="T39" fmla="*/ 11 h 554"/>
                  <a:gd name="T40" fmla="*/ 0 w 506"/>
                  <a:gd name="T41" fmla="*/ 494 h 554"/>
                  <a:gd name="T42" fmla="*/ 0 w 506"/>
                  <a:gd name="T43" fmla="*/ 501 h 554"/>
                  <a:gd name="T44" fmla="*/ 1 w 506"/>
                  <a:gd name="T45" fmla="*/ 508 h 554"/>
                  <a:gd name="T46" fmla="*/ 2 w 506"/>
                  <a:gd name="T47" fmla="*/ 514 h 554"/>
                  <a:gd name="T48" fmla="*/ 4 w 506"/>
                  <a:gd name="T49" fmla="*/ 520 h 554"/>
                  <a:gd name="T50" fmla="*/ 6 w 506"/>
                  <a:gd name="T51" fmla="*/ 525 h 554"/>
                  <a:gd name="T52" fmla="*/ 9 w 506"/>
                  <a:gd name="T53" fmla="*/ 530 h 554"/>
                  <a:gd name="T54" fmla="*/ 12 w 506"/>
                  <a:gd name="T55" fmla="*/ 534 h 554"/>
                  <a:gd name="T56" fmla="*/ 15 w 506"/>
                  <a:gd name="T57" fmla="*/ 538 h 554"/>
                  <a:gd name="T58" fmla="*/ 20 w 506"/>
                  <a:gd name="T59" fmla="*/ 542 h 554"/>
                  <a:gd name="T60" fmla="*/ 24 w 506"/>
                  <a:gd name="T61" fmla="*/ 546 h 554"/>
                  <a:gd name="T62" fmla="*/ 29 w 506"/>
                  <a:gd name="T63" fmla="*/ 548 h 554"/>
                  <a:gd name="T64" fmla="*/ 35 w 506"/>
                  <a:gd name="T65" fmla="*/ 550 h 554"/>
                  <a:gd name="T66" fmla="*/ 40 w 506"/>
                  <a:gd name="T67" fmla="*/ 552 h 554"/>
                  <a:gd name="T68" fmla="*/ 46 w 506"/>
                  <a:gd name="T69" fmla="*/ 553 h 554"/>
                  <a:gd name="T70" fmla="*/ 53 w 506"/>
                  <a:gd name="T71" fmla="*/ 554 h 554"/>
                  <a:gd name="T72" fmla="*/ 60 w 506"/>
                  <a:gd name="T73" fmla="*/ 554 h 554"/>
                  <a:gd name="T74" fmla="*/ 396 w 506"/>
                  <a:gd name="T75" fmla="*/ 554 h 554"/>
                  <a:gd name="T76" fmla="*/ 408 w 506"/>
                  <a:gd name="T77" fmla="*/ 512 h 554"/>
                  <a:gd name="T78" fmla="*/ 409 w 506"/>
                  <a:gd name="T79" fmla="*/ 509 h 554"/>
                  <a:gd name="T80" fmla="*/ 411 w 506"/>
                  <a:gd name="T81" fmla="*/ 506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54">
                    <a:moveTo>
                      <a:pt x="411" y="506"/>
                    </a:moveTo>
                    <a:lnTo>
                      <a:pt x="506" y="410"/>
                    </a:lnTo>
                    <a:lnTo>
                      <a:pt x="506" y="11"/>
                    </a:lnTo>
                    <a:lnTo>
                      <a:pt x="505" y="7"/>
                    </a:lnTo>
                    <a:lnTo>
                      <a:pt x="503" y="3"/>
                    </a:lnTo>
                    <a:lnTo>
                      <a:pt x="499" y="1"/>
                    </a:lnTo>
                    <a:lnTo>
                      <a:pt x="494" y="0"/>
                    </a:lnTo>
                    <a:lnTo>
                      <a:pt x="410" y="0"/>
                    </a:lnTo>
                    <a:lnTo>
                      <a:pt x="410" y="71"/>
                    </a:lnTo>
                    <a:lnTo>
                      <a:pt x="434" y="71"/>
                    </a:lnTo>
                    <a:lnTo>
                      <a:pt x="434" y="481"/>
                    </a:lnTo>
                    <a:lnTo>
                      <a:pt x="73" y="481"/>
                    </a:lnTo>
                    <a:lnTo>
                      <a:pt x="73" y="71"/>
                    </a:lnTo>
                    <a:lnTo>
                      <a:pt x="97" y="71"/>
                    </a:lnTo>
                    <a:lnTo>
                      <a:pt x="97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494"/>
                    </a:lnTo>
                    <a:lnTo>
                      <a:pt x="0" y="501"/>
                    </a:lnTo>
                    <a:lnTo>
                      <a:pt x="1" y="508"/>
                    </a:lnTo>
                    <a:lnTo>
                      <a:pt x="2" y="514"/>
                    </a:lnTo>
                    <a:lnTo>
                      <a:pt x="4" y="520"/>
                    </a:lnTo>
                    <a:lnTo>
                      <a:pt x="6" y="525"/>
                    </a:lnTo>
                    <a:lnTo>
                      <a:pt x="9" y="530"/>
                    </a:lnTo>
                    <a:lnTo>
                      <a:pt x="12" y="534"/>
                    </a:lnTo>
                    <a:lnTo>
                      <a:pt x="15" y="538"/>
                    </a:lnTo>
                    <a:lnTo>
                      <a:pt x="20" y="542"/>
                    </a:lnTo>
                    <a:lnTo>
                      <a:pt x="24" y="546"/>
                    </a:lnTo>
                    <a:lnTo>
                      <a:pt x="29" y="548"/>
                    </a:lnTo>
                    <a:lnTo>
                      <a:pt x="35" y="550"/>
                    </a:lnTo>
                    <a:lnTo>
                      <a:pt x="40" y="552"/>
                    </a:lnTo>
                    <a:lnTo>
                      <a:pt x="46" y="553"/>
                    </a:lnTo>
                    <a:lnTo>
                      <a:pt x="53" y="554"/>
                    </a:lnTo>
                    <a:lnTo>
                      <a:pt x="60" y="554"/>
                    </a:lnTo>
                    <a:lnTo>
                      <a:pt x="396" y="554"/>
                    </a:lnTo>
                    <a:lnTo>
                      <a:pt x="408" y="512"/>
                    </a:lnTo>
                    <a:lnTo>
                      <a:pt x="409" y="509"/>
                    </a:lnTo>
                    <a:lnTo>
                      <a:pt x="411" y="5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162">
                <a:extLst>
                  <a:ext uri="{FF2B5EF4-FFF2-40B4-BE49-F238E27FC236}">
                    <a16:creationId xmlns="" xmlns:a16="http://schemas.microsoft.com/office/drawing/2014/main" id="{8D49B6CB-21F0-4FEF-B919-206897837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0" y="2622550"/>
                <a:ext cx="69850" cy="9525"/>
              </a:xfrm>
              <a:custGeom>
                <a:avLst/>
                <a:gdLst>
                  <a:gd name="T0" fmla="*/ 164 w 176"/>
                  <a:gd name="T1" fmla="*/ 0 h 25"/>
                  <a:gd name="T2" fmla="*/ 12 w 176"/>
                  <a:gd name="T3" fmla="*/ 0 h 25"/>
                  <a:gd name="T4" fmla="*/ 7 w 176"/>
                  <a:gd name="T5" fmla="*/ 1 h 25"/>
                  <a:gd name="T6" fmla="*/ 4 w 176"/>
                  <a:gd name="T7" fmla="*/ 4 h 25"/>
                  <a:gd name="T8" fmla="*/ 1 w 176"/>
                  <a:gd name="T9" fmla="*/ 7 h 25"/>
                  <a:gd name="T10" fmla="*/ 0 w 176"/>
                  <a:gd name="T11" fmla="*/ 12 h 25"/>
                  <a:gd name="T12" fmla="*/ 1 w 176"/>
                  <a:gd name="T13" fmla="*/ 18 h 25"/>
                  <a:gd name="T14" fmla="*/ 4 w 176"/>
                  <a:gd name="T15" fmla="*/ 21 h 25"/>
                  <a:gd name="T16" fmla="*/ 7 w 176"/>
                  <a:gd name="T17" fmla="*/ 24 h 25"/>
                  <a:gd name="T18" fmla="*/ 12 w 176"/>
                  <a:gd name="T19" fmla="*/ 25 h 25"/>
                  <a:gd name="T20" fmla="*/ 164 w 176"/>
                  <a:gd name="T21" fmla="*/ 25 h 25"/>
                  <a:gd name="T22" fmla="*/ 168 w 176"/>
                  <a:gd name="T23" fmla="*/ 24 h 25"/>
                  <a:gd name="T24" fmla="*/ 172 w 176"/>
                  <a:gd name="T25" fmla="*/ 21 h 25"/>
                  <a:gd name="T26" fmla="*/ 175 w 176"/>
                  <a:gd name="T27" fmla="*/ 18 h 25"/>
                  <a:gd name="T28" fmla="*/ 176 w 176"/>
                  <a:gd name="T29" fmla="*/ 12 h 25"/>
                  <a:gd name="T30" fmla="*/ 175 w 176"/>
                  <a:gd name="T31" fmla="*/ 7 h 25"/>
                  <a:gd name="T32" fmla="*/ 172 w 176"/>
                  <a:gd name="T33" fmla="*/ 4 h 25"/>
                  <a:gd name="T34" fmla="*/ 168 w 176"/>
                  <a:gd name="T35" fmla="*/ 1 h 25"/>
                  <a:gd name="T36" fmla="*/ 164 w 176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5">
                    <a:moveTo>
                      <a:pt x="164" y="0"/>
                    </a:moveTo>
                    <a:lnTo>
                      <a:pt x="12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1" y="18"/>
                    </a:lnTo>
                    <a:lnTo>
                      <a:pt x="4" y="21"/>
                    </a:lnTo>
                    <a:lnTo>
                      <a:pt x="7" y="24"/>
                    </a:lnTo>
                    <a:lnTo>
                      <a:pt x="12" y="25"/>
                    </a:lnTo>
                    <a:lnTo>
                      <a:pt x="164" y="25"/>
                    </a:lnTo>
                    <a:lnTo>
                      <a:pt x="168" y="24"/>
                    </a:lnTo>
                    <a:lnTo>
                      <a:pt x="172" y="21"/>
                    </a:lnTo>
                    <a:lnTo>
                      <a:pt x="175" y="18"/>
                    </a:lnTo>
                    <a:lnTo>
                      <a:pt x="176" y="12"/>
                    </a:lnTo>
                    <a:lnTo>
                      <a:pt x="175" y="7"/>
                    </a:lnTo>
                    <a:lnTo>
                      <a:pt x="172" y="4"/>
                    </a:lnTo>
                    <a:lnTo>
                      <a:pt x="168" y="1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163">
                <a:extLst>
                  <a:ext uri="{FF2B5EF4-FFF2-40B4-BE49-F238E27FC236}">
                    <a16:creationId xmlns="" xmlns:a16="http://schemas.microsoft.com/office/drawing/2014/main" id="{7F48D3F4-0248-42C4-ADB6-5A0879816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516188"/>
                <a:ext cx="104775" cy="82550"/>
              </a:xfrm>
              <a:custGeom>
                <a:avLst/>
                <a:gdLst>
                  <a:gd name="T0" fmla="*/ 253 w 266"/>
                  <a:gd name="T1" fmla="*/ 205 h 205"/>
                  <a:gd name="T2" fmla="*/ 263 w 266"/>
                  <a:gd name="T3" fmla="*/ 202 h 205"/>
                  <a:gd name="T4" fmla="*/ 266 w 266"/>
                  <a:gd name="T5" fmla="*/ 193 h 205"/>
                  <a:gd name="T6" fmla="*/ 265 w 266"/>
                  <a:gd name="T7" fmla="*/ 56 h 205"/>
                  <a:gd name="T8" fmla="*/ 258 w 266"/>
                  <a:gd name="T9" fmla="*/ 49 h 205"/>
                  <a:gd name="T10" fmla="*/ 217 w 266"/>
                  <a:gd name="T11" fmla="*/ 48 h 205"/>
                  <a:gd name="T12" fmla="*/ 205 w 266"/>
                  <a:gd name="T13" fmla="*/ 43 h 205"/>
                  <a:gd name="T14" fmla="*/ 200 w 266"/>
                  <a:gd name="T15" fmla="*/ 32 h 205"/>
                  <a:gd name="T16" fmla="*/ 192 w 266"/>
                  <a:gd name="T17" fmla="*/ 19 h 205"/>
                  <a:gd name="T18" fmla="*/ 178 w 266"/>
                  <a:gd name="T19" fmla="*/ 9 h 205"/>
                  <a:gd name="T20" fmla="*/ 169 w 266"/>
                  <a:gd name="T21" fmla="*/ 5 h 205"/>
                  <a:gd name="T22" fmla="*/ 166 w 266"/>
                  <a:gd name="T23" fmla="*/ 4 h 205"/>
                  <a:gd name="T24" fmla="*/ 162 w 266"/>
                  <a:gd name="T25" fmla="*/ 4 h 205"/>
                  <a:gd name="T26" fmla="*/ 158 w 266"/>
                  <a:gd name="T27" fmla="*/ 3 h 205"/>
                  <a:gd name="T28" fmla="*/ 154 w 266"/>
                  <a:gd name="T29" fmla="*/ 2 h 205"/>
                  <a:gd name="T30" fmla="*/ 150 w 266"/>
                  <a:gd name="T31" fmla="*/ 1 h 205"/>
                  <a:gd name="T32" fmla="*/ 145 w 266"/>
                  <a:gd name="T33" fmla="*/ 1 h 205"/>
                  <a:gd name="T34" fmla="*/ 140 w 266"/>
                  <a:gd name="T35" fmla="*/ 0 h 205"/>
                  <a:gd name="T36" fmla="*/ 131 w 266"/>
                  <a:gd name="T37" fmla="*/ 0 h 205"/>
                  <a:gd name="T38" fmla="*/ 125 w 266"/>
                  <a:gd name="T39" fmla="*/ 1 h 205"/>
                  <a:gd name="T40" fmla="*/ 121 w 266"/>
                  <a:gd name="T41" fmla="*/ 1 h 205"/>
                  <a:gd name="T42" fmla="*/ 117 w 266"/>
                  <a:gd name="T43" fmla="*/ 2 h 205"/>
                  <a:gd name="T44" fmla="*/ 113 w 266"/>
                  <a:gd name="T45" fmla="*/ 3 h 205"/>
                  <a:gd name="T46" fmla="*/ 110 w 266"/>
                  <a:gd name="T47" fmla="*/ 4 h 205"/>
                  <a:gd name="T48" fmla="*/ 106 w 266"/>
                  <a:gd name="T49" fmla="*/ 4 h 205"/>
                  <a:gd name="T50" fmla="*/ 102 w 266"/>
                  <a:gd name="T51" fmla="*/ 5 h 205"/>
                  <a:gd name="T52" fmla="*/ 92 w 266"/>
                  <a:gd name="T53" fmla="*/ 9 h 205"/>
                  <a:gd name="T54" fmla="*/ 79 w 266"/>
                  <a:gd name="T55" fmla="*/ 19 h 205"/>
                  <a:gd name="T56" fmla="*/ 70 w 266"/>
                  <a:gd name="T57" fmla="*/ 32 h 205"/>
                  <a:gd name="T58" fmla="*/ 65 w 266"/>
                  <a:gd name="T59" fmla="*/ 43 h 205"/>
                  <a:gd name="T60" fmla="*/ 55 w 266"/>
                  <a:gd name="T61" fmla="*/ 48 h 205"/>
                  <a:gd name="T62" fmla="*/ 9 w 266"/>
                  <a:gd name="T63" fmla="*/ 49 h 205"/>
                  <a:gd name="T64" fmla="*/ 1 w 266"/>
                  <a:gd name="T65" fmla="*/ 56 h 205"/>
                  <a:gd name="T66" fmla="*/ 0 w 266"/>
                  <a:gd name="T67" fmla="*/ 193 h 205"/>
                  <a:gd name="T68" fmla="*/ 5 w 266"/>
                  <a:gd name="T69" fmla="*/ 202 h 205"/>
                  <a:gd name="T70" fmla="*/ 13 w 266"/>
                  <a:gd name="T7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6" h="205">
                    <a:moveTo>
                      <a:pt x="13" y="205"/>
                    </a:moveTo>
                    <a:lnTo>
                      <a:pt x="253" y="205"/>
                    </a:lnTo>
                    <a:lnTo>
                      <a:pt x="258" y="204"/>
                    </a:lnTo>
                    <a:lnTo>
                      <a:pt x="263" y="202"/>
                    </a:lnTo>
                    <a:lnTo>
                      <a:pt x="265" y="198"/>
                    </a:lnTo>
                    <a:lnTo>
                      <a:pt x="266" y="193"/>
                    </a:lnTo>
                    <a:lnTo>
                      <a:pt x="266" y="60"/>
                    </a:lnTo>
                    <a:lnTo>
                      <a:pt x="265" y="56"/>
                    </a:lnTo>
                    <a:lnTo>
                      <a:pt x="263" y="52"/>
                    </a:lnTo>
                    <a:lnTo>
                      <a:pt x="258" y="49"/>
                    </a:lnTo>
                    <a:lnTo>
                      <a:pt x="253" y="48"/>
                    </a:lnTo>
                    <a:lnTo>
                      <a:pt x="217" y="48"/>
                    </a:lnTo>
                    <a:lnTo>
                      <a:pt x="207" y="48"/>
                    </a:lnTo>
                    <a:lnTo>
                      <a:pt x="205" y="43"/>
                    </a:lnTo>
                    <a:lnTo>
                      <a:pt x="203" y="38"/>
                    </a:lnTo>
                    <a:lnTo>
                      <a:pt x="200" y="32"/>
                    </a:lnTo>
                    <a:lnTo>
                      <a:pt x="197" y="26"/>
                    </a:lnTo>
                    <a:lnTo>
                      <a:pt x="192" y="19"/>
                    </a:lnTo>
                    <a:lnTo>
                      <a:pt x="186" y="14"/>
                    </a:lnTo>
                    <a:lnTo>
                      <a:pt x="178" y="9"/>
                    </a:lnTo>
                    <a:lnTo>
                      <a:pt x="169" y="5"/>
                    </a:lnTo>
                    <a:lnTo>
                      <a:pt x="169" y="5"/>
                    </a:lnTo>
                    <a:lnTo>
                      <a:pt x="169" y="5"/>
                    </a:lnTo>
                    <a:lnTo>
                      <a:pt x="166" y="4"/>
                    </a:lnTo>
                    <a:lnTo>
                      <a:pt x="163" y="4"/>
                    </a:lnTo>
                    <a:lnTo>
                      <a:pt x="162" y="4"/>
                    </a:lnTo>
                    <a:lnTo>
                      <a:pt x="161" y="4"/>
                    </a:lnTo>
                    <a:lnTo>
                      <a:pt x="158" y="3"/>
                    </a:lnTo>
                    <a:lnTo>
                      <a:pt x="155" y="2"/>
                    </a:lnTo>
                    <a:lnTo>
                      <a:pt x="154" y="2"/>
                    </a:lnTo>
                    <a:lnTo>
                      <a:pt x="153" y="1"/>
                    </a:lnTo>
                    <a:lnTo>
                      <a:pt x="150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4" y="1"/>
                    </a:lnTo>
                    <a:lnTo>
                      <a:pt x="140" y="0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1"/>
                    </a:lnTo>
                    <a:lnTo>
                      <a:pt x="125" y="1"/>
                    </a:lnTo>
                    <a:lnTo>
                      <a:pt x="124" y="1"/>
                    </a:lnTo>
                    <a:lnTo>
                      <a:pt x="121" y="1"/>
                    </a:lnTo>
                    <a:lnTo>
                      <a:pt x="118" y="1"/>
                    </a:lnTo>
                    <a:lnTo>
                      <a:pt x="117" y="2"/>
                    </a:lnTo>
                    <a:lnTo>
                      <a:pt x="116" y="2"/>
                    </a:lnTo>
                    <a:lnTo>
                      <a:pt x="113" y="3"/>
                    </a:lnTo>
                    <a:lnTo>
                      <a:pt x="110" y="4"/>
                    </a:lnTo>
                    <a:lnTo>
                      <a:pt x="110" y="4"/>
                    </a:lnTo>
                    <a:lnTo>
                      <a:pt x="109" y="4"/>
                    </a:lnTo>
                    <a:lnTo>
                      <a:pt x="106" y="4"/>
                    </a:lnTo>
                    <a:lnTo>
                      <a:pt x="102" y="5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92" y="9"/>
                    </a:lnTo>
                    <a:lnTo>
                      <a:pt x="85" y="14"/>
                    </a:lnTo>
                    <a:lnTo>
                      <a:pt x="79" y="19"/>
                    </a:lnTo>
                    <a:lnTo>
                      <a:pt x="74" y="26"/>
                    </a:lnTo>
                    <a:lnTo>
                      <a:pt x="70" y="32"/>
                    </a:lnTo>
                    <a:lnTo>
                      <a:pt x="67" y="38"/>
                    </a:lnTo>
                    <a:lnTo>
                      <a:pt x="65" y="43"/>
                    </a:lnTo>
                    <a:lnTo>
                      <a:pt x="64" y="48"/>
                    </a:lnTo>
                    <a:lnTo>
                      <a:pt x="55" y="48"/>
                    </a:lnTo>
                    <a:lnTo>
                      <a:pt x="13" y="48"/>
                    </a:lnTo>
                    <a:lnTo>
                      <a:pt x="9" y="49"/>
                    </a:lnTo>
                    <a:lnTo>
                      <a:pt x="5" y="52"/>
                    </a:lnTo>
                    <a:lnTo>
                      <a:pt x="1" y="56"/>
                    </a:lnTo>
                    <a:lnTo>
                      <a:pt x="0" y="60"/>
                    </a:lnTo>
                    <a:lnTo>
                      <a:pt x="0" y="193"/>
                    </a:lnTo>
                    <a:lnTo>
                      <a:pt x="1" y="198"/>
                    </a:lnTo>
                    <a:lnTo>
                      <a:pt x="5" y="202"/>
                    </a:lnTo>
                    <a:lnTo>
                      <a:pt x="9" y="204"/>
                    </a:lnTo>
                    <a:lnTo>
                      <a:pt x="13" y="2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164">
                <a:extLst>
                  <a:ext uri="{FF2B5EF4-FFF2-40B4-BE49-F238E27FC236}">
                    <a16:creationId xmlns="" xmlns:a16="http://schemas.microsoft.com/office/drawing/2014/main" id="{9345823C-7BEE-4CEF-9841-2A23193D5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1425" y="2767013"/>
                <a:ext cx="34925" cy="34925"/>
              </a:xfrm>
              <a:custGeom>
                <a:avLst/>
                <a:gdLst>
                  <a:gd name="T0" fmla="*/ 0 w 88"/>
                  <a:gd name="T1" fmla="*/ 88 h 88"/>
                  <a:gd name="T2" fmla="*/ 88 w 88"/>
                  <a:gd name="T3" fmla="*/ 64 h 88"/>
                  <a:gd name="T4" fmla="*/ 25 w 88"/>
                  <a:gd name="T5" fmla="*/ 0 h 88"/>
                  <a:gd name="T6" fmla="*/ 0 w 88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8">
                    <a:moveTo>
                      <a:pt x="0" y="88"/>
                    </a:moveTo>
                    <a:lnTo>
                      <a:pt x="88" y="64"/>
                    </a:lnTo>
                    <a:lnTo>
                      <a:pt x="25" y="0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165">
                <a:extLst>
                  <a:ext uri="{FF2B5EF4-FFF2-40B4-BE49-F238E27FC236}">
                    <a16:creationId xmlns="" xmlns:a16="http://schemas.microsoft.com/office/drawing/2014/main" id="{FC4C5CDC-263E-4D3D-9CE7-24FDB8C64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713" y="2701925"/>
                <a:ext cx="87313" cy="85725"/>
              </a:xfrm>
              <a:custGeom>
                <a:avLst/>
                <a:gdLst>
                  <a:gd name="T0" fmla="*/ 0 w 218"/>
                  <a:gd name="T1" fmla="*/ 145 h 218"/>
                  <a:gd name="T2" fmla="*/ 73 w 218"/>
                  <a:gd name="T3" fmla="*/ 218 h 218"/>
                  <a:gd name="T4" fmla="*/ 218 w 218"/>
                  <a:gd name="T5" fmla="*/ 74 h 218"/>
                  <a:gd name="T6" fmla="*/ 144 w 218"/>
                  <a:gd name="T7" fmla="*/ 0 h 218"/>
                  <a:gd name="T8" fmla="*/ 0 w 218"/>
                  <a:gd name="T9" fmla="*/ 14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0" y="145"/>
                    </a:moveTo>
                    <a:lnTo>
                      <a:pt x="73" y="218"/>
                    </a:lnTo>
                    <a:lnTo>
                      <a:pt x="218" y="74"/>
                    </a:lnTo>
                    <a:lnTo>
                      <a:pt x="144" y="0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66">
                <a:extLst>
                  <a:ext uri="{FF2B5EF4-FFF2-40B4-BE49-F238E27FC236}">
                    <a16:creationId xmlns="" xmlns:a16="http://schemas.microsoft.com/office/drawing/2014/main" id="{4175ED72-4E80-476C-8307-BBD92319A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0800" y="2674938"/>
                <a:ext cx="49213" cy="49213"/>
              </a:xfrm>
              <a:custGeom>
                <a:avLst/>
                <a:gdLst>
                  <a:gd name="T0" fmla="*/ 50 w 123"/>
                  <a:gd name="T1" fmla="*/ 0 h 123"/>
                  <a:gd name="T2" fmla="*/ 0 w 123"/>
                  <a:gd name="T3" fmla="*/ 50 h 123"/>
                  <a:gd name="T4" fmla="*/ 73 w 123"/>
                  <a:gd name="T5" fmla="*/ 123 h 123"/>
                  <a:gd name="T6" fmla="*/ 123 w 123"/>
                  <a:gd name="T7" fmla="*/ 73 h 123"/>
                  <a:gd name="T8" fmla="*/ 50 w 123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50" y="0"/>
                    </a:moveTo>
                    <a:lnTo>
                      <a:pt x="0" y="50"/>
                    </a:lnTo>
                    <a:lnTo>
                      <a:pt x="73" y="123"/>
                    </a:lnTo>
                    <a:lnTo>
                      <a:pt x="123" y="7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67">
                <a:extLst>
                  <a:ext uri="{FF2B5EF4-FFF2-40B4-BE49-F238E27FC236}">
                    <a16:creationId xmlns="" xmlns:a16="http://schemas.microsoft.com/office/drawing/2014/main" id="{237EA5C6-6203-4757-AF38-6BB2606A8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0" y="2651125"/>
                <a:ext cx="69850" cy="9525"/>
              </a:xfrm>
              <a:custGeom>
                <a:avLst/>
                <a:gdLst>
                  <a:gd name="T0" fmla="*/ 164 w 176"/>
                  <a:gd name="T1" fmla="*/ 0 h 23"/>
                  <a:gd name="T2" fmla="*/ 12 w 176"/>
                  <a:gd name="T3" fmla="*/ 0 h 23"/>
                  <a:gd name="T4" fmla="*/ 7 w 176"/>
                  <a:gd name="T5" fmla="*/ 1 h 23"/>
                  <a:gd name="T6" fmla="*/ 4 w 176"/>
                  <a:gd name="T7" fmla="*/ 3 h 23"/>
                  <a:gd name="T8" fmla="*/ 1 w 176"/>
                  <a:gd name="T9" fmla="*/ 7 h 23"/>
                  <a:gd name="T10" fmla="*/ 0 w 176"/>
                  <a:gd name="T11" fmla="*/ 12 h 23"/>
                  <a:gd name="T12" fmla="*/ 1 w 176"/>
                  <a:gd name="T13" fmla="*/ 16 h 23"/>
                  <a:gd name="T14" fmla="*/ 4 w 176"/>
                  <a:gd name="T15" fmla="*/ 20 h 23"/>
                  <a:gd name="T16" fmla="*/ 7 w 176"/>
                  <a:gd name="T17" fmla="*/ 23 h 23"/>
                  <a:gd name="T18" fmla="*/ 12 w 176"/>
                  <a:gd name="T19" fmla="*/ 23 h 23"/>
                  <a:gd name="T20" fmla="*/ 164 w 176"/>
                  <a:gd name="T21" fmla="*/ 23 h 23"/>
                  <a:gd name="T22" fmla="*/ 168 w 176"/>
                  <a:gd name="T23" fmla="*/ 23 h 23"/>
                  <a:gd name="T24" fmla="*/ 172 w 176"/>
                  <a:gd name="T25" fmla="*/ 20 h 23"/>
                  <a:gd name="T26" fmla="*/ 175 w 176"/>
                  <a:gd name="T27" fmla="*/ 16 h 23"/>
                  <a:gd name="T28" fmla="*/ 176 w 176"/>
                  <a:gd name="T29" fmla="*/ 12 h 23"/>
                  <a:gd name="T30" fmla="*/ 175 w 176"/>
                  <a:gd name="T31" fmla="*/ 7 h 23"/>
                  <a:gd name="T32" fmla="*/ 172 w 176"/>
                  <a:gd name="T33" fmla="*/ 3 h 23"/>
                  <a:gd name="T34" fmla="*/ 168 w 176"/>
                  <a:gd name="T35" fmla="*/ 1 h 23"/>
                  <a:gd name="T36" fmla="*/ 164 w 176"/>
                  <a:gd name="T3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3">
                    <a:moveTo>
                      <a:pt x="164" y="0"/>
                    </a:moveTo>
                    <a:lnTo>
                      <a:pt x="12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4" y="20"/>
                    </a:lnTo>
                    <a:lnTo>
                      <a:pt x="7" y="23"/>
                    </a:lnTo>
                    <a:lnTo>
                      <a:pt x="12" y="23"/>
                    </a:lnTo>
                    <a:lnTo>
                      <a:pt x="164" y="23"/>
                    </a:lnTo>
                    <a:lnTo>
                      <a:pt x="168" y="23"/>
                    </a:lnTo>
                    <a:lnTo>
                      <a:pt x="172" y="20"/>
                    </a:lnTo>
                    <a:lnTo>
                      <a:pt x="175" y="16"/>
                    </a:lnTo>
                    <a:lnTo>
                      <a:pt x="176" y="12"/>
                    </a:lnTo>
                    <a:lnTo>
                      <a:pt x="175" y="7"/>
                    </a:lnTo>
                    <a:lnTo>
                      <a:pt x="172" y="3"/>
                    </a:lnTo>
                    <a:lnTo>
                      <a:pt x="168" y="1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168">
                <a:extLst>
                  <a:ext uri="{FF2B5EF4-FFF2-40B4-BE49-F238E27FC236}">
                    <a16:creationId xmlns="" xmlns:a16="http://schemas.microsoft.com/office/drawing/2014/main" id="{83F9F54B-8B74-4828-8E9D-B00B49253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0" y="2679700"/>
                <a:ext cx="69850" cy="9525"/>
              </a:xfrm>
              <a:custGeom>
                <a:avLst/>
                <a:gdLst>
                  <a:gd name="T0" fmla="*/ 176 w 176"/>
                  <a:gd name="T1" fmla="*/ 11 h 23"/>
                  <a:gd name="T2" fmla="*/ 175 w 176"/>
                  <a:gd name="T3" fmla="*/ 7 h 23"/>
                  <a:gd name="T4" fmla="*/ 172 w 176"/>
                  <a:gd name="T5" fmla="*/ 3 h 23"/>
                  <a:gd name="T6" fmla="*/ 168 w 176"/>
                  <a:gd name="T7" fmla="*/ 1 h 23"/>
                  <a:gd name="T8" fmla="*/ 164 w 176"/>
                  <a:gd name="T9" fmla="*/ 0 h 23"/>
                  <a:gd name="T10" fmla="*/ 12 w 176"/>
                  <a:gd name="T11" fmla="*/ 0 h 23"/>
                  <a:gd name="T12" fmla="*/ 7 w 176"/>
                  <a:gd name="T13" fmla="*/ 1 h 23"/>
                  <a:gd name="T14" fmla="*/ 4 w 176"/>
                  <a:gd name="T15" fmla="*/ 3 h 23"/>
                  <a:gd name="T16" fmla="*/ 1 w 176"/>
                  <a:gd name="T17" fmla="*/ 7 h 23"/>
                  <a:gd name="T18" fmla="*/ 0 w 176"/>
                  <a:gd name="T19" fmla="*/ 11 h 23"/>
                  <a:gd name="T20" fmla="*/ 1 w 176"/>
                  <a:gd name="T21" fmla="*/ 16 h 23"/>
                  <a:gd name="T22" fmla="*/ 4 w 176"/>
                  <a:gd name="T23" fmla="*/ 20 h 23"/>
                  <a:gd name="T24" fmla="*/ 7 w 176"/>
                  <a:gd name="T25" fmla="*/ 22 h 23"/>
                  <a:gd name="T26" fmla="*/ 12 w 176"/>
                  <a:gd name="T27" fmla="*/ 23 h 23"/>
                  <a:gd name="T28" fmla="*/ 164 w 176"/>
                  <a:gd name="T29" fmla="*/ 23 h 23"/>
                  <a:gd name="T30" fmla="*/ 168 w 176"/>
                  <a:gd name="T31" fmla="*/ 22 h 23"/>
                  <a:gd name="T32" fmla="*/ 172 w 176"/>
                  <a:gd name="T33" fmla="*/ 20 h 23"/>
                  <a:gd name="T34" fmla="*/ 175 w 176"/>
                  <a:gd name="T35" fmla="*/ 16 h 23"/>
                  <a:gd name="T36" fmla="*/ 176 w 176"/>
                  <a:gd name="T3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3">
                    <a:moveTo>
                      <a:pt x="176" y="11"/>
                    </a:moveTo>
                    <a:lnTo>
                      <a:pt x="175" y="7"/>
                    </a:lnTo>
                    <a:lnTo>
                      <a:pt x="172" y="3"/>
                    </a:lnTo>
                    <a:lnTo>
                      <a:pt x="168" y="1"/>
                    </a:lnTo>
                    <a:lnTo>
                      <a:pt x="164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4" y="20"/>
                    </a:lnTo>
                    <a:lnTo>
                      <a:pt x="7" y="22"/>
                    </a:lnTo>
                    <a:lnTo>
                      <a:pt x="12" y="23"/>
                    </a:lnTo>
                    <a:lnTo>
                      <a:pt x="164" y="23"/>
                    </a:lnTo>
                    <a:lnTo>
                      <a:pt x="168" y="22"/>
                    </a:lnTo>
                    <a:lnTo>
                      <a:pt x="172" y="20"/>
                    </a:lnTo>
                    <a:lnTo>
                      <a:pt x="175" y="16"/>
                    </a:lnTo>
                    <a:lnTo>
                      <a:pt x="17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169">
                <a:extLst>
                  <a:ext uri="{FF2B5EF4-FFF2-40B4-BE49-F238E27FC236}">
                    <a16:creationId xmlns="" xmlns:a16="http://schemas.microsoft.com/office/drawing/2014/main" id="{5ABC2AB9-44F8-449A-A6CA-F2BD2C642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3000" y="2708275"/>
                <a:ext cx="46038" cy="9525"/>
              </a:xfrm>
              <a:custGeom>
                <a:avLst/>
                <a:gdLst>
                  <a:gd name="T0" fmla="*/ 12 w 115"/>
                  <a:gd name="T1" fmla="*/ 0 h 24"/>
                  <a:gd name="T2" fmla="*/ 7 w 115"/>
                  <a:gd name="T3" fmla="*/ 1 h 24"/>
                  <a:gd name="T4" fmla="*/ 4 w 115"/>
                  <a:gd name="T5" fmla="*/ 3 h 24"/>
                  <a:gd name="T6" fmla="*/ 1 w 115"/>
                  <a:gd name="T7" fmla="*/ 8 h 24"/>
                  <a:gd name="T8" fmla="*/ 0 w 115"/>
                  <a:gd name="T9" fmla="*/ 12 h 24"/>
                  <a:gd name="T10" fmla="*/ 1 w 115"/>
                  <a:gd name="T11" fmla="*/ 17 h 24"/>
                  <a:gd name="T12" fmla="*/ 4 w 115"/>
                  <a:gd name="T13" fmla="*/ 21 h 24"/>
                  <a:gd name="T14" fmla="*/ 7 w 115"/>
                  <a:gd name="T15" fmla="*/ 23 h 24"/>
                  <a:gd name="T16" fmla="*/ 12 w 115"/>
                  <a:gd name="T17" fmla="*/ 24 h 24"/>
                  <a:gd name="T18" fmla="*/ 103 w 115"/>
                  <a:gd name="T19" fmla="*/ 24 h 24"/>
                  <a:gd name="T20" fmla="*/ 108 w 115"/>
                  <a:gd name="T21" fmla="*/ 23 h 24"/>
                  <a:gd name="T22" fmla="*/ 112 w 115"/>
                  <a:gd name="T23" fmla="*/ 21 h 24"/>
                  <a:gd name="T24" fmla="*/ 114 w 115"/>
                  <a:gd name="T25" fmla="*/ 17 h 24"/>
                  <a:gd name="T26" fmla="*/ 115 w 115"/>
                  <a:gd name="T27" fmla="*/ 12 h 24"/>
                  <a:gd name="T28" fmla="*/ 114 w 115"/>
                  <a:gd name="T29" fmla="*/ 8 h 24"/>
                  <a:gd name="T30" fmla="*/ 112 w 115"/>
                  <a:gd name="T31" fmla="*/ 3 h 24"/>
                  <a:gd name="T32" fmla="*/ 108 w 115"/>
                  <a:gd name="T33" fmla="*/ 1 h 24"/>
                  <a:gd name="T34" fmla="*/ 103 w 115"/>
                  <a:gd name="T35" fmla="*/ 0 h 24"/>
                  <a:gd name="T36" fmla="*/ 12 w 115"/>
                  <a:gd name="T3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" h="24">
                    <a:moveTo>
                      <a:pt x="12" y="0"/>
                    </a:moveTo>
                    <a:lnTo>
                      <a:pt x="7" y="1"/>
                    </a:lnTo>
                    <a:lnTo>
                      <a:pt x="4" y="3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2" y="24"/>
                    </a:lnTo>
                    <a:lnTo>
                      <a:pt x="103" y="24"/>
                    </a:lnTo>
                    <a:lnTo>
                      <a:pt x="108" y="23"/>
                    </a:lnTo>
                    <a:lnTo>
                      <a:pt x="112" y="21"/>
                    </a:lnTo>
                    <a:lnTo>
                      <a:pt x="114" y="17"/>
                    </a:lnTo>
                    <a:lnTo>
                      <a:pt x="115" y="12"/>
                    </a:lnTo>
                    <a:lnTo>
                      <a:pt x="114" y="8"/>
                    </a:lnTo>
                    <a:lnTo>
                      <a:pt x="112" y="3"/>
                    </a:lnTo>
                    <a:lnTo>
                      <a:pt x="108" y="1"/>
                    </a:lnTo>
                    <a:lnTo>
                      <a:pt x="103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="" xmlns:a16="http://schemas.microsoft.com/office/drawing/2014/main" id="{FD18B548-1572-4207-9983-C0493B31445D}"/>
                </a:ext>
              </a:extLst>
            </p:cNvPr>
            <p:cNvGrpSpPr/>
            <p:nvPr/>
          </p:nvGrpSpPr>
          <p:grpSpPr>
            <a:xfrm>
              <a:off x="5369822" y="1748965"/>
              <a:ext cx="352691" cy="352691"/>
              <a:chOff x="11028363" y="2487613"/>
              <a:chExt cx="285750" cy="285750"/>
            </a:xfrm>
            <a:solidFill>
              <a:schemeClr val="bg1"/>
            </a:solidFill>
          </p:grpSpPr>
          <p:sp>
            <p:nvSpPr>
              <p:cNvPr id="141" name="Freeform 3496">
                <a:extLst>
                  <a:ext uri="{FF2B5EF4-FFF2-40B4-BE49-F238E27FC236}">
                    <a16:creationId xmlns="" xmlns:a16="http://schemas.microsoft.com/office/drawing/2014/main" id="{6316EEDE-AADA-4C96-8CF6-61E8E34BAB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28363" y="2487613"/>
                <a:ext cx="285750" cy="285750"/>
              </a:xfrm>
              <a:custGeom>
                <a:avLst/>
                <a:gdLst>
                  <a:gd name="T0" fmla="*/ 630 w 721"/>
                  <a:gd name="T1" fmla="*/ 636 h 721"/>
                  <a:gd name="T2" fmla="*/ 621 w 721"/>
                  <a:gd name="T3" fmla="*/ 636 h 721"/>
                  <a:gd name="T4" fmla="*/ 464 w 721"/>
                  <a:gd name="T5" fmla="*/ 505 h 721"/>
                  <a:gd name="T6" fmla="*/ 103 w 721"/>
                  <a:gd name="T7" fmla="*/ 635 h 721"/>
                  <a:gd name="T8" fmla="*/ 95 w 721"/>
                  <a:gd name="T9" fmla="*/ 637 h 721"/>
                  <a:gd name="T10" fmla="*/ 86 w 721"/>
                  <a:gd name="T11" fmla="*/ 632 h 721"/>
                  <a:gd name="T12" fmla="*/ 84 w 721"/>
                  <a:gd name="T13" fmla="*/ 625 h 721"/>
                  <a:gd name="T14" fmla="*/ 88 w 721"/>
                  <a:gd name="T15" fmla="*/ 616 h 721"/>
                  <a:gd name="T16" fmla="*/ 248 w 721"/>
                  <a:gd name="T17" fmla="*/ 482 h 721"/>
                  <a:gd name="T18" fmla="*/ 469 w 721"/>
                  <a:gd name="T19" fmla="*/ 481 h 721"/>
                  <a:gd name="T20" fmla="*/ 477 w 721"/>
                  <a:gd name="T21" fmla="*/ 483 h 721"/>
                  <a:gd name="T22" fmla="*/ 636 w 721"/>
                  <a:gd name="T23" fmla="*/ 619 h 721"/>
                  <a:gd name="T24" fmla="*/ 636 w 721"/>
                  <a:gd name="T25" fmla="*/ 628 h 721"/>
                  <a:gd name="T26" fmla="*/ 144 w 721"/>
                  <a:gd name="T27" fmla="*/ 397 h 721"/>
                  <a:gd name="T28" fmla="*/ 577 w 721"/>
                  <a:gd name="T29" fmla="*/ 25 h 721"/>
                  <a:gd name="T30" fmla="*/ 144 w 721"/>
                  <a:gd name="T31" fmla="*/ 397 h 721"/>
                  <a:gd name="T32" fmla="*/ 531 w 721"/>
                  <a:gd name="T33" fmla="*/ 478 h 721"/>
                  <a:gd name="T34" fmla="*/ 524 w 721"/>
                  <a:gd name="T35" fmla="*/ 478 h 721"/>
                  <a:gd name="T36" fmla="*/ 519 w 721"/>
                  <a:gd name="T37" fmla="*/ 476 h 721"/>
                  <a:gd name="T38" fmla="*/ 515 w 721"/>
                  <a:gd name="T39" fmla="*/ 469 h 721"/>
                  <a:gd name="T40" fmla="*/ 517 w 721"/>
                  <a:gd name="T41" fmla="*/ 460 h 721"/>
                  <a:gd name="T42" fmla="*/ 708 w 721"/>
                  <a:gd name="T43" fmla="*/ 330 h 721"/>
                  <a:gd name="T44" fmla="*/ 600 w 721"/>
                  <a:gd name="T45" fmla="*/ 12 h 721"/>
                  <a:gd name="T46" fmla="*/ 598 w 721"/>
                  <a:gd name="T47" fmla="*/ 4 h 721"/>
                  <a:gd name="T48" fmla="*/ 589 w 721"/>
                  <a:gd name="T49" fmla="*/ 0 h 721"/>
                  <a:gd name="T50" fmla="*/ 127 w 721"/>
                  <a:gd name="T51" fmla="*/ 2 h 721"/>
                  <a:gd name="T52" fmla="*/ 121 w 721"/>
                  <a:gd name="T53" fmla="*/ 8 h 721"/>
                  <a:gd name="T54" fmla="*/ 120 w 721"/>
                  <a:gd name="T55" fmla="*/ 259 h 721"/>
                  <a:gd name="T56" fmla="*/ 201 w 721"/>
                  <a:gd name="T57" fmla="*/ 456 h 721"/>
                  <a:gd name="T58" fmla="*/ 206 w 721"/>
                  <a:gd name="T59" fmla="*/ 464 h 721"/>
                  <a:gd name="T60" fmla="*/ 203 w 721"/>
                  <a:gd name="T61" fmla="*/ 473 h 721"/>
                  <a:gd name="T62" fmla="*/ 199 w 721"/>
                  <a:gd name="T63" fmla="*/ 477 h 721"/>
                  <a:gd name="T64" fmla="*/ 194 w 721"/>
                  <a:gd name="T65" fmla="*/ 479 h 721"/>
                  <a:gd name="T66" fmla="*/ 187 w 721"/>
                  <a:gd name="T67" fmla="*/ 477 h 721"/>
                  <a:gd name="T68" fmla="*/ 0 w 721"/>
                  <a:gd name="T69" fmla="*/ 664 h 721"/>
                  <a:gd name="T70" fmla="*/ 4 w 721"/>
                  <a:gd name="T71" fmla="*/ 686 h 721"/>
                  <a:gd name="T72" fmla="*/ 17 w 721"/>
                  <a:gd name="T73" fmla="*/ 704 h 721"/>
                  <a:gd name="T74" fmla="*/ 35 w 721"/>
                  <a:gd name="T75" fmla="*/ 717 h 721"/>
                  <a:gd name="T76" fmla="*/ 57 w 721"/>
                  <a:gd name="T77" fmla="*/ 721 h 721"/>
                  <a:gd name="T78" fmla="*/ 675 w 721"/>
                  <a:gd name="T79" fmla="*/ 720 h 721"/>
                  <a:gd name="T80" fmla="*/ 695 w 721"/>
                  <a:gd name="T81" fmla="*/ 712 h 721"/>
                  <a:gd name="T82" fmla="*/ 711 w 721"/>
                  <a:gd name="T83" fmla="*/ 696 h 721"/>
                  <a:gd name="T84" fmla="*/ 720 w 721"/>
                  <a:gd name="T85" fmla="*/ 676 h 721"/>
                  <a:gd name="T86" fmla="*/ 721 w 721"/>
                  <a:gd name="T87" fmla="*/ 35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1" h="721">
                    <a:moveTo>
                      <a:pt x="633" y="632"/>
                    </a:moveTo>
                    <a:lnTo>
                      <a:pt x="630" y="636"/>
                    </a:lnTo>
                    <a:lnTo>
                      <a:pt x="624" y="637"/>
                    </a:lnTo>
                    <a:lnTo>
                      <a:pt x="621" y="636"/>
                    </a:lnTo>
                    <a:lnTo>
                      <a:pt x="617" y="635"/>
                    </a:lnTo>
                    <a:lnTo>
                      <a:pt x="464" y="505"/>
                    </a:lnTo>
                    <a:lnTo>
                      <a:pt x="257" y="505"/>
                    </a:lnTo>
                    <a:lnTo>
                      <a:pt x="103" y="635"/>
                    </a:lnTo>
                    <a:lnTo>
                      <a:pt x="99" y="636"/>
                    </a:lnTo>
                    <a:lnTo>
                      <a:pt x="95" y="637"/>
                    </a:lnTo>
                    <a:lnTo>
                      <a:pt x="90" y="636"/>
                    </a:lnTo>
                    <a:lnTo>
                      <a:pt x="86" y="632"/>
                    </a:lnTo>
                    <a:lnTo>
                      <a:pt x="84" y="628"/>
                    </a:lnTo>
                    <a:lnTo>
                      <a:pt x="84" y="625"/>
                    </a:lnTo>
                    <a:lnTo>
                      <a:pt x="85" y="619"/>
                    </a:lnTo>
                    <a:lnTo>
                      <a:pt x="88" y="616"/>
                    </a:lnTo>
                    <a:lnTo>
                      <a:pt x="244" y="483"/>
                    </a:lnTo>
                    <a:lnTo>
                      <a:pt x="248" y="482"/>
                    </a:lnTo>
                    <a:lnTo>
                      <a:pt x="252" y="481"/>
                    </a:lnTo>
                    <a:lnTo>
                      <a:pt x="469" y="481"/>
                    </a:lnTo>
                    <a:lnTo>
                      <a:pt x="473" y="482"/>
                    </a:lnTo>
                    <a:lnTo>
                      <a:pt x="477" y="483"/>
                    </a:lnTo>
                    <a:lnTo>
                      <a:pt x="632" y="616"/>
                    </a:lnTo>
                    <a:lnTo>
                      <a:pt x="636" y="619"/>
                    </a:lnTo>
                    <a:lnTo>
                      <a:pt x="637" y="625"/>
                    </a:lnTo>
                    <a:lnTo>
                      <a:pt x="636" y="628"/>
                    </a:lnTo>
                    <a:lnTo>
                      <a:pt x="633" y="632"/>
                    </a:lnTo>
                    <a:close/>
                    <a:moveTo>
                      <a:pt x="144" y="397"/>
                    </a:moveTo>
                    <a:lnTo>
                      <a:pt x="144" y="25"/>
                    </a:lnTo>
                    <a:lnTo>
                      <a:pt x="577" y="25"/>
                    </a:lnTo>
                    <a:lnTo>
                      <a:pt x="577" y="397"/>
                    </a:lnTo>
                    <a:lnTo>
                      <a:pt x="144" y="397"/>
                    </a:lnTo>
                    <a:close/>
                    <a:moveTo>
                      <a:pt x="533" y="477"/>
                    </a:moveTo>
                    <a:lnTo>
                      <a:pt x="531" y="478"/>
                    </a:lnTo>
                    <a:lnTo>
                      <a:pt x="527" y="479"/>
                    </a:lnTo>
                    <a:lnTo>
                      <a:pt x="524" y="478"/>
                    </a:lnTo>
                    <a:lnTo>
                      <a:pt x="522" y="477"/>
                    </a:lnTo>
                    <a:lnTo>
                      <a:pt x="519" y="476"/>
                    </a:lnTo>
                    <a:lnTo>
                      <a:pt x="517" y="473"/>
                    </a:lnTo>
                    <a:lnTo>
                      <a:pt x="515" y="469"/>
                    </a:lnTo>
                    <a:lnTo>
                      <a:pt x="515" y="464"/>
                    </a:lnTo>
                    <a:lnTo>
                      <a:pt x="517" y="460"/>
                    </a:lnTo>
                    <a:lnTo>
                      <a:pt x="520" y="456"/>
                    </a:lnTo>
                    <a:lnTo>
                      <a:pt x="708" y="330"/>
                    </a:lnTo>
                    <a:lnTo>
                      <a:pt x="600" y="259"/>
                    </a:lnTo>
                    <a:lnTo>
                      <a:pt x="600" y="12"/>
                    </a:lnTo>
                    <a:lnTo>
                      <a:pt x="600" y="8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9" y="0"/>
                    </a:lnTo>
                    <a:lnTo>
                      <a:pt x="133" y="0"/>
                    </a:lnTo>
                    <a:lnTo>
                      <a:pt x="127" y="2"/>
                    </a:lnTo>
                    <a:lnTo>
                      <a:pt x="124" y="4"/>
                    </a:lnTo>
                    <a:lnTo>
                      <a:pt x="121" y="8"/>
                    </a:lnTo>
                    <a:lnTo>
                      <a:pt x="120" y="12"/>
                    </a:lnTo>
                    <a:lnTo>
                      <a:pt x="120" y="259"/>
                    </a:lnTo>
                    <a:lnTo>
                      <a:pt x="12" y="330"/>
                    </a:lnTo>
                    <a:lnTo>
                      <a:pt x="201" y="456"/>
                    </a:lnTo>
                    <a:lnTo>
                      <a:pt x="203" y="460"/>
                    </a:lnTo>
                    <a:lnTo>
                      <a:pt x="206" y="464"/>
                    </a:lnTo>
                    <a:lnTo>
                      <a:pt x="206" y="469"/>
                    </a:lnTo>
                    <a:lnTo>
                      <a:pt x="203" y="473"/>
                    </a:lnTo>
                    <a:lnTo>
                      <a:pt x="202" y="476"/>
                    </a:lnTo>
                    <a:lnTo>
                      <a:pt x="199" y="477"/>
                    </a:lnTo>
                    <a:lnTo>
                      <a:pt x="197" y="478"/>
                    </a:lnTo>
                    <a:lnTo>
                      <a:pt x="194" y="479"/>
                    </a:lnTo>
                    <a:lnTo>
                      <a:pt x="190" y="478"/>
                    </a:lnTo>
                    <a:lnTo>
                      <a:pt x="187" y="477"/>
                    </a:lnTo>
                    <a:lnTo>
                      <a:pt x="0" y="351"/>
                    </a:lnTo>
                    <a:lnTo>
                      <a:pt x="0" y="664"/>
                    </a:lnTo>
                    <a:lnTo>
                      <a:pt x="0" y="676"/>
                    </a:lnTo>
                    <a:lnTo>
                      <a:pt x="4" y="686"/>
                    </a:lnTo>
                    <a:lnTo>
                      <a:pt x="9" y="696"/>
                    </a:lnTo>
                    <a:lnTo>
                      <a:pt x="17" y="704"/>
                    </a:lnTo>
                    <a:lnTo>
                      <a:pt x="25" y="712"/>
                    </a:lnTo>
                    <a:lnTo>
                      <a:pt x="35" y="717"/>
                    </a:lnTo>
                    <a:lnTo>
                      <a:pt x="45" y="720"/>
                    </a:lnTo>
                    <a:lnTo>
                      <a:pt x="57" y="721"/>
                    </a:lnTo>
                    <a:lnTo>
                      <a:pt x="663" y="721"/>
                    </a:lnTo>
                    <a:lnTo>
                      <a:pt x="675" y="720"/>
                    </a:lnTo>
                    <a:lnTo>
                      <a:pt x="686" y="717"/>
                    </a:lnTo>
                    <a:lnTo>
                      <a:pt x="695" y="712"/>
                    </a:lnTo>
                    <a:lnTo>
                      <a:pt x="704" y="704"/>
                    </a:lnTo>
                    <a:lnTo>
                      <a:pt x="711" y="696"/>
                    </a:lnTo>
                    <a:lnTo>
                      <a:pt x="717" y="686"/>
                    </a:lnTo>
                    <a:lnTo>
                      <a:pt x="720" y="676"/>
                    </a:lnTo>
                    <a:lnTo>
                      <a:pt x="721" y="664"/>
                    </a:lnTo>
                    <a:lnTo>
                      <a:pt x="721" y="351"/>
                    </a:lnTo>
                    <a:lnTo>
                      <a:pt x="533" y="4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3497">
                <a:extLst>
                  <a:ext uri="{FF2B5EF4-FFF2-40B4-BE49-F238E27FC236}">
                    <a16:creationId xmlns="" xmlns:a16="http://schemas.microsoft.com/office/drawing/2014/main" id="{9F6768BB-592C-4336-A76F-9F742D712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516188"/>
                <a:ext cx="33337" cy="9525"/>
              </a:xfrm>
              <a:custGeom>
                <a:avLst/>
                <a:gdLst>
                  <a:gd name="T0" fmla="*/ 12 w 85"/>
                  <a:gd name="T1" fmla="*/ 25 h 25"/>
                  <a:gd name="T2" fmla="*/ 72 w 85"/>
                  <a:gd name="T3" fmla="*/ 25 h 25"/>
                  <a:gd name="T4" fmla="*/ 77 w 85"/>
                  <a:gd name="T5" fmla="*/ 23 h 25"/>
                  <a:gd name="T6" fmla="*/ 81 w 85"/>
                  <a:gd name="T7" fmla="*/ 21 h 25"/>
                  <a:gd name="T8" fmla="*/ 84 w 85"/>
                  <a:gd name="T9" fmla="*/ 17 h 25"/>
                  <a:gd name="T10" fmla="*/ 85 w 85"/>
                  <a:gd name="T11" fmla="*/ 12 h 25"/>
                  <a:gd name="T12" fmla="*/ 84 w 85"/>
                  <a:gd name="T13" fmla="*/ 8 h 25"/>
                  <a:gd name="T14" fmla="*/ 81 w 85"/>
                  <a:gd name="T15" fmla="*/ 4 h 25"/>
                  <a:gd name="T16" fmla="*/ 77 w 85"/>
                  <a:gd name="T17" fmla="*/ 2 h 25"/>
                  <a:gd name="T18" fmla="*/ 72 w 85"/>
                  <a:gd name="T19" fmla="*/ 0 h 25"/>
                  <a:gd name="T20" fmla="*/ 12 w 85"/>
                  <a:gd name="T21" fmla="*/ 0 h 25"/>
                  <a:gd name="T22" fmla="*/ 8 w 85"/>
                  <a:gd name="T23" fmla="*/ 2 h 25"/>
                  <a:gd name="T24" fmla="*/ 4 w 85"/>
                  <a:gd name="T25" fmla="*/ 4 h 25"/>
                  <a:gd name="T26" fmla="*/ 1 w 85"/>
                  <a:gd name="T27" fmla="*/ 8 h 25"/>
                  <a:gd name="T28" fmla="*/ 0 w 85"/>
                  <a:gd name="T29" fmla="*/ 12 h 25"/>
                  <a:gd name="T30" fmla="*/ 1 w 85"/>
                  <a:gd name="T31" fmla="*/ 17 h 25"/>
                  <a:gd name="T32" fmla="*/ 4 w 85"/>
                  <a:gd name="T33" fmla="*/ 21 h 25"/>
                  <a:gd name="T34" fmla="*/ 8 w 85"/>
                  <a:gd name="T35" fmla="*/ 23 h 25"/>
                  <a:gd name="T36" fmla="*/ 12 w 85"/>
                  <a:gd name="T3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25">
                    <a:moveTo>
                      <a:pt x="12" y="25"/>
                    </a:moveTo>
                    <a:lnTo>
                      <a:pt x="72" y="25"/>
                    </a:lnTo>
                    <a:lnTo>
                      <a:pt x="77" y="23"/>
                    </a:lnTo>
                    <a:lnTo>
                      <a:pt x="81" y="21"/>
                    </a:lnTo>
                    <a:lnTo>
                      <a:pt x="84" y="17"/>
                    </a:lnTo>
                    <a:lnTo>
                      <a:pt x="85" y="12"/>
                    </a:lnTo>
                    <a:lnTo>
                      <a:pt x="84" y="8"/>
                    </a:lnTo>
                    <a:lnTo>
                      <a:pt x="81" y="4"/>
                    </a:lnTo>
                    <a:lnTo>
                      <a:pt x="77" y="2"/>
                    </a:lnTo>
                    <a:lnTo>
                      <a:pt x="7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4" y="21"/>
                    </a:lnTo>
                    <a:lnTo>
                      <a:pt x="8" y="23"/>
                    </a:lnTo>
                    <a:lnTo>
                      <a:pt x="12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3498">
                <a:extLst>
                  <a:ext uri="{FF2B5EF4-FFF2-40B4-BE49-F238E27FC236}">
                    <a16:creationId xmlns="" xmlns:a16="http://schemas.microsoft.com/office/drawing/2014/main" id="{9E94D81B-F83C-48FF-950D-B27E108D2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7900" y="2544763"/>
                <a:ext cx="92075" cy="9525"/>
              </a:xfrm>
              <a:custGeom>
                <a:avLst/>
                <a:gdLst>
                  <a:gd name="T0" fmla="*/ 216 w 229"/>
                  <a:gd name="T1" fmla="*/ 0 h 25"/>
                  <a:gd name="T2" fmla="*/ 12 w 229"/>
                  <a:gd name="T3" fmla="*/ 0 h 25"/>
                  <a:gd name="T4" fmla="*/ 8 w 229"/>
                  <a:gd name="T5" fmla="*/ 2 h 25"/>
                  <a:gd name="T6" fmla="*/ 4 w 229"/>
                  <a:gd name="T7" fmla="*/ 4 h 25"/>
                  <a:gd name="T8" fmla="*/ 2 w 229"/>
                  <a:gd name="T9" fmla="*/ 8 h 25"/>
                  <a:gd name="T10" fmla="*/ 0 w 229"/>
                  <a:gd name="T11" fmla="*/ 13 h 25"/>
                  <a:gd name="T12" fmla="*/ 2 w 229"/>
                  <a:gd name="T13" fmla="*/ 17 h 25"/>
                  <a:gd name="T14" fmla="*/ 4 w 229"/>
                  <a:gd name="T15" fmla="*/ 21 h 25"/>
                  <a:gd name="T16" fmla="*/ 8 w 229"/>
                  <a:gd name="T17" fmla="*/ 23 h 25"/>
                  <a:gd name="T18" fmla="*/ 12 w 229"/>
                  <a:gd name="T19" fmla="*/ 25 h 25"/>
                  <a:gd name="T20" fmla="*/ 216 w 229"/>
                  <a:gd name="T21" fmla="*/ 25 h 25"/>
                  <a:gd name="T22" fmla="*/ 221 w 229"/>
                  <a:gd name="T23" fmla="*/ 23 h 25"/>
                  <a:gd name="T24" fmla="*/ 225 w 229"/>
                  <a:gd name="T25" fmla="*/ 21 h 25"/>
                  <a:gd name="T26" fmla="*/ 228 w 229"/>
                  <a:gd name="T27" fmla="*/ 17 h 25"/>
                  <a:gd name="T28" fmla="*/ 229 w 229"/>
                  <a:gd name="T29" fmla="*/ 13 h 25"/>
                  <a:gd name="T30" fmla="*/ 228 w 229"/>
                  <a:gd name="T31" fmla="*/ 8 h 25"/>
                  <a:gd name="T32" fmla="*/ 225 w 229"/>
                  <a:gd name="T33" fmla="*/ 4 h 25"/>
                  <a:gd name="T34" fmla="*/ 221 w 229"/>
                  <a:gd name="T35" fmla="*/ 2 h 25"/>
                  <a:gd name="T36" fmla="*/ 216 w 229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9" h="25">
                    <a:moveTo>
                      <a:pt x="216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4" y="21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216" y="25"/>
                    </a:lnTo>
                    <a:lnTo>
                      <a:pt x="221" y="23"/>
                    </a:lnTo>
                    <a:lnTo>
                      <a:pt x="225" y="21"/>
                    </a:lnTo>
                    <a:lnTo>
                      <a:pt x="228" y="17"/>
                    </a:lnTo>
                    <a:lnTo>
                      <a:pt x="229" y="13"/>
                    </a:lnTo>
                    <a:lnTo>
                      <a:pt x="228" y="8"/>
                    </a:lnTo>
                    <a:lnTo>
                      <a:pt x="225" y="4"/>
                    </a:lnTo>
                    <a:lnTo>
                      <a:pt x="221" y="2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3499">
                <a:extLst>
                  <a:ext uri="{FF2B5EF4-FFF2-40B4-BE49-F238E27FC236}">
                    <a16:creationId xmlns="" xmlns:a16="http://schemas.microsoft.com/office/drawing/2014/main" id="{BFACC7FA-0F12-466D-9A2A-5036FDA6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582863"/>
                <a:ext cx="115887" cy="9525"/>
              </a:xfrm>
              <a:custGeom>
                <a:avLst/>
                <a:gdLst>
                  <a:gd name="T0" fmla="*/ 276 w 289"/>
                  <a:gd name="T1" fmla="*/ 0 h 24"/>
                  <a:gd name="T2" fmla="*/ 12 w 289"/>
                  <a:gd name="T3" fmla="*/ 0 h 24"/>
                  <a:gd name="T4" fmla="*/ 8 w 289"/>
                  <a:gd name="T5" fmla="*/ 1 h 24"/>
                  <a:gd name="T6" fmla="*/ 4 w 289"/>
                  <a:gd name="T7" fmla="*/ 3 h 24"/>
                  <a:gd name="T8" fmla="*/ 1 w 289"/>
                  <a:gd name="T9" fmla="*/ 7 h 24"/>
                  <a:gd name="T10" fmla="*/ 0 w 289"/>
                  <a:gd name="T11" fmla="*/ 11 h 24"/>
                  <a:gd name="T12" fmla="*/ 1 w 289"/>
                  <a:gd name="T13" fmla="*/ 16 h 24"/>
                  <a:gd name="T14" fmla="*/ 4 w 289"/>
                  <a:gd name="T15" fmla="*/ 20 h 24"/>
                  <a:gd name="T16" fmla="*/ 8 w 289"/>
                  <a:gd name="T17" fmla="*/ 23 h 24"/>
                  <a:gd name="T18" fmla="*/ 12 w 289"/>
                  <a:gd name="T19" fmla="*/ 24 h 24"/>
                  <a:gd name="T20" fmla="*/ 276 w 289"/>
                  <a:gd name="T21" fmla="*/ 24 h 24"/>
                  <a:gd name="T22" fmla="*/ 281 w 289"/>
                  <a:gd name="T23" fmla="*/ 23 h 24"/>
                  <a:gd name="T24" fmla="*/ 285 w 289"/>
                  <a:gd name="T25" fmla="*/ 20 h 24"/>
                  <a:gd name="T26" fmla="*/ 288 w 289"/>
                  <a:gd name="T27" fmla="*/ 16 h 24"/>
                  <a:gd name="T28" fmla="*/ 289 w 289"/>
                  <a:gd name="T29" fmla="*/ 11 h 24"/>
                  <a:gd name="T30" fmla="*/ 288 w 289"/>
                  <a:gd name="T31" fmla="*/ 7 h 24"/>
                  <a:gd name="T32" fmla="*/ 285 w 289"/>
                  <a:gd name="T33" fmla="*/ 3 h 24"/>
                  <a:gd name="T34" fmla="*/ 281 w 289"/>
                  <a:gd name="T35" fmla="*/ 1 h 24"/>
                  <a:gd name="T36" fmla="*/ 276 w 289"/>
                  <a:gd name="T3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24">
                    <a:moveTo>
                      <a:pt x="276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4" y="20"/>
                    </a:lnTo>
                    <a:lnTo>
                      <a:pt x="8" y="23"/>
                    </a:lnTo>
                    <a:lnTo>
                      <a:pt x="12" y="24"/>
                    </a:lnTo>
                    <a:lnTo>
                      <a:pt x="276" y="24"/>
                    </a:lnTo>
                    <a:lnTo>
                      <a:pt x="281" y="23"/>
                    </a:lnTo>
                    <a:lnTo>
                      <a:pt x="285" y="20"/>
                    </a:lnTo>
                    <a:lnTo>
                      <a:pt x="288" y="16"/>
                    </a:lnTo>
                    <a:lnTo>
                      <a:pt x="289" y="11"/>
                    </a:lnTo>
                    <a:lnTo>
                      <a:pt x="288" y="7"/>
                    </a:lnTo>
                    <a:lnTo>
                      <a:pt x="285" y="3"/>
                    </a:lnTo>
                    <a:lnTo>
                      <a:pt x="281" y="1"/>
                    </a:lnTo>
                    <a:lnTo>
                      <a:pt x="2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3500">
                <a:extLst>
                  <a:ext uri="{FF2B5EF4-FFF2-40B4-BE49-F238E27FC236}">
                    <a16:creationId xmlns="" xmlns:a16="http://schemas.microsoft.com/office/drawing/2014/main" id="{3BF6C52E-72E2-451E-9214-61253B72B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620963"/>
                <a:ext cx="115887" cy="11113"/>
              </a:xfrm>
              <a:custGeom>
                <a:avLst/>
                <a:gdLst>
                  <a:gd name="T0" fmla="*/ 276 w 289"/>
                  <a:gd name="T1" fmla="*/ 0 h 24"/>
                  <a:gd name="T2" fmla="*/ 12 w 289"/>
                  <a:gd name="T3" fmla="*/ 0 h 24"/>
                  <a:gd name="T4" fmla="*/ 8 w 289"/>
                  <a:gd name="T5" fmla="*/ 1 h 24"/>
                  <a:gd name="T6" fmla="*/ 4 w 289"/>
                  <a:gd name="T7" fmla="*/ 4 h 24"/>
                  <a:gd name="T8" fmla="*/ 1 w 289"/>
                  <a:gd name="T9" fmla="*/ 8 h 24"/>
                  <a:gd name="T10" fmla="*/ 0 w 289"/>
                  <a:gd name="T11" fmla="*/ 11 h 24"/>
                  <a:gd name="T12" fmla="*/ 1 w 289"/>
                  <a:gd name="T13" fmla="*/ 17 h 24"/>
                  <a:gd name="T14" fmla="*/ 4 w 289"/>
                  <a:gd name="T15" fmla="*/ 20 h 24"/>
                  <a:gd name="T16" fmla="*/ 8 w 289"/>
                  <a:gd name="T17" fmla="*/ 23 h 24"/>
                  <a:gd name="T18" fmla="*/ 12 w 289"/>
                  <a:gd name="T19" fmla="*/ 24 h 24"/>
                  <a:gd name="T20" fmla="*/ 276 w 289"/>
                  <a:gd name="T21" fmla="*/ 24 h 24"/>
                  <a:gd name="T22" fmla="*/ 281 w 289"/>
                  <a:gd name="T23" fmla="*/ 23 h 24"/>
                  <a:gd name="T24" fmla="*/ 285 w 289"/>
                  <a:gd name="T25" fmla="*/ 20 h 24"/>
                  <a:gd name="T26" fmla="*/ 288 w 289"/>
                  <a:gd name="T27" fmla="*/ 17 h 24"/>
                  <a:gd name="T28" fmla="*/ 289 w 289"/>
                  <a:gd name="T29" fmla="*/ 11 h 24"/>
                  <a:gd name="T30" fmla="*/ 288 w 289"/>
                  <a:gd name="T31" fmla="*/ 8 h 24"/>
                  <a:gd name="T32" fmla="*/ 285 w 289"/>
                  <a:gd name="T33" fmla="*/ 4 h 24"/>
                  <a:gd name="T34" fmla="*/ 281 w 289"/>
                  <a:gd name="T35" fmla="*/ 1 h 24"/>
                  <a:gd name="T36" fmla="*/ 276 w 289"/>
                  <a:gd name="T3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24">
                    <a:moveTo>
                      <a:pt x="276" y="0"/>
                    </a:moveTo>
                    <a:lnTo>
                      <a:pt x="12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1" y="17"/>
                    </a:lnTo>
                    <a:lnTo>
                      <a:pt x="4" y="20"/>
                    </a:lnTo>
                    <a:lnTo>
                      <a:pt x="8" y="23"/>
                    </a:lnTo>
                    <a:lnTo>
                      <a:pt x="12" y="24"/>
                    </a:lnTo>
                    <a:lnTo>
                      <a:pt x="276" y="24"/>
                    </a:lnTo>
                    <a:lnTo>
                      <a:pt x="281" y="23"/>
                    </a:lnTo>
                    <a:lnTo>
                      <a:pt x="285" y="20"/>
                    </a:lnTo>
                    <a:lnTo>
                      <a:pt x="288" y="17"/>
                    </a:lnTo>
                    <a:lnTo>
                      <a:pt x="289" y="11"/>
                    </a:lnTo>
                    <a:lnTo>
                      <a:pt x="288" y="8"/>
                    </a:lnTo>
                    <a:lnTo>
                      <a:pt x="285" y="4"/>
                    </a:lnTo>
                    <a:lnTo>
                      <a:pt x="281" y="1"/>
                    </a:lnTo>
                    <a:lnTo>
                      <a:pt x="2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54" name="Rectangle 153">
            <a:extLst>
              <a:ext uri="{FF2B5EF4-FFF2-40B4-BE49-F238E27FC236}">
                <a16:creationId xmlns="" xmlns:a16="http://schemas.microsoft.com/office/drawing/2014/main" id="{F02F1EE0-AE09-490A-9DD9-801DEF9AFD53}"/>
              </a:ext>
            </a:extLst>
          </p:cNvPr>
          <p:cNvSpPr/>
          <p:nvPr/>
        </p:nvSpPr>
        <p:spPr>
          <a:xfrm>
            <a:off x="468221" y="4923523"/>
            <a:ext cx="1907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="" xmlns:a16="http://schemas.microsoft.com/office/drawing/2014/main" id="{722CF00D-E906-4EF4-AFF2-1E7A34EFDCB7}"/>
              </a:ext>
            </a:extLst>
          </p:cNvPr>
          <p:cNvSpPr/>
          <p:nvPr/>
        </p:nvSpPr>
        <p:spPr>
          <a:xfrm>
            <a:off x="2501994" y="4923523"/>
            <a:ext cx="1839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="" xmlns:a16="http://schemas.microsoft.com/office/drawing/2014/main" id="{8C8E16E5-5B74-499A-BF47-16DC3E531030}"/>
              </a:ext>
            </a:extLst>
          </p:cNvPr>
          <p:cNvSpPr/>
          <p:nvPr/>
        </p:nvSpPr>
        <p:spPr>
          <a:xfrm>
            <a:off x="4848500" y="4923523"/>
            <a:ext cx="1839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F5E3ED3F-201E-42AA-AF5A-182967E96566}"/>
              </a:ext>
            </a:extLst>
          </p:cNvPr>
          <p:cNvSpPr/>
          <p:nvPr/>
        </p:nvSpPr>
        <p:spPr>
          <a:xfrm>
            <a:off x="7520584" y="0"/>
            <a:ext cx="4306665" cy="6858000"/>
          </a:xfrm>
          <a:prstGeom prst="rect">
            <a:avLst/>
          </a:prstGeom>
          <a:gradFill>
            <a:gsLst>
              <a:gs pos="25000">
                <a:schemeClr val="accent5">
                  <a:alpha val="72000"/>
                </a:schemeClr>
              </a:gs>
              <a:gs pos="100000">
                <a:schemeClr val="accent1">
                  <a:alpha val="66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4" name="TextBox 163">
            <a:extLst>
              <a:ext uri="{FF2B5EF4-FFF2-40B4-BE49-F238E27FC236}">
                <a16:creationId xmlns="" xmlns:a16="http://schemas.microsoft.com/office/drawing/2014/main" id="{649FE106-9DE3-4B19-8775-396A9285A664}"/>
              </a:ext>
            </a:extLst>
          </p:cNvPr>
          <p:cNvSpPr txBox="1"/>
          <p:nvPr/>
        </p:nvSpPr>
        <p:spPr>
          <a:xfrm>
            <a:off x="1221927" y="210893"/>
            <a:ext cx="19078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STEPS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5" name="Group 164">
            <a:extLst>
              <a:ext uri="{FF2B5EF4-FFF2-40B4-BE49-F238E27FC236}">
                <a16:creationId xmlns="" xmlns:a16="http://schemas.microsoft.com/office/drawing/2014/main" id="{5F58B1AB-7218-49DA-A0AB-4B160C64EE7D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166" name="Isosceles Triangle 165">
              <a:extLst>
                <a:ext uri="{FF2B5EF4-FFF2-40B4-BE49-F238E27FC236}">
                  <a16:creationId xmlns="" xmlns:a16="http://schemas.microsoft.com/office/drawing/2014/main" id="{0AC14D4B-B17C-440D-9297-20B7B763B32E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Isosceles Triangle 166">
              <a:extLst>
                <a:ext uri="{FF2B5EF4-FFF2-40B4-BE49-F238E27FC236}">
                  <a16:creationId xmlns="" xmlns:a16="http://schemas.microsoft.com/office/drawing/2014/main" id="{CEF5210F-EF88-48A9-84DA-36DCE48E3892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="" xmlns:a16="http://schemas.microsoft.com/office/drawing/2014/main" id="{ECC0A4A7-BD4B-484F-AD8C-55F2984ED1A0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/>
          </a:solidFill>
        </p:grpSpPr>
        <p:sp>
          <p:nvSpPr>
            <p:cNvPr id="169" name="Rectangle 168">
              <a:extLst>
                <a:ext uri="{FF2B5EF4-FFF2-40B4-BE49-F238E27FC236}">
                  <a16:creationId xmlns="" xmlns:a16="http://schemas.microsoft.com/office/drawing/2014/main" id="{C0D7A97B-8B90-4E5B-BC38-37B0FE78C335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="" xmlns:a16="http://schemas.microsoft.com/office/drawing/2014/main" id="{C3A43849-2494-43B0-961C-47E8DA2C8774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="" xmlns:a16="http://schemas.microsoft.com/office/drawing/2014/main" id="{0F52716A-38C2-4E7D-AFCD-6627FDB425C0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87249ACD-E3A8-4D03-B5C5-24E5566F36D6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95C2947-39DF-42AB-BCF1-F194FC4CBB68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889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person, striped, wall, holding&#10;&#10;Description automatically generated">
            <a:extLst>
              <a:ext uri="{FF2B5EF4-FFF2-40B4-BE49-F238E27FC236}">
                <a16:creationId xmlns="" xmlns:a16="http://schemas.microsoft.com/office/drawing/2014/main" id="{02CCFAB4-F8AF-41C2-9402-6840AE51EC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9" b="18443"/>
          <a:stretch/>
        </p:blipFill>
        <p:spPr>
          <a:xfrm>
            <a:off x="0" y="1283766"/>
            <a:ext cx="12192000" cy="557423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7661DC0A-75BB-4655-A358-E740DC02D115}"/>
              </a:ext>
            </a:extLst>
          </p:cNvPr>
          <p:cNvSpPr/>
          <p:nvPr/>
        </p:nvSpPr>
        <p:spPr>
          <a:xfrm>
            <a:off x="0" y="1283766"/>
            <a:ext cx="12192000" cy="5574234"/>
          </a:xfrm>
          <a:prstGeom prst="rect">
            <a:avLst/>
          </a:prstGeom>
          <a:solidFill>
            <a:schemeClr val="accent4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Parallelogram 14">
            <a:extLst>
              <a:ext uri="{FF2B5EF4-FFF2-40B4-BE49-F238E27FC236}">
                <a16:creationId xmlns="" xmlns:a16="http://schemas.microsoft.com/office/drawing/2014/main" id="{9B87E277-F3F6-42D0-8317-9E40F8C1B72E}"/>
              </a:ext>
            </a:extLst>
          </p:cNvPr>
          <p:cNvSpPr/>
          <p:nvPr/>
        </p:nvSpPr>
        <p:spPr>
          <a:xfrm>
            <a:off x="1710841" y="3751046"/>
            <a:ext cx="1840789" cy="2324100"/>
          </a:xfrm>
          <a:prstGeom prst="parallelogram">
            <a:avLst>
              <a:gd name="adj" fmla="val 641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rapezoid 15">
            <a:extLst>
              <a:ext uri="{FF2B5EF4-FFF2-40B4-BE49-F238E27FC236}">
                <a16:creationId xmlns="" xmlns:a16="http://schemas.microsoft.com/office/drawing/2014/main" id="{49D9BFDB-1F62-4C4A-A703-81F40DF917E0}"/>
              </a:ext>
            </a:extLst>
          </p:cNvPr>
          <p:cNvSpPr/>
          <p:nvPr/>
        </p:nvSpPr>
        <p:spPr>
          <a:xfrm rot="14288774">
            <a:off x="2860753" y="4517240"/>
            <a:ext cx="2039383" cy="569916"/>
          </a:xfrm>
          <a:prstGeom prst="trapezoid">
            <a:avLst>
              <a:gd name="adj" fmla="val 5979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rapezoid 16">
            <a:extLst>
              <a:ext uri="{FF2B5EF4-FFF2-40B4-BE49-F238E27FC236}">
                <a16:creationId xmlns="" xmlns:a16="http://schemas.microsoft.com/office/drawing/2014/main" id="{ECF4408D-E837-46ED-BE90-FCF79D30D724}"/>
              </a:ext>
            </a:extLst>
          </p:cNvPr>
          <p:cNvSpPr/>
          <p:nvPr/>
        </p:nvSpPr>
        <p:spPr>
          <a:xfrm rot="17816760">
            <a:off x="3800925" y="4033575"/>
            <a:ext cx="2376569" cy="569916"/>
          </a:xfrm>
          <a:prstGeom prst="trapezoid">
            <a:avLst>
              <a:gd name="adj" fmla="val 597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rapezoid 17">
            <a:extLst>
              <a:ext uri="{FF2B5EF4-FFF2-40B4-BE49-F238E27FC236}">
                <a16:creationId xmlns="" xmlns:a16="http://schemas.microsoft.com/office/drawing/2014/main" id="{BC6B3883-6DA4-45EF-9D77-943574966066}"/>
              </a:ext>
            </a:extLst>
          </p:cNvPr>
          <p:cNvSpPr/>
          <p:nvPr/>
        </p:nvSpPr>
        <p:spPr>
          <a:xfrm rot="14288774">
            <a:off x="5093660" y="4125720"/>
            <a:ext cx="2039383" cy="569916"/>
          </a:xfrm>
          <a:prstGeom prst="trapezoid">
            <a:avLst>
              <a:gd name="adj" fmla="val 5979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rapezoid 18">
            <a:extLst>
              <a:ext uri="{FF2B5EF4-FFF2-40B4-BE49-F238E27FC236}">
                <a16:creationId xmlns="" xmlns:a16="http://schemas.microsoft.com/office/drawing/2014/main" id="{8EC23892-A5AA-4A19-BA27-7221B2D5210B}"/>
              </a:ext>
            </a:extLst>
          </p:cNvPr>
          <p:cNvSpPr/>
          <p:nvPr/>
        </p:nvSpPr>
        <p:spPr>
          <a:xfrm rot="17816760">
            <a:off x="6022185" y="3632254"/>
            <a:ext cx="2376569" cy="569916"/>
          </a:xfrm>
          <a:prstGeom prst="trapezoid">
            <a:avLst>
              <a:gd name="adj" fmla="val 597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rapezoid 19">
            <a:extLst>
              <a:ext uri="{FF2B5EF4-FFF2-40B4-BE49-F238E27FC236}">
                <a16:creationId xmlns="" xmlns:a16="http://schemas.microsoft.com/office/drawing/2014/main" id="{53F8A0F7-F158-4837-B8F7-082352CBDA33}"/>
              </a:ext>
            </a:extLst>
          </p:cNvPr>
          <p:cNvSpPr/>
          <p:nvPr/>
        </p:nvSpPr>
        <p:spPr>
          <a:xfrm rot="14288774">
            <a:off x="7305616" y="3732021"/>
            <a:ext cx="2039383" cy="569916"/>
          </a:xfrm>
          <a:prstGeom prst="trapezoid">
            <a:avLst>
              <a:gd name="adj" fmla="val 59796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Parallelogram 21">
            <a:extLst>
              <a:ext uri="{FF2B5EF4-FFF2-40B4-BE49-F238E27FC236}">
                <a16:creationId xmlns="" xmlns:a16="http://schemas.microsoft.com/office/drawing/2014/main" id="{087D58F8-9858-425B-9580-D52B27311CC4}"/>
              </a:ext>
            </a:extLst>
          </p:cNvPr>
          <p:cNvSpPr/>
          <p:nvPr/>
        </p:nvSpPr>
        <p:spPr>
          <a:xfrm>
            <a:off x="8437570" y="2261132"/>
            <a:ext cx="1840789" cy="2480877"/>
          </a:xfrm>
          <a:prstGeom prst="parallelogram">
            <a:avLst>
              <a:gd name="adj" fmla="val 641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="" xmlns:a16="http://schemas.microsoft.com/office/drawing/2014/main" id="{76A627D8-E99F-4860-AD18-4785A865CBB6}"/>
              </a:ext>
            </a:extLst>
          </p:cNvPr>
          <p:cNvSpPr/>
          <p:nvPr/>
        </p:nvSpPr>
        <p:spPr>
          <a:xfrm>
            <a:off x="9130925" y="1802217"/>
            <a:ext cx="1350234" cy="725715"/>
          </a:xfrm>
          <a:prstGeom prst="triangle">
            <a:avLst>
              <a:gd name="adj" fmla="val 730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196F677C-EA67-4561-9ED8-89B7BA33220A}"/>
              </a:ext>
            </a:extLst>
          </p:cNvPr>
          <p:cNvSpPr/>
          <p:nvPr/>
        </p:nvSpPr>
        <p:spPr>
          <a:xfrm>
            <a:off x="2244573" y="2325949"/>
            <a:ext cx="24625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en-ID" sz="3200" b="1" i="0" dirty="0">
              <a:solidFill>
                <a:schemeClr val="accent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B81B80F-51A2-4D08-A244-F2936CC06BAF}"/>
              </a:ext>
            </a:extLst>
          </p:cNvPr>
          <p:cNvSpPr/>
          <p:nvPr/>
        </p:nvSpPr>
        <p:spPr>
          <a:xfrm>
            <a:off x="5779782" y="5234392"/>
            <a:ext cx="25369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3200" b="1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</a:p>
          <a:p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5F1D3E42-5D92-4C23-ACF1-9B4170B1862B}"/>
              </a:ext>
            </a:extLst>
          </p:cNvPr>
          <p:cNvSpPr/>
          <p:nvPr/>
        </p:nvSpPr>
        <p:spPr>
          <a:xfrm>
            <a:off x="6642934" y="1666621"/>
            <a:ext cx="24625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endParaRPr lang="en-ID" sz="3200" b="1" i="0" dirty="0">
              <a:solidFill>
                <a:schemeClr val="accent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ID" sz="1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5F95D3EF-618A-4523-ACA1-20F46F85EA3C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E028117C-A47F-41EF-9BE3-56755A7C2056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F7BA8384-F554-46E1-8EB8-535F129436C4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51864403-B910-4999-A33A-B35E37F6C9BD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300A1D49-2253-4014-BB90-2AEAA1708A53}"/>
              </a:ext>
            </a:extLst>
          </p:cNvPr>
          <p:cNvSpPr txBox="1"/>
          <p:nvPr/>
        </p:nvSpPr>
        <p:spPr>
          <a:xfrm>
            <a:off x="1221927" y="210893"/>
            <a:ext cx="2116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</a:t>
            </a:r>
          </a:p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</a:t>
            </a:r>
            <a:endParaRPr lang="en-ID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7C58078A-078B-4726-A736-1221BAF378F7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55" name="Isosceles Triangle 54">
              <a:extLst>
                <a:ext uri="{FF2B5EF4-FFF2-40B4-BE49-F238E27FC236}">
                  <a16:creationId xmlns="" xmlns:a16="http://schemas.microsoft.com/office/drawing/2014/main" id="{AC69668D-16A4-4565-9CEC-F7FEEE0F5912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="" xmlns:a16="http://schemas.microsoft.com/office/drawing/2014/main" id="{E4F1682D-DE10-4F78-9276-64C6666BD0F0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065605EE-5349-4185-AB31-CDEB08BACF4B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B8733250-A2F9-4022-BBEE-333B502FF0C2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56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 descr="A desk with a computer on a table&#10;&#10;Description automatically generated">
            <a:extLst>
              <a:ext uri="{FF2B5EF4-FFF2-40B4-BE49-F238E27FC236}">
                <a16:creationId xmlns="" xmlns:a16="http://schemas.microsoft.com/office/drawing/2014/main" id="{3FEFCF07-3F39-44B8-8214-98222CC30C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"/>
          <a:stretch>
            <a:fillRect/>
          </a:stretch>
        </p:blipFill>
        <p:spPr>
          <a:xfrm>
            <a:off x="2293188" y="0"/>
            <a:ext cx="9898812" cy="6858000"/>
          </a:xfrm>
          <a:custGeom>
            <a:avLst/>
            <a:gdLst>
              <a:gd name="connsiteX0" fmla="*/ 4058525 w 9898812"/>
              <a:gd name="connsiteY0" fmla="*/ 0 h 6858000"/>
              <a:gd name="connsiteX1" fmla="*/ 9898812 w 9898812"/>
              <a:gd name="connsiteY1" fmla="*/ 0 h 6858000"/>
              <a:gd name="connsiteX2" fmla="*/ 9898812 w 9898812"/>
              <a:gd name="connsiteY2" fmla="*/ 6858000 h 6858000"/>
              <a:gd name="connsiteX3" fmla="*/ 4058525 w 9898812"/>
              <a:gd name="connsiteY3" fmla="*/ 6858000 h 6858000"/>
              <a:gd name="connsiteX4" fmla="*/ 0 w 98988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8812" h="6858000">
                <a:moveTo>
                  <a:pt x="4058525" y="0"/>
                </a:moveTo>
                <a:lnTo>
                  <a:pt x="9898812" y="0"/>
                </a:lnTo>
                <a:lnTo>
                  <a:pt x="9898812" y="6858000"/>
                </a:lnTo>
                <a:lnTo>
                  <a:pt x="405852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Isosceles Triangle 41">
            <a:extLst>
              <a:ext uri="{FF2B5EF4-FFF2-40B4-BE49-F238E27FC236}">
                <a16:creationId xmlns="" xmlns:a16="http://schemas.microsoft.com/office/drawing/2014/main" id="{6980C860-3BF2-4B53-86E5-2ED771973BD1}"/>
              </a:ext>
            </a:extLst>
          </p:cNvPr>
          <p:cNvSpPr/>
          <p:nvPr/>
        </p:nvSpPr>
        <p:spPr>
          <a:xfrm rot="10800000">
            <a:off x="4099174" y="1264022"/>
            <a:ext cx="1513429" cy="130468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Isosceles Triangle 43">
            <a:extLst>
              <a:ext uri="{FF2B5EF4-FFF2-40B4-BE49-F238E27FC236}">
                <a16:creationId xmlns="" xmlns:a16="http://schemas.microsoft.com/office/drawing/2014/main" id="{6B29293D-3633-4F82-A2AF-C3F6554A97AC}"/>
              </a:ext>
            </a:extLst>
          </p:cNvPr>
          <p:cNvSpPr/>
          <p:nvPr/>
        </p:nvSpPr>
        <p:spPr>
          <a:xfrm rot="10800000">
            <a:off x="3182535" y="2841079"/>
            <a:ext cx="1513429" cy="130468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Isosceles Triangle 44">
            <a:extLst>
              <a:ext uri="{FF2B5EF4-FFF2-40B4-BE49-F238E27FC236}">
                <a16:creationId xmlns="" xmlns:a16="http://schemas.microsoft.com/office/drawing/2014/main" id="{02F3C34F-7766-48BD-90E0-542194CD3ED4}"/>
              </a:ext>
            </a:extLst>
          </p:cNvPr>
          <p:cNvSpPr/>
          <p:nvPr/>
        </p:nvSpPr>
        <p:spPr>
          <a:xfrm rot="10800000">
            <a:off x="2236240" y="4418136"/>
            <a:ext cx="1513429" cy="1304680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AC638340-7570-44AA-9B63-486F4941E99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7993477">
            <a:off x="618995" y="3007606"/>
            <a:ext cx="7694934" cy="38405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47000"/>
                </a:schemeClr>
              </a:gs>
              <a:gs pos="100000">
                <a:schemeClr val="accent4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81" tIns="34340" rIns="68681" bIns="34340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="" xmlns:a16="http://schemas.microsoft.com/office/drawing/2014/main" id="{532A1708-9DD6-487C-9B98-F9CAD71501A1}"/>
              </a:ext>
            </a:extLst>
          </p:cNvPr>
          <p:cNvSpPr/>
          <p:nvPr/>
        </p:nvSpPr>
        <p:spPr>
          <a:xfrm flipH="1">
            <a:off x="2293189" y="0"/>
            <a:ext cx="9898811" cy="6858000"/>
          </a:xfrm>
          <a:custGeom>
            <a:avLst/>
            <a:gdLst>
              <a:gd name="connsiteX0" fmla="*/ 5840286 w 9898811"/>
              <a:gd name="connsiteY0" fmla="*/ 0 h 6858000"/>
              <a:gd name="connsiteX1" fmla="*/ 0 w 9898811"/>
              <a:gd name="connsiteY1" fmla="*/ 0 h 6858000"/>
              <a:gd name="connsiteX2" fmla="*/ 0 w 9898811"/>
              <a:gd name="connsiteY2" fmla="*/ 6858000 h 6858000"/>
              <a:gd name="connsiteX3" fmla="*/ 5840286 w 9898811"/>
              <a:gd name="connsiteY3" fmla="*/ 6858000 h 6858000"/>
              <a:gd name="connsiteX4" fmla="*/ 9898811 w 989881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8811" h="6858000">
                <a:moveTo>
                  <a:pt x="5840286" y="0"/>
                </a:moveTo>
                <a:lnTo>
                  <a:pt x="0" y="0"/>
                </a:lnTo>
                <a:lnTo>
                  <a:pt x="0" y="6858000"/>
                </a:lnTo>
                <a:lnTo>
                  <a:pt x="5840286" y="6858000"/>
                </a:lnTo>
                <a:lnTo>
                  <a:pt x="9898811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73000"/>
                </a:schemeClr>
              </a:gs>
              <a:gs pos="62000">
                <a:schemeClr val="accent5">
                  <a:alpha val="91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EB8312EE-6D36-4C4C-BB10-9D723BBA0FD2}"/>
              </a:ext>
            </a:extLst>
          </p:cNvPr>
          <p:cNvSpPr txBox="1"/>
          <p:nvPr/>
        </p:nvSpPr>
        <p:spPr>
          <a:xfrm>
            <a:off x="6658957" y="1767765"/>
            <a:ext cx="4553329" cy="492443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A6920E43-0383-4C9F-9EB6-602E8D8BFE11}"/>
              </a:ext>
            </a:extLst>
          </p:cNvPr>
          <p:cNvSpPr txBox="1"/>
          <p:nvPr/>
        </p:nvSpPr>
        <p:spPr>
          <a:xfrm>
            <a:off x="5475950" y="3264343"/>
            <a:ext cx="4553329" cy="492443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lvl="0" defTabSz="457200">
              <a:spcBef>
                <a:spcPts val="200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6EC773A1-C3F5-4FC1-9BB0-247DE3840723}"/>
              </a:ext>
            </a:extLst>
          </p:cNvPr>
          <p:cNvSpPr txBox="1"/>
          <p:nvPr/>
        </p:nvSpPr>
        <p:spPr>
          <a:xfrm>
            <a:off x="4249149" y="4760922"/>
            <a:ext cx="4553329" cy="492443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lvl="0" defTabSz="457200">
              <a:spcBef>
                <a:spcPts val="200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926CD212-1FB5-45B6-8BC0-409CC1FCDB5D}"/>
              </a:ext>
            </a:extLst>
          </p:cNvPr>
          <p:cNvCxnSpPr/>
          <p:nvPr/>
        </p:nvCxnSpPr>
        <p:spPr>
          <a:xfrm>
            <a:off x="5957678" y="2568703"/>
            <a:ext cx="568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9F426145-084C-41FD-84ED-1E9C0A7AEA50}"/>
              </a:ext>
            </a:extLst>
          </p:cNvPr>
          <p:cNvCxnSpPr/>
          <p:nvPr/>
        </p:nvCxnSpPr>
        <p:spPr>
          <a:xfrm>
            <a:off x="4711700" y="4177957"/>
            <a:ext cx="568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E8F394E3-1407-46BE-B722-2539B9B4193D}"/>
              </a:ext>
            </a:extLst>
          </p:cNvPr>
          <p:cNvCxnSpPr/>
          <p:nvPr/>
        </p:nvCxnSpPr>
        <p:spPr>
          <a:xfrm>
            <a:off x="3659314" y="5787212"/>
            <a:ext cx="568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A8074354-5835-4016-8E61-B471F1C5B547}"/>
              </a:ext>
            </a:extLst>
          </p:cNvPr>
          <p:cNvSpPr txBox="1"/>
          <p:nvPr/>
        </p:nvSpPr>
        <p:spPr>
          <a:xfrm>
            <a:off x="4618862" y="150615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59498BE9-E2B4-4450-9DFC-D45A1A8249A4}"/>
              </a:ext>
            </a:extLst>
          </p:cNvPr>
          <p:cNvSpPr txBox="1"/>
          <p:nvPr/>
        </p:nvSpPr>
        <p:spPr>
          <a:xfrm>
            <a:off x="3695549" y="309028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B61AF8AB-AA61-4F2B-909D-A0DD22AE6802}"/>
              </a:ext>
            </a:extLst>
          </p:cNvPr>
          <p:cNvSpPr txBox="1"/>
          <p:nvPr/>
        </p:nvSpPr>
        <p:spPr>
          <a:xfrm>
            <a:off x="2765909" y="463714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ID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2B4F5779-4F22-42FB-960A-E9492B5A51B8}"/>
              </a:ext>
            </a:extLst>
          </p:cNvPr>
          <p:cNvGrpSpPr/>
          <p:nvPr/>
        </p:nvGrpSpPr>
        <p:grpSpPr>
          <a:xfrm>
            <a:off x="3882011" y="1926525"/>
            <a:ext cx="459529" cy="396240"/>
            <a:chOff x="8763000" y="873125"/>
            <a:chExt cx="265113" cy="228600"/>
          </a:xfrm>
          <a:solidFill>
            <a:schemeClr val="bg1">
              <a:lumMod val="75000"/>
            </a:schemeClr>
          </a:solidFill>
        </p:grpSpPr>
        <p:sp>
          <p:nvSpPr>
            <p:cNvPr id="65" name="Freeform 4348">
              <a:extLst>
                <a:ext uri="{FF2B5EF4-FFF2-40B4-BE49-F238E27FC236}">
                  <a16:creationId xmlns="" xmlns:a16="http://schemas.microsoft.com/office/drawing/2014/main" id="{743FC229-9149-45F8-858C-3D67CE655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000" y="996950"/>
              <a:ext cx="265113" cy="104775"/>
            </a:xfrm>
            <a:custGeom>
              <a:avLst/>
              <a:gdLst>
                <a:gd name="T0" fmla="*/ 479 w 837"/>
                <a:gd name="T1" fmla="*/ 74 h 329"/>
                <a:gd name="T2" fmla="*/ 478 w 837"/>
                <a:gd name="T3" fmla="*/ 78 h 329"/>
                <a:gd name="T4" fmla="*/ 478 w 837"/>
                <a:gd name="T5" fmla="*/ 81 h 329"/>
                <a:gd name="T6" fmla="*/ 475 w 837"/>
                <a:gd name="T7" fmla="*/ 83 h 329"/>
                <a:gd name="T8" fmla="*/ 474 w 837"/>
                <a:gd name="T9" fmla="*/ 85 h 329"/>
                <a:gd name="T10" fmla="*/ 472 w 837"/>
                <a:gd name="T11" fmla="*/ 87 h 329"/>
                <a:gd name="T12" fmla="*/ 469 w 837"/>
                <a:gd name="T13" fmla="*/ 88 h 329"/>
                <a:gd name="T14" fmla="*/ 467 w 837"/>
                <a:gd name="T15" fmla="*/ 89 h 329"/>
                <a:gd name="T16" fmla="*/ 464 w 837"/>
                <a:gd name="T17" fmla="*/ 89 h 329"/>
                <a:gd name="T18" fmla="*/ 344 w 837"/>
                <a:gd name="T19" fmla="*/ 89 h 329"/>
                <a:gd name="T20" fmla="*/ 341 w 837"/>
                <a:gd name="T21" fmla="*/ 89 h 329"/>
                <a:gd name="T22" fmla="*/ 338 w 837"/>
                <a:gd name="T23" fmla="*/ 88 h 329"/>
                <a:gd name="T24" fmla="*/ 335 w 837"/>
                <a:gd name="T25" fmla="*/ 87 h 329"/>
                <a:gd name="T26" fmla="*/ 333 w 837"/>
                <a:gd name="T27" fmla="*/ 85 h 329"/>
                <a:gd name="T28" fmla="*/ 331 w 837"/>
                <a:gd name="T29" fmla="*/ 83 h 329"/>
                <a:gd name="T30" fmla="*/ 330 w 837"/>
                <a:gd name="T31" fmla="*/ 81 h 329"/>
                <a:gd name="T32" fmla="*/ 329 w 837"/>
                <a:gd name="T33" fmla="*/ 78 h 329"/>
                <a:gd name="T34" fmla="*/ 329 w 837"/>
                <a:gd name="T35" fmla="*/ 74 h 329"/>
                <a:gd name="T36" fmla="*/ 329 w 837"/>
                <a:gd name="T37" fmla="*/ 0 h 329"/>
                <a:gd name="T38" fmla="*/ 0 w 837"/>
                <a:gd name="T39" fmla="*/ 0 h 329"/>
                <a:gd name="T40" fmla="*/ 0 w 837"/>
                <a:gd name="T41" fmla="*/ 314 h 329"/>
                <a:gd name="T42" fmla="*/ 0 w 837"/>
                <a:gd name="T43" fmla="*/ 317 h 329"/>
                <a:gd name="T44" fmla="*/ 1 w 837"/>
                <a:gd name="T45" fmla="*/ 319 h 329"/>
                <a:gd name="T46" fmla="*/ 2 w 837"/>
                <a:gd name="T47" fmla="*/ 323 h 329"/>
                <a:gd name="T48" fmla="*/ 5 w 837"/>
                <a:gd name="T49" fmla="*/ 325 h 329"/>
                <a:gd name="T50" fmla="*/ 7 w 837"/>
                <a:gd name="T51" fmla="*/ 326 h 329"/>
                <a:gd name="T52" fmla="*/ 9 w 837"/>
                <a:gd name="T53" fmla="*/ 328 h 329"/>
                <a:gd name="T54" fmla="*/ 12 w 837"/>
                <a:gd name="T55" fmla="*/ 328 h 329"/>
                <a:gd name="T56" fmla="*/ 14 w 837"/>
                <a:gd name="T57" fmla="*/ 329 h 329"/>
                <a:gd name="T58" fmla="*/ 822 w 837"/>
                <a:gd name="T59" fmla="*/ 329 h 329"/>
                <a:gd name="T60" fmla="*/ 825 w 837"/>
                <a:gd name="T61" fmla="*/ 328 h 329"/>
                <a:gd name="T62" fmla="*/ 828 w 837"/>
                <a:gd name="T63" fmla="*/ 328 h 329"/>
                <a:gd name="T64" fmla="*/ 831 w 837"/>
                <a:gd name="T65" fmla="*/ 326 h 329"/>
                <a:gd name="T66" fmla="*/ 833 w 837"/>
                <a:gd name="T67" fmla="*/ 325 h 329"/>
                <a:gd name="T68" fmla="*/ 835 w 837"/>
                <a:gd name="T69" fmla="*/ 323 h 329"/>
                <a:gd name="T70" fmla="*/ 836 w 837"/>
                <a:gd name="T71" fmla="*/ 319 h 329"/>
                <a:gd name="T72" fmla="*/ 837 w 837"/>
                <a:gd name="T73" fmla="*/ 317 h 329"/>
                <a:gd name="T74" fmla="*/ 837 w 837"/>
                <a:gd name="T75" fmla="*/ 314 h 329"/>
                <a:gd name="T76" fmla="*/ 837 w 837"/>
                <a:gd name="T77" fmla="*/ 0 h 329"/>
                <a:gd name="T78" fmla="*/ 479 w 837"/>
                <a:gd name="T79" fmla="*/ 0 h 329"/>
                <a:gd name="T80" fmla="*/ 479 w 837"/>
                <a:gd name="T81" fmla="*/ 7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329">
                  <a:moveTo>
                    <a:pt x="479" y="74"/>
                  </a:moveTo>
                  <a:lnTo>
                    <a:pt x="478" y="78"/>
                  </a:lnTo>
                  <a:lnTo>
                    <a:pt x="478" y="81"/>
                  </a:lnTo>
                  <a:lnTo>
                    <a:pt x="475" y="83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69" y="88"/>
                  </a:lnTo>
                  <a:lnTo>
                    <a:pt x="467" y="89"/>
                  </a:lnTo>
                  <a:lnTo>
                    <a:pt x="464" y="89"/>
                  </a:lnTo>
                  <a:lnTo>
                    <a:pt x="344" y="89"/>
                  </a:lnTo>
                  <a:lnTo>
                    <a:pt x="341" y="89"/>
                  </a:lnTo>
                  <a:lnTo>
                    <a:pt x="338" y="88"/>
                  </a:lnTo>
                  <a:lnTo>
                    <a:pt x="335" y="87"/>
                  </a:lnTo>
                  <a:lnTo>
                    <a:pt x="333" y="85"/>
                  </a:lnTo>
                  <a:lnTo>
                    <a:pt x="331" y="83"/>
                  </a:lnTo>
                  <a:lnTo>
                    <a:pt x="330" y="81"/>
                  </a:lnTo>
                  <a:lnTo>
                    <a:pt x="329" y="78"/>
                  </a:lnTo>
                  <a:lnTo>
                    <a:pt x="329" y="74"/>
                  </a:lnTo>
                  <a:lnTo>
                    <a:pt x="329" y="0"/>
                  </a:lnTo>
                  <a:lnTo>
                    <a:pt x="0" y="0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1" y="319"/>
                  </a:lnTo>
                  <a:lnTo>
                    <a:pt x="2" y="323"/>
                  </a:lnTo>
                  <a:lnTo>
                    <a:pt x="5" y="325"/>
                  </a:lnTo>
                  <a:lnTo>
                    <a:pt x="7" y="326"/>
                  </a:lnTo>
                  <a:lnTo>
                    <a:pt x="9" y="328"/>
                  </a:lnTo>
                  <a:lnTo>
                    <a:pt x="12" y="328"/>
                  </a:lnTo>
                  <a:lnTo>
                    <a:pt x="14" y="329"/>
                  </a:lnTo>
                  <a:lnTo>
                    <a:pt x="822" y="329"/>
                  </a:lnTo>
                  <a:lnTo>
                    <a:pt x="825" y="328"/>
                  </a:lnTo>
                  <a:lnTo>
                    <a:pt x="828" y="328"/>
                  </a:lnTo>
                  <a:lnTo>
                    <a:pt x="831" y="326"/>
                  </a:lnTo>
                  <a:lnTo>
                    <a:pt x="833" y="325"/>
                  </a:lnTo>
                  <a:lnTo>
                    <a:pt x="835" y="323"/>
                  </a:lnTo>
                  <a:lnTo>
                    <a:pt x="836" y="319"/>
                  </a:lnTo>
                  <a:lnTo>
                    <a:pt x="837" y="317"/>
                  </a:lnTo>
                  <a:lnTo>
                    <a:pt x="837" y="314"/>
                  </a:lnTo>
                  <a:lnTo>
                    <a:pt x="837" y="0"/>
                  </a:lnTo>
                  <a:lnTo>
                    <a:pt x="479" y="0"/>
                  </a:lnTo>
                  <a:lnTo>
                    <a:pt x="479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349">
              <a:extLst>
                <a:ext uri="{FF2B5EF4-FFF2-40B4-BE49-F238E27FC236}">
                  <a16:creationId xmlns="" xmlns:a16="http://schemas.microsoft.com/office/drawing/2014/main" id="{C7AB8AB0-A679-488C-855D-6D4A54DF5E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3000" y="873125"/>
              <a:ext cx="265113" cy="114300"/>
            </a:xfrm>
            <a:custGeom>
              <a:avLst/>
              <a:gdLst>
                <a:gd name="T0" fmla="*/ 272 w 837"/>
                <a:gd name="T1" fmla="*/ 137 h 359"/>
                <a:gd name="T2" fmla="*/ 278 w 837"/>
                <a:gd name="T3" fmla="*/ 114 h 359"/>
                <a:gd name="T4" fmla="*/ 290 w 837"/>
                <a:gd name="T5" fmla="*/ 92 h 359"/>
                <a:gd name="T6" fmla="*/ 304 w 837"/>
                <a:gd name="T7" fmla="*/ 73 h 359"/>
                <a:gd name="T8" fmla="*/ 322 w 837"/>
                <a:gd name="T9" fmla="*/ 57 h 359"/>
                <a:gd name="T10" fmla="*/ 343 w 837"/>
                <a:gd name="T11" fmla="*/ 44 h 359"/>
                <a:gd name="T12" fmla="*/ 365 w 837"/>
                <a:gd name="T13" fmla="*/ 36 h 359"/>
                <a:gd name="T14" fmla="*/ 391 w 837"/>
                <a:gd name="T15" fmla="*/ 30 h 359"/>
                <a:gd name="T16" fmla="*/ 417 w 837"/>
                <a:gd name="T17" fmla="*/ 30 h 359"/>
                <a:gd name="T18" fmla="*/ 441 w 837"/>
                <a:gd name="T19" fmla="*/ 36 h 359"/>
                <a:gd name="T20" fmla="*/ 465 w 837"/>
                <a:gd name="T21" fmla="*/ 44 h 359"/>
                <a:gd name="T22" fmla="*/ 485 w 837"/>
                <a:gd name="T23" fmla="*/ 57 h 359"/>
                <a:gd name="T24" fmla="*/ 502 w 837"/>
                <a:gd name="T25" fmla="*/ 73 h 359"/>
                <a:gd name="T26" fmla="*/ 517 w 837"/>
                <a:gd name="T27" fmla="*/ 92 h 359"/>
                <a:gd name="T28" fmla="*/ 528 w 837"/>
                <a:gd name="T29" fmla="*/ 114 h 359"/>
                <a:gd name="T30" fmla="*/ 535 w 837"/>
                <a:gd name="T31" fmla="*/ 137 h 359"/>
                <a:gd name="T32" fmla="*/ 270 w 837"/>
                <a:gd name="T33" fmla="*/ 149 h 359"/>
                <a:gd name="T34" fmla="*/ 567 w 837"/>
                <a:gd name="T35" fmla="*/ 149 h 359"/>
                <a:gd name="T36" fmla="*/ 562 w 837"/>
                <a:gd name="T37" fmla="*/ 119 h 359"/>
                <a:gd name="T38" fmla="*/ 551 w 837"/>
                <a:gd name="T39" fmla="*/ 91 h 359"/>
                <a:gd name="T40" fmla="*/ 535 w 837"/>
                <a:gd name="T41" fmla="*/ 65 h 359"/>
                <a:gd name="T42" fmla="*/ 515 w 837"/>
                <a:gd name="T43" fmla="*/ 43 h 359"/>
                <a:gd name="T44" fmla="*/ 491 w 837"/>
                <a:gd name="T45" fmla="*/ 25 h 359"/>
                <a:gd name="T46" fmla="*/ 465 w 837"/>
                <a:gd name="T47" fmla="*/ 11 h 359"/>
                <a:gd name="T48" fmla="*/ 436 w 837"/>
                <a:gd name="T49" fmla="*/ 2 h 359"/>
                <a:gd name="T50" fmla="*/ 404 w 837"/>
                <a:gd name="T51" fmla="*/ 0 h 359"/>
                <a:gd name="T52" fmla="*/ 372 w 837"/>
                <a:gd name="T53" fmla="*/ 2 h 359"/>
                <a:gd name="T54" fmla="*/ 343 w 837"/>
                <a:gd name="T55" fmla="*/ 11 h 359"/>
                <a:gd name="T56" fmla="*/ 315 w 837"/>
                <a:gd name="T57" fmla="*/ 25 h 359"/>
                <a:gd name="T58" fmla="*/ 291 w 837"/>
                <a:gd name="T59" fmla="*/ 43 h 359"/>
                <a:gd name="T60" fmla="*/ 272 w 837"/>
                <a:gd name="T61" fmla="*/ 65 h 359"/>
                <a:gd name="T62" fmla="*/ 256 w 837"/>
                <a:gd name="T63" fmla="*/ 91 h 359"/>
                <a:gd name="T64" fmla="*/ 245 w 837"/>
                <a:gd name="T65" fmla="*/ 119 h 359"/>
                <a:gd name="T66" fmla="*/ 240 w 837"/>
                <a:gd name="T67" fmla="*/ 149 h 359"/>
                <a:gd name="T68" fmla="*/ 12 w 837"/>
                <a:gd name="T69" fmla="*/ 150 h 359"/>
                <a:gd name="T70" fmla="*/ 7 w 837"/>
                <a:gd name="T71" fmla="*/ 152 h 359"/>
                <a:gd name="T72" fmla="*/ 2 w 837"/>
                <a:gd name="T73" fmla="*/ 156 h 359"/>
                <a:gd name="T74" fmla="*/ 0 w 837"/>
                <a:gd name="T75" fmla="*/ 162 h 359"/>
                <a:gd name="T76" fmla="*/ 0 w 837"/>
                <a:gd name="T77" fmla="*/ 359 h 359"/>
                <a:gd name="T78" fmla="*/ 329 w 837"/>
                <a:gd name="T79" fmla="*/ 314 h 359"/>
                <a:gd name="T80" fmla="*/ 330 w 837"/>
                <a:gd name="T81" fmla="*/ 308 h 359"/>
                <a:gd name="T82" fmla="*/ 333 w 837"/>
                <a:gd name="T83" fmla="*/ 304 h 359"/>
                <a:gd name="T84" fmla="*/ 338 w 837"/>
                <a:gd name="T85" fmla="*/ 300 h 359"/>
                <a:gd name="T86" fmla="*/ 344 w 837"/>
                <a:gd name="T87" fmla="*/ 299 h 359"/>
                <a:gd name="T88" fmla="*/ 467 w 837"/>
                <a:gd name="T89" fmla="*/ 299 h 359"/>
                <a:gd name="T90" fmla="*/ 472 w 837"/>
                <a:gd name="T91" fmla="*/ 302 h 359"/>
                <a:gd name="T92" fmla="*/ 475 w 837"/>
                <a:gd name="T93" fmla="*/ 306 h 359"/>
                <a:gd name="T94" fmla="*/ 478 w 837"/>
                <a:gd name="T95" fmla="*/ 312 h 359"/>
                <a:gd name="T96" fmla="*/ 479 w 837"/>
                <a:gd name="T97" fmla="*/ 359 h 359"/>
                <a:gd name="T98" fmla="*/ 837 w 837"/>
                <a:gd name="T99" fmla="*/ 164 h 359"/>
                <a:gd name="T100" fmla="*/ 836 w 837"/>
                <a:gd name="T101" fmla="*/ 159 h 359"/>
                <a:gd name="T102" fmla="*/ 833 w 837"/>
                <a:gd name="T103" fmla="*/ 154 h 359"/>
                <a:gd name="T104" fmla="*/ 828 w 837"/>
                <a:gd name="T105" fmla="*/ 151 h 359"/>
                <a:gd name="T106" fmla="*/ 822 w 837"/>
                <a:gd name="T107" fmla="*/ 14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359">
                  <a:moveTo>
                    <a:pt x="270" y="149"/>
                  </a:moveTo>
                  <a:lnTo>
                    <a:pt x="272" y="137"/>
                  </a:lnTo>
                  <a:lnTo>
                    <a:pt x="274" y="125"/>
                  </a:lnTo>
                  <a:lnTo>
                    <a:pt x="278" y="114"/>
                  </a:lnTo>
                  <a:lnTo>
                    <a:pt x="284" y="102"/>
                  </a:lnTo>
                  <a:lnTo>
                    <a:pt x="290" y="92"/>
                  </a:lnTo>
                  <a:lnTo>
                    <a:pt x="297" y="82"/>
                  </a:lnTo>
                  <a:lnTo>
                    <a:pt x="304" y="73"/>
                  </a:lnTo>
                  <a:lnTo>
                    <a:pt x="313" y="64"/>
                  </a:lnTo>
                  <a:lnTo>
                    <a:pt x="322" y="57"/>
                  </a:lnTo>
                  <a:lnTo>
                    <a:pt x="332" y="49"/>
                  </a:lnTo>
                  <a:lnTo>
                    <a:pt x="343" y="44"/>
                  </a:lnTo>
                  <a:lnTo>
                    <a:pt x="354" y="39"/>
                  </a:lnTo>
                  <a:lnTo>
                    <a:pt x="365" y="36"/>
                  </a:lnTo>
                  <a:lnTo>
                    <a:pt x="378" y="32"/>
                  </a:lnTo>
                  <a:lnTo>
                    <a:pt x="391" y="30"/>
                  </a:lnTo>
                  <a:lnTo>
                    <a:pt x="404" y="30"/>
                  </a:lnTo>
                  <a:lnTo>
                    <a:pt x="417" y="30"/>
                  </a:lnTo>
                  <a:lnTo>
                    <a:pt x="429" y="32"/>
                  </a:lnTo>
                  <a:lnTo>
                    <a:pt x="441" y="36"/>
                  </a:lnTo>
                  <a:lnTo>
                    <a:pt x="453" y="39"/>
                  </a:lnTo>
                  <a:lnTo>
                    <a:pt x="465" y="44"/>
                  </a:lnTo>
                  <a:lnTo>
                    <a:pt x="475" y="49"/>
                  </a:lnTo>
                  <a:lnTo>
                    <a:pt x="485" y="57"/>
                  </a:lnTo>
                  <a:lnTo>
                    <a:pt x="495" y="64"/>
                  </a:lnTo>
                  <a:lnTo>
                    <a:pt x="502" y="73"/>
                  </a:lnTo>
                  <a:lnTo>
                    <a:pt x="511" y="82"/>
                  </a:lnTo>
                  <a:lnTo>
                    <a:pt x="517" y="92"/>
                  </a:lnTo>
                  <a:lnTo>
                    <a:pt x="524" y="102"/>
                  </a:lnTo>
                  <a:lnTo>
                    <a:pt x="528" y="114"/>
                  </a:lnTo>
                  <a:lnTo>
                    <a:pt x="532" y="125"/>
                  </a:lnTo>
                  <a:lnTo>
                    <a:pt x="535" y="137"/>
                  </a:lnTo>
                  <a:lnTo>
                    <a:pt x="537" y="149"/>
                  </a:lnTo>
                  <a:lnTo>
                    <a:pt x="270" y="149"/>
                  </a:lnTo>
                  <a:close/>
                  <a:moveTo>
                    <a:pt x="822" y="149"/>
                  </a:moveTo>
                  <a:lnTo>
                    <a:pt x="567" y="149"/>
                  </a:lnTo>
                  <a:lnTo>
                    <a:pt x="565" y="134"/>
                  </a:lnTo>
                  <a:lnTo>
                    <a:pt x="562" y="119"/>
                  </a:lnTo>
                  <a:lnTo>
                    <a:pt x="557" y="104"/>
                  </a:lnTo>
                  <a:lnTo>
                    <a:pt x="551" y="91"/>
                  </a:lnTo>
                  <a:lnTo>
                    <a:pt x="544" y="77"/>
                  </a:lnTo>
                  <a:lnTo>
                    <a:pt x="535" y="65"/>
                  </a:lnTo>
                  <a:lnTo>
                    <a:pt x="526" y="54"/>
                  </a:lnTo>
                  <a:lnTo>
                    <a:pt x="515" y="43"/>
                  </a:lnTo>
                  <a:lnTo>
                    <a:pt x="504" y="33"/>
                  </a:lnTo>
                  <a:lnTo>
                    <a:pt x="491" y="25"/>
                  </a:lnTo>
                  <a:lnTo>
                    <a:pt x="479" y="17"/>
                  </a:lnTo>
                  <a:lnTo>
                    <a:pt x="465" y="11"/>
                  </a:lnTo>
                  <a:lnTo>
                    <a:pt x="451" y="7"/>
                  </a:lnTo>
                  <a:lnTo>
                    <a:pt x="436" y="2"/>
                  </a:lnTo>
                  <a:lnTo>
                    <a:pt x="420" y="0"/>
                  </a:lnTo>
                  <a:lnTo>
                    <a:pt x="404" y="0"/>
                  </a:lnTo>
                  <a:lnTo>
                    <a:pt x="388" y="0"/>
                  </a:lnTo>
                  <a:lnTo>
                    <a:pt x="372" y="2"/>
                  </a:lnTo>
                  <a:lnTo>
                    <a:pt x="357" y="7"/>
                  </a:lnTo>
                  <a:lnTo>
                    <a:pt x="343" y="11"/>
                  </a:lnTo>
                  <a:lnTo>
                    <a:pt x="329" y="17"/>
                  </a:lnTo>
                  <a:lnTo>
                    <a:pt x="315" y="25"/>
                  </a:lnTo>
                  <a:lnTo>
                    <a:pt x="303" y="33"/>
                  </a:lnTo>
                  <a:lnTo>
                    <a:pt x="291" y="43"/>
                  </a:lnTo>
                  <a:lnTo>
                    <a:pt x="282" y="54"/>
                  </a:lnTo>
                  <a:lnTo>
                    <a:pt x="272" y="65"/>
                  </a:lnTo>
                  <a:lnTo>
                    <a:pt x="264" y="77"/>
                  </a:lnTo>
                  <a:lnTo>
                    <a:pt x="256" y="91"/>
                  </a:lnTo>
                  <a:lnTo>
                    <a:pt x="251" y="104"/>
                  </a:lnTo>
                  <a:lnTo>
                    <a:pt x="245" y="119"/>
                  </a:lnTo>
                  <a:lnTo>
                    <a:pt x="242" y="134"/>
                  </a:lnTo>
                  <a:lnTo>
                    <a:pt x="240" y="149"/>
                  </a:lnTo>
                  <a:lnTo>
                    <a:pt x="14" y="149"/>
                  </a:lnTo>
                  <a:lnTo>
                    <a:pt x="12" y="150"/>
                  </a:lnTo>
                  <a:lnTo>
                    <a:pt x="9" y="151"/>
                  </a:lnTo>
                  <a:lnTo>
                    <a:pt x="7" y="152"/>
                  </a:lnTo>
                  <a:lnTo>
                    <a:pt x="5" y="154"/>
                  </a:lnTo>
                  <a:lnTo>
                    <a:pt x="2" y="156"/>
                  </a:lnTo>
                  <a:lnTo>
                    <a:pt x="1" y="159"/>
                  </a:lnTo>
                  <a:lnTo>
                    <a:pt x="0" y="162"/>
                  </a:lnTo>
                  <a:lnTo>
                    <a:pt x="0" y="164"/>
                  </a:lnTo>
                  <a:lnTo>
                    <a:pt x="0" y="359"/>
                  </a:lnTo>
                  <a:lnTo>
                    <a:pt x="329" y="359"/>
                  </a:lnTo>
                  <a:lnTo>
                    <a:pt x="329" y="314"/>
                  </a:lnTo>
                  <a:lnTo>
                    <a:pt x="329" y="312"/>
                  </a:lnTo>
                  <a:lnTo>
                    <a:pt x="330" y="308"/>
                  </a:lnTo>
                  <a:lnTo>
                    <a:pt x="331" y="306"/>
                  </a:lnTo>
                  <a:lnTo>
                    <a:pt x="333" y="304"/>
                  </a:lnTo>
                  <a:lnTo>
                    <a:pt x="335" y="302"/>
                  </a:lnTo>
                  <a:lnTo>
                    <a:pt x="338" y="300"/>
                  </a:lnTo>
                  <a:lnTo>
                    <a:pt x="341" y="299"/>
                  </a:lnTo>
                  <a:lnTo>
                    <a:pt x="344" y="299"/>
                  </a:lnTo>
                  <a:lnTo>
                    <a:pt x="464" y="299"/>
                  </a:lnTo>
                  <a:lnTo>
                    <a:pt x="467" y="299"/>
                  </a:lnTo>
                  <a:lnTo>
                    <a:pt x="469" y="300"/>
                  </a:lnTo>
                  <a:lnTo>
                    <a:pt x="472" y="302"/>
                  </a:lnTo>
                  <a:lnTo>
                    <a:pt x="474" y="304"/>
                  </a:lnTo>
                  <a:lnTo>
                    <a:pt x="475" y="306"/>
                  </a:lnTo>
                  <a:lnTo>
                    <a:pt x="478" y="308"/>
                  </a:lnTo>
                  <a:lnTo>
                    <a:pt x="478" y="312"/>
                  </a:lnTo>
                  <a:lnTo>
                    <a:pt x="479" y="314"/>
                  </a:lnTo>
                  <a:lnTo>
                    <a:pt x="479" y="359"/>
                  </a:lnTo>
                  <a:lnTo>
                    <a:pt x="837" y="359"/>
                  </a:lnTo>
                  <a:lnTo>
                    <a:pt x="837" y="164"/>
                  </a:lnTo>
                  <a:lnTo>
                    <a:pt x="837" y="162"/>
                  </a:lnTo>
                  <a:lnTo>
                    <a:pt x="836" y="159"/>
                  </a:lnTo>
                  <a:lnTo>
                    <a:pt x="835" y="156"/>
                  </a:lnTo>
                  <a:lnTo>
                    <a:pt x="833" y="154"/>
                  </a:lnTo>
                  <a:lnTo>
                    <a:pt x="831" y="152"/>
                  </a:lnTo>
                  <a:lnTo>
                    <a:pt x="828" y="151"/>
                  </a:lnTo>
                  <a:lnTo>
                    <a:pt x="825" y="150"/>
                  </a:lnTo>
                  <a:lnTo>
                    <a:pt x="82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5C4C3AF5-04BD-46F9-8897-80973DF56ADB}"/>
              </a:ext>
            </a:extLst>
          </p:cNvPr>
          <p:cNvGrpSpPr/>
          <p:nvPr/>
        </p:nvGrpSpPr>
        <p:grpSpPr>
          <a:xfrm>
            <a:off x="2199615" y="5343778"/>
            <a:ext cx="492549" cy="492549"/>
            <a:chOff x="7613650" y="1387475"/>
            <a:chExt cx="284163" cy="284163"/>
          </a:xfrm>
          <a:solidFill>
            <a:schemeClr val="bg1">
              <a:lumMod val="75000"/>
            </a:schemeClr>
          </a:solidFill>
        </p:grpSpPr>
        <p:sp>
          <p:nvSpPr>
            <p:cNvPr id="68" name="Freeform 4359">
              <a:extLst>
                <a:ext uri="{FF2B5EF4-FFF2-40B4-BE49-F238E27FC236}">
                  <a16:creationId xmlns="" xmlns:a16="http://schemas.microsoft.com/office/drawing/2014/main" id="{E219FEC1-BD5E-4E22-BE37-004B79C70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360">
              <a:extLst>
                <a:ext uri="{FF2B5EF4-FFF2-40B4-BE49-F238E27FC236}">
                  <a16:creationId xmlns="" xmlns:a16="http://schemas.microsoft.com/office/drawing/2014/main" id="{163A72EB-43B0-4DD9-8B24-60BF2115A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Freeform 4361">
            <a:extLst>
              <a:ext uri="{FF2B5EF4-FFF2-40B4-BE49-F238E27FC236}">
                <a16:creationId xmlns="" xmlns:a16="http://schemas.microsoft.com/office/drawing/2014/main" id="{348A5FB6-E6D4-4C4F-8C8F-6F3214CE8023}"/>
              </a:ext>
            </a:extLst>
          </p:cNvPr>
          <p:cNvSpPr>
            <a:spLocks noEditPoints="1"/>
          </p:cNvSpPr>
          <p:nvPr/>
        </p:nvSpPr>
        <p:spPr bwMode="auto">
          <a:xfrm>
            <a:off x="3013339" y="3659917"/>
            <a:ext cx="495299" cy="346710"/>
          </a:xfrm>
          <a:custGeom>
            <a:avLst/>
            <a:gdLst>
              <a:gd name="T0" fmla="*/ 719 w 898"/>
              <a:gd name="T1" fmla="*/ 476 h 628"/>
              <a:gd name="T2" fmla="*/ 721 w 898"/>
              <a:gd name="T3" fmla="*/ 457 h 628"/>
              <a:gd name="T4" fmla="*/ 810 w 898"/>
              <a:gd name="T5" fmla="*/ 454 h 628"/>
              <a:gd name="T6" fmla="*/ 822 w 898"/>
              <a:gd name="T7" fmla="*/ 468 h 628"/>
              <a:gd name="T8" fmla="*/ 810 w 898"/>
              <a:gd name="T9" fmla="*/ 483 h 628"/>
              <a:gd name="T10" fmla="*/ 695 w 898"/>
              <a:gd name="T11" fmla="*/ 344 h 628"/>
              <a:gd name="T12" fmla="*/ 705 w 898"/>
              <a:gd name="T13" fmla="*/ 328 h 628"/>
              <a:gd name="T14" fmla="*/ 794 w 898"/>
              <a:gd name="T15" fmla="*/ 306 h 628"/>
              <a:gd name="T16" fmla="*/ 788 w 898"/>
              <a:gd name="T17" fmla="*/ 324 h 628"/>
              <a:gd name="T18" fmla="*/ 517 w 898"/>
              <a:gd name="T19" fmla="*/ 417 h 628"/>
              <a:gd name="T20" fmla="*/ 518 w 898"/>
              <a:gd name="T21" fmla="*/ 478 h 628"/>
              <a:gd name="T22" fmla="*/ 485 w 898"/>
              <a:gd name="T23" fmla="*/ 515 h 628"/>
              <a:gd name="T24" fmla="*/ 434 w 898"/>
              <a:gd name="T25" fmla="*/ 522 h 628"/>
              <a:gd name="T26" fmla="*/ 391 w 898"/>
              <a:gd name="T27" fmla="*/ 497 h 628"/>
              <a:gd name="T28" fmla="*/ 374 w 898"/>
              <a:gd name="T29" fmla="*/ 449 h 628"/>
              <a:gd name="T30" fmla="*/ 391 w 898"/>
              <a:gd name="T31" fmla="*/ 401 h 628"/>
              <a:gd name="T32" fmla="*/ 434 w 898"/>
              <a:gd name="T33" fmla="*/ 376 h 628"/>
              <a:gd name="T34" fmla="*/ 662 w 898"/>
              <a:gd name="T35" fmla="*/ 214 h 628"/>
              <a:gd name="T36" fmla="*/ 681 w 898"/>
              <a:gd name="T37" fmla="*/ 212 h 628"/>
              <a:gd name="T38" fmla="*/ 687 w 898"/>
              <a:gd name="T39" fmla="*/ 230 h 628"/>
              <a:gd name="T40" fmla="*/ 333 w 898"/>
              <a:gd name="T41" fmla="*/ 200 h 628"/>
              <a:gd name="T42" fmla="*/ 298 w 898"/>
              <a:gd name="T43" fmla="*/ 113 h 628"/>
              <a:gd name="T44" fmla="*/ 320 w 898"/>
              <a:gd name="T45" fmla="*/ 106 h 628"/>
              <a:gd name="T46" fmla="*/ 355 w 898"/>
              <a:gd name="T47" fmla="*/ 191 h 628"/>
              <a:gd name="T48" fmla="*/ 257 w 898"/>
              <a:gd name="T49" fmla="*/ 262 h 628"/>
              <a:gd name="T50" fmla="*/ 238 w 898"/>
              <a:gd name="T51" fmla="*/ 260 h 628"/>
              <a:gd name="T52" fmla="*/ 182 w 898"/>
              <a:gd name="T53" fmla="*/ 191 h 628"/>
              <a:gd name="T54" fmla="*/ 199 w 898"/>
              <a:gd name="T55" fmla="*/ 181 h 628"/>
              <a:gd name="T56" fmla="*/ 263 w 898"/>
              <a:gd name="T57" fmla="*/ 247 h 628"/>
              <a:gd name="T58" fmla="*/ 199 w 898"/>
              <a:gd name="T59" fmla="*/ 351 h 628"/>
              <a:gd name="T60" fmla="*/ 110 w 898"/>
              <a:gd name="T61" fmla="*/ 324 h 628"/>
              <a:gd name="T62" fmla="*/ 104 w 898"/>
              <a:gd name="T63" fmla="*/ 306 h 628"/>
              <a:gd name="T64" fmla="*/ 194 w 898"/>
              <a:gd name="T65" fmla="*/ 328 h 628"/>
              <a:gd name="T66" fmla="*/ 202 w 898"/>
              <a:gd name="T67" fmla="*/ 344 h 628"/>
              <a:gd name="T68" fmla="*/ 80 w 898"/>
              <a:gd name="T69" fmla="*/ 478 h 628"/>
              <a:gd name="T70" fmla="*/ 78 w 898"/>
              <a:gd name="T71" fmla="*/ 459 h 628"/>
              <a:gd name="T72" fmla="*/ 169 w 898"/>
              <a:gd name="T73" fmla="*/ 454 h 628"/>
              <a:gd name="T74" fmla="*/ 181 w 898"/>
              <a:gd name="T75" fmla="*/ 468 h 628"/>
              <a:gd name="T76" fmla="*/ 169 w 898"/>
              <a:gd name="T77" fmla="*/ 483 h 628"/>
              <a:gd name="T78" fmla="*/ 441 w 898"/>
              <a:gd name="T79" fmla="*/ 78 h 628"/>
              <a:gd name="T80" fmla="*/ 460 w 898"/>
              <a:gd name="T81" fmla="*/ 81 h 628"/>
              <a:gd name="T82" fmla="*/ 463 w 898"/>
              <a:gd name="T83" fmla="*/ 173 h 628"/>
              <a:gd name="T84" fmla="*/ 446 w 898"/>
              <a:gd name="T85" fmla="*/ 181 h 628"/>
              <a:gd name="T86" fmla="*/ 434 w 898"/>
              <a:gd name="T87" fmla="*/ 166 h 628"/>
              <a:gd name="T88" fmla="*/ 580 w 898"/>
              <a:gd name="T89" fmla="*/ 104 h 628"/>
              <a:gd name="T90" fmla="*/ 600 w 898"/>
              <a:gd name="T91" fmla="*/ 116 h 628"/>
              <a:gd name="T92" fmla="*/ 562 w 898"/>
              <a:gd name="T93" fmla="*/ 202 h 628"/>
              <a:gd name="T94" fmla="*/ 543 w 898"/>
              <a:gd name="T95" fmla="*/ 194 h 628"/>
              <a:gd name="T96" fmla="*/ 403 w 898"/>
              <a:gd name="T97" fmla="*/ 2 h 628"/>
              <a:gd name="T98" fmla="*/ 255 w 898"/>
              <a:gd name="T99" fmla="*/ 44 h 628"/>
              <a:gd name="T100" fmla="*/ 131 w 898"/>
              <a:gd name="T101" fmla="*/ 132 h 628"/>
              <a:gd name="T102" fmla="*/ 45 w 898"/>
              <a:gd name="T103" fmla="*/ 255 h 628"/>
              <a:gd name="T104" fmla="*/ 3 w 898"/>
              <a:gd name="T105" fmla="*/ 403 h 628"/>
              <a:gd name="T106" fmla="*/ 4 w 898"/>
              <a:gd name="T107" fmla="*/ 624 h 628"/>
              <a:gd name="T108" fmla="*/ 888 w 898"/>
              <a:gd name="T109" fmla="*/ 627 h 628"/>
              <a:gd name="T110" fmla="*/ 898 w 898"/>
              <a:gd name="T111" fmla="*/ 449 h 628"/>
              <a:gd name="T112" fmla="*/ 870 w 898"/>
              <a:gd name="T113" fmla="*/ 294 h 628"/>
              <a:gd name="T114" fmla="*/ 795 w 898"/>
              <a:gd name="T115" fmla="*/ 164 h 628"/>
              <a:gd name="T116" fmla="*/ 681 w 898"/>
              <a:gd name="T117" fmla="*/ 66 h 628"/>
              <a:gd name="T118" fmla="*/ 539 w 898"/>
              <a:gd name="T119" fmla="*/ 9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8" h="628">
                <a:moveTo>
                  <a:pt x="807" y="483"/>
                </a:moveTo>
                <a:lnTo>
                  <a:pt x="732" y="483"/>
                </a:lnTo>
                <a:lnTo>
                  <a:pt x="729" y="483"/>
                </a:lnTo>
                <a:lnTo>
                  <a:pt x="726" y="482"/>
                </a:lnTo>
                <a:lnTo>
                  <a:pt x="723" y="481"/>
                </a:lnTo>
                <a:lnTo>
                  <a:pt x="721" y="478"/>
                </a:lnTo>
                <a:lnTo>
                  <a:pt x="719" y="476"/>
                </a:lnTo>
                <a:lnTo>
                  <a:pt x="718" y="474"/>
                </a:lnTo>
                <a:lnTo>
                  <a:pt x="717" y="471"/>
                </a:lnTo>
                <a:lnTo>
                  <a:pt x="717" y="468"/>
                </a:lnTo>
                <a:lnTo>
                  <a:pt x="717" y="465"/>
                </a:lnTo>
                <a:lnTo>
                  <a:pt x="718" y="462"/>
                </a:lnTo>
                <a:lnTo>
                  <a:pt x="719" y="459"/>
                </a:lnTo>
                <a:lnTo>
                  <a:pt x="721" y="457"/>
                </a:lnTo>
                <a:lnTo>
                  <a:pt x="723" y="455"/>
                </a:lnTo>
                <a:lnTo>
                  <a:pt x="726" y="454"/>
                </a:lnTo>
                <a:lnTo>
                  <a:pt x="729" y="454"/>
                </a:lnTo>
                <a:lnTo>
                  <a:pt x="732" y="453"/>
                </a:lnTo>
                <a:lnTo>
                  <a:pt x="732" y="453"/>
                </a:lnTo>
                <a:lnTo>
                  <a:pt x="808" y="453"/>
                </a:lnTo>
                <a:lnTo>
                  <a:pt x="810" y="454"/>
                </a:lnTo>
                <a:lnTo>
                  <a:pt x="813" y="454"/>
                </a:lnTo>
                <a:lnTo>
                  <a:pt x="815" y="456"/>
                </a:lnTo>
                <a:lnTo>
                  <a:pt x="817" y="458"/>
                </a:lnTo>
                <a:lnTo>
                  <a:pt x="819" y="460"/>
                </a:lnTo>
                <a:lnTo>
                  <a:pt x="821" y="462"/>
                </a:lnTo>
                <a:lnTo>
                  <a:pt x="822" y="466"/>
                </a:lnTo>
                <a:lnTo>
                  <a:pt x="822" y="468"/>
                </a:lnTo>
                <a:lnTo>
                  <a:pt x="822" y="471"/>
                </a:lnTo>
                <a:lnTo>
                  <a:pt x="821" y="474"/>
                </a:lnTo>
                <a:lnTo>
                  <a:pt x="819" y="476"/>
                </a:lnTo>
                <a:lnTo>
                  <a:pt x="817" y="478"/>
                </a:lnTo>
                <a:lnTo>
                  <a:pt x="815" y="481"/>
                </a:lnTo>
                <a:lnTo>
                  <a:pt x="813" y="482"/>
                </a:lnTo>
                <a:lnTo>
                  <a:pt x="810" y="483"/>
                </a:lnTo>
                <a:lnTo>
                  <a:pt x="807" y="483"/>
                </a:lnTo>
                <a:close/>
                <a:moveTo>
                  <a:pt x="710" y="355"/>
                </a:moveTo>
                <a:lnTo>
                  <a:pt x="706" y="355"/>
                </a:lnTo>
                <a:lnTo>
                  <a:pt x="702" y="353"/>
                </a:lnTo>
                <a:lnTo>
                  <a:pt x="699" y="351"/>
                </a:lnTo>
                <a:lnTo>
                  <a:pt x="696" y="347"/>
                </a:lnTo>
                <a:lnTo>
                  <a:pt x="695" y="344"/>
                </a:lnTo>
                <a:lnTo>
                  <a:pt x="695" y="342"/>
                </a:lnTo>
                <a:lnTo>
                  <a:pt x="695" y="338"/>
                </a:lnTo>
                <a:lnTo>
                  <a:pt x="696" y="335"/>
                </a:lnTo>
                <a:lnTo>
                  <a:pt x="698" y="333"/>
                </a:lnTo>
                <a:lnTo>
                  <a:pt x="700" y="331"/>
                </a:lnTo>
                <a:lnTo>
                  <a:pt x="702" y="329"/>
                </a:lnTo>
                <a:lnTo>
                  <a:pt x="705" y="328"/>
                </a:lnTo>
                <a:lnTo>
                  <a:pt x="775" y="298"/>
                </a:lnTo>
                <a:lnTo>
                  <a:pt x="777" y="297"/>
                </a:lnTo>
                <a:lnTo>
                  <a:pt x="780" y="297"/>
                </a:lnTo>
                <a:lnTo>
                  <a:pt x="783" y="298"/>
                </a:lnTo>
                <a:lnTo>
                  <a:pt x="785" y="298"/>
                </a:lnTo>
                <a:lnTo>
                  <a:pt x="791" y="302"/>
                </a:lnTo>
                <a:lnTo>
                  <a:pt x="794" y="306"/>
                </a:lnTo>
                <a:lnTo>
                  <a:pt x="795" y="309"/>
                </a:lnTo>
                <a:lnTo>
                  <a:pt x="795" y="313"/>
                </a:lnTo>
                <a:lnTo>
                  <a:pt x="795" y="315"/>
                </a:lnTo>
                <a:lnTo>
                  <a:pt x="794" y="318"/>
                </a:lnTo>
                <a:lnTo>
                  <a:pt x="793" y="320"/>
                </a:lnTo>
                <a:lnTo>
                  <a:pt x="791" y="322"/>
                </a:lnTo>
                <a:lnTo>
                  <a:pt x="788" y="324"/>
                </a:lnTo>
                <a:lnTo>
                  <a:pt x="785" y="325"/>
                </a:lnTo>
                <a:lnTo>
                  <a:pt x="716" y="354"/>
                </a:lnTo>
                <a:lnTo>
                  <a:pt x="714" y="355"/>
                </a:lnTo>
                <a:lnTo>
                  <a:pt x="710" y="355"/>
                </a:lnTo>
                <a:close/>
                <a:moveTo>
                  <a:pt x="684" y="235"/>
                </a:moveTo>
                <a:lnTo>
                  <a:pt x="511" y="408"/>
                </a:lnTo>
                <a:lnTo>
                  <a:pt x="517" y="417"/>
                </a:lnTo>
                <a:lnTo>
                  <a:pt x="520" y="427"/>
                </a:lnTo>
                <a:lnTo>
                  <a:pt x="523" y="438"/>
                </a:lnTo>
                <a:lnTo>
                  <a:pt x="524" y="449"/>
                </a:lnTo>
                <a:lnTo>
                  <a:pt x="523" y="456"/>
                </a:lnTo>
                <a:lnTo>
                  <a:pt x="522" y="464"/>
                </a:lnTo>
                <a:lnTo>
                  <a:pt x="520" y="471"/>
                </a:lnTo>
                <a:lnTo>
                  <a:pt x="518" y="478"/>
                </a:lnTo>
                <a:lnTo>
                  <a:pt x="515" y="485"/>
                </a:lnTo>
                <a:lnTo>
                  <a:pt x="511" y="490"/>
                </a:lnTo>
                <a:lnTo>
                  <a:pt x="507" y="497"/>
                </a:lnTo>
                <a:lnTo>
                  <a:pt x="502" y="502"/>
                </a:lnTo>
                <a:lnTo>
                  <a:pt x="496" y="506"/>
                </a:lnTo>
                <a:lnTo>
                  <a:pt x="491" y="511"/>
                </a:lnTo>
                <a:lnTo>
                  <a:pt x="485" y="515"/>
                </a:lnTo>
                <a:lnTo>
                  <a:pt x="478" y="518"/>
                </a:lnTo>
                <a:lnTo>
                  <a:pt x="471" y="520"/>
                </a:lnTo>
                <a:lnTo>
                  <a:pt x="464" y="522"/>
                </a:lnTo>
                <a:lnTo>
                  <a:pt x="457" y="523"/>
                </a:lnTo>
                <a:lnTo>
                  <a:pt x="449" y="523"/>
                </a:lnTo>
                <a:lnTo>
                  <a:pt x="442" y="523"/>
                </a:lnTo>
                <a:lnTo>
                  <a:pt x="434" y="522"/>
                </a:lnTo>
                <a:lnTo>
                  <a:pt x="427" y="520"/>
                </a:lnTo>
                <a:lnTo>
                  <a:pt x="419" y="518"/>
                </a:lnTo>
                <a:lnTo>
                  <a:pt x="413" y="515"/>
                </a:lnTo>
                <a:lnTo>
                  <a:pt x="408" y="511"/>
                </a:lnTo>
                <a:lnTo>
                  <a:pt x="401" y="506"/>
                </a:lnTo>
                <a:lnTo>
                  <a:pt x="396" y="502"/>
                </a:lnTo>
                <a:lnTo>
                  <a:pt x="391" y="497"/>
                </a:lnTo>
                <a:lnTo>
                  <a:pt x="387" y="490"/>
                </a:lnTo>
                <a:lnTo>
                  <a:pt x="383" y="485"/>
                </a:lnTo>
                <a:lnTo>
                  <a:pt x="380" y="478"/>
                </a:lnTo>
                <a:lnTo>
                  <a:pt x="378" y="471"/>
                </a:lnTo>
                <a:lnTo>
                  <a:pt x="375" y="464"/>
                </a:lnTo>
                <a:lnTo>
                  <a:pt x="374" y="456"/>
                </a:lnTo>
                <a:lnTo>
                  <a:pt x="374" y="449"/>
                </a:lnTo>
                <a:lnTo>
                  <a:pt x="374" y="441"/>
                </a:lnTo>
                <a:lnTo>
                  <a:pt x="375" y="434"/>
                </a:lnTo>
                <a:lnTo>
                  <a:pt x="378" y="427"/>
                </a:lnTo>
                <a:lnTo>
                  <a:pt x="380" y="420"/>
                </a:lnTo>
                <a:lnTo>
                  <a:pt x="383" y="413"/>
                </a:lnTo>
                <a:lnTo>
                  <a:pt x="387" y="407"/>
                </a:lnTo>
                <a:lnTo>
                  <a:pt x="391" y="401"/>
                </a:lnTo>
                <a:lnTo>
                  <a:pt x="396" y="396"/>
                </a:lnTo>
                <a:lnTo>
                  <a:pt x="401" y="391"/>
                </a:lnTo>
                <a:lnTo>
                  <a:pt x="408" y="386"/>
                </a:lnTo>
                <a:lnTo>
                  <a:pt x="413" y="383"/>
                </a:lnTo>
                <a:lnTo>
                  <a:pt x="419" y="380"/>
                </a:lnTo>
                <a:lnTo>
                  <a:pt x="427" y="377"/>
                </a:lnTo>
                <a:lnTo>
                  <a:pt x="434" y="376"/>
                </a:lnTo>
                <a:lnTo>
                  <a:pt x="442" y="375"/>
                </a:lnTo>
                <a:lnTo>
                  <a:pt x="449" y="374"/>
                </a:lnTo>
                <a:lnTo>
                  <a:pt x="460" y="375"/>
                </a:lnTo>
                <a:lnTo>
                  <a:pt x="471" y="377"/>
                </a:lnTo>
                <a:lnTo>
                  <a:pt x="480" y="381"/>
                </a:lnTo>
                <a:lnTo>
                  <a:pt x="490" y="388"/>
                </a:lnTo>
                <a:lnTo>
                  <a:pt x="662" y="214"/>
                </a:lnTo>
                <a:lnTo>
                  <a:pt x="665" y="212"/>
                </a:lnTo>
                <a:lnTo>
                  <a:pt x="668" y="211"/>
                </a:lnTo>
                <a:lnTo>
                  <a:pt x="671" y="210"/>
                </a:lnTo>
                <a:lnTo>
                  <a:pt x="673" y="209"/>
                </a:lnTo>
                <a:lnTo>
                  <a:pt x="676" y="210"/>
                </a:lnTo>
                <a:lnTo>
                  <a:pt x="679" y="211"/>
                </a:lnTo>
                <a:lnTo>
                  <a:pt x="681" y="212"/>
                </a:lnTo>
                <a:lnTo>
                  <a:pt x="684" y="214"/>
                </a:lnTo>
                <a:lnTo>
                  <a:pt x="686" y="216"/>
                </a:lnTo>
                <a:lnTo>
                  <a:pt x="687" y="219"/>
                </a:lnTo>
                <a:lnTo>
                  <a:pt x="688" y="222"/>
                </a:lnTo>
                <a:lnTo>
                  <a:pt x="688" y="225"/>
                </a:lnTo>
                <a:lnTo>
                  <a:pt x="688" y="228"/>
                </a:lnTo>
                <a:lnTo>
                  <a:pt x="687" y="230"/>
                </a:lnTo>
                <a:lnTo>
                  <a:pt x="686" y="232"/>
                </a:lnTo>
                <a:lnTo>
                  <a:pt x="684" y="235"/>
                </a:lnTo>
                <a:close/>
                <a:moveTo>
                  <a:pt x="347" y="201"/>
                </a:moveTo>
                <a:lnTo>
                  <a:pt x="343" y="202"/>
                </a:lnTo>
                <a:lnTo>
                  <a:pt x="341" y="204"/>
                </a:lnTo>
                <a:lnTo>
                  <a:pt x="337" y="202"/>
                </a:lnTo>
                <a:lnTo>
                  <a:pt x="333" y="200"/>
                </a:lnTo>
                <a:lnTo>
                  <a:pt x="329" y="197"/>
                </a:lnTo>
                <a:lnTo>
                  <a:pt x="327" y="193"/>
                </a:lnTo>
                <a:lnTo>
                  <a:pt x="298" y="124"/>
                </a:lnTo>
                <a:lnTo>
                  <a:pt x="297" y="121"/>
                </a:lnTo>
                <a:lnTo>
                  <a:pt x="297" y="118"/>
                </a:lnTo>
                <a:lnTo>
                  <a:pt x="297" y="116"/>
                </a:lnTo>
                <a:lnTo>
                  <a:pt x="298" y="113"/>
                </a:lnTo>
                <a:lnTo>
                  <a:pt x="299" y="110"/>
                </a:lnTo>
                <a:lnTo>
                  <a:pt x="302" y="108"/>
                </a:lnTo>
                <a:lnTo>
                  <a:pt x="304" y="106"/>
                </a:lnTo>
                <a:lnTo>
                  <a:pt x="306" y="105"/>
                </a:lnTo>
                <a:lnTo>
                  <a:pt x="312" y="104"/>
                </a:lnTo>
                <a:lnTo>
                  <a:pt x="318" y="104"/>
                </a:lnTo>
                <a:lnTo>
                  <a:pt x="320" y="106"/>
                </a:lnTo>
                <a:lnTo>
                  <a:pt x="322" y="107"/>
                </a:lnTo>
                <a:lnTo>
                  <a:pt x="324" y="109"/>
                </a:lnTo>
                <a:lnTo>
                  <a:pt x="325" y="113"/>
                </a:lnTo>
                <a:lnTo>
                  <a:pt x="354" y="182"/>
                </a:lnTo>
                <a:lnTo>
                  <a:pt x="355" y="185"/>
                </a:lnTo>
                <a:lnTo>
                  <a:pt x="356" y="189"/>
                </a:lnTo>
                <a:lnTo>
                  <a:pt x="355" y="191"/>
                </a:lnTo>
                <a:lnTo>
                  <a:pt x="354" y="194"/>
                </a:lnTo>
                <a:lnTo>
                  <a:pt x="353" y="196"/>
                </a:lnTo>
                <a:lnTo>
                  <a:pt x="351" y="198"/>
                </a:lnTo>
                <a:lnTo>
                  <a:pt x="349" y="200"/>
                </a:lnTo>
                <a:lnTo>
                  <a:pt x="347" y="201"/>
                </a:lnTo>
                <a:close/>
                <a:moveTo>
                  <a:pt x="260" y="260"/>
                </a:moveTo>
                <a:lnTo>
                  <a:pt x="257" y="262"/>
                </a:lnTo>
                <a:lnTo>
                  <a:pt x="255" y="263"/>
                </a:lnTo>
                <a:lnTo>
                  <a:pt x="251" y="265"/>
                </a:lnTo>
                <a:lnTo>
                  <a:pt x="249" y="265"/>
                </a:lnTo>
                <a:lnTo>
                  <a:pt x="246" y="265"/>
                </a:lnTo>
                <a:lnTo>
                  <a:pt x="243" y="263"/>
                </a:lnTo>
                <a:lnTo>
                  <a:pt x="241" y="262"/>
                </a:lnTo>
                <a:lnTo>
                  <a:pt x="238" y="260"/>
                </a:lnTo>
                <a:lnTo>
                  <a:pt x="185" y="207"/>
                </a:lnTo>
                <a:lnTo>
                  <a:pt x="183" y="204"/>
                </a:lnTo>
                <a:lnTo>
                  <a:pt x="182" y="201"/>
                </a:lnTo>
                <a:lnTo>
                  <a:pt x="181" y="198"/>
                </a:lnTo>
                <a:lnTo>
                  <a:pt x="181" y="196"/>
                </a:lnTo>
                <a:lnTo>
                  <a:pt x="181" y="193"/>
                </a:lnTo>
                <a:lnTo>
                  <a:pt x="182" y="191"/>
                </a:lnTo>
                <a:lnTo>
                  <a:pt x="183" y="187"/>
                </a:lnTo>
                <a:lnTo>
                  <a:pt x="185" y="185"/>
                </a:lnTo>
                <a:lnTo>
                  <a:pt x="187" y="183"/>
                </a:lnTo>
                <a:lnTo>
                  <a:pt x="190" y="182"/>
                </a:lnTo>
                <a:lnTo>
                  <a:pt x="192" y="181"/>
                </a:lnTo>
                <a:lnTo>
                  <a:pt x="196" y="181"/>
                </a:lnTo>
                <a:lnTo>
                  <a:pt x="199" y="181"/>
                </a:lnTo>
                <a:lnTo>
                  <a:pt x="201" y="182"/>
                </a:lnTo>
                <a:lnTo>
                  <a:pt x="204" y="183"/>
                </a:lnTo>
                <a:lnTo>
                  <a:pt x="206" y="185"/>
                </a:lnTo>
                <a:lnTo>
                  <a:pt x="260" y="239"/>
                </a:lnTo>
                <a:lnTo>
                  <a:pt x="261" y="242"/>
                </a:lnTo>
                <a:lnTo>
                  <a:pt x="263" y="244"/>
                </a:lnTo>
                <a:lnTo>
                  <a:pt x="263" y="247"/>
                </a:lnTo>
                <a:lnTo>
                  <a:pt x="264" y="250"/>
                </a:lnTo>
                <a:lnTo>
                  <a:pt x="263" y="253"/>
                </a:lnTo>
                <a:lnTo>
                  <a:pt x="263" y="255"/>
                </a:lnTo>
                <a:lnTo>
                  <a:pt x="261" y="258"/>
                </a:lnTo>
                <a:lnTo>
                  <a:pt x="260" y="260"/>
                </a:lnTo>
                <a:close/>
                <a:moveTo>
                  <a:pt x="201" y="347"/>
                </a:moveTo>
                <a:lnTo>
                  <a:pt x="199" y="351"/>
                </a:lnTo>
                <a:lnTo>
                  <a:pt x="196" y="353"/>
                </a:lnTo>
                <a:lnTo>
                  <a:pt x="191" y="355"/>
                </a:lnTo>
                <a:lnTo>
                  <a:pt x="187" y="355"/>
                </a:lnTo>
                <a:lnTo>
                  <a:pt x="185" y="355"/>
                </a:lnTo>
                <a:lnTo>
                  <a:pt x="182" y="354"/>
                </a:lnTo>
                <a:lnTo>
                  <a:pt x="112" y="325"/>
                </a:lnTo>
                <a:lnTo>
                  <a:pt x="110" y="324"/>
                </a:lnTo>
                <a:lnTo>
                  <a:pt x="107" y="322"/>
                </a:lnTo>
                <a:lnTo>
                  <a:pt x="106" y="320"/>
                </a:lnTo>
                <a:lnTo>
                  <a:pt x="104" y="318"/>
                </a:lnTo>
                <a:lnTo>
                  <a:pt x="104" y="315"/>
                </a:lnTo>
                <a:lnTo>
                  <a:pt x="103" y="313"/>
                </a:lnTo>
                <a:lnTo>
                  <a:pt x="104" y="309"/>
                </a:lnTo>
                <a:lnTo>
                  <a:pt x="104" y="306"/>
                </a:lnTo>
                <a:lnTo>
                  <a:pt x="108" y="302"/>
                </a:lnTo>
                <a:lnTo>
                  <a:pt x="112" y="298"/>
                </a:lnTo>
                <a:lnTo>
                  <a:pt x="115" y="298"/>
                </a:lnTo>
                <a:lnTo>
                  <a:pt x="118" y="297"/>
                </a:lnTo>
                <a:lnTo>
                  <a:pt x="121" y="297"/>
                </a:lnTo>
                <a:lnTo>
                  <a:pt x="124" y="298"/>
                </a:lnTo>
                <a:lnTo>
                  <a:pt x="194" y="328"/>
                </a:lnTo>
                <a:lnTo>
                  <a:pt x="196" y="329"/>
                </a:lnTo>
                <a:lnTo>
                  <a:pt x="198" y="331"/>
                </a:lnTo>
                <a:lnTo>
                  <a:pt x="200" y="333"/>
                </a:lnTo>
                <a:lnTo>
                  <a:pt x="201" y="335"/>
                </a:lnTo>
                <a:lnTo>
                  <a:pt x="202" y="338"/>
                </a:lnTo>
                <a:lnTo>
                  <a:pt x="202" y="342"/>
                </a:lnTo>
                <a:lnTo>
                  <a:pt x="202" y="344"/>
                </a:lnTo>
                <a:lnTo>
                  <a:pt x="201" y="347"/>
                </a:lnTo>
                <a:close/>
                <a:moveTo>
                  <a:pt x="166" y="483"/>
                </a:moveTo>
                <a:lnTo>
                  <a:pt x="91" y="483"/>
                </a:lnTo>
                <a:lnTo>
                  <a:pt x="88" y="483"/>
                </a:lnTo>
                <a:lnTo>
                  <a:pt x="84" y="482"/>
                </a:lnTo>
                <a:lnTo>
                  <a:pt x="82" y="481"/>
                </a:lnTo>
                <a:lnTo>
                  <a:pt x="80" y="478"/>
                </a:lnTo>
                <a:lnTo>
                  <a:pt x="78" y="476"/>
                </a:lnTo>
                <a:lnTo>
                  <a:pt x="77" y="474"/>
                </a:lnTo>
                <a:lnTo>
                  <a:pt x="76" y="471"/>
                </a:lnTo>
                <a:lnTo>
                  <a:pt x="76" y="468"/>
                </a:lnTo>
                <a:lnTo>
                  <a:pt x="76" y="465"/>
                </a:lnTo>
                <a:lnTo>
                  <a:pt x="77" y="462"/>
                </a:lnTo>
                <a:lnTo>
                  <a:pt x="78" y="459"/>
                </a:lnTo>
                <a:lnTo>
                  <a:pt x="80" y="457"/>
                </a:lnTo>
                <a:lnTo>
                  <a:pt x="82" y="455"/>
                </a:lnTo>
                <a:lnTo>
                  <a:pt x="84" y="454"/>
                </a:lnTo>
                <a:lnTo>
                  <a:pt x="88" y="454"/>
                </a:lnTo>
                <a:lnTo>
                  <a:pt x="91" y="453"/>
                </a:lnTo>
                <a:lnTo>
                  <a:pt x="166" y="453"/>
                </a:lnTo>
                <a:lnTo>
                  <a:pt x="169" y="454"/>
                </a:lnTo>
                <a:lnTo>
                  <a:pt x="172" y="454"/>
                </a:lnTo>
                <a:lnTo>
                  <a:pt x="174" y="455"/>
                </a:lnTo>
                <a:lnTo>
                  <a:pt x="176" y="457"/>
                </a:lnTo>
                <a:lnTo>
                  <a:pt x="179" y="459"/>
                </a:lnTo>
                <a:lnTo>
                  <a:pt x="180" y="462"/>
                </a:lnTo>
                <a:lnTo>
                  <a:pt x="181" y="465"/>
                </a:lnTo>
                <a:lnTo>
                  <a:pt x="181" y="468"/>
                </a:lnTo>
                <a:lnTo>
                  <a:pt x="181" y="471"/>
                </a:lnTo>
                <a:lnTo>
                  <a:pt x="180" y="474"/>
                </a:lnTo>
                <a:lnTo>
                  <a:pt x="179" y="476"/>
                </a:lnTo>
                <a:lnTo>
                  <a:pt x="176" y="478"/>
                </a:lnTo>
                <a:lnTo>
                  <a:pt x="174" y="481"/>
                </a:lnTo>
                <a:lnTo>
                  <a:pt x="172" y="482"/>
                </a:lnTo>
                <a:lnTo>
                  <a:pt x="169" y="483"/>
                </a:lnTo>
                <a:lnTo>
                  <a:pt x="166" y="483"/>
                </a:lnTo>
                <a:close/>
                <a:moveTo>
                  <a:pt x="434" y="91"/>
                </a:moveTo>
                <a:lnTo>
                  <a:pt x="434" y="88"/>
                </a:lnTo>
                <a:lnTo>
                  <a:pt x="435" y="85"/>
                </a:lnTo>
                <a:lnTo>
                  <a:pt x="436" y="83"/>
                </a:lnTo>
                <a:lnTo>
                  <a:pt x="439" y="81"/>
                </a:lnTo>
                <a:lnTo>
                  <a:pt x="441" y="78"/>
                </a:lnTo>
                <a:lnTo>
                  <a:pt x="443" y="77"/>
                </a:lnTo>
                <a:lnTo>
                  <a:pt x="446" y="76"/>
                </a:lnTo>
                <a:lnTo>
                  <a:pt x="449" y="76"/>
                </a:lnTo>
                <a:lnTo>
                  <a:pt x="451" y="76"/>
                </a:lnTo>
                <a:lnTo>
                  <a:pt x="455" y="77"/>
                </a:lnTo>
                <a:lnTo>
                  <a:pt x="457" y="78"/>
                </a:lnTo>
                <a:lnTo>
                  <a:pt x="460" y="81"/>
                </a:lnTo>
                <a:lnTo>
                  <a:pt x="461" y="83"/>
                </a:lnTo>
                <a:lnTo>
                  <a:pt x="463" y="85"/>
                </a:lnTo>
                <a:lnTo>
                  <a:pt x="463" y="88"/>
                </a:lnTo>
                <a:lnTo>
                  <a:pt x="464" y="91"/>
                </a:lnTo>
                <a:lnTo>
                  <a:pt x="464" y="166"/>
                </a:lnTo>
                <a:lnTo>
                  <a:pt x="463" y="169"/>
                </a:lnTo>
                <a:lnTo>
                  <a:pt x="463" y="173"/>
                </a:lnTo>
                <a:lnTo>
                  <a:pt x="461" y="175"/>
                </a:lnTo>
                <a:lnTo>
                  <a:pt x="460" y="177"/>
                </a:lnTo>
                <a:lnTo>
                  <a:pt x="457" y="179"/>
                </a:lnTo>
                <a:lnTo>
                  <a:pt x="455" y="180"/>
                </a:lnTo>
                <a:lnTo>
                  <a:pt x="451" y="181"/>
                </a:lnTo>
                <a:lnTo>
                  <a:pt x="449" y="181"/>
                </a:lnTo>
                <a:lnTo>
                  <a:pt x="446" y="181"/>
                </a:lnTo>
                <a:lnTo>
                  <a:pt x="443" y="180"/>
                </a:lnTo>
                <a:lnTo>
                  <a:pt x="441" y="179"/>
                </a:lnTo>
                <a:lnTo>
                  <a:pt x="439" y="177"/>
                </a:lnTo>
                <a:lnTo>
                  <a:pt x="436" y="175"/>
                </a:lnTo>
                <a:lnTo>
                  <a:pt x="435" y="173"/>
                </a:lnTo>
                <a:lnTo>
                  <a:pt x="434" y="169"/>
                </a:lnTo>
                <a:lnTo>
                  <a:pt x="434" y="166"/>
                </a:lnTo>
                <a:lnTo>
                  <a:pt x="434" y="91"/>
                </a:lnTo>
                <a:close/>
                <a:moveTo>
                  <a:pt x="543" y="182"/>
                </a:moveTo>
                <a:lnTo>
                  <a:pt x="572" y="113"/>
                </a:lnTo>
                <a:lnTo>
                  <a:pt x="573" y="109"/>
                </a:lnTo>
                <a:lnTo>
                  <a:pt x="576" y="107"/>
                </a:lnTo>
                <a:lnTo>
                  <a:pt x="578" y="106"/>
                </a:lnTo>
                <a:lnTo>
                  <a:pt x="580" y="104"/>
                </a:lnTo>
                <a:lnTo>
                  <a:pt x="586" y="104"/>
                </a:lnTo>
                <a:lnTo>
                  <a:pt x="592" y="105"/>
                </a:lnTo>
                <a:lnTo>
                  <a:pt x="595" y="106"/>
                </a:lnTo>
                <a:lnTo>
                  <a:pt x="597" y="108"/>
                </a:lnTo>
                <a:lnTo>
                  <a:pt x="598" y="110"/>
                </a:lnTo>
                <a:lnTo>
                  <a:pt x="600" y="113"/>
                </a:lnTo>
                <a:lnTo>
                  <a:pt x="600" y="116"/>
                </a:lnTo>
                <a:lnTo>
                  <a:pt x="601" y="118"/>
                </a:lnTo>
                <a:lnTo>
                  <a:pt x="601" y="121"/>
                </a:lnTo>
                <a:lnTo>
                  <a:pt x="600" y="124"/>
                </a:lnTo>
                <a:lnTo>
                  <a:pt x="571" y="193"/>
                </a:lnTo>
                <a:lnTo>
                  <a:pt x="569" y="197"/>
                </a:lnTo>
                <a:lnTo>
                  <a:pt x="566" y="200"/>
                </a:lnTo>
                <a:lnTo>
                  <a:pt x="562" y="202"/>
                </a:lnTo>
                <a:lnTo>
                  <a:pt x="557" y="204"/>
                </a:lnTo>
                <a:lnTo>
                  <a:pt x="554" y="202"/>
                </a:lnTo>
                <a:lnTo>
                  <a:pt x="551" y="201"/>
                </a:lnTo>
                <a:lnTo>
                  <a:pt x="549" y="200"/>
                </a:lnTo>
                <a:lnTo>
                  <a:pt x="547" y="198"/>
                </a:lnTo>
                <a:lnTo>
                  <a:pt x="544" y="196"/>
                </a:lnTo>
                <a:lnTo>
                  <a:pt x="543" y="194"/>
                </a:lnTo>
                <a:lnTo>
                  <a:pt x="542" y="191"/>
                </a:lnTo>
                <a:lnTo>
                  <a:pt x="542" y="189"/>
                </a:lnTo>
                <a:lnTo>
                  <a:pt x="542" y="185"/>
                </a:lnTo>
                <a:lnTo>
                  <a:pt x="543" y="182"/>
                </a:lnTo>
                <a:close/>
                <a:moveTo>
                  <a:pt x="449" y="0"/>
                </a:moveTo>
                <a:lnTo>
                  <a:pt x="426" y="0"/>
                </a:lnTo>
                <a:lnTo>
                  <a:pt x="403" y="2"/>
                </a:lnTo>
                <a:lnTo>
                  <a:pt x="381" y="6"/>
                </a:lnTo>
                <a:lnTo>
                  <a:pt x="358" y="9"/>
                </a:lnTo>
                <a:lnTo>
                  <a:pt x="337" y="14"/>
                </a:lnTo>
                <a:lnTo>
                  <a:pt x="316" y="21"/>
                </a:lnTo>
                <a:lnTo>
                  <a:pt x="295" y="27"/>
                </a:lnTo>
                <a:lnTo>
                  <a:pt x="275" y="36"/>
                </a:lnTo>
                <a:lnTo>
                  <a:pt x="255" y="44"/>
                </a:lnTo>
                <a:lnTo>
                  <a:pt x="235" y="55"/>
                </a:lnTo>
                <a:lnTo>
                  <a:pt x="216" y="66"/>
                </a:lnTo>
                <a:lnTo>
                  <a:pt x="198" y="77"/>
                </a:lnTo>
                <a:lnTo>
                  <a:pt x="181" y="89"/>
                </a:lnTo>
                <a:lnTo>
                  <a:pt x="164" y="103"/>
                </a:lnTo>
                <a:lnTo>
                  <a:pt x="148" y="117"/>
                </a:lnTo>
                <a:lnTo>
                  <a:pt x="131" y="132"/>
                </a:lnTo>
                <a:lnTo>
                  <a:pt x="116" y="148"/>
                </a:lnTo>
                <a:lnTo>
                  <a:pt x="103" y="164"/>
                </a:lnTo>
                <a:lnTo>
                  <a:pt x="90" y="181"/>
                </a:lnTo>
                <a:lnTo>
                  <a:pt x="77" y="198"/>
                </a:lnTo>
                <a:lnTo>
                  <a:pt x="65" y="216"/>
                </a:lnTo>
                <a:lnTo>
                  <a:pt x="54" y="236"/>
                </a:lnTo>
                <a:lnTo>
                  <a:pt x="45" y="255"/>
                </a:lnTo>
                <a:lnTo>
                  <a:pt x="35" y="274"/>
                </a:lnTo>
                <a:lnTo>
                  <a:pt x="28" y="294"/>
                </a:lnTo>
                <a:lnTo>
                  <a:pt x="20" y="316"/>
                </a:lnTo>
                <a:lnTo>
                  <a:pt x="15" y="337"/>
                </a:lnTo>
                <a:lnTo>
                  <a:pt x="9" y="359"/>
                </a:lnTo>
                <a:lnTo>
                  <a:pt x="5" y="380"/>
                </a:lnTo>
                <a:lnTo>
                  <a:pt x="3" y="403"/>
                </a:lnTo>
                <a:lnTo>
                  <a:pt x="1" y="426"/>
                </a:lnTo>
                <a:lnTo>
                  <a:pt x="0" y="449"/>
                </a:lnTo>
                <a:lnTo>
                  <a:pt x="0" y="613"/>
                </a:lnTo>
                <a:lnTo>
                  <a:pt x="1" y="616"/>
                </a:lnTo>
                <a:lnTo>
                  <a:pt x="1" y="620"/>
                </a:lnTo>
                <a:lnTo>
                  <a:pt x="3" y="622"/>
                </a:lnTo>
                <a:lnTo>
                  <a:pt x="4" y="624"/>
                </a:lnTo>
                <a:lnTo>
                  <a:pt x="7" y="626"/>
                </a:lnTo>
                <a:lnTo>
                  <a:pt x="9" y="627"/>
                </a:lnTo>
                <a:lnTo>
                  <a:pt x="13" y="628"/>
                </a:lnTo>
                <a:lnTo>
                  <a:pt x="15" y="628"/>
                </a:lnTo>
                <a:lnTo>
                  <a:pt x="883" y="628"/>
                </a:lnTo>
                <a:lnTo>
                  <a:pt x="886" y="628"/>
                </a:lnTo>
                <a:lnTo>
                  <a:pt x="888" y="627"/>
                </a:lnTo>
                <a:lnTo>
                  <a:pt x="891" y="626"/>
                </a:lnTo>
                <a:lnTo>
                  <a:pt x="893" y="624"/>
                </a:lnTo>
                <a:lnTo>
                  <a:pt x="895" y="622"/>
                </a:lnTo>
                <a:lnTo>
                  <a:pt x="897" y="620"/>
                </a:lnTo>
                <a:lnTo>
                  <a:pt x="898" y="616"/>
                </a:lnTo>
                <a:lnTo>
                  <a:pt x="898" y="613"/>
                </a:lnTo>
                <a:lnTo>
                  <a:pt x="898" y="449"/>
                </a:lnTo>
                <a:lnTo>
                  <a:pt x="897" y="426"/>
                </a:lnTo>
                <a:lnTo>
                  <a:pt x="895" y="403"/>
                </a:lnTo>
                <a:lnTo>
                  <a:pt x="892" y="380"/>
                </a:lnTo>
                <a:lnTo>
                  <a:pt x="888" y="359"/>
                </a:lnTo>
                <a:lnTo>
                  <a:pt x="884" y="337"/>
                </a:lnTo>
                <a:lnTo>
                  <a:pt x="877" y="316"/>
                </a:lnTo>
                <a:lnTo>
                  <a:pt x="870" y="294"/>
                </a:lnTo>
                <a:lnTo>
                  <a:pt x="862" y="274"/>
                </a:lnTo>
                <a:lnTo>
                  <a:pt x="854" y="255"/>
                </a:lnTo>
                <a:lnTo>
                  <a:pt x="843" y="236"/>
                </a:lnTo>
                <a:lnTo>
                  <a:pt x="832" y="216"/>
                </a:lnTo>
                <a:lnTo>
                  <a:pt x="821" y="198"/>
                </a:lnTo>
                <a:lnTo>
                  <a:pt x="809" y="181"/>
                </a:lnTo>
                <a:lnTo>
                  <a:pt x="795" y="164"/>
                </a:lnTo>
                <a:lnTo>
                  <a:pt x="781" y="148"/>
                </a:lnTo>
                <a:lnTo>
                  <a:pt x="766" y="132"/>
                </a:lnTo>
                <a:lnTo>
                  <a:pt x="750" y="117"/>
                </a:lnTo>
                <a:lnTo>
                  <a:pt x="734" y="103"/>
                </a:lnTo>
                <a:lnTo>
                  <a:pt x="717" y="89"/>
                </a:lnTo>
                <a:lnTo>
                  <a:pt x="700" y="77"/>
                </a:lnTo>
                <a:lnTo>
                  <a:pt x="681" y="66"/>
                </a:lnTo>
                <a:lnTo>
                  <a:pt x="662" y="55"/>
                </a:lnTo>
                <a:lnTo>
                  <a:pt x="643" y="44"/>
                </a:lnTo>
                <a:lnTo>
                  <a:pt x="624" y="36"/>
                </a:lnTo>
                <a:lnTo>
                  <a:pt x="603" y="27"/>
                </a:lnTo>
                <a:lnTo>
                  <a:pt x="582" y="21"/>
                </a:lnTo>
                <a:lnTo>
                  <a:pt x="561" y="14"/>
                </a:lnTo>
                <a:lnTo>
                  <a:pt x="539" y="9"/>
                </a:lnTo>
                <a:lnTo>
                  <a:pt x="517" y="6"/>
                </a:lnTo>
                <a:lnTo>
                  <a:pt x="494" y="2"/>
                </a:lnTo>
                <a:lnTo>
                  <a:pt x="472" y="0"/>
                </a:lnTo>
                <a:lnTo>
                  <a:pt x="44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2BB65769-DB2C-40FA-84EC-86E5AD90743D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/>
          </a:solidFill>
        </p:grpSpPr>
        <p:sp>
          <p:nvSpPr>
            <p:cNvPr id="72" name="Rectangle 71">
              <a:extLst>
                <a:ext uri="{FF2B5EF4-FFF2-40B4-BE49-F238E27FC236}">
                  <a16:creationId xmlns="" xmlns:a16="http://schemas.microsoft.com/office/drawing/2014/main" id="{CABF917F-7E53-4713-9ACF-F0963CD0B96B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="" xmlns:a16="http://schemas.microsoft.com/office/drawing/2014/main" id="{D148CA0B-8BE9-4EF0-9662-288FC497572F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="" xmlns:a16="http://schemas.microsoft.com/office/drawing/2014/main" id="{8BE2EA5B-378F-4484-A6E9-488C474218C1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6DDB8CDA-6209-4316-9E65-563384767694}"/>
              </a:ext>
            </a:extLst>
          </p:cNvPr>
          <p:cNvSpPr txBox="1"/>
          <p:nvPr/>
        </p:nvSpPr>
        <p:spPr>
          <a:xfrm>
            <a:off x="1221927" y="210893"/>
            <a:ext cx="2116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</a:p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en-ID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0C91C7A2-5E70-4136-BFA9-B144A097C801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78" name="Isosceles Triangle 77">
              <a:extLst>
                <a:ext uri="{FF2B5EF4-FFF2-40B4-BE49-F238E27FC236}">
                  <a16:creationId xmlns="" xmlns:a16="http://schemas.microsoft.com/office/drawing/2014/main" id="{EBB86E02-4F35-4BA4-B8BB-869BB6CE7D22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="" xmlns:a16="http://schemas.microsoft.com/office/drawing/2014/main" id="{7DA6EF07-49BC-4513-870A-AD783D52EE7D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7186ED4C-1B23-44A1-971C-16434DFB9D18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E1644878-8451-466F-93DB-81157CE75417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820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computer&#10;&#10;Description automatically generated">
            <a:extLst>
              <a:ext uri="{FF2B5EF4-FFF2-40B4-BE49-F238E27FC236}">
                <a16:creationId xmlns="" xmlns:a16="http://schemas.microsoft.com/office/drawing/2014/main" id="{D00CFDBB-5594-4920-B2F5-E3EBD5D03D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8" b="17842"/>
          <a:stretch/>
        </p:blipFill>
        <p:spPr>
          <a:xfrm>
            <a:off x="0" y="1347245"/>
            <a:ext cx="12192000" cy="4864870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D80687CC-B1D1-41F2-8687-037533C82B06}"/>
              </a:ext>
            </a:extLst>
          </p:cNvPr>
          <p:cNvSpPr/>
          <p:nvPr/>
        </p:nvSpPr>
        <p:spPr>
          <a:xfrm>
            <a:off x="11277" y="1347244"/>
            <a:ext cx="12180723" cy="4872947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5833FD59-C7EC-46AD-A3E2-182DC6235F7C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83FFBD34-1EFF-4D95-AAD1-92A79D0EA1E5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72C16C46-ADFC-4BB0-A5AB-5374FA81D5E0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F9C4B6F-B2E1-4B1D-95EC-E5DDA689DFE3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AD8DBC-4F88-4F84-8600-1BF5D178D300}"/>
              </a:ext>
            </a:extLst>
          </p:cNvPr>
          <p:cNvSpPr txBox="1"/>
          <p:nvPr/>
        </p:nvSpPr>
        <p:spPr>
          <a:xfrm>
            <a:off x="1221927" y="210893"/>
            <a:ext cx="2116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b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endParaRPr lang="en-ID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F8F9EC59-FF49-49CD-9495-A4662063A5CE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7A28F14D-AA8F-497C-8532-EEDE80FD9524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="" xmlns:a16="http://schemas.microsoft.com/office/drawing/2014/main" id="{BF614BB1-BD9E-4D43-AADD-A8FF4A0C5FE6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EEFA04F0-DC98-4FB1-998E-CFA92CCC3D96}"/>
              </a:ext>
            </a:extLst>
          </p:cNvPr>
          <p:cNvGrpSpPr/>
          <p:nvPr/>
        </p:nvGrpSpPr>
        <p:grpSpPr>
          <a:xfrm>
            <a:off x="1066801" y="2149425"/>
            <a:ext cx="10058400" cy="3400425"/>
            <a:chOff x="1847715" y="1619250"/>
            <a:chExt cx="8496571" cy="3400425"/>
          </a:xfrm>
        </p:grpSpPr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1758200E-F22F-424D-B241-1E00B77FD82B}"/>
                </a:ext>
              </a:extLst>
            </p:cNvPr>
            <p:cNvGrpSpPr/>
            <p:nvPr/>
          </p:nvGrpSpPr>
          <p:grpSpPr>
            <a:xfrm>
              <a:off x="1847715" y="2731801"/>
              <a:ext cx="2119380" cy="2287874"/>
              <a:chOff x="2559811" y="2084101"/>
              <a:chExt cx="2119380" cy="2287874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="" xmlns:a16="http://schemas.microsoft.com/office/drawing/2014/main" id="{A0E57E2C-1E8E-4D4A-88BF-BC3D1B0582C0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="" xmlns:a16="http://schemas.microsoft.com/office/drawing/2014/main" id="{9F42CFDD-DC81-47A3-8F1D-6E60E688EEEC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8D6AFB49-6AA2-4A30-ABEE-31D9167669E7}"/>
                </a:ext>
              </a:extLst>
            </p:cNvPr>
            <p:cNvGrpSpPr/>
            <p:nvPr/>
          </p:nvGrpSpPr>
          <p:grpSpPr>
            <a:xfrm>
              <a:off x="2924040" y="3152775"/>
              <a:ext cx="2119380" cy="1866900"/>
              <a:chOff x="2559811" y="2084101"/>
              <a:chExt cx="2119380" cy="228787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0F18F478-3DB2-431A-8748-A72A01924893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="" xmlns:a16="http://schemas.microsoft.com/office/drawing/2014/main" id="{34998613-605C-4D2F-AE4B-E943FF6AB6D3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id="{0CA7E7EE-DCB7-4EE6-AEE8-22F8851C33B5}"/>
                </a:ext>
              </a:extLst>
            </p:cNvPr>
            <p:cNvGrpSpPr/>
            <p:nvPr/>
          </p:nvGrpSpPr>
          <p:grpSpPr>
            <a:xfrm>
              <a:off x="3967095" y="2038350"/>
              <a:ext cx="2119380" cy="2981325"/>
              <a:chOff x="2559811" y="2084101"/>
              <a:chExt cx="2119380" cy="2287874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="" xmlns:a16="http://schemas.microsoft.com/office/drawing/2014/main" id="{E0AFAA57-1E5B-4F82-AA2B-09073614A976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="" xmlns:a16="http://schemas.microsoft.com/office/drawing/2014/main" id="{23924442-E164-4E77-A4C8-1DCB9D783CA1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="" xmlns:a16="http://schemas.microsoft.com/office/drawing/2014/main" id="{54FD76A4-AB29-45E2-A4AB-95672464A754}"/>
                </a:ext>
              </a:extLst>
            </p:cNvPr>
            <p:cNvGrpSpPr/>
            <p:nvPr/>
          </p:nvGrpSpPr>
          <p:grpSpPr>
            <a:xfrm>
              <a:off x="5060055" y="3781425"/>
              <a:ext cx="2119380" cy="1238250"/>
              <a:chOff x="2559811" y="2084101"/>
              <a:chExt cx="2119380" cy="2287874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="" xmlns:a16="http://schemas.microsoft.com/office/drawing/2014/main" id="{79A698C0-6176-4B00-84D7-833AEDFC0B9D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="" xmlns:a16="http://schemas.microsoft.com/office/drawing/2014/main" id="{CF58E8AF-77FC-472C-82B3-54478524C09E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7405791B-87F6-4B35-9342-38D1997B0DD4}"/>
                </a:ext>
              </a:extLst>
            </p:cNvPr>
            <p:cNvGrpSpPr/>
            <p:nvPr/>
          </p:nvGrpSpPr>
          <p:grpSpPr>
            <a:xfrm>
              <a:off x="6105526" y="4486275"/>
              <a:ext cx="2119380" cy="533400"/>
              <a:chOff x="2559811" y="2084101"/>
              <a:chExt cx="2119380" cy="2287874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="" xmlns:a16="http://schemas.microsoft.com/office/drawing/2014/main" id="{8218E1B3-BC26-44D5-9284-DE58B0E13217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="" xmlns:a16="http://schemas.microsoft.com/office/drawing/2014/main" id="{B7784460-0289-41FB-8C68-86C2ECBE34B2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="" xmlns:a16="http://schemas.microsoft.com/office/drawing/2014/main" id="{49105F09-922C-4BBC-9936-CDF09F4CC69B}"/>
                </a:ext>
              </a:extLst>
            </p:cNvPr>
            <p:cNvGrpSpPr/>
            <p:nvPr/>
          </p:nvGrpSpPr>
          <p:grpSpPr>
            <a:xfrm>
              <a:off x="7184266" y="2971800"/>
              <a:ext cx="2119380" cy="2047875"/>
              <a:chOff x="2559811" y="2084101"/>
              <a:chExt cx="2119380" cy="228787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="" xmlns:a16="http://schemas.microsoft.com/office/drawing/2014/main" id="{1F45AB36-61CF-483D-8874-5670F51C4B91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="" xmlns:a16="http://schemas.microsoft.com/office/drawing/2014/main" id="{0E0C461C-241B-4D16-9C7D-1A3633EBC2A5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="" xmlns:a16="http://schemas.microsoft.com/office/drawing/2014/main" id="{B4BFFC89-03D8-4733-85E7-1626118B6214}"/>
                </a:ext>
              </a:extLst>
            </p:cNvPr>
            <p:cNvGrpSpPr/>
            <p:nvPr/>
          </p:nvGrpSpPr>
          <p:grpSpPr>
            <a:xfrm>
              <a:off x="8224906" y="1619250"/>
              <a:ext cx="2119380" cy="3400425"/>
              <a:chOff x="2559811" y="2084101"/>
              <a:chExt cx="2119380" cy="2287874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="" xmlns:a16="http://schemas.microsoft.com/office/drawing/2014/main" id="{CB0120FE-6758-45C5-A09E-220DD98637C1}"/>
                  </a:ext>
                </a:extLst>
              </p:cNvPr>
              <p:cNvSpPr/>
              <p:nvPr/>
            </p:nvSpPr>
            <p:spPr>
              <a:xfrm>
                <a:off x="255981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="" xmlns:a16="http://schemas.microsoft.com/office/drawing/2014/main" id="{7754EAA2-8F0E-4D5E-9618-CDEE8D0865EE}"/>
                  </a:ext>
                </a:extLst>
              </p:cNvPr>
              <p:cNvSpPr/>
              <p:nvPr/>
            </p:nvSpPr>
            <p:spPr>
              <a:xfrm flipH="1">
                <a:off x="3619501" y="2084101"/>
                <a:ext cx="1059690" cy="2287874"/>
              </a:xfrm>
              <a:custGeom>
                <a:avLst/>
                <a:gdLst>
                  <a:gd name="connsiteX0" fmla="*/ 1059690 w 1059690"/>
                  <a:gd name="connsiteY0" fmla="*/ 0 h 2287874"/>
                  <a:gd name="connsiteX1" fmla="*/ 1059690 w 1059690"/>
                  <a:gd name="connsiteY1" fmla="*/ 2287874 h 2287874"/>
                  <a:gd name="connsiteX2" fmla="*/ 0 w 1059690"/>
                  <a:gd name="connsiteY2" fmla="*/ 2287874 h 2287874"/>
                  <a:gd name="connsiteX3" fmla="*/ 61336 w 1059690"/>
                  <a:gd name="connsiteY3" fmla="*/ 2208434 h 2287874"/>
                  <a:gd name="connsiteX4" fmla="*/ 518439 w 1059690"/>
                  <a:gd name="connsiteY4" fmla="*/ 1483335 h 2287874"/>
                  <a:gd name="connsiteX5" fmla="*/ 1058368 w 1059690"/>
                  <a:gd name="connsiteY5" fmla="*/ 10059 h 228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690" h="2287874">
                    <a:moveTo>
                      <a:pt x="1059690" y="0"/>
                    </a:moveTo>
                    <a:lnTo>
                      <a:pt x="1059690" y="2287874"/>
                    </a:lnTo>
                    <a:lnTo>
                      <a:pt x="0" y="2287874"/>
                    </a:lnTo>
                    <a:lnTo>
                      <a:pt x="61336" y="2208434"/>
                    </a:lnTo>
                    <a:cubicBezTo>
                      <a:pt x="219465" y="1995042"/>
                      <a:pt x="374882" y="1750524"/>
                      <a:pt x="518439" y="1483335"/>
                    </a:cubicBezTo>
                    <a:cubicBezTo>
                      <a:pt x="805553" y="948957"/>
                      <a:pt x="990863" y="425075"/>
                      <a:pt x="1058368" y="10059"/>
                    </a:cubicBezTo>
                    <a:close/>
                  </a:path>
                </a:pathLst>
              </a:custGeom>
              <a:solidFill>
                <a:srgbClr val="300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002D4903-6374-4055-8336-C7E82537D17B}"/>
              </a:ext>
            </a:extLst>
          </p:cNvPr>
          <p:cNvSpPr txBox="1"/>
          <p:nvPr/>
        </p:nvSpPr>
        <p:spPr>
          <a:xfrm>
            <a:off x="1998114" y="28360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F63C0048-6A96-44B9-AA2C-FCACA149CA95}"/>
              </a:ext>
            </a:extLst>
          </p:cNvPr>
          <p:cNvSpPr txBox="1"/>
          <p:nvPr/>
        </p:nvSpPr>
        <p:spPr>
          <a:xfrm>
            <a:off x="3275852" y="32053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B2FAA441-0CDF-4668-9F5A-057D21829D3D}"/>
              </a:ext>
            </a:extLst>
          </p:cNvPr>
          <p:cNvSpPr txBox="1"/>
          <p:nvPr/>
        </p:nvSpPr>
        <p:spPr>
          <a:xfrm>
            <a:off x="4507078" y="21450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6F16D1F0-213A-4AC9-AB3D-BF4D3167AB73}"/>
              </a:ext>
            </a:extLst>
          </p:cNvPr>
          <p:cNvSpPr txBox="1"/>
          <p:nvPr/>
        </p:nvSpPr>
        <p:spPr>
          <a:xfrm>
            <a:off x="9469808" y="168024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85%</a:t>
            </a:r>
            <a:endParaRPr lang="en-ID" sz="2400" b="1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6092BAD9-D546-4D56-8F84-1C168AF07CA6}"/>
              </a:ext>
            </a:extLst>
          </p:cNvPr>
          <p:cNvSpPr txBox="1"/>
          <p:nvPr/>
        </p:nvSpPr>
        <p:spPr>
          <a:xfrm>
            <a:off x="5826356" y="38518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802F156B-DEAC-462D-917D-7D6E952AC126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889598ED-15E1-4201-B10F-6ED9D8114AB3}"/>
              </a:ext>
            </a:extLst>
          </p:cNvPr>
          <p:cNvSpPr txBox="1"/>
          <p:nvPr/>
        </p:nvSpPr>
        <p:spPr>
          <a:xfrm>
            <a:off x="7035733" y="456139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2B15F88-F411-4605-9F01-B5F61A54ECC6}"/>
              </a:ext>
            </a:extLst>
          </p:cNvPr>
          <p:cNvSpPr txBox="1"/>
          <p:nvPr/>
        </p:nvSpPr>
        <p:spPr>
          <a:xfrm>
            <a:off x="8293073" y="306003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568AE20C-FBEF-4369-AB00-F45203DA9DBA}"/>
              </a:ext>
            </a:extLst>
          </p:cNvPr>
          <p:cNvSpPr/>
          <p:nvPr/>
        </p:nvSpPr>
        <p:spPr>
          <a:xfrm>
            <a:off x="1066799" y="5548748"/>
            <a:ext cx="10058400" cy="1093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1A397137-9D80-4AB9-A7F2-99FF66419B86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368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0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5833FD59-C7EC-46AD-A3E2-182DC6235F7C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83FFBD34-1EFF-4D95-AAD1-92A79D0EA1E5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72C16C46-ADFC-4BB0-A5AB-5374FA81D5E0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F9C4B6F-B2E1-4B1D-95EC-E5DDA689DFE3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AD8DBC-4F88-4F84-8600-1BF5D178D300}"/>
              </a:ext>
            </a:extLst>
          </p:cNvPr>
          <p:cNvSpPr txBox="1"/>
          <p:nvPr/>
        </p:nvSpPr>
        <p:spPr>
          <a:xfrm>
            <a:off x="1221927" y="426336"/>
            <a:ext cx="211635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F8F9EC59-FF49-49CD-9495-A4662063A5CE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7A28F14D-AA8F-497C-8532-EEDE80FD9524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="" xmlns:a16="http://schemas.microsoft.com/office/drawing/2014/main" id="{BF614BB1-BD9E-4D43-AADD-A8FF4A0C5FE6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802F156B-DEAC-462D-917D-7D6E952AC126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F1ED18F9-C039-41EA-B6FB-212AF04DBE5C}"/>
              </a:ext>
            </a:extLst>
          </p:cNvPr>
          <p:cNvGrpSpPr/>
          <p:nvPr/>
        </p:nvGrpSpPr>
        <p:grpSpPr>
          <a:xfrm>
            <a:off x="1807782" y="2349500"/>
            <a:ext cx="8576436" cy="2159000"/>
            <a:chOff x="1807782" y="2095500"/>
            <a:chExt cx="8576436" cy="2159000"/>
          </a:xfrm>
        </p:grpSpPr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5BF99AAE-C0D8-4CB8-BDEF-F4EF862F8181}"/>
                </a:ext>
              </a:extLst>
            </p:cNvPr>
            <p:cNvSpPr/>
            <p:nvPr/>
          </p:nvSpPr>
          <p:spPr>
            <a:xfrm rot="10800000" flipV="1">
              <a:off x="1807782" y="2095500"/>
              <a:ext cx="8576436" cy="2159000"/>
            </a:xfrm>
            <a:custGeom>
              <a:avLst/>
              <a:gdLst>
                <a:gd name="connsiteX0" fmla="*/ 6162672 w 7315195"/>
                <a:gd name="connsiteY0" fmla="*/ 0 h 1841500"/>
                <a:gd name="connsiteX1" fmla="*/ 6159496 w 7315195"/>
                <a:gd name="connsiteY1" fmla="*/ 0 h 1841500"/>
                <a:gd name="connsiteX2" fmla="*/ 6158693 w 7315195"/>
                <a:gd name="connsiteY2" fmla="*/ 0 h 1841500"/>
                <a:gd name="connsiteX3" fmla="*/ 5769775 w 7315195"/>
                <a:gd name="connsiteY3" fmla="*/ 0 h 1841500"/>
                <a:gd name="connsiteX4" fmla="*/ 5766599 w 7315195"/>
                <a:gd name="connsiteY4" fmla="*/ 0 h 1841500"/>
                <a:gd name="connsiteX5" fmla="*/ 5765796 w 7315195"/>
                <a:gd name="connsiteY5" fmla="*/ 0 h 1841500"/>
                <a:gd name="connsiteX6" fmla="*/ 5766197 w 7315195"/>
                <a:gd name="connsiteY6" fmla="*/ 639 h 1841500"/>
                <a:gd name="connsiteX7" fmla="*/ 4810121 w 7315195"/>
                <a:gd name="connsiteY7" fmla="*/ 1522998 h 1841500"/>
                <a:gd name="connsiteX8" fmla="*/ 3855634 w 7315195"/>
                <a:gd name="connsiteY8" fmla="*/ 3168 h 1841500"/>
                <a:gd name="connsiteX9" fmla="*/ 3857624 w 7315195"/>
                <a:gd name="connsiteY9" fmla="*/ 0 h 1841500"/>
                <a:gd name="connsiteX10" fmla="*/ 3854448 w 7315195"/>
                <a:gd name="connsiteY10" fmla="*/ 0 h 1841500"/>
                <a:gd name="connsiteX11" fmla="*/ 3853645 w 7315195"/>
                <a:gd name="connsiteY11" fmla="*/ 0 h 1841500"/>
                <a:gd name="connsiteX12" fmla="*/ 3850469 w 7315195"/>
                <a:gd name="connsiteY12" fmla="*/ 0 h 1841500"/>
                <a:gd name="connsiteX13" fmla="*/ 3464727 w 7315195"/>
                <a:gd name="connsiteY13" fmla="*/ 0 h 1841500"/>
                <a:gd name="connsiteX14" fmla="*/ 3461551 w 7315195"/>
                <a:gd name="connsiteY14" fmla="*/ 0 h 1841500"/>
                <a:gd name="connsiteX15" fmla="*/ 3460748 w 7315195"/>
                <a:gd name="connsiteY15" fmla="*/ 0 h 1841500"/>
                <a:gd name="connsiteX16" fmla="*/ 3457572 w 7315195"/>
                <a:gd name="connsiteY16" fmla="*/ 0 h 1841500"/>
                <a:gd name="connsiteX17" fmla="*/ 3459561 w 7315195"/>
                <a:gd name="connsiteY17" fmla="*/ 3167 h 1841500"/>
                <a:gd name="connsiteX18" fmla="*/ 2505074 w 7315195"/>
                <a:gd name="connsiteY18" fmla="*/ 1522998 h 1841500"/>
                <a:gd name="connsiteX19" fmla="*/ 1550586 w 7315195"/>
                <a:gd name="connsiteY19" fmla="*/ 3166 h 1841500"/>
                <a:gd name="connsiteX20" fmla="*/ 1552574 w 7315195"/>
                <a:gd name="connsiteY20" fmla="*/ 0 h 1841500"/>
                <a:gd name="connsiteX21" fmla="*/ 1549400 w 7315195"/>
                <a:gd name="connsiteY21" fmla="*/ 0 h 1841500"/>
                <a:gd name="connsiteX22" fmla="*/ 1548597 w 7315195"/>
                <a:gd name="connsiteY22" fmla="*/ 0 h 1841500"/>
                <a:gd name="connsiteX23" fmla="*/ 1545421 w 7315195"/>
                <a:gd name="connsiteY23" fmla="*/ 0 h 1841500"/>
                <a:gd name="connsiteX24" fmla="*/ 1159677 w 7315195"/>
                <a:gd name="connsiteY24" fmla="*/ 0 h 1841500"/>
                <a:gd name="connsiteX25" fmla="*/ 1156503 w 7315195"/>
                <a:gd name="connsiteY25" fmla="*/ 0 h 1841500"/>
                <a:gd name="connsiteX26" fmla="*/ 1155700 w 7315195"/>
                <a:gd name="connsiteY26" fmla="*/ 0 h 1841500"/>
                <a:gd name="connsiteX27" fmla="*/ 1152524 w 7315195"/>
                <a:gd name="connsiteY27" fmla="*/ 0 h 1841500"/>
                <a:gd name="connsiteX28" fmla="*/ 1154513 w 7315195"/>
                <a:gd name="connsiteY28" fmla="*/ 3167 h 1841500"/>
                <a:gd name="connsiteX29" fmla="*/ 198437 w 7315195"/>
                <a:gd name="connsiteY29" fmla="*/ 1525529 h 1841500"/>
                <a:gd name="connsiteX30" fmla="*/ 197747 w 7315195"/>
                <a:gd name="connsiteY30" fmla="*/ 1524431 h 1841500"/>
                <a:gd name="connsiteX31" fmla="*/ 440 w 7315195"/>
                <a:gd name="connsiteY31" fmla="*/ 1835867 h 1841500"/>
                <a:gd name="connsiteX32" fmla="*/ 1989 w 7315195"/>
                <a:gd name="connsiteY32" fmla="*/ 1838333 h 1841500"/>
                <a:gd name="connsiteX33" fmla="*/ 0 w 7315195"/>
                <a:gd name="connsiteY33" fmla="*/ 1841500 h 1841500"/>
                <a:gd name="connsiteX34" fmla="*/ 3174 w 7315195"/>
                <a:gd name="connsiteY34" fmla="*/ 1841500 h 1841500"/>
                <a:gd name="connsiteX35" fmla="*/ 3977 w 7315195"/>
                <a:gd name="connsiteY35" fmla="*/ 1841500 h 1841500"/>
                <a:gd name="connsiteX36" fmla="*/ 392897 w 7315195"/>
                <a:gd name="connsiteY36" fmla="*/ 1841500 h 1841500"/>
                <a:gd name="connsiteX37" fmla="*/ 396071 w 7315195"/>
                <a:gd name="connsiteY37" fmla="*/ 1841500 h 1841500"/>
                <a:gd name="connsiteX38" fmla="*/ 396874 w 7315195"/>
                <a:gd name="connsiteY38" fmla="*/ 1841500 h 1841500"/>
                <a:gd name="connsiteX39" fmla="*/ 396473 w 7315195"/>
                <a:gd name="connsiteY39" fmla="*/ 1840861 h 1841500"/>
                <a:gd name="connsiteX40" fmla="*/ 1352549 w 7315195"/>
                <a:gd name="connsiteY40" fmla="*/ 318500 h 1841500"/>
                <a:gd name="connsiteX41" fmla="*/ 2307038 w 7315195"/>
                <a:gd name="connsiteY41" fmla="*/ 1838332 h 1841500"/>
                <a:gd name="connsiteX42" fmla="*/ 2305048 w 7315195"/>
                <a:gd name="connsiteY42" fmla="*/ 1841500 h 1841500"/>
                <a:gd name="connsiteX43" fmla="*/ 2308224 w 7315195"/>
                <a:gd name="connsiteY43" fmla="*/ 1841500 h 1841500"/>
                <a:gd name="connsiteX44" fmla="*/ 2309027 w 7315195"/>
                <a:gd name="connsiteY44" fmla="*/ 1841500 h 1841500"/>
                <a:gd name="connsiteX45" fmla="*/ 2312203 w 7315195"/>
                <a:gd name="connsiteY45" fmla="*/ 1841500 h 1841500"/>
                <a:gd name="connsiteX46" fmla="*/ 2697945 w 7315195"/>
                <a:gd name="connsiteY46" fmla="*/ 1841500 h 1841500"/>
                <a:gd name="connsiteX47" fmla="*/ 2701121 w 7315195"/>
                <a:gd name="connsiteY47" fmla="*/ 1841500 h 1841500"/>
                <a:gd name="connsiteX48" fmla="*/ 2701924 w 7315195"/>
                <a:gd name="connsiteY48" fmla="*/ 1841500 h 1841500"/>
                <a:gd name="connsiteX49" fmla="*/ 2705100 w 7315195"/>
                <a:gd name="connsiteY49" fmla="*/ 1841500 h 1841500"/>
                <a:gd name="connsiteX50" fmla="*/ 2703111 w 7315195"/>
                <a:gd name="connsiteY50" fmla="*/ 1838332 h 1841500"/>
                <a:gd name="connsiteX51" fmla="*/ 3657598 w 7315195"/>
                <a:gd name="connsiteY51" fmla="*/ 318501 h 1841500"/>
                <a:gd name="connsiteX52" fmla="*/ 4612086 w 7315195"/>
                <a:gd name="connsiteY52" fmla="*/ 1838332 h 1841500"/>
                <a:gd name="connsiteX53" fmla="*/ 4610096 w 7315195"/>
                <a:gd name="connsiteY53" fmla="*/ 1841500 h 1841500"/>
                <a:gd name="connsiteX54" fmla="*/ 4613272 w 7315195"/>
                <a:gd name="connsiteY54" fmla="*/ 1841500 h 1841500"/>
                <a:gd name="connsiteX55" fmla="*/ 4614075 w 7315195"/>
                <a:gd name="connsiteY55" fmla="*/ 1841500 h 1841500"/>
                <a:gd name="connsiteX56" fmla="*/ 4617251 w 7315195"/>
                <a:gd name="connsiteY56" fmla="*/ 1841500 h 1841500"/>
                <a:gd name="connsiteX57" fmla="*/ 5002993 w 7315195"/>
                <a:gd name="connsiteY57" fmla="*/ 1841500 h 1841500"/>
                <a:gd name="connsiteX58" fmla="*/ 5006169 w 7315195"/>
                <a:gd name="connsiteY58" fmla="*/ 1841500 h 1841500"/>
                <a:gd name="connsiteX59" fmla="*/ 5006972 w 7315195"/>
                <a:gd name="connsiteY59" fmla="*/ 1841500 h 1841500"/>
                <a:gd name="connsiteX60" fmla="*/ 5010148 w 7315195"/>
                <a:gd name="connsiteY60" fmla="*/ 1841500 h 1841500"/>
                <a:gd name="connsiteX61" fmla="*/ 5008159 w 7315195"/>
                <a:gd name="connsiteY61" fmla="*/ 1838332 h 1841500"/>
                <a:gd name="connsiteX62" fmla="*/ 5964234 w 7315195"/>
                <a:gd name="connsiteY62" fmla="*/ 315973 h 1841500"/>
                <a:gd name="connsiteX63" fmla="*/ 6922298 w 7315195"/>
                <a:gd name="connsiteY63" fmla="*/ 1841500 h 1841500"/>
                <a:gd name="connsiteX64" fmla="*/ 7315195 w 7315195"/>
                <a:gd name="connsiteY64" fmla="*/ 1841500 h 1841500"/>
                <a:gd name="connsiteX65" fmla="*/ 6160682 w 7315195"/>
                <a:gd name="connsiteY65" fmla="*/ 3168 h 184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315195" h="1841500">
                  <a:moveTo>
                    <a:pt x="6162672" y="0"/>
                  </a:moveTo>
                  <a:lnTo>
                    <a:pt x="6159496" y="0"/>
                  </a:lnTo>
                  <a:lnTo>
                    <a:pt x="6158693" y="0"/>
                  </a:lnTo>
                  <a:lnTo>
                    <a:pt x="5769775" y="0"/>
                  </a:lnTo>
                  <a:lnTo>
                    <a:pt x="5766599" y="0"/>
                  </a:lnTo>
                  <a:lnTo>
                    <a:pt x="5765796" y="0"/>
                  </a:lnTo>
                  <a:lnTo>
                    <a:pt x="5766197" y="639"/>
                  </a:lnTo>
                  <a:lnTo>
                    <a:pt x="4810121" y="1522998"/>
                  </a:lnTo>
                  <a:lnTo>
                    <a:pt x="3855634" y="3168"/>
                  </a:lnTo>
                  <a:lnTo>
                    <a:pt x="3857624" y="0"/>
                  </a:lnTo>
                  <a:lnTo>
                    <a:pt x="3854448" y="0"/>
                  </a:lnTo>
                  <a:lnTo>
                    <a:pt x="3853645" y="0"/>
                  </a:lnTo>
                  <a:lnTo>
                    <a:pt x="3850469" y="0"/>
                  </a:lnTo>
                  <a:lnTo>
                    <a:pt x="3464727" y="0"/>
                  </a:lnTo>
                  <a:lnTo>
                    <a:pt x="3461551" y="0"/>
                  </a:lnTo>
                  <a:lnTo>
                    <a:pt x="3460748" y="0"/>
                  </a:lnTo>
                  <a:lnTo>
                    <a:pt x="3457572" y="0"/>
                  </a:lnTo>
                  <a:lnTo>
                    <a:pt x="3459561" y="3167"/>
                  </a:lnTo>
                  <a:lnTo>
                    <a:pt x="2505074" y="1522998"/>
                  </a:lnTo>
                  <a:lnTo>
                    <a:pt x="1550586" y="3166"/>
                  </a:lnTo>
                  <a:lnTo>
                    <a:pt x="1552574" y="0"/>
                  </a:lnTo>
                  <a:lnTo>
                    <a:pt x="1549400" y="0"/>
                  </a:lnTo>
                  <a:lnTo>
                    <a:pt x="1548597" y="0"/>
                  </a:lnTo>
                  <a:lnTo>
                    <a:pt x="1545421" y="0"/>
                  </a:lnTo>
                  <a:lnTo>
                    <a:pt x="1159677" y="0"/>
                  </a:lnTo>
                  <a:lnTo>
                    <a:pt x="1156503" y="0"/>
                  </a:lnTo>
                  <a:lnTo>
                    <a:pt x="1155700" y="0"/>
                  </a:lnTo>
                  <a:lnTo>
                    <a:pt x="1152524" y="0"/>
                  </a:lnTo>
                  <a:lnTo>
                    <a:pt x="1154513" y="3167"/>
                  </a:lnTo>
                  <a:lnTo>
                    <a:pt x="198437" y="1525529"/>
                  </a:lnTo>
                  <a:lnTo>
                    <a:pt x="197747" y="1524431"/>
                  </a:lnTo>
                  <a:lnTo>
                    <a:pt x="440" y="1835867"/>
                  </a:lnTo>
                  <a:lnTo>
                    <a:pt x="1989" y="1838333"/>
                  </a:lnTo>
                  <a:lnTo>
                    <a:pt x="0" y="1841500"/>
                  </a:lnTo>
                  <a:lnTo>
                    <a:pt x="3174" y="1841500"/>
                  </a:lnTo>
                  <a:lnTo>
                    <a:pt x="3977" y="1841500"/>
                  </a:lnTo>
                  <a:lnTo>
                    <a:pt x="392897" y="1841500"/>
                  </a:lnTo>
                  <a:lnTo>
                    <a:pt x="396071" y="1841500"/>
                  </a:lnTo>
                  <a:lnTo>
                    <a:pt x="396874" y="1841500"/>
                  </a:lnTo>
                  <a:lnTo>
                    <a:pt x="396473" y="1840861"/>
                  </a:lnTo>
                  <a:lnTo>
                    <a:pt x="1352549" y="318500"/>
                  </a:lnTo>
                  <a:lnTo>
                    <a:pt x="2307038" y="1838332"/>
                  </a:lnTo>
                  <a:lnTo>
                    <a:pt x="2305048" y="1841500"/>
                  </a:lnTo>
                  <a:lnTo>
                    <a:pt x="2308224" y="1841500"/>
                  </a:lnTo>
                  <a:lnTo>
                    <a:pt x="2309027" y="1841500"/>
                  </a:lnTo>
                  <a:lnTo>
                    <a:pt x="2312203" y="1841500"/>
                  </a:lnTo>
                  <a:lnTo>
                    <a:pt x="2697945" y="1841500"/>
                  </a:lnTo>
                  <a:lnTo>
                    <a:pt x="2701121" y="1841500"/>
                  </a:lnTo>
                  <a:lnTo>
                    <a:pt x="2701924" y="1841500"/>
                  </a:lnTo>
                  <a:lnTo>
                    <a:pt x="2705100" y="1841500"/>
                  </a:lnTo>
                  <a:lnTo>
                    <a:pt x="2703111" y="1838332"/>
                  </a:lnTo>
                  <a:lnTo>
                    <a:pt x="3657598" y="318501"/>
                  </a:lnTo>
                  <a:lnTo>
                    <a:pt x="4612086" y="1838332"/>
                  </a:lnTo>
                  <a:lnTo>
                    <a:pt x="4610096" y="1841500"/>
                  </a:lnTo>
                  <a:lnTo>
                    <a:pt x="4613272" y="1841500"/>
                  </a:lnTo>
                  <a:lnTo>
                    <a:pt x="4614075" y="1841500"/>
                  </a:lnTo>
                  <a:lnTo>
                    <a:pt x="4617251" y="1841500"/>
                  </a:lnTo>
                  <a:lnTo>
                    <a:pt x="5002993" y="1841500"/>
                  </a:lnTo>
                  <a:lnTo>
                    <a:pt x="5006169" y="1841500"/>
                  </a:lnTo>
                  <a:lnTo>
                    <a:pt x="5006972" y="1841500"/>
                  </a:lnTo>
                  <a:lnTo>
                    <a:pt x="5010148" y="1841500"/>
                  </a:lnTo>
                  <a:lnTo>
                    <a:pt x="5008159" y="1838332"/>
                  </a:lnTo>
                  <a:lnTo>
                    <a:pt x="5964234" y="315973"/>
                  </a:lnTo>
                  <a:lnTo>
                    <a:pt x="6922298" y="1841500"/>
                  </a:lnTo>
                  <a:lnTo>
                    <a:pt x="7315195" y="1841500"/>
                  </a:lnTo>
                  <a:lnTo>
                    <a:pt x="6160682" y="316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73000"/>
                  </a:schemeClr>
                </a:gs>
                <a:gs pos="0">
                  <a:schemeClr val="accent5">
                    <a:alpha val="9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Isosceles Triangle 71">
              <a:extLst>
                <a:ext uri="{FF2B5EF4-FFF2-40B4-BE49-F238E27FC236}">
                  <a16:creationId xmlns="" xmlns:a16="http://schemas.microsoft.com/office/drawing/2014/main" id="{BC928945-C890-4196-BFC4-A85D07EA3AB2}"/>
                </a:ext>
              </a:extLst>
            </p:cNvPr>
            <p:cNvSpPr/>
            <p:nvPr/>
          </p:nvSpPr>
          <p:spPr>
            <a:xfrm>
              <a:off x="2718146" y="2802971"/>
              <a:ext cx="1318799" cy="10855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="" xmlns:a16="http://schemas.microsoft.com/office/drawing/2014/main" id="{7CC369ED-5CEF-4D47-994E-4C1A9FD13E34}"/>
                </a:ext>
              </a:extLst>
            </p:cNvPr>
            <p:cNvSpPr/>
            <p:nvPr/>
          </p:nvSpPr>
          <p:spPr>
            <a:xfrm rot="10800000">
              <a:off x="4063897" y="2463487"/>
              <a:ext cx="1318799" cy="10855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="" xmlns:a16="http://schemas.microsoft.com/office/drawing/2014/main" id="{2BADBA21-AEB1-42DB-9247-6D8A264A5892}"/>
                </a:ext>
              </a:extLst>
            </p:cNvPr>
            <p:cNvSpPr/>
            <p:nvPr/>
          </p:nvSpPr>
          <p:spPr>
            <a:xfrm>
              <a:off x="5436600" y="2802971"/>
              <a:ext cx="1318799" cy="10855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="" xmlns:a16="http://schemas.microsoft.com/office/drawing/2014/main" id="{570019F1-2852-4935-B243-9D3833C8E441}"/>
                </a:ext>
              </a:extLst>
            </p:cNvPr>
            <p:cNvSpPr/>
            <p:nvPr/>
          </p:nvSpPr>
          <p:spPr>
            <a:xfrm rot="10800000">
              <a:off x="6769259" y="2463487"/>
              <a:ext cx="1318799" cy="10855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Isosceles Triangle 75">
              <a:extLst>
                <a:ext uri="{FF2B5EF4-FFF2-40B4-BE49-F238E27FC236}">
                  <a16:creationId xmlns="" xmlns:a16="http://schemas.microsoft.com/office/drawing/2014/main" id="{69C203AF-D6CE-4FE4-9A07-40493C9720E1}"/>
                </a:ext>
              </a:extLst>
            </p:cNvPr>
            <p:cNvSpPr/>
            <p:nvPr/>
          </p:nvSpPr>
          <p:spPr>
            <a:xfrm>
              <a:off x="8141962" y="2802971"/>
              <a:ext cx="1318799" cy="108555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D71995C7-0F61-4B75-9F84-A5792328B3BA}"/>
              </a:ext>
            </a:extLst>
          </p:cNvPr>
          <p:cNvSpPr txBox="1"/>
          <p:nvPr/>
        </p:nvSpPr>
        <p:spPr>
          <a:xfrm>
            <a:off x="2213327" y="4897947"/>
            <a:ext cx="2328436" cy="861774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algn="ctr"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CBA23036-2C79-4CF5-834B-561FC5361542}"/>
              </a:ext>
            </a:extLst>
          </p:cNvPr>
          <p:cNvSpPr txBox="1"/>
          <p:nvPr/>
        </p:nvSpPr>
        <p:spPr>
          <a:xfrm>
            <a:off x="3559078" y="1293002"/>
            <a:ext cx="2328436" cy="861774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algn="ctr"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9303AA1A-353F-4FA8-8F38-6EAE8830DB4D}"/>
              </a:ext>
            </a:extLst>
          </p:cNvPr>
          <p:cNvSpPr txBox="1"/>
          <p:nvPr/>
        </p:nvSpPr>
        <p:spPr>
          <a:xfrm>
            <a:off x="7637143" y="4897947"/>
            <a:ext cx="2328436" cy="861774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algn="ctr"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C24ED324-DA35-41BF-B923-0CD6D758AEED}"/>
              </a:ext>
            </a:extLst>
          </p:cNvPr>
          <p:cNvSpPr txBox="1"/>
          <p:nvPr/>
        </p:nvSpPr>
        <p:spPr>
          <a:xfrm>
            <a:off x="6264440" y="1293002"/>
            <a:ext cx="2328436" cy="861774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algn="ctr"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93B74E48-114B-47C8-8DED-2B8477C1D5E5}"/>
              </a:ext>
            </a:extLst>
          </p:cNvPr>
          <p:cNvSpPr txBox="1"/>
          <p:nvPr/>
        </p:nvSpPr>
        <p:spPr>
          <a:xfrm>
            <a:off x="4931781" y="4897947"/>
            <a:ext cx="2328436" cy="861774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algn="ctr"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="" xmlns:a16="http://schemas.microsoft.com/office/drawing/2014/main" id="{9C7D4272-1E54-4536-ACED-2BE39A1D6FD4}"/>
              </a:ext>
            </a:extLst>
          </p:cNvPr>
          <p:cNvCxnSpPr>
            <a:endCxn id="73" idx="3"/>
          </p:cNvCxnSpPr>
          <p:nvPr/>
        </p:nvCxnSpPr>
        <p:spPr>
          <a:xfrm>
            <a:off x="4723296" y="2349499"/>
            <a:ext cx="0" cy="367988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="" xmlns:a16="http://schemas.microsoft.com/office/drawing/2014/main" id="{5D0A96AC-3123-4AED-BD77-C9F780D729DE}"/>
              </a:ext>
            </a:extLst>
          </p:cNvPr>
          <p:cNvCxnSpPr/>
          <p:nvPr/>
        </p:nvCxnSpPr>
        <p:spPr>
          <a:xfrm>
            <a:off x="7428658" y="2349499"/>
            <a:ext cx="0" cy="367988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="" xmlns:a16="http://schemas.microsoft.com/office/drawing/2014/main" id="{F3CF46A5-86F5-4294-86D7-BB89898A6DC9}"/>
              </a:ext>
            </a:extLst>
          </p:cNvPr>
          <p:cNvCxnSpPr>
            <a:cxnSpLocks/>
          </p:cNvCxnSpPr>
          <p:nvPr/>
        </p:nvCxnSpPr>
        <p:spPr>
          <a:xfrm flipV="1">
            <a:off x="3377545" y="4142522"/>
            <a:ext cx="0" cy="367988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3E5327C8-8434-4802-882E-5C1C5A79ECAA}"/>
              </a:ext>
            </a:extLst>
          </p:cNvPr>
          <p:cNvCxnSpPr>
            <a:cxnSpLocks/>
          </p:cNvCxnSpPr>
          <p:nvPr/>
        </p:nvCxnSpPr>
        <p:spPr>
          <a:xfrm flipV="1">
            <a:off x="6095999" y="4142522"/>
            <a:ext cx="0" cy="367988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="" xmlns:a16="http://schemas.microsoft.com/office/drawing/2014/main" id="{31B3F8E5-4138-4982-96CA-CEE049F6247C}"/>
              </a:ext>
            </a:extLst>
          </p:cNvPr>
          <p:cNvCxnSpPr>
            <a:cxnSpLocks/>
          </p:cNvCxnSpPr>
          <p:nvPr/>
        </p:nvCxnSpPr>
        <p:spPr>
          <a:xfrm flipV="1">
            <a:off x="8801361" y="4142522"/>
            <a:ext cx="0" cy="367988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5C3E28A6-1054-4965-BCB6-87E535AF2AE9}"/>
              </a:ext>
            </a:extLst>
          </p:cNvPr>
          <p:cNvSpPr txBox="1"/>
          <p:nvPr/>
        </p:nvSpPr>
        <p:spPr>
          <a:xfrm>
            <a:off x="3084836" y="342899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ID" sz="2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6BC0144F-E1D3-40B5-A4F5-BEB16C8382CE}"/>
              </a:ext>
            </a:extLst>
          </p:cNvPr>
          <p:cNvSpPr txBox="1"/>
          <p:nvPr/>
        </p:nvSpPr>
        <p:spPr>
          <a:xfrm>
            <a:off x="4430587" y="284331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ID" sz="2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8B1CC637-39C5-4BF3-9994-E639FE8ED789}"/>
              </a:ext>
            </a:extLst>
          </p:cNvPr>
          <p:cNvSpPr txBox="1"/>
          <p:nvPr/>
        </p:nvSpPr>
        <p:spPr>
          <a:xfrm>
            <a:off x="5798786" y="342899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ID" sz="2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8B9F6890-4977-4CED-A28E-228FE17E5FA4}"/>
              </a:ext>
            </a:extLst>
          </p:cNvPr>
          <p:cNvSpPr txBox="1"/>
          <p:nvPr/>
        </p:nvSpPr>
        <p:spPr>
          <a:xfrm>
            <a:off x="7144537" y="284331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ID" sz="2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5D803A02-38D4-4979-AD95-981EA856663A}"/>
              </a:ext>
            </a:extLst>
          </p:cNvPr>
          <p:cNvSpPr txBox="1"/>
          <p:nvPr/>
        </p:nvSpPr>
        <p:spPr>
          <a:xfrm>
            <a:off x="8508652" y="342899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en-ID" sz="2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B831400E-69A0-474F-971B-2A850654A283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54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picture containing table, floor, indoor&#10;&#10;Description automatically generated">
            <a:extLst>
              <a:ext uri="{FF2B5EF4-FFF2-40B4-BE49-F238E27FC236}">
                <a16:creationId xmlns="" xmlns:a16="http://schemas.microsoft.com/office/drawing/2014/main" id="{B62C78BD-82E7-47B3-9D48-BD958D72B8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0" r="7962"/>
          <a:stretch/>
        </p:blipFill>
        <p:spPr>
          <a:xfrm>
            <a:off x="0" y="1272210"/>
            <a:ext cx="5061508" cy="505979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955C5998-BEC9-498A-A5B0-D42899F1A8F0}"/>
              </a:ext>
            </a:extLst>
          </p:cNvPr>
          <p:cNvSpPr/>
          <p:nvPr/>
        </p:nvSpPr>
        <p:spPr>
          <a:xfrm>
            <a:off x="0" y="1269466"/>
            <a:ext cx="5072262" cy="5059791"/>
          </a:xfrm>
          <a:prstGeom prst="rect">
            <a:avLst/>
          </a:prstGeom>
          <a:solidFill>
            <a:schemeClr val="accent4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D9DF5A7E-4711-4F36-8E4C-F1BF71BEAFB8}"/>
              </a:ext>
            </a:extLst>
          </p:cNvPr>
          <p:cNvGrpSpPr/>
          <p:nvPr/>
        </p:nvGrpSpPr>
        <p:grpSpPr>
          <a:xfrm>
            <a:off x="1625600" y="1808996"/>
            <a:ext cx="4034971" cy="3986217"/>
            <a:chOff x="2113222" y="1223963"/>
            <a:chExt cx="4467226" cy="4413251"/>
          </a:xfrm>
        </p:grpSpPr>
        <p:sp>
          <p:nvSpPr>
            <p:cNvPr id="5" name="Freeform 5">
              <a:extLst>
                <a:ext uri="{FF2B5EF4-FFF2-40B4-BE49-F238E27FC236}">
                  <a16:creationId xmlns="" xmlns:a16="http://schemas.microsoft.com/office/drawing/2014/main" id="{30860A36-4CD0-404E-BE27-6E8AB7571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222" y="1223963"/>
              <a:ext cx="2586038" cy="2906713"/>
            </a:xfrm>
            <a:custGeom>
              <a:avLst/>
              <a:gdLst>
                <a:gd name="T0" fmla="*/ 0 w 1629"/>
                <a:gd name="T1" fmla="*/ 1665 h 1831"/>
                <a:gd name="T2" fmla="*/ 1449 w 1629"/>
                <a:gd name="T3" fmla="*/ 0 h 1831"/>
                <a:gd name="T4" fmla="*/ 1629 w 1629"/>
                <a:gd name="T5" fmla="*/ 407 h 1831"/>
                <a:gd name="T6" fmla="*/ 390 w 1629"/>
                <a:gd name="T7" fmla="*/ 1831 h 1831"/>
                <a:gd name="T8" fmla="*/ 0 w 1629"/>
                <a:gd name="T9" fmla="*/ 1665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1831">
                  <a:moveTo>
                    <a:pt x="0" y="1665"/>
                  </a:moveTo>
                  <a:lnTo>
                    <a:pt x="1449" y="0"/>
                  </a:lnTo>
                  <a:lnTo>
                    <a:pt x="1629" y="407"/>
                  </a:lnTo>
                  <a:lnTo>
                    <a:pt x="390" y="1831"/>
                  </a:lnTo>
                  <a:lnTo>
                    <a:pt x="0" y="16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="" xmlns:a16="http://schemas.microsoft.com/office/drawing/2014/main" id="{04362D40-210F-4EFF-9FA4-14FF6D792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3510" y="1223963"/>
              <a:ext cx="2166938" cy="2101850"/>
            </a:xfrm>
            <a:custGeom>
              <a:avLst/>
              <a:gdLst>
                <a:gd name="T0" fmla="*/ 1365 w 1365"/>
                <a:gd name="T1" fmla="*/ 1078 h 1324"/>
                <a:gd name="T2" fmla="*/ 1339 w 1365"/>
                <a:gd name="T3" fmla="*/ 1324 h 1324"/>
                <a:gd name="T4" fmla="*/ 180 w 1365"/>
                <a:gd name="T5" fmla="*/ 407 h 1324"/>
                <a:gd name="T6" fmla="*/ 0 w 1365"/>
                <a:gd name="T7" fmla="*/ 0 h 1324"/>
                <a:gd name="T8" fmla="*/ 1365 w 1365"/>
                <a:gd name="T9" fmla="*/ 1078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5" h="1324">
                  <a:moveTo>
                    <a:pt x="1365" y="1078"/>
                  </a:moveTo>
                  <a:lnTo>
                    <a:pt x="1339" y="1324"/>
                  </a:lnTo>
                  <a:lnTo>
                    <a:pt x="180" y="407"/>
                  </a:lnTo>
                  <a:lnTo>
                    <a:pt x="0" y="0"/>
                  </a:lnTo>
                  <a:lnTo>
                    <a:pt x="1365" y="10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="" xmlns:a16="http://schemas.microsoft.com/office/drawing/2014/main" id="{DEA1AB27-EA1A-4478-8874-9C3DF8127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2347" y="1870076"/>
              <a:ext cx="3806825" cy="2260600"/>
            </a:xfrm>
            <a:custGeom>
              <a:avLst/>
              <a:gdLst>
                <a:gd name="T0" fmla="*/ 0 w 2398"/>
                <a:gd name="T1" fmla="*/ 1424 h 1424"/>
                <a:gd name="T2" fmla="*/ 2398 w 2398"/>
                <a:gd name="T3" fmla="*/ 917 h 1424"/>
                <a:gd name="T4" fmla="*/ 1239 w 2398"/>
                <a:gd name="T5" fmla="*/ 0 h 1424"/>
                <a:gd name="T6" fmla="*/ 0 w 2398"/>
                <a:gd name="T7" fmla="*/ 1424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8" h="1424">
                  <a:moveTo>
                    <a:pt x="0" y="1424"/>
                  </a:moveTo>
                  <a:lnTo>
                    <a:pt x="2398" y="917"/>
                  </a:lnTo>
                  <a:lnTo>
                    <a:pt x="1239" y="0"/>
                  </a:lnTo>
                  <a:lnTo>
                    <a:pt x="0" y="14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="" xmlns:a16="http://schemas.microsoft.com/office/drawing/2014/main" id="{605C51B9-FA00-491C-AF83-5B1AF1B5C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410" y="2306638"/>
              <a:ext cx="1617663" cy="1670050"/>
            </a:xfrm>
            <a:custGeom>
              <a:avLst/>
              <a:gdLst>
                <a:gd name="T0" fmla="*/ 1019 w 1019"/>
                <a:gd name="T1" fmla="*/ 808 h 1052"/>
                <a:gd name="T2" fmla="*/ 993 w 1019"/>
                <a:gd name="T3" fmla="*/ 1052 h 1052"/>
                <a:gd name="T4" fmla="*/ 164 w 1019"/>
                <a:gd name="T5" fmla="*/ 407 h 1052"/>
                <a:gd name="T6" fmla="*/ 0 w 1019"/>
                <a:gd name="T7" fmla="*/ 0 h 1052"/>
                <a:gd name="T8" fmla="*/ 1019 w 1019"/>
                <a:gd name="T9" fmla="*/ 808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9" h="1052">
                  <a:moveTo>
                    <a:pt x="1019" y="808"/>
                  </a:moveTo>
                  <a:lnTo>
                    <a:pt x="993" y="1052"/>
                  </a:lnTo>
                  <a:lnTo>
                    <a:pt x="164" y="407"/>
                  </a:lnTo>
                  <a:lnTo>
                    <a:pt x="0" y="0"/>
                  </a:lnTo>
                  <a:lnTo>
                    <a:pt x="1019" y="808"/>
                  </a:lnTo>
                  <a:close/>
                </a:path>
              </a:pathLst>
            </a:custGeom>
            <a:solidFill>
              <a:schemeClr val="accent3">
                <a:lumMod val="90000"/>
                <a:lumOff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D71CF8E9-7BFE-49E2-9690-8B9C3CAC9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685" y="2306638"/>
              <a:ext cx="1997075" cy="2255838"/>
            </a:xfrm>
            <a:custGeom>
              <a:avLst/>
              <a:gdLst>
                <a:gd name="T0" fmla="*/ 0 w 1258"/>
                <a:gd name="T1" fmla="*/ 1255 h 1421"/>
                <a:gd name="T2" fmla="*/ 381 w 1258"/>
                <a:gd name="T3" fmla="*/ 1421 h 1421"/>
                <a:gd name="T4" fmla="*/ 1258 w 1258"/>
                <a:gd name="T5" fmla="*/ 407 h 1421"/>
                <a:gd name="T6" fmla="*/ 1094 w 1258"/>
                <a:gd name="T7" fmla="*/ 0 h 1421"/>
                <a:gd name="T8" fmla="*/ 0 w 1258"/>
                <a:gd name="T9" fmla="*/ 1255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8" h="1421">
                  <a:moveTo>
                    <a:pt x="0" y="1255"/>
                  </a:moveTo>
                  <a:lnTo>
                    <a:pt x="381" y="1421"/>
                  </a:lnTo>
                  <a:lnTo>
                    <a:pt x="1258" y="407"/>
                  </a:lnTo>
                  <a:lnTo>
                    <a:pt x="1094" y="0"/>
                  </a:lnTo>
                  <a:lnTo>
                    <a:pt x="0" y="1255"/>
                  </a:lnTo>
                  <a:close/>
                </a:path>
              </a:pathLst>
            </a:custGeom>
            <a:solidFill>
              <a:schemeClr val="accent3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2B72F497-C0D8-4263-88E9-F0F437F7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522" y="2952751"/>
              <a:ext cx="2708275" cy="1609725"/>
            </a:xfrm>
            <a:custGeom>
              <a:avLst/>
              <a:gdLst>
                <a:gd name="T0" fmla="*/ 1706 w 1706"/>
                <a:gd name="T1" fmla="*/ 645 h 1014"/>
                <a:gd name="T2" fmla="*/ 0 w 1706"/>
                <a:gd name="T3" fmla="*/ 1014 h 1014"/>
                <a:gd name="T4" fmla="*/ 877 w 1706"/>
                <a:gd name="T5" fmla="*/ 0 h 1014"/>
                <a:gd name="T6" fmla="*/ 1706 w 1706"/>
                <a:gd name="T7" fmla="*/ 645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6" h="1014">
                  <a:moveTo>
                    <a:pt x="1706" y="645"/>
                  </a:moveTo>
                  <a:lnTo>
                    <a:pt x="0" y="1014"/>
                  </a:lnTo>
                  <a:lnTo>
                    <a:pt x="877" y="0"/>
                  </a:lnTo>
                  <a:lnTo>
                    <a:pt x="1706" y="6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8BFCB721-46FD-4A67-BC66-3B700E56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697" y="3359151"/>
              <a:ext cx="1458913" cy="1643063"/>
            </a:xfrm>
            <a:custGeom>
              <a:avLst/>
              <a:gdLst>
                <a:gd name="T0" fmla="*/ 0 w 919"/>
                <a:gd name="T1" fmla="*/ 860 h 1035"/>
                <a:gd name="T2" fmla="*/ 388 w 919"/>
                <a:gd name="T3" fmla="*/ 1035 h 1035"/>
                <a:gd name="T4" fmla="*/ 919 w 919"/>
                <a:gd name="T5" fmla="*/ 424 h 1035"/>
                <a:gd name="T6" fmla="*/ 746 w 919"/>
                <a:gd name="T7" fmla="*/ 0 h 1035"/>
                <a:gd name="T8" fmla="*/ 0 w 919"/>
                <a:gd name="T9" fmla="*/ 86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1035">
                  <a:moveTo>
                    <a:pt x="0" y="860"/>
                  </a:moveTo>
                  <a:lnTo>
                    <a:pt x="388" y="1035"/>
                  </a:lnTo>
                  <a:lnTo>
                    <a:pt x="919" y="424"/>
                  </a:lnTo>
                  <a:lnTo>
                    <a:pt x="746" y="0"/>
                  </a:lnTo>
                  <a:lnTo>
                    <a:pt x="0" y="86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E3FB9684-5201-4BF1-9E28-53D89552A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972" y="3359151"/>
              <a:ext cx="1112838" cy="1293813"/>
            </a:xfrm>
            <a:custGeom>
              <a:avLst/>
              <a:gdLst>
                <a:gd name="T0" fmla="*/ 701 w 701"/>
                <a:gd name="T1" fmla="*/ 564 h 815"/>
                <a:gd name="T2" fmla="*/ 675 w 701"/>
                <a:gd name="T3" fmla="*/ 815 h 815"/>
                <a:gd name="T4" fmla="*/ 173 w 701"/>
                <a:gd name="T5" fmla="*/ 424 h 815"/>
                <a:gd name="T6" fmla="*/ 0 w 701"/>
                <a:gd name="T7" fmla="*/ 0 h 815"/>
                <a:gd name="T8" fmla="*/ 701 w 701"/>
                <a:gd name="T9" fmla="*/ 564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1" h="815">
                  <a:moveTo>
                    <a:pt x="701" y="564"/>
                  </a:moveTo>
                  <a:lnTo>
                    <a:pt x="675" y="815"/>
                  </a:lnTo>
                  <a:lnTo>
                    <a:pt x="173" y="424"/>
                  </a:lnTo>
                  <a:lnTo>
                    <a:pt x="0" y="0"/>
                  </a:lnTo>
                  <a:lnTo>
                    <a:pt x="701" y="5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DFBCDDE6-1BBB-4BA4-ACB7-F9BFDE954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647" y="4032251"/>
              <a:ext cx="1639888" cy="969963"/>
            </a:xfrm>
            <a:custGeom>
              <a:avLst/>
              <a:gdLst>
                <a:gd name="T0" fmla="*/ 0 w 1033"/>
                <a:gd name="T1" fmla="*/ 611 h 611"/>
                <a:gd name="T2" fmla="*/ 1033 w 1033"/>
                <a:gd name="T3" fmla="*/ 391 h 611"/>
                <a:gd name="T4" fmla="*/ 531 w 1033"/>
                <a:gd name="T5" fmla="*/ 0 h 611"/>
                <a:gd name="T6" fmla="*/ 0 w 1033"/>
                <a:gd name="T7" fmla="*/ 61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3" h="611">
                  <a:moveTo>
                    <a:pt x="0" y="611"/>
                  </a:moveTo>
                  <a:lnTo>
                    <a:pt x="1033" y="391"/>
                  </a:lnTo>
                  <a:lnTo>
                    <a:pt x="531" y="0"/>
                  </a:lnTo>
                  <a:lnTo>
                    <a:pt x="0" y="61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133DB697-1F0F-4BB8-97BA-F2E738579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872" y="4460876"/>
              <a:ext cx="571500" cy="1176338"/>
            </a:xfrm>
            <a:custGeom>
              <a:avLst/>
              <a:gdLst>
                <a:gd name="T0" fmla="*/ 0 w 360"/>
                <a:gd name="T1" fmla="*/ 0 h 741"/>
                <a:gd name="T2" fmla="*/ 306 w 360"/>
                <a:gd name="T3" fmla="*/ 741 h 741"/>
                <a:gd name="T4" fmla="*/ 360 w 360"/>
                <a:gd name="T5" fmla="*/ 282 h 741"/>
                <a:gd name="T6" fmla="*/ 0 w 360"/>
                <a:gd name="T7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741">
                  <a:moveTo>
                    <a:pt x="0" y="0"/>
                  </a:moveTo>
                  <a:lnTo>
                    <a:pt x="306" y="741"/>
                  </a:lnTo>
                  <a:lnTo>
                    <a:pt x="360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="" xmlns:a16="http://schemas.microsoft.com/office/drawing/2014/main" id="{B7663B0F-5222-4F26-9686-65530A33B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097" y="4460876"/>
              <a:ext cx="1098550" cy="1176338"/>
            </a:xfrm>
            <a:custGeom>
              <a:avLst/>
              <a:gdLst>
                <a:gd name="T0" fmla="*/ 0 w 692"/>
                <a:gd name="T1" fmla="*/ 445 h 741"/>
                <a:gd name="T2" fmla="*/ 692 w 692"/>
                <a:gd name="T3" fmla="*/ 741 h 741"/>
                <a:gd name="T4" fmla="*/ 386 w 692"/>
                <a:gd name="T5" fmla="*/ 0 h 741"/>
                <a:gd name="T6" fmla="*/ 0 w 692"/>
                <a:gd name="T7" fmla="*/ 445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2" h="741">
                  <a:moveTo>
                    <a:pt x="0" y="445"/>
                  </a:moveTo>
                  <a:lnTo>
                    <a:pt x="692" y="741"/>
                  </a:lnTo>
                  <a:lnTo>
                    <a:pt x="386" y="0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E894874D-11CE-4117-8784-994421A77285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2FF32DB7-01A4-45F8-BA85-6E300E0FEA95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544339E5-02FB-409B-8E09-CE8952FEB789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A939EF3D-85E0-42A0-A190-A65B9177396A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2EA3CF4-6735-48E9-9F76-757AE33CBDC1}"/>
              </a:ext>
            </a:extLst>
          </p:cNvPr>
          <p:cNvSpPr txBox="1"/>
          <p:nvPr/>
        </p:nvSpPr>
        <p:spPr>
          <a:xfrm>
            <a:off x="1221928" y="210893"/>
            <a:ext cx="296598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PYRAMIDAL CHART</a:t>
            </a:r>
            <a:endParaRPr lang="en-ID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6ECAA780-2920-4D94-B51C-1A24F76C632A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23" name="Isosceles Triangle 22">
              <a:extLst>
                <a:ext uri="{FF2B5EF4-FFF2-40B4-BE49-F238E27FC236}">
                  <a16:creationId xmlns="" xmlns:a16="http://schemas.microsoft.com/office/drawing/2014/main" id="{DBA2FCBC-08A5-4AA1-AFA8-8D018C1C45A2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="" xmlns:a16="http://schemas.microsoft.com/office/drawing/2014/main" id="{FFEEA205-CE07-4BC5-9D02-32D113C1A2B0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28D7669-A747-4DCA-B542-221BC2F74FE9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75D86FA1-B542-48FF-B7FA-04B80F21ECEF}"/>
              </a:ext>
            </a:extLst>
          </p:cNvPr>
          <p:cNvGrpSpPr/>
          <p:nvPr/>
        </p:nvGrpSpPr>
        <p:grpSpPr>
          <a:xfrm>
            <a:off x="6227339" y="3078180"/>
            <a:ext cx="4891314" cy="2496054"/>
            <a:chOff x="6096000" y="3078180"/>
            <a:chExt cx="4064000" cy="249605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0C6E6A7F-06B9-4BD9-9904-0D91508EDD8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078180"/>
              <a:ext cx="40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92B78C14-CFCC-487F-A2DD-DF0BF4301E1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910198"/>
              <a:ext cx="40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FF564677-6C8C-4209-85A5-6CA9914D7BF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742216"/>
              <a:ext cx="40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88DC47E9-5420-409C-9A16-3213D2A8A22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574234"/>
              <a:ext cx="40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B4053CAA-6EDE-4696-B8DA-7A889B7B9A3A}"/>
              </a:ext>
            </a:extLst>
          </p:cNvPr>
          <p:cNvGrpSpPr/>
          <p:nvPr/>
        </p:nvGrpSpPr>
        <p:grpSpPr>
          <a:xfrm>
            <a:off x="6258796" y="5048250"/>
            <a:ext cx="431412" cy="431412"/>
            <a:chOff x="4319588" y="2492375"/>
            <a:chExt cx="287338" cy="287338"/>
          </a:xfrm>
          <a:solidFill>
            <a:schemeClr val="bg1">
              <a:lumMod val="65000"/>
            </a:schemeClr>
          </a:solidFill>
        </p:grpSpPr>
        <p:sp>
          <p:nvSpPr>
            <p:cNvPr id="37" name="Freeform 372">
              <a:extLst>
                <a:ext uri="{FF2B5EF4-FFF2-40B4-BE49-F238E27FC236}">
                  <a16:creationId xmlns="" xmlns:a16="http://schemas.microsoft.com/office/drawing/2014/main" id="{A1D6BC6C-3543-4130-8D79-5BB936865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3">
              <a:extLst>
                <a:ext uri="{FF2B5EF4-FFF2-40B4-BE49-F238E27FC236}">
                  <a16:creationId xmlns="" xmlns:a16="http://schemas.microsoft.com/office/drawing/2014/main" id="{F048F75B-561C-4226-A432-22680AD8A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4B93CDB9-E345-41A6-AFD2-08515F0EE5CB}"/>
              </a:ext>
            </a:extLst>
          </p:cNvPr>
          <p:cNvGrpSpPr/>
          <p:nvPr/>
        </p:nvGrpSpPr>
        <p:grpSpPr>
          <a:xfrm>
            <a:off x="6261178" y="4174320"/>
            <a:ext cx="426648" cy="426644"/>
            <a:chOff x="7613650" y="1387475"/>
            <a:chExt cx="284163" cy="28416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0" name="Freeform 4359">
              <a:extLst>
                <a:ext uri="{FF2B5EF4-FFF2-40B4-BE49-F238E27FC236}">
                  <a16:creationId xmlns="" xmlns:a16="http://schemas.microsoft.com/office/drawing/2014/main" id="{3251B0CC-FB7A-4BDB-8B99-A26ED1171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360">
              <a:extLst>
                <a:ext uri="{FF2B5EF4-FFF2-40B4-BE49-F238E27FC236}">
                  <a16:creationId xmlns="" xmlns:a16="http://schemas.microsoft.com/office/drawing/2014/main" id="{919AB668-C125-44B4-AA75-9B1E97CE36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23683F58-EDB8-4F97-88BA-463E288D2BC2}"/>
              </a:ext>
            </a:extLst>
          </p:cNvPr>
          <p:cNvGrpSpPr/>
          <p:nvPr/>
        </p:nvGrpSpPr>
        <p:grpSpPr>
          <a:xfrm>
            <a:off x="6259988" y="3388579"/>
            <a:ext cx="429028" cy="338454"/>
            <a:chOff x="9883775" y="5410200"/>
            <a:chExt cx="285750" cy="225425"/>
          </a:xfrm>
          <a:solidFill>
            <a:schemeClr val="accent5"/>
          </a:solidFill>
        </p:grpSpPr>
        <p:sp>
          <p:nvSpPr>
            <p:cNvPr id="43" name="Freeform 3677">
              <a:extLst>
                <a:ext uri="{FF2B5EF4-FFF2-40B4-BE49-F238E27FC236}">
                  <a16:creationId xmlns="" xmlns:a16="http://schemas.microsoft.com/office/drawing/2014/main" id="{59F0D210-555B-4327-9A50-ED4E890E6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050" y="5445125"/>
              <a:ext cx="117475" cy="190500"/>
            </a:xfrm>
            <a:custGeom>
              <a:avLst/>
              <a:gdLst>
                <a:gd name="T0" fmla="*/ 201 w 296"/>
                <a:gd name="T1" fmla="*/ 285 h 482"/>
                <a:gd name="T2" fmla="*/ 168 w 296"/>
                <a:gd name="T3" fmla="*/ 275 h 482"/>
                <a:gd name="T4" fmla="*/ 153 w 296"/>
                <a:gd name="T5" fmla="*/ 238 h 482"/>
                <a:gd name="T6" fmla="*/ 163 w 296"/>
                <a:gd name="T7" fmla="*/ 230 h 482"/>
                <a:gd name="T8" fmla="*/ 176 w 296"/>
                <a:gd name="T9" fmla="*/ 219 h 482"/>
                <a:gd name="T10" fmla="*/ 185 w 296"/>
                <a:gd name="T11" fmla="*/ 201 h 482"/>
                <a:gd name="T12" fmla="*/ 190 w 296"/>
                <a:gd name="T13" fmla="*/ 175 h 482"/>
                <a:gd name="T14" fmla="*/ 198 w 296"/>
                <a:gd name="T15" fmla="*/ 167 h 482"/>
                <a:gd name="T16" fmla="*/ 201 w 296"/>
                <a:gd name="T17" fmla="*/ 158 h 482"/>
                <a:gd name="T18" fmla="*/ 205 w 296"/>
                <a:gd name="T19" fmla="*/ 133 h 482"/>
                <a:gd name="T20" fmla="*/ 205 w 296"/>
                <a:gd name="T21" fmla="*/ 122 h 482"/>
                <a:gd name="T22" fmla="*/ 201 w 296"/>
                <a:gd name="T23" fmla="*/ 110 h 482"/>
                <a:gd name="T24" fmla="*/ 195 w 296"/>
                <a:gd name="T25" fmla="*/ 101 h 482"/>
                <a:gd name="T26" fmla="*/ 205 w 296"/>
                <a:gd name="T27" fmla="*/ 76 h 482"/>
                <a:gd name="T28" fmla="*/ 208 w 296"/>
                <a:gd name="T29" fmla="*/ 59 h 482"/>
                <a:gd name="T30" fmla="*/ 205 w 296"/>
                <a:gd name="T31" fmla="*/ 43 h 482"/>
                <a:gd name="T32" fmla="*/ 200 w 296"/>
                <a:gd name="T33" fmla="*/ 31 h 482"/>
                <a:gd name="T34" fmla="*/ 192 w 296"/>
                <a:gd name="T35" fmla="*/ 22 h 482"/>
                <a:gd name="T36" fmla="*/ 171 w 296"/>
                <a:gd name="T37" fmla="*/ 9 h 482"/>
                <a:gd name="T38" fmla="*/ 145 w 296"/>
                <a:gd name="T39" fmla="*/ 2 h 482"/>
                <a:gd name="T40" fmla="*/ 118 w 296"/>
                <a:gd name="T41" fmla="*/ 0 h 482"/>
                <a:gd name="T42" fmla="*/ 95 w 296"/>
                <a:gd name="T43" fmla="*/ 2 h 482"/>
                <a:gd name="T44" fmla="*/ 70 w 296"/>
                <a:gd name="T45" fmla="*/ 7 h 482"/>
                <a:gd name="T46" fmla="*/ 50 w 296"/>
                <a:gd name="T47" fmla="*/ 17 h 482"/>
                <a:gd name="T48" fmla="*/ 36 w 296"/>
                <a:gd name="T49" fmla="*/ 32 h 482"/>
                <a:gd name="T50" fmla="*/ 16 w 296"/>
                <a:gd name="T51" fmla="*/ 36 h 482"/>
                <a:gd name="T52" fmla="*/ 7 w 296"/>
                <a:gd name="T53" fmla="*/ 44 h 482"/>
                <a:gd name="T54" fmla="*/ 4 w 296"/>
                <a:gd name="T55" fmla="*/ 57 h 482"/>
                <a:gd name="T56" fmla="*/ 4 w 296"/>
                <a:gd name="T57" fmla="*/ 71 h 482"/>
                <a:gd name="T58" fmla="*/ 13 w 296"/>
                <a:gd name="T59" fmla="*/ 99 h 482"/>
                <a:gd name="T60" fmla="*/ 5 w 296"/>
                <a:gd name="T61" fmla="*/ 110 h 482"/>
                <a:gd name="T62" fmla="*/ 0 w 296"/>
                <a:gd name="T63" fmla="*/ 121 h 482"/>
                <a:gd name="T64" fmla="*/ 0 w 296"/>
                <a:gd name="T65" fmla="*/ 133 h 482"/>
                <a:gd name="T66" fmla="*/ 4 w 296"/>
                <a:gd name="T67" fmla="*/ 158 h 482"/>
                <a:gd name="T68" fmla="*/ 9 w 296"/>
                <a:gd name="T69" fmla="*/ 167 h 482"/>
                <a:gd name="T70" fmla="*/ 15 w 296"/>
                <a:gd name="T71" fmla="*/ 175 h 482"/>
                <a:gd name="T72" fmla="*/ 20 w 296"/>
                <a:gd name="T73" fmla="*/ 199 h 482"/>
                <a:gd name="T74" fmla="*/ 31 w 296"/>
                <a:gd name="T75" fmla="*/ 217 h 482"/>
                <a:gd name="T76" fmla="*/ 43 w 296"/>
                <a:gd name="T77" fmla="*/ 230 h 482"/>
                <a:gd name="T78" fmla="*/ 56 w 296"/>
                <a:gd name="T79" fmla="*/ 238 h 482"/>
                <a:gd name="T80" fmla="*/ 43 w 296"/>
                <a:gd name="T81" fmla="*/ 274 h 482"/>
                <a:gd name="T82" fmla="*/ 42 w 296"/>
                <a:gd name="T83" fmla="*/ 287 h 482"/>
                <a:gd name="T84" fmla="*/ 61 w 296"/>
                <a:gd name="T85" fmla="*/ 302 h 482"/>
                <a:gd name="T86" fmla="*/ 73 w 296"/>
                <a:gd name="T87" fmla="*/ 318 h 482"/>
                <a:gd name="T88" fmla="*/ 79 w 296"/>
                <a:gd name="T89" fmla="*/ 332 h 482"/>
                <a:gd name="T90" fmla="*/ 81 w 296"/>
                <a:gd name="T91" fmla="*/ 482 h 482"/>
                <a:gd name="T92" fmla="*/ 289 w 296"/>
                <a:gd name="T93" fmla="*/ 481 h 482"/>
                <a:gd name="T94" fmla="*/ 295 w 296"/>
                <a:gd name="T95" fmla="*/ 474 h 482"/>
                <a:gd name="T96" fmla="*/ 296 w 296"/>
                <a:gd name="T97" fmla="*/ 334 h 482"/>
                <a:gd name="T98" fmla="*/ 293 w 296"/>
                <a:gd name="T99" fmla="*/ 323 h 482"/>
                <a:gd name="T100" fmla="*/ 278 w 296"/>
                <a:gd name="T101" fmla="*/ 312 h 482"/>
                <a:gd name="T102" fmla="*/ 217 w 296"/>
                <a:gd name="T103" fmla="*/ 29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6" h="482">
                  <a:moveTo>
                    <a:pt x="217" y="291"/>
                  </a:moveTo>
                  <a:lnTo>
                    <a:pt x="201" y="285"/>
                  </a:lnTo>
                  <a:lnTo>
                    <a:pt x="185" y="280"/>
                  </a:lnTo>
                  <a:lnTo>
                    <a:pt x="168" y="275"/>
                  </a:lnTo>
                  <a:lnTo>
                    <a:pt x="153" y="270"/>
                  </a:lnTo>
                  <a:lnTo>
                    <a:pt x="153" y="238"/>
                  </a:lnTo>
                  <a:lnTo>
                    <a:pt x="158" y="235"/>
                  </a:lnTo>
                  <a:lnTo>
                    <a:pt x="163" y="230"/>
                  </a:lnTo>
                  <a:lnTo>
                    <a:pt x="169" y="225"/>
                  </a:lnTo>
                  <a:lnTo>
                    <a:pt x="176" y="219"/>
                  </a:lnTo>
                  <a:lnTo>
                    <a:pt x="181" y="210"/>
                  </a:lnTo>
                  <a:lnTo>
                    <a:pt x="185" y="201"/>
                  </a:lnTo>
                  <a:lnTo>
                    <a:pt x="189" y="189"/>
                  </a:lnTo>
                  <a:lnTo>
                    <a:pt x="190" y="175"/>
                  </a:lnTo>
                  <a:lnTo>
                    <a:pt x="194" y="172"/>
                  </a:lnTo>
                  <a:lnTo>
                    <a:pt x="198" y="167"/>
                  </a:lnTo>
                  <a:lnTo>
                    <a:pt x="200" y="163"/>
                  </a:lnTo>
                  <a:lnTo>
                    <a:pt x="201" y="158"/>
                  </a:lnTo>
                  <a:lnTo>
                    <a:pt x="205" y="145"/>
                  </a:lnTo>
                  <a:lnTo>
                    <a:pt x="205" y="133"/>
                  </a:lnTo>
                  <a:lnTo>
                    <a:pt x="205" y="127"/>
                  </a:lnTo>
                  <a:lnTo>
                    <a:pt x="205" y="122"/>
                  </a:lnTo>
                  <a:lnTo>
                    <a:pt x="204" y="116"/>
                  </a:lnTo>
                  <a:lnTo>
                    <a:pt x="201" y="110"/>
                  </a:lnTo>
                  <a:lnTo>
                    <a:pt x="198" y="104"/>
                  </a:lnTo>
                  <a:lnTo>
                    <a:pt x="195" y="101"/>
                  </a:lnTo>
                  <a:lnTo>
                    <a:pt x="200" y="90"/>
                  </a:lnTo>
                  <a:lnTo>
                    <a:pt x="205" y="76"/>
                  </a:lnTo>
                  <a:lnTo>
                    <a:pt x="208" y="67"/>
                  </a:lnTo>
                  <a:lnTo>
                    <a:pt x="208" y="59"/>
                  </a:lnTo>
                  <a:lnTo>
                    <a:pt x="208" y="50"/>
                  </a:lnTo>
                  <a:lnTo>
                    <a:pt x="205" y="43"/>
                  </a:lnTo>
                  <a:lnTo>
                    <a:pt x="203" y="36"/>
                  </a:lnTo>
                  <a:lnTo>
                    <a:pt x="200" y="31"/>
                  </a:lnTo>
                  <a:lnTo>
                    <a:pt x="196" y="26"/>
                  </a:lnTo>
                  <a:lnTo>
                    <a:pt x="192" y="22"/>
                  </a:lnTo>
                  <a:lnTo>
                    <a:pt x="182" y="14"/>
                  </a:lnTo>
                  <a:lnTo>
                    <a:pt x="171" y="9"/>
                  </a:lnTo>
                  <a:lnTo>
                    <a:pt x="158" y="5"/>
                  </a:lnTo>
                  <a:lnTo>
                    <a:pt x="145" y="2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6" y="0"/>
                  </a:lnTo>
                  <a:lnTo>
                    <a:pt x="95" y="2"/>
                  </a:lnTo>
                  <a:lnTo>
                    <a:pt x="82" y="4"/>
                  </a:lnTo>
                  <a:lnTo>
                    <a:pt x="70" y="7"/>
                  </a:lnTo>
                  <a:lnTo>
                    <a:pt x="60" y="12"/>
                  </a:lnTo>
                  <a:lnTo>
                    <a:pt x="50" y="17"/>
                  </a:lnTo>
                  <a:lnTo>
                    <a:pt x="42" y="25"/>
                  </a:lnTo>
                  <a:lnTo>
                    <a:pt x="36" y="32"/>
                  </a:lnTo>
                  <a:lnTo>
                    <a:pt x="24" y="34"/>
                  </a:lnTo>
                  <a:lnTo>
                    <a:pt x="16" y="36"/>
                  </a:lnTo>
                  <a:lnTo>
                    <a:pt x="11" y="40"/>
                  </a:lnTo>
                  <a:lnTo>
                    <a:pt x="7" y="44"/>
                  </a:lnTo>
                  <a:lnTo>
                    <a:pt x="5" y="50"/>
                  </a:lnTo>
                  <a:lnTo>
                    <a:pt x="4" y="57"/>
                  </a:lnTo>
                  <a:lnTo>
                    <a:pt x="2" y="65"/>
                  </a:lnTo>
                  <a:lnTo>
                    <a:pt x="4" y="71"/>
                  </a:lnTo>
                  <a:lnTo>
                    <a:pt x="7" y="86"/>
                  </a:lnTo>
                  <a:lnTo>
                    <a:pt x="13" y="99"/>
                  </a:lnTo>
                  <a:lnTo>
                    <a:pt x="7" y="104"/>
                  </a:lnTo>
                  <a:lnTo>
                    <a:pt x="5" y="110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1" y="145"/>
                  </a:lnTo>
                  <a:lnTo>
                    <a:pt x="4" y="158"/>
                  </a:lnTo>
                  <a:lnTo>
                    <a:pt x="6" y="163"/>
                  </a:lnTo>
                  <a:lnTo>
                    <a:pt x="9" y="167"/>
                  </a:lnTo>
                  <a:lnTo>
                    <a:pt x="11" y="172"/>
                  </a:lnTo>
                  <a:lnTo>
                    <a:pt x="15" y="175"/>
                  </a:lnTo>
                  <a:lnTo>
                    <a:pt x="18" y="188"/>
                  </a:lnTo>
                  <a:lnTo>
                    <a:pt x="20" y="199"/>
                  </a:lnTo>
                  <a:lnTo>
                    <a:pt x="25" y="208"/>
                  </a:lnTo>
                  <a:lnTo>
                    <a:pt x="31" y="217"/>
                  </a:lnTo>
                  <a:lnTo>
                    <a:pt x="37" y="224"/>
                  </a:lnTo>
                  <a:lnTo>
                    <a:pt x="43" y="230"/>
                  </a:lnTo>
                  <a:lnTo>
                    <a:pt x="50" y="234"/>
                  </a:lnTo>
                  <a:lnTo>
                    <a:pt x="56" y="238"/>
                  </a:lnTo>
                  <a:lnTo>
                    <a:pt x="56" y="270"/>
                  </a:lnTo>
                  <a:lnTo>
                    <a:pt x="43" y="274"/>
                  </a:lnTo>
                  <a:lnTo>
                    <a:pt x="31" y="279"/>
                  </a:lnTo>
                  <a:lnTo>
                    <a:pt x="42" y="287"/>
                  </a:lnTo>
                  <a:lnTo>
                    <a:pt x="52" y="294"/>
                  </a:lnTo>
                  <a:lnTo>
                    <a:pt x="61" y="302"/>
                  </a:lnTo>
                  <a:lnTo>
                    <a:pt x="68" y="310"/>
                  </a:lnTo>
                  <a:lnTo>
                    <a:pt x="73" y="318"/>
                  </a:lnTo>
                  <a:lnTo>
                    <a:pt x="77" y="324"/>
                  </a:lnTo>
                  <a:lnTo>
                    <a:pt x="79" y="332"/>
                  </a:lnTo>
                  <a:lnTo>
                    <a:pt x="81" y="338"/>
                  </a:lnTo>
                  <a:lnTo>
                    <a:pt x="81" y="482"/>
                  </a:lnTo>
                  <a:lnTo>
                    <a:pt x="285" y="482"/>
                  </a:lnTo>
                  <a:lnTo>
                    <a:pt x="289" y="481"/>
                  </a:lnTo>
                  <a:lnTo>
                    <a:pt x="293" y="478"/>
                  </a:lnTo>
                  <a:lnTo>
                    <a:pt x="295" y="474"/>
                  </a:lnTo>
                  <a:lnTo>
                    <a:pt x="296" y="470"/>
                  </a:lnTo>
                  <a:lnTo>
                    <a:pt x="296" y="334"/>
                  </a:lnTo>
                  <a:lnTo>
                    <a:pt x="295" y="328"/>
                  </a:lnTo>
                  <a:lnTo>
                    <a:pt x="293" y="323"/>
                  </a:lnTo>
                  <a:lnTo>
                    <a:pt x="286" y="318"/>
                  </a:lnTo>
                  <a:lnTo>
                    <a:pt x="278" y="312"/>
                  </a:lnTo>
                  <a:lnTo>
                    <a:pt x="253" y="302"/>
                  </a:lnTo>
                  <a:lnTo>
                    <a:pt x="217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78">
              <a:extLst>
                <a:ext uri="{FF2B5EF4-FFF2-40B4-BE49-F238E27FC236}">
                  <a16:creationId xmlns="" xmlns:a16="http://schemas.microsoft.com/office/drawing/2014/main" id="{78B607C0-903D-41E7-8CE2-C47B5433B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3775" y="5410200"/>
              <a:ext cx="190500" cy="225425"/>
            </a:xfrm>
            <a:custGeom>
              <a:avLst/>
              <a:gdLst>
                <a:gd name="T0" fmla="*/ 421 w 480"/>
                <a:gd name="T1" fmla="*/ 374 h 569"/>
                <a:gd name="T2" fmla="*/ 339 w 480"/>
                <a:gd name="T3" fmla="*/ 333 h 569"/>
                <a:gd name="T4" fmla="*/ 312 w 480"/>
                <a:gd name="T5" fmla="*/ 276 h 569"/>
                <a:gd name="T6" fmla="*/ 316 w 480"/>
                <a:gd name="T7" fmla="*/ 272 h 569"/>
                <a:gd name="T8" fmla="*/ 339 w 480"/>
                <a:gd name="T9" fmla="*/ 226 h 569"/>
                <a:gd name="T10" fmla="*/ 340 w 480"/>
                <a:gd name="T11" fmla="*/ 214 h 569"/>
                <a:gd name="T12" fmla="*/ 345 w 480"/>
                <a:gd name="T13" fmla="*/ 199 h 569"/>
                <a:gd name="T14" fmla="*/ 353 w 480"/>
                <a:gd name="T15" fmla="*/ 190 h 569"/>
                <a:gd name="T16" fmla="*/ 360 w 480"/>
                <a:gd name="T17" fmla="*/ 176 h 569"/>
                <a:gd name="T18" fmla="*/ 361 w 480"/>
                <a:gd name="T19" fmla="*/ 168 h 569"/>
                <a:gd name="T20" fmla="*/ 361 w 480"/>
                <a:gd name="T21" fmla="*/ 159 h 569"/>
                <a:gd name="T22" fmla="*/ 356 w 480"/>
                <a:gd name="T23" fmla="*/ 135 h 569"/>
                <a:gd name="T24" fmla="*/ 347 w 480"/>
                <a:gd name="T25" fmla="*/ 126 h 569"/>
                <a:gd name="T26" fmla="*/ 356 w 480"/>
                <a:gd name="T27" fmla="*/ 100 h 569"/>
                <a:gd name="T28" fmla="*/ 358 w 480"/>
                <a:gd name="T29" fmla="*/ 85 h 569"/>
                <a:gd name="T30" fmla="*/ 358 w 480"/>
                <a:gd name="T31" fmla="*/ 71 h 569"/>
                <a:gd name="T32" fmla="*/ 357 w 480"/>
                <a:gd name="T33" fmla="*/ 54 h 569"/>
                <a:gd name="T34" fmla="*/ 353 w 480"/>
                <a:gd name="T35" fmla="*/ 44 h 569"/>
                <a:gd name="T36" fmla="*/ 349 w 480"/>
                <a:gd name="T37" fmla="*/ 37 h 569"/>
                <a:gd name="T38" fmla="*/ 340 w 480"/>
                <a:gd name="T39" fmla="*/ 27 h 569"/>
                <a:gd name="T40" fmla="*/ 329 w 480"/>
                <a:gd name="T41" fmla="*/ 18 h 569"/>
                <a:gd name="T42" fmla="*/ 298 w 480"/>
                <a:gd name="T43" fmla="*/ 5 h 569"/>
                <a:gd name="T44" fmla="*/ 270 w 480"/>
                <a:gd name="T45" fmla="*/ 0 h 569"/>
                <a:gd name="T46" fmla="*/ 254 w 480"/>
                <a:gd name="T47" fmla="*/ 0 h 569"/>
                <a:gd name="T48" fmla="*/ 235 w 480"/>
                <a:gd name="T49" fmla="*/ 0 h 569"/>
                <a:gd name="T50" fmla="*/ 218 w 480"/>
                <a:gd name="T51" fmla="*/ 3 h 569"/>
                <a:gd name="T52" fmla="*/ 205 w 480"/>
                <a:gd name="T53" fmla="*/ 6 h 569"/>
                <a:gd name="T54" fmla="*/ 194 w 480"/>
                <a:gd name="T55" fmla="*/ 10 h 569"/>
                <a:gd name="T56" fmla="*/ 158 w 480"/>
                <a:gd name="T57" fmla="*/ 39 h 569"/>
                <a:gd name="T58" fmla="*/ 155 w 480"/>
                <a:gd name="T59" fmla="*/ 44 h 569"/>
                <a:gd name="T60" fmla="*/ 141 w 480"/>
                <a:gd name="T61" fmla="*/ 45 h 569"/>
                <a:gd name="T62" fmla="*/ 133 w 480"/>
                <a:gd name="T63" fmla="*/ 48 h 569"/>
                <a:gd name="T64" fmla="*/ 127 w 480"/>
                <a:gd name="T65" fmla="*/ 51 h 569"/>
                <a:gd name="T66" fmla="*/ 123 w 480"/>
                <a:gd name="T67" fmla="*/ 57 h 569"/>
                <a:gd name="T68" fmla="*/ 119 w 480"/>
                <a:gd name="T69" fmla="*/ 66 h 569"/>
                <a:gd name="T70" fmla="*/ 118 w 480"/>
                <a:gd name="T71" fmla="*/ 73 h 569"/>
                <a:gd name="T72" fmla="*/ 118 w 480"/>
                <a:gd name="T73" fmla="*/ 82 h 569"/>
                <a:gd name="T74" fmla="*/ 121 w 480"/>
                <a:gd name="T75" fmla="*/ 91 h 569"/>
                <a:gd name="T76" fmla="*/ 122 w 480"/>
                <a:gd name="T77" fmla="*/ 100 h 569"/>
                <a:gd name="T78" fmla="*/ 126 w 480"/>
                <a:gd name="T79" fmla="*/ 108 h 569"/>
                <a:gd name="T80" fmla="*/ 132 w 480"/>
                <a:gd name="T81" fmla="*/ 125 h 569"/>
                <a:gd name="T82" fmla="*/ 118 w 480"/>
                <a:gd name="T83" fmla="*/ 145 h 569"/>
                <a:gd name="T84" fmla="*/ 117 w 480"/>
                <a:gd name="T85" fmla="*/ 166 h 569"/>
                <a:gd name="T86" fmla="*/ 118 w 480"/>
                <a:gd name="T87" fmla="*/ 171 h 569"/>
                <a:gd name="T88" fmla="*/ 119 w 480"/>
                <a:gd name="T89" fmla="*/ 177 h 569"/>
                <a:gd name="T90" fmla="*/ 132 w 480"/>
                <a:gd name="T91" fmla="*/ 199 h 569"/>
                <a:gd name="T92" fmla="*/ 136 w 480"/>
                <a:gd name="T93" fmla="*/ 202 h 569"/>
                <a:gd name="T94" fmla="*/ 137 w 480"/>
                <a:gd name="T95" fmla="*/ 220 h 569"/>
                <a:gd name="T96" fmla="*/ 151 w 480"/>
                <a:gd name="T97" fmla="*/ 258 h 569"/>
                <a:gd name="T98" fmla="*/ 168 w 480"/>
                <a:gd name="T99" fmla="*/ 312 h 569"/>
                <a:gd name="T100" fmla="*/ 86 w 480"/>
                <a:gd name="T101" fmla="*/ 358 h 569"/>
                <a:gd name="T102" fmla="*/ 18 w 480"/>
                <a:gd name="T103" fmla="*/ 401 h 569"/>
                <a:gd name="T104" fmla="*/ 0 w 480"/>
                <a:gd name="T105" fmla="*/ 421 h 569"/>
                <a:gd name="T106" fmla="*/ 2 w 480"/>
                <a:gd name="T107" fmla="*/ 565 h 569"/>
                <a:gd name="T108" fmla="*/ 469 w 480"/>
                <a:gd name="T109" fmla="*/ 569 h 569"/>
                <a:gd name="T110" fmla="*/ 479 w 480"/>
                <a:gd name="T111" fmla="*/ 421 h 569"/>
                <a:gd name="T112" fmla="*/ 449 w 480"/>
                <a:gd name="T113" fmla="*/ 39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0" h="569">
                  <a:moveTo>
                    <a:pt x="425" y="375"/>
                  </a:moveTo>
                  <a:lnTo>
                    <a:pt x="425" y="375"/>
                  </a:lnTo>
                  <a:lnTo>
                    <a:pt x="424" y="375"/>
                  </a:lnTo>
                  <a:lnTo>
                    <a:pt x="421" y="374"/>
                  </a:lnTo>
                  <a:lnTo>
                    <a:pt x="419" y="372"/>
                  </a:lnTo>
                  <a:lnTo>
                    <a:pt x="393" y="358"/>
                  </a:lnTo>
                  <a:lnTo>
                    <a:pt x="366" y="345"/>
                  </a:lnTo>
                  <a:lnTo>
                    <a:pt x="339" y="333"/>
                  </a:lnTo>
                  <a:lnTo>
                    <a:pt x="312" y="321"/>
                  </a:lnTo>
                  <a:lnTo>
                    <a:pt x="312" y="312"/>
                  </a:lnTo>
                  <a:lnTo>
                    <a:pt x="312" y="281"/>
                  </a:lnTo>
                  <a:lnTo>
                    <a:pt x="312" y="276"/>
                  </a:lnTo>
                  <a:lnTo>
                    <a:pt x="313" y="275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22" y="266"/>
                  </a:lnTo>
                  <a:lnTo>
                    <a:pt x="329" y="256"/>
                  </a:lnTo>
                  <a:lnTo>
                    <a:pt x="334" y="243"/>
                  </a:lnTo>
                  <a:lnTo>
                    <a:pt x="339" y="226"/>
                  </a:lnTo>
                  <a:lnTo>
                    <a:pt x="339" y="223"/>
                  </a:lnTo>
                  <a:lnTo>
                    <a:pt x="340" y="220"/>
                  </a:lnTo>
                  <a:lnTo>
                    <a:pt x="340" y="217"/>
                  </a:lnTo>
                  <a:lnTo>
                    <a:pt x="340" y="214"/>
                  </a:lnTo>
                  <a:lnTo>
                    <a:pt x="342" y="208"/>
                  </a:lnTo>
                  <a:lnTo>
                    <a:pt x="342" y="202"/>
                  </a:lnTo>
                  <a:lnTo>
                    <a:pt x="344" y="202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9" y="195"/>
                  </a:lnTo>
                  <a:lnTo>
                    <a:pt x="353" y="190"/>
                  </a:lnTo>
                  <a:lnTo>
                    <a:pt x="357" y="184"/>
                  </a:lnTo>
                  <a:lnTo>
                    <a:pt x="358" y="177"/>
                  </a:lnTo>
                  <a:lnTo>
                    <a:pt x="358" y="176"/>
                  </a:lnTo>
                  <a:lnTo>
                    <a:pt x="360" y="176"/>
                  </a:lnTo>
                  <a:lnTo>
                    <a:pt x="360" y="173"/>
                  </a:lnTo>
                  <a:lnTo>
                    <a:pt x="360" y="171"/>
                  </a:lnTo>
                  <a:lnTo>
                    <a:pt x="361" y="170"/>
                  </a:lnTo>
                  <a:lnTo>
                    <a:pt x="361" y="168"/>
                  </a:lnTo>
                  <a:lnTo>
                    <a:pt x="361" y="167"/>
                  </a:lnTo>
                  <a:lnTo>
                    <a:pt x="361" y="164"/>
                  </a:lnTo>
                  <a:lnTo>
                    <a:pt x="361" y="162"/>
                  </a:lnTo>
                  <a:lnTo>
                    <a:pt x="361" y="159"/>
                  </a:lnTo>
                  <a:lnTo>
                    <a:pt x="361" y="152"/>
                  </a:lnTo>
                  <a:lnTo>
                    <a:pt x="360" y="145"/>
                  </a:lnTo>
                  <a:lnTo>
                    <a:pt x="358" y="140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1" y="130"/>
                  </a:lnTo>
                  <a:lnTo>
                    <a:pt x="347" y="126"/>
                  </a:lnTo>
                  <a:lnTo>
                    <a:pt x="348" y="122"/>
                  </a:lnTo>
                  <a:lnTo>
                    <a:pt x="349" y="117"/>
                  </a:lnTo>
                  <a:lnTo>
                    <a:pt x="353" y="109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7" y="92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77"/>
                  </a:lnTo>
                  <a:lnTo>
                    <a:pt x="358" y="71"/>
                  </a:lnTo>
                  <a:lnTo>
                    <a:pt x="358" y="69"/>
                  </a:lnTo>
                  <a:lnTo>
                    <a:pt x="358" y="68"/>
                  </a:lnTo>
                  <a:lnTo>
                    <a:pt x="358" y="60"/>
                  </a:lnTo>
                  <a:lnTo>
                    <a:pt x="357" y="54"/>
                  </a:lnTo>
                  <a:lnTo>
                    <a:pt x="356" y="51"/>
                  </a:lnTo>
                  <a:lnTo>
                    <a:pt x="354" y="48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2" y="42"/>
                  </a:lnTo>
                  <a:lnTo>
                    <a:pt x="352" y="42"/>
                  </a:lnTo>
                  <a:lnTo>
                    <a:pt x="351" y="40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4" y="32"/>
                  </a:lnTo>
                  <a:lnTo>
                    <a:pt x="340" y="27"/>
                  </a:lnTo>
                  <a:lnTo>
                    <a:pt x="335" y="22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6" y="17"/>
                  </a:lnTo>
                  <a:lnTo>
                    <a:pt x="324" y="15"/>
                  </a:lnTo>
                  <a:lnTo>
                    <a:pt x="311" y="9"/>
                  </a:lnTo>
                  <a:lnTo>
                    <a:pt x="298" y="5"/>
                  </a:lnTo>
                  <a:lnTo>
                    <a:pt x="284" y="3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39" y="0"/>
                  </a:lnTo>
                  <a:lnTo>
                    <a:pt x="238" y="0"/>
                  </a:lnTo>
                  <a:lnTo>
                    <a:pt x="235" y="0"/>
                  </a:lnTo>
                  <a:lnTo>
                    <a:pt x="231" y="1"/>
                  </a:lnTo>
                  <a:lnTo>
                    <a:pt x="226" y="1"/>
                  </a:lnTo>
                  <a:lnTo>
                    <a:pt x="222" y="3"/>
                  </a:lnTo>
                  <a:lnTo>
                    <a:pt x="218" y="3"/>
                  </a:lnTo>
                  <a:lnTo>
                    <a:pt x="216" y="4"/>
                  </a:lnTo>
                  <a:lnTo>
                    <a:pt x="214" y="4"/>
                  </a:lnTo>
                  <a:lnTo>
                    <a:pt x="209" y="5"/>
                  </a:lnTo>
                  <a:lnTo>
                    <a:pt x="205" y="6"/>
                  </a:lnTo>
                  <a:lnTo>
                    <a:pt x="200" y="8"/>
                  </a:lnTo>
                  <a:lnTo>
                    <a:pt x="196" y="9"/>
                  </a:lnTo>
                  <a:lnTo>
                    <a:pt x="195" y="10"/>
                  </a:lnTo>
                  <a:lnTo>
                    <a:pt x="194" y="10"/>
                  </a:lnTo>
                  <a:lnTo>
                    <a:pt x="184" y="15"/>
                  </a:lnTo>
                  <a:lnTo>
                    <a:pt x="173" y="23"/>
                  </a:lnTo>
                  <a:lnTo>
                    <a:pt x="166" y="30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7" y="41"/>
                  </a:lnTo>
                  <a:lnTo>
                    <a:pt x="155" y="44"/>
                  </a:lnTo>
                  <a:lnTo>
                    <a:pt x="151" y="44"/>
                  </a:lnTo>
                  <a:lnTo>
                    <a:pt x="148" y="44"/>
                  </a:lnTo>
                  <a:lnTo>
                    <a:pt x="144" y="44"/>
                  </a:lnTo>
                  <a:lnTo>
                    <a:pt x="141" y="45"/>
                  </a:lnTo>
                  <a:lnTo>
                    <a:pt x="140" y="45"/>
                  </a:lnTo>
                  <a:lnTo>
                    <a:pt x="139" y="45"/>
                  </a:lnTo>
                  <a:lnTo>
                    <a:pt x="136" y="46"/>
                  </a:lnTo>
                  <a:lnTo>
                    <a:pt x="133" y="48"/>
                  </a:lnTo>
                  <a:lnTo>
                    <a:pt x="132" y="49"/>
                  </a:lnTo>
                  <a:lnTo>
                    <a:pt x="131" y="49"/>
                  </a:lnTo>
                  <a:lnTo>
                    <a:pt x="128" y="50"/>
                  </a:lnTo>
                  <a:lnTo>
                    <a:pt x="127" y="51"/>
                  </a:lnTo>
                  <a:lnTo>
                    <a:pt x="127" y="53"/>
                  </a:lnTo>
                  <a:lnTo>
                    <a:pt x="126" y="53"/>
                  </a:lnTo>
                  <a:lnTo>
                    <a:pt x="125" y="54"/>
                  </a:lnTo>
                  <a:lnTo>
                    <a:pt x="123" y="57"/>
                  </a:lnTo>
                  <a:lnTo>
                    <a:pt x="121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8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18" y="73"/>
                  </a:lnTo>
                  <a:lnTo>
                    <a:pt x="118" y="77"/>
                  </a:lnTo>
                  <a:lnTo>
                    <a:pt x="118" y="80"/>
                  </a:lnTo>
                  <a:lnTo>
                    <a:pt x="118" y="81"/>
                  </a:lnTo>
                  <a:lnTo>
                    <a:pt x="118" y="82"/>
                  </a:lnTo>
                  <a:lnTo>
                    <a:pt x="119" y="86"/>
                  </a:lnTo>
                  <a:lnTo>
                    <a:pt x="119" y="89"/>
                  </a:lnTo>
                  <a:lnTo>
                    <a:pt x="119" y="90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100"/>
                  </a:lnTo>
                  <a:lnTo>
                    <a:pt x="123" y="104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8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27" y="128"/>
                  </a:lnTo>
                  <a:lnTo>
                    <a:pt x="123" y="135"/>
                  </a:lnTo>
                  <a:lnTo>
                    <a:pt x="121" y="140"/>
                  </a:lnTo>
                  <a:lnTo>
                    <a:pt x="118" y="145"/>
                  </a:lnTo>
                  <a:lnTo>
                    <a:pt x="117" y="152"/>
                  </a:lnTo>
                  <a:lnTo>
                    <a:pt x="117" y="159"/>
                  </a:lnTo>
                  <a:lnTo>
                    <a:pt x="117" y="162"/>
                  </a:lnTo>
                  <a:lnTo>
                    <a:pt x="117" y="166"/>
                  </a:lnTo>
                  <a:lnTo>
                    <a:pt x="117" y="167"/>
                  </a:lnTo>
                  <a:lnTo>
                    <a:pt x="117" y="170"/>
                  </a:lnTo>
                  <a:lnTo>
                    <a:pt x="118" y="171"/>
                  </a:lnTo>
                  <a:lnTo>
                    <a:pt x="118" y="171"/>
                  </a:lnTo>
                  <a:lnTo>
                    <a:pt x="118" y="175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21" y="184"/>
                  </a:lnTo>
                  <a:lnTo>
                    <a:pt x="125" y="190"/>
                  </a:lnTo>
                  <a:lnTo>
                    <a:pt x="128" y="195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3" y="202"/>
                  </a:lnTo>
                  <a:lnTo>
                    <a:pt x="136" y="202"/>
                  </a:lnTo>
                  <a:lnTo>
                    <a:pt x="136" y="209"/>
                  </a:lnTo>
                  <a:lnTo>
                    <a:pt x="137" y="216"/>
                  </a:lnTo>
                  <a:lnTo>
                    <a:pt x="137" y="217"/>
                  </a:lnTo>
                  <a:lnTo>
                    <a:pt x="137" y="220"/>
                  </a:lnTo>
                  <a:lnTo>
                    <a:pt x="140" y="231"/>
                  </a:lnTo>
                  <a:lnTo>
                    <a:pt x="144" y="241"/>
                  </a:lnTo>
                  <a:lnTo>
                    <a:pt x="146" y="250"/>
                  </a:lnTo>
                  <a:lnTo>
                    <a:pt x="151" y="258"/>
                  </a:lnTo>
                  <a:lnTo>
                    <a:pt x="159" y="268"/>
                  </a:lnTo>
                  <a:lnTo>
                    <a:pt x="168" y="276"/>
                  </a:lnTo>
                  <a:lnTo>
                    <a:pt x="168" y="281"/>
                  </a:lnTo>
                  <a:lnTo>
                    <a:pt x="168" y="312"/>
                  </a:lnTo>
                  <a:lnTo>
                    <a:pt x="168" y="321"/>
                  </a:lnTo>
                  <a:lnTo>
                    <a:pt x="141" y="333"/>
                  </a:lnTo>
                  <a:lnTo>
                    <a:pt x="113" y="345"/>
                  </a:lnTo>
                  <a:lnTo>
                    <a:pt x="86" y="358"/>
                  </a:lnTo>
                  <a:lnTo>
                    <a:pt x="62" y="372"/>
                  </a:lnTo>
                  <a:lnTo>
                    <a:pt x="46" y="381"/>
                  </a:lnTo>
                  <a:lnTo>
                    <a:pt x="33" y="389"/>
                  </a:lnTo>
                  <a:lnTo>
                    <a:pt x="18" y="401"/>
                  </a:lnTo>
                  <a:lnTo>
                    <a:pt x="8" y="410"/>
                  </a:lnTo>
                  <a:lnTo>
                    <a:pt x="4" y="415"/>
                  </a:lnTo>
                  <a:lnTo>
                    <a:pt x="1" y="419"/>
                  </a:lnTo>
                  <a:lnTo>
                    <a:pt x="0" y="421"/>
                  </a:lnTo>
                  <a:lnTo>
                    <a:pt x="0" y="425"/>
                  </a:lnTo>
                  <a:lnTo>
                    <a:pt x="0" y="557"/>
                  </a:lnTo>
                  <a:lnTo>
                    <a:pt x="0" y="561"/>
                  </a:lnTo>
                  <a:lnTo>
                    <a:pt x="2" y="565"/>
                  </a:lnTo>
                  <a:lnTo>
                    <a:pt x="6" y="568"/>
                  </a:lnTo>
                  <a:lnTo>
                    <a:pt x="11" y="569"/>
                  </a:lnTo>
                  <a:lnTo>
                    <a:pt x="348" y="569"/>
                  </a:lnTo>
                  <a:lnTo>
                    <a:pt x="469" y="569"/>
                  </a:lnTo>
                  <a:lnTo>
                    <a:pt x="480" y="569"/>
                  </a:lnTo>
                  <a:lnTo>
                    <a:pt x="480" y="557"/>
                  </a:lnTo>
                  <a:lnTo>
                    <a:pt x="480" y="425"/>
                  </a:lnTo>
                  <a:lnTo>
                    <a:pt x="479" y="421"/>
                  </a:lnTo>
                  <a:lnTo>
                    <a:pt x="476" y="416"/>
                  </a:lnTo>
                  <a:lnTo>
                    <a:pt x="473" y="411"/>
                  </a:lnTo>
                  <a:lnTo>
                    <a:pt x="466" y="405"/>
                  </a:lnTo>
                  <a:lnTo>
                    <a:pt x="449" y="390"/>
                  </a:lnTo>
                  <a:lnTo>
                    <a:pt x="425" y="3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="" xmlns:a16="http://schemas.microsoft.com/office/drawing/2014/main" id="{ABEF82C2-DF8A-40BA-9CD6-AC448B39A3D7}"/>
              </a:ext>
            </a:extLst>
          </p:cNvPr>
          <p:cNvGrpSpPr/>
          <p:nvPr/>
        </p:nvGrpSpPr>
        <p:grpSpPr>
          <a:xfrm>
            <a:off x="6268691" y="2529666"/>
            <a:ext cx="411623" cy="411626"/>
            <a:chOff x="319051" y="779462"/>
            <a:chExt cx="285750" cy="285751"/>
          </a:xfrm>
          <a:solidFill>
            <a:schemeClr val="accent1"/>
          </a:solidFill>
        </p:grpSpPr>
        <p:sp>
          <p:nvSpPr>
            <p:cNvPr id="50" name="Freeform 2987">
              <a:extLst>
                <a:ext uri="{FF2B5EF4-FFF2-40B4-BE49-F238E27FC236}">
                  <a16:creationId xmlns="" xmlns:a16="http://schemas.microsoft.com/office/drawing/2014/main" id="{2815F94F-44C2-4E53-A0FA-A07C9EBEEC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01" y="779462"/>
              <a:ext cx="190500" cy="169863"/>
            </a:xfrm>
            <a:custGeom>
              <a:avLst/>
              <a:gdLst>
                <a:gd name="T0" fmla="*/ 371 w 479"/>
                <a:gd name="T1" fmla="*/ 167 h 426"/>
                <a:gd name="T2" fmla="*/ 335 w 479"/>
                <a:gd name="T3" fmla="*/ 167 h 426"/>
                <a:gd name="T4" fmla="*/ 335 w 479"/>
                <a:gd name="T5" fmla="*/ 132 h 426"/>
                <a:gd name="T6" fmla="*/ 371 w 479"/>
                <a:gd name="T7" fmla="*/ 132 h 426"/>
                <a:gd name="T8" fmla="*/ 371 w 479"/>
                <a:gd name="T9" fmla="*/ 167 h 426"/>
                <a:gd name="T10" fmla="*/ 276 w 479"/>
                <a:gd name="T11" fmla="*/ 167 h 426"/>
                <a:gd name="T12" fmla="*/ 240 w 479"/>
                <a:gd name="T13" fmla="*/ 167 h 426"/>
                <a:gd name="T14" fmla="*/ 240 w 479"/>
                <a:gd name="T15" fmla="*/ 132 h 426"/>
                <a:gd name="T16" fmla="*/ 276 w 479"/>
                <a:gd name="T17" fmla="*/ 132 h 426"/>
                <a:gd name="T18" fmla="*/ 276 w 479"/>
                <a:gd name="T19" fmla="*/ 167 h 426"/>
                <a:gd name="T20" fmla="*/ 179 w 479"/>
                <a:gd name="T21" fmla="*/ 167 h 426"/>
                <a:gd name="T22" fmla="*/ 144 w 479"/>
                <a:gd name="T23" fmla="*/ 167 h 426"/>
                <a:gd name="T24" fmla="*/ 144 w 479"/>
                <a:gd name="T25" fmla="*/ 132 h 426"/>
                <a:gd name="T26" fmla="*/ 179 w 479"/>
                <a:gd name="T27" fmla="*/ 132 h 426"/>
                <a:gd name="T28" fmla="*/ 179 w 479"/>
                <a:gd name="T29" fmla="*/ 167 h 426"/>
                <a:gd name="T30" fmla="*/ 0 w 479"/>
                <a:gd name="T31" fmla="*/ 0 h 426"/>
                <a:gd name="T32" fmla="*/ 0 w 479"/>
                <a:gd name="T33" fmla="*/ 188 h 426"/>
                <a:gd name="T34" fmla="*/ 6 w 479"/>
                <a:gd name="T35" fmla="*/ 188 h 426"/>
                <a:gd name="T36" fmla="*/ 10 w 479"/>
                <a:gd name="T37" fmla="*/ 188 h 426"/>
                <a:gd name="T38" fmla="*/ 22 w 479"/>
                <a:gd name="T39" fmla="*/ 188 h 426"/>
                <a:gd name="T40" fmla="*/ 34 w 479"/>
                <a:gd name="T41" fmla="*/ 189 h 426"/>
                <a:gd name="T42" fmla="*/ 45 w 479"/>
                <a:gd name="T43" fmla="*/ 190 h 426"/>
                <a:gd name="T44" fmla="*/ 56 w 479"/>
                <a:gd name="T45" fmla="*/ 192 h 426"/>
                <a:gd name="T46" fmla="*/ 66 w 479"/>
                <a:gd name="T47" fmla="*/ 195 h 426"/>
                <a:gd name="T48" fmla="*/ 76 w 479"/>
                <a:gd name="T49" fmla="*/ 198 h 426"/>
                <a:gd name="T50" fmla="*/ 85 w 479"/>
                <a:gd name="T51" fmla="*/ 202 h 426"/>
                <a:gd name="T52" fmla="*/ 94 w 479"/>
                <a:gd name="T53" fmla="*/ 207 h 426"/>
                <a:gd name="T54" fmla="*/ 101 w 479"/>
                <a:gd name="T55" fmla="*/ 211 h 426"/>
                <a:gd name="T56" fmla="*/ 108 w 479"/>
                <a:gd name="T57" fmla="*/ 217 h 426"/>
                <a:gd name="T58" fmla="*/ 115 w 479"/>
                <a:gd name="T59" fmla="*/ 223 h 426"/>
                <a:gd name="T60" fmla="*/ 120 w 479"/>
                <a:gd name="T61" fmla="*/ 229 h 426"/>
                <a:gd name="T62" fmla="*/ 126 w 479"/>
                <a:gd name="T63" fmla="*/ 236 h 426"/>
                <a:gd name="T64" fmla="*/ 129 w 479"/>
                <a:gd name="T65" fmla="*/ 244 h 426"/>
                <a:gd name="T66" fmla="*/ 133 w 479"/>
                <a:gd name="T67" fmla="*/ 252 h 426"/>
                <a:gd name="T68" fmla="*/ 135 w 479"/>
                <a:gd name="T69" fmla="*/ 260 h 426"/>
                <a:gd name="T70" fmla="*/ 138 w 479"/>
                <a:gd name="T71" fmla="*/ 273 h 426"/>
                <a:gd name="T72" fmla="*/ 138 w 479"/>
                <a:gd name="T73" fmla="*/ 288 h 426"/>
                <a:gd name="T74" fmla="*/ 240 w 479"/>
                <a:gd name="T75" fmla="*/ 288 h 426"/>
                <a:gd name="T76" fmla="*/ 240 w 479"/>
                <a:gd name="T77" fmla="*/ 426 h 426"/>
                <a:gd name="T78" fmla="*/ 365 w 479"/>
                <a:gd name="T79" fmla="*/ 288 h 426"/>
                <a:gd name="T80" fmla="*/ 479 w 479"/>
                <a:gd name="T81" fmla="*/ 288 h 426"/>
                <a:gd name="T82" fmla="*/ 479 w 479"/>
                <a:gd name="T83" fmla="*/ 0 h 426"/>
                <a:gd name="T84" fmla="*/ 0 w 479"/>
                <a:gd name="T8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9" h="426">
                  <a:moveTo>
                    <a:pt x="371" y="167"/>
                  </a:moveTo>
                  <a:lnTo>
                    <a:pt x="335" y="167"/>
                  </a:lnTo>
                  <a:lnTo>
                    <a:pt x="335" y="132"/>
                  </a:lnTo>
                  <a:lnTo>
                    <a:pt x="371" y="132"/>
                  </a:lnTo>
                  <a:lnTo>
                    <a:pt x="371" y="167"/>
                  </a:lnTo>
                  <a:close/>
                  <a:moveTo>
                    <a:pt x="276" y="167"/>
                  </a:moveTo>
                  <a:lnTo>
                    <a:pt x="240" y="167"/>
                  </a:lnTo>
                  <a:lnTo>
                    <a:pt x="240" y="132"/>
                  </a:lnTo>
                  <a:lnTo>
                    <a:pt x="276" y="132"/>
                  </a:lnTo>
                  <a:lnTo>
                    <a:pt x="276" y="167"/>
                  </a:lnTo>
                  <a:close/>
                  <a:moveTo>
                    <a:pt x="179" y="167"/>
                  </a:moveTo>
                  <a:lnTo>
                    <a:pt x="144" y="167"/>
                  </a:lnTo>
                  <a:lnTo>
                    <a:pt x="144" y="132"/>
                  </a:lnTo>
                  <a:lnTo>
                    <a:pt x="179" y="132"/>
                  </a:lnTo>
                  <a:lnTo>
                    <a:pt x="179" y="167"/>
                  </a:lnTo>
                  <a:close/>
                  <a:moveTo>
                    <a:pt x="0" y="0"/>
                  </a:moveTo>
                  <a:lnTo>
                    <a:pt x="0" y="188"/>
                  </a:lnTo>
                  <a:lnTo>
                    <a:pt x="6" y="188"/>
                  </a:lnTo>
                  <a:lnTo>
                    <a:pt x="10" y="188"/>
                  </a:lnTo>
                  <a:lnTo>
                    <a:pt x="22" y="188"/>
                  </a:lnTo>
                  <a:lnTo>
                    <a:pt x="34" y="189"/>
                  </a:lnTo>
                  <a:lnTo>
                    <a:pt x="45" y="190"/>
                  </a:lnTo>
                  <a:lnTo>
                    <a:pt x="56" y="192"/>
                  </a:lnTo>
                  <a:lnTo>
                    <a:pt x="66" y="195"/>
                  </a:lnTo>
                  <a:lnTo>
                    <a:pt x="76" y="198"/>
                  </a:lnTo>
                  <a:lnTo>
                    <a:pt x="85" y="202"/>
                  </a:lnTo>
                  <a:lnTo>
                    <a:pt x="94" y="207"/>
                  </a:lnTo>
                  <a:lnTo>
                    <a:pt x="101" y="211"/>
                  </a:lnTo>
                  <a:lnTo>
                    <a:pt x="108" y="217"/>
                  </a:lnTo>
                  <a:lnTo>
                    <a:pt x="115" y="223"/>
                  </a:lnTo>
                  <a:lnTo>
                    <a:pt x="120" y="229"/>
                  </a:lnTo>
                  <a:lnTo>
                    <a:pt x="126" y="236"/>
                  </a:lnTo>
                  <a:lnTo>
                    <a:pt x="129" y="244"/>
                  </a:lnTo>
                  <a:lnTo>
                    <a:pt x="133" y="252"/>
                  </a:lnTo>
                  <a:lnTo>
                    <a:pt x="135" y="260"/>
                  </a:lnTo>
                  <a:lnTo>
                    <a:pt x="138" y="273"/>
                  </a:lnTo>
                  <a:lnTo>
                    <a:pt x="138" y="288"/>
                  </a:lnTo>
                  <a:lnTo>
                    <a:pt x="240" y="288"/>
                  </a:lnTo>
                  <a:lnTo>
                    <a:pt x="240" y="426"/>
                  </a:lnTo>
                  <a:lnTo>
                    <a:pt x="365" y="288"/>
                  </a:lnTo>
                  <a:lnTo>
                    <a:pt x="479" y="288"/>
                  </a:lnTo>
                  <a:lnTo>
                    <a:pt x="47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988">
              <a:extLst>
                <a:ext uri="{FF2B5EF4-FFF2-40B4-BE49-F238E27FC236}">
                  <a16:creationId xmlns="" xmlns:a16="http://schemas.microsoft.com/office/drawing/2014/main" id="{6777014A-FCA2-4233-BA2A-EEEA2198E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51" y="863600"/>
              <a:ext cx="190500" cy="201613"/>
            </a:xfrm>
            <a:custGeom>
              <a:avLst/>
              <a:gdLst>
                <a:gd name="T0" fmla="*/ 392 w 479"/>
                <a:gd name="T1" fmla="*/ 357 h 507"/>
                <a:gd name="T2" fmla="*/ 311 w 479"/>
                <a:gd name="T3" fmla="*/ 312 h 507"/>
                <a:gd name="T4" fmla="*/ 318 w 479"/>
                <a:gd name="T5" fmla="*/ 267 h 507"/>
                <a:gd name="T6" fmla="*/ 323 w 479"/>
                <a:gd name="T7" fmla="*/ 261 h 507"/>
                <a:gd name="T8" fmla="*/ 327 w 479"/>
                <a:gd name="T9" fmla="*/ 254 h 507"/>
                <a:gd name="T10" fmla="*/ 330 w 479"/>
                <a:gd name="T11" fmla="*/ 244 h 507"/>
                <a:gd name="T12" fmla="*/ 334 w 479"/>
                <a:gd name="T13" fmla="*/ 231 h 507"/>
                <a:gd name="T14" fmla="*/ 336 w 479"/>
                <a:gd name="T15" fmla="*/ 219 h 507"/>
                <a:gd name="T16" fmla="*/ 339 w 479"/>
                <a:gd name="T17" fmla="*/ 203 h 507"/>
                <a:gd name="T18" fmla="*/ 349 w 479"/>
                <a:gd name="T19" fmla="*/ 190 h 507"/>
                <a:gd name="T20" fmla="*/ 352 w 479"/>
                <a:gd name="T21" fmla="*/ 185 h 507"/>
                <a:gd name="T22" fmla="*/ 354 w 479"/>
                <a:gd name="T23" fmla="*/ 179 h 507"/>
                <a:gd name="T24" fmla="*/ 355 w 479"/>
                <a:gd name="T25" fmla="*/ 173 h 507"/>
                <a:gd name="T26" fmla="*/ 356 w 479"/>
                <a:gd name="T27" fmla="*/ 166 h 507"/>
                <a:gd name="T28" fmla="*/ 356 w 479"/>
                <a:gd name="T29" fmla="*/ 149 h 507"/>
                <a:gd name="T30" fmla="*/ 353 w 479"/>
                <a:gd name="T31" fmla="*/ 140 h 507"/>
                <a:gd name="T32" fmla="*/ 348 w 479"/>
                <a:gd name="T33" fmla="*/ 131 h 507"/>
                <a:gd name="T34" fmla="*/ 341 w 479"/>
                <a:gd name="T35" fmla="*/ 125 h 507"/>
                <a:gd name="T36" fmla="*/ 350 w 479"/>
                <a:gd name="T37" fmla="*/ 100 h 507"/>
                <a:gd name="T38" fmla="*/ 353 w 479"/>
                <a:gd name="T39" fmla="*/ 85 h 507"/>
                <a:gd name="T40" fmla="*/ 353 w 479"/>
                <a:gd name="T41" fmla="*/ 69 h 507"/>
                <a:gd name="T42" fmla="*/ 347 w 479"/>
                <a:gd name="T43" fmla="*/ 43 h 507"/>
                <a:gd name="T44" fmla="*/ 329 w 479"/>
                <a:gd name="T45" fmla="*/ 23 h 507"/>
                <a:gd name="T46" fmla="*/ 287 w 479"/>
                <a:gd name="T47" fmla="*/ 4 h 507"/>
                <a:gd name="T48" fmla="*/ 235 w 479"/>
                <a:gd name="T49" fmla="*/ 0 h 507"/>
                <a:gd name="T50" fmla="*/ 223 w 479"/>
                <a:gd name="T51" fmla="*/ 3 h 507"/>
                <a:gd name="T52" fmla="*/ 210 w 479"/>
                <a:gd name="T53" fmla="*/ 5 h 507"/>
                <a:gd name="T54" fmla="*/ 193 w 479"/>
                <a:gd name="T55" fmla="*/ 10 h 507"/>
                <a:gd name="T56" fmla="*/ 171 w 479"/>
                <a:gd name="T57" fmla="*/ 23 h 507"/>
                <a:gd name="T58" fmla="*/ 155 w 479"/>
                <a:gd name="T59" fmla="*/ 38 h 507"/>
                <a:gd name="T60" fmla="*/ 146 w 479"/>
                <a:gd name="T61" fmla="*/ 44 h 507"/>
                <a:gd name="T62" fmla="*/ 136 w 479"/>
                <a:gd name="T63" fmla="*/ 46 h 507"/>
                <a:gd name="T64" fmla="*/ 129 w 479"/>
                <a:gd name="T65" fmla="*/ 49 h 507"/>
                <a:gd name="T66" fmla="*/ 124 w 479"/>
                <a:gd name="T67" fmla="*/ 53 h 507"/>
                <a:gd name="T68" fmla="*/ 118 w 479"/>
                <a:gd name="T69" fmla="*/ 63 h 507"/>
                <a:gd name="T70" fmla="*/ 116 w 479"/>
                <a:gd name="T71" fmla="*/ 71 h 507"/>
                <a:gd name="T72" fmla="*/ 116 w 479"/>
                <a:gd name="T73" fmla="*/ 79 h 507"/>
                <a:gd name="T74" fmla="*/ 118 w 479"/>
                <a:gd name="T75" fmla="*/ 87 h 507"/>
                <a:gd name="T76" fmla="*/ 120 w 479"/>
                <a:gd name="T77" fmla="*/ 96 h 507"/>
                <a:gd name="T78" fmla="*/ 123 w 479"/>
                <a:gd name="T79" fmla="*/ 106 h 507"/>
                <a:gd name="T80" fmla="*/ 132 w 479"/>
                <a:gd name="T81" fmla="*/ 125 h 507"/>
                <a:gd name="T82" fmla="*/ 121 w 479"/>
                <a:gd name="T83" fmla="*/ 136 h 507"/>
                <a:gd name="T84" fmla="*/ 113 w 479"/>
                <a:gd name="T85" fmla="*/ 163 h 507"/>
                <a:gd name="T86" fmla="*/ 114 w 479"/>
                <a:gd name="T87" fmla="*/ 175 h 507"/>
                <a:gd name="T88" fmla="*/ 118 w 479"/>
                <a:gd name="T89" fmla="*/ 187 h 507"/>
                <a:gd name="T90" fmla="*/ 124 w 479"/>
                <a:gd name="T91" fmla="*/ 195 h 507"/>
                <a:gd name="T92" fmla="*/ 135 w 479"/>
                <a:gd name="T93" fmla="*/ 203 h 507"/>
                <a:gd name="T94" fmla="*/ 138 w 479"/>
                <a:gd name="T95" fmla="*/ 220 h 507"/>
                <a:gd name="T96" fmla="*/ 151 w 479"/>
                <a:gd name="T97" fmla="*/ 257 h 507"/>
                <a:gd name="T98" fmla="*/ 167 w 479"/>
                <a:gd name="T99" fmla="*/ 275 h 507"/>
                <a:gd name="T100" fmla="*/ 140 w 479"/>
                <a:gd name="T101" fmla="*/ 331 h 507"/>
                <a:gd name="T102" fmla="*/ 45 w 479"/>
                <a:gd name="T103" fmla="*/ 380 h 507"/>
                <a:gd name="T104" fmla="*/ 4 w 479"/>
                <a:gd name="T105" fmla="*/ 413 h 507"/>
                <a:gd name="T106" fmla="*/ 0 w 479"/>
                <a:gd name="T107" fmla="*/ 495 h 507"/>
                <a:gd name="T108" fmla="*/ 11 w 479"/>
                <a:gd name="T109" fmla="*/ 507 h 507"/>
                <a:gd name="T110" fmla="*/ 478 w 479"/>
                <a:gd name="T111" fmla="*/ 500 h 507"/>
                <a:gd name="T112" fmla="*/ 477 w 479"/>
                <a:gd name="T113" fmla="*/ 417 h 507"/>
                <a:gd name="T114" fmla="*/ 446 w 479"/>
                <a:gd name="T115" fmla="*/ 388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9" h="507">
                  <a:moveTo>
                    <a:pt x="446" y="388"/>
                  </a:moveTo>
                  <a:lnTo>
                    <a:pt x="433" y="380"/>
                  </a:lnTo>
                  <a:lnTo>
                    <a:pt x="417" y="370"/>
                  </a:lnTo>
                  <a:lnTo>
                    <a:pt x="392" y="357"/>
                  </a:lnTo>
                  <a:lnTo>
                    <a:pt x="365" y="344"/>
                  </a:lnTo>
                  <a:lnTo>
                    <a:pt x="337" y="331"/>
                  </a:lnTo>
                  <a:lnTo>
                    <a:pt x="311" y="319"/>
                  </a:lnTo>
                  <a:lnTo>
                    <a:pt x="311" y="312"/>
                  </a:lnTo>
                  <a:lnTo>
                    <a:pt x="311" y="280"/>
                  </a:lnTo>
                  <a:lnTo>
                    <a:pt x="311" y="274"/>
                  </a:lnTo>
                  <a:lnTo>
                    <a:pt x="315" y="272"/>
                  </a:lnTo>
                  <a:lnTo>
                    <a:pt x="318" y="267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1" y="263"/>
                  </a:lnTo>
                  <a:lnTo>
                    <a:pt x="323" y="261"/>
                  </a:lnTo>
                  <a:lnTo>
                    <a:pt x="323" y="260"/>
                  </a:lnTo>
                  <a:lnTo>
                    <a:pt x="323" y="260"/>
                  </a:lnTo>
                  <a:lnTo>
                    <a:pt x="325" y="256"/>
                  </a:lnTo>
                  <a:lnTo>
                    <a:pt x="327" y="254"/>
                  </a:lnTo>
                  <a:lnTo>
                    <a:pt x="328" y="253"/>
                  </a:lnTo>
                  <a:lnTo>
                    <a:pt x="328" y="251"/>
                  </a:lnTo>
                  <a:lnTo>
                    <a:pt x="329" y="248"/>
                  </a:lnTo>
                  <a:lnTo>
                    <a:pt x="330" y="244"/>
                  </a:lnTo>
                  <a:lnTo>
                    <a:pt x="331" y="243"/>
                  </a:lnTo>
                  <a:lnTo>
                    <a:pt x="331" y="243"/>
                  </a:lnTo>
                  <a:lnTo>
                    <a:pt x="333" y="237"/>
                  </a:lnTo>
                  <a:lnTo>
                    <a:pt x="334" y="231"/>
                  </a:lnTo>
                  <a:lnTo>
                    <a:pt x="335" y="231"/>
                  </a:lnTo>
                  <a:lnTo>
                    <a:pt x="335" y="231"/>
                  </a:lnTo>
                  <a:lnTo>
                    <a:pt x="335" y="225"/>
                  </a:lnTo>
                  <a:lnTo>
                    <a:pt x="336" y="219"/>
                  </a:lnTo>
                  <a:lnTo>
                    <a:pt x="336" y="217"/>
                  </a:lnTo>
                  <a:lnTo>
                    <a:pt x="337" y="215"/>
                  </a:lnTo>
                  <a:lnTo>
                    <a:pt x="337" y="209"/>
                  </a:lnTo>
                  <a:lnTo>
                    <a:pt x="339" y="203"/>
                  </a:lnTo>
                  <a:lnTo>
                    <a:pt x="344" y="197"/>
                  </a:lnTo>
                  <a:lnTo>
                    <a:pt x="349" y="191"/>
                  </a:lnTo>
                  <a:lnTo>
                    <a:pt x="349" y="190"/>
                  </a:lnTo>
                  <a:lnTo>
                    <a:pt x="349" y="190"/>
                  </a:lnTo>
                  <a:lnTo>
                    <a:pt x="350" y="187"/>
                  </a:lnTo>
                  <a:lnTo>
                    <a:pt x="352" y="185"/>
                  </a:lnTo>
                  <a:lnTo>
                    <a:pt x="352" y="185"/>
                  </a:lnTo>
                  <a:lnTo>
                    <a:pt x="352" y="185"/>
                  </a:lnTo>
                  <a:lnTo>
                    <a:pt x="353" y="182"/>
                  </a:lnTo>
                  <a:lnTo>
                    <a:pt x="354" y="180"/>
                  </a:lnTo>
                  <a:lnTo>
                    <a:pt x="354" y="179"/>
                  </a:lnTo>
                  <a:lnTo>
                    <a:pt x="354" y="179"/>
                  </a:lnTo>
                  <a:lnTo>
                    <a:pt x="355" y="176"/>
                  </a:lnTo>
                  <a:lnTo>
                    <a:pt x="355" y="174"/>
                  </a:lnTo>
                  <a:lnTo>
                    <a:pt x="355" y="173"/>
                  </a:lnTo>
                  <a:lnTo>
                    <a:pt x="355" y="173"/>
                  </a:lnTo>
                  <a:lnTo>
                    <a:pt x="356" y="169"/>
                  </a:lnTo>
                  <a:lnTo>
                    <a:pt x="356" y="167"/>
                  </a:lnTo>
                  <a:lnTo>
                    <a:pt x="356" y="167"/>
                  </a:lnTo>
                  <a:lnTo>
                    <a:pt x="356" y="166"/>
                  </a:lnTo>
                  <a:lnTo>
                    <a:pt x="356" y="163"/>
                  </a:lnTo>
                  <a:lnTo>
                    <a:pt x="356" y="160"/>
                  </a:lnTo>
                  <a:lnTo>
                    <a:pt x="356" y="155"/>
                  </a:lnTo>
                  <a:lnTo>
                    <a:pt x="356" y="149"/>
                  </a:lnTo>
                  <a:lnTo>
                    <a:pt x="356" y="149"/>
                  </a:lnTo>
                  <a:lnTo>
                    <a:pt x="355" y="148"/>
                  </a:lnTo>
                  <a:lnTo>
                    <a:pt x="354" y="143"/>
                  </a:lnTo>
                  <a:lnTo>
                    <a:pt x="353" y="140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0" y="135"/>
                  </a:lnTo>
                  <a:lnTo>
                    <a:pt x="348" y="131"/>
                  </a:lnTo>
                  <a:lnTo>
                    <a:pt x="348" y="131"/>
                  </a:lnTo>
                  <a:lnTo>
                    <a:pt x="348" y="131"/>
                  </a:lnTo>
                  <a:lnTo>
                    <a:pt x="344" y="128"/>
                  </a:lnTo>
                  <a:lnTo>
                    <a:pt x="341" y="125"/>
                  </a:lnTo>
                  <a:lnTo>
                    <a:pt x="343" y="122"/>
                  </a:lnTo>
                  <a:lnTo>
                    <a:pt x="344" y="117"/>
                  </a:lnTo>
                  <a:lnTo>
                    <a:pt x="348" y="109"/>
                  </a:lnTo>
                  <a:lnTo>
                    <a:pt x="350" y="100"/>
                  </a:lnTo>
                  <a:lnTo>
                    <a:pt x="350" y="100"/>
                  </a:lnTo>
                  <a:lnTo>
                    <a:pt x="350" y="100"/>
                  </a:lnTo>
                  <a:lnTo>
                    <a:pt x="352" y="92"/>
                  </a:lnTo>
                  <a:lnTo>
                    <a:pt x="353" y="85"/>
                  </a:lnTo>
                  <a:lnTo>
                    <a:pt x="353" y="85"/>
                  </a:lnTo>
                  <a:lnTo>
                    <a:pt x="353" y="84"/>
                  </a:lnTo>
                  <a:lnTo>
                    <a:pt x="354" y="77"/>
                  </a:lnTo>
                  <a:lnTo>
                    <a:pt x="353" y="69"/>
                  </a:lnTo>
                  <a:lnTo>
                    <a:pt x="353" y="61"/>
                  </a:lnTo>
                  <a:lnTo>
                    <a:pt x="352" y="54"/>
                  </a:lnTo>
                  <a:lnTo>
                    <a:pt x="349" y="48"/>
                  </a:lnTo>
                  <a:lnTo>
                    <a:pt x="347" y="43"/>
                  </a:lnTo>
                  <a:lnTo>
                    <a:pt x="343" y="37"/>
                  </a:lnTo>
                  <a:lnTo>
                    <a:pt x="340" y="33"/>
                  </a:lnTo>
                  <a:lnTo>
                    <a:pt x="335" y="28"/>
                  </a:lnTo>
                  <a:lnTo>
                    <a:pt x="329" y="23"/>
                  </a:lnTo>
                  <a:lnTo>
                    <a:pt x="323" y="18"/>
                  </a:lnTo>
                  <a:lnTo>
                    <a:pt x="317" y="15"/>
                  </a:lnTo>
                  <a:lnTo>
                    <a:pt x="303" y="9"/>
                  </a:lnTo>
                  <a:lnTo>
                    <a:pt x="287" y="4"/>
                  </a:lnTo>
                  <a:lnTo>
                    <a:pt x="270" y="2"/>
                  </a:lnTo>
                  <a:lnTo>
                    <a:pt x="249" y="0"/>
                  </a:lnTo>
                  <a:lnTo>
                    <a:pt x="242" y="0"/>
                  </a:lnTo>
                  <a:lnTo>
                    <a:pt x="235" y="0"/>
                  </a:lnTo>
                  <a:lnTo>
                    <a:pt x="234" y="0"/>
                  </a:lnTo>
                  <a:lnTo>
                    <a:pt x="231" y="2"/>
                  </a:lnTo>
                  <a:lnTo>
                    <a:pt x="227" y="2"/>
                  </a:lnTo>
                  <a:lnTo>
                    <a:pt x="223" y="3"/>
                  </a:lnTo>
                  <a:lnTo>
                    <a:pt x="218" y="3"/>
                  </a:lnTo>
                  <a:lnTo>
                    <a:pt x="215" y="4"/>
                  </a:lnTo>
                  <a:lnTo>
                    <a:pt x="212" y="4"/>
                  </a:lnTo>
                  <a:lnTo>
                    <a:pt x="210" y="5"/>
                  </a:lnTo>
                  <a:lnTo>
                    <a:pt x="207" y="6"/>
                  </a:lnTo>
                  <a:lnTo>
                    <a:pt x="202" y="8"/>
                  </a:lnTo>
                  <a:lnTo>
                    <a:pt x="198" y="9"/>
                  </a:lnTo>
                  <a:lnTo>
                    <a:pt x="193" y="10"/>
                  </a:lnTo>
                  <a:lnTo>
                    <a:pt x="192" y="10"/>
                  </a:lnTo>
                  <a:lnTo>
                    <a:pt x="191" y="11"/>
                  </a:lnTo>
                  <a:lnTo>
                    <a:pt x="180" y="16"/>
                  </a:lnTo>
                  <a:lnTo>
                    <a:pt x="171" y="23"/>
                  </a:lnTo>
                  <a:lnTo>
                    <a:pt x="162" y="30"/>
                  </a:lnTo>
                  <a:lnTo>
                    <a:pt x="155" y="38"/>
                  </a:lnTo>
                  <a:lnTo>
                    <a:pt x="155" y="38"/>
                  </a:lnTo>
                  <a:lnTo>
                    <a:pt x="155" y="38"/>
                  </a:lnTo>
                  <a:lnTo>
                    <a:pt x="154" y="42"/>
                  </a:lnTo>
                  <a:lnTo>
                    <a:pt x="153" y="44"/>
                  </a:lnTo>
                  <a:lnTo>
                    <a:pt x="149" y="44"/>
                  </a:lnTo>
                  <a:lnTo>
                    <a:pt x="146" y="44"/>
                  </a:lnTo>
                  <a:lnTo>
                    <a:pt x="141" y="44"/>
                  </a:lnTo>
                  <a:lnTo>
                    <a:pt x="138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3" y="47"/>
                  </a:lnTo>
                  <a:lnTo>
                    <a:pt x="130" y="48"/>
                  </a:lnTo>
                  <a:lnTo>
                    <a:pt x="129" y="48"/>
                  </a:lnTo>
                  <a:lnTo>
                    <a:pt x="129" y="49"/>
                  </a:lnTo>
                  <a:lnTo>
                    <a:pt x="127" y="50"/>
                  </a:lnTo>
                  <a:lnTo>
                    <a:pt x="124" y="53"/>
                  </a:lnTo>
                  <a:lnTo>
                    <a:pt x="124" y="53"/>
                  </a:lnTo>
                  <a:lnTo>
                    <a:pt x="124" y="53"/>
                  </a:lnTo>
                  <a:lnTo>
                    <a:pt x="122" y="55"/>
                  </a:lnTo>
                  <a:lnTo>
                    <a:pt x="121" y="56"/>
                  </a:lnTo>
                  <a:lnTo>
                    <a:pt x="120" y="60"/>
                  </a:lnTo>
                  <a:lnTo>
                    <a:pt x="118" y="63"/>
                  </a:lnTo>
                  <a:lnTo>
                    <a:pt x="117" y="65"/>
                  </a:lnTo>
                  <a:lnTo>
                    <a:pt x="117" y="66"/>
                  </a:lnTo>
                  <a:lnTo>
                    <a:pt x="117" y="68"/>
                  </a:lnTo>
                  <a:lnTo>
                    <a:pt x="116" y="71"/>
                  </a:lnTo>
                  <a:lnTo>
                    <a:pt x="116" y="73"/>
                  </a:lnTo>
                  <a:lnTo>
                    <a:pt x="116" y="75"/>
                  </a:lnTo>
                  <a:lnTo>
                    <a:pt x="116" y="77"/>
                  </a:lnTo>
                  <a:lnTo>
                    <a:pt x="116" y="79"/>
                  </a:lnTo>
                  <a:lnTo>
                    <a:pt x="117" y="81"/>
                  </a:lnTo>
                  <a:lnTo>
                    <a:pt x="117" y="84"/>
                  </a:lnTo>
                  <a:lnTo>
                    <a:pt x="117" y="85"/>
                  </a:lnTo>
                  <a:lnTo>
                    <a:pt x="118" y="87"/>
                  </a:lnTo>
                  <a:lnTo>
                    <a:pt x="118" y="90"/>
                  </a:lnTo>
                  <a:lnTo>
                    <a:pt x="118" y="92"/>
                  </a:lnTo>
                  <a:lnTo>
                    <a:pt x="120" y="94"/>
                  </a:lnTo>
                  <a:lnTo>
                    <a:pt x="120" y="96"/>
                  </a:lnTo>
                  <a:lnTo>
                    <a:pt x="121" y="98"/>
                  </a:lnTo>
                  <a:lnTo>
                    <a:pt x="122" y="100"/>
                  </a:lnTo>
                  <a:lnTo>
                    <a:pt x="122" y="103"/>
                  </a:lnTo>
                  <a:lnTo>
                    <a:pt x="123" y="106"/>
                  </a:lnTo>
                  <a:lnTo>
                    <a:pt x="124" y="107"/>
                  </a:lnTo>
                  <a:lnTo>
                    <a:pt x="124" y="109"/>
                  </a:lnTo>
                  <a:lnTo>
                    <a:pt x="128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26" y="130"/>
                  </a:lnTo>
                  <a:lnTo>
                    <a:pt x="121" y="136"/>
                  </a:lnTo>
                  <a:lnTo>
                    <a:pt x="117" y="142"/>
                  </a:lnTo>
                  <a:lnTo>
                    <a:pt x="115" y="148"/>
                  </a:lnTo>
                  <a:lnTo>
                    <a:pt x="114" y="155"/>
                  </a:lnTo>
                  <a:lnTo>
                    <a:pt x="113" y="163"/>
                  </a:lnTo>
                  <a:lnTo>
                    <a:pt x="113" y="168"/>
                  </a:lnTo>
                  <a:lnTo>
                    <a:pt x="114" y="174"/>
                  </a:lnTo>
                  <a:lnTo>
                    <a:pt x="114" y="175"/>
                  </a:lnTo>
                  <a:lnTo>
                    <a:pt x="114" y="175"/>
                  </a:lnTo>
                  <a:lnTo>
                    <a:pt x="115" y="180"/>
                  </a:lnTo>
                  <a:lnTo>
                    <a:pt x="117" y="185"/>
                  </a:lnTo>
                  <a:lnTo>
                    <a:pt x="117" y="186"/>
                  </a:lnTo>
                  <a:lnTo>
                    <a:pt x="118" y="187"/>
                  </a:lnTo>
                  <a:lnTo>
                    <a:pt x="120" y="190"/>
                  </a:lnTo>
                  <a:lnTo>
                    <a:pt x="122" y="193"/>
                  </a:lnTo>
                  <a:lnTo>
                    <a:pt x="123" y="194"/>
                  </a:lnTo>
                  <a:lnTo>
                    <a:pt x="124" y="195"/>
                  </a:lnTo>
                  <a:lnTo>
                    <a:pt x="127" y="198"/>
                  </a:lnTo>
                  <a:lnTo>
                    <a:pt x="129" y="199"/>
                  </a:lnTo>
                  <a:lnTo>
                    <a:pt x="133" y="201"/>
                  </a:lnTo>
                  <a:lnTo>
                    <a:pt x="135" y="203"/>
                  </a:lnTo>
                  <a:lnTo>
                    <a:pt x="136" y="210"/>
                  </a:lnTo>
                  <a:lnTo>
                    <a:pt x="136" y="216"/>
                  </a:lnTo>
                  <a:lnTo>
                    <a:pt x="138" y="218"/>
                  </a:lnTo>
                  <a:lnTo>
                    <a:pt x="138" y="220"/>
                  </a:lnTo>
                  <a:lnTo>
                    <a:pt x="140" y="231"/>
                  </a:lnTo>
                  <a:lnTo>
                    <a:pt x="143" y="242"/>
                  </a:lnTo>
                  <a:lnTo>
                    <a:pt x="147" y="250"/>
                  </a:lnTo>
                  <a:lnTo>
                    <a:pt x="151" y="257"/>
                  </a:lnTo>
                  <a:lnTo>
                    <a:pt x="155" y="263"/>
                  </a:lnTo>
                  <a:lnTo>
                    <a:pt x="159" y="268"/>
                  </a:lnTo>
                  <a:lnTo>
                    <a:pt x="164" y="272"/>
                  </a:lnTo>
                  <a:lnTo>
                    <a:pt x="167" y="275"/>
                  </a:lnTo>
                  <a:lnTo>
                    <a:pt x="167" y="281"/>
                  </a:lnTo>
                  <a:lnTo>
                    <a:pt x="167" y="312"/>
                  </a:lnTo>
                  <a:lnTo>
                    <a:pt x="167" y="319"/>
                  </a:lnTo>
                  <a:lnTo>
                    <a:pt x="140" y="331"/>
                  </a:lnTo>
                  <a:lnTo>
                    <a:pt x="113" y="344"/>
                  </a:lnTo>
                  <a:lnTo>
                    <a:pt x="86" y="357"/>
                  </a:lnTo>
                  <a:lnTo>
                    <a:pt x="61" y="370"/>
                  </a:lnTo>
                  <a:lnTo>
                    <a:pt x="45" y="380"/>
                  </a:lnTo>
                  <a:lnTo>
                    <a:pt x="33" y="388"/>
                  </a:lnTo>
                  <a:lnTo>
                    <a:pt x="17" y="399"/>
                  </a:lnTo>
                  <a:lnTo>
                    <a:pt x="8" y="408"/>
                  </a:lnTo>
                  <a:lnTo>
                    <a:pt x="4" y="413"/>
                  </a:lnTo>
                  <a:lnTo>
                    <a:pt x="2" y="417"/>
                  </a:lnTo>
                  <a:lnTo>
                    <a:pt x="0" y="420"/>
                  </a:lnTo>
                  <a:lnTo>
                    <a:pt x="0" y="424"/>
                  </a:lnTo>
                  <a:lnTo>
                    <a:pt x="0" y="495"/>
                  </a:lnTo>
                  <a:lnTo>
                    <a:pt x="1" y="500"/>
                  </a:lnTo>
                  <a:lnTo>
                    <a:pt x="3" y="504"/>
                  </a:lnTo>
                  <a:lnTo>
                    <a:pt x="7" y="506"/>
                  </a:lnTo>
                  <a:lnTo>
                    <a:pt x="11" y="507"/>
                  </a:lnTo>
                  <a:lnTo>
                    <a:pt x="467" y="507"/>
                  </a:lnTo>
                  <a:lnTo>
                    <a:pt x="472" y="506"/>
                  </a:lnTo>
                  <a:lnTo>
                    <a:pt x="475" y="504"/>
                  </a:lnTo>
                  <a:lnTo>
                    <a:pt x="478" y="500"/>
                  </a:lnTo>
                  <a:lnTo>
                    <a:pt x="479" y="495"/>
                  </a:lnTo>
                  <a:lnTo>
                    <a:pt x="479" y="424"/>
                  </a:lnTo>
                  <a:lnTo>
                    <a:pt x="478" y="420"/>
                  </a:lnTo>
                  <a:lnTo>
                    <a:pt x="477" y="417"/>
                  </a:lnTo>
                  <a:lnTo>
                    <a:pt x="474" y="413"/>
                  </a:lnTo>
                  <a:lnTo>
                    <a:pt x="471" y="408"/>
                  </a:lnTo>
                  <a:lnTo>
                    <a:pt x="460" y="399"/>
                  </a:lnTo>
                  <a:lnTo>
                    <a:pt x="446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B493CF52-F432-479E-862D-04FD66C2BC7A}"/>
              </a:ext>
            </a:extLst>
          </p:cNvPr>
          <p:cNvSpPr txBox="1"/>
          <p:nvPr/>
        </p:nvSpPr>
        <p:spPr>
          <a:xfrm>
            <a:off x="6936155" y="2542787"/>
            <a:ext cx="3948909" cy="430887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6C090880-A1DC-4761-AA89-D267C5C748AA}"/>
              </a:ext>
            </a:extLst>
          </p:cNvPr>
          <p:cNvSpPr txBox="1"/>
          <p:nvPr/>
        </p:nvSpPr>
        <p:spPr>
          <a:xfrm>
            <a:off x="6936155" y="3363929"/>
            <a:ext cx="3948909" cy="430887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81C219A1-45B6-459F-A298-4AA78A349F0B}"/>
              </a:ext>
            </a:extLst>
          </p:cNvPr>
          <p:cNvSpPr txBox="1"/>
          <p:nvPr/>
        </p:nvSpPr>
        <p:spPr>
          <a:xfrm>
            <a:off x="6936155" y="4185071"/>
            <a:ext cx="3948909" cy="430887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A3627A6C-00B8-4B48-AC4B-60DF294B96DD}"/>
              </a:ext>
            </a:extLst>
          </p:cNvPr>
          <p:cNvSpPr txBox="1"/>
          <p:nvPr/>
        </p:nvSpPr>
        <p:spPr>
          <a:xfrm>
            <a:off x="6936155" y="5006212"/>
            <a:ext cx="3948909" cy="430887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C82BE70D-F143-4762-8BE4-8BE6B8024A81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11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5833FD59-C7EC-46AD-A3E2-182DC6235F7C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83FFBD34-1EFF-4D95-AAD1-92A79D0EA1E5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72C16C46-ADFC-4BB0-A5AB-5374FA81D5E0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F9C4B6F-B2E1-4B1D-95EC-E5DDA689DFE3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AD8DBC-4F88-4F84-8600-1BF5D178D300}"/>
              </a:ext>
            </a:extLst>
          </p:cNvPr>
          <p:cNvSpPr txBox="1"/>
          <p:nvPr/>
        </p:nvSpPr>
        <p:spPr>
          <a:xfrm>
            <a:off x="1221927" y="210893"/>
            <a:ext cx="278401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INNOVATION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F8F9EC59-FF49-49CD-9495-A4662063A5CE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7A28F14D-AA8F-497C-8532-EEDE80FD9524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="" xmlns:a16="http://schemas.microsoft.com/office/drawing/2014/main" id="{BF614BB1-BD9E-4D43-AADD-A8FF4A0C5FE6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802F156B-DEAC-462D-917D-7D6E952AC126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1D78B861-5CB9-4AFF-959B-12C1EC93D2EA}"/>
              </a:ext>
            </a:extLst>
          </p:cNvPr>
          <p:cNvGrpSpPr/>
          <p:nvPr/>
        </p:nvGrpSpPr>
        <p:grpSpPr>
          <a:xfrm>
            <a:off x="1593247" y="1559155"/>
            <a:ext cx="9005506" cy="4344196"/>
            <a:chOff x="2019321" y="1559155"/>
            <a:chExt cx="9005506" cy="4344196"/>
          </a:xfrm>
        </p:grpSpPr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68984865-D20D-4384-848A-AB4385284018}"/>
                </a:ext>
              </a:extLst>
            </p:cNvPr>
            <p:cNvSpPr/>
            <p:nvPr/>
          </p:nvSpPr>
          <p:spPr>
            <a:xfrm>
              <a:off x="4537542" y="1600201"/>
              <a:ext cx="5221182" cy="1348316"/>
            </a:xfrm>
            <a:custGeom>
              <a:avLst/>
              <a:gdLst>
                <a:gd name="connsiteX0" fmla="*/ 0 w 4369035"/>
                <a:gd name="connsiteY0" fmla="*/ 0 h 1430407"/>
                <a:gd name="connsiteX1" fmla="*/ 4369035 w 4369035"/>
                <a:gd name="connsiteY1" fmla="*/ 0 h 1430407"/>
                <a:gd name="connsiteX2" fmla="*/ 3539399 w 4369035"/>
                <a:gd name="connsiteY2" fmla="*/ 1430407 h 1430407"/>
                <a:gd name="connsiteX3" fmla="*/ 0 w 4369035"/>
                <a:gd name="connsiteY3" fmla="*/ 1430407 h 143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9035" h="1430407">
                  <a:moveTo>
                    <a:pt x="0" y="0"/>
                  </a:moveTo>
                  <a:lnTo>
                    <a:pt x="4369035" y="0"/>
                  </a:lnTo>
                  <a:lnTo>
                    <a:pt x="3539399" y="1430407"/>
                  </a:lnTo>
                  <a:lnTo>
                    <a:pt x="0" y="14304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09B284B5-8A9A-4CFE-92AA-35E00E36588B}"/>
                </a:ext>
              </a:extLst>
            </p:cNvPr>
            <p:cNvSpPr/>
            <p:nvPr/>
          </p:nvSpPr>
          <p:spPr>
            <a:xfrm>
              <a:off x="5170593" y="3033521"/>
              <a:ext cx="5221182" cy="1348316"/>
            </a:xfrm>
            <a:custGeom>
              <a:avLst/>
              <a:gdLst>
                <a:gd name="connsiteX0" fmla="*/ 0 w 4369035"/>
                <a:gd name="connsiteY0" fmla="*/ 0 h 1430407"/>
                <a:gd name="connsiteX1" fmla="*/ 4369035 w 4369035"/>
                <a:gd name="connsiteY1" fmla="*/ 0 h 1430407"/>
                <a:gd name="connsiteX2" fmla="*/ 3539399 w 4369035"/>
                <a:gd name="connsiteY2" fmla="*/ 1430407 h 1430407"/>
                <a:gd name="connsiteX3" fmla="*/ 0 w 4369035"/>
                <a:gd name="connsiteY3" fmla="*/ 1430407 h 143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9035" h="1430407">
                  <a:moveTo>
                    <a:pt x="0" y="0"/>
                  </a:moveTo>
                  <a:lnTo>
                    <a:pt x="4369035" y="0"/>
                  </a:lnTo>
                  <a:lnTo>
                    <a:pt x="3539399" y="1430407"/>
                  </a:lnTo>
                  <a:lnTo>
                    <a:pt x="0" y="14304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9862F0D1-57E6-44AC-A55F-927BBBF3DA80}"/>
                </a:ext>
              </a:extLst>
            </p:cNvPr>
            <p:cNvSpPr/>
            <p:nvPr/>
          </p:nvSpPr>
          <p:spPr>
            <a:xfrm>
              <a:off x="5803645" y="4466841"/>
              <a:ext cx="5221182" cy="1348316"/>
            </a:xfrm>
            <a:custGeom>
              <a:avLst/>
              <a:gdLst>
                <a:gd name="connsiteX0" fmla="*/ 0 w 4369035"/>
                <a:gd name="connsiteY0" fmla="*/ 0 h 1430407"/>
                <a:gd name="connsiteX1" fmla="*/ 4369035 w 4369035"/>
                <a:gd name="connsiteY1" fmla="*/ 0 h 1430407"/>
                <a:gd name="connsiteX2" fmla="*/ 3539399 w 4369035"/>
                <a:gd name="connsiteY2" fmla="*/ 1430407 h 1430407"/>
                <a:gd name="connsiteX3" fmla="*/ 0 w 4369035"/>
                <a:gd name="connsiteY3" fmla="*/ 1430407 h 143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9035" h="1430407">
                  <a:moveTo>
                    <a:pt x="0" y="0"/>
                  </a:moveTo>
                  <a:lnTo>
                    <a:pt x="4369035" y="0"/>
                  </a:lnTo>
                  <a:lnTo>
                    <a:pt x="3539399" y="1430407"/>
                  </a:lnTo>
                  <a:lnTo>
                    <a:pt x="0" y="14304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7079672B-4A9F-4611-B9A6-7FB42129348A}"/>
                </a:ext>
              </a:extLst>
            </p:cNvPr>
            <p:cNvSpPr/>
            <p:nvPr/>
          </p:nvSpPr>
          <p:spPr>
            <a:xfrm>
              <a:off x="2035216" y="1559155"/>
              <a:ext cx="3357040" cy="4331835"/>
            </a:xfrm>
            <a:custGeom>
              <a:avLst/>
              <a:gdLst>
                <a:gd name="connsiteX0" fmla="*/ 0 w 2952750"/>
                <a:gd name="connsiteY0" fmla="*/ 3867150 h 3867150"/>
                <a:gd name="connsiteX1" fmla="*/ 2241550 w 2952750"/>
                <a:gd name="connsiteY1" fmla="*/ 0 h 3867150"/>
                <a:gd name="connsiteX2" fmla="*/ 2952750 w 2952750"/>
                <a:gd name="connsiteY2" fmla="*/ 1193800 h 3867150"/>
                <a:gd name="connsiteX3" fmla="*/ 0 w 2952750"/>
                <a:gd name="connsiteY3" fmla="*/ 3867150 h 3867150"/>
                <a:gd name="connsiteX0" fmla="*/ 0 w 2962275"/>
                <a:gd name="connsiteY0" fmla="*/ 3881438 h 3881438"/>
                <a:gd name="connsiteX1" fmla="*/ 2251075 w 2962275"/>
                <a:gd name="connsiteY1" fmla="*/ 0 h 3881438"/>
                <a:gd name="connsiteX2" fmla="*/ 2962275 w 2962275"/>
                <a:gd name="connsiteY2" fmla="*/ 1193800 h 3881438"/>
                <a:gd name="connsiteX3" fmla="*/ 0 w 2962275"/>
                <a:gd name="connsiteY3" fmla="*/ 3881438 h 3881438"/>
                <a:gd name="connsiteX0" fmla="*/ 0 w 2962275"/>
                <a:gd name="connsiteY0" fmla="*/ 3881438 h 3881438"/>
                <a:gd name="connsiteX1" fmla="*/ 2257425 w 2962275"/>
                <a:gd name="connsiteY1" fmla="*/ 0 h 3881438"/>
                <a:gd name="connsiteX2" fmla="*/ 2962275 w 2962275"/>
                <a:gd name="connsiteY2" fmla="*/ 1193800 h 3881438"/>
                <a:gd name="connsiteX3" fmla="*/ 0 w 2962275"/>
                <a:gd name="connsiteY3" fmla="*/ 3881438 h 3881438"/>
                <a:gd name="connsiteX0" fmla="*/ 0 w 3013075"/>
                <a:gd name="connsiteY0" fmla="*/ 3881438 h 3881438"/>
                <a:gd name="connsiteX1" fmla="*/ 2257425 w 3013075"/>
                <a:gd name="connsiteY1" fmla="*/ 0 h 3881438"/>
                <a:gd name="connsiteX2" fmla="*/ 3013075 w 3013075"/>
                <a:gd name="connsiteY2" fmla="*/ 1295400 h 3881438"/>
                <a:gd name="connsiteX3" fmla="*/ 0 w 3013075"/>
                <a:gd name="connsiteY3" fmla="*/ 3881438 h 3881438"/>
                <a:gd name="connsiteX0" fmla="*/ 0 w 3013075"/>
                <a:gd name="connsiteY0" fmla="*/ 3894138 h 3894138"/>
                <a:gd name="connsiteX1" fmla="*/ 2257425 w 3013075"/>
                <a:gd name="connsiteY1" fmla="*/ 0 h 3894138"/>
                <a:gd name="connsiteX2" fmla="*/ 3013075 w 3013075"/>
                <a:gd name="connsiteY2" fmla="*/ 1308100 h 3894138"/>
                <a:gd name="connsiteX3" fmla="*/ 0 w 3013075"/>
                <a:gd name="connsiteY3" fmla="*/ 3894138 h 3894138"/>
                <a:gd name="connsiteX0" fmla="*/ 0 w 3017838"/>
                <a:gd name="connsiteY0" fmla="*/ 3894138 h 3894138"/>
                <a:gd name="connsiteX1" fmla="*/ 2257425 w 3017838"/>
                <a:gd name="connsiteY1" fmla="*/ 0 h 3894138"/>
                <a:gd name="connsiteX2" fmla="*/ 3017838 w 3017838"/>
                <a:gd name="connsiteY2" fmla="*/ 1312862 h 3894138"/>
                <a:gd name="connsiteX3" fmla="*/ 0 w 3017838"/>
                <a:gd name="connsiteY3" fmla="*/ 3894138 h 389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7838" h="3894138">
                  <a:moveTo>
                    <a:pt x="0" y="3894138"/>
                  </a:moveTo>
                  <a:lnTo>
                    <a:pt x="2257425" y="0"/>
                  </a:lnTo>
                  <a:lnTo>
                    <a:pt x="3017838" y="1312862"/>
                  </a:lnTo>
                  <a:lnTo>
                    <a:pt x="0" y="38941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5AD96B81-E5E5-46A7-B71B-4D664C9AC9AE}"/>
                </a:ext>
              </a:extLst>
            </p:cNvPr>
            <p:cNvSpPr/>
            <p:nvPr/>
          </p:nvSpPr>
          <p:spPr>
            <a:xfrm>
              <a:off x="2019321" y="3005455"/>
              <a:ext cx="4201156" cy="2897896"/>
            </a:xfrm>
            <a:custGeom>
              <a:avLst/>
              <a:gdLst>
                <a:gd name="connsiteX0" fmla="*/ 0 w 3632200"/>
                <a:gd name="connsiteY0" fmla="*/ 2679700 h 2679700"/>
                <a:gd name="connsiteX1" fmla="*/ 2978150 w 3632200"/>
                <a:gd name="connsiteY1" fmla="*/ 0 h 2679700"/>
                <a:gd name="connsiteX2" fmla="*/ 3632200 w 3632200"/>
                <a:gd name="connsiteY2" fmla="*/ 1149350 h 2679700"/>
                <a:gd name="connsiteX3" fmla="*/ 0 w 3632200"/>
                <a:gd name="connsiteY3" fmla="*/ 2679700 h 2679700"/>
                <a:gd name="connsiteX0" fmla="*/ 0 w 3636963"/>
                <a:gd name="connsiteY0" fmla="*/ 2693987 h 2693987"/>
                <a:gd name="connsiteX1" fmla="*/ 2982913 w 3636963"/>
                <a:gd name="connsiteY1" fmla="*/ 0 h 2693987"/>
                <a:gd name="connsiteX2" fmla="*/ 3636963 w 3636963"/>
                <a:gd name="connsiteY2" fmla="*/ 1149350 h 2693987"/>
                <a:gd name="connsiteX3" fmla="*/ 0 w 3636963"/>
                <a:gd name="connsiteY3" fmla="*/ 2693987 h 2693987"/>
                <a:gd name="connsiteX0" fmla="*/ 0 w 3776663"/>
                <a:gd name="connsiteY0" fmla="*/ 2693987 h 2693987"/>
                <a:gd name="connsiteX1" fmla="*/ 2982913 w 3776663"/>
                <a:gd name="connsiteY1" fmla="*/ 0 h 2693987"/>
                <a:gd name="connsiteX2" fmla="*/ 3776663 w 3776663"/>
                <a:gd name="connsiteY2" fmla="*/ 1397000 h 2693987"/>
                <a:gd name="connsiteX3" fmla="*/ 0 w 3776663"/>
                <a:gd name="connsiteY3" fmla="*/ 2693987 h 2693987"/>
                <a:gd name="connsiteX0" fmla="*/ 0 w 3776663"/>
                <a:gd name="connsiteY0" fmla="*/ 2605087 h 2605087"/>
                <a:gd name="connsiteX1" fmla="*/ 3027363 w 3776663"/>
                <a:gd name="connsiteY1" fmla="*/ 0 h 2605087"/>
                <a:gd name="connsiteX2" fmla="*/ 3776663 w 3776663"/>
                <a:gd name="connsiteY2" fmla="*/ 1308100 h 2605087"/>
                <a:gd name="connsiteX3" fmla="*/ 0 w 3776663"/>
                <a:gd name="connsiteY3" fmla="*/ 2605087 h 260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6663" h="2605087">
                  <a:moveTo>
                    <a:pt x="0" y="2605087"/>
                  </a:moveTo>
                  <a:lnTo>
                    <a:pt x="3027363" y="0"/>
                  </a:lnTo>
                  <a:lnTo>
                    <a:pt x="3776663" y="1308100"/>
                  </a:lnTo>
                  <a:lnTo>
                    <a:pt x="0" y="26050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42B3A021-9820-4F28-85A2-B5B9BC5A1311}"/>
                </a:ext>
              </a:extLst>
            </p:cNvPr>
            <p:cNvSpPr/>
            <p:nvPr/>
          </p:nvSpPr>
          <p:spPr>
            <a:xfrm>
              <a:off x="2028151" y="4455286"/>
              <a:ext cx="5018783" cy="1432172"/>
            </a:xfrm>
            <a:custGeom>
              <a:avLst/>
              <a:gdLst>
                <a:gd name="connsiteX0" fmla="*/ 0 w 4502150"/>
                <a:gd name="connsiteY0" fmla="*/ 1524000 h 1543050"/>
                <a:gd name="connsiteX1" fmla="*/ 3606800 w 4502150"/>
                <a:gd name="connsiteY1" fmla="*/ 0 h 1543050"/>
                <a:gd name="connsiteX2" fmla="*/ 4502150 w 4502150"/>
                <a:gd name="connsiteY2" fmla="*/ 1543050 h 1543050"/>
                <a:gd name="connsiteX3" fmla="*/ 0 w 4502150"/>
                <a:gd name="connsiteY3" fmla="*/ 1524000 h 1543050"/>
                <a:gd name="connsiteX0" fmla="*/ 0 w 4492625"/>
                <a:gd name="connsiteY0" fmla="*/ 1538288 h 1543050"/>
                <a:gd name="connsiteX1" fmla="*/ 3597275 w 4492625"/>
                <a:gd name="connsiteY1" fmla="*/ 0 h 1543050"/>
                <a:gd name="connsiteX2" fmla="*/ 4492625 w 4492625"/>
                <a:gd name="connsiteY2" fmla="*/ 1543050 h 1543050"/>
                <a:gd name="connsiteX3" fmla="*/ 0 w 4492625"/>
                <a:gd name="connsiteY3" fmla="*/ 1538288 h 1543050"/>
                <a:gd name="connsiteX0" fmla="*/ 0 w 4492625"/>
                <a:gd name="connsiteY0" fmla="*/ 1277938 h 1282700"/>
                <a:gd name="connsiteX1" fmla="*/ 3749675 w 4492625"/>
                <a:gd name="connsiteY1" fmla="*/ 0 h 1282700"/>
                <a:gd name="connsiteX2" fmla="*/ 4492625 w 4492625"/>
                <a:gd name="connsiteY2" fmla="*/ 1282700 h 1282700"/>
                <a:gd name="connsiteX3" fmla="*/ 0 w 4492625"/>
                <a:gd name="connsiteY3" fmla="*/ 1277938 h 1282700"/>
                <a:gd name="connsiteX0" fmla="*/ 0 w 4502150"/>
                <a:gd name="connsiteY0" fmla="*/ 1282700 h 1282700"/>
                <a:gd name="connsiteX1" fmla="*/ 3759200 w 4502150"/>
                <a:gd name="connsiteY1" fmla="*/ 0 h 1282700"/>
                <a:gd name="connsiteX2" fmla="*/ 4502150 w 4502150"/>
                <a:gd name="connsiteY2" fmla="*/ 1282700 h 1282700"/>
                <a:gd name="connsiteX3" fmla="*/ 0 w 4502150"/>
                <a:gd name="connsiteY3" fmla="*/ 1282700 h 1282700"/>
                <a:gd name="connsiteX0" fmla="*/ 0 w 4511675"/>
                <a:gd name="connsiteY0" fmla="*/ 1287463 h 1287463"/>
                <a:gd name="connsiteX1" fmla="*/ 3768725 w 4511675"/>
                <a:gd name="connsiteY1" fmla="*/ 0 h 1287463"/>
                <a:gd name="connsiteX2" fmla="*/ 4511675 w 4511675"/>
                <a:gd name="connsiteY2" fmla="*/ 1282700 h 1287463"/>
                <a:gd name="connsiteX3" fmla="*/ 0 w 4511675"/>
                <a:gd name="connsiteY3" fmla="*/ 1287463 h 128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75" h="1287463">
                  <a:moveTo>
                    <a:pt x="0" y="1287463"/>
                  </a:moveTo>
                  <a:lnTo>
                    <a:pt x="3768725" y="0"/>
                  </a:lnTo>
                  <a:lnTo>
                    <a:pt x="4511675" y="1282700"/>
                  </a:lnTo>
                  <a:lnTo>
                    <a:pt x="0" y="12874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2DB5FA03-2B41-47D3-AA65-805902A2FDE5}"/>
                </a:ext>
              </a:extLst>
            </p:cNvPr>
            <p:cNvSpPr txBox="1"/>
            <p:nvPr/>
          </p:nvSpPr>
          <p:spPr>
            <a:xfrm>
              <a:off x="4558592" y="2510301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en-ID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3EA805EA-82B6-4DCF-9DFC-999987F934DD}"/>
                </a:ext>
              </a:extLst>
            </p:cNvPr>
            <p:cNvSpPr txBox="1"/>
            <p:nvPr/>
          </p:nvSpPr>
          <p:spPr>
            <a:xfrm>
              <a:off x="5302813" y="387017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en-ID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23A0DF7D-C261-43B4-BE58-04AB9EE50CA1}"/>
                </a:ext>
              </a:extLst>
            </p:cNvPr>
            <p:cNvSpPr txBox="1"/>
            <p:nvPr/>
          </p:nvSpPr>
          <p:spPr>
            <a:xfrm>
              <a:off x="6133463" y="528038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en-ID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="" xmlns:a16="http://schemas.microsoft.com/office/drawing/2014/main" id="{1F2E2165-4492-4EC6-A51D-4EB5AB7896EB}"/>
                </a:ext>
              </a:extLst>
            </p:cNvPr>
            <p:cNvGrpSpPr/>
            <p:nvPr/>
          </p:nvGrpSpPr>
          <p:grpSpPr>
            <a:xfrm>
              <a:off x="5571566" y="2122245"/>
              <a:ext cx="464158" cy="300568"/>
              <a:chOff x="5296926" y="2061029"/>
              <a:chExt cx="704357" cy="456110"/>
            </a:xfrm>
          </p:grpSpPr>
          <p:sp>
            <p:nvSpPr>
              <p:cNvPr id="23" name="Half Frame 22">
                <a:extLst>
                  <a:ext uri="{FF2B5EF4-FFF2-40B4-BE49-F238E27FC236}">
                    <a16:creationId xmlns="" xmlns:a16="http://schemas.microsoft.com/office/drawing/2014/main" id="{8FFBBC8C-9C8E-4319-8C04-E9F2079FC439}"/>
                  </a:ext>
                </a:extLst>
              </p:cNvPr>
              <p:cNvSpPr/>
              <p:nvPr/>
            </p:nvSpPr>
            <p:spPr>
              <a:xfrm rot="8100000">
                <a:off x="5545173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Half Frame 58">
                <a:extLst>
                  <a:ext uri="{FF2B5EF4-FFF2-40B4-BE49-F238E27FC236}">
                    <a16:creationId xmlns="" xmlns:a16="http://schemas.microsoft.com/office/drawing/2014/main" id="{87D06670-E21B-4FAE-9C8A-084BA4840146}"/>
                  </a:ext>
                </a:extLst>
              </p:cNvPr>
              <p:cNvSpPr/>
              <p:nvPr/>
            </p:nvSpPr>
            <p:spPr>
              <a:xfrm rot="8100000">
                <a:off x="5296926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="" xmlns:a16="http://schemas.microsoft.com/office/drawing/2014/main" id="{7352F2AE-9D72-417C-8D3C-CEB8DB2F11A6}"/>
                </a:ext>
              </a:extLst>
            </p:cNvPr>
            <p:cNvGrpSpPr/>
            <p:nvPr/>
          </p:nvGrpSpPr>
          <p:grpSpPr>
            <a:xfrm>
              <a:off x="6220477" y="3569604"/>
              <a:ext cx="464158" cy="300568"/>
              <a:chOff x="5296926" y="2061029"/>
              <a:chExt cx="704357" cy="456110"/>
            </a:xfrm>
            <a:solidFill>
              <a:schemeClr val="accent2"/>
            </a:solidFill>
          </p:grpSpPr>
          <p:sp>
            <p:nvSpPr>
              <p:cNvPr id="62" name="Half Frame 61">
                <a:extLst>
                  <a:ext uri="{FF2B5EF4-FFF2-40B4-BE49-F238E27FC236}">
                    <a16:creationId xmlns="" xmlns:a16="http://schemas.microsoft.com/office/drawing/2014/main" id="{2448CB83-F0C5-4CE4-A1ED-8CCF2EF023B5}"/>
                  </a:ext>
                </a:extLst>
              </p:cNvPr>
              <p:cNvSpPr/>
              <p:nvPr/>
            </p:nvSpPr>
            <p:spPr>
              <a:xfrm rot="8100000">
                <a:off x="5545173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Half Frame 62">
                <a:extLst>
                  <a:ext uri="{FF2B5EF4-FFF2-40B4-BE49-F238E27FC236}">
                    <a16:creationId xmlns="" xmlns:a16="http://schemas.microsoft.com/office/drawing/2014/main" id="{9A8EEBCA-D4BB-4B6C-8FD1-66F1A3FAF33A}"/>
                  </a:ext>
                </a:extLst>
              </p:cNvPr>
              <p:cNvSpPr/>
              <p:nvPr/>
            </p:nvSpPr>
            <p:spPr>
              <a:xfrm rot="8100000">
                <a:off x="5296926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="" xmlns:a16="http://schemas.microsoft.com/office/drawing/2014/main" id="{6AE464C4-E14E-48B7-B484-25C10AA42FAB}"/>
                </a:ext>
              </a:extLst>
            </p:cNvPr>
            <p:cNvGrpSpPr/>
            <p:nvPr/>
          </p:nvGrpSpPr>
          <p:grpSpPr>
            <a:xfrm>
              <a:off x="6978882" y="4990715"/>
              <a:ext cx="464158" cy="300568"/>
              <a:chOff x="5296926" y="2061029"/>
              <a:chExt cx="704357" cy="45611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65" name="Half Frame 64">
                <a:extLst>
                  <a:ext uri="{FF2B5EF4-FFF2-40B4-BE49-F238E27FC236}">
                    <a16:creationId xmlns="" xmlns:a16="http://schemas.microsoft.com/office/drawing/2014/main" id="{C5E0DD6E-35C1-499A-85AA-25201FFA2DB8}"/>
                  </a:ext>
                </a:extLst>
              </p:cNvPr>
              <p:cNvSpPr/>
              <p:nvPr/>
            </p:nvSpPr>
            <p:spPr>
              <a:xfrm rot="8100000">
                <a:off x="5545173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Half Frame 65">
                <a:extLst>
                  <a:ext uri="{FF2B5EF4-FFF2-40B4-BE49-F238E27FC236}">
                    <a16:creationId xmlns="" xmlns:a16="http://schemas.microsoft.com/office/drawing/2014/main" id="{E07628E7-81C4-4F53-900E-F28D4CB9A53C}"/>
                  </a:ext>
                </a:extLst>
              </p:cNvPr>
              <p:cNvSpPr/>
              <p:nvPr/>
            </p:nvSpPr>
            <p:spPr>
              <a:xfrm rot="8100000">
                <a:off x="5296926" y="2061029"/>
                <a:ext cx="456110" cy="456110"/>
              </a:xfrm>
              <a:prstGeom prst="halfFrame">
                <a:avLst>
                  <a:gd name="adj1" fmla="val 20599"/>
                  <a:gd name="adj2" fmla="val 201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E4547678-557B-43D8-98A1-01303531F92E}"/>
                </a:ext>
              </a:extLst>
            </p:cNvPr>
            <p:cNvSpPr/>
            <p:nvPr/>
          </p:nvSpPr>
          <p:spPr>
            <a:xfrm>
              <a:off x="6321817" y="1903197"/>
              <a:ext cx="27806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spcBef>
                  <a:spcPts val="200"/>
                </a:spcBef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Nam de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dissensio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est. 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18ADFAAD-FD4C-431A-823E-AA9BCAE1BF06}"/>
                </a:ext>
              </a:extLst>
            </p:cNvPr>
            <p:cNvSpPr/>
            <p:nvPr/>
          </p:nvSpPr>
          <p:spPr>
            <a:xfrm>
              <a:off x="6848225" y="3338347"/>
              <a:ext cx="27806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spcBef>
                  <a:spcPts val="200"/>
                </a:spcBef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Nam de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dissensio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est. 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="" xmlns:a16="http://schemas.microsoft.com/office/drawing/2014/main" id="{7D9B7136-57DC-47CF-A613-B420AC5C92E8}"/>
                </a:ext>
              </a:extLst>
            </p:cNvPr>
            <p:cNvSpPr/>
            <p:nvPr/>
          </p:nvSpPr>
          <p:spPr>
            <a:xfrm>
              <a:off x="7569911" y="4771667"/>
              <a:ext cx="27806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spcBef>
                  <a:spcPts val="200"/>
                </a:spcBef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Nam de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dissensio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est. </a:t>
              </a: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EF2536CF-77E9-42CD-9858-32BF7751A2DA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177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9DC687E-05E4-435D-ACB5-8C95E0576B19}"/>
              </a:ext>
            </a:extLst>
          </p:cNvPr>
          <p:cNvSpPr txBox="1"/>
          <p:nvPr/>
        </p:nvSpPr>
        <p:spPr>
          <a:xfrm>
            <a:off x="1221927" y="210893"/>
            <a:ext cx="211635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STRATEGY</a:t>
            </a:r>
            <a:endParaRPr lang="en-ID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8FDA71D0-4CB3-45E0-83EA-A35109646C2D}"/>
              </a:ext>
            </a:extLst>
          </p:cNvPr>
          <p:cNvGrpSpPr/>
          <p:nvPr/>
        </p:nvGrpSpPr>
        <p:grpSpPr>
          <a:xfrm>
            <a:off x="325528" y="421533"/>
            <a:ext cx="654986" cy="532826"/>
            <a:chOff x="120496" y="99022"/>
            <a:chExt cx="811049" cy="659781"/>
          </a:xfrm>
        </p:grpSpPr>
        <p:sp>
          <p:nvSpPr>
            <p:cNvPr id="6" name="Isosceles Triangle 5">
              <a:extLst>
                <a:ext uri="{FF2B5EF4-FFF2-40B4-BE49-F238E27FC236}">
                  <a16:creationId xmlns="" xmlns:a16="http://schemas.microsoft.com/office/drawing/2014/main" id="{0B7CC179-C60A-48EB-A0B1-33CEA070B496}"/>
                </a:ext>
              </a:extLst>
            </p:cNvPr>
            <p:cNvSpPr/>
            <p:nvPr/>
          </p:nvSpPr>
          <p:spPr>
            <a:xfrm rot="10800000">
              <a:off x="459913" y="231777"/>
              <a:ext cx="471632" cy="394272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="" xmlns:a16="http://schemas.microsoft.com/office/drawing/2014/main" id="{1B62500D-E68F-48C6-AC9F-A39BEC2903DF}"/>
                </a:ext>
              </a:extLst>
            </p:cNvPr>
            <p:cNvSpPr/>
            <p:nvPr/>
          </p:nvSpPr>
          <p:spPr>
            <a:xfrm>
              <a:off x="120496" y="99022"/>
              <a:ext cx="789236" cy="659781"/>
            </a:xfrm>
            <a:prstGeom prst="triangl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9" name="Picture 18" descr="A picture containing person, holding, man&#10;&#10;Description automatically generated">
            <a:extLst>
              <a:ext uri="{FF2B5EF4-FFF2-40B4-BE49-F238E27FC236}">
                <a16:creationId xmlns="" xmlns:a16="http://schemas.microsoft.com/office/drawing/2014/main" id="{B8DFABBB-28DF-43F4-A073-275D9B7F2A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5" t="11742" b="11742"/>
          <a:stretch/>
        </p:blipFill>
        <p:spPr>
          <a:xfrm>
            <a:off x="5646058" y="-1"/>
            <a:ext cx="7416798" cy="6858001"/>
          </a:xfrm>
          <a:custGeom>
            <a:avLst/>
            <a:gdLst>
              <a:gd name="connsiteX0" fmla="*/ 1904332 w 5675085"/>
              <a:gd name="connsiteY0" fmla="*/ 0 h 6858000"/>
              <a:gd name="connsiteX1" fmla="*/ 5675085 w 5675085"/>
              <a:gd name="connsiteY1" fmla="*/ 0 h 6858000"/>
              <a:gd name="connsiteX2" fmla="*/ 3770753 w 5675085"/>
              <a:gd name="connsiteY2" fmla="*/ 3429000 h 6858000"/>
              <a:gd name="connsiteX3" fmla="*/ 5675085 w 5675085"/>
              <a:gd name="connsiteY3" fmla="*/ 6858000 h 6858000"/>
              <a:gd name="connsiteX4" fmla="*/ 1904332 w 5675085"/>
              <a:gd name="connsiteY4" fmla="*/ 6858000 h 6858000"/>
              <a:gd name="connsiteX5" fmla="*/ 0 w 5675085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5085" h="6858000">
                <a:moveTo>
                  <a:pt x="1904332" y="0"/>
                </a:moveTo>
                <a:lnTo>
                  <a:pt x="5675085" y="0"/>
                </a:lnTo>
                <a:lnTo>
                  <a:pt x="3770753" y="3429000"/>
                </a:lnTo>
                <a:lnTo>
                  <a:pt x="5675085" y="6858000"/>
                </a:lnTo>
                <a:lnTo>
                  <a:pt x="1904332" y="6858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0" name="Isosceles Triangle 19">
            <a:extLst>
              <a:ext uri="{FF2B5EF4-FFF2-40B4-BE49-F238E27FC236}">
                <a16:creationId xmlns="" xmlns:a16="http://schemas.microsoft.com/office/drawing/2014/main" id="{B7429302-02BF-47CE-A6D5-D915FADDA88C}"/>
              </a:ext>
            </a:extLst>
          </p:cNvPr>
          <p:cNvSpPr/>
          <p:nvPr/>
        </p:nvSpPr>
        <p:spPr>
          <a:xfrm rot="16200000">
            <a:off x="9926548" y="2822488"/>
            <a:ext cx="3306766" cy="1224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Isosceles Triangle 20">
            <a:extLst>
              <a:ext uri="{FF2B5EF4-FFF2-40B4-BE49-F238E27FC236}">
                <a16:creationId xmlns="" xmlns:a16="http://schemas.microsoft.com/office/drawing/2014/main" id="{5B5E9BA7-0519-4951-8C55-5BB4DCA479C2}"/>
              </a:ext>
            </a:extLst>
          </p:cNvPr>
          <p:cNvSpPr/>
          <p:nvPr/>
        </p:nvSpPr>
        <p:spPr>
          <a:xfrm rot="5400000">
            <a:off x="903242" y="1881095"/>
            <a:ext cx="637370" cy="4375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="" xmlns:a16="http://schemas.microsoft.com/office/drawing/2014/main" id="{FBAE4FBC-9A0A-4140-A769-F69D8C7DE816}"/>
              </a:ext>
            </a:extLst>
          </p:cNvPr>
          <p:cNvSpPr/>
          <p:nvPr/>
        </p:nvSpPr>
        <p:spPr>
          <a:xfrm rot="5400000">
            <a:off x="903242" y="3122806"/>
            <a:ext cx="637370" cy="4375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="" xmlns:a16="http://schemas.microsoft.com/office/drawing/2014/main" id="{C00B3FD2-B79E-4D7D-898E-02150D7C9EE1}"/>
              </a:ext>
            </a:extLst>
          </p:cNvPr>
          <p:cNvSpPr/>
          <p:nvPr/>
        </p:nvSpPr>
        <p:spPr>
          <a:xfrm rot="5400000">
            <a:off x="903242" y="4364517"/>
            <a:ext cx="637370" cy="4375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Isosceles Triangle 24">
            <a:extLst>
              <a:ext uri="{FF2B5EF4-FFF2-40B4-BE49-F238E27FC236}">
                <a16:creationId xmlns="" xmlns:a16="http://schemas.microsoft.com/office/drawing/2014/main" id="{C4CE2F63-916B-4ABA-86CF-D5720658B447}"/>
              </a:ext>
            </a:extLst>
          </p:cNvPr>
          <p:cNvSpPr/>
          <p:nvPr/>
        </p:nvSpPr>
        <p:spPr>
          <a:xfrm rot="5400000">
            <a:off x="903242" y="5606229"/>
            <a:ext cx="637370" cy="4375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F9E77015-8A4B-4819-8D6E-95FD8CDFA82D}"/>
              </a:ext>
            </a:extLst>
          </p:cNvPr>
          <p:cNvSpPr txBox="1"/>
          <p:nvPr/>
        </p:nvSpPr>
        <p:spPr>
          <a:xfrm>
            <a:off x="1789120" y="1776692"/>
            <a:ext cx="2986081" cy="646331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E060962-9AA8-4599-ADAE-BCD375497E27}"/>
              </a:ext>
            </a:extLst>
          </p:cNvPr>
          <p:cNvSpPr txBox="1"/>
          <p:nvPr/>
        </p:nvSpPr>
        <p:spPr>
          <a:xfrm>
            <a:off x="1789120" y="3016042"/>
            <a:ext cx="2986081" cy="646331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0DD140DB-0336-4C41-99F3-59A1DC527F8F}"/>
              </a:ext>
            </a:extLst>
          </p:cNvPr>
          <p:cNvSpPr txBox="1"/>
          <p:nvPr/>
        </p:nvSpPr>
        <p:spPr>
          <a:xfrm>
            <a:off x="1789120" y="4255392"/>
            <a:ext cx="2986081" cy="646331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201FB1F-6CCE-43D1-819F-A223AFF4088F}"/>
              </a:ext>
            </a:extLst>
          </p:cNvPr>
          <p:cNvSpPr txBox="1"/>
          <p:nvPr/>
        </p:nvSpPr>
        <p:spPr>
          <a:xfrm>
            <a:off x="1789120" y="5494742"/>
            <a:ext cx="2986081" cy="646331"/>
          </a:xfrm>
          <a:prstGeom prst="rect">
            <a:avLst/>
          </a:prstGeom>
          <a:noFill/>
        </p:spPr>
        <p:txBody>
          <a:bodyPr wrap="square" lIns="36000" tIns="0" rIns="0" bIns="0" rtlCol="0" anchor="ctr">
            <a:spAutoFit/>
          </a:bodyPr>
          <a:lstStyle/>
          <a:p>
            <a:pPr defTabSz="457200">
              <a:spcBef>
                <a:spcPts val="200"/>
              </a:spcBef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Nam de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dissensio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883C8489-9F52-4188-8283-C244BE7D5CA0}"/>
              </a:ext>
            </a:extLst>
          </p:cNvPr>
          <p:cNvGrpSpPr/>
          <p:nvPr/>
        </p:nvGrpSpPr>
        <p:grpSpPr>
          <a:xfrm>
            <a:off x="11495314" y="209324"/>
            <a:ext cx="407080" cy="328042"/>
            <a:chOff x="10232571" y="-319314"/>
            <a:chExt cx="504598" cy="522510"/>
          </a:xfrm>
          <a:solidFill>
            <a:schemeClr val="bg1">
              <a:lumMod val="85000"/>
            </a:schemeClr>
          </a:solidFill>
        </p:grpSpPr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DAE2AF22-9AB4-47AC-BE2D-8A5EDD2BA096}"/>
                </a:ext>
              </a:extLst>
            </p:cNvPr>
            <p:cNvSpPr/>
            <p:nvPr/>
          </p:nvSpPr>
          <p:spPr>
            <a:xfrm>
              <a:off x="10232571" y="-319314"/>
              <a:ext cx="504598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14D7B3DE-77B7-4DE1-97F7-D70D7F49B3AB}"/>
                </a:ext>
              </a:extLst>
            </p:cNvPr>
            <p:cNvSpPr/>
            <p:nvPr/>
          </p:nvSpPr>
          <p:spPr>
            <a:xfrm>
              <a:off x="10353675" y="-116116"/>
              <a:ext cx="383494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="" xmlns:a16="http://schemas.microsoft.com/office/drawing/2014/main" id="{75738EAD-1F1C-45D2-8E18-C4A60479EC44}"/>
                </a:ext>
              </a:extLst>
            </p:cNvPr>
            <p:cNvSpPr/>
            <p:nvPr/>
          </p:nvSpPr>
          <p:spPr>
            <a:xfrm>
              <a:off x="10291763" y="87082"/>
              <a:ext cx="445406" cy="116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0144CE38-695D-4B33-B371-4A186B69D75E}"/>
              </a:ext>
            </a:extLst>
          </p:cNvPr>
          <p:cNvSpPr/>
          <p:nvPr/>
        </p:nvSpPr>
        <p:spPr>
          <a:xfrm>
            <a:off x="11467922" y="6388672"/>
            <a:ext cx="359327" cy="46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A0077E43-5C1A-4953-AF2E-9BDA0E6D3B90}"/>
              </a:ext>
            </a:extLst>
          </p:cNvPr>
          <p:cNvSpPr txBox="1"/>
          <p:nvPr/>
        </p:nvSpPr>
        <p:spPr>
          <a:xfrm>
            <a:off x="11515978" y="6409285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7566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DIQGdGiDkar6rtiFxOVyg"/>
</p:tagLst>
</file>

<file path=ppt/theme/theme1.xml><?xml version="1.0" encoding="utf-8"?>
<a:theme xmlns:a="http://schemas.openxmlformats.org/drawingml/2006/main" name="Office Theme">
  <a:themeElements>
    <a:clrScheme name="Custom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0574"/>
      </a:accent1>
      <a:accent2>
        <a:srgbClr val="8C034E"/>
      </a:accent2>
      <a:accent3>
        <a:srgbClr val="300C40"/>
      </a:accent3>
      <a:accent4>
        <a:srgbClr val="1A0826"/>
      </a:accent4>
      <a:accent5>
        <a:srgbClr val="3C2273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461</Words>
  <Application>Microsoft Office PowerPoint</Application>
  <PresentationFormat>Custom</PresentationFormat>
  <Paragraphs>80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24slides3</dc:creator>
  <cp:lastModifiedBy>USER</cp:lastModifiedBy>
  <cp:revision>41</cp:revision>
  <dcterms:created xsi:type="dcterms:W3CDTF">2019-07-04T05:59:52Z</dcterms:created>
  <dcterms:modified xsi:type="dcterms:W3CDTF">2022-07-21T07:06:38Z</dcterms:modified>
</cp:coreProperties>
</file>