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8" r:id="rId2"/>
    <p:sldId id="269" r:id="rId3"/>
    <p:sldId id="275" r:id="rId4"/>
    <p:sldId id="270" r:id="rId5"/>
    <p:sldId id="271" r:id="rId6"/>
    <p:sldId id="272" r:id="rId7"/>
    <p:sldId id="273" r:id="rId8"/>
    <p:sldId id="274" r:id="rId9"/>
    <p:sldId id="276" r:id="rId10"/>
    <p:sldId id="277" r:id="rId11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3B5"/>
    <a:srgbClr val="6962FC"/>
    <a:srgbClr val="9B98FD"/>
    <a:srgbClr val="CDCBFE"/>
    <a:srgbClr val="7553A6"/>
    <a:srgbClr val="EAD657"/>
    <a:srgbClr val="AE9816"/>
    <a:srgbClr val="E4CA2C"/>
    <a:srgbClr val="3A238C"/>
    <a:srgbClr val="818A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4" autoAdjust="0"/>
    <p:restoredTop sz="94972" autoAdjust="0"/>
  </p:normalViewPr>
  <p:slideViewPr>
    <p:cSldViewPr snapToGrid="0" showGuides="1">
      <p:cViewPr>
        <p:scale>
          <a:sx n="117" d="100"/>
          <a:sy n="117" d="100"/>
        </p:scale>
        <p:origin x="-13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0" d="100"/>
          <a:sy n="70" d="100"/>
        </p:scale>
        <p:origin x="2416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1833701D-4330-4EE7-9BF0-6431F8E2A6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2BCF998-A782-4C8A-8747-A2CA7D048A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C422E-181F-4E69-B889-4841EA1EE446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2E3B75D-11DD-4E29-B21A-3BEFD7843AD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EF2A97F-C387-40BF-A80D-9B120372ED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1A19D-7FE1-442D-97C1-2F2B47ADDD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86763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B7041-6594-4BE2-8703-78B4E00C91E5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E837E-594B-4F0F-92F5-F20D4296AC5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18328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digaaob?utm_source=unsplash&amp;utm_medium=referral&amp;utm_content=creditCopyText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s/photos/personal-photo?utm_source=unsplash&amp;utm_medium=referral&amp;utm_content=creditCopyText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Illustration: &lt;a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href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="https://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www.freepik.com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/free-photos-vectors/data"&gt;Data vector created by stories -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www.freepik.com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&lt;/a&gt;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2066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4943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Rodrigo 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Bacellar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89079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26731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52053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2788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49965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62804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97940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59540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4E2FFAA-25BE-47A2-A60E-349BE354A8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93DAA34-980C-44A0-9965-D1AF72E12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31414301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E03295E-5F2E-469B-B4C3-767643F28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3A84A6C5-DA12-455A-81DD-2B5C41D0E9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5A59A1D-8CC0-43CE-9EB7-F5DE71D0A3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="" xmlns:a16="http://schemas.microsoft.com/office/drawing/2014/main" id="{A68E03FE-845E-5F4D-9331-2A5BB58EB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631" y="6577856"/>
            <a:ext cx="19118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>
              <a:defRPr lang="id-ID" sz="1000" b="0" i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ID"/>
              <a:t>Your Footer here</a:t>
            </a:r>
            <a:endParaRPr lang="en-ID" dirty="0"/>
          </a:p>
        </p:txBody>
      </p:sp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69DEF144-7013-3047-9A9C-C05FDB985708}"/>
              </a:ext>
            </a:extLst>
          </p:cNvPr>
          <p:cNvSpPr/>
          <p:nvPr userDrawn="1"/>
        </p:nvSpPr>
        <p:spPr>
          <a:xfrm>
            <a:off x="11275536" y="6557505"/>
            <a:ext cx="383064" cy="1911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5C46F20-05D2-A24A-8532-1A3A12993974}"/>
              </a:ext>
            </a:extLst>
          </p:cNvPr>
          <p:cNvSpPr txBox="1"/>
          <p:nvPr userDrawn="1"/>
        </p:nvSpPr>
        <p:spPr>
          <a:xfrm>
            <a:off x="11303045" y="6576134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104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C3B649-33B5-49E0-AF95-5C2F7436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B1F3234-B853-4DD4-ACD3-949D5F284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3400" y="1825624"/>
            <a:ext cx="11125200" cy="44227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13" name="Footer Placeholder 4">
            <a:extLst>
              <a:ext uri="{FF2B5EF4-FFF2-40B4-BE49-F238E27FC236}">
                <a16:creationId xmlns="" xmlns:a16="http://schemas.microsoft.com/office/drawing/2014/main" id="{C5058BB2-16B2-1545-A429-B445E3FD2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631" y="6577856"/>
            <a:ext cx="19118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>
              <a:defRPr lang="id-ID" sz="1000" b="0" i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ID"/>
              <a:t>Your Footer here</a:t>
            </a:r>
            <a:endParaRPr lang="en-ID" dirty="0"/>
          </a:p>
        </p:txBody>
      </p:sp>
      <p:sp>
        <p:nvSpPr>
          <p:cNvPr id="7" name="Rounded Rectangle 6">
            <a:extLst>
              <a:ext uri="{FF2B5EF4-FFF2-40B4-BE49-F238E27FC236}">
                <a16:creationId xmlns="" xmlns:a16="http://schemas.microsoft.com/office/drawing/2014/main" id="{E886E2E0-6448-064D-A76B-D9D46B46CA27}"/>
              </a:ext>
            </a:extLst>
          </p:cNvPr>
          <p:cNvSpPr/>
          <p:nvPr userDrawn="1"/>
        </p:nvSpPr>
        <p:spPr>
          <a:xfrm>
            <a:off x="11275536" y="6557505"/>
            <a:ext cx="383064" cy="1911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2862385-4337-0E48-B14B-B360DB3EA61B}"/>
              </a:ext>
            </a:extLst>
          </p:cNvPr>
          <p:cNvSpPr txBox="1"/>
          <p:nvPr userDrawn="1"/>
        </p:nvSpPr>
        <p:spPr>
          <a:xfrm>
            <a:off x="11303045" y="6576134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688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9874D309-A159-49EF-AA30-9AD12AF5DB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4"/>
            <a:ext cx="29337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C069772-6562-4B91-92CF-F6615BFA12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3400" y="365124"/>
            <a:ext cx="80391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13" name="Footer Placeholder 4">
            <a:extLst>
              <a:ext uri="{FF2B5EF4-FFF2-40B4-BE49-F238E27FC236}">
                <a16:creationId xmlns="" xmlns:a16="http://schemas.microsoft.com/office/drawing/2014/main" id="{9CD733E3-5C88-094D-AD58-1EE68BC4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631" y="6577856"/>
            <a:ext cx="19118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>
              <a:defRPr lang="id-ID" sz="1000" b="0" i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ID"/>
              <a:t>Your Footer here</a:t>
            </a:r>
            <a:endParaRPr lang="en-ID" dirty="0"/>
          </a:p>
        </p:txBody>
      </p:sp>
      <p:sp>
        <p:nvSpPr>
          <p:cNvPr id="7" name="Rounded Rectangle 6">
            <a:extLst>
              <a:ext uri="{FF2B5EF4-FFF2-40B4-BE49-F238E27FC236}">
                <a16:creationId xmlns="" xmlns:a16="http://schemas.microsoft.com/office/drawing/2014/main" id="{FB0F361F-08A6-7441-815D-16CB51D226D4}"/>
              </a:ext>
            </a:extLst>
          </p:cNvPr>
          <p:cNvSpPr/>
          <p:nvPr userDrawn="1"/>
        </p:nvSpPr>
        <p:spPr>
          <a:xfrm>
            <a:off x="11275536" y="6557505"/>
            <a:ext cx="383064" cy="1911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AD6392BF-55A4-924D-8847-806287D50CF9}"/>
              </a:ext>
            </a:extLst>
          </p:cNvPr>
          <p:cNvSpPr txBox="1"/>
          <p:nvPr userDrawn="1"/>
        </p:nvSpPr>
        <p:spPr>
          <a:xfrm>
            <a:off x="11303045" y="6576134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59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="" xmlns:a16="http://schemas.microsoft.com/office/drawing/2014/main" id="{CE41B2DE-F156-2D40-9010-D80F327790C8}"/>
              </a:ext>
            </a:extLst>
          </p:cNvPr>
          <p:cNvSpPr/>
          <p:nvPr userDrawn="1"/>
        </p:nvSpPr>
        <p:spPr>
          <a:xfrm>
            <a:off x="11275536" y="6557505"/>
            <a:ext cx="383064" cy="1911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943E93-BC38-4864-A0B9-1D0652470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04DEF6-B94F-4858-A2BA-F37F3A9A6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825624"/>
            <a:ext cx="11125200" cy="4422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D911A7C-798D-A349-BE1E-08E7E52FFB57}"/>
              </a:ext>
            </a:extLst>
          </p:cNvPr>
          <p:cNvSpPr txBox="1"/>
          <p:nvPr userDrawn="1"/>
        </p:nvSpPr>
        <p:spPr>
          <a:xfrm>
            <a:off x="11303045" y="6576134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="" xmlns:a16="http://schemas.microsoft.com/office/drawing/2014/main" id="{FDF70D0A-AB5F-444C-BF1D-65B5142D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631" y="6576134"/>
            <a:ext cx="19118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>
              <a:defRPr lang="id-ID" sz="1000" b="0" i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ID"/>
              <a:t>Your Footer here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09377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E63D7A-540E-425A-BEF5-69BB8D40B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F3CBEA5-6625-4A00-B51E-8641A4AE2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198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DDD00FA-CA57-4FCA-BFA6-C374C16C9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E40965A-09CA-4AA8-9C52-A5770F4234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825624"/>
            <a:ext cx="5486400" cy="44227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E9E6E0D-8C89-4C4D-B2ED-BC0A4867F9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486400" cy="4422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14" name="Footer Placeholder 4">
            <a:extLst>
              <a:ext uri="{FF2B5EF4-FFF2-40B4-BE49-F238E27FC236}">
                <a16:creationId xmlns="" xmlns:a16="http://schemas.microsoft.com/office/drawing/2014/main" id="{06F01A71-F66D-694C-B907-43A71B0F2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631" y="6577856"/>
            <a:ext cx="19118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>
              <a:defRPr lang="id-ID" sz="1000" b="0" i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ID" dirty="0"/>
              <a:t>Your Footer here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59B7F43E-7050-6E4F-9A47-30D7D9C88CA3}"/>
              </a:ext>
            </a:extLst>
          </p:cNvPr>
          <p:cNvSpPr/>
          <p:nvPr userDrawn="1"/>
        </p:nvSpPr>
        <p:spPr>
          <a:xfrm>
            <a:off x="11275536" y="6557505"/>
            <a:ext cx="383064" cy="1911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D0DDCB9-3ED5-C943-88DC-A6440242BFEE}"/>
              </a:ext>
            </a:extLst>
          </p:cNvPr>
          <p:cNvSpPr txBox="1"/>
          <p:nvPr userDrawn="1"/>
        </p:nvSpPr>
        <p:spPr>
          <a:xfrm>
            <a:off x="11303045" y="6576134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77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E1BB064-2B6B-4DB3-B5F2-73FB6436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65125"/>
            <a:ext cx="11128376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20364BD-656F-49D4-978C-1EF0460DC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681163"/>
            <a:ext cx="5464175" cy="8370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2CC1E74-B5DE-489B-8062-6F648F39AF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3400" y="2505074"/>
            <a:ext cx="5464175" cy="37433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CD74AC3-B164-43D5-8EE3-2B3FACE1F0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4864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D59746C-CBAC-4D9D-AFCA-8ED31A8889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4"/>
            <a:ext cx="5486400" cy="37433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="" xmlns:a16="http://schemas.microsoft.com/office/drawing/2014/main" id="{7E1D7A41-994A-154D-8EDD-F11D3DA0D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631" y="6577856"/>
            <a:ext cx="19118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>
              <a:defRPr lang="id-ID" sz="1000" b="0" i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ID"/>
              <a:t>Your Footer here</a:t>
            </a:r>
            <a:endParaRPr lang="en-ID" dirty="0"/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D70CC5AA-64D3-944B-8FA1-1A4F18789510}"/>
              </a:ext>
            </a:extLst>
          </p:cNvPr>
          <p:cNvSpPr/>
          <p:nvPr userDrawn="1"/>
        </p:nvSpPr>
        <p:spPr>
          <a:xfrm>
            <a:off x="11275536" y="6557505"/>
            <a:ext cx="383064" cy="1911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1DDD7FA6-04FF-FE4A-946E-9DBACC5D9B53}"/>
              </a:ext>
            </a:extLst>
          </p:cNvPr>
          <p:cNvSpPr txBox="1"/>
          <p:nvPr userDrawn="1"/>
        </p:nvSpPr>
        <p:spPr>
          <a:xfrm>
            <a:off x="11303045" y="6576134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52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9ADFF5-D2DF-4F4C-B84D-A9AF846D8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1CE3E775-DAD6-F640-BFA3-0793C1F4F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631" y="6577856"/>
            <a:ext cx="19118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>
              <a:defRPr lang="id-ID" sz="1000" b="0" i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ID"/>
              <a:t>Your Footer here</a:t>
            </a:r>
            <a:endParaRPr lang="en-ID" dirty="0"/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A6E8814D-B5A4-3246-AC82-2333236B0A72}"/>
              </a:ext>
            </a:extLst>
          </p:cNvPr>
          <p:cNvSpPr/>
          <p:nvPr userDrawn="1"/>
        </p:nvSpPr>
        <p:spPr>
          <a:xfrm>
            <a:off x="11275536" y="6557505"/>
            <a:ext cx="383064" cy="1911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01CDD60-2482-0746-86CD-C026A633DD3F}"/>
              </a:ext>
            </a:extLst>
          </p:cNvPr>
          <p:cNvSpPr txBox="1"/>
          <p:nvPr userDrawn="1"/>
        </p:nvSpPr>
        <p:spPr>
          <a:xfrm>
            <a:off x="11303045" y="6576134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22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>
            <a:extLst>
              <a:ext uri="{FF2B5EF4-FFF2-40B4-BE49-F238E27FC236}">
                <a16:creationId xmlns="" xmlns:a16="http://schemas.microsoft.com/office/drawing/2014/main" id="{08CC2BF2-EB35-E64C-B84E-27A3DA4A5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631" y="6577856"/>
            <a:ext cx="19118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>
              <a:defRPr lang="id-ID" sz="1000" b="0" i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ID"/>
              <a:t>Your Footer here</a:t>
            </a:r>
            <a:endParaRPr lang="en-ID" dirty="0"/>
          </a:p>
        </p:txBody>
      </p:sp>
      <p:sp>
        <p:nvSpPr>
          <p:cNvPr id="5" name="Rounded Rectangle 4">
            <a:extLst>
              <a:ext uri="{FF2B5EF4-FFF2-40B4-BE49-F238E27FC236}">
                <a16:creationId xmlns="" xmlns:a16="http://schemas.microsoft.com/office/drawing/2014/main" id="{8F7D1F8C-1B28-504A-9214-C554AAB909ED}"/>
              </a:ext>
            </a:extLst>
          </p:cNvPr>
          <p:cNvSpPr/>
          <p:nvPr userDrawn="1"/>
        </p:nvSpPr>
        <p:spPr>
          <a:xfrm>
            <a:off x="11275536" y="6557505"/>
            <a:ext cx="383064" cy="1911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C3AD71-B010-A64D-B0DC-FFED2B7DB0C9}"/>
              </a:ext>
            </a:extLst>
          </p:cNvPr>
          <p:cNvSpPr txBox="1"/>
          <p:nvPr userDrawn="1"/>
        </p:nvSpPr>
        <p:spPr>
          <a:xfrm>
            <a:off x="11303045" y="6576134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18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539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B33DCC-E58D-4E90-BD32-93612EB10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FB7CF97-5037-48C8-8243-48B5F7870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6953ED2-55B1-4F90-9569-25377B50E6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="" xmlns:a16="http://schemas.microsoft.com/office/drawing/2014/main" id="{9EC51978-4FA5-094C-896B-C0CC8A550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1631" y="6577856"/>
            <a:ext cx="19118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algn="r">
              <a:defRPr lang="id-ID" sz="1000" b="0" i="0" smtClean="0">
                <a:solidFill>
                  <a:schemeClr val="tx2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ID"/>
              <a:t>Your Footer here</a:t>
            </a:r>
            <a:endParaRPr lang="en-ID" dirty="0"/>
          </a:p>
        </p:txBody>
      </p:sp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46AFF42F-1633-E54C-A259-2311F4F8FAFA}"/>
              </a:ext>
            </a:extLst>
          </p:cNvPr>
          <p:cNvSpPr/>
          <p:nvPr userDrawn="1"/>
        </p:nvSpPr>
        <p:spPr>
          <a:xfrm>
            <a:off x="11275536" y="6557505"/>
            <a:ext cx="383064" cy="19114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5F7FC991-7B7D-F547-B315-DF86E05EA78D}"/>
              </a:ext>
            </a:extLst>
          </p:cNvPr>
          <p:cNvSpPr txBox="1"/>
          <p:nvPr userDrawn="1"/>
        </p:nvSpPr>
        <p:spPr>
          <a:xfrm>
            <a:off x="11303045" y="6576134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45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C40C9856-B1FB-4963-966C-95E55C227A5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8859054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think-cell Slide" r:id="rId17" imgW="383" imgH="384" progId="TCLayout.ActiveDocument.1">
                  <p:embed/>
                </p:oleObj>
              </mc:Choice>
              <mc:Fallback>
                <p:oleObj name="think-cell Slide" r:id="rId17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39B67F8E-433C-40F5-BD46-E12266BFC7EB}"/>
              </a:ext>
            </a:extLst>
          </p:cNvPr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1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1DE9C95-668D-4C97-99D8-074E1701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406400"/>
            <a:ext cx="11125200" cy="889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2F9BE55-B1B7-4BDF-8E9F-D05E93906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524000"/>
            <a:ext cx="111252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3665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336" userDrawn="1">
          <p15:clr>
            <a:srgbClr val="F26B43"/>
          </p15:clr>
        </p15:guide>
        <p15:guide id="2" pos="7344" userDrawn="1">
          <p15:clr>
            <a:srgbClr val="F26B43"/>
          </p15:clr>
        </p15:guide>
        <p15:guide id="3" orient="horz" pos="3936" userDrawn="1">
          <p15:clr>
            <a:srgbClr val="F26B43"/>
          </p15:clr>
        </p15:guide>
        <p15:guide id="5" orient="horz" pos="960" userDrawn="1">
          <p15:clr>
            <a:srgbClr val="F26B43"/>
          </p15:clr>
        </p15:guide>
        <p15:guide id="6" orient="horz" pos="8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ags" Target="../tags/tag5.xml"/><Relationship Id="rId7" Type="http://schemas.openxmlformats.org/officeDocument/2006/relationships/image" Target="../media/image1.e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1.emf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emf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Freeform 222">
            <a:extLst>
              <a:ext uri="{FF2B5EF4-FFF2-40B4-BE49-F238E27FC236}">
                <a16:creationId xmlns="" xmlns:a16="http://schemas.microsoft.com/office/drawing/2014/main" id="{85A122A5-697C-FF4A-97E3-4A1D39F45E47}"/>
              </a:ext>
            </a:extLst>
          </p:cNvPr>
          <p:cNvSpPr/>
          <p:nvPr/>
        </p:nvSpPr>
        <p:spPr>
          <a:xfrm rot="2700000">
            <a:off x="2096137" y="5045402"/>
            <a:ext cx="3783578" cy="3242829"/>
          </a:xfrm>
          <a:custGeom>
            <a:avLst/>
            <a:gdLst>
              <a:gd name="connsiteX0" fmla="*/ 225490 w 3783578"/>
              <a:gd name="connsiteY0" fmla="*/ 225490 h 3242829"/>
              <a:gd name="connsiteX1" fmla="*/ 769871 w 3783578"/>
              <a:gd name="connsiteY1" fmla="*/ 0 h 3242829"/>
              <a:gd name="connsiteX2" fmla="*/ 3783578 w 3783578"/>
              <a:gd name="connsiteY2" fmla="*/ 0 h 3242829"/>
              <a:gd name="connsiteX3" fmla="*/ 540749 w 3783578"/>
              <a:gd name="connsiteY3" fmla="*/ 3242829 h 3242829"/>
              <a:gd name="connsiteX4" fmla="*/ 0 w 3783578"/>
              <a:gd name="connsiteY4" fmla="*/ 2702079 h 3242829"/>
              <a:gd name="connsiteX5" fmla="*/ 0 w 3783578"/>
              <a:gd name="connsiteY5" fmla="*/ 769871 h 3242829"/>
              <a:gd name="connsiteX6" fmla="*/ 225490 w 3783578"/>
              <a:gd name="connsiteY6" fmla="*/ 225490 h 3242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83578" h="3242829">
                <a:moveTo>
                  <a:pt x="225490" y="225490"/>
                </a:moveTo>
                <a:cubicBezTo>
                  <a:pt x="364809" y="86170"/>
                  <a:pt x="557278" y="0"/>
                  <a:pt x="769871" y="0"/>
                </a:cubicBezTo>
                <a:lnTo>
                  <a:pt x="3783578" y="0"/>
                </a:lnTo>
                <a:lnTo>
                  <a:pt x="540749" y="3242829"/>
                </a:lnTo>
                <a:lnTo>
                  <a:pt x="0" y="2702079"/>
                </a:lnTo>
                <a:lnTo>
                  <a:pt x="0" y="769871"/>
                </a:lnTo>
                <a:cubicBezTo>
                  <a:pt x="0" y="557277"/>
                  <a:pt x="86172" y="364810"/>
                  <a:pt x="225490" y="22549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4" name="Freeform 223">
            <a:extLst>
              <a:ext uri="{FF2B5EF4-FFF2-40B4-BE49-F238E27FC236}">
                <a16:creationId xmlns="" xmlns:a16="http://schemas.microsoft.com/office/drawing/2014/main" id="{17B1485F-09D9-3A46-96B5-8366516D1C5C}"/>
              </a:ext>
            </a:extLst>
          </p:cNvPr>
          <p:cNvSpPr/>
          <p:nvPr/>
        </p:nvSpPr>
        <p:spPr>
          <a:xfrm rot="2700000">
            <a:off x="-927350" y="3523208"/>
            <a:ext cx="4619134" cy="3907698"/>
          </a:xfrm>
          <a:custGeom>
            <a:avLst/>
            <a:gdLst>
              <a:gd name="connsiteX0" fmla="*/ 225490 w 4619134"/>
              <a:gd name="connsiteY0" fmla="*/ 225490 h 3907698"/>
              <a:gd name="connsiteX1" fmla="*/ 769871 w 4619134"/>
              <a:gd name="connsiteY1" fmla="*/ 0 h 3907698"/>
              <a:gd name="connsiteX2" fmla="*/ 3849263 w 4619134"/>
              <a:gd name="connsiteY2" fmla="*/ 0 h 3907698"/>
              <a:gd name="connsiteX3" fmla="*/ 4619134 w 4619134"/>
              <a:gd name="connsiteY3" fmla="*/ 769871 h 3907698"/>
              <a:gd name="connsiteX4" fmla="*/ 4619134 w 4619134"/>
              <a:gd name="connsiteY4" fmla="*/ 1597230 h 3907698"/>
              <a:gd name="connsiteX5" fmla="*/ 2308666 w 4619134"/>
              <a:gd name="connsiteY5" fmla="*/ 3907698 h 3907698"/>
              <a:gd name="connsiteX6" fmla="*/ 0 w 4619134"/>
              <a:gd name="connsiteY6" fmla="*/ 1599032 h 3907698"/>
              <a:gd name="connsiteX7" fmla="*/ 0 w 4619134"/>
              <a:gd name="connsiteY7" fmla="*/ 769871 h 3907698"/>
              <a:gd name="connsiteX8" fmla="*/ 225490 w 4619134"/>
              <a:gd name="connsiteY8" fmla="*/ 225490 h 3907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19134" h="3907698">
                <a:moveTo>
                  <a:pt x="225490" y="225490"/>
                </a:moveTo>
                <a:cubicBezTo>
                  <a:pt x="364810" y="86170"/>
                  <a:pt x="557278" y="0"/>
                  <a:pt x="769871" y="0"/>
                </a:cubicBezTo>
                <a:lnTo>
                  <a:pt x="3849263" y="0"/>
                </a:lnTo>
                <a:cubicBezTo>
                  <a:pt x="4274450" y="0"/>
                  <a:pt x="4619134" y="344683"/>
                  <a:pt x="4619134" y="769871"/>
                </a:cubicBezTo>
                <a:lnTo>
                  <a:pt x="4619134" y="1597230"/>
                </a:lnTo>
                <a:lnTo>
                  <a:pt x="2308666" y="3907698"/>
                </a:lnTo>
                <a:lnTo>
                  <a:pt x="0" y="1599032"/>
                </a:lnTo>
                <a:lnTo>
                  <a:pt x="0" y="769871"/>
                </a:lnTo>
                <a:cubicBezTo>
                  <a:pt x="0" y="557277"/>
                  <a:pt x="86171" y="364809"/>
                  <a:pt x="225490" y="225490"/>
                </a:cubicBezTo>
                <a:close/>
              </a:path>
            </a:pathLst>
          </a:custGeom>
          <a:solidFill>
            <a:srgbClr val="EAD6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="" xmlns:a16="http://schemas.microsoft.com/office/drawing/2014/main" id="{ED1B82C4-013F-B549-AB1E-FDFCA76A3154}"/>
              </a:ext>
            </a:extLst>
          </p:cNvPr>
          <p:cNvSpPr/>
          <p:nvPr/>
        </p:nvSpPr>
        <p:spPr>
          <a:xfrm>
            <a:off x="6502027" y="3745209"/>
            <a:ext cx="881247" cy="1113896"/>
          </a:xfrm>
          <a:custGeom>
            <a:avLst/>
            <a:gdLst>
              <a:gd name="connsiteX0" fmla="*/ 675341 w 690242"/>
              <a:gd name="connsiteY0" fmla="*/ 793409 h 872466"/>
              <a:gd name="connsiteX1" fmla="*/ 601999 w 690242"/>
              <a:gd name="connsiteY1" fmla="*/ 756262 h 872466"/>
              <a:gd name="connsiteX2" fmla="*/ 361969 w 690242"/>
              <a:gd name="connsiteY2" fmla="*/ 500039 h 872466"/>
              <a:gd name="connsiteX3" fmla="*/ 422929 w 690242"/>
              <a:gd name="connsiteY3" fmla="*/ 154282 h 872466"/>
              <a:gd name="connsiteX4" fmla="*/ 419119 w 690242"/>
              <a:gd name="connsiteY4" fmla="*/ 134279 h 872466"/>
              <a:gd name="connsiteX5" fmla="*/ 210521 w 690242"/>
              <a:gd name="connsiteY5" fmla="*/ 10454 h 872466"/>
              <a:gd name="connsiteX6" fmla="*/ 156229 w 690242"/>
              <a:gd name="connsiteY6" fmla="*/ 247627 h 872466"/>
              <a:gd name="connsiteX7" fmla="*/ 1924 w 690242"/>
              <a:gd name="connsiteY7" fmla="*/ 473369 h 872466"/>
              <a:gd name="connsiteX8" fmla="*/ 172421 w 690242"/>
              <a:gd name="connsiteY8" fmla="*/ 717209 h 872466"/>
              <a:gd name="connsiteX9" fmla="*/ 641051 w 690242"/>
              <a:gd name="connsiteY9" fmla="*/ 872467 h 872466"/>
              <a:gd name="connsiteX10" fmla="*/ 674389 w 690242"/>
              <a:gd name="connsiteY10" fmla="*/ 866752 h 872466"/>
              <a:gd name="connsiteX11" fmla="*/ 675341 w 690242"/>
              <a:gd name="connsiteY11" fmla="*/ 793409 h 872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0242" h="872466">
                <a:moveTo>
                  <a:pt x="675341" y="793409"/>
                </a:moveTo>
                <a:cubicBezTo>
                  <a:pt x="656291" y="773407"/>
                  <a:pt x="627716" y="765787"/>
                  <a:pt x="601999" y="756262"/>
                </a:cubicBezTo>
                <a:cubicBezTo>
                  <a:pt x="487699" y="714352"/>
                  <a:pt x="396259" y="616244"/>
                  <a:pt x="361969" y="500039"/>
                </a:cubicBezTo>
                <a:cubicBezTo>
                  <a:pt x="327679" y="383834"/>
                  <a:pt x="350539" y="251437"/>
                  <a:pt x="422929" y="154282"/>
                </a:cubicBezTo>
                <a:lnTo>
                  <a:pt x="419119" y="134279"/>
                </a:lnTo>
                <a:cubicBezTo>
                  <a:pt x="410546" y="39982"/>
                  <a:pt x="297199" y="-26693"/>
                  <a:pt x="210521" y="10454"/>
                </a:cubicBezTo>
                <a:cubicBezTo>
                  <a:pt x="123844" y="47602"/>
                  <a:pt x="94316" y="176189"/>
                  <a:pt x="156229" y="247627"/>
                </a:cubicBezTo>
                <a:cubicBezTo>
                  <a:pt x="54311" y="256199"/>
                  <a:pt x="-12364" y="371452"/>
                  <a:pt x="1924" y="473369"/>
                </a:cubicBezTo>
                <a:cubicBezTo>
                  <a:pt x="16211" y="574334"/>
                  <a:pt x="90506" y="657202"/>
                  <a:pt x="172421" y="717209"/>
                </a:cubicBezTo>
                <a:cubicBezTo>
                  <a:pt x="307676" y="816269"/>
                  <a:pt x="474364" y="871514"/>
                  <a:pt x="641051" y="872467"/>
                </a:cubicBezTo>
                <a:cubicBezTo>
                  <a:pt x="652481" y="872467"/>
                  <a:pt x="664864" y="872467"/>
                  <a:pt x="674389" y="866752"/>
                </a:cubicBezTo>
                <a:cubicBezTo>
                  <a:pt x="697249" y="851512"/>
                  <a:pt x="693439" y="813412"/>
                  <a:pt x="675341" y="793409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="" xmlns:a16="http://schemas.microsoft.com/office/drawing/2014/main" id="{0B82DE3C-C118-3042-AD54-CC446F3B525A}"/>
              </a:ext>
            </a:extLst>
          </p:cNvPr>
          <p:cNvSpPr/>
          <p:nvPr/>
        </p:nvSpPr>
        <p:spPr>
          <a:xfrm>
            <a:off x="10541859" y="3860274"/>
            <a:ext cx="462495" cy="745189"/>
          </a:xfrm>
          <a:custGeom>
            <a:avLst/>
            <a:gdLst>
              <a:gd name="connsiteX0" fmla="*/ 342900 w 362252"/>
              <a:gd name="connsiteY0" fmla="*/ 292757 h 583674"/>
              <a:gd name="connsiteX1" fmla="*/ 345757 w 362252"/>
              <a:gd name="connsiteY1" fmla="*/ 166074 h 583674"/>
              <a:gd name="connsiteX2" fmla="*/ 229552 w 362252"/>
              <a:gd name="connsiteY2" fmla="*/ 127974 h 583674"/>
              <a:gd name="connsiteX3" fmla="*/ 201930 w 362252"/>
              <a:gd name="connsiteY3" fmla="*/ 11769 h 583674"/>
              <a:gd name="connsiteX4" fmla="*/ 85725 w 362252"/>
              <a:gd name="connsiteY4" fmla="*/ 37487 h 583674"/>
              <a:gd name="connsiteX5" fmla="*/ 96202 w 362252"/>
              <a:gd name="connsiteY5" fmla="*/ 179409 h 583674"/>
              <a:gd name="connsiteX6" fmla="*/ 159067 w 362252"/>
              <a:gd name="connsiteY6" fmla="*/ 313712 h 583674"/>
              <a:gd name="connsiteX7" fmla="*/ 117157 w 362252"/>
              <a:gd name="connsiteY7" fmla="*/ 456587 h 583674"/>
              <a:gd name="connsiteX8" fmla="*/ 7620 w 362252"/>
              <a:gd name="connsiteY8" fmla="*/ 561362 h 583674"/>
              <a:gd name="connsiteX9" fmla="*/ 0 w 362252"/>
              <a:gd name="connsiteY9" fmla="*/ 568982 h 583674"/>
              <a:gd name="connsiteX10" fmla="*/ 219075 w 362252"/>
              <a:gd name="connsiteY10" fmla="*/ 549932 h 583674"/>
              <a:gd name="connsiteX11" fmla="*/ 293370 w 362252"/>
              <a:gd name="connsiteY11" fmla="*/ 452777 h 583674"/>
              <a:gd name="connsiteX12" fmla="*/ 289560 w 362252"/>
              <a:gd name="connsiteY12" fmla="*/ 381339 h 583674"/>
              <a:gd name="connsiteX13" fmla="*/ 342900 w 362252"/>
              <a:gd name="connsiteY13" fmla="*/ 292757 h 583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62252" h="583674">
                <a:moveTo>
                  <a:pt x="342900" y="292757"/>
                </a:moveTo>
                <a:cubicBezTo>
                  <a:pt x="366713" y="254657"/>
                  <a:pt x="369570" y="204174"/>
                  <a:pt x="345757" y="166074"/>
                </a:cubicBezTo>
                <a:cubicBezTo>
                  <a:pt x="321945" y="127974"/>
                  <a:pt x="269557" y="108924"/>
                  <a:pt x="229552" y="127974"/>
                </a:cubicBezTo>
                <a:cubicBezTo>
                  <a:pt x="252413" y="89874"/>
                  <a:pt x="239077" y="35582"/>
                  <a:pt x="201930" y="11769"/>
                </a:cubicBezTo>
                <a:cubicBezTo>
                  <a:pt x="164782" y="-11091"/>
                  <a:pt x="109538" y="339"/>
                  <a:pt x="85725" y="37487"/>
                </a:cubicBezTo>
                <a:cubicBezTo>
                  <a:pt x="59055" y="79397"/>
                  <a:pt x="73342" y="135594"/>
                  <a:pt x="96202" y="179409"/>
                </a:cubicBezTo>
                <a:cubicBezTo>
                  <a:pt x="119063" y="223224"/>
                  <a:pt x="151447" y="265134"/>
                  <a:pt x="159067" y="313712"/>
                </a:cubicBezTo>
                <a:cubicBezTo>
                  <a:pt x="166688" y="364194"/>
                  <a:pt x="147638" y="415629"/>
                  <a:pt x="117157" y="456587"/>
                </a:cubicBezTo>
                <a:cubicBezTo>
                  <a:pt x="86677" y="497544"/>
                  <a:pt x="46672" y="529929"/>
                  <a:pt x="7620" y="561362"/>
                </a:cubicBezTo>
                <a:lnTo>
                  <a:pt x="0" y="568982"/>
                </a:lnTo>
                <a:cubicBezTo>
                  <a:pt x="71438" y="593747"/>
                  <a:pt x="152400" y="587079"/>
                  <a:pt x="219075" y="549932"/>
                </a:cubicBezTo>
                <a:cubicBezTo>
                  <a:pt x="256222" y="528977"/>
                  <a:pt x="291465" y="494687"/>
                  <a:pt x="293370" y="452777"/>
                </a:cubicBezTo>
                <a:cubicBezTo>
                  <a:pt x="294322" y="428964"/>
                  <a:pt x="285750" y="405152"/>
                  <a:pt x="289560" y="381339"/>
                </a:cubicBezTo>
                <a:cubicBezTo>
                  <a:pt x="294322" y="348002"/>
                  <a:pt x="324802" y="323237"/>
                  <a:pt x="342900" y="292757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="" xmlns:a16="http://schemas.microsoft.com/office/drawing/2014/main" id="{7C991DAC-A72F-5B49-B699-CB3269498763}"/>
              </a:ext>
            </a:extLst>
          </p:cNvPr>
          <p:cNvSpPr/>
          <p:nvPr/>
        </p:nvSpPr>
        <p:spPr>
          <a:xfrm>
            <a:off x="7538148" y="5832074"/>
            <a:ext cx="967997" cy="445033"/>
          </a:xfrm>
          <a:custGeom>
            <a:avLst/>
            <a:gdLst>
              <a:gd name="connsiteX0" fmla="*/ 646748 w 758190"/>
              <a:gd name="connsiteY0" fmla="*/ 305669 h 348575"/>
              <a:gd name="connsiteX1" fmla="*/ 550545 w 758190"/>
              <a:gd name="connsiteY1" fmla="*/ 254233 h 348575"/>
              <a:gd name="connsiteX2" fmla="*/ 518160 w 758190"/>
              <a:gd name="connsiteY2" fmla="*/ 190416 h 348575"/>
              <a:gd name="connsiteX3" fmla="*/ 461010 w 758190"/>
              <a:gd name="connsiteY3" fmla="*/ 153269 h 348575"/>
              <a:gd name="connsiteX4" fmla="*/ 363855 w 758190"/>
              <a:gd name="connsiteY4" fmla="*/ 198989 h 348575"/>
              <a:gd name="connsiteX5" fmla="*/ 331470 w 758190"/>
              <a:gd name="connsiteY5" fmla="*/ 145649 h 348575"/>
              <a:gd name="connsiteX6" fmla="*/ 335280 w 758190"/>
              <a:gd name="connsiteY6" fmla="*/ 78974 h 348575"/>
              <a:gd name="connsiteX7" fmla="*/ 188595 w 758190"/>
              <a:gd name="connsiteY7" fmla="*/ 5631 h 348575"/>
              <a:gd name="connsiteX8" fmla="*/ 0 w 758190"/>
              <a:gd name="connsiteY8" fmla="*/ 145649 h 348575"/>
              <a:gd name="connsiteX9" fmla="*/ 200978 w 758190"/>
              <a:gd name="connsiteY9" fmla="*/ 258996 h 348575"/>
              <a:gd name="connsiteX10" fmla="*/ 590550 w 758190"/>
              <a:gd name="connsiteY10" fmla="*/ 340911 h 348575"/>
              <a:gd name="connsiteX11" fmla="*/ 682943 w 758190"/>
              <a:gd name="connsiteY11" fmla="*/ 346626 h 348575"/>
              <a:gd name="connsiteX12" fmla="*/ 758190 w 758190"/>
              <a:gd name="connsiteY12" fmla="*/ 298049 h 348575"/>
              <a:gd name="connsiteX13" fmla="*/ 646748 w 758190"/>
              <a:gd name="connsiteY13" fmla="*/ 305669 h 348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8190" h="348575">
                <a:moveTo>
                  <a:pt x="646748" y="305669"/>
                </a:moveTo>
                <a:cubicBezTo>
                  <a:pt x="609600" y="300906"/>
                  <a:pt x="572453" y="284714"/>
                  <a:pt x="550545" y="254233"/>
                </a:cubicBezTo>
                <a:cubicBezTo>
                  <a:pt x="536258" y="235183"/>
                  <a:pt x="529590" y="211371"/>
                  <a:pt x="518160" y="190416"/>
                </a:cubicBezTo>
                <a:cubicBezTo>
                  <a:pt x="505778" y="169461"/>
                  <a:pt x="484823" y="151364"/>
                  <a:pt x="461010" y="153269"/>
                </a:cubicBezTo>
                <a:cubicBezTo>
                  <a:pt x="423863" y="157079"/>
                  <a:pt x="399098" y="207561"/>
                  <a:pt x="363855" y="198989"/>
                </a:cubicBezTo>
                <a:cubicBezTo>
                  <a:pt x="341948" y="193274"/>
                  <a:pt x="332423" y="168508"/>
                  <a:pt x="331470" y="145649"/>
                </a:cubicBezTo>
                <a:cubicBezTo>
                  <a:pt x="331470" y="123741"/>
                  <a:pt x="338138" y="100881"/>
                  <a:pt x="335280" y="78974"/>
                </a:cubicBezTo>
                <a:cubicBezTo>
                  <a:pt x="327660" y="17061"/>
                  <a:pt x="247650" y="-13419"/>
                  <a:pt x="188595" y="5631"/>
                </a:cubicBezTo>
                <a:cubicBezTo>
                  <a:pt x="129540" y="24681"/>
                  <a:pt x="39053" y="97071"/>
                  <a:pt x="0" y="145649"/>
                </a:cubicBezTo>
                <a:cubicBezTo>
                  <a:pt x="40958" y="213276"/>
                  <a:pt x="123825" y="239946"/>
                  <a:pt x="200978" y="258996"/>
                </a:cubicBezTo>
                <a:cubicBezTo>
                  <a:pt x="329565" y="291381"/>
                  <a:pt x="459105" y="319004"/>
                  <a:pt x="590550" y="340911"/>
                </a:cubicBezTo>
                <a:cubicBezTo>
                  <a:pt x="621030" y="346626"/>
                  <a:pt x="652463" y="351389"/>
                  <a:pt x="682943" y="346626"/>
                </a:cubicBezTo>
                <a:cubicBezTo>
                  <a:pt x="713423" y="341864"/>
                  <a:pt x="743903" y="325671"/>
                  <a:pt x="758190" y="298049"/>
                </a:cubicBezTo>
                <a:cubicBezTo>
                  <a:pt x="721995" y="304716"/>
                  <a:pt x="683895" y="310431"/>
                  <a:pt x="646748" y="305669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="" xmlns:a16="http://schemas.microsoft.com/office/drawing/2014/main" id="{15AA2246-1782-CC44-88D7-873B7839F833}"/>
              </a:ext>
            </a:extLst>
          </p:cNvPr>
          <p:cNvSpPr/>
          <p:nvPr/>
        </p:nvSpPr>
        <p:spPr>
          <a:xfrm>
            <a:off x="9357399" y="5171368"/>
            <a:ext cx="892797" cy="811082"/>
          </a:xfrm>
          <a:custGeom>
            <a:avLst/>
            <a:gdLst>
              <a:gd name="connsiteX0" fmla="*/ 697230 w 699289"/>
              <a:gd name="connsiteY0" fmla="*/ 345016 h 635285"/>
              <a:gd name="connsiteX1" fmla="*/ 582930 w 699289"/>
              <a:gd name="connsiteY1" fmla="*/ 257386 h 635285"/>
              <a:gd name="connsiteX2" fmla="*/ 592455 w 699289"/>
              <a:gd name="connsiteY2" fmla="*/ 104986 h 635285"/>
              <a:gd name="connsiteX3" fmla="*/ 441960 w 699289"/>
              <a:gd name="connsiteY3" fmla="*/ 43074 h 635285"/>
              <a:gd name="connsiteX4" fmla="*/ 279083 w 699289"/>
              <a:gd name="connsiteY4" fmla="*/ 85936 h 635285"/>
              <a:gd name="connsiteX5" fmla="*/ 225743 w 699289"/>
              <a:gd name="connsiteY5" fmla="*/ 211 h 635285"/>
              <a:gd name="connsiteX6" fmla="*/ 113348 w 699289"/>
              <a:gd name="connsiteY6" fmla="*/ 47836 h 635285"/>
              <a:gd name="connsiteX7" fmla="*/ 0 w 699289"/>
              <a:gd name="connsiteY7" fmla="*/ 90699 h 635285"/>
              <a:gd name="connsiteX8" fmla="*/ 38100 w 699289"/>
              <a:gd name="connsiteY8" fmla="*/ 105939 h 635285"/>
              <a:gd name="connsiteX9" fmla="*/ 301943 w 699289"/>
              <a:gd name="connsiteY9" fmla="*/ 189759 h 635285"/>
              <a:gd name="connsiteX10" fmla="*/ 461010 w 699289"/>
              <a:gd name="connsiteY10" fmla="*/ 407881 h 635285"/>
              <a:gd name="connsiteX11" fmla="*/ 339090 w 699289"/>
              <a:gd name="connsiteY11" fmla="*/ 634576 h 635285"/>
              <a:gd name="connsiteX12" fmla="*/ 648653 w 699289"/>
              <a:gd name="connsiteY12" fmla="*/ 494559 h 635285"/>
              <a:gd name="connsiteX13" fmla="*/ 697230 w 699289"/>
              <a:gd name="connsiteY13" fmla="*/ 345016 h 635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9289" h="635285">
                <a:moveTo>
                  <a:pt x="697230" y="345016"/>
                </a:moveTo>
                <a:cubicBezTo>
                  <a:pt x="687705" y="291676"/>
                  <a:pt x="635318" y="245004"/>
                  <a:pt x="582930" y="257386"/>
                </a:cubicBezTo>
                <a:cubicBezTo>
                  <a:pt x="626745" y="221191"/>
                  <a:pt x="626745" y="149754"/>
                  <a:pt x="592455" y="104986"/>
                </a:cubicBezTo>
                <a:cubicBezTo>
                  <a:pt x="558165" y="60219"/>
                  <a:pt x="498158" y="41169"/>
                  <a:pt x="441960" y="43074"/>
                </a:cubicBezTo>
                <a:cubicBezTo>
                  <a:pt x="385763" y="44979"/>
                  <a:pt x="331470" y="64981"/>
                  <a:pt x="279083" y="85936"/>
                </a:cubicBezTo>
                <a:cubicBezTo>
                  <a:pt x="304800" y="53551"/>
                  <a:pt x="267653" y="2116"/>
                  <a:pt x="225743" y="211"/>
                </a:cubicBezTo>
                <a:cubicBezTo>
                  <a:pt x="184785" y="-2646"/>
                  <a:pt x="147638" y="24024"/>
                  <a:pt x="113348" y="47836"/>
                </a:cubicBezTo>
                <a:cubicBezTo>
                  <a:pt x="80010" y="72601"/>
                  <a:pt x="40958" y="97366"/>
                  <a:pt x="0" y="90699"/>
                </a:cubicBezTo>
                <a:lnTo>
                  <a:pt x="38100" y="105939"/>
                </a:lnTo>
                <a:cubicBezTo>
                  <a:pt x="129540" y="120226"/>
                  <a:pt x="222885" y="141181"/>
                  <a:pt x="301943" y="189759"/>
                </a:cubicBezTo>
                <a:cubicBezTo>
                  <a:pt x="381953" y="237384"/>
                  <a:pt x="446723" y="316441"/>
                  <a:pt x="461010" y="407881"/>
                </a:cubicBezTo>
                <a:cubicBezTo>
                  <a:pt x="474345" y="500274"/>
                  <a:pt x="426720" y="603144"/>
                  <a:pt x="339090" y="634576"/>
                </a:cubicBezTo>
                <a:cubicBezTo>
                  <a:pt x="456248" y="642196"/>
                  <a:pt x="576263" y="587904"/>
                  <a:pt x="648653" y="494559"/>
                </a:cubicBezTo>
                <a:cubicBezTo>
                  <a:pt x="681990" y="452649"/>
                  <a:pt x="706755" y="398356"/>
                  <a:pt x="697230" y="345016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6275861" y="3633300"/>
            <a:ext cx="233485" cy="226190"/>
            <a:chOff x="7092127" y="3589019"/>
            <a:chExt cx="182879" cy="177165"/>
          </a:xfrm>
          <a:solidFill>
            <a:srgbClr val="E0E0E0"/>
          </a:solidFill>
        </p:grpSpPr>
        <p:sp>
          <p:nvSpPr>
            <p:cNvPr id="15" name="Freeform 14">
              <a:extLst>
                <a:ext uri="{FF2B5EF4-FFF2-40B4-BE49-F238E27FC236}">
                  <a16:creationId xmlns="" xmlns:a16="http://schemas.microsoft.com/office/drawing/2014/main" id="{817F6800-FDE0-D44F-8BB2-AA83A0CF91F5}"/>
                </a:ext>
              </a:extLst>
            </p:cNvPr>
            <p:cNvSpPr/>
            <p:nvPr/>
          </p:nvSpPr>
          <p:spPr>
            <a:xfrm>
              <a:off x="7179756" y="3589019"/>
              <a:ext cx="5715" cy="177165"/>
            </a:xfrm>
            <a:custGeom>
              <a:avLst/>
              <a:gdLst>
                <a:gd name="connsiteX0" fmla="*/ 2858 w 5715"/>
                <a:gd name="connsiteY0" fmla="*/ 177165 h 177165"/>
                <a:gd name="connsiteX1" fmla="*/ 0 w 5715"/>
                <a:gd name="connsiteY1" fmla="*/ 88583 h 177165"/>
                <a:gd name="connsiteX2" fmla="*/ 2858 w 5715"/>
                <a:gd name="connsiteY2" fmla="*/ 0 h 177165"/>
                <a:gd name="connsiteX3" fmla="*/ 5715 w 5715"/>
                <a:gd name="connsiteY3" fmla="*/ 88583 h 177165"/>
                <a:gd name="connsiteX4" fmla="*/ 2858 w 5715"/>
                <a:gd name="connsiteY4" fmla="*/ 177165 h 177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" h="177165">
                  <a:moveTo>
                    <a:pt x="2858" y="177165"/>
                  </a:moveTo>
                  <a:cubicBezTo>
                    <a:pt x="1905" y="177165"/>
                    <a:pt x="0" y="137160"/>
                    <a:pt x="0" y="88583"/>
                  </a:cubicBezTo>
                  <a:cubicBezTo>
                    <a:pt x="0" y="40005"/>
                    <a:pt x="953" y="0"/>
                    <a:pt x="2858" y="0"/>
                  </a:cubicBezTo>
                  <a:cubicBezTo>
                    <a:pt x="4763" y="0"/>
                    <a:pt x="5715" y="40005"/>
                    <a:pt x="5715" y="88583"/>
                  </a:cubicBezTo>
                  <a:cubicBezTo>
                    <a:pt x="5715" y="137160"/>
                    <a:pt x="4763" y="177165"/>
                    <a:pt x="2858" y="177165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="" xmlns:a16="http://schemas.microsoft.com/office/drawing/2014/main" id="{BCF308F0-6270-8E4A-89F9-42B2D0386167}"/>
                </a:ext>
              </a:extLst>
            </p:cNvPr>
            <p:cNvSpPr/>
            <p:nvPr/>
          </p:nvSpPr>
          <p:spPr>
            <a:xfrm>
              <a:off x="7092127" y="3673792"/>
              <a:ext cx="182879" cy="5714"/>
            </a:xfrm>
            <a:custGeom>
              <a:avLst/>
              <a:gdLst>
                <a:gd name="connsiteX0" fmla="*/ 182880 w 182879"/>
                <a:gd name="connsiteY0" fmla="*/ 2857 h 5714"/>
                <a:gd name="connsiteX1" fmla="*/ 91440 w 182879"/>
                <a:gd name="connsiteY1" fmla="*/ 5715 h 5714"/>
                <a:gd name="connsiteX2" fmla="*/ 0 w 182879"/>
                <a:gd name="connsiteY2" fmla="*/ 2857 h 5714"/>
                <a:gd name="connsiteX3" fmla="*/ 91440 w 182879"/>
                <a:gd name="connsiteY3" fmla="*/ 0 h 5714"/>
                <a:gd name="connsiteX4" fmla="*/ 182880 w 182879"/>
                <a:gd name="connsiteY4" fmla="*/ 2857 h 5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79" h="5714">
                  <a:moveTo>
                    <a:pt x="182880" y="2857"/>
                  </a:moveTo>
                  <a:cubicBezTo>
                    <a:pt x="182880" y="3810"/>
                    <a:pt x="141922" y="5715"/>
                    <a:pt x="91440" y="5715"/>
                  </a:cubicBezTo>
                  <a:cubicBezTo>
                    <a:pt x="40957" y="5715"/>
                    <a:pt x="0" y="4763"/>
                    <a:pt x="0" y="2857"/>
                  </a:cubicBezTo>
                  <a:cubicBezTo>
                    <a:pt x="0" y="952"/>
                    <a:pt x="40957" y="0"/>
                    <a:pt x="91440" y="0"/>
                  </a:cubicBezTo>
                  <a:cubicBezTo>
                    <a:pt x="141922" y="952"/>
                    <a:pt x="182880" y="1905"/>
                    <a:pt x="182880" y="2857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10792369" y="4797086"/>
            <a:ext cx="233487" cy="226190"/>
            <a:chOff x="10629711" y="4500562"/>
            <a:chExt cx="182880" cy="177165"/>
          </a:xfrm>
          <a:solidFill>
            <a:srgbClr val="E0E0E0"/>
          </a:solidFill>
        </p:grpSpPr>
        <p:sp>
          <p:nvSpPr>
            <p:cNvPr id="18" name="Freeform 17">
              <a:extLst>
                <a:ext uri="{FF2B5EF4-FFF2-40B4-BE49-F238E27FC236}">
                  <a16:creationId xmlns="" xmlns:a16="http://schemas.microsoft.com/office/drawing/2014/main" id="{2428A74D-33A3-8B43-BD7D-C0E60B8C24FD}"/>
                </a:ext>
              </a:extLst>
            </p:cNvPr>
            <p:cNvSpPr/>
            <p:nvPr/>
          </p:nvSpPr>
          <p:spPr>
            <a:xfrm>
              <a:off x="10718294" y="4500562"/>
              <a:ext cx="5715" cy="177165"/>
            </a:xfrm>
            <a:custGeom>
              <a:avLst/>
              <a:gdLst>
                <a:gd name="connsiteX0" fmla="*/ 2857 w 5715"/>
                <a:gd name="connsiteY0" fmla="*/ 177165 h 177165"/>
                <a:gd name="connsiteX1" fmla="*/ 0 w 5715"/>
                <a:gd name="connsiteY1" fmla="*/ 88582 h 177165"/>
                <a:gd name="connsiteX2" fmla="*/ 2857 w 5715"/>
                <a:gd name="connsiteY2" fmla="*/ 0 h 177165"/>
                <a:gd name="connsiteX3" fmla="*/ 5715 w 5715"/>
                <a:gd name="connsiteY3" fmla="*/ 88582 h 177165"/>
                <a:gd name="connsiteX4" fmla="*/ 2857 w 5715"/>
                <a:gd name="connsiteY4" fmla="*/ 177165 h 177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" h="177165">
                  <a:moveTo>
                    <a:pt x="2857" y="177165"/>
                  </a:moveTo>
                  <a:cubicBezTo>
                    <a:pt x="1905" y="177165"/>
                    <a:pt x="0" y="137160"/>
                    <a:pt x="0" y="88582"/>
                  </a:cubicBezTo>
                  <a:cubicBezTo>
                    <a:pt x="0" y="40005"/>
                    <a:pt x="953" y="0"/>
                    <a:pt x="2857" y="0"/>
                  </a:cubicBezTo>
                  <a:cubicBezTo>
                    <a:pt x="3810" y="0"/>
                    <a:pt x="5715" y="40005"/>
                    <a:pt x="5715" y="88582"/>
                  </a:cubicBezTo>
                  <a:cubicBezTo>
                    <a:pt x="5715" y="137160"/>
                    <a:pt x="4763" y="177165"/>
                    <a:pt x="2857" y="177165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="" xmlns:a16="http://schemas.microsoft.com/office/drawing/2014/main" id="{77C4BC6F-D8DC-084F-895D-E06DF26FAA0B}"/>
                </a:ext>
              </a:extLst>
            </p:cNvPr>
            <p:cNvSpPr/>
            <p:nvPr/>
          </p:nvSpPr>
          <p:spPr>
            <a:xfrm>
              <a:off x="10629711" y="4586287"/>
              <a:ext cx="182880" cy="5715"/>
            </a:xfrm>
            <a:custGeom>
              <a:avLst/>
              <a:gdLst>
                <a:gd name="connsiteX0" fmla="*/ 182880 w 182880"/>
                <a:gd name="connsiteY0" fmla="*/ 2857 h 5715"/>
                <a:gd name="connsiteX1" fmla="*/ 91440 w 182880"/>
                <a:gd name="connsiteY1" fmla="*/ 5715 h 5715"/>
                <a:gd name="connsiteX2" fmla="*/ 0 w 182880"/>
                <a:gd name="connsiteY2" fmla="*/ 2857 h 5715"/>
                <a:gd name="connsiteX3" fmla="*/ 91440 w 182880"/>
                <a:gd name="connsiteY3" fmla="*/ 0 h 5715"/>
                <a:gd name="connsiteX4" fmla="*/ 182880 w 182880"/>
                <a:gd name="connsiteY4" fmla="*/ 2857 h 5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0" h="5715">
                  <a:moveTo>
                    <a:pt x="182880" y="2857"/>
                  </a:moveTo>
                  <a:cubicBezTo>
                    <a:pt x="182880" y="3810"/>
                    <a:pt x="141923" y="5715"/>
                    <a:pt x="91440" y="5715"/>
                  </a:cubicBezTo>
                  <a:cubicBezTo>
                    <a:pt x="40958" y="5715"/>
                    <a:pt x="0" y="4763"/>
                    <a:pt x="0" y="2857"/>
                  </a:cubicBezTo>
                  <a:cubicBezTo>
                    <a:pt x="0" y="1905"/>
                    <a:pt x="40958" y="0"/>
                    <a:pt x="91440" y="0"/>
                  </a:cubicBezTo>
                  <a:cubicBezTo>
                    <a:pt x="141923" y="0"/>
                    <a:pt x="182880" y="953"/>
                    <a:pt x="182880" y="2857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10105287" y="909287"/>
            <a:ext cx="233487" cy="226190"/>
            <a:chOff x="10091549" y="1455419"/>
            <a:chExt cx="182880" cy="177165"/>
          </a:xfrm>
          <a:solidFill>
            <a:srgbClr val="E0E0E0"/>
          </a:solidFill>
        </p:grpSpPr>
        <p:sp>
          <p:nvSpPr>
            <p:cNvPr id="21" name="Freeform 20">
              <a:extLst>
                <a:ext uri="{FF2B5EF4-FFF2-40B4-BE49-F238E27FC236}">
                  <a16:creationId xmlns="" xmlns:a16="http://schemas.microsoft.com/office/drawing/2014/main" id="{9369B569-C714-9242-B3BA-1DBDCF0D6EB9}"/>
                </a:ext>
              </a:extLst>
            </p:cNvPr>
            <p:cNvSpPr/>
            <p:nvPr/>
          </p:nvSpPr>
          <p:spPr>
            <a:xfrm>
              <a:off x="10180132" y="1455419"/>
              <a:ext cx="5715" cy="177165"/>
            </a:xfrm>
            <a:custGeom>
              <a:avLst/>
              <a:gdLst>
                <a:gd name="connsiteX0" fmla="*/ 2857 w 5715"/>
                <a:gd name="connsiteY0" fmla="*/ 177165 h 177165"/>
                <a:gd name="connsiteX1" fmla="*/ 0 w 5715"/>
                <a:gd name="connsiteY1" fmla="*/ 88582 h 177165"/>
                <a:gd name="connsiteX2" fmla="*/ 2857 w 5715"/>
                <a:gd name="connsiteY2" fmla="*/ 0 h 177165"/>
                <a:gd name="connsiteX3" fmla="*/ 5715 w 5715"/>
                <a:gd name="connsiteY3" fmla="*/ 88582 h 177165"/>
                <a:gd name="connsiteX4" fmla="*/ 2857 w 5715"/>
                <a:gd name="connsiteY4" fmla="*/ 177165 h 177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" h="177165">
                  <a:moveTo>
                    <a:pt x="2857" y="177165"/>
                  </a:moveTo>
                  <a:cubicBezTo>
                    <a:pt x="1905" y="177165"/>
                    <a:pt x="0" y="137160"/>
                    <a:pt x="0" y="88582"/>
                  </a:cubicBezTo>
                  <a:cubicBezTo>
                    <a:pt x="0" y="40005"/>
                    <a:pt x="953" y="0"/>
                    <a:pt x="2857" y="0"/>
                  </a:cubicBezTo>
                  <a:cubicBezTo>
                    <a:pt x="3810" y="0"/>
                    <a:pt x="5715" y="40005"/>
                    <a:pt x="5715" y="88582"/>
                  </a:cubicBezTo>
                  <a:cubicBezTo>
                    <a:pt x="5715" y="138113"/>
                    <a:pt x="4763" y="177165"/>
                    <a:pt x="2857" y="177165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="" xmlns:a16="http://schemas.microsoft.com/office/drawing/2014/main" id="{9179859D-B53B-B54F-8A9B-E5993B4E47FA}"/>
                </a:ext>
              </a:extLst>
            </p:cNvPr>
            <p:cNvSpPr/>
            <p:nvPr/>
          </p:nvSpPr>
          <p:spPr>
            <a:xfrm>
              <a:off x="10091549" y="1541144"/>
              <a:ext cx="182880" cy="5715"/>
            </a:xfrm>
            <a:custGeom>
              <a:avLst/>
              <a:gdLst>
                <a:gd name="connsiteX0" fmla="*/ 182880 w 182880"/>
                <a:gd name="connsiteY0" fmla="*/ 2857 h 5715"/>
                <a:gd name="connsiteX1" fmla="*/ 91440 w 182880"/>
                <a:gd name="connsiteY1" fmla="*/ 5715 h 5715"/>
                <a:gd name="connsiteX2" fmla="*/ 0 w 182880"/>
                <a:gd name="connsiteY2" fmla="*/ 2857 h 5715"/>
                <a:gd name="connsiteX3" fmla="*/ 91440 w 182880"/>
                <a:gd name="connsiteY3" fmla="*/ 0 h 5715"/>
                <a:gd name="connsiteX4" fmla="*/ 182880 w 182880"/>
                <a:gd name="connsiteY4" fmla="*/ 2857 h 5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0" h="5715">
                  <a:moveTo>
                    <a:pt x="182880" y="2857"/>
                  </a:moveTo>
                  <a:cubicBezTo>
                    <a:pt x="182880" y="3810"/>
                    <a:pt x="141923" y="5715"/>
                    <a:pt x="91440" y="5715"/>
                  </a:cubicBezTo>
                  <a:cubicBezTo>
                    <a:pt x="40958" y="5715"/>
                    <a:pt x="0" y="4763"/>
                    <a:pt x="0" y="2857"/>
                  </a:cubicBezTo>
                  <a:cubicBezTo>
                    <a:pt x="0" y="1905"/>
                    <a:pt x="40958" y="0"/>
                    <a:pt x="91440" y="0"/>
                  </a:cubicBezTo>
                  <a:cubicBezTo>
                    <a:pt x="141923" y="953"/>
                    <a:pt x="182880" y="1905"/>
                    <a:pt x="182880" y="2857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Freeform 22">
            <a:extLst>
              <a:ext uri="{FF2B5EF4-FFF2-40B4-BE49-F238E27FC236}">
                <a16:creationId xmlns="" xmlns:a16="http://schemas.microsoft.com/office/drawing/2014/main" id="{05B6B9A5-8F02-CF4B-9ED9-EFECA25A40A8}"/>
              </a:ext>
            </a:extLst>
          </p:cNvPr>
          <p:cNvSpPr/>
          <p:nvPr/>
        </p:nvSpPr>
        <p:spPr>
          <a:xfrm>
            <a:off x="6452192" y="2724891"/>
            <a:ext cx="138633" cy="138631"/>
          </a:xfrm>
          <a:custGeom>
            <a:avLst/>
            <a:gdLst>
              <a:gd name="connsiteX0" fmla="*/ 108585 w 108585"/>
              <a:gd name="connsiteY0" fmla="*/ 54293 h 108584"/>
              <a:gd name="connsiteX1" fmla="*/ 54292 w 108585"/>
              <a:gd name="connsiteY1" fmla="*/ 108585 h 108584"/>
              <a:gd name="connsiteX2" fmla="*/ 0 w 108585"/>
              <a:gd name="connsiteY2" fmla="*/ 54293 h 108584"/>
              <a:gd name="connsiteX3" fmla="*/ 54292 w 108585"/>
              <a:gd name="connsiteY3" fmla="*/ 0 h 108584"/>
              <a:gd name="connsiteX4" fmla="*/ 108585 w 108585"/>
              <a:gd name="connsiteY4" fmla="*/ 54293 h 108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85" h="108584">
                <a:moveTo>
                  <a:pt x="108585" y="54293"/>
                </a:moveTo>
                <a:cubicBezTo>
                  <a:pt x="108585" y="84277"/>
                  <a:pt x="84277" y="108585"/>
                  <a:pt x="54292" y="108585"/>
                </a:cubicBezTo>
                <a:cubicBezTo>
                  <a:pt x="24308" y="108585"/>
                  <a:pt x="0" y="84277"/>
                  <a:pt x="0" y="54293"/>
                </a:cubicBezTo>
                <a:cubicBezTo>
                  <a:pt x="0" y="24308"/>
                  <a:pt x="24308" y="0"/>
                  <a:pt x="54292" y="0"/>
                </a:cubicBezTo>
                <a:cubicBezTo>
                  <a:pt x="84277" y="0"/>
                  <a:pt x="108585" y="24308"/>
                  <a:pt x="108585" y="54293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="" xmlns:a16="http://schemas.microsoft.com/office/drawing/2014/main" id="{21CFE34C-0588-9348-9D13-C9BFEFC10AF7}"/>
              </a:ext>
            </a:extLst>
          </p:cNvPr>
          <p:cNvSpPr/>
          <p:nvPr/>
        </p:nvSpPr>
        <p:spPr>
          <a:xfrm>
            <a:off x="9145801" y="5672661"/>
            <a:ext cx="138631" cy="138631"/>
          </a:xfrm>
          <a:custGeom>
            <a:avLst/>
            <a:gdLst>
              <a:gd name="connsiteX0" fmla="*/ 108585 w 108584"/>
              <a:gd name="connsiteY0" fmla="*/ 54293 h 108584"/>
              <a:gd name="connsiteX1" fmla="*/ 54293 w 108584"/>
              <a:gd name="connsiteY1" fmla="*/ 108585 h 108584"/>
              <a:gd name="connsiteX2" fmla="*/ 0 w 108584"/>
              <a:gd name="connsiteY2" fmla="*/ 54293 h 108584"/>
              <a:gd name="connsiteX3" fmla="*/ 54293 w 108584"/>
              <a:gd name="connsiteY3" fmla="*/ 0 h 108584"/>
              <a:gd name="connsiteX4" fmla="*/ 108585 w 108584"/>
              <a:gd name="connsiteY4" fmla="*/ 54293 h 108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84" h="108584">
                <a:moveTo>
                  <a:pt x="108585" y="54293"/>
                </a:moveTo>
                <a:cubicBezTo>
                  <a:pt x="108585" y="83820"/>
                  <a:pt x="84772" y="108585"/>
                  <a:pt x="54293" y="108585"/>
                </a:cubicBezTo>
                <a:cubicBezTo>
                  <a:pt x="23813" y="108585"/>
                  <a:pt x="0" y="84772"/>
                  <a:pt x="0" y="54293"/>
                </a:cubicBezTo>
                <a:cubicBezTo>
                  <a:pt x="0" y="24765"/>
                  <a:pt x="23813" y="0"/>
                  <a:pt x="54293" y="0"/>
                </a:cubicBezTo>
                <a:cubicBezTo>
                  <a:pt x="84772" y="0"/>
                  <a:pt x="108585" y="24765"/>
                  <a:pt x="108585" y="54293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="" xmlns:a16="http://schemas.microsoft.com/office/drawing/2014/main" id="{FD550895-6C58-C24B-8787-022BAE8D265D}"/>
              </a:ext>
            </a:extLst>
          </p:cNvPr>
          <p:cNvSpPr/>
          <p:nvPr/>
        </p:nvSpPr>
        <p:spPr>
          <a:xfrm>
            <a:off x="9789107" y="4365379"/>
            <a:ext cx="138633" cy="138631"/>
          </a:xfrm>
          <a:custGeom>
            <a:avLst/>
            <a:gdLst>
              <a:gd name="connsiteX0" fmla="*/ 108585 w 108585"/>
              <a:gd name="connsiteY0" fmla="*/ 54293 h 108584"/>
              <a:gd name="connsiteX1" fmla="*/ 54293 w 108585"/>
              <a:gd name="connsiteY1" fmla="*/ 108585 h 108584"/>
              <a:gd name="connsiteX2" fmla="*/ 0 w 108585"/>
              <a:gd name="connsiteY2" fmla="*/ 54293 h 108584"/>
              <a:gd name="connsiteX3" fmla="*/ 54293 w 108585"/>
              <a:gd name="connsiteY3" fmla="*/ 0 h 108584"/>
              <a:gd name="connsiteX4" fmla="*/ 108585 w 108585"/>
              <a:gd name="connsiteY4" fmla="*/ 54293 h 108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85" h="108584">
                <a:moveTo>
                  <a:pt x="108585" y="54293"/>
                </a:moveTo>
                <a:cubicBezTo>
                  <a:pt x="108585" y="83820"/>
                  <a:pt x="84773" y="108585"/>
                  <a:pt x="54293" y="108585"/>
                </a:cubicBezTo>
                <a:cubicBezTo>
                  <a:pt x="24765" y="108585"/>
                  <a:pt x="0" y="84772"/>
                  <a:pt x="0" y="54293"/>
                </a:cubicBezTo>
                <a:cubicBezTo>
                  <a:pt x="0" y="24765"/>
                  <a:pt x="23813" y="0"/>
                  <a:pt x="54293" y="0"/>
                </a:cubicBezTo>
                <a:cubicBezTo>
                  <a:pt x="84773" y="0"/>
                  <a:pt x="108585" y="23813"/>
                  <a:pt x="108585" y="54293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="" xmlns:a16="http://schemas.microsoft.com/office/drawing/2014/main" id="{BA9F0042-341C-7A41-98C0-EE9345199079}"/>
              </a:ext>
            </a:extLst>
          </p:cNvPr>
          <p:cNvSpPr/>
          <p:nvPr/>
        </p:nvSpPr>
        <p:spPr>
          <a:xfrm>
            <a:off x="7732720" y="919016"/>
            <a:ext cx="138633" cy="138633"/>
          </a:xfrm>
          <a:custGeom>
            <a:avLst/>
            <a:gdLst>
              <a:gd name="connsiteX0" fmla="*/ 108585 w 108585"/>
              <a:gd name="connsiteY0" fmla="*/ 54293 h 108585"/>
              <a:gd name="connsiteX1" fmla="*/ 54292 w 108585"/>
              <a:gd name="connsiteY1" fmla="*/ 108585 h 108585"/>
              <a:gd name="connsiteX2" fmla="*/ 0 w 108585"/>
              <a:gd name="connsiteY2" fmla="*/ 54293 h 108585"/>
              <a:gd name="connsiteX3" fmla="*/ 54292 w 108585"/>
              <a:gd name="connsiteY3" fmla="*/ 0 h 108585"/>
              <a:gd name="connsiteX4" fmla="*/ 108585 w 108585"/>
              <a:gd name="connsiteY4" fmla="*/ 54293 h 108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85" h="108585">
                <a:moveTo>
                  <a:pt x="108585" y="54293"/>
                </a:moveTo>
                <a:cubicBezTo>
                  <a:pt x="108585" y="83820"/>
                  <a:pt x="84773" y="108585"/>
                  <a:pt x="54292" y="108585"/>
                </a:cubicBezTo>
                <a:cubicBezTo>
                  <a:pt x="24765" y="108585"/>
                  <a:pt x="0" y="84773"/>
                  <a:pt x="0" y="54293"/>
                </a:cubicBezTo>
                <a:cubicBezTo>
                  <a:pt x="0" y="24765"/>
                  <a:pt x="23813" y="0"/>
                  <a:pt x="54292" y="0"/>
                </a:cubicBezTo>
                <a:cubicBezTo>
                  <a:pt x="84773" y="0"/>
                  <a:pt x="108585" y="23813"/>
                  <a:pt x="108585" y="54293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="" xmlns:a16="http://schemas.microsoft.com/office/drawing/2014/main" id="{ADAE22BA-ECAE-9B45-98F2-23C983E27D8F}"/>
              </a:ext>
            </a:extLst>
          </p:cNvPr>
          <p:cNvSpPr/>
          <p:nvPr/>
        </p:nvSpPr>
        <p:spPr>
          <a:xfrm>
            <a:off x="8130378" y="5048814"/>
            <a:ext cx="68100" cy="68100"/>
          </a:xfrm>
          <a:custGeom>
            <a:avLst/>
            <a:gdLst>
              <a:gd name="connsiteX0" fmla="*/ 53340 w 53340"/>
              <a:gd name="connsiteY0" fmla="*/ 26670 h 53340"/>
              <a:gd name="connsiteX1" fmla="*/ 26670 w 53340"/>
              <a:gd name="connsiteY1" fmla="*/ 53340 h 53340"/>
              <a:gd name="connsiteX2" fmla="*/ 0 w 53340"/>
              <a:gd name="connsiteY2" fmla="*/ 26670 h 53340"/>
              <a:gd name="connsiteX3" fmla="*/ 26670 w 53340"/>
              <a:gd name="connsiteY3" fmla="*/ 0 h 53340"/>
              <a:gd name="connsiteX4" fmla="*/ 53340 w 53340"/>
              <a:gd name="connsiteY4" fmla="*/ 26670 h 5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40" h="53340">
                <a:moveTo>
                  <a:pt x="53340" y="26670"/>
                </a:moveTo>
                <a:cubicBezTo>
                  <a:pt x="53340" y="41399"/>
                  <a:pt x="41399" y="53340"/>
                  <a:pt x="26670" y="53340"/>
                </a:cubicBezTo>
                <a:cubicBezTo>
                  <a:pt x="11940" y="53340"/>
                  <a:pt x="0" y="41399"/>
                  <a:pt x="0" y="26670"/>
                </a:cubicBezTo>
                <a:cubicBezTo>
                  <a:pt x="0" y="11941"/>
                  <a:pt x="11940" y="0"/>
                  <a:pt x="26670" y="0"/>
                </a:cubicBezTo>
                <a:cubicBezTo>
                  <a:pt x="41399" y="0"/>
                  <a:pt x="53340" y="11941"/>
                  <a:pt x="53340" y="26670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="" xmlns:a16="http://schemas.microsoft.com/office/drawing/2014/main" id="{323C0237-709E-F944-B9C8-6B0EBD32327F}"/>
              </a:ext>
            </a:extLst>
          </p:cNvPr>
          <p:cNvSpPr/>
          <p:nvPr/>
        </p:nvSpPr>
        <p:spPr>
          <a:xfrm>
            <a:off x="7296149" y="4876132"/>
            <a:ext cx="68099" cy="68100"/>
          </a:xfrm>
          <a:custGeom>
            <a:avLst/>
            <a:gdLst>
              <a:gd name="connsiteX0" fmla="*/ 53340 w 53339"/>
              <a:gd name="connsiteY0" fmla="*/ 26670 h 53340"/>
              <a:gd name="connsiteX1" fmla="*/ 26670 w 53339"/>
              <a:gd name="connsiteY1" fmla="*/ 53340 h 53340"/>
              <a:gd name="connsiteX2" fmla="*/ 0 w 53339"/>
              <a:gd name="connsiteY2" fmla="*/ 26670 h 53340"/>
              <a:gd name="connsiteX3" fmla="*/ 26670 w 53339"/>
              <a:gd name="connsiteY3" fmla="*/ 0 h 53340"/>
              <a:gd name="connsiteX4" fmla="*/ 53340 w 53339"/>
              <a:gd name="connsiteY4" fmla="*/ 26670 h 53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39" h="53340">
                <a:moveTo>
                  <a:pt x="53340" y="26670"/>
                </a:moveTo>
                <a:cubicBezTo>
                  <a:pt x="53340" y="41910"/>
                  <a:pt x="40957" y="53340"/>
                  <a:pt x="26670" y="53340"/>
                </a:cubicBezTo>
                <a:cubicBezTo>
                  <a:pt x="12382" y="53340"/>
                  <a:pt x="0" y="40957"/>
                  <a:pt x="0" y="26670"/>
                </a:cubicBezTo>
                <a:cubicBezTo>
                  <a:pt x="0" y="11430"/>
                  <a:pt x="12382" y="0"/>
                  <a:pt x="26670" y="0"/>
                </a:cubicBezTo>
                <a:cubicBezTo>
                  <a:pt x="40957" y="0"/>
                  <a:pt x="53340" y="11430"/>
                  <a:pt x="53340" y="26670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="" xmlns:a16="http://schemas.microsoft.com/office/drawing/2014/main" id="{F3D7CB2C-1F70-B642-8039-701D6E04B2F1}"/>
              </a:ext>
            </a:extLst>
          </p:cNvPr>
          <p:cNvSpPr/>
          <p:nvPr/>
        </p:nvSpPr>
        <p:spPr>
          <a:xfrm>
            <a:off x="8149835" y="1023600"/>
            <a:ext cx="68100" cy="68099"/>
          </a:xfrm>
          <a:custGeom>
            <a:avLst/>
            <a:gdLst>
              <a:gd name="connsiteX0" fmla="*/ 53340 w 53340"/>
              <a:gd name="connsiteY0" fmla="*/ 26670 h 53339"/>
              <a:gd name="connsiteX1" fmla="*/ 26670 w 53340"/>
              <a:gd name="connsiteY1" fmla="*/ 53340 h 53339"/>
              <a:gd name="connsiteX2" fmla="*/ 0 w 53340"/>
              <a:gd name="connsiteY2" fmla="*/ 26670 h 53339"/>
              <a:gd name="connsiteX3" fmla="*/ 26670 w 53340"/>
              <a:gd name="connsiteY3" fmla="*/ 0 h 53339"/>
              <a:gd name="connsiteX4" fmla="*/ 53340 w 53340"/>
              <a:gd name="connsiteY4" fmla="*/ 26670 h 5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40" h="53339">
                <a:moveTo>
                  <a:pt x="53340" y="26670"/>
                </a:moveTo>
                <a:cubicBezTo>
                  <a:pt x="53340" y="41910"/>
                  <a:pt x="40958" y="53340"/>
                  <a:pt x="26670" y="53340"/>
                </a:cubicBezTo>
                <a:cubicBezTo>
                  <a:pt x="12383" y="53340"/>
                  <a:pt x="0" y="40957"/>
                  <a:pt x="0" y="26670"/>
                </a:cubicBezTo>
                <a:cubicBezTo>
                  <a:pt x="0" y="11430"/>
                  <a:pt x="12383" y="0"/>
                  <a:pt x="26670" y="0"/>
                </a:cubicBezTo>
                <a:cubicBezTo>
                  <a:pt x="40958" y="0"/>
                  <a:pt x="53340" y="11430"/>
                  <a:pt x="53340" y="26670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="" xmlns:a16="http://schemas.microsoft.com/office/drawing/2014/main" id="{D62F4BA3-F1CC-B941-B260-81FD04BFD88E}"/>
              </a:ext>
            </a:extLst>
          </p:cNvPr>
          <p:cNvSpPr/>
          <p:nvPr/>
        </p:nvSpPr>
        <p:spPr>
          <a:xfrm>
            <a:off x="9673579" y="2895142"/>
            <a:ext cx="68100" cy="68099"/>
          </a:xfrm>
          <a:custGeom>
            <a:avLst/>
            <a:gdLst>
              <a:gd name="connsiteX0" fmla="*/ 53340 w 53340"/>
              <a:gd name="connsiteY0" fmla="*/ 26670 h 53339"/>
              <a:gd name="connsiteX1" fmla="*/ 26670 w 53340"/>
              <a:gd name="connsiteY1" fmla="*/ 53340 h 53339"/>
              <a:gd name="connsiteX2" fmla="*/ 0 w 53340"/>
              <a:gd name="connsiteY2" fmla="*/ 26670 h 53339"/>
              <a:gd name="connsiteX3" fmla="*/ 26670 w 53340"/>
              <a:gd name="connsiteY3" fmla="*/ 0 h 53339"/>
              <a:gd name="connsiteX4" fmla="*/ 53340 w 53340"/>
              <a:gd name="connsiteY4" fmla="*/ 26670 h 5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40" h="53339">
                <a:moveTo>
                  <a:pt x="53340" y="26670"/>
                </a:moveTo>
                <a:cubicBezTo>
                  <a:pt x="53340" y="41910"/>
                  <a:pt x="40958" y="53340"/>
                  <a:pt x="26670" y="53340"/>
                </a:cubicBezTo>
                <a:cubicBezTo>
                  <a:pt x="11430" y="53340"/>
                  <a:pt x="0" y="40957"/>
                  <a:pt x="0" y="26670"/>
                </a:cubicBezTo>
                <a:cubicBezTo>
                  <a:pt x="0" y="12382"/>
                  <a:pt x="12383" y="0"/>
                  <a:pt x="26670" y="0"/>
                </a:cubicBezTo>
                <a:cubicBezTo>
                  <a:pt x="41910" y="0"/>
                  <a:pt x="53340" y="12382"/>
                  <a:pt x="53340" y="26670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1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6391582" y="944681"/>
            <a:ext cx="1028705" cy="1315668"/>
            <a:chOff x="7182766" y="1483141"/>
            <a:chExt cx="805740" cy="1030505"/>
          </a:xfrm>
        </p:grpSpPr>
        <p:sp>
          <p:nvSpPr>
            <p:cNvPr id="32" name="Freeform 31">
              <a:extLst>
                <a:ext uri="{FF2B5EF4-FFF2-40B4-BE49-F238E27FC236}">
                  <a16:creationId xmlns="" xmlns:a16="http://schemas.microsoft.com/office/drawing/2014/main" id="{83D5ACA7-3960-EB4D-ACF2-83C11DBAABDF}"/>
                </a:ext>
              </a:extLst>
            </p:cNvPr>
            <p:cNvSpPr/>
            <p:nvPr/>
          </p:nvSpPr>
          <p:spPr>
            <a:xfrm>
              <a:off x="7182766" y="1483141"/>
              <a:ext cx="805740" cy="1015521"/>
            </a:xfrm>
            <a:custGeom>
              <a:avLst/>
              <a:gdLst>
                <a:gd name="connsiteX0" fmla="*/ 20803 w 805740"/>
                <a:gd name="connsiteY0" fmla="*/ 7521 h 1015521"/>
                <a:gd name="connsiteX1" fmla="*/ 44615 w 805740"/>
                <a:gd name="connsiteY1" fmla="*/ 164683 h 1015521"/>
                <a:gd name="connsiteX2" fmla="*/ 184633 w 805740"/>
                <a:gd name="connsiteY2" fmla="*/ 352326 h 1015521"/>
                <a:gd name="connsiteX3" fmla="*/ 175108 w 805740"/>
                <a:gd name="connsiteY3" fmla="*/ 390426 h 1015521"/>
                <a:gd name="connsiteX4" fmla="*/ 82715 w 805740"/>
                <a:gd name="connsiteY4" fmla="*/ 429478 h 1015521"/>
                <a:gd name="connsiteX5" fmla="*/ 155105 w 805740"/>
                <a:gd name="connsiteY5" fmla="*/ 514251 h 1015521"/>
                <a:gd name="connsiteX6" fmla="*/ 330365 w 805740"/>
                <a:gd name="connsiteY6" fmla="*/ 592356 h 1015521"/>
                <a:gd name="connsiteX7" fmla="*/ 335128 w 805740"/>
                <a:gd name="connsiteY7" fmla="*/ 619026 h 1015521"/>
                <a:gd name="connsiteX8" fmla="*/ 207493 w 805740"/>
                <a:gd name="connsiteY8" fmla="*/ 716181 h 1015521"/>
                <a:gd name="connsiteX9" fmla="*/ 397993 w 805740"/>
                <a:gd name="connsiteY9" fmla="*/ 817146 h 1015521"/>
                <a:gd name="connsiteX10" fmla="*/ 418948 w 805740"/>
                <a:gd name="connsiteY10" fmla="*/ 837148 h 1015521"/>
                <a:gd name="connsiteX11" fmla="*/ 337985 w 805740"/>
                <a:gd name="connsiteY11" fmla="*/ 861913 h 1015521"/>
                <a:gd name="connsiteX12" fmla="*/ 274168 w 805740"/>
                <a:gd name="connsiteY12" fmla="*/ 922873 h 1015521"/>
                <a:gd name="connsiteX13" fmla="*/ 601828 w 805740"/>
                <a:gd name="connsiteY13" fmla="*/ 1015266 h 1015521"/>
                <a:gd name="connsiteX14" fmla="*/ 702793 w 805740"/>
                <a:gd name="connsiteY14" fmla="*/ 1006693 h 1015521"/>
                <a:gd name="connsiteX15" fmla="*/ 747560 w 805740"/>
                <a:gd name="connsiteY15" fmla="*/ 915253 h 1015521"/>
                <a:gd name="connsiteX16" fmla="*/ 780898 w 805740"/>
                <a:gd name="connsiteY16" fmla="*/ 576163 h 1015521"/>
                <a:gd name="connsiteX17" fmla="*/ 700888 w 805740"/>
                <a:gd name="connsiteY17" fmla="*/ 613311 h 1015521"/>
                <a:gd name="connsiteX18" fmla="*/ 648500 w 805740"/>
                <a:gd name="connsiteY18" fmla="*/ 679033 h 1015521"/>
                <a:gd name="connsiteX19" fmla="*/ 638023 w 805740"/>
                <a:gd name="connsiteY19" fmla="*/ 651411 h 1015521"/>
                <a:gd name="connsiteX20" fmla="*/ 613258 w 805740"/>
                <a:gd name="connsiteY20" fmla="*/ 437098 h 1015521"/>
                <a:gd name="connsiteX21" fmla="*/ 476098 w 805740"/>
                <a:gd name="connsiteY21" fmla="*/ 520918 h 1015521"/>
                <a:gd name="connsiteX22" fmla="*/ 453238 w 805740"/>
                <a:gd name="connsiteY22" fmla="*/ 507583 h 1015521"/>
                <a:gd name="connsiteX23" fmla="*/ 444665 w 805740"/>
                <a:gd name="connsiteY23" fmla="*/ 317083 h 1015521"/>
                <a:gd name="connsiteX24" fmla="*/ 391325 w 805740"/>
                <a:gd name="connsiteY24" fmla="*/ 218976 h 1015521"/>
                <a:gd name="connsiteX25" fmla="*/ 320840 w 805740"/>
                <a:gd name="connsiteY25" fmla="*/ 291366 h 1015521"/>
                <a:gd name="connsiteX26" fmla="*/ 281788 w 805740"/>
                <a:gd name="connsiteY26" fmla="*/ 286603 h 1015521"/>
                <a:gd name="connsiteX27" fmla="*/ 157963 w 805740"/>
                <a:gd name="connsiteY27" fmla="*/ 87531 h 1015521"/>
                <a:gd name="connsiteX28" fmla="*/ 19850 w 805740"/>
                <a:gd name="connsiteY28" fmla="*/ 8473 h 1015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5740" h="1015521">
                  <a:moveTo>
                    <a:pt x="20803" y="7521"/>
                  </a:moveTo>
                  <a:cubicBezTo>
                    <a:pt x="20803" y="7521"/>
                    <a:pt x="-39205" y="38953"/>
                    <a:pt x="44615" y="164683"/>
                  </a:cubicBezTo>
                  <a:cubicBezTo>
                    <a:pt x="129388" y="291366"/>
                    <a:pt x="184633" y="352326"/>
                    <a:pt x="184633" y="352326"/>
                  </a:cubicBezTo>
                  <a:cubicBezTo>
                    <a:pt x="184633" y="352326"/>
                    <a:pt x="200825" y="381853"/>
                    <a:pt x="175108" y="390426"/>
                  </a:cubicBezTo>
                  <a:cubicBezTo>
                    <a:pt x="149390" y="398046"/>
                    <a:pt x="90335" y="396141"/>
                    <a:pt x="82715" y="429478"/>
                  </a:cubicBezTo>
                  <a:cubicBezTo>
                    <a:pt x="74143" y="464721"/>
                    <a:pt x="102718" y="493296"/>
                    <a:pt x="155105" y="514251"/>
                  </a:cubicBezTo>
                  <a:cubicBezTo>
                    <a:pt x="207493" y="536158"/>
                    <a:pt x="320840" y="587593"/>
                    <a:pt x="330365" y="592356"/>
                  </a:cubicBezTo>
                  <a:cubicBezTo>
                    <a:pt x="340843" y="597118"/>
                    <a:pt x="351320" y="610453"/>
                    <a:pt x="335128" y="619026"/>
                  </a:cubicBezTo>
                  <a:cubicBezTo>
                    <a:pt x="318935" y="627598"/>
                    <a:pt x="189395" y="656173"/>
                    <a:pt x="207493" y="716181"/>
                  </a:cubicBezTo>
                  <a:cubicBezTo>
                    <a:pt x="224638" y="776188"/>
                    <a:pt x="380848" y="813336"/>
                    <a:pt x="397993" y="817146"/>
                  </a:cubicBezTo>
                  <a:cubicBezTo>
                    <a:pt x="415138" y="821908"/>
                    <a:pt x="419900" y="827623"/>
                    <a:pt x="418948" y="837148"/>
                  </a:cubicBezTo>
                  <a:cubicBezTo>
                    <a:pt x="418948" y="846673"/>
                    <a:pt x="374180" y="851436"/>
                    <a:pt x="337985" y="861913"/>
                  </a:cubicBezTo>
                  <a:cubicBezTo>
                    <a:pt x="301790" y="871438"/>
                    <a:pt x="261785" y="889536"/>
                    <a:pt x="274168" y="922873"/>
                  </a:cubicBezTo>
                  <a:cubicBezTo>
                    <a:pt x="287503" y="957163"/>
                    <a:pt x="384658" y="1020028"/>
                    <a:pt x="601828" y="1015266"/>
                  </a:cubicBezTo>
                  <a:lnTo>
                    <a:pt x="702793" y="1006693"/>
                  </a:lnTo>
                  <a:lnTo>
                    <a:pt x="747560" y="915253"/>
                  </a:lnTo>
                  <a:cubicBezTo>
                    <a:pt x="831380" y="714276"/>
                    <a:pt x="807568" y="600928"/>
                    <a:pt x="780898" y="576163"/>
                  </a:cubicBezTo>
                  <a:cubicBezTo>
                    <a:pt x="754228" y="551398"/>
                    <a:pt x="722795" y="582831"/>
                    <a:pt x="700888" y="613311"/>
                  </a:cubicBezTo>
                  <a:cubicBezTo>
                    <a:pt x="678980" y="643791"/>
                    <a:pt x="657073" y="682843"/>
                    <a:pt x="648500" y="679033"/>
                  </a:cubicBezTo>
                  <a:cubicBezTo>
                    <a:pt x="639928" y="676176"/>
                    <a:pt x="636118" y="669508"/>
                    <a:pt x="638023" y="651411"/>
                  </a:cubicBezTo>
                  <a:cubicBezTo>
                    <a:pt x="639928" y="634266"/>
                    <a:pt x="662788" y="475198"/>
                    <a:pt x="613258" y="437098"/>
                  </a:cubicBezTo>
                  <a:cubicBezTo>
                    <a:pt x="563728" y="398998"/>
                    <a:pt x="489433" y="508536"/>
                    <a:pt x="476098" y="520918"/>
                  </a:cubicBezTo>
                  <a:cubicBezTo>
                    <a:pt x="462763" y="533301"/>
                    <a:pt x="454190" y="518061"/>
                    <a:pt x="453238" y="507583"/>
                  </a:cubicBezTo>
                  <a:cubicBezTo>
                    <a:pt x="452285" y="498058"/>
                    <a:pt x="445618" y="373281"/>
                    <a:pt x="444665" y="317083"/>
                  </a:cubicBezTo>
                  <a:cubicBezTo>
                    <a:pt x="443713" y="259933"/>
                    <a:pt x="427520" y="223738"/>
                    <a:pt x="391325" y="218976"/>
                  </a:cubicBezTo>
                  <a:cubicBezTo>
                    <a:pt x="357035" y="214213"/>
                    <a:pt x="337985" y="269458"/>
                    <a:pt x="320840" y="291366"/>
                  </a:cubicBezTo>
                  <a:cubicBezTo>
                    <a:pt x="303695" y="312321"/>
                    <a:pt x="281788" y="286603"/>
                    <a:pt x="281788" y="286603"/>
                  </a:cubicBezTo>
                  <a:cubicBezTo>
                    <a:pt x="281788" y="286603"/>
                    <a:pt x="245593" y="212308"/>
                    <a:pt x="157963" y="87531"/>
                  </a:cubicBezTo>
                  <a:cubicBezTo>
                    <a:pt x="72238" y="-38199"/>
                    <a:pt x="19850" y="8473"/>
                    <a:pt x="19850" y="8473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="" xmlns:a16="http://schemas.microsoft.com/office/drawing/2014/main" id="{CF2E73EA-1959-7D48-8C0A-8C968F3FF89B}"/>
                </a:ext>
              </a:extLst>
            </p:cNvPr>
            <p:cNvSpPr/>
            <p:nvPr/>
          </p:nvSpPr>
          <p:spPr>
            <a:xfrm>
              <a:off x="7279769" y="1603057"/>
              <a:ext cx="616267" cy="910589"/>
            </a:xfrm>
            <a:custGeom>
              <a:avLst/>
              <a:gdLst>
                <a:gd name="connsiteX0" fmla="*/ 614363 w 616267"/>
                <a:gd name="connsiteY0" fmla="*/ 910590 h 910589"/>
                <a:gd name="connsiteX1" fmla="*/ 345758 w 616267"/>
                <a:gd name="connsiteY1" fmla="*/ 511493 h 910589"/>
                <a:gd name="connsiteX2" fmla="*/ 100965 w 616267"/>
                <a:gd name="connsiteY2" fmla="*/ 149543 h 910589"/>
                <a:gd name="connsiteX3" fmla="*/ 26670 w 616267"/>
                <a:gd name="connsiteY3" fmla="*/ 40005 h 910589"/>
                <a:gd name="connsiteX4" fmla="*/ 6668 w 616267"/>
                <a:gd name="connsiteY4" fmla="*/ 10478 h 910589"/>
                <a:gd name="connsiteX5" fmla="*/ 1905 w 616267"/>
                <a:gd name="connsiteY5" fmla="*/ 2857 h 910589"/>
                <a:gd name="connsiteX6" fmla="*/ 0 w 616267"/>
                <a:gd name="connsiteY6" fmla="*/ 0 h 910589"/>
                <a:gd name="connsiteX7" fmla="*/ 1905 w 616267"/>
                <a:gd name="connsiteY7" fmla="*/ 2857 h 910589"/>
                <a:gd name="connsiteX8" fmla="*/ 7620 w 616267"/>
                <a:gd name="connsiteY8" fmla="*/ 10478 h 910589"/>
                <a:gd name="connsiteX9" fmla="*/ 28575 w 616267"/>
                <a:gd name="connsiteY9" fmla="*/ 40005 h 910589"/>
                <a:gd name="connsiteX10" fmla="*/ 103823 w 616267"/>
                <a:gd name="connsiteY10" fmla="*/ 148590 h 910589"/>
                <a:gd name="connsiteX11" fmla="*/ 348615 w 616267"/>
                <a:gd name="connsiteY11" fmla="*/ 509588 h 910589"/>
                <a:gd name="connsiteX12" fmla="*/ 616268 w 616267"/>
                <a:gd name="connsiteY12" fmla="*/ 908685 h 910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6267" h="910589">
                  <a:moveTo>
                    <a:pt x="614363" y="910590"/>
                  </a:moveTo>
                  <a:cubicBezTo>
                    <a:pt x="550545" y="818198"/>
                    <a:pt x="441008" y="653415"/>
                    <a:pt x="345758" y="511493"/>
                  </a:cubicBezTo>
                  <a:cubicBezTo>
                    <a:pt x="250508" y="370522"/>
                    <a:pt x="164783" y="241935"/>
                    <a:pt x="100965" y="149543"/>
                  </a:cubicBezTo>
                  <a:cubicBezTo>
                    <a:pt x="69533" y="103822"/>
                    <a:pt x="43815" y="66675"/>
                    <a:pt x="26670" y="40005"/>
                  </a:cubicBezTo>
                  <a:cubicBezTo>
                    <a:pt x="18098" y="27623"/>
                    <a:pt x="11430" y="17145"/>
                    <a:pt x="6668" y="10478"/>
                  </a:cubicBezTo>
                  <a:cubicBezTo>
                    <a:pt x="4763" y="6668"/>
                    <a:pt x="2858" y="4763"/>
                    <a:pt x="1905" y="2857"/>
                  </a:cubicBezTo>
                  <a:cubicBezTo>
                    <a:pt x="953" y="953"/>
                    <a:pt x="0" y="0"/>
                    <a:pt x="0" y="0"/>
                  </a:cubicBezTo>
                  <a:cubicBezTo>
                    <a:pt x="0" y="0"/>
                    <a:pt x="953" y="953"/>
                    <a:pt x="1905" y="2857"/>
                  </a:cubicBezTo>
                  <a:cubicBezTo>
                    <a:pt x="2858" y="4763"/>
                    <a:pt x="4763" y="7620"/>
                    <a:pt x="7620" y="10478"/>
                  </a:cubicBezTo>
                  <a:cubicBezTo>
                    <a:pt x="12383" y="17145"/>
                    <a:pt x="19050" y="27623"/>
                    <a:pt x="28575" y="40005"/>
                  </a:cubicBezTo>
                  <a:cubicBezTo>
                    <a:pt x="46673" y="65722"/>
                    <a:pt x="72390" y="102870"/>
                    <a:pt x="103823" y="148590"/>
                  </a:cubicBezTo>
                  <a:cubicBezTo>
                    <a:pt x="167640" y="240983"/>
                    <a:pt x="253365" y="368618"/>
                    <a:pt x="348615" y="509588"/>
                  </a:cubicBezTo>
                  <a:cubicBezTo>
                    <a:pt x="443865" y="651510"/>
                    <a:pt x="553403" y="816293"/>
                    <a:pt x="616268" y="908685"/>
                  </a:cubicBezTo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="" xmlns:a16="http://schemas.microsoft.com/office/drawing/2014/main" id="{93A9D1B6-5798-4F41-AE10-55B63C4E8E0A}"/>
                </a:ext>
              </a:extLst>
            </p:cNvPr>
            <p:cNvSpPr/>
            <p:nvPr/>
          </p:nvSpPr>
          <p:spPr>
            <a:xfrm>
              <a:off x="7348349" y="1919287"/>
              <a:ext cx="179069" cy="48577"/>
            </a:xfrm>
            <a:custGeom>
              <a:avLst/>
              <a:gdLst>
                <a:gd name="connsiteX0" fmla="*/ 0 w 179069"/>
                <a:gd name="connsiteY0" fmla="*/ 0 h 48577"/>
                <a:gd name="connsiteX1" fmla="*/ 7620 w 179069"/>
                <a:gd name="connsiteY1" fmla="*/ 952 h 48577"/>
                <a:gd name="connsiteX2" fmla="*/ 26670 w 179069"/>
                <a:gd name="connsiteY2" fmla="*/ 5715 h 48577"/>
                <a:gd name="connsiteX3" fmla="*/ 90488 w 179069"/>
                <a:gd name="connsiteY3" fmla="*/ 22860 h 48577"/>
                <a:gd name="connsiteX4" fmla="*/ 153353 w 179069"/>
                <a:gd name="connsiteY4" fmla="*/ 40958 h 48577"/>
                <a:gd name="connsiteX5" fmla="*/ 172403 w 179069"/>
                <a:gd name="connsiteY5" fmla="*/ 46673 h 48577"/>
                <a:gd name="connsiteX6" fmla="*/ 179070 w 179069"/>
                <a:gd name="connsiteY6" fmla="*/ 48577 h 48577"/>
                <a:gd name="connsiteX7" fmla="*/ 171450 w 179069"/>
                <a:gd name="connsiteY7" fmla="*/ 47625 h 48577"/>
                <a:gd name="connsiteX8" fmla="*/ 152400 w 179069"/>
                <a:gd name="connsiteY8" fmla="*/ 42863 h 48577"/>
                <a:gd name="connsiteX9" fmla="*/ 89535 w 179069"/>
                <a:gd name="connsiteY9" fmla="*/ 25717 h 48577"/>
                <a:gd name="connsiteX10" fmla="*/ 26670 w 179069"/>
                <a:gd name="connsiteY10" fmla="*/ 7620 h 48577"/>
                <a:gd name="connsiteX11" fmla="*/ 7620 w 179069"/>
                <a:gd name="connsiteY11" fmla="*/ 1905 h 48577"/>
                <a:gd name="connsiteX12" fmla="*/ 0 w 179069"/>
                <a:gd name="connsiteY12" fmla="*/ 0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9069" h="48577">
                  <a:moveTo>
                    <a:pt x="0" y="0"/>
                  </a:moveTo>
                  <a:cubicBezTo>
                    <a:pt x="0" y="0"/>
                    <a:pt x="2857" y="0"/>
                    <a:pt x="7620" y="952"/>
                  </a:cubicBezTo>
                  <a:cubicBezTo>
                    <a:pt x="12382" y="1905"/>
                    <a:pt x="19050" y="3810"/>
                    <a:pt x="26670" y="5715"/>
                  </a:cubicBezTo>
                  <a:cubicBezTo>
                    <a:pt x="42863" y="9525"/>
                    <a:pt x="65722" y="15240"/>
                    <a:pt x="90488" y="22860"/>
                  </a:cubicBezTo>
                  <a:cubicBezTo>
                    <a:pt x="114300" y="29527"/>
                    <a:pt x="137160" y="36195"/>
                    <a:pt x="153353" y="40958"/>
                  </a:cubicBezTo>
                  <a:cubicBezTo>
                    <a:pt x="160972" y="42863"/>
                    <a:pt x="167640" y="44767"/>
                    <a:pt x="172403" y="46673"/>
                  </a:cubicBezTo>
                  <a:cubicBezTo>
                    <a:pt x="177165" y="47625"/>
                    <a:pt x="179070" y="48577"/>
                    <a:pt x="179070" y="48577"/>
                  </a:cubicBezTo>
                  <a:cubicBezTo>
                    <a:pt x="179070" y="48577"/>
                    <a:pt x="176213" y="48577"/>
                    <a:pt x="171450" y="47625"/>
                  </a:cubicBezTo>
                  <a:cubicBezTo>
                    <a:pt x="166688" y="46673"/>
                    <a:pt x="160020" y="44767"/>
                    <a:pt x="152400" y="42863"/>
                  </a:cubicBezTo>
                  <a:cubicBezTo>
                    <a:pt x="136208" y="39052"/>
                    <a:pt x="113347" y="32385"/>
                    <a:pt x="89535" y="25717"/>
                  </a:cubicBezTo>
                  <a:cubicBezTo>
                    <a:pt x="64770" y="19050"/>
                    <a:pt x="42863" y="12383"/>
                    <a:pt x="26670" y="7620"/>
                  </a:cubicBezTo>
                  <a:cubicBezTo>
                    <a:pt x="19050" y="5715"/>
                    <a:pt x="12382" y="3810"/>
                    <a:pt x="7620" y="1905"/>
                  </a:cubicBezTo>
                  <a:cubicBezTo>
                    <a:pt x="1905" y="95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="" xmlns:a16="http://schemas.microsoft.com/office/drawing/2014/main" id="{3E2B110C-95F3-3146-B74F-3C526DA59817}"/>
                </a:ext>
              </a:extLst>
            </p:cNvPr>
            <p:cNvSpPr/>
            <p:nvPr/>
          </p:nvSpPr>
          <p:spPr>
            <a:xfrm>
              <a:off x="7533074" y="1751647"/>
              <a:ext cx="48697" cy="208597"/>
            </a:xfrm>
            <a:custGeom>
              <a:avLst/>
              <a:gdLst>
                <a:gd name="connsiteX0" fmla="*/ 60 w 48697"/>
                <a:gd name="connsiteY0" fmla="*/ 208598 h 208597"/>
                <a:gd name="connsiteX1" fmla="*/ 22920 w 48697"/>
                <a:gd name="connsiteY1" fmla="*/ 103823 h 208597"/>
                <a:gd name="connsiteX2" fmla="*/ 48638 w 48697"/>
                <a:gd name="connsiteY2" fmla="*/ 0 h 208597"/>
                <a:gd name="connsiteX3" fmla="*/ 25778 w 48697"/>
                <a:gd name="connsiteY3" fmla="*/ 104775 h 208597"/>
                <a:gd name="connsiteX4" fmla="*/ 60 w 48697"/>
                <a:gd name="connsiteY4" fmla="*/ 208598 h 20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697" h="208597">
                  <a:moveTo>
                    <a:pt x="60" y="208598"/>
                  </a:moveTo>
                  <a:cubicBezTo>
                    <a:pt x="-892" y="208598"/>
                    <a:pt x="9585" y="161925"/>
                    <a:pt x="22920" y="103823"/>
                  </a:cubicBezTo>
                  <a:cubicBezTo>
                    <a:pt x="36255" y="46673"/>
                    <a:pt x="47685" y="0"/>
                    <a:pt x="48638" y="0"/>
                  </a:cubicBezTo>
                  <a:cubicBezTo>
                    <a:pt x="49590" y="0"/>
                    <a:pt x="39113" y="46673"/>
                    <a:pt x="25778" y="104775"/>
                  </a:cubicBezTo>
                  <a:cubicBezTo>
                    <a:pt x="12443" y="161925"/>
                    <a:pt x="1013" y="208598"/>
                    <a:pt x="60" y="208598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="" xmlns:a16="http://schemas.microsoft.com/office/drawing/2014/main" id="{9BF585BC-DAFB-C247-85DC-8BF3172FE296}"/>
                </a:ext>
              </a:extLst>
            </p:cNvPr>
            <p:cNvSpPr/>
            <p:nvPr/>
          </p:nvSpPr>
          <p:spPr>
            <a:xfrm>
              <a:off x="7669342" y="2015489"/>
              <a:ext cx="86677" cy="168592"/>
            </a:xfrm>
            <a:custGeom>
              <a:avLst/>
              <a:gdLst>
                <a:gd name="connsiteX0" fmla="*/ 0 w 86677"/>
                <a:gd name="connsiteY0" fmla="*/ 168593 h 168592"/>
                <a:gd name="connsiteX1" fmla="*/ 3810 w 86677"/>
                <a:gd name="connsiteY1" fmla="*/ 161925 h 168592"/>
                <a:gd name="connsiteX2" fmla="*/ 13335 w 86677"/>
                <a:gd name="connsiteY2" fmla="*/ 143827 h 168592"/>
                <a:gd name="connsiteX3" fmla="*/ 44767 w 86677"/>
                <a:gd name="connsiteY3" fmla="*/ 84773 h 168592"/>
                <a:gd name="connsiteX4" fmla="*/ 74295 w 86677"/>
                <a:gd name="connsiteY4" fmla="*/ 24765 h 168592"/>
                <a:gd name="connsiteX5" fmla="*/ 82867 w 86677"/>
                <a:gd name="connsiteY5" fmla="*/ 6668 h 168592"/>
                <a:gd name="connsiteX6" fmla="*/ 86677 w 86677"/>
                <a:gd name="connsiteY6" fmla="*/ 0 h 168592"/>
                <a:gd name="connsiteX7" fmla="*/ 84773 w 86677"/>
                <a:gd name="connsiteY7" fmla="*/ 6668 h 168592"/>
                <a:gd name="connsiteX8" fmla="*/ 77152 w 86677"/>
                <a:gd name="connsiteY8" fmla="*/ 25718 h 168592"/>
                <a:gd name="connsiteX9" fmla="*/ 48577 w 86677"/>
                <a:gd name="connsiteY9" fmla="*/ 86677 h 168592"/>
                <a:gd name="connsiteX10" fmla="*/ 16192 w 86677"/>
                <a:gd name="connsiteY10" fmla="*/ 144780 h 168592"/>
                <a:gd name="connsiteX11" fmla="*/ 5715 w 86677"/>
                <a:gd name="connsiteY11" fmla="*/ 161925 h 168592"/>
                <a:gd name="connsiteX12" fmla="*/ 0 w 86677"/>
                <a:gd name="connsiteY12" fmla="*/ 168593 h 16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677" h="168592">
                  <a:moveTo>
                    <a:pt x="0" y="168593"/>
                  </a:moveTo>
                  <a:cubicBezTo>
                    <a:pt x="0" y="168593"/>
                    <a:pt x="952" y="165735"/>
                    <a:pt x="3810" y="161925"/>
                  </a:cubicBezTo>
                  <a:cubicBezTo>
                    <a:pt x="6667" y="157163"/>
                    <a:pt x="9525" y="151448"/>
                    <a:pt x="13335" y="143827"/>
                  </a:cubicBezTo>
                  <a:cubicBezTo>
                    <a:pt x="21908" y="128588"/>
                    <a:pt x="33338" y="108585"/>
                    <a:pt x="44767" y="84773"/>
                  </a:cubicBezTo>
                  <a:cubicBezTo>
                    <a:pt x="57150" y="61913"/>
                    <a:pt x="66675" y="40005"/>
                    <a:pt x="74295" y="24765"/>
                  </a:cubicBezTo>
                  <a:cubicBezTo>
                    <a:pt x="78105" y="17145"/>
                    <a:pt x="80963" y="11430"/>
                    <a:pt x="82867" y="6668"/>
                  </a:cubicBezTo>
                  <a:cubicBezTo>
                    <a:pt x="84773" y="1905"/>
                    <a:pt x="85725" y="0"/>
                    <a:pt x="86677" y="0"/>
                  </a:cubicBezTo>
                  <a:cubicBezTo>
                    <a:pt x="86677" y="0"/>
                    <a:pt x="85725" y="2858"/>
                    <a:pt x="84773" y="6668"/>
                  </a:cubicBezTo>
                  <a:cubicBezTo>
                    <a:pt x="82867" y="11430"/>
                    <a:pt x="80963" y="17145"/>
                    <a:pt x="77152" y="25718"/>
                  </a:cubicBezTo>
                  <a:cubicBezTo>
                    <a:pt x="70485" y="41910"/>
                    <a:pt x="60960" y="62865"/>
                    <a:pt x="48577" y="86677"/>
                  </a:cubicBezTo>
                  <a:cubicBezTo>
                    <a:pt x="37148" y="109538"/>
                    <a:pt x="24765" y="130493"/>
                    <a:pt x="16192" y="144780"/>
                  </a:cubicBezTo>
                  <a:cubicBezTo>
                    <a:pt x="11430" y="152400"/>
                    <a:pt x="7620" y="158115"/>
                    <a:pt x="5715" y="161925"/>
                  </a:cubicBezTo>
                  <a:cubicBezTo>
                    <a:pt x="1905" y="166688"/>
                    <a:pt x="0" y="168593"/>
                    <a:pt x="0" y="168593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="" xmlns:a16="http://schemas.microsoft.com/office/drawing/2014/main" id="{0C722113-7A18-CF49-BF5D-078D632FEE77}"/>
                </a:ext>
              </a:extLst>
            </p:cNvPr>
            <p:cNvSpPr/>
            <p:nvPr/>
          </p:nvSpPr>
          <p:spPr>
            <a:xfrm>
              <a:off x="7494081" y="2181225"/>
              <a:ext cx="175260" cy="3810"/>
            </a:xfrm>
            <a:custGeom>
              <a:avLst/>
              <a:gdLst>
                <a:gd name="connsiteX0" fmla="*/ 0 w 175260"/>
                <a:gd name="connsiteY0" fmla="*/ 2858 h 3810"/>
                <a:gd name="connsiteX1" fmla="*/ 6668 w 175260"/>
                <a:gd name="connsiteY1" fmla="*/ 1905 h 3810"/>
                <a:gd name="connsiteX2" fmla="*/ 25718 w 175260"/>
                <a:gd name="connsiteY2" fmla="*/ 952 h 3810"/>
                <a:gd name="connsiteX3" fmla="*/ 87630 w 175260"/>
                <a:gd name="connsiteY3" fmla="*/ 0 h 3810"/>
                <a:gd name="connsiteX4" fmla="*/ 149543 w 175260"/>
                <a:gd name="connsiteY4" fmla="*/ 0 h 3810"/>
                <a:gd name="connsiteX5" fmla="*/ 168593 w 175260"/>
                <a:gd name="connsiteY5" fmla="*/ 0 h 3810"/>
                <a:gd name="connsiteX6" fmla="*/ 175260 w 175260"/>
                <a:gd name="connsiteY6" fmla="*/ 952 h 3810"/>
                <a:gd name="connsiteX7" fmla="*/ 168593 w 175260"/>
                <a:gd name="connsiteY7" fmla="*/ 1905 h 3810"/>
                <a:gd name="connsiteX8" fmla="*/ 149543 w 175260"/>
                <a:gd name="connsiteY8" fmla="*/ 2858 h 3810"/>
                <a:gd name="connsiteX9" fmla="*/ 87630 w 175260"/>
                <a:gd name="connsiteY9" fmla="*/ 3810 h 3810"/>
                <a:gd name="connsiteX10" fmla="*/ 25718 w 175260"/>
                <a:gd name="connsiteY10" fmla="*/ 3810 h 3810"/>
                <a:gd name="connsiteX11" fmla="*/ 6668 w 175260"/>
                <a:gd name="connsiteY11" fmla="*/ 3810 h 3810"/>
                <a:gd name="connsiteX12" fmla="*/ 0 w 175260"/>
                <a:gd name="connsiteY12" fmla="*/ 2858 h 3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5260" h="3810">
                  <a:moveTo>
                    <a:pt x="0" y="2858"/>
                  </a:moveTo>
                  <a:cubicBezTo>
                    <a:pt x="0" y="2858"/>
                    <a:pt x="2858" y="2858"/>
                    <a:pt x="6668" y="1905"/>
                  </a:cubicBezTo>
                  <a:cubicBezTo>
                    <a:pt x="11430" y="1905"/>
                    <a:pt x="18098" y="1905"/>
                    <a:pt x="25718" y="952"/>
                  </a:cubicBezTo>
                  <a:cubicBezTo>
                    <a:pt x="41910" y="952"/>
                    <a:pt x="63818" y="0"/>
                    <a:pt x="87630" y="0"/>
                  </a:cubicBezTo>
                  <a:cubicBezTo>
                    <a:pt x="111443" y="0"/>
                    <a:pt x="133350" y="0"/>
                    <a:pt x="149543" y="0"/>
                  </a:cubicBezTo>
                  <a:cubicBezTo>
                    <a:pt x="157163" y="0"/>
                    <a:pt x="162877" y="0"/>
                    <a:pt x="168593" y="0"/>
                  </a:cubicBezTo>
                  <a:cubicBezTo>
                    <a:pt x="173355" y="0"/>
                    <a:pt x="175260" y="0"/>
                    <a:pt x="175260" y="952"/>
                  </a:cubicBezTo>
                  <a:cubicBezTo>
                    <a:pt x="175260" y="952"/>
                    <a:pt x="172402" y="952"/>
                    <a:pt x="168593" y="1905"/>
                  </a:cubicBezTo>
                  <a:cubicBezTo>
                    <a:pt x="163830" y="1905"/>
                    <a:pt x="157163" y="1905"/>
                    <a:pt x="149543" y="2858"/>
                  </a:cubicBezTo>
                  <a:cubicBezTo>
                    <a:pt x="133350" y="2858"/>
                    <a:pt x="111443" y="3810"/>
                    <a:pt x="87630" y="3810"/>
                  </a:cubicBezTo>
                  <a:cubicBezTo>
                    <a:pt x="63818" y="3810"/>
                    <a:pt x="41910" y="3810"/>
                    <a:pt x="25718" y="3810"/>
                  </a:cubicBezTo>
                  <a:cubicBezTo>
                    <a:pt x="18098" y="3810"/>
                    <a:pt x="12383" y="3810"/>
                    <a:pt x="6668" y="3810"/>
                  </a:cubicBezTo>
                  <a:cubicBezTo>
                    <a:pt x="1905" y="2858"/>
                    <a:pt x="0" y="2858"/>
                    <a:pt x="0" y="2858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="" xmlns:a16="http://schemas.microsoft.com/office/drawing/2014/main" id="{050A35BD-ADA1-BC4A-A16B-46B46CB46093}"/>
                </a:ext>
              </a:extLst>
            </p:cNvPr>
            <p:cNvSpPr/>
            <p:nvPr/>
          </p:nvSpPr>
          <p:spPr>
            <a:xfrm>
              <a:off x="7589331" y="2391727"/>
              <a:ext cx="222885" cy="5476"/>
            </a:xfrm>
            <a:custGeom>
              <a:avLst/>
              <a:gdLst>
                <a:gd name="connsiteX0" fmla="*/ 0 w 222885"/>
                <a:gd name="connsiteY0" fmla="*/ 4763 h 5476"/>
                <a:gd name="connsiteX1" fmla="*/ 8573 w 222885"/>
                <a:gd name="connsiteY1" fmla="*/ 3810 h 5476"/>
                <a:gd name="connsiteX2" fmla="*/ 32385 w 222885"/>
                <a:gd name="connsiteY2" fmla="*/ 2857 h 5476"/>
                <a:gd name="connsiteX3" fmla="*/ 111443 w 222885"/>
                <a:gd name="connsiteY3" fmla="*/ 952 h 5476"/>
                <a:gd name="connsiteX4" fmla="*/ 190500 w 222885"/>
                <a:gd name="connsiteY4" fmla="*/ 0 h 5476"/>
                <a:gd name="connsiteX5" fmla="*/ 214313 w 222885"/>
                <a:gd name="connsiteY5" fmla="*/ 0 h 5476"/>
                <a:gd name="connsiteX6" fmla="*/ 222885 w 222885"/>
                <a:gd name="connsiteY6" fmla="*/ 0 h 5476"/>
                <a:gd name="connsiteX7" fmla="*/ 214313 w 222885"/>
                <a:gd name="connsiteY7" fmla="*/ 952 h 5476"/>
                <a:gd name="connsiteX8" fmla="*/ 190500 w 222885"/>
                <a:gd name="connsiteY8" fmla="*/ 1905 h 5476"/>
                <a:gd name="connsiteX9" fmla="*/ 111443 w 222885"/>
                <a:gd name="connsiteY9" fmla="*/ 3810 h 5476"/>
                <a:gd name="connsiteX10" fmla="*/ 32385 w 222885"/>
                <a:gd name="connsiteY10" fmla="*/ 4763 h 5476"/>
                <a:gd name="connsiteX11" fmla="*/ 8573 w 222885"/>
                <a:gd name="connsiteY11" fmla="*/ 4763 h 5476"/>
                <a:gd name="connsiteX12" fmla="*/ 0 w 222885"/>
                <a:gd name="connsiteY12" fmla="*/ 4763 h 5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2885" h="5476">
                  <a:moveTo>
                    <a:pt x="0" y="4763"/>
                  </a:moveTo>
                  <a:cubicBezTo>
                    <a:pt x="0" y="4763"/>
                    <a:pt x="2858" y="3810"/>
                    <a:pt x="8573" y="3810"/>
                  </a:cubicBezTo>
                  <a:cubicBezTo>
                    <a:pt x="15240" y="3810"/>
                    <a:pt x="22860" y="2857"/>
                    <a:pt x="32385" y="2857"/>
                  </a:cubicBezTo>
                  <a:cubicBezTo>
                    <a:pt x="52388" y="1905"/>
                    <a:pt x="80963" y="952"/>
                    <a:pt x="111443" y="952"/>
                  </a:cubicBezTo>
                  <a:cubicBezTo>
                    <a:pt x="142875" y="0"/>
                    <a:pt x="170498" y="0"/>
                    <a:pt x="190500" y="0"/>
                  </a:cubicBezTo>
                  <a:cubicBezTo>
                    <a:pt x="200025" y="0"/>
                    <a:pt x="208598" y="0"/>
                    <a:pt x="214313" y="0"/>
                  </a:cubicBezTo>
                  <a:cubicBezTo>
                    <a:pt x="220027" y="0"/>
                    <a:pt x="222885" y="0"/>
                    <a:pt x="222885" y="0"/>
                  </a:cubicBezTo>
                  <a:cubicBezTo>
                    <a:pt x="222885" y="0"/>
                    <a:pt x="220027" y="952"/>
                    <a:pt x="214313" y="952"/>
                  </a:cubicBezTo>
                  <a:cubicBezTo>
                    <a:pt x="207645" y="952"/>
                    <a:pt x="200025" y="1905"/>
                    <a:pt x="190500" y="1905"/>
                  </a:cubicBezTo>
                  <a:cubicBezTo>
                    <a:pt x="170498" y="2857"/>
                    <a:pt x="141923" y="3810"/>
                    <a:pt x="111443" y="3810"/>
                  </a:cubicBezTo>
                  <a:cubicBezTo>
                    <a:pt x="80963" y="4763"/>
                    <a:pt x="52388" y="4763"/>
                    <a:pt x="32385" y="4763"/>
                  </a:cubicBezTo>
                  <a:cubicBezTo>
                    <a:pt x="22860" y="4763"/>
                    <a:pt x="14288" y="4763"/>
                    <a:pt x="8573" y="4763"/>
                  </a:cubicBezTo>
                  <a:cubicBezTo>
                    <a:pt x="2858" y="5715"/>
                    <a:pt x="0" y="5715"/>
                    <a:pt x="0" y="4763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="" xmlns:a16="http://schemas.microsoft.com/office/drawing/2014/main" id="{981DF476-ED95-D646-AEC8-4DC64E07A389}"/>
                </a:ext>
              </a:extLst>
            </p:cNvPr>
            <p:cNvSpPr/>
            <p:nvPr/>
          </p:nvSpPr>
          <p:spPr>
            <a:xfrm>
              <a:off x="7807454" y="2173604"/>
              <a:ext cx="102870" cy="217170"/>
            </a:xfrm>
            <a:custGeom>
              <a:avLst/>
              <a:gdLst>
                <a:gd name="connsiteX0" fmla="*/ 0 w 102870"/>
                <a:gd name="connsiteY0" fmla="*/ 217170 h 217170"/>
                <a:gd name="connsiteX1" fmla="*/ 3810 w 102870"/>
                <a:gd name="connsiteY1" fmla="*/ 208598 h 217170"/>
                <a:gd name="connsiteX2" fmla="*/ 15240 w 102870"/>
                <a:gd name="connsiteY2" fmla="*/ 185738 h 217170"/>
                <a:gd name="connsiteX3" fmla="*/ 53340 w 102870"/>
                <a:gd name="connsiteY3" fmla="*/ 109538 h 217170"/>
                <a:gd name="connsiteX4" fmla="*/ 88583 w 102870"/>
                <a:gd name="connsiteY4" fmla="*/ 32385 h 217170"/>
                <a:gd name="connsiteX5" fmla="*/ 99060 w 102870"/>
                <a:gd name="connsiteY5" fmla="*/ 8573 h 217170"/>
                <a:gd name="connsiteX6" fmla="*/ 102870 w 102870"/>
                <a:gd name="connsiteY6" fmla="*/ 0 h 217170"/>
                <a:gd name="connsiteX7" fmla="*/ 100013 w 102870"/>
                <a:gd name="connsiteY7" fmla="*/ 8573 h 217170"/>
                <a:gd name="connsiteX8" fmla="*/ 90488 w 102870"/>
                <a:gd name="connsiteY8" fmla="*/ 32385 h 217170"/>
                <a:gd name="connsiteX9" fmla="*/ 56198 w 102870"/>
                <a:gd name="connsiteY9" fmla="*/ 110490 h 217170"/>
                <a:gd name="connsiteX10" fmla="*/ 17145 w 102870"/>
                <a:gd name="connsiteY10" fmla="*/ 185738 h 217170"/>
                <a:gd name="connsiteX11" fmla="*/ 4763 w 102870"/>
                <a:gd name="connsiteY11" fmla="*/ 208598 h 217170"/>
                <a:gd name="connsiteX12" fmla="*/ 0 w 102870"/>
                <a:gd name="connsiteY12" fmla="*/ 217170 h 2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2870" h="217170">
                  <a:moveTo>
                    <a:pt x="0" y="217170"/>
                  </a:moveTo>
                  <a:cubicBezTo>
                    <a:pt x="0" y="217170"/>
                    <a:pt x="952" y="214313"/>
                    <a:pt x="3810" y="208598"/>
                  </a:cubicBezTo>
                  <a:cubicBezTo>
                    <a:pt x="6667" y="202883"/>
                    <a:pt x="10477" y="195263"/>
                    <a:pt x="15240" y="185738"/>
                  </a:cubicBezTo>
                  <a:cubicBezTo>
                    <a:pt x="24765" y="166688"/>
                    <a:pt x="39052" y="140017"/>
                    <a:pt x="53340" y="109538"/>
                  </a:cubicBezTo>
                  <a:cubicBezTo>
                    <a:pt x="67627" y="80010"/>
                    <a:pt x="80010" y="52388"/>
                    <a:pt x="88583" y="32385"/>
                  </a:cubicBezTo>
                  <a:cubicBezTo>
                    <a:pt x="92392" y="22860"/>
                    <a:pt x="96202" y="15240"/>
                    <a:pt x="99060" y="8573"/>
                  </a:cubicBezTo>
                  <a:cubicBezTo>
                    <a:pt x="101917" y="2858"/>
                    <a:pt x="102870" y="0"/>
                    <a:pt x="102870" y="0"/>
                  </a:cubicBezTo>
                  <a:cubicBezTo>
                    <a:pt x="102870" y="0"/>
                    <a:pt x="101917" y="2858"/>
                    <a:pt x="100013" y="8573"/>
                  </a:cubicBezTo>
                  <a:cubicBezTo>
                    <a:pt x="98108" y="14288"/>
                    <a:pt x="94298" y="22860"/>
                    <a:pt x="90488" y="32385"/>
                  </a:cubicBezTo>
                  <a:cubicBezTo>
                    <a:pt x="81915" y="52388"/>
                    <a:pt x="70485" y="80010"/>
                    <a:pt x="56198" y="110490"/>
                  </a:cubicBezTo>
                  <a:cubicBezTo>
                    <a:pt x="41910" y="140017"/>
                    <a:pt x="27623" y="166688"/>
                    <a:pt x="17145" y="185738"/>
                  </a:cubicBezTo>
                  <a:cubicBezTo>
                    <a:pt x="11430" y="195263"/>
                    <a:pt x="7620" y="202883"/>
                    <a:pt x="4763" y="208598"/>
                  </a:cubicBezTo>
                  <a:cubicBezTo>
                    <a:pt x="2858" y="214313"/>
                    <a:pt x="952" y="217170"/>
                    <a:pt x="0" y="217170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0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10458877" y="2303934"/>
            <a:ext cx="858461" cy="1003136"/>
            <a:chOff x="10368501" y="2547785"/>
            <a:chExt cx="672395" cy="785713"/>
          </a:xfrm>
        </p:grpSpPr>
        <p:sp>
          <p:nvSpPr>
            <p:cNvPr id="41" name="Freeform 40">
              <a:extLst>
                <a:ext uri="{FF2B5EF4-FFF2-40B4-BE49-F238E27FC236}">
                  <a16:creationId xmlns="" xmlns:a16="http://schemas.microsoft.com/office/drawing/2014/main" id="{1B4E57C5-E44A-5B4E-9B02-0A585291CDFB}"/>
                </a:ext>
              </a:extLst>
            </p:cNvPr>
            <p:cNvSpPr/>
            <p:nvPr/>
          </p:nvSpPr>
          <p:spPr>
            <a:xfrm>
              <a:off x="10368501" y="2547785"/>
              <a:ext cx="672395" cy="785713"/>
            </a:xfrm>
            <a:custGeom>
              <a:avLst/>
              <a:gdLst>
                <a:gd name="connsiteX0" fmla="*/ 105953 w 672395"/>
                <a:gd name="connsiteY0" fmla="*/ 757390 h 785713"/>
                <a:gd name="connsiteX1" fmla="*/ 7846 w 672395"/>
                <a:gd name="connsiteY1" fmla="*/ 375437 h 785713"/>
                <a:gd name="connsiteX2" fmla="*/ 24038 w 672395"/>
                <a:gd name="connsiteY2" fmla="*/ 309715 h 785713"/>
                <a:gd name="connsiteX3" fmla="*/ 83094 w 672395"/>
                <a:gd name="connsiteY3" fmla="*/ 291617 h 785713"/>
                <a:gd name="connsiteX4" fmla="*/ 111669 w 672395"/>
                <a:gd name="connsiteY4" fmla="*/ 339242 h 785713"/>
                <a:gd name="connsiteX5" fmla="*/ 159294 w 672395"/>
                <a:gd name="connsiteY5" fmla="*/ 395440 h 785713"/>
                <a:gd name="connsiteX6" fmla="*/ 205013 w 672395"/>
                <a:gd name="connsiteY6" fmla="*/ 404965 h 785713"/>
                <a:gd name="connsiteX7" fmla="*/ 233588 w 672395"/>
                <a:gd name="connsiteY7" fmla="*/ 346862 h 785713"/>
                <a:gd name="connsiteX8" fmla="*/ 245971 w 672395"/>
                <a:gd name="connsiteY8" fmla="*/ 221132 h 785713"/>
                <a:gd name="connsiteX9" fmla="*/ 260259 w 672395"/>
                <a:gd name="connsiteY9" fmla="*/ 155410 h 785713"/>
                <a:gd name="connsiteX10" fmla="*/ 308836 w 672395"/>
                <a:gd name="connsiteY10" fmla="*/ 112547 h 785713"/>
                <a:gd name="connsiteX11" fmla="*/ 358366 w 672395"/>
                <a:gd name="connsiteY11" fmla="*/ 146837 h 785713"/>
                <a:gd name="connsiteX12" fmla="*/ 356461 w 672395"/>
                <a:gd name="connsiteY12" fmla="*/ 174460 h 785713"/>
                <a:gd name="connsiteX13" fmla="*/ 367891 w 672395"/>
                <a:gd name="connsiteY13" fmla="*/ 198272 h 785713"/>
                <a:gd name="connsiteX14" fmla="*/ 393609 w 672395"/>
                <a:gd name="connsiteY14" fmla="*/ 190652 h 785713"/>
                <a:gd name="connsiteX15" fmla="*/ 455521 w 672395"/>
                <a:gd name="connsiteY15" fmla="*/ 115405 h 785713"/>
                <a:gd name="connsiteX16" fmla="*/ 514576 w 672395"/>
                <a:gd name="connsiteY16" fmla="*/ 37300 h 785713"/>
                <a:gd name="connsiteX17" fmla="*/ 602206 w 672395"/>
                <a:gd name="connsiteY17" fmla="*/ 152 h 785713"/>
                <a:gd name="connsiteX18" fmla="*/ 671738 w 672395"/>
                <a:gd name="connsiteY18" fmla="*/ 58255 h 785713"/>
                <a:gd name="connsiteX19" fmla="*/ 631734 w 672395"/>
                <a:gd name="connsiteY19" fmla="*/ 143980 h 785713"/>
                <a:gd name="connsiteX20" fmla="*/ 516481 w 672395"/>
                <a:gd name="connsiteY20" fmla="*/ 232562 h 785713"/>
                <a:gd name="connsiteX21" fmla="*/ 497431 w 672395"/>
                <a:gd name="connsiteY21" fmla="*/ 249707 h 785713"/>
                <a:gd name="connsiteX22" fmla="*/ 517434 w 672395"/>
                <a:gd name="connsiteY22" fmla="*/ 286855 h 785713"/>
                <a:gd name="connsiteX23" fmla="*/ 568869 w 672395"/>
                <a:gd name="connsiteY23" fmla="*/ 298285 h 785713"/>
                <a:gd name="connsiteX24" fmla="*/ 608873 w 672395"/>
                <a:gd name="connsiteY24" fmla="*/ 329717 h 785713"/>
                <a:gd name="connsiteX25" fmla="*/ 573631 w 672395"/>
                <a:gd name="connsiteY25" fmla="*/ 389725 h 785713"/>
                <a:gd name="connsiteX26" fmla="*/ 438376 w 672395"/>
                <a:gd name="connsiteY26" fmla="*/ 449732 h 785713"/>
                <a:gd name="connsiteX27" fmla="*/ 388846 w 672395"/>
                <a:gd name="connsiteY27" fmla="*/ 467830 h 785713"/>
                <a:gd name="connsiteX28" fmla="*/ 370748 w 672395"/>
                <a:gd name="connsiteY28" fmla="*/ 514502 h 785713"/>
                <a:gd name="connsiteX29" fmla="*/ 414563 w 672395"/>
                <a:gd name="connsiteY29" fmla="*/ 537362 h 785713"/>
                <a:gd name="connsiteX30" fmla="*/ 465998 w 672395"/>
                <a:gd name="connsiteY30" fmla="*/ 524027 h 785713"/>
                <a:gd name="connsiteX31" fmla="*/ 554581 w 672395"/>
                <a:gd name="connsiteY31" fmla="*/ 550697 h 785713"/>
                <a:gd name="connsiteX32" fmla="*/ 555534 w 672395"/>
                <a:gd name="connsiteY32" fmla="*/ 614515 h 785713"/>
                <a:gd name="connsiteX33" fmla="*/ 515528 w 672395"/>
                <a:gd name="connsiteY33" fmla="*/ 665950 h 785713"/>
                <a:gd name="connsiteX34" fmla="*/ 317409 w 672395"/>
                <a:gd name="connsiteY34" fmla="*/ 775487 h 785713"/>
                <a:gd name="connsiteX35" fmla="*/ 105953 w 672395"/>
                <a:gd name="connsiteY35" fmla="*/ 757390 h 78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72395" h="785713">
                  <a:moveTo>
                    <a:pt x="105953" y="757390"/>
                  </a:moveTo>
                  <a:cubicBezTo>
                    <a:pt x="-1679" y="664045"/>
                    <a:pt x="-11204" y="510692"/>
                    <a:pt x="7846" y="375437"/>
                  </a:cubicBezTo>
                  <a:cubicBezTo>
                    <a:pt x="10703" y="352577"/>
                    <a:pt x="10703" y="328765"/>
                    <a:pt x="24038" y="309715"/>
                  </a:cubicBezTo>
                  <a:cubicBezTo>
                    <a:pt x="37373" y="290665"/>
                    <a:pt x="63091" y="280187"/>
                    <a:pt x="83094" y="291617"/>
                  </a:cubicBezTo>
                  <a:cubicBezTo>
                    <a:pt x="99286" y="301142"/>
                    <a:pt x="104048" y="322097"/>
                    <a:pt x="111669" y="339242"/>
                  </a:cubicBezTo>
                  <a:cubicBezTo>
                    <a:pt x="122146" y="362102"/>
                    <a:pt x="138338" y="382105"/>
                    <a:pt x="159294" y="395440"/>
                  </a:cubicBezTo>
                  <a:cubicBezTo>
                    <a:pt x="172628" y="404012"/>
                    <a:pt x="189773" y="410680"/>
                    <a:pt x="205013" y="404965"/>
                  </a:cubicBezTo>
                  <a:cubicBezTo>
                    <a:pt x="225969" y="396392"/>
                    <a:pt x="230731" y="369722"/>
                    <a:pt x="233588" y="346862"/>
                  </a:cubicBezTo>
                  <a:cubicBezTo>
                    <a:pt x="237398" y="304952"/>
                    <a:pt x="242161" y="263042"/>
                    <a:pt x="245971" y="221132"/>
                  </a:cubicBezTo>
                  <a:cubicBezTo>
                    <a:pt x="247876" y="198272"/>
                    <a:pt x="250734" y="175412"/>
                    <a:pt x="260259" y="155410"/>
                  </a:cubicBezTo>
                  <a:cubicBezTo>
                    <a:pt x="269784" y="134455"/>
                    <a:pt x="286928" y="116357"/>
                    <a:pt x="308836" y="112547"/>
                  </a:cubicBezTo>
                  <a:cubicBezTo>
                    <a:pt x="330744" y="108737"/>
                    <a:pt x="355509" y="123977"/>
                    <a:pt x="358366" y="146837"/>
                  </a:cubicBezTo>
                  <a:cubicBezTo>
                    <a:pt x="359319" y="156362"/>
                    <a:pt x="356461" y="165887"/>
                    <a:pt x="356461" y="174460"/>
                  </a:cubicBezTo>
                  <a:cubicBezTo>
                    <a:pt x="356461" y="183985"/>
                    <a:pt x="359319" y="194462"/>
                    <a:pt x="367891" y="198272"/>
                  </a:cubicBezTo>
                  <a:cubicBezTo>
                    <a:pt x="376463" y="202082"/>
                    <a:pt x="385988" y="196367"/>
                    <a:pt x="393609" y="190652"/>
                  </a:cubicBezTo>
                  <a:cubicBezTo>
                    <a:pt x="419326" y="170650"/>
                    <a:pt x="438376" y="143027"/>
                    <a:pt x="455521" y="115405"/>
                  </a:cubicBezTo>
                  <a:cubicBezTo>
                    <a:pt x="473619" y="87782"/>
                    <a:pt x="490763" y="60160"/>
                    <a:pt x="514576" y="37300"/>
                  </a:cubicBezTo>
                  <a:cubicBezTo>
                    <a:pt x="538388" y="14440"/>
                    <a:pt x="569821" y="-1753"/>
                    <a:pt x="602206" y="152"/>
                  </a:cubicBezTo>
                  <a:cubicBezTo>
                    <a:pt x="634591" y="2057"/>
                    <a:pt x="666976" y="24917"/>
                    <a:pt x="671738" y="58255"/>
                  </a:cubicBezTo>
                  <a:cubicBezTo>
                    <a:pt x="676501" y="90640"/>
                    <a:pt x="654594" y="121120"/>
                    <a:pt x="631734" y="143980"/>
                  </a:cubicBezTo>
                  <a:cubicBezTo>
                    <a:pt x="597444" y="179222"/>
                    <a:pt x="558391" y="208750"/>
                    <a:pt x="516481" y="232562"/>
                  </a:cubicBezTo>
                  <a:cubicBezTo>
                    <a:pt x="508861" y="236372"/>
                    <a:pt x="500288" y="241135"/>
                    <a:pt x="497431" y="249707"/>
                  </a:cubicBezTo>
                  <a:cubicBezTo>
                    <a:pt x="490763" y="263995"/>
                    <a:pt x="503146" y="280187"/>
                    <a:pt x="517434" y="286855"/>
                  </a:cubicBezTo>
                  <a:cubicBezTo>
                    <a:pt x="533626" y="294475"/>
                    <a:pt x="551723" y="294475"/>
                    <a:pt x="568869" y="298285"/>
                  </a:cubicBezTo>
                  <a:cubicBezTo>
                    <a:pt x="586013" y="302095"/>
                    <a:pt x="604111" y="311620"/>
                    <a:pt x="608873" y="329717"/>
                  </a:cubicBezTo>
                  <a:cubicBezTo>
                    <a:pt x="615541" y="353530"/>
                    <a:pt x="593634" y="375437"/>
                    <a:pt x="573631" y="389725"/>
                  </a:cubicBezTo>
                  <a:cubicBezTo>
                    <a:pt x="532673" y="417347"/>
                    <a:pt x="486001" y="437350"/>
                    <a:pt x="438376" y="449732"/>
                  </a:cubicBezTo>
                  <a:cubicBezTo>
                    <a:pt x="421231" y="453542"/>
                    <a:pt x="403134" y="457352"/>
                    <a:pt x="388846" y="467830"/>
                  </a:cubicBezTo>
                  <a:cubicBezTo>
                    <a:pt x="374559" y="478307"/>
                    <a:pt x="364081" y="497357"/>
                    <a:pt x="370748" y="514502"/>
                  </a:cubicBezTo>
                  <a:cubicBezTo>
                    <a:pt x="377416" y="531647"/>
                    <a:pt x="397419" y="538315"/>
                    <a:pt x="414563" y="537362"/>
                  </a:cubicBezTo>
                  <a:cubicBezTo>
                    <a:pt x="432661" y="536410"/>
                    <a:pt x="448853" y="527837"/>
                    <a:pt x="465998" y="524027"/>
                  </a:cubicBezTo>
                  <a:cubicBezTo>
                    <a:pt x="498384" y="515455"/>
                    <a:pt x="537436" y="522122"/>
                    <a:pt x="554581" y="550697"/>
                  </a:cubicBezTo>
                  <a:cubicBezTo>
                    <a:pt x="566011" y="569747"/>
                    <a:pt x="564106" y="594512"/>
                    <a:pt x="555534" y="614515"/>
                  </a:cubicBezTo>
                  <a:cubicBezTo>
                    <a:pt x="546961" y="634517"/>
                    <a:pt x="531721" y="651662"/>
                    <a:pt x="515528" y="665950"/>
                  </a:cubicBezTo>
                  <a:cubicBezTo>
                    <a:pt x="459331" y="718337"/>
                    <a:pt x="391703" y="758342"/>
                    <a:pt x="317409" y="775487"/>
                  </a:cubicBezTo>
                  <a:cubicBezTo>
                    <a:pt x="241209" y="791680"/>
                    <a:pt x="174534" y="790727"/>
                    <a:pt x="105953" y="757390"/>
                  </a:cubicBezTo>
                </a:path>
              </a:pathLst>
            </a:custGeom>
            <a:solidFill>
              <a:srgbClr val="F5F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="" xmlns:a16="http://schemas.microsoft.com/office/drawing/2014/main" id="{F965663B-0D4B-0241-887D-E76AFB4B8FD1}"/>
                </a:ext>
              </a:extLst>
            </p:cNvPr>
            <p:cNvSpPr/>
            <p:nvPr/>
          </p:nvSpPr>
          <p:spPr>
            <a:xfrm>
              <a:off x="10518269" y="2569845"/>
              <a:ext cx="491490" cy="654367"/>
            </a:xfrm>
            <a:custGeom>
              <a:avLst/>
              <a:gdLst>
                <a:gd name="connsiteX0" fmla="*/ 0 w 491490"/>
                <a:gd name="connsiteY0" fmla="*/ 654368 h 654367"/>
                <a:gd name="connsiteX1" fmla="*/ 102870 w 491490"/>
                <a:gd name="connsiteY1" fmla="*/ 445770 h 654367"/>
                <a:gd name="connsiteX2" fmla="*/ 132397 w 491490"/>
                <a:gd name="connsiteY2" fmla="*/ 392430 h 654367"/>
                <a:gd name="connsiteX3" fmla="*/ 162878 w 491490"/>
                <a:gd name="connsiteY3" fmla="*/ 340995 h 654367"/>
                <a:gd name="connsiteX4" fmla="*/ 229553 w 491490"/>
                <a:gd name="connsiteY4" fmla="*/ 250508 h 654367"/>
                <a:gd name="connsiteX5" fmla="*/ 295275 w 491490"/>
                <a:gd name="connsiteY5" fmla="*/ 173355 h 654367"/>
                <a:gd name="connsiteX6" fmla="*/ 355282 w 491490"/>
                <a:gd name="connsiteY6" fmla="*/ 109538 h 654367"/>
                <a:gd name="connsiteX7" fmla="*/ 452438 w 491490"/>
                <a:gd name="connsiteY7" fmla="*/ 26670 h 654367"/>
                <a:gd name="connsiteX8" fmla="*/ 481013 w 491490"/>
                <a:gd name="connsiteY8" fmla="*/ 6667 h 654367"/>
                <a:gd name="connsiteX9" fmla="*/ 488632 w 491490"/>
                <a:gd name="connsiteY9" fmla="*/ 1905 h 654367"/>
                <a:gd name="connsiteX10" fmla="*/ 491490 w 491490"/>
                <a:gd name="connsiteY10" fmla="*/ 0 h 654367"/>
                <a:gd name="connsiteX11" fmla="*/ 488632 w 491490"/>
                <a:gd name="connsiteY11" fmla="*/ 1905 h 654367"/>
                <a:gd name="connsiteX12" fmla="*/ 481013 w 491490"/>
                <a:gd name="connsiteY12" fmla="*/ 6667 h 654367"/>
                <a:gd name="connsiteX13" fmla="*/ 453390 w 491490"/>
                <a:gd name="connsiteY13" fmla="*/ 26670 h 654367"/>
                <a:gd name="connsiteX14" fmla="*/ 357188 w 491490"/>
                <a:gd name="connsiteY14" fmla="*/ 110490 h 654367"/>
                <a:gd name="connsiteX15" fmla="*/ 297180 w 491490"/>
                <a:gd name="connsiteY15" fmla="*/ 175260 h 654367"/>
                <a:gd name="connsiteX16" fmla="*/ 231457 w 491490"/>
                <a:gd name="connsiteY16" fmla="*/ 252413 h 654367"/>
                <a:gd name="connsiteX17" fmla="*/ 165735 w 491490"/>
                <a:gd name="connsiteY17" fmla="*/ 342900 h 654367"/>
                <a:gd name="connsiteX18" fmla="*/ 135255 w 491490"/>
                <a:gd name="connsiteY18" fmla="*/ 393383 h 654367"/>
                <a:gd name="connsiteX19" fmla="*/ 105728 w 491490"/>
                <a:gd name="connsiteY19" fmla="*/ 446722 h 654367"/>
                <a:gd name="connsiteX20" fmla="*/ 1905 w 491490"/>
                <a:gd name="connsiteY20" fmla="*/ 654368 h 654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1490" h="654367">
                  <a:moveTo>
                    <a:pt x="0" y="654368"/>
                  </a:moveTo>
                  <a:cubicBezTo>
                    <a:pt x="27622" y="588645"/>
                    <a:pt x="62865" y="518160"/>
                    <a:pt x="102870" y="445770"/>
                  </a:cubicBezTo>
                  <a:cubicBezTo>
                    <a:pt x="113347" y="427672"/>
                    <a:pt x="122872" y="410527"/>
                    <a:pt x="132397" y="392430"/>
                  </a:cubicBezTo>
                  <a:cubicBezTo>
                    <a:pt x="141922" y="375285"/>
                    <a:pt x="152400" y="358140"/>
                    <a:pt x="162878" y="340995"/>
                  </a:cubicBezTo>
                  <a:cubicBezTo>
                    <a:pt x="183832" y="308610"/>
                    <a:pt x="206692" y="278130"/>
                    <a:pt x="229553" y="250508"/>
                  </a:cubicBezTo>
                  <a:cubicBezTo>
                    <a:pt x="252413" y="222885"/>
                    <a:pt x="274320" y="197167"/>
                    <a:pt x="295275" y="173355"/>
                  </a:cubicBezTo>
                  <a:cubicBezTo>
                    <a:pt x="316230" y="149542"/>
                    <a:pt x="336232" y="127635"/>
                    <a:pt x="355282" y="109538"/>
                  </a:cubicBezTo>
                  <a:cubicBezTo>
                    <a:pt x="393382" y="71438"/>
                    <a:pt x="427672" y="44767"/>
                    <a:pt x="452438" y="26670"/>
                  </a:cubicBezTo>
                  <a:cubicBezTo>
                    <a:pt x="464820" y="18097"/>
                    <a:pt x="474345" y="11430"/>
                    <a:pt x="481013" y="6667"/>
                  </a:cubicBezTo>
                  <a:cubicBezTo>
                    <a:pt x="483870" y="4763"/>
                    <a:pt x="486728" y="2858"/>
                    <a:pt x="488632" y="1905"/>
                  </a:cubicBezTo>
                  <a:cubicBezTo>
                    <a:pt x="490538" y="952"/>
                    <a:pt x="491490" y="0"/>
                    <a:pt x="491490" y="0"/>
                  </a:cubicBezTo>
                  <a:cubicBezTo>
                    <a:pt x="491490" y="0"/>
                    <a:pt x="490538" y="952"/>
                    <a:pt x="488632" y="1905"/>
                  </a:cubicBezTo>
                  <a:cubicBezTo>
                    <a:pt x="486728" y="2858"/>
                    <a:pt x="484822" y="4763"/>
                    <a:pt x="481013" y="6667"/>
                  </a:cubicBezTo>
                  <a:cubicBezTo>
                    <a:pt x="474345" y="11430"/>
                    <a:pt x="464820" y="18097"/>
                    <a:pt x="453390" y="26670"/>
                  </a:cubicBezTo>
                  <a:cubicBezTo>
                    <a:pt x="429578" y="44767"/>
                    <a:pt x="395288" y="71438"/>
                    <a:pt x="357188" y="110490"/>
                  </a:cubicBezTo>
                  <a:cubicBezTo>
                    <a:pt x="338138" y="129540"/>
                    <a:pt x="318135" y="151447"/>
                    <a:pt x="297180" y="175260"/>
                  </a:cubicBezTo>
                  <a:cubicBezTo>
                    <a:pt x="276225" y="199072"/>
                    <a:pt x="254317" y="224790"/>
                    <a:pt x="231457" y="252413"/>
                  </a:cubicBezTo>
                  <a:cubicBezTo>
                    <a:pt x="209550" y="280035"/>
                    <a:pt x="186690" y="309563"/>
                    <a:pt x="165735" y="342900"/>
                  </a:cubicBezTo>
                  <a:cubicBezTo>
                    <a:pt x="155257" y="359092"/>
                    <a:pt x="145732" y="376238"/>
                    <a:pt x="135255" y="393383"/>
                  </a:cubicBezTo>
                  <a:cubicBezTo>
                    <a:pt x="125730" y="410527"/>
                    <a:pt x="115253" y="428625"/>
                    <a:pt x="105728" y="446722"/>
                  </a:cubicBezTo>
                  <a:cubicBezTo>
                    <a:pt x="65722" y="519113"/>
                    <a:pt x="29528" y="588645"/>
                    <a:pt x="1905" y="654368"/>
                  </a:cubicBezTo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="" xmlns:a16="http://schemas.microsoft.com/office/drawing/2014/main" id="{C29E9F39-B970-B14D-A4DE-36A307ED4FE5}"/>
                </a:ext>
              </a:extLst>
            </p:cNvPr>
            <p:cNvSpPr/>
            <p:nvPr/>
          </p:nvSpPr>
          <p:spPr>
            <a:xfrm>
              <a:off x="10676913" y="2662237"/>
              <a:ext cx="8043" cy="249554"/>
            </a:xfrm>
            <a:custGeom>
              <a:avLst/>
              <a:gdLst>
                <a:gd name="connsiteX0" fmla="*/ 6138 w 8043"/>
                <a:gd name="connsiteY0" fmla="*/ 249555 h 249554"/>
                <a:gd name="connsiteX1" fmla="*/ 5186 w 8043"/>
                <a:gd name="connsiteY1" fmla="*/ 240030 h 249554"/>
                <a:gd name="connsiteX2" fmla="*/ 4233 w 8043"/>
                <a:gd name="connsiteY2" fmla="*/ 213360 h 249554"/>
                <a:gd name="connsiteX3" fmla="*/ 3281 w 8043"/>
                <a:gd name="connsiteY3" fmla="*/ 124778 h 249554"/>
                <a:gd name="connsiteX4" fmla="*/ 2328 w 8043"/>
                <a:gd name="connsiteY4" fmla="*/ 36195 h 249554"/>
                <a:gd name="connsiteX5" fmla="*/ 423 w 8043"/>
                <a:gd name="connsiteY5" fmla="*/ 9525 h 249554"/>
                <a:gd name="connsiteX6" fmla="*/ 423 w 8043"/>
                <a:gd name="connsiteY6" fmla="*/ 0 h 249554"/>
                <a:gd name="connsiteX7" fmla="*/ 2328 w 8043"/>
                <a:gd name="connsiteY7" fmla="*/ 9525 h 249554"/>
                <a:gd name="connsiteX8" fmla="*/ 5186 w 8043"/>
                <a:gd name="connsiteY8" fmla="*/ 36195 h 249554"/>
                <a:gd name="connsiteX9" fmla="*/ 8043 w 8043"/>
                <a:gd name="connsiteY9" fmla="*/ 124778 h 249554"/>
                <a:gd name="connsiteX10" fmla="*/ 7091 w 8043"/>
                <a:gd name="connsiteY10" fmla="*/ 213360 h 249554"/>
                <a:gd name="connsiteX11" fmla="*/ 7091 w 8043"/>
                <a:gd name="connsiteY11" fmla="*/ 240030 h 249554"/>
                <a:gd name="connsiteX12" fmla="*/ 6138 w 8043"/>
                <a:gd name="connsiteY12" fmla="*/ 249555 h 249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43" h="249554">
                  <a:moveTo>
                    <a:pt x="6138" y="249555"/>
                  </a:moveTo>
                  <a:cubicBezTo>
                    <a:pt x="6138" y="249555"/>
                    <a:pt x="5186" y="245745"/>
                    <a:pt x="5186" y="240030"/>
                  </a:cubicBezTo>
                  <a:cubicBezTo>
                    <a:pt x="4233" y="233363"/>
                    <a:pt x="4233" y="224790"/>
                    <a:pt x="4233" y="213360"/>
                  </a:cubicBezTo>
                  <a:cubicBezTo>
                    <a:pt x="3281" y="190500"/>
                    <a:pt x="3281" y="159067"/>
                    <a:pt x="3281" y="124778"/>
                  </a:cubicBezTo>
                  <a:cubicBezTo>
                    <a:pt x="3281" y="90488"/>
                    <a:pt x="3281" y="59055"/>
                    <a:pt x="2328" y="36195"/>
                  </a:cubicBezTo>
                  <a:cubicBezTo>
                    <a:pt x="1376" y="24765"/>
                    <a:pt x="1376" y="15240"/>
                    <a:pt x="423" y="9525"/>
                  </a:cubicBezTo>
                  <a:cubicBezTo>
                    <a:pt x="423" y="2858"/>
                    <a:pt x="-529" y="0"/>
                    <a:pt x="423" y="0"/>
                  </a:cubicBezTo>
                  <a:cubicBezTo>
                    <a:pt x="423" y="0"/>
                    <a:pt x="1376" y="3810"/>
                    <a:pt x="2328" y="9525"/>
                  </a:cubicBezTo>
                  <a:cubicBezTo>
                    <a:pt x="3281" y="16192"/>
                    <a:pt x="4233" y="24765"/>
                    <a:pt x="5186" y="36195"/>
                  </a:cubicBezTo>
                  <a:cubicBezTo>
                    <a:pt x="7091" y="59055"/>
                    <a:pt x="8043" y="90488"/>
                    <a:pt x="8043" y="124778"/>
                  </a:cubicBezTo>
                  <a:cubicBezTo>
                    <a:pt x="8043" y="159067"/>
                    <a:pt x="8043" y="189547"/>
                    <a:pt x="7091" y="213360"/>
                  </a:cubicBezTo>
                  <a:cubicBezTo>
                    <a:pt x="7091" y="223838"/>
                    <a:pt x="7091" y="233363"/>
                    <a:pt x="7091" y="240030"/>
                  </a:cubicBezTo>
                  <a:cubicBezTo>
                    <a:pt x="7091" y="245745"/>
                    <a:pt x="6138" y="249555"/>
                    <a:pt x="6138" y="249555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0F67D4E4-CC1B-EA45-81D0-643C478DDED3}"/>
                </a:ext>
              </a:extLst>
            </p:cNvPr>
            <p:cNvSpPr/>
            <p:nvPr/>
          </p:nvSpPr>
          <p:spPr>
            <a:xfrm>
              <a:off x="10684004" y="2885717"/>
              <a:ext cx="294322" cy="26074"/>
            </a:xfrm>
            <a:custGeom>
              <a:avLst/>
              <a:gdLst>
                <a:gd name="connsiteX0" fmla="*/ 294322 w 294322"/>
                <a:gd name="connsiteY0" fmla="*/ 3215 h 26074"/>
                <a:gd name="connsiteX1" fmla="*/ 282893 w 294322"/>
                <a:gd name="connsiteY1" fmla="*/ 3215 h 26074"/>
                <a:gd name="connsiteX2" fmla="*/ 251460 w 294322"/>
                <a:gd name="connsiteY2" fmla="*/ 3215 h 26074"/>
                <a:gd name="connsiteX3" fmla="*/ 146685 w 294322"/>
                <a:gd name="connsiteY3" fmla="*/ 7977 h 26074"/>
                <a:gd name="connsiteX4" fmla="*/ 42863 w 294322"/>
                <a:gd name="connsiteY4" fmla="*/ 19407 h 26074"/>
                <a:gd name="connsiteX5" fmla="*/ 11430 w 294322"/>
                <a:gd name="connsiteY5" fmla="*/ 24170 h 26074"/>
                <a:gd name="connsiteX6" fmla="*/ 0 w 294322"/>
                <a:gd name="connsiteY6" fmla="*/ 26075 h 26074"/>
                <a:gd name="connsiteX7" fmla="*/ 11430 w 294322"/>
                <a:gd name="connsiteY7" fmla="*/ 23217 h 26074"/>
                <a:gd name="connsiteX8" fmla="*/ 42863 w 294322"/>
                <a:gd name="connsiteY8" fmla="*/ 16550 h 26074"/>
                <a:gd name="connsiteX9" fmla="*/ 146685 w 294322"/>
                <a:gd name="connsiteY9" fmla="*/ 3215 h 26074"/>
                <a:gd name="connsiteX10" fmla="*/ 251460 w 294322"/>
                <a:gd name="connsiteY10" fmla="*/ 357 h 26074"/>
                <a:gd name="connsiteX11" fmla="*/ 282893 w 294322"/>
                <a:gd name="connsiteY11" fmla="*/ 2262 h 26074"/>
                <a:gd name="connsiteX12" fmla="*/ 294322 w 294322"/>
                <a:gd name="connsiteY12" fmla="*/ 3215 h 26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4322" h="26074">
                  <a:moveTo>
                    <a:pt x="294322" y="3215"/>
                  </a:moveTo>
                  <a:cubicBezTo>
                    <a:pt x="294322" y="3215"/>
                    <a:pt x="290513" y="3215"/>
                    <a:pt x="282893" y="3215"/>
                  </a:cubicBezTo>
                  <a:cubicBezTo>
                    <a:pt x="275272" y="3215"/>
                    <a:pt x="264795" y="3215"/>
                    <a:pt x="251460" y="3215"/>
                  </a:cubicBezTo>
                  <a:cubicBezTo>
                    <a:pt x="224790" y="3215"/>
                    <a:pt x="187643" y="4167"/>
                    <a:pt x="146685" y="7977"/>
                  </a:cubicBezTo>
                  <a:cubicBezTo>
                    <a:pt x="105728" y="10835"/>
                    <a:pt x="69532" y="15597"/>
                    <a:pt x="42863" y="19407"/>
                  </a:cubicBezTo>
                  <a:cubicBezTo>
                    <a:pt x="29528" y="21312"/>
                    <a:pt x="19050" y="23217"/>
                    <a:pt x="11430" y="24170"/>
                  </a:cubicBezTo>
                  <a:cubicBezTo>
                    <a:pt x="3810" y="25122"/>
                    <a:pt x="0" y="26075"/>
                    <a:pt x="0" y="26075"/>
                  </a:cubicBezTo>
                  <a:cubicBezTo>
                    <a:pt x="0" y="26075"/>
                    <a:pt x="3810" y="25122"/>
                    <a:pt x="11430" y="23217"/>
                  </a:cubicBezTo>
                  <a:cubicBezTo>
                    <a:pt x="19050" y="21312"/>
                    <a:pt x="29528" y="19407"/>
                    <a:pt x="42863" y="16550"/>
                  </a:cubicBezTo>
                  <a:cubicBezTo>
                    <a:pt x="69532" y="11787"/>
                    <a:pt x="105728" y="7025"/>
                    <a:pt x="146685" y="3215"/>
                  </a:cubicBezTo>
                  <a:cubicBezTo>
                    <a:pt x="187643" y="357"/>
                    <a:pt x="224790" y="-595"/>
                    <a:pt x="251460" y="357"/>
                  </a:cubicBezTo>
                  <a:cubicBezTo>
                    <a:pt x="264795" y="357"/>
                    <a:pt x="275272" y="1310"/>
                    <a:pt x="282893" y="2262"/>
                  </a:cubicBezTo>
                  <a:cubicBezTo>
                    <a:pt x="289560" y="2262"/>
                    <a:pt x="294322" y="2262"/>
                    <a:pt x="294322" y="3215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="" xmlns:a16="http://schemas.microsoft.com/office/drawing/2014/main" id="{27EB0F46-72E8-9F4D-85C3-0608CFE06133}"/>
                </a:ext>
              </a:extLst>
            </p:cNvPr>
            <p:cNvSpPr/>
            <p:nvPr/>
          </p:nvSpPr>
          <p:spPr>
            <a:xfrm>
              <a:off x="10418257" y="2834640"/>
              <a:ext cx="104775" cy="384809"/>
            </a:xfrm>
            <a:custGeom>
              <a:avLst/>
              <a:gdLst>
                <a:gd name="connsiteX0" fmla="*/ 104775 w 104775"/>
                <a:gd name="connsiteY0" fmla="*/ 384810 h 384809"/>
                <a:gd name="connsiteX1" fmla="*/ 102870 w 104775"/>
                <a:gd name="connsiteY1" fmla="*/ 381000 h 384809"/>
                <a:gd name="connsiteX2" fmla="*/ 99060 w 104775"/>
                <a:gd name="connsiteY2" fmla="*/ 369570 h 384809"/>
                <a:gd name="connsiteX3" fmla="*/ 86678 w 104775"/>
                <a:gd name="connsiteY3" fmla="*/ 328613 h 384809"/>
                <a:gd name="connsiteX4" fmla="*/ 50482 w 104775"/>
                <a:gd name="connsiteY4" fmla="*/ 192405 h 384809"/>
                <a:gd name="connsiteX5" fmla="*/ 15240 w 104775"/>
                <a:gd name="connsiteY5" fmla="*/ 56197 h 384809"/>
                <a:gd name="connsiteX6" fmla="*/ 3810 w 104775"/>
                <a:gd name="connsiteY6" fmla="*/ 15240 h 384809"/>
                <a:gd name="connsiteX7" fmla="*/ 953 w 104775"/>
                <a:gd name="connsiteY7" fmla="*/ 3810 h 384809"/>
                <a:gd name="connsiteX8" fmla="*/ 0 w 104775"/>
                <a:gd name="connsiteY8" fmla="*/ 0 h 384809"/>
                <a:gd name="connsiteX9" fmla="*/ 1905 w 104775"/>
                <a:gd name="connsiteY9" fmla="*/ 3810 h 384809"/>
                <a:gd name="connsiteX10" fmla="*/ 5715 w 104775"/>
                <a:gd name="connsiteY10" fmla="*/ 15240 h 384809"/>
                <a:gd name="connsiteX11" fmla="*/ 18097 w 104775"/>
                <a:gd name="connsiteY11" fmla="*/ 56197 h 384809"/>
                <a:gd name="connsiteX12" fmla="*/ 54292 w 104775"/>
                <a:gd name="connsiteY12" fmla="*/ 192405 h 384809"/>
                <a:gd name="connsiteX13" fmla="*/ 89535 w 104775"/>
                <a:gd name="connsiteY13" fmla="*/ 328613 h 384809"/>
                <a:gd name="connsiteX14" fmla="*/ 100965 w 104775"/>
                <a:gd name="connsiteY14" fmla="*/ 369570 h 384809"/>
                <a:gd name="connsiteX15" fmla="*/ 103822 w 104775"/>
                <a:gd name="connsiteY15" fmla="*/ 381000 h 384809"/>
                <a:gd name="connsiteX16" fmla="*/ 104775 w 104775"/>
                <a:gd name="connsiteY16" fmla="*/ 384810 h 384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775" h="384809">
                  <a:moveTo>
                    <a:pt x="104775" y="384810"/>
                  </a:moveTo>
                  <a:cubicBezTo>
                    <a:pt x="104775" y="384810"/>
                    <a:pt x="103822" y="383857"/>
                    <a:pt x="102870" y="381000"/>
                  </a:cubicBezTo>
                  <a:cubicBezTo>
                    <a:pt x="101917" y="378142"/>
                    <a:pt x="100965" y="374332"/>
                    <a:pt x="99060" y="369570"/>
                  </a:cubicBezTo>
                  <a:cubicBezTo>
                    <a:pt x="96203" y="360045"/>
                    <a:pt x="91440" y="345757"/>
                    <a:pt x="86678" y="328613"/>
                  </a:cubicBezTo>
                  <a:cubicBezTo>
                    <a:pt x="76200" y="294322"/>
                    <a:pt x="63817" y="245745"/>
                    <a:pt x="50482" y="192405"/>
                  </a:cubicBezTo>
                  <a:cubicBezTo>
                    <a:pt x="37147" y="139065"/>
                    <a:pt x="24765" y="90488"/>
                    <a:pt x="15240" y="56197"/>
                  </a:cubicBezTo>
                  <a:cubicBezTo>
                    <a:pt x="10478" y="39052"/>
                    <a:pt x="6667" y="25717"/>
                    <a:pt x="3810" y="15240"/>
                  </a:cubicBezTo>
                  <a:cubicBezTo>
                    <a:pt x="2857" y="10477"/>
                    <a:pt x="1905" y="6667"/>
                    <a:pt x="953" y="3810"/>
                  </a:cubicBezTo>
                  <a:cubicBezTo>
                    <a:pt x="0" y="952"/>
                    <a:pt x="0" y="0"/>
                    <a:pt x="0" y="0"/>
                  </a:cubicBezTo>
                  <a:cubicBezTo>
                    <a:pt x="0" y="0"/>
                    <a:pt x="953" y="952"/>
                    <a:pt x="1905" y="3810"/>
                  </a:cubicBezTo>
                  <a:cubicBezTo>
                    <a:pt x="2857" y="6667"/>
                    <a:pt x="3810" y="10477"/>
                    <a:pt x="5715" y="15240"/>
                  </a:cubicBezTo>
                  <a:cubicBezTo>
                    <a:pt x="8572" y="24765"/>
                    <a:pt x="13335" y="39052"/>
                    <a:pt x="18097" y="56197"/>
                  </a:cubicBezTo>
                  <a:cubicBezTo>
                    <a:pt x="28575" y="90488"/>
                    <a:pt x="40957" y="139065"/>
                    <a:pt x="54292" y="192405"/>
                  </a:cubicBezTo>
                  <a:cubicBezTo>
                    <a:pt x="67628" y="245745"/>
                    <a:pt x="80010" y="294322"/>
                    <a:pt x="89535" y="328613"/>
                  </a:cubicBezTo>
                  <a:cubicBezTo>
                    <a:pt x="94297" y="345757"/>
                    <a:pt x="98107" y="359092"/>
                    <a:pt x="100965" y="369570"/>
                  </a:cubicBezTo>
                  <a:cubicBezTo>
                    <a:pt x="101917" y="374332"/>
                    <a:pt x="102870" y="378142"/>
                    <a:pt x="103822" y="381000"/>
                  </a:cubicBezTo>
                  <a:cubicBezTo>
                    <a:pt x="103822" y="382905"/>
                    <a:pt x="104775" y="383857"/>
                    <a:pt x="104775" y="384810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="" xmlns:a16="http://schemas.microsoft.com/office/drawing/2014/main" id="{5849A930-7623-394F-9FC7-A8F7FED41010}"/>
                </a:ext>
              </a:extLst>
            </p:cNvPr>
            <p:cNvSpPr/>
            <p:nvPr/>
          </p:nvSpPr>
          <p:spPr>
            <a:xfrm>
              <a:off x="10523984" y="3136582"/>
              <a:ext cx="396239" cy="81914"/>
            </a:xfrm>
            <a:custGeom>
              <a:avLst/>
              <a:gdLst>
                <a:gd name="connsiteX0" fmla="*/ 396240 w 396239"/>
                <a:gd name="connsiteY0" fmla="*/ 0 h 81914"/>
                <a:gd name="connsiteX1" fmla="*/ 392430 w 396239"/>
                <a:gd name="connsiteY1" fmla="*/ 952 h 81914"/>
                <a:gd name="connsiteX2" fmla="*/ 381000 w 396239"/>
                <a:gd name="connsiteY2" fmla="*/ 3810 h 81914"/>
                <a:gd name="connsiteX3" fmla="*/ 338138 w 396239"/>
                <a:gd name="connsiteY3" fmla="*/ 12383 h 81914"/>
                <a:gd name="connsiteX4" fmla="*/ 198120 w 396239"/>
                <a:gd name="connsiteY4" fmla="*/ 42863 h 81914"/>
                <a:gd name="connsiteX5" fmla="*/ 58102 w 396239"/>
                <a:gd name="connsiteY5" fmla="*/ 72390 h 81914"/>
                <a:gd name="connsiteX6" fmla="*/ 15240 w 396239"/>
                <a:gd name="connsiteY6" fmla="*/ 80010 h 81914"/>
                <a:gd name="connsiteX7" fmla="*/ 3810 w 396239"/>
                <a:gd name="connsiteY7" fmla="*/ 81915 h 81914"/>
                <a:gd name="connsiteX8" fmla="*/ 0 w 396239"/>
                <a:gd name="connsiteY8" fmla="*/ 81915 h 81914"/>
                <a:gd name="connsiteX9" fmla="*/ 3810 w 396239"/>
                <a:gd name="connsiteY9" fmla="*/ 80963 h 81914"/>
                <a:gd name="connsiteX10" fmla="*/ 15240 w 396239"/>
                <a:gd name="connsiteY10" fmla="*/ 78105 h 81914"/>
                <a:gd name="connsiteX11" fmla="*/ 58102 w 396239"/>
                <a:gd name="connsiteY11" fmla="*/ 69533 h 81914"/>
                <a:gd name="connsiteX12" fmla="*/ 198120 w 396239"/>
                <a:gd name="connsiteY12" fmla="*/ 39052 h 81914"/>
                <a:gd name="connsiteX13" fmla="*/ 338138 w 396239"/>
                <a:gd name="connsiteY13" fmla="*/ 9525 h 81914"/>
                <a:gd name="connsiteX14" fmla="*/ 381000 w 396239"/>
                <a:gd name="connsiteY14" fmla="*/ 1905 h 81914"/>
                <a:gd name="connsiteX15" fmla="*/ 392430 w 396239"/>
                <a:gd name="connsiteY15" fmla="*/ 0 h 81914"/>
                <a:gd name="connsiteX16" fmla="*/ 396240 w 396239"/>
                <a:gd name="connsiteY16" fmla="*/ 0 h 81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6239" h="81914">
                  <a:moveTo>
                    <a:pt x="396240" y="0"/>
                  </a:moveTo>
                  <a:cubicBezTo>
                    <a:pt x="396240" y="0"/>
                    <a:pt x="395288" y="952"/>
                    <a:pt x="392430" y="952"/>
                  </a:cubicBezTo>
                  <a:cubicBezTo>
                    <a:pt x="389572" y="1905"/>
                    <a:pt x="385763" y="2858"/>
                    <a:pt x="381000" y="3810"/>
                  </a:cubicBezTo>
                  <a:cubicBezTo>
                    <a:pt x="370522" y="5715"/>
                    <a:pt x="356235" y="9525"/>
                    <a:pt x="338138" y="12383"/>
                  </a:cubicBezTo>
                  <a:cubicBezTo>
                    <a:pt x="301942" y="20002"/>
                    <a:pt x="252413" y="30480"/>
                    <a:pt x="198120" y="42863"/>
                  </a:cubicBezTo>
                  <a:cubicBezTo>
                    <a:pt x="143827" y="55245"/>
                    <a:pt x="93345" y="65722"/>
                    <a:pt x="58102" y="72390"/>
                  </a:cubicBezTo>
                  <a:cubicBezTo>
                    <a:pt x="40005" y="76200"/>
                    <a:pt x="25717" y="78105"/>
                    <a:pt x="15240" y="80010"/>
                  </a:cubicBezTo>
                  <a:cubicBezTo>
                    <a:pt x="10477" y="80963"/>
                    <a:pt x="6667" y="80963"/>
                    <a:pt x="3810" y="81915"/>
                  </a:cubicBezTo>
                  <a:cubicBezTo>
                    <a:pt x="952" y="81915"/>
                    <a:pt x="0" y="81915"/>
                    <a:pt x="0" y="81915"/>
                  </a:cubicBezTo>
                  <a:cubicBezTo>
                    <a:pt x="0" y="81915"/>
                    <a:pt x="952" y="80963"/>
                    <a:pt x="3810" y="80963"/>
                  </a:cubicBezTo>
                  <a:cubicBezTo>
                    <a:pt x="6667" y="80010"/>
                    <a:pt x="10477" y="79058"/>
                    <a:pt x="15240" y="78105"/>
                  </a:cubicBezTo>
                  <a:cubicBezTo>
                    <a:pt x="25717" y="76200"/>
                    <a:pt x="40005" y="73342"/>
                    <a:pt x="58102" y="69533"/>
                  </a:cubicBezTo>
                  <a:cubicBezTo>
                    <a:pt x="94297" y="61913"/>
                    <a:pt x="143827" y="51435"/>
                    <a:pt x="198120" y="39052"/>
                  </a:cubicBezTo>
                  <a:cubicBezTo>
                    <a:pt x="252413" y="26670"/>
                    <a:pt x="302895" y="16192"/>
                    <a:pt x="338138" y="9525"/>
                  </a:cubicBezTo>
                  <a:cubicBezTo>
                    <a:pt x="356235" y="5715"/>
                    <a:pt x="370522" y="3810"/>
                    <a:pt x="381000" y="1905"/>
                  </a:cubicBezTo>
                  <a:cubicBezTo>
                    <a:pt x="385763" y="952"/>
                    <a:pt x="389572" y="952"/>
                    <a:pt x="392430" y="0"/>
                  </a:cubicBezTo>
                  <a:cubicBezTo>
                    <a:pt x="394335" y="0"/>
                    <a:pt x="396240" y="0"/>
                    <a:pt x="396240" y="0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7" name="Freeform 46">
            <a:extLst>
              <a:ext uri="{FF2B5EF4-FFF2-40B4-BE49-F238E27FC236}">
                <a16:creationId xmlns="" xmlns:a16="http://schemas.microsoft.com/office/drawing/2014/main" id="{D5D6CF6E-2A37-3F4D-9B91-4318300B554B}"/>
              </a:ext>
            </a:extLst>
          </p:cNvPr>
          <p:cNvSpPr/>
          <p:nvPr/>
        </p:nvSpPr>
        <p:spPr>
          <a:xfrm>
            <a:off x="9537379" y="586591"/>
            <a:ext cx="1636156" cy="1750371"/>
          </a:xfrm>
          <a:custGeom>
            <a:avLst/>
            <a:gdLst>
              <a:gd name="connsiteX0" fmla="*/ 0 w 1281530"/>
              <a:gd name="connsiteY0" fmla="*/ 492784 h 1370989"/>
              <a:gd name="connsiteX1" fmla="*/ 120967 w 1281530"/>
              <a:gd name="connsiteY1" fmla="*/ 165124 h 1370989"/>
              <a:gd name="connsiteX2" fmla="*/ 364807 w 1281530"/>
              <a:gd name="connsiteY2" fmla="*/ 2247 h 1370989"/>
              <a:gd name="connsiteX3" fmla="*/ 619125 w 1281530"/>
              <a:gd name="connsiteY3" fmla="*/ 125119 h 1370989"/>
              <a:gd name="connsiteX4" fmla="*/ 664845 w 1281530"/>
              <a:gd name="connsiteY4" fmla="*/ 280377 h 1370989"/>
              <a:gd name="connsiteX5" fmla="*/ 774382 w 1281530"/>
              <a:gd name="connsiteY5" fmla="*/ 386104 h 1370989"/>
              <a:gd name="connsiteX6" fmla="*/ 914400 w 1281530"/>
              <a:gd name="connsiteY6" fmla="*/ 364197 h 1370989"/>
              <a:gd name="connsiteX7" fmla="*/ 999172 w 1281530"/>
              <a:gd name="connsiteY7" fmla="*/ 513739 h 1370989"/>
              <a:gd name="connsiteX8" fmla="*/ 1028700 w 1281530"/>
              <a:gd name="connsiteY8" fmla="*/ 693762 h 1370989"/>
              <a:gd name="connsiteX9" fmla="*/ 1156335 w 1281530"/>
              <a:gd name="connsiteY9" fmla="*/ 774724 h 1370989"/>
              <a:gd name="connsiteX10" fmla="*/ 1280160 w 1281530"/>
              <a:gd name="connsiteY10" fmla="*/ 1063332 h 1370989"/>
              <a:gd name="connsiteX11" fmla="*/ 1166813 w 1281530"/>
              <a:gd name="connsiteY11" fmla="*/ 1370989 h 1370989"/>
              <a:gd name="connsiteX12" fmla="*/ 984885 w 1281530"/>
              <a:gd name="connsiteY12" fmla="*/ 914742 h 1370989"/>
              <a:gd name="connsiteX13" fmla="*/ 792480 w 1281530"/>
              <a:gd name="connsiteY13" fmla="*/ 698524 h 1370989"/>
              <a:gd name="connsiteX14" fmla="*/ 306705 w 1281530"/>
              <a:gd name="connsiteY14" fmla="*/ 540409 h 1370989"/>
              <a:gd name="connsiteX15" fmla="*/ 0 w 1281530"/>
              <a:gd name="connsiteY15" fmla="*/ 492784 h 1370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81530" h="1370989">
                <a:moveTo>
                  <a:pt x="0" y="492784"/>
                </a:moveTo>
                <a:cubicBezTo>
                  <a:pt x="17145" y="393724"/>
                  <a:pt x="64770" y="248944"/>
                  <a:pt x="120967" y="165124"/>
                </a:cubicBezTo>
                <a:cubicBezTo>
                  <a:pt x="177165" y="82257"/>
                  <a:pt x="264795" y="15582"/>
                  <a:pt x="364807" y="2247"/>
                </a:cubicBezTo>
                <a:cubicBezTo>
                  <a:pt x="464820" y="-11088"/>
                  <a:pt x="574357" y="35584"/>
                  <a:pt x="619125" y="125119"/>
                </a:cubicBezTo>
                <a:cubicBezTo>
                  <a:pt x="642938" y="173697"/>
                  <a:pt x="647700" y="228942"/>
                  <a:pt x="664845" y="280377"/>
                </a:cubicBezTo>
                <a:cubicBezTo>
                  <a:pt x="681990" y="331812"/>
                  <a:pt x="721042" y="382294"/>
                  <a:pt x="774382" y="386104"/>
                </a:cubicBezTo>
                <a:cubicBezTo>
                  <a:pt x="822007" y="389914"/>
                  <a:pt x="867728" y="355624"/>
                  <a:pt x="914400" y="364197"/>
                </a:cubicBezTo>
                <a:cubicBezTo>
                  <a:pt x="975360" y="375627"/>
                  <a:pt x="999172" y="451827"/>
                  <a:pt x="999172" y="513739"/>
                </a:cubicBezTo>
                <a:cubicBezTo>
                  <a:pt x="999172" y="575652"/>
                  <a:pt x="990600" y="645184"/>
                  <a:pt x="1028700" y="693762"/>
                </a:cubicBezTo>
                <a:cubicBezTo>
                  <a:pt x="1060132" y="733767"/>
                  <a:pt x="1113473" y="748054"/>
                  <a:pt x="1156335" y="774724"/>
                </a:cubicBezTo>
                <a:cubicBezTo>
                  <a:pt x="1249680" y="832827"/>
                  <a:pt x="1289685" y="953794"/>
                  <a:pt x="1280160" y="1063332"/>
                </a:cubicBezTo>
                <a:cubicBezTo>
                  <a:pt x="1270635" y="1172869"/>
                  <a:pt x="1220153" y="1274787"/>
                  <a:pt x="1166813" y="1370989"/>
                </a:cubicBezTo>
                <a:cubicBezTo>
                  <a:pt x="1122045" y="1212874"/>
                  <a:pt x="1061085" y="1060474"/>
                  <a:pt x="984885" y="914742"/>
                </a:cubicBezTo>
                <a:cubicBezTo>
                  <a:pt x="942022" y="831874"/>
                  <a:pt x="862013" y="761389"/>
                  <a:pt x="792480" y="698524"/>
                </a:cubicBezTo>
                <a:cubicBezTo>
                  <a:pt x="684847" y="603274"/>
                  <a:pt x="448628" y="557554"/>
                  <a:pt x="306705" y="540409"/>
                </a:cubicBezTo>
                <a:cubicBezTo>
                  <a:pt x="166688" y="523264"/>
                  <a:pt x="141922" y="519454"/>
                  <a:pt x="0" y="492784"/>
                </a:cubicBezTo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9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7018883" y="1365317"/>
            <a:ext cx="1382678" cy="1002046"/>
            <a:chOff x="7674104" y="1812607"/>
            <a:chExt cx="1082992" cy="784859"/>
          </a:xfrm>
        </p:grpSpPr>
        <p:grpSp>
          <p:nvGrpSpPr>
            <p:cNvPr id="50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7674104" y="1812607"/>
              <a:ext cx="1082992" cy="784859"/>
              <a:chOff x="7674104" y="1812607"/>
              <a:chExt cx="1082992" cy="784859"/>
            </a:xfrm>
            <a:solidFill>
              <a:srgbClr val="868AEE"/>
            </a:solidFill>
          </p:grpSpPr>
          <p:sp>
            <p:nvSpPr>
              <p:cNvPr id="51" name="Freeform 50">
                <a:extLst>
                  <a:ext uri="{FF2B5EF4-FFF2-40B4-BE49-F238E27FC236}">
                    <a16:creationId xmlns="" xmlns:a16="http://schemas.microsoft.com/office/drawing/2014/main" id="{3ACF4A29-A35B-8248-BC32-9E891E89DF61}"/>
                  </a:ext>
                </a:extLst>
              </p:cNvPr>
              <p:cNvSpPr/>
              <p:nvPr/>
            </p:nvSpPr>
            <p:spPr>
              <a:xfrm>
                <a:off x="7674104" y="1812607"/>
                <a:ext cx="1082992" cy="784859"/>
              </a:xfrm>
              <a:custGeom>
                <a:avLst/>
                <a:gdLst>
                  <a:gd name="connsiteX0" fmla="*/ 1021080 w 1082992"/>
                  <a:gd name="connsiteY0" fmla="*/ 0 h 784859"/>
                  <a:gd name="connsiteX1" fmla="*/ 0 w 1082992"/>
                  <a:gd name="connsiteY1" fmla="*/ 180975 h 784859"/>
                  <a:gd name="connsiteX2" fmla="*/ 89535 w 1082992"/>
                  <a:gd name="connsiteY2" fmla="*/ 784860 h 784859"/>
                  <a:gd name="connsiteX3" fmla="*/ 1082993 w 1082992"/>
                  <a:gd name="connsiteY3" fmla="*/ 601980 h 784859"/>
                  <a:gd name="connsiteX4" fmla="*/ 1021080 w 1082992"/>
                  <a:gd name="connsiteY4" fmla="*/ 0 h 784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2992" h="784859">
                    <a:moveTo>
                      <a:pt x="1021080" y="0"/>
                    </a:moveTo>
                    <a:cubicBezTo>
                      <a:pt x="667703" y="25717"/>
                      <a:pt x="281940" y="72390"/>
                      <a:pt x="0" y="180975"/>
                    </a:cubicBezTo>
                    <a:lnTo>
                      <a:pt x="89535" y="784860"/>
                    </a:lnTo>
                    <a:cubicBezTo>
                      <a:pt x="89535" y="784860"/>
                      <a:pt x="637222" y="588645"/>
                      <a:pt x="1082993" y="601980"/>
                    </a:cubicBezTo>
                    <a:lnTo>
                      <a:pt x="1021080" y="0"/>
                    </a:lnTo>
                    <a:close/>
                  </a:path>
                </a:pathLst>
              </a:custGeom>
              <a:solidFill>
                <a:srgbClr val="868AE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="" xmlns:a16="http://schemas.microsoft.com/office/drawing/2014/main" id="{52DDCD18-DE15-D845-9265-B3B77EEDEF31}"/>
                  </a:ext>
                </a:extLst>
              </p:cNvPr>
              <p:cNvSpPr/>
              <p:nvPr/>
            </p:nvSpPr>
            <p:spPr>
              <a:xfrm>
                <a:off x="7674104" y="1812607"/>
                <a:ext cx="1082992" cy="784859"/>
              </a:xfrm>
              <a:custGeom>
                <a:avLst/>
                <a:gdLst>
                  <a:gd name="connsiteX0" fmla="*/ 1021080 w 1082992"/>
                  <a:gd name="connsiteY0" fmla="*/ 0 h 784859"/>
                  <a:gd name="connsiteX1" fmla="*/ 0 w 1082992"/>
                  <a:gd name="connsiteY1" fmla="*/ 180975 h 784859"/>
                  <a:gd name="connsiteX2" fmla="*/ 89535 w 1082992"/>
                  <a:gd name="connsiteY2" fmla="*/ 784860 h 784859"/>
                  <a:gd name="connsiteX3" fmla="*/ 1082993 w 1082992"/>
                  <a:gd name="connsiteY3" fmla="*/ 601980 h 784859"/>
                  <a:gd name="connsiteX4" fmla="*/ 1021080 w 1082992"/>
                  <a:gd name="connsiteY4" fmla="*/ 0 h 784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2992" h="784859">
                    <a:moveTo>
                      <a:pt x="1021080" y="0"/>
                    </a:moveTo>
                    <a:cubicBezTo>
                      <a:pt x="667703" y="25717"/>
                      <a:pt x="281940" y="72390"/>
                      <a:pt x="0" y="180975"/>
                    </a:cubicBezTo>
                    <a:lnTo>
                      <a:pt x="89535" y="784860"/>
                    </a:lnTo>
                    <a:cubicBezTo>
                      <a:pt x="89535" y="784860"/>
                      <a:pt x="637222" y="588645"/>
                      <a:pt x="1082993" y="601980"/>
                    </a:cubicBezTo>
                    <a:lnTo>
                      <a:pt x="1021080" y="0"/>
                    </a:lnTo>
                    <a:close/>
                  </a:path>
                </a:pathLst>
              </a:custGeom>
              <a:solidFill>
                <a:srgbClr val="868AE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3" name="Freeform 52">
              <a:extLst>
                <a:ext uri="{FF2B5EF4-FFF2-40B4-BE49-F238E27FC236}">
                  <a16:creationId xmlns="" xmlns:a16="http://schemas.microsoft.com/office/drawing/2014/main" id="{A1B578D4-F630-4748-859E-84C08F1EF358}"/>
                </a:ext>
              </a:extLst>
            </p:cNvPr>
            <p:cNvSpPr/>
            <p:nvPr/>
          </p:nvSpPr>
          <p:spPr>
            <a:xfrm>
              <a:off x="7760781" y="2026920"/>
              <a:ext cx="908685" cy="480059"/>
            </a:xfrm>
            <a:custGeom>
              <a:avLst/>
              <a:gdLst>
                <a:gd name="connsiteX0" fmla="*/ 908685 w 908685"/>
                <a:gd name="connsiteY0" fmla="*/ 308610 h 480059"/>
                <a:gd name="connsiteX1" fmla="*/ 904875 w 908685"/>
                <a:gd name="connsiteY1" fmla="*/ 309563 h 480059"/>
                <a:gd name="connsiteX2" fmla="*/ 894398 w 908685"/>
                <a:gd name="connsiteY2" fmla="*/ 310515 h 480059"/>
                <a:gd name="connsiteX3" fmla="*/ 856298 w 908685"/>
                <a:gd name="connsiteY3" fmla="*/ 315277 h 480059"/>
                <a:gd name="connsiteX4" fmla="*/ 795338 w 908685"/>
                <a:gd name="connsiteY4" fmla="*/ 322897 h 480059"/>
                <a:gd name="connsiteX5" fmla="*/ 714375 w 908685"/>
                <a:gd name="connsiteY5" fmla="*/ 334327 h 480059"/>
                <a:gd name="connsiteX6" fmla="*/ 253365 w 908685"/>
                <a:gd name="connsiteY6" fmla="*/ 429577 h 480059"/>
                <a:gd name="connsiteX7" fmla="*/ 77152 w 908685"/>
                <a:gd name="connsiteY7" fmla="*/ 479108 h 480059"/>
                <a:gd name="connsiteX8" fmla="*/ 74295 w 908685"/>
                <a:gd name="connsiteY8" fmla="*/ 480060 h 480059"/>
                <a:gd name="connsiteX9" fmla="*/ 74295 w 908685"/>
                <a:gd name="connsiteY9" fmla="*/ 477202 h 480059"/>
                <a:gd name="connsiteX10" fmla="*/ 22860 w 908685"/>
                <a:gd name="connsiteY10" fmla="*/ 134302 h 480059"/>
                <a:gd name="connsiteX11" fmla="*/ 5715 w 908685"/>
                <a:gd name="connsiteY11" fmla="*/ 35242 h 480059"/>
                <a:gd name="connsiteX12" fmla="*/ 952 w 908685"/>
                <a:gd name="connsiteY12" fmla="*/ 8572 h 480059"/>
                <a:gd name="connsiteX13" fmla="*/ 0 w 908685"/>
                <a:gd name="connsiteY13" fmla="*/ 1905 h 480059"/>
                <a:gd name="connsiteX14" fmla="*/ 0 w 908685"/>
                <a:gd name="connsiteY14" fmla="*/ 0 h 480059"/>
                <a:gd name="connsiteX15" fmla="*/ 952 w 908685"/>
                <a:gd name="connsiteY15" fmla="*/ 1905 h 480059"/>
                <a:gd name="connsiteX16" fmla="*/ 2858 w 908685"/>
                <a:gd name="connsiteY16" fmla="*/ 8572 h 480059"/>
                <a:gd name="connsiteX17" fmla="*/ 8573 w 908685"/>
                <a:gd name="connsiteY17" fmla="*/ 35242 h 480059"/>
                <a:gd name="connsiteX18" fmla="*/ 26670 w 908685"/>
                <a:gd name="connsiteY18" fmla="*/ 134302 h 480059"/>
                <a:gd name="connsiteX19" fmla="*/ 80010 w 908685"/>
                <a:gd name="connsiteY19" fmla="*/ 477202 h 480059"/>
                <a:gd name="connsiteX20" fmla="*/ 77152 w 908685"/>
                <a:gd name="connsiteY20" fmla="*/ 475297 h 480059"/>
                <a:gd name="connsiteX21" fmla="*/ 253365 w 908685"/>
                <a:gd name="connsiteY21" fmla="*/ 425767 h 480059"/>
                <a:gd name="connsiteX22" fmla="*/ 715328 w 908685"/>
                <a:gd name="connsiteY22" fmla="*/ 332422 h 480059"/>
                <a:gd name="connsiteX23" fmla="*/ 796290 w 908685"/>
                <a:gd name="connsiteY23" fmla="*/ 320992 h 480059"/>
                <a:gd name="connsiteX24" fmla="*/ 857250 w 908685"/>
                <a:gd name="connsiteY24" fmla="*/ 314325 h 480059"/>
                <a:gd name="connsiteX25" fmla="*/ 896303 w 908685"/>
                <a:gd name="connsiteY25" fmla="*/ 310515 h 480059"/>
                <a:gd name="connsiteX26" fmla="*/ 906780 w 908685"/>
                <a:gd name="connsiteY26" fmla="*/ 309563 h 480059"/>
                <a:gd name="connsiteX27" fmla="*/ 908685 w 908685"/>
                <a:gd name="connsiteY27" fmla="*/ 308610 h 480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08685" h="480059">
                  <a:moveTo>
                    <a:pt x="908685" y="308610"/>
                  </a:moveTo>
                  <a:cubicBezTo>
                    <a:pt x="908685" y="308610"/>
                    <a:pt x="907732" y="308610"/>
                    <a:pt x="904875" y="309563"/>
                  </a:cubicBezTo>
                  <a:cubicBezTo>
                    <a:pt x="902018" y="309563"/>
                    <a:pt x="899160" y="310515"/>
                    <a:pt x="894398" y="310515"/>
                  </a:cubicBezTo>
                  <a:cubicBezTo>
                    <a:pt x="884873" y="311467"/>
                    <a:pt x="872490" y="313372"/>
                    <a:pt x="856298" y="315277"/>
                  </a:cubicBezTo>
                  <a:cubicBezTo>
                    <a:pt x="839153" y="317183"/>
                    <a:pt x="819150" y="320040"/>
                    <a:pt x="795338" y="322897"/>
                  </a:cubicBezTo>
                  <a:cubicBezTo>
                    <a:pt x="771525" y="326708"/>
                    <a:pt x="744855" y="329565"/>
                    <a:pt x="714375" y="334327"/>
                  </a:cubicBezTo>
                  <a:cubicBezTo>
                    <a:pt x="595313" y="352425"/>
                    <a:pt x="431482" y="382905"/>
                    <a:pt x="253365" y="429577"/>
                  </a:cubicBezTo>
                  <a:cubicBezTo>
                    <a:pt x="191452" y="445770"/>
                    <a:pt x="131445" y="461963"/>
                    <a:pt x="77152" y="479108"/>
                  </a:cubicBezTo>
                  <a:lnTo>
                    <a:pt x="74295" y="480060"/>
                  </a:lnTo>
                  <a:lnTo>
                    <a:pt x="74295" y="477202"/>
                  </a:lnTo>
                  <a:cubicBezTo>
                    <a:pt x="55245" y="339090"/>
                    <a:pt x="37148" y="219075"/>
                    <a:pt x="22860" y="134302"/>
                  </a:cubicBezTo>
                  <a:cubicBezTo>
                    <a:pt x="15240" y="92392"/>
                    <a:pt x="9525" y="58102"/>
                    <a:pt x="5715" y="35242"/>
                  </a:cubicBezTo>
                  <a:cubicBezTo>
                    <a:pt x="3810" y="23813"/>
                    <a:pt x="1905" y="15240"/>
                    <a:pt x="952" y="8572"/>
                  </a:cubicBezTo>
                  <a:cubicBezTo>
                    <a:pt x="952" y="5715"/>
                    <a:pt x="0" y="3810"/>
                    <a:pt x="0" y="19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952"/>
                    <a:pt x="952" y="1905"/>
                  </a:cubicBezTo>
                  <a:cubicBezTo>
                    <a:pt x="952" y="3810"/>
                    <a:pt x="1905" y="5715"/>
                    <a:pt x="2858" y="8572"/>
                  </a:cubicBezTo>
                  <a:cubicBezTo>
                    <a:pt x="3810" y="15240"/>
                    <a:pt x="5715" y="23813"/>
                    <a:pt x="8573" y="35242"/>
                  </a:cubicBezTo>
                  <a:cubicBezTo>
                    <a:pt x="13335" y="58102"/>
                    <a:pt x="19050" y="91440"/>
                    <a:pt x="26670" y="134302"/>
                  </a:cubicBezTo>
                  <a:cubicBezTo>
                    <a:pt x="41910" y="219075"/>
                    <a:pt x="60960" y="338138"/>
                    <a:pt x="80010" y="477202"/>
                  </a:cubicBezTo>
                  <a:lnTo>
                    <a:pt x="77152" y="475297"/>
                  </a:lnTo>
                  <a:cubicBezTo>
                    <a:pt x="132398" y="458152"/>
                    <a:pt x="191452" y="441008"/>
                    <a:pt x="253365" y="425767"/>
                  </a:cubicBezTo>
                  <a:cubicBezTo>
                    <a:pt x="431482" y="380047"/>
                    <a:pt x="596265" y="349567"/>
                    <a:pt x="715328" y="332422"/>
                  </a:cubicBezTo>
                  <a:cubicBezTo>
                    <a:pt x="744855" y="327660"/>
                    <a:pt x="772478" y="324802"/>
                    <a:pt x="796290" y="320992"/>
                  </a:cubicBezTo>
                  <a:cubicBezTo>
                    <a:pt x="820103" y="318135"/>
                    <a:pt x="840105" y="315277"/>
                    <a:pt x="857250" y="314325"/>
                  </a:cubicBezTo>
                  <a:cubicBezTo>
                    <a:pt x="873443" y="312420"/>
                    <a:pt x="886778" y="311467"/>
                    <a:pt x="896303" y="310515"/>
                  </a:cubicBezTo>
                  <a:cubicBezTo>
                    <a:pt x="900113" y="310515"/>
                    <a:pt x="903923" y="309563"/>
                    <a:pt x="906780" y="309563"/>
                  </a:cubicBezTo>
                  <a:cubicBezTo>
                    <a:pt x="907732" y="308610"/>
                    <a:pt x="908685" y="308610"/>
                    <a:pt x="908685" y="30861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="" xmlns:a16="http://schemas.microsoft.com/office/drawing/2014/main" id="{B7BD0FCC-82F1-F14E-9560-88CE980AB4CB}"/>
                </a:ext>
              </a:extLst>
            </p:cNvPr>
            <p:cNvSpPr/>
            <p:nvPr/>
          </p:nvSpPr>
          <p:spPr>
            <a:xfrm>
              <a:off x="7798881" y="2088085"/>
              <a:ext cx="883919" cy="241914"/>
            </a:xfrm>
            <a:custGeom>
              <a:avLst/>
              <a:gdLst>
                <a:gd name="connsiteX0" fmla="*/ 882968 w 883919"/>
                <a:gd name="connsiteY0" fmla="*/ 100760 h 241914"/>
                <a:gd name="connsiteX1" fmla="*/ 879157 w 883919"/>
                <a:gd name="connsiteY1" fmla="*/ 88377 h 241914"/>
                <a:gd name="connsiteX2" fmla="*/ 861060 w 883919"/>
                <a:gd name="connsiteY2" fmla="*/ 56945 h 241914"/>
                <a:gd name="connsiteX3" fmla="*/ 818198 w 883919"/>
                <a:gd name="connsiteY3" fmla="*/ 19797 h 241914"/>
                <a:gd name="connsiteX4" fmla="*/ 802957 w 883919"/>
                <a:gd name="connsiteY4" fmla="*/ 11225 h 241914"/>
                <a:gd name="connsiteX5" fmla="*/ 785813 w 883919"/>
                <a:gd name="connsiteY5" fmla="*/ 4557 h 241914"/>
                <a:gd name="connsiteX6" fmla="*/ 746760 w 883919"/>
                <a:gd name="connsiteY6" fmla="*/ 747 h 241914"/>
                <a:gd name="connsiteX7" fmla="*/ 706755 w 883919"/>
                <a:gd name="connsiteY7" fmla="*/ 16940 h 241914"/>
                <a:gd name="connsiteX8" fmla="*/ 674370 w 883919"/>
                <a:gd name="connsiteY8" fmla="*/ 52182 h 241914"/>
                <a:gd name="connsiteX9" fmla="*/ 629603 w 883919"/>
                <a:gd name="connsiteY9" fmla="*/ 148385 h 241914"/>
                <a:gd name="connsiteX10" fmla="*/ 596265 w 883919"/>
                <a:gd name="connsiteY10" fmla="*/ 196010 h 241914"/>
                <a:gd name="connsiteX11" fmla="*/ 568643 w 883919"/>
                <a:gd name="connsiteY11" fmla="*/ 209345 h 241914"/>
                <a:gd name="connsiteX12" fmla="*/ 537210 w 883919"/>
                <a:gd name="connsiteY12" fmla="*/ 205535 h 241914"/>
                <a:gd name="connsiteX13" fmla="*/ 438150 w 883919"/>
                <a:gd name="connsiteY13" fmla="*/ 129335 h 241914"/>
                <a:gd name="connsiteX14" fmla="*/ 378143 w 883919"/>
                <a:gd name="connsiteY14" fmla="*/ 134097 h 241914"/>
                <a:gd name="connsiteX15" fmla="*/ 354330 w 883919"/>
                <a:gd name="connsiteY15" fmla="*/ 152195 h 241914"/>
                <a:gd name="connsiteX16" fmla="*/ 338138 w 883919"/>
                <a:gd name="connsiteY16" fmla="*/ 177912 h 241914"/>
                <a:gd name="connsiteX17" fmla="*/ 306705 w 883919"/>
                <a:gd name="connsiteY17" fmla="*/ 229347 h 241914"/>
                <a:gd name="connsiteX18" fmla="*/ 279082 w 883919"/>
                <a:gd name="connsiteY18" fmla="*/ 241730 h 241914"/>
                <a:gd name="connsiteX19" fmla="*/ 250507 w 883919"/>
                <a:gd name="connsiteY19" fmla="*/ 236015 h 241914"/>
                <a:gd name="connsiteX20" fmla="*/ 211455 w 883919"/>
                <a:gd name="connsiteY20" fmla="*/ 196962 h 241914"/>
                <a:gd name="connsiteX21" fmla="*/ 190500 w 883919"/>
                <a:gd name="connsiteY21" fmla="*/ 149337 h 241914"/>
                <a:gd name="connsiteX22" fmla="*/ 169545 w 883919"/>
                <a:gd name="connsiteY22" fmla="*/ 106475 h 241914"/>
                <a:gd name="connsiteX23" fmla="*/ 138113 w 883919"/>
                <a:gd name="connsiteY23" fmla="*/ 76947 h 241914"/>
                <a:gd name="connsiteX24" fmla="*/ 65723 w 883919"/>
                <a:gd name="connsiteY24" fmla="*/ 75042 h 241914"/>
                <a:gd name="connsiteX25" fmla="*/ 20002 w 883919"/>
                <a:gd name="connsiteY25" fmla="*/ 108380 h 241914"/>
                <a:gd name="connsiteX26" fmla="*/ 2858 w 883919"/>
                <a:gd name="connsiteY26" fmla="*/ 139812 h 241914"/>
                <a:gd name="connsiteX27" fmla="*/ 0 w 883919"/>
                <a:gd name="connsiteY27" fmla="*/ 152195 h 241914"/>
                <a:gd name="connsiteX28" fmla="*/ 1905 w 883919"/>
                <a:gd name="connsiteY28" fmla="*/ 139812 h 241914"/>
                <a:gd name="connsiteX29" fmla="*/ 19050 w 883919"/>
                <a:gd name="connsiteY29" fmla="*/ 107427 h 241914"/>
                <a:gd name="connsiteX30" fmla="*/ 65723 w 883919"/>
                <a:gd name="connsiteY30" fmla="*/ 73137 h 241914"/>
                <a:gd name="connsiteX31" fmla="*/ 140970 w 883919"/>
                <a:gd name="connsiteY31" fmla="*/ 75042 h 241914"/>
                <a:gd name="connsiteX32" fmla="*/ 174308 w 883919"/>
                <a:gd name="connsiteY32" fmla="*/ 105522 h 241914"/>
                <a:gd name="connsiteX33" fmla="*/ 195263 w 883919"/>
                <a:gd name="connsiteY33" fmla="*/ 149337 h 241914"/>
                <a:gd name="connsiteX34" fmla="*/ 216218 w 883919"/>
                <a:gd name="connsiteY34" fmla="*/ 196010 h 241914"/>
                <a:gd name="connsiteX35" fmla="*/ 254318 w 883919"/>
                <a:gd name="connsiteY35" fmla="*/ 233157 h 241914"/>
                <a:gd name="connsiteX36" fmla="*/ 280035 w 883919"/>
                <a:gd name="connsiteY36" fmla="*/ 238872 h 241914"/>
                <a:gd name="connsiteX37" fmla="*/ 304800 w 883919"/>
                <a:gd name="connsiteY37" fmla="*/ 227442 h 241914"/>
                <a:gd name="connsiteX38" fmla="*/ 335280 w 883919"/>
                <a:gd name="connsiteY38" fmla="*/ 176960 h 241914"/>
                <a:gd name="connsiteX39" fmla="*/ 351473 w 883919"/>
                <a:gd name="connsiteY39" fmla="*/ 150290 h 241914"/>
                <a:gd name="connsiteX40" fmla="*/ 377190 w 883919"/>
                <a:gd name="connsiteY40" fmla="*/ 130287 h 241914"/>
                <a:gd name="connsiteX41" fmla="*/ 441007 w 883919"/>
                <a:gd name="connsiteY41" fmla="*/ 125525 h 241914"/>
                <a:gd name="connsiteX42" fmla="*/ 492443 w 883919"/>
                <a:gd name="connsiteY42" fmla="*/ 164577 h 241914"/>
                <a:gd name="connsiteX43" fmla="*/ 540068 w 883919"/>
                <a:gd name="connsiteY43" fmla="*/ 202677 h 241914"/>
                <a:gd name="connsiteX44" fmla="*/ 568643 w 883919"/>
                <a:gd name="connsiteY44" fmla="*/ 206487 h 241914"/>
                <a:gd name="connsiteX45" fmla="*/ 594360 w 883919"/>
                <a:gd name="connsiteY45" fmla="*/ 194105 h 241914"/>
                <a:gd name="connsiteX46" fmla="*/ 626745 w 883919"/>
                <a:gd name="connsiteY46" fmla="*/ 148385 h 241914"/>
                <a:gd name="connsiteX47" fmla="*/ 672465 w 883919"/>
                <a:gd name="connsiteY47" fmla="*/ 52182 h 241914"/>
                <a:gd name="connsiteX48" fmla="*/ 705803 w 883919"/>
                <a:gd name="connsiteY48" fmla="*/ 16940 h 241914"/>
                <a:gd name="connsiteX49" fmla="*/ 747713 w 883919"/>
                <a:gd name="connsiteY49" fmla="*/ 747 h 241914"/>
                <a:gd name="connsiteX50" fmla="*/ 788670 w 883919"/>
                <a:gd name="connsiteY50" fmla="*/ 4557 h 241914"/>
                <a:gd name="connsiteX51" fmla="*/ 805815 w 883919"/>
                <a:gd name="connsiteY51" fmla="*/ 11225 h 241914"/>
                <a:gd name="connsiteX52" fmla="*/ 821055 w 883919"/>
                <a:gd name="connsiteY52" fmla="*/ 19797 h 241914"/>
                <a:gd name="connsiteX53" fmla="*/ 863918 w 883919"/>
                <a:gd name="connsiteY53" fmla="*/ 58850 h 241914"/>
                <a:gd name="connsiteX54" fmla="*/ 881063 w 883919"/>
                <a:gd name="connsiteY54" fmla="*/ 91235 h 241914"/>
                <a:gd name="connsiteX55" fmla="*/ 883920 w 883919"/>
                <a:gd name="connsiteY55" fmla="*/ 100760 h 241914"/>
                <a:gd name="connsiteX56" fmla="*/ 882968 w 883919"/>
                <a:gd name="connsiteY56" fmla="*/ 100760 h 241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883919" h="241914">
                  <a:moveTo>
                    <a:pt x="882968" y="100760"/>
                  </a:moveTo>
                  <a:cubicBezTo>
                    <a:pt x="882968" y="100760"/>
                    <a:pt x="882015" y="96950"/>
                    <a:pt x="879157" y="88377"/>
                  </a:cubicBezTo>
                  <a:cubicBezTo>
                    <a:pt x="876300" y="80757"/>
                    <a:pt x="870585" y="69327"/>
                    <a:pt x="861060" y="56945"/>
                  </a:cubicBezTo>
                  <a:cubicBezTo>
                    <a:pt x="851535" y="44562"/>
                    <a:pt x="837248" y="31227"/>
                    <a:pt x="818198" y="19797"/>
                  </a:cubicBezTo>
                  <a:cubicBezTo>
                    <a:pt x="813435" y="16940"/>
                    <a:pt x="807720" y="14082"/>
                    <a:pt x="802957" y="11225"/>
                  </a:cubicBezTo>
                  <a:cubicBezTo>
                    <a:pt x="797243" y="9320"/>
                    <a:pt x="791528" y="6462"/>
                    <a:pt x="785813" y="4557"/>
                  </a:cubicBezTo>
                  <a:cubicBezTo>
                    <a:pt x="773430" y="747"/>
                    <a:pt x="760095" y="-1158"/>
                    <a:pt x="746760" y="747"/>
                  </a:cubicBezTo>
                  <a:cubicBezTo>
                    <a:pt x="733425" y="2652"/>
                    <a:pt x="719138" y="7415"/>
                    <a:pt x="706755" y="16940"/>
                  </a:cubicBezTo>
                  <a:cubicBezTo>
                    <a:pt x="694373" y="25512"/>
                    <a:pt x="683895" y="37895"/>
                    <a:pt x="674370" y="52182"/>
                  </a:cubicBezTo>
                  <a:cubicBezTo>
                    <a:pt x="655320" y="79805"/>
                    <a:pt x="643890" y="113142"/>
                    <a:pt x="629603" y="148385"/>
                  </a:cubicBezTo>
                  <a:cubicBezTo>
                    <a:pt x="621982" y="165530"/>
                    <a:pt x="612457" y="183627"/>
                    <a:pt x="596265" y="196010"/>
                  </a:cubicBezTo>
                  <a:cubicBezTo>
                    <a:pt x="588645" y="202677"/>
                    <a:pt x="579120" y="207440"/>
                    <a:pt x="568643" y="209345"/>
                  </a:cubicBezTo>
                  <a:cubicBezTo>
                    <a:pt x="558165" y="211250"/>
                    <a:pt x="547688" y="209345"/>
                    <a:pt x="537210" y="205535"/>
                  </a:cubicBezTo>
                  <a:cubicBezTo>
                    <a:pt x="497205" y="189342"/>
                    <a:pt x="479107" y="143622"/>
                    <a:pt x="438150" y="129335"/>
                  </a:cubicBezTo>
                  <a:cubicBezTo>
                    <a:pt x="418148" y="122667"/>
                    <a:pt x="396240" y="125525"/>
                    <a:pt x="378143" y="134097"/>
                  </a:cubicBezTo>
                  <a:cubicBezTo>
                    <a:pt x="368618" y="138860"/>
                    <a:pt x="360998" y="144575"/>
                    <a:pt x="354330" y="152195"/>
                  </a:cubicBezTo>
                  <a:cubicBezTo>
                    <a:pt x="347663" y="159815"/>
                    <a:pt x="342900" y="168387"/>
                    <a:pt x="338138" y="177912"/>
                  </a:cubicBezTo>
                  <a:cubicBezTo>
                    <a:pt x="328613" y="196010"/>
                    <a:pt x="321945" y="216012"/>
                    <a:pt x="306705" y="229347"/>
                  </a:cubicBezTo>
                  <a:cubicBezTo>
                    <a:pt x="299085" y="236015"/>
                    <a:pt x="289560" y="240777"/>
                    <a:pt x="279082" y="241730"/>
                  </a:cubicBezTo>
                  <a:cubicBezTo>
                    <a:pt x="268605" y="242682"/>
                    <a:pt x="259080" y="239825"/>
                    <a:pt x="250507" y="236015"/>
                  </a:cubicBezTo>
                  <a:cubicBezTo>
                    <a:pt x="233363" y="227442"/>
                    <a:pt x="220027" y="212202"/>
                    <a:pt x="211455" y="196962"/>
                  </a:cubicBezTo>
                  <a:cubicBezTo>
                    <a:pt x="201930" y="181722"/>
                    <a:pt x="197168" y="164577"/>
                    <a:pt x="190500" y="149337"/>
                  </a:cubicBezTo>
                  <a:cubicBezTo>
                    <a:pt x="184785" y="134097"/>
                    <a:pt x="178118" y="118857"/>
                    <a:pt x="169545" y="106475"/>
                  </a:cubicBezTo>
                  <a:cubicBezTo>
                    <a:pt x="160973" y="94092"/>
                    <a:pt x="150495" y="83615"/>
                    <a:pt x="138113" y="76947"/>
                  </a:cubicBezTo>
                  <a:cubicBezTo>
                    <a:pt x="113348" y="63612"/>
                    <a:pt x="85725" y="65517"/>
                    <a:pt x="65723" y="75042"/>
                  </a:cubicBezTo>
                  <a:cubicBezTo>
                    <a:pt x="44768" y="83615"/>
                    <a:pt x="29527" y="95997"/>
                    <a:pt x="20002" y="108380"/>
                  </a:cubicBezTo>
                  <a:cubicBezTo>
                    <a:pt x="9525" y="120762"/>
                    <a:pt x="4763" y="132192"/>
                    <a:pt x="2858" y="139812"/>
                  </a:cubicBezTo>
                  <a:cubicBezTo>
                    <a:pt x="0" y="147432"/>
                    <a:pt x="0" y="152195"/>
                    <a:pt x="0" y="152195"/>
                  </a:cubicBezTo>
                  <a:cubicBezTo>
                    <a:pt x="0" y="152195"/>
                    <a:pt x="0" y="147432"/>
                    <a:pt x="1905" y="139812"/>
                  </a:cubicBezTo>
                  <a:cubicBezTo>
                    <a:pt x="3810" y="132192"/>
                    <a:pt x="8573" y="119810"/>
                    <a:pt x="19050" y="107427"/>
                  </a:cubicBezTo>
                  <a:cubicBezTo>
                    <a:pt x="28575" y="95045"/>
                    <a:pt x="44768" y="81710"/>
                    <a:pt x="65723" y="73137"/>
                  </a:cubicBezTo>
                  <a:cubicBezTo>
                    <a:pt x="85725" y="63612"/>
                    <a:pt x="115252" y="60755"/>
                    <a:pt x="140970" y="75042"/>
                  </a:cubicBezTo>
                  <a:cubicBezTo>
                    <a:pt x="154305" y="81710"/>
                    <a:pt x="165735" y="92187"/>
                    <a:pt x="174308" y="105522"/>
                  </a:cubicBezTo>
                  <a:cubicBezTo>
                    <a:pt x="182880" y="118857"/>
                    <a:pt x="189548" y="134097"/>
                    <a:pt x="195263" y="149337"/>
                  </a:cubicBezTo>
                  <a:cubicBezTo>
                    <a:pt x="201930" y="164577"/>
                    <a:pt x="207645" y="180770"/>
                    <a:pt x="216218" y="196010"/>
                  </a:cubicBezTo>
                  <a:cubicBezTo>
                    <a:pt x="225743" y="210297"/>
                    <a:pt x="238125" y="224585"/>
                    <a:pt x="254318" y="233157"/>
                  </a:cubicBezTo>
                  <a:cubicBezTo>
                    <a:pt x="261938" y="236967"/>
                    <a:pt x="271463" y="239825"/>
                    <a:pt x="280035" y="238872"/>
                  </a:cubicBezTo>
                  <a:cubicBezTo>
                    <a:pt x="289560" y="237920"/>
                    <a:pt x="298132" y="234110"/>
                    <a:pt x="304800" y="227442"/>
                  </a:cubicBezTo>
                  <a:cubicBezTo>
                    <a:pt x="319088" y="215060"/>
                    <a:pt x="325755" y="195057"/>
                    <a:pt x="335280" y="176960"/>
                  </a:cubicBezTo>
                  <a:cubicBezTo>
                    <a:pt x="340043" y="167435"/>
                    <a:pt x="344805" y="158862"/>
                    <a:pt x="351473" y="150290"/>
                  </a:cubicBezTo>
                  <a:cubicBezTo>
                    <a:pt x="358140" y="141717"/>
                    <a:pt x="366713" y="135050"/>
                    <a:pt x="377190" y="130287"/>
                  </a:cubicBezTo>
                  <a:cubicBezTo>
                    <a:pt x="396240" y="120762"/>
                    <a:pt x="420053" y="117905"/>
                    <a:pt x="441007" y="125525"/>
                  </a:cubicBezTo>
                  <a:cubicBezTo>
                    <a:pt x="462915" y="132192"/>
                    <a:pt x="478155" y="149337"/>
                    <a:pt x="492443" y="164577"/>
                  </a:cubicBezTo>
                  <a:cubicBezTo>
                    <a:pt x="506730" y="179817"/>
                    <a:pt x="521018" y="195057"/>
                    <a:pt x="540068" y="202677"/>
                  </a:cubicBezTo>
                  <a:cubicBezTo>
                    <a:pt x="549593" y="206487"/>
                    <a:pt x="559118" y="207440"/>
                    <a:pt x="568643" y="206487"/>
                  </a:cubicBezTo>
                  <a:cubicBezTo>
                    <a:pt x="578168" y="204582"/>
                    <a:pt x="586740" y="199820"/>
                    <a:pt x="594360" y="194105"/>
                  </a:cubicBezTo>
                  <a:cubicBezTo>
                    <a:pt x="609600" y="182675"/>
                    <a:pt x="619125" y="165530"/>
                    <a:pt x="626745" y="148385"/>
                  </a:cubicBezTo>
                  <a:cubicBezTo>
                    <a:pt x="641032" y="114095"/>
                    <a:pt x="653415" y="79805"/>
                    <a:pt x="672465" y="52182"/>
                  </a:cubicBezTo>
                  <a:cubicBezTo>
                    <a:pt x="681990" y="37895"/>
                    <a:pt x="692468" y="25512"/>
                    <a:pt x="705803" y="16940"/>
                  </a:cubicBezTo>
                  <a:cubicBezTo>
                    <a:pt x="718185" y="7415"/>
                    <a:pt x="733425" y="2652"/>
                    <a:pt x="747713" y="747"/>
                  </a:cubicBezTo>
                  <a:cubicBezTo>
                    <a:pt x="762000" y="-1158"/>
                    <a:pt x="776288" y="747"/>
                    <a:pt x="788670" y="4557"/>
                  </a:cubicBezTo>
                  <a:cubicBezTo>
                    <a:pt x="795338" y="6462"/>
                    <a:pt x="801053" y="9320"/>
                    <a:pt x="805815" y="11225"/>
                  </a:cubicBezTo>
                  <a:cubicBezTo>
                    <a:pt x="811530" y="14082"/>
                    <a:pt x="816293" y="15987"/>
                    <a:pt x="821055" y="19797"/>
                  </a:cubicBezTo>
                  <a:cubicBezTo>
                    <a:pt x="840105" y="32180"/>
                    <a:pt x="854393" y="45515"/>
                    <a:pt x="863918" y="58850"/>
                  </a:cubicBezTo>
                  <a:cubicBezTo>
                    <a:pt x="873443" y="71232"/>
                    <a:pt x="879157" y="82662"/>
                    <a:pt x="881063" y="91235"/>
                  </a:cubicBezTo>
                  <a:cubicBezTo>
                    <a:pt x="882015" y="95045"/>
                    <a:pt x="882968" y="97902"/>
                    <a:pt x="883920" y="100760"/>
                  </a:cubicBezTo>
                  <a:cubicBezTo>
                    <a:pt x="882968" y="99807"/>
                    <a:pt x="882968" y="100760"/>
                    <a:pt x="882968" y="10076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="" xmlns:a16="http://schemas.microsoft.com/office/drawing/2014/main" id="{669D5721-7D70-C24E-8325-9F7C7EF2B9CB}"/>
                </a:ext>
              </a:extLst>
            </p:cNvPr>
            <p:cNvSpPr/>
            <p:nvPr/>
          </p:nvSpPr>
          <p:spPr>
            <a:xfrm>
              <a:off x="7723634" y="2108358"/>
              <a:ext cx="21907" cy="6905"/>
            </a:xfrm>
            <a:custGeom>
              <a:avLst/>
              <a:gdLst>
                <a:gd name="connsiteX0" fmla="*/ 21908 w 21907"/>
                <a:gd name="connsiteY0" fmla="*/ 1429 h 6905"/>
                <a:gd name="connsiteX1" fmla="*/ 11430 w 21907"/>
                <a:gd name="connsiteY1" fmla="*/ 6191 h 6905"/>
                <a:gd name="connsiteX2" fmla="*/ 0 w 21907"/>
                <a:gd name="connsiteY2" fmla="*/ 6191 h 6905"/>
                <a:gd name="connsiteX3" fmla="*/ 10478 w 21907"/>
                <a:gd name="connsiteY3" fmla="*/ 1429 h 6905"/>
                <a:gd name="connsiteX4" fmla="*/ 21908 w 21907"/>
                <a:gd name="connsiteY4" fmla="*/ 1429 h 6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" h="6905">
                  <a:moveTo>
                    <a:pt x="21908" y="1429"/>
                  </a:moveTo>
                  <a:cubicBezTo>
                    <a:pt x="21908" y="2381"/>
                    <a:pt x="17145" y="5239"/>
                    <a:pt x="11430" y="6191"/>
                  </a:cubicBezTo>
                  <a:cubicBezTo>
                    <a:pt x="5715" y="7144"/>
                    <a:pt x="953" y="7144"/>
                    <a:pt x="0" y="6191"/>
                  </a:cubicBezTo>
                  <a:cubicBezTo>
                    <a:pt x="0" y="5239"/>
                    <a:pt x="4763" y="2381"/>
                    <a:pt x="10478" y="1429"/>
                  </a:cubicBezTo>
                  <a:cubicBezTo>
                    <a:pt x="17145" y="-476"/>
                    <a:pt x="21908" y="-476"/>
                    <a:pt x="21908" y="142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="" xmlns:a16="http://schemas.microsoft.com/office/drawing/2014/main" id="{8E1818E0-542D-DB4C-8FC4-81560E0521EE}"/>
                </a:ext>
              </a:extLst>
            </p:cNvPr>
            <p:cNvSpPr/>
            <p:nvPr/>
          </p:nvSpPr>
          <p:spPr>
            <a:xfrm>
              <a:off x="7744442" y="2218951"/>
              <a:ext cx="17438" cy="9319"/>
            </a:xfrm>
            <a:custGeom>
              <a:avLst/>
              <a:gdLst>
                <a:gd name="connsiteX0" fmla="*/ 17292 w 17438"/>
                <a:gd name="connsiteY0" fmla="*/ 374 h 9319"/>
                <a:gd name="connsiteX1" fmla="*/ 9672 w 17438"/>
                <a:gd name="connsiteY1" fmla="*/ 7041 h 9319"/>
                <a:gd name="connsiteX2" fmla="*/ 147 w 17438"/>
                <a:gd name="connsiteY2" fmla="*/ 8946 h 9319"/>
                <a:gd name="connsiteX3" fmla="*/ 7767 w 17438"/>
                <a:gd name="connsiteY3" fmla="*/ 2279 h 9319"/>
                <a:gd name="connsiteX4" fmla="*/ 17292 w 17438"/>
                <a:gd name="connsiteY4" fmla="*/ 374 h 9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38" h="9319">
                  <a:moveTo>
                    <a:pt x="17292" y="374"/>
                  </a:moveTo>
                  <a:cubicBezTo>
                    <a:pt x="18244" y="1326"/>
                    <a:pt x="14434" y="4184"/>
                    <a:pt x="9672" y="7041"/>
                  </a:cubicBezTo>
                  <a:cubicBezTo>
                    <a:pt x="4909" y="8946"/>
                    <a:pt x="147" y="9899"/>
                    <a:pt x="147" y="8946"/>
                  </a:cubicBezTo>
                  <a:cubicBezTo>
                    <a:pt x="-806" y="7994"/>
                    <a:pt x="3004" y="5136"/>
                    <a:pt x="7767" y="2279"/>
                  </a:cubicBezTo>
                  <a:cubicBezTo>
                    <a:pt x="12529" y="374"/>
                    <a:pt x="16339" y="-579"/>
                    <a:pt x="17292" y="37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="" xmlns:a16="http://schemas.microsoft.com/office/drawing/2014/main" id="{AF4BD809-9FEE-9442-BB60-BC082C8F9D47}"/>
                </a:ext>
              </a:extLst>
            </p:cNvPr>
            <p:cNvSpPr/>
            <p:nvPr/>
          </p:nvSpPr>
          <p:spPr>
            <a:xfrm>
              <a:off x="7763639" y="2339666"/>
              <a:ext cx="17144" cy="7918"/>
            </a:xfrm>
            <a:custGeom>
              <a:avLst/>
              <a:gdLst>
                <a:gd name="connsiteX0" fmla="*/ 17145 w 17144"/>
                <a:gd name="connsiteY0" fmla="*/ 626 h 7918"/>
                <a:gd name="connsiteX1" fmla="*/ 9525 w 17144"/>
                <a:gd name="connsiteY1" fmla="*/ 6341 h 7918"/>
                <a:gd name="connsiteX2" fmla="*/ 0 w 17144"/>
                <a:gd name="connsiteY2" fmla="*/ 7293 h 7918"/>
                <a:gd name="connsiteX3" fmla="*/ 7620 w 17144"/>
                <a:gd name="connsiteY3" fmla="*/ 1578 h 7918"/>
                <a:gd name="connsiteX4" fmla="*/ 17145 w 17144"/>
                <a:gd name="connsiteY4" fmla="*/ 626 h 7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4" h="7918">
                  <a:moveTo>
                    <a:pt x="17145" y="626"/>
                  </a:moveTo>
                  <a:cubicBezTo>
                    <a:pt x="17145" y="1578"/>
                    <a:pt x="14288" y="4436"/>
                    <a:pt x="9525" y="6341"/>
                  </a:cubicBezTo>
                  <a:cubicBezTo>
                    <a:pt x="4763" y="8246"/>
                    <a:pt x="0" y="8246"/>
                    <a:pt x="0" y="7293"/>
                  </a:cubicBezTo>
                  <a:cubicBezTo>
                    <a:pt x="0" y="6341"/>
                    <a:pt x="2857" y="3483"/>
                    <a:pt x="7620" y="1578"/>
                  </a:cubicBezTo>
                  <a:cubicBezTo>
                    <a:pt x="12382" y="-327"/>
                    <a:pt x="17145" y="-327"/>
                    <a:pt x="17145" y="62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="" xmlns:a16="http://schemas.microsoft.com/office/drawing/2014/main" id="{2157513A-8B55-F04B-8C8E-400C8B6C7CD0}"/>
                </a:ext>
              </a:extLst>
            </p:cNvPr>
            <p:cNvSpPr/>
            <p:nvPr/>
          </p:nvSpPr>
          <p:spPr>
            <a:xfrm>
              <a:off x="7785546" y="2457776"/>
              <a:ext cx="19050" cy="7918"/>
            </a:xfrm>
            <a:custGeom>
              <a:avLst/>
              <a:gdLst>
                <a:gd name="connsiteX0" fmla="*/ 19050 w 19050"/>
                <a:gd name="connsiteY0" fmla="*/ 626 h 7918"/>
                <a:gd name="connsiteX1" fmla="*/ 10478 w 19050"/>
                <a:gd name="connsiteY1" fmla="*/ 6341 h 7918"/>
                <a:gd name="connsiteX2" fmla="*/ 0 w 19050"/>
                <a:gd name="connsiteY2" fmla="*/ 7293 h 7918"/>
                <a:gd name="connsiteX3" fmla="*/ 8573 w 19050"/>
                <a:gd name="connsiteY3" fmla="*/ 1578 h 7918"/>
                <a:gd name="connsiteX4" fmla="*/ 19050 w 19050"/>
                <a:gd name="connsiteY4" fmla="*/ 626 h 7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7918">
                  <a:moveTo>
                    <a:pt x="19050" y="626"/>
                  </a:moveTo>
                  <a:cubicBezTo>
                    <a:pt x="19050" y="1578"/>
                    <a:pt x="15240" y="4436"/>
                    <a:pt x="10478" y="6341"/>
                  </a:cubicBezTo>
                  <a:cubicBezTo>
                    <a:pt x="4763" y="8246"/>
                    <a:pt x="0" y="8246"/>
                    <a:pt x="0" y="7293"/>
                  </a:cubicBezTo>
                  <a:cubicBezTo>
                    <a:pt x="0" y="6341"/>
                    <a:pt x="3810" y="3483"/>
                    <a:pt x="8573" y="1578"/>
                  </a:cubicBezTo>
                  <a:cubicBezTo>
                    <a:pt x="14288" y="-327"/>
                    <a:pt x="19050" y="-327"/>
                    <a:pt x="19050" y="62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9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8470394" y="1866900"/>
              <a:ext cx="175259" cy="162877"/>
              <a:chOff x="8470394" y="1866900"/>
              <a:chExt cx="175259" cy="162877"/>
            </a:xfrm>
            <a:solidFill>
              <a:srgbClr val="FFFFFF"/>
            </a:solidFill>
          </p:grpSpPr>
          <p:sp>
            <p:nvSpPr>
              <p:cNvPr id="60" name="Freeform 59">
                <a:extLst>
                  <a:ext uri="{FF2B5EF4-FFF2-40B4-BE49-F238E27FC236}">
                    <a16:creationId xmlns="" xmlns:a16="http://schemas.microsoft.com/office/drawing/2014/main" id="{98BD1FBD-5D22-5947-A4A8-5F55D4432FA1}"/>
                  </a:ext>
                </a:extLst>
              </p:cNvPr>
              <p:cNvSpPr/>
              <p:nvPr/>
            </p:nvSpPr>
            <p:spPr>
              <a:xfrm>
                <a:off x="8470394" y="1866900"/>
                <a:ext cx="175259" cy="162877"/>
              </a:xfrm>
              <a:custGeom>
                <a:avLst/>
                <a:gdLst>
                  <a:gd name="connsiteX0" fmla="*/ 0 w 175259"/>
                  <a:gd name="connsiteY0" fmla="*/ 22860 h 162877"/>
                  <a:gd name="connsiteX1" fmla="*/ 11430 w 175259"/>
                  <a:gd name="connsiteY1" fmla="*/ 20002 h 162877"/>
                  <a:gd name="connsiteX2" fmla="*/ 43815 w 175259"/>
                  <a:gd name="connsiteY2" fmla="*/ 15240 h 162877"/>
                  <a:gd name="connsiteX3" fmla="*/ 160972 w 175259"/>
                  <a:gd name="connsiteY3" fmla="*/ 0 h 162877"/>
                  <a:gd name="connsiteX4" fmla="*/ 162877 w 175259"/>
                  <a:gd name="connsiteY4" fmla="*/ 0 h 162877"/>
                  <a:gd name="connsiteX5" fmla="*/ 162877 w 175259"/>
                  <a:gd name="connsiteY5" fmla="*/ 1905 h 162877"/>
                  <a:gd name="connsiteX6" fmla="*/ 175260 w 175259"/>
                  <a:gd name="connsiteY6" fmla="*/ 139065 h 162877"/>
                  <a:gd name="connsiteX7" fmla="*/ 175260 w 175259"/>
                  <a:gd name="connsiteY7" fmla="*/ 140970 h 162877"/>
                  <a:gd name="connsiteX8" fmla="*/ 175260 w 175259"/>
                  <a:gd name="connsiteY8" fmla="*/ 143827 h 162877"/>
                  <a:gd name="connsiteX9" fmla="*/ 173355 w 175259"/>
                  <a:gd name="connsiteY9" fmla="*/ 143827 h 162877"/>
                  <a:gd name="connsiteX10" fmla="*/ 15240 w 175259"/>
                  <a:gd name="connsiteY10" fmla="*/ 162877 h 162877"/>
                  <a:gd name="connsiteX11" fmla="*/ 13335 w 175259"/>
                  <a:gd name="connsiteY11" fmla="*/ 162877 h 162877"/>
                  <a:gd name="connsiteX12" fmla="*/ 13335 w 175259"/>
                  <a:gd name="connsiteY12" fmla="*/ 160973 h 162877"/>
                  <a:gd name="connsiteX13" fmla="*/ 2857 w 175259"/>
                  <a:gd name="connsiteY13" fmla="*/ 60008 h 162877"/>
                  <a:gd name="connsiteX14" fmla="*/ 0 w 175259"/>
                  <a:gd name="connsiteY14" fmla="*/ 32385 h 162877"/>
                  <a:gd name="connsiteX15" fmla="*/ 0 w 175259"/>
                  <a:gd name="connsiteY15" fmla="*/ 22860 h 162877"/>
                  <a:gd name="connsiteX16" fmla="*/ 1905 w 175259"/>
                  <a:gd name="connsiteY16" fmla="*/ 33338 h 162877"/>
                  <a:gd name="connsiteX17" fmla="*/ 5715 w 175259"/>
                  <a:gd name="connsiteY17" fmla="*/ 60960 h 162877"/>
                  <a:gd name="connsiteX18" fmla="*/ 18097 w 175259"/>
                  <a:gd name="connsiteY18" fmla="*/ 160973 h 162877"/>
                  <a:gd name="connsiteX19" fmla="*/ 16192 w 175259"/>
                  <a:gd name="connsiteY19" fmla="*/ 159067 h 162877"/>
                  <a:gd name="connsiteX20" fmla="*/ 174307 w 175259"/>
                  <a:gd name="connsiteY20" fmla="*/ 139065 h 162877"/>
                  <a:gd name="connsiteX21" fmla="*/ 172402 w 175259"/>
                  <a:gd name="connsiteY21" fmla="*/ 141923 h 162877"/>
                  <a:gd name="connsiteX22" fmla="*/ 172402 w 175259"/>
                  <a:gd name="connsiteY22" fmla="*/ 140017 h 162877"/>
                  <a:gd name="connsiteX23" fmla="*/ 160020 w 175259"/>
                  <a:gd name="connsiteY23" fmla="*/ 2858 h 162877"/>
                  <a:gd name="connsiteX24" fmla="*/ 162877 w 175259"/>
                  <a:gd name="connsiteY24" fmla="*/ 4763 h 162877"/>
                  <a:gd name="connsiteX25" fmla="*/ 0 w 175259"/>
                  <a:gd name="connsiteY25" fmla="*/ 22860 h 162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5259" h="162877">
                    <a:moveTo>
                      <a:pt x="0" y="22860"/>
                    </a:moveTo>
                    <a:cubicBezTo>
                      <a:pt x="0" y="22860"/>
                      <a:pt x="3810" y="20955"/>
                      <a:pt x="11430" y="20002"/>
                    </a:cubicBezTo>
                    <a:cubicBezTo>
                      <a:pt x="19050" y="19050"/>
                      <a:pt x="30480" y="17145"/>
                      <a:pt x="43815" y="15240"/>
                    </a:cubicBezTo>
                    <a:cubicBezTo>
                      <a:pt x="72390" y="11430"/>
                      <a:pt x="112395" y="5715"/>
                      <a:pt x="160972" y="0"/>
                    </a:cubicBezTo>
                    <a:lnTo>
                      <a:pt x="162877" y="0"/>
                    </a:lnTo>
                    <a:lnTo>
                      <a:pt x="162877" y="1905"/>
                    </a:lnTo>
                    <a:cubicBezTo>
                      <a:pt x="166688" y="42863"/>
                      <a:pt x="170497" y="89535"/>
                      <a:pt x="175260" y="139065"/>
                    </a:cubicBezTo>
                    <a:lnTo>
                      <a:pt x="175260" y="140970"/>
                    </a:lnTo>
                    <a:lnTo>
                      <a:pt x="175260" y="143827"/>
                    </a:lnTo>
                    <a:lnTo>
                      <a:pt x="173355" y="143827"/>
                    </a:lnTo>
                    <a:cubicBezTo>
                      <a:pt x="115252" y="150495"/>
                      <a:pt x="60960" y="157163"/>
                      <a:pt x="15240" y="162877"/>
                    </a:cubicBezTo>
                    <a:lnTo>
                      <a:pt x="13335" y="162877"/>
                    </a:lnTo>
                    <a:lnTo>
                      <a:pt x="13335" y="160973"/>
                    </a:lnTo>
                    <a:cubicBezTo>
                      <a:pt x="8572" y="120015"/>
                      <a:pt x="4763" y="84773"/>
                      <a:pt x="2857" y="60008"/>
                    </a:cubicBezTo>
                    <a:cubicBezTo>
                      <a:pt x="1905" y="48577"/>
                      <a:pt x="952" y="39052"/>
                      <a:pt x="0" y="32385"/>
                    </a:cubicBezTo>
                    <a:cubicBezTo>
                      <a:pt x="0" y="25717"/>
                      <a:pt x="0" y="21908"/>
                      <a:pt x="0" y="22860"/>
                    </a:cubicBezTo>
                    <a:cubicBezTo>
                      <a:pt x="0" y="22860"/>
                      <a:pt x="952" y="26670"/>
                      <a:pt x="1905" y="33338"/>
                    </a:cubicBezTo>
                    <a:cubicBezTo>
                      <a:pt x="2857" y="40005"/>
                      <a:pt x="3810" y="49530"/>
                      <a:pt x="5715" y="60960"/>
                    </a:cubicBezTo>
                    <a:cubicBezTo>
                      <a:pt x="8572" y="85725"/>
                      <a:pt x="13335" y="120015"/>
                      <a:pt x="18097" y="160973"/>
                    </a:cubicBezTo>
                    <a:lnTo>
                      <a:pt x="16192" y="159067"/>
                    </a:lnTo>
                    <a:cubicBezTo>
                      <a:pt x="61913" y="153352"/>
                      <a:pt x="116205" y="146685"/>
                      <a:pt x="174307" y="139065"/>
                    </a:cubicBezTo>
                    <a:lnTo>
                      <a:pt x="172402" y="141923"/>
                    </a:lnTo>
                    <a:lnTo>
                      <a:pt x="172402" y="140017"/>
                    </a:lnTo>
                    <a:cubicBezTo>
                      <a:pt x="167640" y="90488"/>
                      <a:pt x="163830" y="43815"/>
                      <a:pt x="160020" y="2858"/>
                    </a:cubicBezTo>
                    <a:lnTo>
                      <a:pt x="162877" y="4763"/>
                    </a:lnTo>
                    <a:cubicBezTo>
                      <a:pt x="71438" y="14288"/>
                      <a:pt x="18097" y="20002"/>
                      <a:pt x="0" y="228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="" xmlns:a16="http://schemas.microsoft.com/office/drawing/2014/main" id="{77C4B3D0-1498-C146-A710-019A9F5FBF5C}"/>
                  </a:ext>
                </a:extLst>
              </p:cNvPr>
              <p:cNvSpPr/>
              <p:nvPr/>
            </p:nvSpPr>
            <p:spPr>
              <a:xfrm>
                <a:off x="8497064" y="1911372"/>
                <a:ext cx="120015" cy="14960"/>
              </a:xfrm>
              <a:custGeom>
                <a:avLst/>
                <a:gdLst>
                  <a:gd name="connsiteX0" fmla="*/ 120015 w 120015"/>
                  <a:gd name="connsiteY0" fmla="*/ 2200 h 14960"/>
                  <a:gd name="connsiteX1" fmla="*/ 60008 w 120015"/>
                  <a:gd name="connsiteY1" fmla="*/ 6962 h 14960"/>
                  <a:gd name="connsiteX2" fmla="*/ 0 w 120015"/>
                  <a:gd name="connsiteY2" fmla="*/ 14582 h 14960"/>
                  <a:gd name="connsiteX3" fmla="*/ 59055 w 120015"/>
                  <a:gd name="connsiteY3" fmla="*/ 2200 h 14960"/>
                  <a:gd name="connsiteX4" fmla="*/ 120015 w 120015"/>
                  <a:gd name="connsiteY4" fmla="*/ 2200 h 1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015" h="14960">
                    <a:moveTo>
                      <a:pt x="120015" y="2200"/>
                    </a:moveTo>
                    <a:cubicBezTo>
                      <a:pt x="120015" y="4105"/>
                      <a:pt x="92393" y="4105"/>
                      <a:pt x="60008" y="6962"/>
                    </a:cubicBezTo>
                    <a:cubicBezTo>
                      <a:pt x="26670" y="10772"/>
                      <a:pt x="0" y="16487"/>
                      <a:pt x="0" y="14582"/>
                    </a:cubicBezTo>
                    <a:cubicBezTo>
                      <a:pt x="0" y="13630"/>
                      <a:pt x="25718" y="5057"/>
                      <a:pt x="59055" y="2200"/>
                    </a:cubicBezTo>
                    <a:cubicBezTo>
                      <a:pt x="92393" y="-1610"/>
                      <a:pt x="120015" y="295"/>
                      <a:pt x="120015" y="2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="" xmlns:a16="http://schemas.microsoft.com/office/drawing/2014/main" id="{25B5B922-785E-C64D-BB76-DF6D7EFA3A69}"/>
                  </a:ext>
                </a:extLst>
              </p:cNvPr>
              <p:cNvSpPr/>
              <p:nvPr/>
            </p:nvSpPr>
            <p:spPr>
              <a:xfrm>
                <a:off x="8506589" y="1947488"/>
                <a:ext cx="112395" cy="12905"/>
              </a:xfrm>
              <a:custGeom>
                <a:avLst/>
                <a:gdLst>
                  <a:gd name="connsiteX0" fmla="*/ 112395 w 112395"/>
                  <a:gd name="connsiteY0" fmla="*/ 1327 h 12905"/>
                  <a:gd name="connsiteX1" fmla="*/ 56198 w 112395"/>
                  <a:gd name="connsiteY1" fmla="*/ 7042 h 12905"/>
                  <a:gd name="connsiteX2" fmla="*/ 0 w 112395"/>
                  <a:gd name="connsiteY2" fmla="*/ 12757 h 12905"/>
                  <a:gd name="connsiteX3" fmla="*/ 56198 w 112395"/>
                  <a:gd name="connsiteY3" fmla="*/ 2279 h 12905"/>
                  <a:gd name="connsiteX4" fmla="*/ 112395 w 112395"/>
                  <a:gd name="connsiteY4" fmla="*/ 1327 h 12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395" h="12905">
                    <a:moveTo>
                      <a:pt x="112395" y="1327"/>
                    </a:moveTo>
                    <a:cubicBezTo>
                      <a:pt x="112395" y="3232"/>
                      <a:pt x="86678" y="4184"/>
                      <a:pt x="56198" y="7042"/>
                    </a:cubicBezTo>
                    <a:cubicBezTo>
                      <a:pt x="24765" y="9899"/>
                      <a:pt x="0" y="13709"/>
                      <a:pt x="0" y="12757"/>
                    </a:cubicBezTo>
                    <a:cubicBezTo>
                      <a:pt x="0" y="11804"/>
                      <a:pt x="24765" y="5137"/>
                      <a:pt x="56198" y="2279"/>
                    </a:cubicBezTo>
                    <a:cubicBezTo>
                      <a:pt x="86678" y="-1531"/>
                      <a:pt x="112395" y="374"/>
                      <a:pt x="112395" y="132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="" xmlns:a16="http://schemas.microsoft.com/office/drawing/2014/main" id="{A291045C-4D91-BE4E-8EA4-84DB2F47E6CE}"/>
                  </a:ext>
                </a:extLst>
              </p:cNvPr>
              <p:cNvSpPr/>
              <p:nvPr/>
            </p:nvSpPr>
            <p:spPr>
              <a:xfrm>
                <a:off x="8516114" y="1978921"/>
                <a:ext cx="64770" cy="9319"/>
              </a:xfrm>
              <a:custGeom>
                <a:avLst/>
                <a:gdLst>
                  <a:gd name="connsiteX0" fmla="*/ 64770 w 64770"/>
                  <a:gd name="connsiteY0" fmla="*/ 374 h 9319"/>
                  <a:gd name="connsiteX1" fmla="*/ 32385 w 64770"/>
                  <a:gd name="connsiteY1" fmla="*/ 7041 h 9319"/>
                  <a:gd name="connsiteX2" fmla="*/ 0 w 64770"/>
                  <a:gd name="connsiteY2" fmla="*/ 8946 h 9319"/>
                  <a:gd name="connsiteX3" fmla="*/ 32385 w 64770"/>
                  <a:gd name="connsiteY3" fmla="*/ 2279 h 9319"/>
                  <a:gd name="connsiteX4" fmla="*/ 64770 w 64770"/>
                  <a:gd name="connsiteY4" fmla="*/ 374 h 9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770" h="9319">
                    <a:moveTo>
                      <a:pt x="64770" y="374"/>
                    </a:moveTo>
                    <a:cubicBezTo>
                      <a:pt x="64770" y="1326"/>
                      <a:pt x="50483" y="5136"/>
                      <a:pt x="32385" y="7041"/>
                    </a:cubicBezTo>
                    <a:cubicBezTo>
                      <a:pt x="14288" y="8946"/>
                      <a:pt x="0" y="9899"/>
                      <a:pt x="0" y="8946"/>
                    </a:cubicBezTo>
                    <a:cubicBezTo>
                      <a:pt x="0" y="7994"/>
                      <a:pt x="14288" y="4184"/>
                      <a:pt x="32385" y="2279"/>
                    </a:cubicBezTo>
                    <a:cubicBezTo>
                      <a:pt x="50483" y="374"/>
                      <a:pt x="64770" y="-579"/>
                      <a:pt x="64770" y="3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64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9129992" y="1346991"/>
            <a:ext cx="1389975" cy="1038614"/>
            <a:chOff x="9327644" y="1798253"/>
            <a:chExt cx="1088707" cy="813501"/>
          </a:xfrm>
        </p:grpSpPr>
        <p:grpSp>
          <p:nvGrpSpPr>
            <p:cNvPr id="65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9327644" y="1798253"/>
              <a:ext cx="1088707" cy="813501"/>
              <a:chOff x="9327644" y="1798253"/>
              <a:chExt cx="1088707" cy="813501"/>
            </a:xfrm>
            <a:solidFill>
              <a:srgbClr val="868AEE"/>
            </a:solidFill>
          </p:grpSpPr>
          <p:sp>
            <p:nvSpPr>
              <p:cNvPr id="66" name="Freeform 65">
                <a:extLst>
                  <a:ext uri="{FF2B5EF4-FFF2-40B4-BE49-F238E27FC236}">
                    <a16:creationId xmlns="" xmlns:a16="http://schemas.microsoft.com/office/drawing/2014/main" id="{2200CB1C-961F-E44E-B3EE-84D946B1A5D7}"/>
                  </a:ext>
                </a:extLst>
              </p:cNvPr>
              <p:cNvSpPr/>
              <p:nvPr/>
            </p:nvSpPr>
            <p:spPr>
              <a:xfrm>
                <a:off x="9327644" y="1798253"/>
                <a:ext cx="1088707" cy="813501"/>
              </a:xfrm>
              <a:custGeom>
                <a:avLst/>
                <a:gdLst>
                  <a:gd name="connsiteX0" fmla="*/ 1088707 w 1088707"/>
                  <a:gd name="connsiteY0" fmla="*/ 192472 h 813501"/>
                  <a:gd name="connsiteX1" fmla="*/ 60007 w 1088707"/>
                  <a:gd name="connsiteY1" fmla="*/ 67 h 813501"/>
                  <a:gd name="connsiteX2" fmla="*/ 0 w 1088707"/>
                  <a:gd name="connsiteY2" fmla="*/ 615382 h 813501"/>
                  <a:gd name="connsiteX3" fmla="*/ 918210 w 1088707"/>
                  <a:gd name="connsiteY3" fmla="*/ 813502 h 813501"/>
                  <a:gd name="connsiteX4" fmla="*/ 1088707 w 1088707"/>
                  <a:gd name="connsiteY4" fmla="*/ 192472 h 813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8707" h="813501">
                    <a:moveTo>
                      <a:pt x="1088707" y="192472"/>
                    </a:moveTo>
                    <a:cubicBezTo>
                      <a:pt x="742950" y="86744"/>
                      <a:pt x="451485" y="-2791"/>
                      <a:pt x="60007" y="67"/>
                    </a:cubicBezTo>
                    <a:lnTo>
                      <a:pt x="0" y="615382"/>
                    </a:lnTo>
                    <a:cubicBezTo>
                      <a:pt x="406717" y="651577"/>
                      <a:pt x="542925" y="678247"/>
                      <a:pt x="918210" y="813502"/>
                    </a:cubicBezTo>
                    <a:lnTo>
                      <a:pt x="1088707" y="192472"/>
                    </a:lnTo>
                    <a:close/>
                  </a:path>
                </a:pathLst>
              </a:custGeom>
              <a:solidFill>
                <a:srgbClr val="868AE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 66">
                <a:extLst>
                  <a:ext uri="{FF2B5EF4-FFF2-40B4-BE49-F238E27FC236}">
                    <a16:creationId xmlns="" xmlns:a16="http://schemas.microsoft.com/office/drawing/2014/main" id="{E242913F-F083-144D-A36A-1619AB0CC5A8}"/>
                  </a:ext>
                </a:extLst>
              </p:cNvPr>
              <p:cNvSpPr/>
              <p:nvPr/>
            </p:nvSpPr>
            <p:spPr>
              <a:xfrm>
                <a:off x="9327644" y="1798253"/>
                <a:ext cx="1088707" cy="813501"/>
              </a:xfrm>
              <a:custGeom>
                <a:avLst/>
                <a:gdLst>
                  <a:gd name="connsiteX0" fmla="*/ 1088707 w 1088707"/>
                  <a:gd name="connsiteY0" fmla="*/ 192472 h 813501"/>
                  <a:gd name="connsiteX1" fmla="*/ 60007 w 1088707"/>
                  <a:gd name="connsiteY1" fmla="*/ 67 h 813501"/>
                  <a:gd name="connsiteX2" fmla="*/ 0 w 1088707"/>
                  <a:gd name="connsiteY2" fmla="*/ 615382 h 813501"/>
                  <a:gd name="connsiteX3" fmla="*/ 918210 w 1088707"/>
                  <a:gd name="connsiteY3" fmla="*/ 813502 h 813501"/>
                  <a:gd name="connsiteX4" fmla="*/ 1088707 w 1088707"/>
                  <a:gd name="connsiteY4" fmla="*/ 192472 h 813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8707" h="813501">
                    <a:moveTo>
                      <a:pt x="1088707" y="192472"/>
                    </a:moveTo>
                    <a:cubicBezTo>
                      <a:pt x="742950" y="86744"/>
                      <a:pt x="451485" y="-2791"/>
                      <a:pt x="60007" y="67"/>
                    </a:cubicBezTo>
                    <a:lnTo>
                      <a:pt x="0" y="615382"/>
                    </a:lnTo>
                    <a:cubicBezTo>
                      <a:pt x="406717" y="651577"/>
                      <a:pt x="542925" y="678247"/>
                      <a:pt x="918210" y="813502"/>
                    </a:cubicBezTo>
                    <a:lnTo>
                      <a:pt x="1088707" y="192472"/>
                    </a:lnTo>
                    <a:close/>
                  </a:path>
                </a:pathLst>
              </a:custGeom>
              <a:solidFill>
                <a:srgbClr val="868AE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8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9476234" y="1965193"/>
              <a:ext cx="323584" cy="340869"/>
              <a:chOff x="9476234" y="1965193"/>
              <a:chExt cx="323584" cy="340869"/>
            </a:xfrm>
            <a:solidFill>
              <a:srgbClr val="FFFFFF"/>
            </a:solidFill>
          </p:grpSpPr>
          <p:grpSp>
            <p:nvGrpSpPr>
              <p:cNvPr id="69" name="Graphic 5">
                <a:extLst>
                  <a:ext uri="{FF2B5EF4-FFF2-40B4-BE49-F238E27FC236}">
                    <a16:creationId xmlns="" xmlns:a16="http://schemas.microsoft.com/office/drawing/2014/main" id="{775537EB-16E1-434B-8E07-F75023360E9D}"/>
                  </a:ext>
                </a:extLst>
              </p:cNvPr>
              <p:cNvGrpSpPr/>
              <p:nvPr/>
            </p:nvGrpSpPr>
            <p:grpSpPr>
              <a:xfrm>
                <a:off x="9476234" y="1965193"/>
                <a:ext cx="323584" cy="216031"/>
                <a:chOff x="9476234" y="1965193"/>
                <a:chExt cx="323584" cy="216031"/>
              </a:xfrm>
              <a:solidFill>
                <a:srgbClr val="FFFFFF"/>
              </a:solidFill>
            </p:grpSpPr>
            <p:sp>
              <p:nvSpPr>
                <p:cNvPr id="70" name="Freeform 69">
                  <a:extLst>
                    <a:ext uri="{FF2B5EF4-FFF2-40B4-BE49-F238E27FC236}">
                      <a16:creationId xmlns="" xmlns:a16="http://schemas.microsoft.com/office/drawing/2014/main" id="{547CEBDF-80B5-9640-8BC8-49B7F2361001}"/>
                    </a:ext>
                  </a:extLst>
                </p:cNvPr>
                <p:cNvSpPr/>
                <p:nvPr/>
              </p:nvSpPr>
              <p:spPr>
                <a:xfrm>
                  <a:off x="9476234" y="1965193"/>
                  <a:ext cx="172402" cy="178884"/>
                </a:xfrm>
                <a:custGeom>
                  <a:avLst/>
                  <a:gdLst>
                    <a:gd name="connsiteX0" fmla="*/ 157163 w 172402"/>
                    <a:gd name="connsiteY0" fmla="*/ 131259 h 178884"/>
                    <a:gd name="connsiteX1" fmla="*/ 172402 w 172402"/>
                    <a:gd name="connsiteY1" fmla="*/ 767 h 178884"/>
                    <a:gd name="connsiteX2" fmla="*/ 65722 w 172402"/>
                    <a:gd name="connsiteY2" fmla="*/ 30294 h 178884"/>
                    <a:gd name="connsiteX3" fmla="*/ 0 w 172402"/>
                    <a:gd name="connsiteY3" fmla="*/ 159834 h 178884"/>
                    <a:gd name="connsiteX4" fmla="*/ 952 w 172402"/>
                    <a:gd name="connsiteY4" fmla="*/ 178884 h 178884"/>
                    <a:gd name="connsiteX5" fmla="*/ 952 w 172402"/>
                    <a:gd name="connsiteY5" fmla="*/ 178884 h 178884"/>
                    <a:gd name="connsiteX6" fmla="*/ 952 w 172402"/>
                    <a:gd name="connsiteY6" fmla="*/ 178884 h 178884"/>
                    <a:gd name="connsiteX7" fmla="*/ 153352 w 172402"/>
                    <a:gd name="connsiteY7" fmla="*/ 161739 h 178884"/>
                    <a:gd name="connsiteX8" fmla="*/ 157163 w 172402"/>
                    <a:gd name="connsiteY8" fmla="*/ 131259 h 178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402" h="178884">
                      <a:moveTo>
                        <a:pt x="157163" y="131259"/>
                      </a:moveTo>
                      <a:lnTo>
                        <a:pt x="172402" y="767"/>
                      </a:lnTo>
                      <a:cubicBezTo>
                        <a:pt x="136207" y="-3043"/>
                        <a:pt x="97155" y="7434"/>
                        <a:pt x="65722" y="30294"/>
                      </a:cubicBezTo>
                      <a:cubicBezTo>
                        <a:pt x="28575" y="57917"/>
                        <a:pt x="952" y="101732"/>
                        <a:pt x="0" y="159834"/>
                      </a:cubicBezTo>
                      <a:cubicBezTo>
                        <a:pt x="0" y="166502"/>
                        <a:pt x="0" y="172217"/>
                        <a:pt x="952" y="178884"/>
                      </a:cubicBezTo>
                      <a:cubicBezTo>
                        <a:pt x="952" y="178884"/>
                        <a:pt x="952" y="178884"/>
                        <a:pt x="952" y="178884"/>
                      </a:cubicBezTo>
                      <a:lnTo>
                        <a:pt x="952" y="178884"/>
                      </a:lnTo>
                      <a:lnTo>
                        <a:pt x="153352" y="161739"/>
                      </a:lnTo>
                      <a:lnTo>
                        <a:pt x="157163" y="1312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1" name="Freeform 70">
                  <a:extLst>
                    <a:ext uri="{FF2B5EF4-FFF2-40B4-BE49-F238E27FC236}">
                      <a16:creationId xmlns="" xmlns:a16="http://schemas.microsoft.com/office/drawing/2014/main" id="{CEC2B20F-6F5F-6D4D-8521-4556275566CB}"/>
                    </a:ext>
                  </a:extLst>
                </p:cNvPr>
                <p:cNvSpPr/>
                <p:nvPr/>
              </p:nvSpPr>
              <p:spPr>
                <a:xfrm>
                  <a:off x="9647684" y="1967864"/>
                  <a:ext cx="152134" cy="213360"/>
                </a:xfrm>
                <a:custGeom>
                  <a:avLst/>
                  <a:gdLst>
                    <a:gd name="connsiteX0" fmla="*/ 143827 w 152134"/>
                    <a:gd name="connsiteY0" fmla="*/ 106680 h 213360"/>
                    <a:gd name="connsiteX1" fmla="*/ 35242 w 152134"/>
                    <a:gd name="connsiteY1" fmla="*/ 2858 h 213360"/>
                    <a:gd name="connsiteX2" fmla="*/ 30480 w 152134"/>
                    <a:gd name="connsiteY2" fmla="*/ 1905 h 213360"/>
                    <a:gd name="connsiteX3" fmla="*/ 27622 w 152134"/>
                    <a:gd name="connsiteY3" fmla="*/ 952 h 213360"/>
                    <a:gd name="connsiteX4" fmla="*/ 19050 w 152134"/>
                    <a:gd name="connsiteY4" fmla="*/ 0 h 213360"/>
                    <a:gd name="connsiteX5" fmla="*/ 19050 w 152134"/>
                    <a:gd name="connsiteY5" fmla="*/ 0 h 213360"/>
                    <a:gd name="connsiteX6" fmla="*/ 19050 w 152134"/>
                    <a:gd name="connsiteY6" fmla="*/ 0 h 213360"/>
                    <a:gd name="connsiteX7" fmla="*/ 19050 w 152134"/>
                    <a:gd name="connsiteY7" fmla="*/ 0 h 213360"/>
                    <a:gd name="connsiteX8" fmla="*/ 19050 w 152134"/>
                    <a:gd name="connsiteY8" fmla="*/ 0 h 213360"/>
                    <a:gd name="connsiteX9" fmla="*/ 19050 w 152134"/>
                    <a:gd name="connsiteY9" fmla="*/ 0 h 213360"/>
                    <a:gd name="connsiteX10" fmla="*/ 3810 w 152134"/>
                    <a:gd name="connsiteY10" fmla="*/ 130493 h 213360"/>
                    <a:gd name="connsiteX11" fmla="*/ 0 w 152134"/>
                    <a:gd name="connsiteY11" fmla="*/ 160973 h 213360"/>
                    <a:gd name="connsiteX12" fmla="*/ 143827 w 152134"/>
                    <a:gd name="connsiteY12" fmla="*/ 213360 h 213360"/>
                    <a:gd name="connsiteX13" fmla="*/ 143827 w 152134"/>
                    <a:gd name="connsiteY13" fmla="*/ 213360 h 213360"/>
                    <a:gd name="connsiteX14" fmla="*/ 143827 w 152134"/>
                    <a:gd name="connsiteY14" fmla="*/ 213360 h 213360"/>
                    <a:gd name="connsiteX15" fmla="*/ 151447 w 152134"/>
                    <a:gd name="connsiteY15" fmla="*/ 180023 h 213360"/>
                    <a:gd name="connsiteX16" fmla="*/ 143827 w 152134"/>
                    <a:gd name="connsiteY16" fmla="*/ 106680 h 21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2134" h="213360">
                      <a:moveTo>
                        <a:pt x="143827" y="106680"/>
                      </a:moveTo>
                      <a:cubicBezTo>
                        <a:pt x="128588" y="58102"/>
                        <a:pt x="92392" y="16193"/>
                        <a:pt x="35242" y="2858"/>
                      </a:cubicBezTo>
                      <a:cubicBezTo>
                        <a:pt x="33338" y="2858"/>
                        <a:pt x="32385" y="1905"/>
                        <a:pt x="30480" y="1905"/>
                      </a:cubicBezTo>
                      <a:cubicBezTo>
                        <a:pt x="29527" y="1905"/>
                        <a:pt x="28575" y="1905"/>
                        <a:pt x="27622" y="952"/>
                      </a:cubicBezTo>
                      <a:cubicBezTo>
                        <a:pt x="24765" y="0"/>
                        <a:pt x="21907" y="0"/>
                        <a:pt x="19050" y="0"/>
                      </a:cubicBezTo>
                      <a:cubicBezTo>
                        <a:pt x="19050" y="0"/>
                        <a:pt x="19050" y="0"/>
                        <a:pt x="19050" y="0"/>
                      </a:cubicBezTo>
                      <a:cubicBezTo>
                        <a:pt x="19050" y="0"/>
                        <a:pt x="19050" y="0"/>
                        <a:pt x="19050" y="0"/>
                      </a:cubicBezTo>
                      <a:cubicBezTo>
                        <a:pt x="19050" y="0"/>
                        <a:pt x="19050" y="0"/>
                        <a:pt x="19050" y="0"/>
                      </a:cubicBezTo>
                      <a:lnTo>
                        <a:pt x="19050" y="0"/>
                      </a:lnTo>
                      <a:lnTo>
                        <a:pt x="19050" y="0"/>
                      </a:lnTo>
                      <a:lnTo>
                        <a:pt x="3810" y="130493"/>
                      </a:lnTo>
                      <a:lnTo>
                        <a:pt x="0" y="160973"/>
                      </a:lnTo>
                      <a:lnTo>
                        <a:pt x="143827" y="213360"/>
                      </a:lnTo>
                      <a:lnTo>
                        <a:pt x="143827" y="213360"/>
                      </a:lnTo>
                      <a:lnTo>
                        <a:pt x="143827" y="213360"/>
                      </a:lnTo>
                      <a:cubicBezTo>
                        <a:pt x="147638" y="202883"/>
                        <a:pt x="149542" y="191452"/>
                        <a:pt x="151447" y="180023"/>
                      </a:cubicBezTo>
                      <a:cubicBezTo>
                        <a:pt x="153352" y="156210"/>
                        <a:pt x="151447" y="130493"/>
                        <a:pt x="143827" y="1066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" name="Freeform 71">
                  <a:extLst>
                    <a:ext uri="{FF2B5EF4-FFF2-40B4-BE49-F238E27FC236}">
                      <a16:creationId xmlns="" xmlns:a16="http://schemas.microsoft.com/office/drawing/2014/main" id="{3DBD0312-68D8-6D47-A480-AE9D31235F53}"/>
                    </a:ext>
                  </a:extLst>
                </p:cNvPr>
                <p:cNvSpPr/>
                <p:nvPr/>
              </p:nvSpPr>
              <p:spPr>
                <a:xfrm>
                  <a:off x="9647684" y="1967864"/>
                  <a:ext cx="152134" cy="213360"/>
                </a:xfrm>
                <a:custGeom>
                  <a:avLst/>
                  <a:gdLst>
                    <a:gd name="connsiteX0" fmla="*/ 143827 w 152134"/>
                    <a:gd name="connsiteY0" fmla="*/ 106680 h 213360"/>
                    <a:gd name="connsiteX1" fmla="*/ 35242 w 152134"/>
                    <a:gd name="connsiteY1" fmla="*/ 2858 h 213360"/>
                    <a:gd name="connsiteX2" fmla="*/ 30480 w 152134"/>
                    <a:gd name="connsiteY2" fmla="*/ 1905 h 213360"/>
                    <a:gd name="connsiteX3" fmla="*/ 27622 w 152134"/>
                    <a:gd name="connsiteY3" fmla="*/ 952 h 213360"/>
                    <a:gd name="connsiteX4" fmla="*/ 19050 w 152134"/>
                    <a:gd name="connsiteY4" fmla="*/ 0 h 213360"/>
                    <a:gd name="connsiteX5" fmla="*/ 19050 w 152134"/>
                    <a:gd name="connsiteY5" fmla="*/ 0 h 213360"/>
                    <a:gd name="connsiteX6" fmla="*/ 19050 w 152134"/>
                    <a:gd name="connsiteY6" fmla="*/ 0 h 213360"/>
                    <a:gd name="connsiteX7" fmla="*/ 19050 w 152134"/>
                    <a:gd name="connsiteY7" fmla="*/ 0 h 213360"/>
                    <a:gd name="connsiteX8" fmla="*/ 19050 w 152134"/>
                    <a:gd name="connsiteY8" fmla="*/ 0 h 213360"/>
                    <a:gd name="connsiteX9" fmla="*/ 19050 w 152134"/>
                    <a:gd name="connsiteY9" fmla="*/ 0 h 213360"/>
                    <a:gd name="connsiteX10" fmla="*/ 3810 w 152134"/>
                    <a:gd name="connsiteY10" fmla="*/ 130493 h 213360"/>
                    <a:gd name="connsiteX11" fmla="*/ 0 w 152134"/>
                    <a:gd name="connsiteY11" fmla="*/ 160973 h 213360"/>
                    <a:gd name="connsiteX12" fmla="*/ 143827 w 152134"/>
                    <a:gd name="connsiteY12" fmla="*/ 213360 h 213360"/>
                    <a:gd name="connsiteX13" fmla="*/ 143827 w 152134"/>
                    <a:gd name="connsiteY13" fmla="*/ 213360 h 213360"/>
                    <a:gd name="connsiteX14" fmla="*/ 143827 w 152134"/>
                    <a:gd name="connsiteY14" fmla="*/ 213360 h 213360"/>
                    <a:gd name="connsiteX15" fmla="*/ 151447 w 152134"/>
                    <a:gd name="connsiteY15" fmla="*/ 180023 h 213360"/>
                    <a:gd name="connsiteX16" fmla="*/ 143827 w 152134"/>
                    <a:gd name="connsiteY16" fmla="*/ 106680 h 21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52134" h="213360">
                      <a:moveTo>
                        <a:pt x="143827" y="106680"/>
                      </a:moveTo>
                      <a:cubicBezTo>
                        <a:pt x="128588" y="58102"/>
                        <a:pt x="92392" y="16193"/>
                        <a:pt x="35242" y="2858"/>
                      </a:cubicBezTo>
                      <a:cubicBezTo>
                        <a:pt x="33338" y="2858"/>
                        <a:pt x="32385" y="1905"/>
                        <a:pt x="30480" y="1905"/>
                      </a:cubicBezTo>
                      <a:cubicBezTo>
                        <a:pt x="29527" y="1905"/>
                        <a:pt x="28575" y="1905"/>
                        <a:pt x="27622" y="952"/>
                      </a:cubicBezTo>
                      <a:cubicBezTo>
                        <a:pt x="24765" y="0"/>
                        <a:pt x="21907" y="0"/>
                        <a:pt x="19050" y="0"/>
                      </a:cubicBezTo>
                      <a:cubicBezTo>
                        <a:pt x="19050" y="0"/>
                        <a:pt x="19050" y="0"/>
                        <a:pt x="19050" y="0"/>
                      </a:cubicBezTo>
                      <a:cubicBezTo>
                        <a:pt x="19050" y="0"/>
                        <a:pt x="19050" y="0"/>
                        <a:pt x="19050" y="0"/>
                      </a:cubicBezTo>
                      <a:cubicBezTo>
                        <a:pt x="19050" y="0"/>
                        <a:pt x="19050" y="0"/>
                        <a:pt x="19050" y="0"/>
                      </a:cubicBezTo>
                      <a:lnTo>
                        <a:pt x="19050" y="0"/>
                      </a:lnTo>
                      <a:lnTo>
                        <a:pt x="19050" y="0"/>
                      </a:lnTo>
                      <a:lnTo>
                        <a:pt x="3810" y="130493"/>
                      </a:lnTo>
                      <a:lnTo>
                        <a:pt x="0" y="160973"/>
                      </a:lnTo>
                      <a:lnTo>
                        <a:pt x="143827" y="213360"/>
                      </a:lnTo>
                      <a:lnTo>
                        <a:pt x="143827" y="213360"/>
                      </a:lnTo>
                      <a:lnTo>
                        <a:pt x="143827" y="213360"/>
                      </a:lnTo>
                      <a:cubicBezTo>
                        <a:pt x="147638" y="202883"/>
                        <a:pt x="149542" y="191452"/>
                        <a:pt x="151447" y="180023"/>
                      </a:cubicBezTo>
                      <a:cubicBezTo>
                        <a:pt x="153352" y="156210"/>
                        <a:pt x="151447" y="130493"/>
                        <a:pt x="143827" y="1066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73" name="Freeform 72">
                <a:extLst>
                  <a:ext uri="{FF2B5EF4-FFF2-40B4-BE49-F238E27FC236}">
                    <a16:creationId xmlns="" xmlns:a16="http://schemas.microsoft.com/office/drawing/2014/main" id="{64C8162D-E86D-0940-8006-D8587855EC92}"/>
                  </a:ext>
                </a:extLst>
              </p:cNvPr>
              <p:cNvSpPr/>
              <p:nvPr/>
            </p:nvSpPr>
            <p:spPr>
              <a:xfrm>
                <a:off x="9483854" y="2144077"/>
                <a:ext cx="296227" cy="161985"/>
              </a:xfrm>
              <a:custGeom>
                <a:avLst/>
                <a:gdLst>
                  <a:gd name="connsiteX0" fmla="*/ 152400 w 296227"/>
                  <a:gd name="connsiteY0" fmla="*/ 0 h 161985"/>
                  <a:gd name="connsiteX1" fmla="*/ 0 w 296227"/>
                  <a:gd name="connsiteY1" fmla="*/ 17145 h 161985"/>
                  <a:gd name="connsiteX2" fmla="*/ 132397 w 296227"/>
                  <a:gd name="connsiteY2" fmla="*/ 160973 h 161985"/>
                  <a:gd name="connsiteX3" fmla="*/ 296228 w 296227"/>
                  <a:gd name="connsiteY3" fmla="*/ 52388 h 161985"/>
                  <a:gd name="connsiteX4" fmla="*/ 152400 w 296227"/>
                  <a:gd name="connsiteY4" fmla="*/ 0 h 16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6227" h="161985">
                    <a:moveTo>
                      <a:pt x="152400" y="0"/>
                    </a:moveTo>
                    <a:lnTo>
                      <a:pt x="0" y="17145"/>
                    </a:lnTo>
                    <a:cubicBezTo>
                      <a:pt x="6668" y="91440"/>
                      <a:pt x="60007" y="152400"/>
                      <a:pt x="132397" y="160973"/>
                    </a:cubicBezTo>
                    <a:cubicBezTo>
                      <a:pt x="204788" y="169545"/>
                      <a:pt x="272415" y="122873"/>
                      <a:pt x="296228" y="52388"/>
                    </a:cubicBezTo>
                    <a:lnTo>
                      <a:pt x="152400" y="0"/>
                    </a:ln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4" name="Freeform 73">
              <a:extLst>
                <a:ext uri="{FF2B5EF4-FFF2-40B4-BE49-F238E27FC236}">
                  <a16:creationId xmlns="" xmlns:a16="http://schemas.microsoft.com/office/drawing/2014/main" id="{520C9B85-0500-124D-898C-FC2756316FF4}"/>
                </a:ext>
              </a:extLst>
            </p:cNvPr>
            <p:cNvSpPr/>
            <p:nvPr/>
          </p:nvSpPr>
          <p:spPr>
            <a:xfrm>
              <a:off x="9930576" y="2006917"/>
              <a:ext cx="352425" cy="100965"/>
            </a:xfrm>
            <a:custGeom>
              <a:avLst/>
              <a:gdLst>
                <a:gd name="connsiteX0" fmla="*/ 352425 w 352425"/>
                <a:gd name="connsiteY0" fmla="*/ 100965 h 100965"/>
                <a:gd name="connsiteX1" fmla="*/ 339090 w 352425"/>
                <a:gd name="connsiteY1" fmla="*/ 95250 h 100965"/>
                <a:gd name="connsiteX2" fmla="*/ 302895 w 352425"/>
                <a:gd name="connsiteY2" fmla="*/ 80010 h 100965"/>
                <a:gd name="connsiteX3" fmla="*/ 180022 w 352425"/>
                <a:gd name="connsiteY3" fmla="*/ 37148 h 100965"/>
                <a:gd name="connsiteX4" fmla="*/ 53340 w 352425"/>
                <a:gd name="connsiteY4" fmla="*/ 8573 h 100965"/>
                <a:gd name="connsiteX5" fmla="*/ 14288 w 352425"/>
                <a:gd name="connsiteY5" fmla="*/ 2858 h 100965"/>
                <a:gd name="connsiteX6" fmla="*/ 0 w 352425"/>
                <a:gd name="connsiteY6" fmla="*/ 0 h 100965"/>
                <a:gd name="connsiteX7" fmla="*/ 14288 w 352425"/>
                <a:gd name="connsiteY7" fmla="*/ 953 h 100965"/>
                <a:gd name="connsiteX8" fmla="*/ 53340 w 352425"/>
                <a:gd name="connsiteY8" fmla="*/ 4763 h 100965"/>
                <a:gd name="connsiteX9" fmla="*/ 180975 w 352425"/>
                <a:gd name="connsiteY9" fmla="*/ 31433 h 100965"/>
                <a:gd name="connsiteX10" fmla="*/ 303847 w 352425"/>
                <a:gd name="connsiteY10" fmla="*/ 76200 h 100965"/>
                <a:gd name="connsiteX11" fmla="*/ 339090 w 352425"/>
                <a:gd name="connsiteY11" fmla="*/ 93345 h 100965"/>
                <a:gd name="connsiteX12" fmla="*/ 352425 w 352425"/>
                <a:gd name="connsiteY12" fmla="*/ 100965 h 10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2425" h="100965">
                  <a:moveTo>
                    <a:pt x="352425" y="100965"/>
                  </a:moveTo>
                  <a:cubicBezTo>
                    <a:pt x="352425" y="100965"/>
                    <a:pt x="347663" y="99060"/>
                    <a:pt x="339090" y="95250"/>
                  </a:cubicBezTo>
                  <a:cubicBezTo>
                    <a:pt x="330518" y="91440"/>
                    <a:pt x="318135" y="85725"/>
                    <a:pt x="302895" y="80010"/>
                  </a:cubicBezTo>
                  <a:cubicBezTo>
                    <a:pt x="272415" y="66675"/>
                    <a:pt x="228600" y="50483"/>
                    <a:pt x="180022" y="37148"/>
                  </a:cubicBezTo>
                  <a:cubicBezTo>
                    <a:pt x="131445" y="22860"/>
                    <a:pt x="85725" y="14288"/>
                    <a:pt x="53340" y="8573"/>
                  </a:cubicBezTo>
                  <a:cubicBezTo>
                    <a:pt x="37147" y="5715"/>
                    <a:pt x="23813" y="3810"/>
                    <a:pt x="14288" y="2858"/>
                  </a:cubicBezTo>
                  <a:cubicBezTo>
                    <a:pt x="4763" y="1905"/>
                    <a:pt x="0" y="953"/>
                    <a:pt x="0" y="0"/>
                  </a:cubicBezTo>
                  <a:cubicBezTo>
                    <a:pt x="0" y="0"/>
                    <a:pt x="4763" y="0"/>
                    <a:pt x="14288" y="953"/>
                  </a:cubicBezTo>
                  <a:cubicBezTo>
                    <a:pt x="23813" y="1905"/>
                    <a:pt x="37147" y="2858"/>
                    <a:pt x="53340" y="4763"/>
                  </a:cubicBezTo>
                  <a:cubicBezTo>
                    <a:pt x="86678" y="9525"/>
                    <a:pt x="132397" y="17145"/>
                    <a:pt x="180975" y="31433"/>
                  </a:cubicBezTo>
                  <a:cubicBezTo>
                    <a:pt x="230505" y="45720"/>
                    <a:pt x="273368" y="61913"/>
                    <a:pt x="303847" y="76200"/>
                  </a:cubicBezTo>
                  <a:cubicBezTo>
                    <a:pt x="319088" y="82868"/>
                    <a:pt x="331470" y="88583"/>
                    <a:pt x="339090" y="93345"/>
                  </a:cubicBezTo>
                  <a:cubicBezTo>
                    <a:pt x="347663" y="98108"/>
                    <a:pt x="352425" y="100013"/>
                    <a:pt x="352425" y="1009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="" xmlns:a16="http://schemas.microsoft.com/office/drawing/2014/main" id="{613B2156-43EF-C248-A3E5-555CB7D48A79}"/>
                </a:ext>
              </a:extLst>
            </p:cNvPr>
            <p:cNvSpPr/>
            <p:nvPr/>
          </p:nvSpPr>
          <p:spPr>
            <a:xfrm>
              <a:off x="9920099" y="2070735"/>
              <a:ext cx="352425" cy="100964"/>
            </a:xfrm>
            <a:custGeom>
              <a:avLst/>
              <a:gdLst>
                <a:gd name="connsiteX0" fmla="*/ 352425 w 352425"/>
                <a:gd name="connsiteY0" fmla="*/ 100965 h 100964"/>
                <a:gd name="connsiteX1" fmla="*/ 339090 w 352425"/>
                <a:gd name="connsiteY1" fmla="*/ 95250 h 100964"/>
                <a:gd name="connsiteX2" fmla="*/ 302895 w 352425"/>
                <a:gd name="connsiteY2" fmla="*/ 80010 h 100964"/>
                <a:gd name="connsiteX3" fmla="*/ 180023 w 352425"/>
                <a:gd name="connsiteY3" fmla="*/ 37148 h 100964"/>
                <a:gd name="connsiteX4" fmla="*/ 53340 w 352425"/>
                <a:gd name="connsiteY4" fmla="*/ 8573 h 100964"/>
                <a:gd name="connsiteX5" fmla="*/ 14288 w 352425"/>
                <a:gd name="connsiteY5" fmla="*/ 2857 h 100964"/>
                <a:gd name="connsiteX6" fmla="*/ 0 w 352425"/>
                <a:gd name="connsiteY6" fmla="*/ 0 h 100964"/>
                <a:gd name="connsiteX7" fmla="*/ 14288 w 352425"/>
                <a:gd name="connsiteY7" fmla="*/ 952 h 100964"/>
                <a:gd name="connsiteX8" fmla="*/ 53340 w 352425"/>
                <a:gd name="connsiteY8" fmla="*/ 4763 h 100964"/>
                <a:gd name="connsiteX9" fmla="*/ 180975 w 352425"/>
                <a:gd name="connsiteY9" fmla="*/ 31432 h 100964"/>
                <a:gd name="connsiteX10" fmla="*/ 303848 w 352425"/>
                <a:gd name="connsiteY10" fmla="*/ 76200 h 100964"/>
                <a:gd name="connsiteX11" fmla="*/ 339090 w 352425"/>
                <a:gd name="connsiteY11" fmla="*/ 93345 h 100964"/>
                <a:gd name="connsiteX12" fmla="*/ 352425 w 352425"/>
                <a:gd name="connsiteY12" fmla="*/ 100965 h 100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2425" h="100964">
                  <a:moveTo>
                    <a:pt x="352425" y="100965"/>
                  </a:moveTo>
                  <a:cubicBezTo>
                    <a:pt x="352425" y="100965"/>
                    <a:pt x="347663" y="99060"/>
                    <a:pt x="339090" y="95250"/>
                  </a:cubicBezTo>
                  <a:cubicBezTo>
                    <a:pt x="330518" y="91440"/>
                    <a:pt x="318135" y="85725"/>
                    <a:pt x="302895" y="80010"/>
                  </a:cubicBezTo>
                  <a:cubicBezTo>
                    <a:pt x="272415" y="66675"/>
                    <a:pt x="228600" y="50482"/>
                    <a:pt x="180023" y="37148"/>
                  </a:cubicBezTo>
                  <a:cubicBezTo>
                    <a:pt x="131445" y="22860"/>
                    <a:pt x="85725" y="14288"/>
                    <a:pt x="53340" y="8573"/>
                  </a:cubicBezTo>
                  <a:cubicBezTo>
                    <a:pt x="37148" y="5715"/>
                    <a:pt x="23813" y="3810"/>
                    <a:pt x="14288" y="2857"/>
                  </a:cubicBezTo>
                  <a:cubicBezTo>
                    <a:pt x="4763" y="1905"/>
                    <a:pt x="0" y="952"/>
                    <a:pt x="0" y="0"/>
                  </a:cubicBezTo>
                  <a:cubicBezTo>
                    <a:pt x="0" y="0"/>
                    <a:pt x="4763" y="0"/>
                    <a:pt x="14288" y="952"/>
                  </a:cubicBezTo>
                  <a:cubicBezTo>
                    <a:pt x="23813" y="1905"/>
                    <a:pt x="37148" y="2857"/>
                    <a:pt x="53340" y="4763"/>
                  </a:cubicBezTo>
                  <a:cubicBezTo>
                    <a:pt x="86678" y="9525"/>
                    <a:pt x="132398" y="17145"/>
                    <a:pt x="180975" y="31432"/>
                  </a:cubicBezTo>
                  <a:cubicBezTo>
                    <a:pt x="230505" y="45720"/>
                    <a:pt x="273368" y="61913"/>
                    <a:pt x="303848" y="76200"/>
                  </a:cubicBezTo>
                  <a:cubicBezTo>
                    <a:pt x="319088" y="82867"/>
                    <a:pt x="331470" y="88582"/>
                    <a:pt x="339090" y="93345"/>
                  </a:cubicBezTo>
                  <a:cubicBezTo>
                    <a:pt x="347663" y="98107"/>
                    <a:pt x="352425" y="100965"/>
                    <a:pt x="352425" y="1009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="" xmlns:a16="http://schemas.microsoft.com/office/drawing/2014/main" id="{C94F5DA3-4B21-B547-8EE1-363C31D1D01E}"/>
                </a:ext>
              </a:extLst>
            </p:cNvPr>
            <p:cNvSpPr/>
            <p:nvPr/>
          </p:nvSpPr>
          <p:spPr>
            <a:xfrm>
              <a:off x="9909622" y="2135504"/>
              <a:ext cx="352425" cy="100965"/>
            </a:xfrm>
            <a:custGeom>
              <a:avLst/>
              <a:gdLst>
                <a:gd name="connsiteX0" fmla="*/ 352425 w 352425"/>
                <a:gd name="connsiteY0" fmla="*/ 100965 h 100965"/>
                <a:gd name="connsiteX1" fmla="*/ 339090 w 352425"/>
                <a:gd name="connsiteY1" fmla="*/ 95250 h 100965"/>
                <a:gd name="connsiteX2" fmla="*/ 302895 w 352425"/>
                <a:gd name="connsiteY2" fmla="*/ 80010 h 100965"/>
                <a:gd name="connsiteX3" fmla="*/ 180022 w 352425"/>
                <a:gd name="connsiteY3" fmla="*/ 37148 h 100965"/>
                <a:gd name="connsiteX4" fmla="*/ 53340 w 352425"/>
                <a:gd name="connsiteY4" fmla="*/ 8573 h 100965"/>
                <a:gd name="connsiteX5" fmla="*/ 14288 w 352425"/>
                <a:gd name="connsiteY5" fmla="*/ 2858 h 100965"/>
                <a:gd name="connsiteX6" fmla="*/ 0 w 352425"/>
                <a:gd name="connsiteY6" fmla="*/ 0 h 100965"/>
                <a:gd name="connsiteX7" fmla="*/ 14288 w 352425"/>
                <a:gd name="connsiteY7" fmla="*/ 953 h 100965"/>
                <a:gd name="connsiteX8" fmla="*/ 53340 w 352425"/>
                <a:gd name="connsiteY8" fmla="*/ 4763 h 100965"/>
                <a:gd name="connsiteX9" fmla="*/ 180975 w 352425"/>
                <a:gd name="connsiteY9" fmla="*/ 31433 h 100965"/>
                <a:gd name="connsiteX10" fmla="*/ 303847 w 352425"/>
                <a:gd name="connsiteY10" fmla="*/ 76200 h 100965"/>
                <a:gd name="connsiteX11" fmla="*/ 339090 w 352425"/>
                <a:gd name="connsiteY11" fmla="*/ 93345 h 100965"/>
                <a:gd name="connsiteX12" fmla="*/ 352425 w 352425"/>
                <a:gd name="connsiteY12" fmla="*/ 100965 h 10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2425" h="100965">
                  <a:moveTo>
                    <a:pt x="352425" y="100965"/>
                  </a:moveTo>
                  <a:cubicBezTo>
                    <a:pt x="352425" y="100965"/>
                    <a:pt x="347663" y="99060"/>
                    <a:pt x="339090" y="95250"/>
                  </a:cubicBezTo>
                  <a:cubicBezTo>
                    <a:pt x="330517" y="91440"/>
                    <a:pt x="318135" y="85725"/>
                    <a:pt x="302895" y="80010"/>
                  </a:cubicBezTo>
                  <a:cubicBezTo>
                    <a:pt x="272415" y="66675"/>
                    <a:pt x="228600" y="50483"/>
                    <a:pt x="180022" y="37148"/>
                  </a:cubicBezTo>
                  <a:cubicBezTo>
                    <a:pt x="131445" y="22860"/>
                    <a:pt x="85725" y="14288"/>
                    <a:pt x="53340" y="8573"/>
                  </a:cubicBezTo>
                  <a:cubicBezTo>
                    <a:pt x="37147" y="5715"/>
                    <a:pt x="23813" y="3810"/>
                    <a:pt x="14288" y="2858"/>
                  </a:cubicBezTo>
                  <a:cubicBezTo>
                    <a:pt x="4763" y="1905"/>
                    <a:pt x="0" y="953"/>
                    <a:pt x="0" y="0"/>
                  </a:cubicBezTo>
                  <a:cubicBezTo>
                    <a:pt x="0" y="0"/>
                    <a:pt x="4763" y="0"/>
                    <a:pt x="14288" y="953"/>
                  </a:cubicBezTo>
                  <a:cubicBezTo>
                    <a:pt x="23813" y="1905"/>
                    <a:pt x="37147" y="2858"/>
                    <a:pt x="53340" y="4763"/>
                  </a:cubicBezTo>
                  <a:cubicBezTo>
                    <a:pt x="86677" y="9525"/>
                    <a:pt x="132397" y="17145"/>
                    <a:pt x="180975" y="31433"/>
                  </a:cubicBezTo>
                  <a:cubicBezTo>
                    <a:pt x="230505" y="45720"/>
                    <a:pt x="273367" y="61913"/>
                    <a:pt x="303847" y="76200"/>
                  </a:cubicBezTo>
                  <a:cubicBezTo>
                    <a:pt x="319088" y="82868"/>
                    <a:pt x="331470" y="88583"/>
                    <a:pt x="339090" y="93345"/>
                  </a:cubicBezTo>
                  <a:cubicBezTo>
                    <a:pt x="347663" y="98108"/>
                    <a:pt x="352425" y="100013"/>
                    <a:pt x="352425" y="1009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="" xmlns:a16="http://schemas.microsoft.com/office/drawing/2014/main" id="{0547B78D-76A4-6E42-8947-7A143313C210}"/>
                </a:ext>
              </a:extLst>
            </p:cNvPr>
            <p:cNvSpPr/>
            <p:nvPr/>
          </p:nvSpPr>
          <p:spPr>
            <a:xfrm>
              <a:off x="9897239" y="2199322"/>
              <a:ext cx="343852" cy="100964"/>
            </a:xfrm>
            <a:custGeom>
              <a:avLst/>
              <a:gdLst>
                <a:gd name="connsiteX0" fmla="*/ 343853 w 343852"/>
                <a:gd name="connsiteY0" fmla="*/ 100965 h 100964"/>
                <a:gd name="connsiteX1" fmla="*/ 330518 w 343852"/>
                <a:gd name="connsiteY1" fmla="*/ 95250 h 100964"/>
                <a:gd name="connsiteX2" fmla="*/ 295275 w 343852"/>
                <a:gd name="connsiteY2" fmla="*/ 80010 h 100964"/>
                <a:gd name="connsiteX3" fmla="*/ 176213 w 343852"/>
                <a:gd name="connsiteY3" fmla="*/ 37148 h 100964"/>
                <a:gd name="connsiteX4" fmla="*/ 52388 w 343852"/>
                <a:gd name="connsiteY4" fmla="*/ 8573 h 100964"/>
                <a:gd name="connsiteX5" fmla="*/ 14288 w 343852"/>
                <a:gd name="connsiteY5" fmla="*/ 2857 h 100964"/>
                <a:gd name="connsiteX6" fmla="*/ 0 w 343852"/>
                <a:gd name="connsiteY6" fmla="*/ 0 h 100964"/>
                <a:gd name="connsiteX7" fmla="*/ 14288 w 343852"/>
                <a:gd name="connsiteY7" fmla="*/ 952 h 100964"/>
                <a:gd name="connsiteX8" fmla="*/ 52388 w 343852"/>
                <a:gd name="connsiteY8" fmla="*/ 4763 h 100964"/>
                <a:gd name="connsiteX9" fmla="*/ 176213 w 343852"/>
                <a:gd name="connsiteY9" fmla="*/ 31432 h 100964"/>
                <a:gd name="connsiteX10" fmla="*/ 295275 w 343852"/>
                <a:gd name="connsiteY10" fmla="*/ 76200 h 100964"/>
                <a:gd name="connsiteX11" fmla="*/ 329565 w 343852"/>
                <a:gd name="connsiteY11" fmla="*/ 93345 h 100964"/>
                <a:gd name="connsiteX12" fmla="*/ 343853 w 343852"/>
                <a:gd name="connsiteY12" fmla="*/ 100965 h 100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3852" h="100964">
                  <a:moveTo>
                    <a:pt x="343853" y="100965"/>
                  </a:moveTo>
                  <a:cubicBezTo>
                    <a:pt x="343853" y="100965"/>
                    <a:pt x="339090" y="99060"/>
                    <a:pt x="330518" y="95250"/>
                  </a:cubicBezTo>
                  <a:cubicBezTo>
                    <a:pt x="321945" y="91440"/>
                    <a:pt x="310515" y="85725"/>
                    <a:pt x="295275" y="80010"/>
                  </a:cubicBezTo>
                  <a:cubicBezTo>
                    <a:pt x="265747" y="66675"/>
                    <a:pt x="223838" y="50482"/>
                    <a:pt x="176213" y="37148"/>
                  </a:cubicBezTo>
                  <a:cubicBezTo>
                    <a:pt x="128588" y="22860"/>
                    <a:pt x="84772" y="14288"/>
                    <a:pt x="52388" y="8573"/>
                  </a:cubicBezTo>
                  <a:cubicBezTo>
                    <a:pt x="36195" y="5715"/>
                    <a:pt x="23813" y="3810"/>
                    <a:pt x="14288" y="2857"/>
                  </a:cubicBezTo>
                  <a:cubicBezTo>
                    <a:pt x="5715" y="1905"/>
                    <a:pt x="0" y="952"/>
                    <a:pt x="0" y="0"/>
                  </a:cubicBezTo>
                  <a:cubicBezTo>
                    <a:pt x="0" y="0"/>
                    <a:pt x="4763" y="0"/>
                    <a:pt x="14288" y="952"/>
                  </a:cubicBezTo>
                  <a:cubicBezTo>
                    <a:pt x="23813" y="1905"/>
                    <a:pt x="36195" y="2857"/>
                    <a:pt x="52388" y="4763"/>
                  </a:cubicBezTo>
                  <a:cubicBezTo>
                    <a:pt x="84772" y="9525"/>
                    <a:pt x="128588" y="18098"/>
                    <a:pt x="176213" y="31432"/>
                  </a:cubicBezTo>
                  <a:cubicBezTo>
                    <a:pt x="223838" y="45720"/>
                    <a:pt x="265747" y="61913"/>
                    <a:pt x="295275" y="76200"/>
                  </a:cubicBezTo>
                  <a:cubicBezTo>
                    <a:pt x="309563" y="82868"/>
                    <a:pt x="321945" y="88582"/>
                    <a:pt x="329565" y="93345"/>
                  </a:cubicBezTo>
                  <a:cubicBezTo>
                    <a:pt x="340043" y="98107"/>
                    <a:pt x="343853" y="100965"/>
                    <a:pt x="343853" y="10096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="" xmlns:a16="http://schemas.microsoft.com/office/drawing/2014/main" id="{031B2A09-AE37-E84F-BF96-77E4B645E410}"/>
                </a:ext>
              </a:extLst>
            </p:cNvPr>
            <p:cNvSpPr/>
            <p:nvPr/>
          </p:nvSpPr>
          <p:spPr>
            <a:xfrm>
              <a:off x="9887714" y="2264092"/>
              <a:ext cx="307657" cy="87629"/>
            </a:xfrm>
            <a:custGeom>
              <a:avLst/>
              <a:gdLst>
                <a:gd name="connsiteX0" fmla="*/ 307658 w 307657"/>
                <a:gd name="connsiteY0" fmla="*/ 87630 h 87629"/>
                <a:gd name="connsiteX1" fmla="*/ 296228 w 307657"/>
                <a:gd name="connsiteY1" fmla="*/ 82867 h 87629"/>
                <a:gd name="connsiteX2" fmla="*/ 264795 w 307657"/>
                <a:gd name="connsiteY2" fmla="*/ 68580 h 87629"/>
                <a:gd name="connsiteX3" fmla="*/ 158115 w 307657"/>
                <a:gd name="connsiteY3" fmla="*/ 29528 h 87629"/>
                <a:gd name="connsiteX4" fmla="*/ 46672 w 307657"/>
                <a:gd name="connsiteY4" fmla="*/ 6667 h 87629"/>
                <a:gd name="connsiteX5" fmla="*/ 12383 w 307657"/>
                <a:gd name="connsiteY5" fmla="*/ 1905 h 87629"/>
                <a:gd name="connsiteX6" fmla="*/ 0 w 307657"/>
                <a:gd name="connsiteY6" fmla="*/ 0 h 87629"/>
                <a:gd name="connsiteX7" fmla="*/ 12383 w 307657"/>
                <a:gd name="connsiteY7" fmla="*/ 0 h 87629"/>
                <a:gd name="connsiteX8" fmla="*/ 46672 w 307657"/>
                <a:gd name="connsiteY8" fmla="*/ 2858 h 87629"/>
                <a:gd name="connsiteX9" fmla="*/ 159068 w 307657"/>
                <a:gd name="connsiteY9" fmla="*/ 24765 h 87629"/>
                <a:gd name="connsiteX10" fmla="*/ 265747 w 307657"/>
                <a:gd name="connsiteY10" fmla="*/ 65723 h 87629"/>
                <a:gd name="connsiteX11" fmla="*/ 296228 w 307657"/>
                <a:gd name="connsiteY11" fmla="*/ 80963 h 87629"/>
                <a:gd name="connsiteX12" fmla="*/ 307658 w 307657"/>
                <a:gd name="connsiteY12" fmla="*/ 87630 h 87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7657" h="87629">
                  <a:moveTo>
                    <a:pt x="307658" y="87630"/>
                  </a:moveTo>
                  <a:cubicBezTo>
                    <a:pt x="307658" y="87630"/>
                    <a:pt x="302895" y="86678"/>
                    <a:pt x="296228" y="82867"/>
                  </a:cubicBezTo>
                  <a:cubicBezTo>
                    <a:pt x="287655" y="79058"/>
                    <a:pt x="277178" y="74295"/>
                    <a:pt x="264795" y="68580"/>
                  </a:cubicBezTo>
                  <a:cubicBezTo>
                    <a:pt x="238125" y="57150"/>
                    <a:pt x="200978" y="41910"/>
                    <a:pt x="158115" y="29528"/>
                  </a:cubicBezTo>
                  <a:cubicBezTo>
                    <a:pt x="115253" y="17145"/>
                    <a:pt x="76200" y="10478"/>
                    <a:pt x="46672" y="6667"/>
                  </a:cubicBezTo>
                  <a:cubicBezTo>
                    <a:pt x="33338" y="4763"/>
                    <a:pt x="21908" y="2858"/>
                    <a:pt x="12383" y="1905"/>
                  </a:cubicBezTo>
                  <a:cubicBezTo>
                    <a:pt x="4763" y="953"/>
                    <a:pt x="0" y="0"/>
                    <a:pt x="0" y="0"/>
                  </a:cubicBezTo>
                  <a:cubicBezTo>
                    <a:pt x="0" y="0"/>
                    <a:pt x="4763" y="0"/>
                    <a:pt x="12383" y="0"/>
                  </a:cubicBezTo>
                  <a:cubicBezTo>
                    <a:pt x="20955" y="0"/>
                    <a:pt x="32385" y="1905"/>
                    <a:pt x="46672" y="2858"/>
                  </a:cubicBezTo>
                  <a:cubicBezTo>
                    <a:pt x="75247" y="6667"/>
                    <a:pt x="115253" y="12383"/>
                    <a:pt x="159068" y="24765"/>
                  </a:cubicBezTo>
                  <a:cubicBezTo>
                    <a:pt x="201930" y="37148"/>
                    <a:pt x="239078" y="53340"/>
                    <a:pt x="265747" y="65723"/>
                  </a:cubicBezTo>
                  <a:cubicBezTo>
                    <a:pt x="279083" y="72390"/>
                    <a:pt x="289560" y="77153"/>
                    <a:pt x="296228" y="80963"/>
                  </a:cubicBezTo>
                  <a:cubicBezTo>
                    <a:pt x="303847" y="84773"/>
                    <a:pt x="307658" y="87630"/>
                    <a:pt x="307658" y="8763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="" xmlns:a16="http://schemas.microsoft.com/office/drawing/2014/main" id="{E5727890-4B3F-DC45-8F7B-4B5F20FD06BC}"/>
                </a:ext>
              </a:extLst>
            </p:cNvPr>
            <p:cNvSpPr/>
            <p:nvPr/>
          </p:nvSpPr>
          <p:spPr>
            <a:xfrm>
              <a:off x="9873426" y="2327515"/>
              <a:ext cx="168592" cy="32013"/>
            </a:xfrm>
            <a:custGeom>
              <a:avLst/>
              <a:gdLst>
                <a:gd name="connsiteX0" fmla="*/ 168593 w 168592"/>
                <a:gd name="connsiteY0" fmla="*/ 31827 h 32013"/>
                <a:gd name="connsiteX1" fmla="*/ 143828 w 168592"/>
                <a:gd name="connsiteY1" fmla="*/ 27065 h 32013"/>
                <a:gd name="connsiteX2" fmla="*/ 84772 w 168592"/>
                <a:gd name="connsiteY2" fmla="*/ 14682 h 32013"/>
                <a:gd name="connsiteX3" fmla="*/ 24765 w 168592"/>
                <a:gd name="connsiteY3" fmla="*/ 5157 h 32013"/>
                <a:gd name="connsiteX4" fmla="*/ 0 w 168592"/>
                <a:gd name="connsiteY4" fmla="*/ 394 h 32013"/>
                <a:gd name="connsiteX5" fmla="*/ 24765 w 168592"/>
                <a:gd name="connsiteY5" fmla="*/ 1347 h 32013"/>
                <a:gd name="connsiteX6" fmla="*/ 84772 w 168592"/>
                <a:gd name="connsiteY6" fmla="*/ 8967 h 32013"/>
                <a:gd name="connsiteX7" fmla="*/ 143828 w 168592"/>
                <a:gd name="connsiteY7" fmla="*/ 22302 h 32013"/>
                <a:gd name="connsiteX8" fmla="*/ 168593 w 168592"/>
                <a:gd name="connsiteY8" fmla="*/ 31827 h 3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592" h="32013">
                  <a:moveTo>
                    <a:pt x="168593" y="31827"/>
                  </a:moveTo>
                  <a:cubicBezTo>
                    <a:pt x="168593" y="32780"/>
                    <a:pt x="159068" y="29922"/>
                    <a:pt x="143828" y="27065"/>
                  </a:cubicBezTo>
                  <a:cubicBezTo>
                    <a:pt x="128588" y="23255"/>
                    <a:pt x="107633" y="19444"/>
                    <a:pt x="84772" y="14682"/>
                  </a:cubicBezTo>
                  <a:cubicBezTo>
                    <a:pt x="61913" y="10872"/>
                    <a:pt x="40005" y="8015"/>
                    <a:pt x="24765" y="5157"/>
                  </a:cubicBezTo>
                  <a:cubicBezTo>
                    <a:pt x="9525" y="3252"/>
                    <a:pt x="0" y="1347"/>
                    <a:pt x="0" y="394"/>
                  </a:cubicBezTo>
                  <a:cubicBezTo>
                    <a:pt x="0" y="-558"/>
                    <a:pt x="9525" y="394"/>
                    <a:pt x="24765" y="1347"/>
                  </a:cubicBezTo>
                  <a:cubicBezTo>
                    <a:pt x="40005" y="2300"/>
                    <a:pt x="61913" y="5157"/>
                    <a:pt x="84772" y="8967"/>
                  </a:cubicBezTo>
                  <a:cubicBezTo>
                    <a:pt x="108585" y="12777"/>
                    <a:pt x="129540" y="18492"/>
                    <a:pt x="143828" y="22302"/>
                  </a:cubicBezTo>
                  <a:cubicBezTo>
                    <a:pt x="160020" y="27065"/>
                    <a:pt x="168593" y="30875"/>
                    <a:pt x="168593" y="3182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="" xmlns:a16="http://schemas.microsoft.com/office/drawing/2014/main" id="{965E462A-C19C-5D4E-BE43-D3696A221885}"/>
                </a:ext>
              </a:extLst>
            </p:cNvPr>
            <p:cNvSpPr/>
            <p:nvPr/>
          </p:nvSpPr>
          <p:spPr>
            <a:xfrm>
              <a:off x="9391461" y="1869383"/>
              <a:ext cx="497205" cy="558538"/>
            </a:xfrm>
            <a:custGeom>
              <a:avLst/>
              <a:gdLst>
                <a:gd name="connsiteX0" fmla="*/ 56198 w 497205"/>
                <a:gd name="connsiteY0" fmla="*/ 1326 h 558538"/>
                <a:gd name="connsiteX1" fmla="*/ 63818 w 497205"/>
                <a:gd name="connsiteY1" fmla="*/ 1326 h 558538"/>
                <a:gd name="connsiteX2" fmla="*/ 87630 w 497205"/>
                <a:gd name="connsiteY2" fmla="*/ 374 h 558538"/>
                <a:gd name="connsiteX3" fmla="*/ 178118 w 497205"/>
                <a:gd name="connsiteY3" fmla="*/ 2279 h 558538"/>
                <a:gd name="connsiteX4" fmla="*/ 495300 w 497205"/>
                <a:gd name="connsiteY4" fmla="*/ 59429 h 558538"/>
                <a:gd name="connsiteX5" fmla="*/ 497205 w 497205"/>
                <a:gd name="connsiteY5" fmla="*/ 60381 h 558538"/>
                <a:gd name="connsiteX6" fmla="*/ 497205 w 497205"/>
                <a:gd name="connsiteY6" fmla="*/ 62286 h 558538"/>
                <a:gd name="connsiteX7" fmla="*/ 414338 w 497205"/>
                <a:gd name="connsiteY7" fmla="*/ 534726 h 558538"/>
                <a:gd name="connsiteX8" fmla="*/ 410528 w 497205"/>
                <a:gd name="connsiteY8" fmla="*/ 555681 h 558538"/>
                <a:gd name="connsiteX9" fmla="*/ 410528 w 497205"/>
                <a:gd name="connsiteY9" fmla="*/ 558539 h 558538"/>
                <a:gd name="connsiteX10" fmla="*/ 407670 w 497205"/>
                <a:gd name="connsiteY10" fmla="*/ 557586 h 558538"/>
                <a:gd name="connsiteX11" fmla="*/ 196215 w 497205"/>
                <a:gd name="connsiteY11" fmla="*/ 513771 h 558538"/>
                <a:gd name="connsiteX12" fmla="*/ 1905 w 497205"/>
                <a:gd name="connsiteY12" fmla="*/ 491864 h 558538"/>
                <a:gd name="connsiteX13" fmla="*/ 0 w 497205"/>
                <a:gd name="connsiteY13" fmla="*/ 491864 h 558538"/>
                <a:gd name="connsiteX14" fmla="*/ 0 w 497205"/>
                <a:gd name="connsiteY14" fmla="*/ 489959 h 558538"/>
                <a:gd name="connsiteX15" fmla="*/ 40005 w 497205"/>
                <a:gd name="connsiteY15" fmla="*/ 136581 h 558538"/>
                <a:gd name="connsiteX16" fmla="*/ 51435 w 497205"/>
                <a:gd name="connsiteY16" fmla="*/ 37521 h 558538"/>
                <a:gd name="connsiteX17" fmla="*/ 54293 w 497205"/>
                <a:gd name="connsiteY17" fmla="*/ 11804 h 558538"/>
                <a:gd name="connsiteX18" fmla="*/ 55245 w 497205"/>
                <a:gd name="connsiteY18" fmla="*/ 5136 h 558538"/>
                <a:gd name="connsiteX19" fmla="*/ 56198 w 497205"/>
                <a:gd name="connsiteY19" fmla="*/ 1326 h 558538"/>
                <a:gd name="connsiteX20" fmla="*/ 56198 w 497205"/>
                <a:gd name="connsiteY20" fmla="*/ 4184 h 558538"/>
                <a:gd name="connsiteX21" fmla="*/ 55245 w 497205"/>
                <a:gd name="connsiteY21" fmla="*/ 10851 h 558538"/>
                <a:gd name="connsiteX22" fmla="*/ 52388 w 497205"/>
                <a:gd name="connsiteY22" fmla="*/ 37521 h 558538"/>
                <a:gd name="connsiteX23" fmla="*/ 41910 w 497205"/>
                <a:gd name="connsiteY23" fmla="*/ 137534 h 558538"/>
                <a:gd name="connsiteX24" fmla="*/ 3810 w 497205"/>
                <a:gd name="connsiteY24" fmla="*/ 489959 h 558538"/>
                <a:gd name="connsiteX25" fmla="*/ 1905 w 497205"/>
                <a:gd name="connsiteY25" fmla="*/ 487101 h 558538"/>
                <a:gd name="connsiteX26" fmla="*/ 196215 w 497205"/>
                <a:gd name="connsiteY26" fmla="*/ 508056 h 558538"/>
                <a:gd name="connsiteX27" fmla="*/ 408623 w 497205"/>
                <a:gd name="connsiteY27" fmla="*/ 551871 h 558538"/>
                <a:gd name="connsiteX28" fmla="*/ 405765 w 497205"/>
                <a:gd name="connsiteY28" fmla="*/ 553776 h 558538"/>
                <a:gd name="connsiteX29" fmla="*/ 409575 w 497205"/>
                <a:gd name="connsiteY29" fmla="*/ 532821 h 558538"/>
                <a:gd name="connsiteX30" fmla="*/ 492443 w 497205"/>
                <a:gd name="connsiteY30" fmla="*/ 60381 h 558538"/>
                <a:gd name="connsiteX31" fmla="*/ 493395 w 497205"/>
                <a:gd name="connsiteY31" fmla="*/ 62286 h 558538"/>
                <a:gd name="connsiteX32" fmla="*/ 177165 w 497205"/>
                <a:gd name="connsiteY32" fmla="*/ 4184 h 558538"/>
                <a:gd name="connsiteX33" fmla="*/ 87630 w 497205"/>
                <a:gd name="connsiteY33" fmla="*/ 1326 h 558538"/>
                <a:gd name="connsiteX34" fmla="*/ 63818 w 497205"/>
                <a:gd name="connsiteY34" fmla="*/ 1326 h 558538"/>
                <a:gd name="connsiteX35" fmla="*/ 56198 w 497205"/>
                <a:gd name="connsiteY35" fmla="*/ 1326 h 558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97205" h="558538">
                  <a:moveTo>
                    <a:pt x="56198" y="1326"/>
                  </a:moveTo>
                  <a:cubicBezTo>
                    <a:pt x="56198" y="1326"/>
                    <a:pt x="59055" y="1326"/>
                    <a:pt x="63818" y="1326"/>
                  </a:cubicBezTo>
                  <a:cubicBezTo>
                    <a:pt x="69533" y="1326"/>
                    <a:pt x="77153" y="1326"/>
                    <a:pt x="87630" y="374"/>
                  </a:cubicBezTo>
                  <a:cubicBezTo>
                    <a:pt x="108585" y="-579"/>
                    <a:pt x="139065" y="374"/>
                    <a:pt x="178118" y="2279"/>
                  </a:cubicBezTo>
                  <a:cubicBezTo>
                    <a:pt x="255270" y="7041"/>
                    <a:pt x="366713" y="20376"/>
                    <a:pt x="495300" y="59429"/>
                  </a:cubicBezTo>
                  <a:lnTo>
                    <a:pt x="497205" y="60381"/>
                  </a:lnTo>
                  <a:lnTo>
                    <a:pt x="497205" y="62286"/>
                  </a:lnTo>
                  <a:cubicBezTo>
                    <a:pt x="473393" y="198494"/>
                    <a:pt x="444818" y="361371"/>
                    <a:pt x="414338" y="534726"/>
                  </a:cubicBezTo>
                  <a:cubicBezTo>
                    <a:pt x="413385" y="541394"/>
                    <a:pt x="411480" y="549014"/>
                    <a:pt x="410528" y="555681"/>
                  </a:cubicBezTo>
                  <a:lnTo>
                    <a:pt x="410528" y="558539"/>
                  </a:lnTo>
                  <a:lnTo>
                    <a:pt x="407670" y="557586"/>
                  </a:lnTo>
                  <a:cubicBezTo>
                    <a:pt x="335280" y="538536"/>
                    <a:pt x="263843" y="524249"/>
                    <a:pt x="196215" y="513771"/>
                  </a:cubicBezTo>
                  <a:cubicBezTo>
                    <a:pt x="127635" y="503294"/>
                    <a:pt x="62865" y="495674"/>
                    <a:pt x="1905" y="491864"/>
                  </a:cubicBezTo>
                  <a:lnTo>
                    <a:pt x="0" y="491864"/>
                  </a:lnTo>
                  <a:lnTo>
                    <a:pt x="0" y="489959"/>
                  </a:lnTo>
                  <a:cubicBezTo>
                    <a:pt x="17145" y="344226"/>
                    <a:pt x="30480" y="222306"/>
                    <a:pt x="40005" y="136581"/>
                  </a:cubicBezTo>
                  <a:cubicBezTo>
                    <a:pt x="44768" y="93719"/>
                    <a:pt x="48578" y="60381"/>
                    <a:pt x="51435" y="37521"/>
                  </a:cubicBezTo>
                  <a:cubicBezTo>
                    <a:pt x="52388" y="26091"/>
                    <a:pt x="54293" y="17519"/>
                    <a:pt x="54293" y="11804"/>
                  </a:cubicBezTo>
                  <a:cubicBezTo>
                    <a:pt x="54293" y="8946"/>
                    <a:pt x="55245" y="7041"/>
                    <a:pt x="55245" y="5136"/>
                  </a:cubicBezTo>
                  <a:cubicBezTo>
                    <a:pt x="56198" y="1326"/>
                    <a:pt x="56198" y="1326"/>
                    <a:pt x="56198" y="1326"/>
                  </a:cubicBezTo>
                  <a:cubicBezTo>
                    <a:pt x="56198" y="1326"/>
                    <a:pt x="56198" y="2279"/>
                    <a:pt x="56198" y="4184"/>
                  </a:cubicBezTo>
                  <a:cubicBezTo>
                    <a:pt x="56198" y="6089"/>
                    <a:pt x="56198" y="7994"/>
                    <a:pt x="55245" y="10851"/>
                  </a:cubicBezTo>
                  <a:cubicBezTo>
                    <a:pt x="54293" y="17519"/>
                    <a:pt x="53340" y="26091"/>
                    <a:pt x="52388" y="37521"/>
                  </a:cubicBezTo>
                  <a:cubicBezTo>
                    <a:pt x="49530" y="60381"/>
                    <a:pt x="46673" y="94671"/>
                    <a:pt x="41910" y="137534"/>
                  </a:cubicBezTo>
                  <a:cubicBezTo>
                    <a:pt x="32385" y="223259"/>
                    <a:pt x="19050" y="345179"/>
                    <a:pt x="3810" y="489959"/>
                  </a:cubicBezTo>
                  <a:lnTo>
                    <a:pt x="1905" y="487101"/>
                  </a:lnTo>
                  <a:cubicBezTo>
                    <a:pt x="62865" y="490911"/>
                    <a:pt x="127635" y="498531"/>
                    <a:pt x="196215" y="508056"/>
                  </a:cubicBezTo>
                  <a:cubicBezTo>
                    <a:pt x="264795" y="518534"/>
                    <a:pt x="336233" y="532821"/>
                    <a:pt x="408623" y="551871"/>
                  </a:cubicBezTo>
                  <a:lnTo>
                    <a:pt x="405765" y="553776"/>
                  </a:lnTo>
                  <a:cubicBezTo>
                    <a:pt x="406718" y="547109"/>
                    <a:pt x="408623" y="539489"/>
                    <a:pt x="409575" y="532821"/>
                  </a:cubicBezTo>
                  <a:cubicBezTo>
                    <a:pt x="440055" y="359466"/>
                    <a:pt x="468630" y="197541"/>
                    <a:pt x="492443" y="60381"/>
                  </a:cubicBezTo>
                  <a:lnTo>
                    <a:pt x="493395" y="62286"/>
                  </a:lnTo>
                  <a:cubicBezTo>
                    <a:pt x="365760" y="23234"/>
                    <a:pt x="254318" y="9899"/>
                    <a:pt x="177165" y="4184"/>
                  </a:cubicBezTo>
                  <a:cubicBezTo>
                    <a:pt x="138113" y="1326"/>
                    <a:pt x="107633" y="1326"/>
                    <a:pt x="87630" y="1326"/>
                  </a:cubicBezTo>
                  <a:cubicBezTo>
                    <a:pt x="77153" y="1326"/>
                    <a:pt x="69533" y="1326"/>
                    <a:pt x="63818" y="1326"/>
                  </a:cubicBezTo>
                  <a:cubicBezTo>
                    <a:pt x="59055" y="1326"/>
                    <a:pt x="56198" y="1326"/>
                    <a:pt x="56198" y="132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2" name="Freeform 81">
            <a:extLst>
              <a:ext uri="{FF2B5EF4-FFF2-40B4-BE49-F238E27FC236}">
                <a16:creationId xmlns="" xmlns:a16="http://schemas.microsoft.com/office/drawing/2014/main" id="{909E5285-01F4-F44E-B0FE-697F8E418D23}"/>
              </a:ext>
            </a:extLst>
          </p:cNvPr>
          <p:cNvSpPr/>
          <p:nvPr/>
        </p:nvSpPr>
        <p:spPr>
          <a:xfrm>
            <a:off x="8784626" y="2862307"/>
            <a:ext cx="513183" cy="278481"/>
          </a:xfrm>
          <a:custGeom>
            <a:avLst/>
            <a:gdLst>
              <a:gd name="connsiteX0" fmla="*/ 12383 w 401954"/>
              <a:gd name="connsiteY0" fmla="*/ 142875 h 218122"/>
              <a:gd name="connsiteX1" fmla="*/ 349567 w 401954"/>
              <a:gd name="connsiteY1" fmla="*/ 218123 h 218122"/>
              <a:gd name="connsiteX2" fmla="*/ 401955 w 401954"/>
              <a:gd name="connsiteY2" fmla="*/ 142875 h 218122"/>
              <a:gd name="connsiteX3" fmla="*/ 393383 w 401954"/>
              <a:gd name="connsiteY3" fmla="*/ 46673 h 218122"/>
              <a:gd name="connsiteX4" fmla="*/ 341948 w 401954"/>
              <a:gd name="connsiteY4" fmla="*/ 0 h 218122"/>
              <a:gd name="connsiteX5" fmla="*/ 165735 w 401954"/>
              <a:gd name="connsiteY5" fmla="*/ 0 h 218122"/>
              <a:gd name="connsiteX6" fmla="*/ 0 w 401954"/>
              <a:gd name="connsiteY6" fmla="*/ 148590 h 21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954" h="218122">
                <a:moveTo>
                  <a:pt x="12383" y="142875"/>
                </a:moveTo>
                <a:lnTo>
                  <a:pt x="349567" y="218123"/>
                </a:lnTo>
                <a:lnTo>
                  <a:pt x="401955" y="142875"/>
                </a:lnTo>
                <a:lnTo>
                  <a:pt x="393383" y="46673"/>
                </a:lnTo>
                <a:lnTo>
                  <a:pt x="341948" y="0"/>
                </a:lnTo>
                <a:lnTo>
                  <a:pt x="165735" y="0"/>
                </a:lnTo>
                <a:lnTo>
                  <a:pt x="0" y="148590"/>
                </a:lnTo>
              </a:path>
            </a:pathLst>
          </a:custGeom>
          <a:solidFill>
            <a:srgbClr val="E8505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 82">
            <a:extLst>
              <a:ext uri="{FF2B5EF4-FFF2-40B4-BE49-F238E27FC236}">
                <a16:creationId xmlns="" xmlns:a16="http://schemas.microsoft.com/office/drawing/2014/main" id="{9D8D1A19-5047-C64E-BAAB-0EB5C4705A61}"/>
              </a:ext>
            </a:extLst>
          </p:cNvPr>
          <p:cNvSpPr/>
          <p:nvPr/>
        </p:nvSpPr>
        <p:spPr>
          <a:xfrm>
            <a:off x="8784626" y="2862307"/>
            <a:ext cx="513183" cy="278481"/>
          </a:xfrm>
          <a:custGeom>
            <a:avLst/>
            <a:gdLst>
              <a:gd name="connsiteX0" fmla="*/ 12383 w 401954"/>
              <a:gd name="connsiteY0" fmla="*/ 142875 h 218122"/>
              <a:gd name="connsiteX1" fmla="*/ 349567 w 401954"/>
              <a:gd name="connsiteY1" fmla="*/ 218123 h 218122"/>
              <a:gd name="connsiteX2" fmla="*/ 401955 w 401954"/>
              <a:gd name="connsiteY2" fmla="*/ 142875 h 218122"/>
              <a:gd name="connsiteX3" fmla="*/ 393383 w 401954"/>
              <a:gd name="connsiteY3" fmla="*/ 46673 h 218122"/>
              <a:gd name="connsiteX4" fmla="*/ 341948 w 401954"/>
              <a:gd name="connsiteY4" fmla="*/ 0 h 218122"/>
              <a:gd name="connsiteX5" fmla="*/ 165735 w 401954"/>
              <a:gd name="connsiteY5" fmla="*/ 0 h 218122"/>
              <a:gd name="connsiteX6" fmla="*/ 0 w 401954"/>
              <a:gd name="connsiteY6" fmla="*/ 148590 h 218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954" h="218122">
                <a:moveTo>
                  <a:pt x="12383" y="142875"/>
                </a:moveTo>
                <a:lnTo>
                  <a:pt x="349567" y="218123"/>
                </a:lnTo>
                <a:lnTo>
                  <a:pt x="401955" y="142875"/>
                </a:lnTo>
                <a:lnTo>
                  <a:pt x="393383" y="46673"/>
                </a:lnTo>
                <a:lnTo>
                  <a:pt x="341948" y="0"/>
                </a:lnTo>
                <a:lnTo>
                  <a:pt x="165735" y="0"/>
                </a:lnTo>
                <a:lnTo>
                  <a:pt x="0" y="148590"/>
                </a:lnTo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4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9343797" y="2008266"/>
            <a:ext cx="988325" cy="411956"/>
            <a:chOff x="9495108" y="2316201"/>
            <a:chExt cx="774112" cy="322667"/>
          </a:xfrm>
        </p:grpSpPr>
        <p:sp>
          <p:nvSpPr>
            <p:cNvPr id="85" name="Freeform 84">
              <a:extLst>
                <a:ext uri="{FF2B5EF4-FFF2-40B4-BE49-F238E27FC236}">
                  <a16:creationId xmlns="" xmlns:a16="http://schemas.microsoft.com/office/drawing/2014/main" id="{584F3586-E0AC-E744-898F-C82FF408E683}"/>
                </a:ext>
              </a:extLst>
            </p:cNvPr>
            <p:cNvSpPr/>
            <p:nvPr/>
          </p:nvSpPr>
          <p:spPr>
            <a:xfrm>
              <a:off x="9495108" y="2316201"/>
              <a:ext cx="774112" cy="322667"/>
            </a:xfrm>
            <a:custGeom>
              <a:avLst/>
              <a:gdLst>
                <a:gd name="connsiteX0" fmla="*/ 88758 w 774112"/>
                <a:gd name="connsiteY0" fmla="*/ 117436 h 322667"/>
                <a:gd name="connsiteX1" fmla="*/ 514526 w 774112"/>
                <a:gd name="connsiteY1" fmla="*/ 60286 h 322667"/>
                <a:gd name="connsiteX2" fmla="*/ 581201 w 774112"/>
                <a:gd name="connsiteY2" fmla="*/ 41236 h 322667"/>
                <a:gd name="connsiteX3" fmla="*/ 748841 w 774112"/>
                <a:gd name="connsiteY3" fmla="*/ 2184 h 322667"/>
                <a:gd name="connsiteX4" fmla="*/ 773606 w 774112"/>
                <a:gd name="connsiteY4" fmla="*/ 8851 h 322667"/>
                <a:gd name="connsiteX5" fmla="*/ 752651 w 774112"/>
                <a:gd name="connsiteY5" fmla="*/ 34569 h 322667"/>
                <a:gd name="connsiteX6" fmla="*/ 669783 w 774112"/>
                <a:gd name="connsiteY6" fmla="*/ 63144 h 322667"/>
                <a:gd name="connsiteX7" fmla="*/ 696453 w 774112"/>
                <a:gd name="connsiteY7" fmla="*/ 70764 h 322667"/>
                <a:gd name="connsiteX8" fmla="*/ 742173 w 774112"/>
                <a:gd name="connsiteY8" fmla="*/ 128866 h 322667"/>
                <a:gd name="connsiteX9" fmla="*/ 740268 w 774112"/>
                <a:gd name="connsiteY9" fmla="*/ 169824 h 322667"/>
                <a:gd name="connsiteX10" fmla="*/ 727886 w 774112"/>
                <a:gd name="connsiteY10" fmla="*/ 167919 h 322667"/>
                <a:gd name="connsiteX11" fmla="*/ 715503 w 774112"/>
                <a:gd name="connsiteY11" fmla="*/ 151726 h 322667"/>
                <a:gd name="connsiteX12" fmla="*/ 672641 w 774112"/>
                <a:gd name="connsiteY12" fmla="*/ 103149 h 322667"/>
                <a:gd name="connsiteX13" fmla="*/ 664068 w 774112"/>
                <a:gd name="connsiteY13" fmla="*/ 106006 h 322667"/>
                <a:gd name="connsiteX14" fmla="*/ 692643 w 774112"/>
                <a:gd name="connsiteY14" fmla="*/ 150774 h 322667"/>
                <a:gd name="connsiteX15" fmla="*/ 690738 w 774112"/>
                <a:gd name="connsiteY15" fmla="*/ 161251 h 322667"/>
                <a:gd name="connsiteX16" fmla="*/ 685023 w 774112"/>
                <a:gd name="connsiteY16" fmla="*/ 196494 h 322667"/>
                <a:gd name="connsiteX17" fmla="*/ 649781 w 774112"/>
                <a:gd name="connsiteY17" fmla="*/ 209829 h 322667"/>
                <a:gd name="connsiteX18" fmla="*/ 636446 w 774112"/>
                <a:gd name="connsiteY18" fmla="*/ 199351 h 322667"/>
                <a:gd name="connsiteX19" fmla="*/ 638351 w 774112"/>
                <a:gd name="connsiteY19" fmla="*/ 189826 h 322667"/>
                <a:gd name="connsiteX20" fmla="*/ 640256 w 774112"/>
                <a:gd name="connsiteY20" fmla="*/ 185064 h 322667"/>
                <a:gd name="connsiteX21" fmla="*/ 614538 w 774112"/>
                <a:gd name="connsiteY21" fmla="*/ 188874 h 322667"/>
                <a:gd name="connsiteX22" fmla="*/ 531671 w 774112"/>
                <a:gd name="connsiteY22" fmla="*/ 198399 h 322667"/>
                <a:gd name="connsiteX23" fmla="*/ 133526 w 774112"/>
                <a:gd name="connsiteY23" fmla="*/ 318414 h 322667"/>
                <a:gd name="connsiteX24" fmla="*/ 3986 w 774112"/>
                <a:gd name="connsiteY24" fmla="*/ 247929 h 322667"/>
                <a:gd name="connsiteX25" fmla="*/ 3986 w 774112"/>
                <a:gd name="connsiteY25" fmla="*/ 247929 h 322667"/>
                <a:gd name="connsiteX26" fmla="*/ 88758 w 774112"/>
                <a:gd name="connsiteY26" fmla="*/ 117436 h 322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74112" h="322667">
                  <a:moveTo>
                    <a:pt x="88758" y="117436"/>
                  </a:moveTo>
                  <a:lnTo>
                    <a:pt x="514526" y="60286"/>
                  </a:lnTo>
                  <a:lnTo>
                    <a:pt x="581201" y="41236"/>
                  </a:lnTo>
                  <a:cubicBezTo>
                    <a:pt x="581201" y="41236"/>
                    <a:pt x="734553" y="7899"/>
                    <a:pt x="748841" y="2184"/>
                  </a:cubicBezTo>
                  <a:cubicBezTo>
                    <a:pt x="765033" y="-3531"/>
                    <a:pt x="772653" y="3136"/>
                    <a:pt x="773606" y="8851"/>
                  </a:cubicBezTo>
                  <a:cubicBezTo>
                    <a:pt x="776463" y="18376"/>
                    <a:pt x="766938" y="29806"/>
                    <a:pt x="752651" y="34569"/>
                  </a:cubicBezTo>
                  <a:cubicBezTo>
                    <a:pt x="747888" y="36474"/>
                    <a:pt x="669783" y="63144"/>
                    <a:pt x="669783" y="63144"/>
                  </a:cubicBezTo>
                  <a:cubicBezTo>
                    <a:pt x="669783" y="63144"/>
                    <a:pt x="677403" y="64096"/>
                    <a:pt x="696453" y="70764"/>
                  </a:cubicBezTo>
                  <a:cubicBezTo>
                    <a:pt x="715503" y="77431"/>
                    <a:pt x="732648" y="101244"/>
                    <a:pt x="742173" y="128866"/>
                  </a:cubicBezTo>
                  <a:cubicBezTo>
                    <a:pt x="750746" y="156489"/>
                    <a:pt x="750746" y="165061"/>
                    <a:pt x="740268" y="169824"/>
                  </a:cubicBezTo>
                  <a:cubicBezTo>
                    <a:pt x="735506" y="171729"/>
                    <a:pt x="731696" y="169824"/>
                    <a:pt x="727886" y="167919"/>
                  </a:cubicBezTo>
                  <a:cubicBezTo>
                    <a:pt x="722171" y="164109"/>
                    <a:pt x="717408" y="158394"/>
                    <a:pt x="715503" y="151726"/>
                  </a:cubicBezTo>
                  <a:cubicBezTo>
                    <a:pt x="700263" y="106959"/>
                    <a:pt x="672641" y="103149"/>
                    <a:pt x="672641" y="103149"/>
                  </a:cubicBezTo>
                  <a:lnTo>
                    <a:pt x="664068" y="106006"/>
                  </a:lnTo>
                  <a:cubicBezTo>
                    <a:pt x="664068" y="106006"/>
                    <a:pt x="692643" y="126009"/>
                    <a:pt x="692643" y="150774"/>
                  </a:cubicBezTo>
                  <a:cubicBezTo>
                    <a:pt x="692643" y="154584"/>
                    <a:pt x="691691" y="158394"/>
                    <a:pt x="690738" y="161251"/>
                  </a:cubicBezTo>
                  <a:cubicBezTo>
                    <a:pt x="694548" y="172681"/>
                    <a:pt x="692643" y="186969"/>
                    <a:pt x="685023" y="196494"/>
                  </a:cubicBezTo>
                  <a:cubicBezTo>
                    <a:pt x="676451" y="206971"/>
                    <a:pt x="663116" y="211734"/>
                    <a:pt x="649781" y="209829"/>
                  </a:cubicBezTo>
                  <a:cubicBezTo>
                    <a:pt x="644066" y="208876"/>
                    <a:pt x="637398" y="205066"/>
                    <a:pt x="636446" y="199351"/>
                  </a:cubicBezTo>
                  <a:cubicBezTo>
                    <a:pt x="636446" y="196494"/>
                    <a:pt x="637398" y="192684"/>
                    <a:pt x="638351" y="189826"/>
                  </a:cubicBezTo>
                  <a:cubicBezTo>
                    <a:pt x="639303" y="187921"/>
                    <a:pt x="639303" y="186969"/>
                    <a:pt x="640256" y="185064"/>
                  </a:cubicBezTo>
                  <a:lnTo>
                    <a:pt x="614538" y="188874"/>
                  </a:lnTo>
                  <a:cubicBezTo>
                    <a:pt x="614538" y="188874"/>
                    <a:pt x="556436" y="193636"/>
                    <a:pt x="531671" y="198399"/>
                  </a:cubicBezTo>
                  <a:lnTo>
                    <a:pt x="133526" y="318414"/>
                  </a:lnTo>
                  <a:cubicBezTo>
                    <a:pt x="78281" y="334606"/>
                    <a:pt x="20178" y="303174"/>
                    <a:pt x="3986" y="247929"/>
                  </a:cubicBezTo>
                  <a:lnTo>
                    <a:pt x="3986" y="247929"/>
                  </a:lnTo>
                  <a:cubicBezTo>
                    <a:pt x="-13159" y="187921"/>
                    <a:pt x="26846" y="126009"/>
                    <a:pt x="88758" y="117436"/>
                  </a:cubicBezTo>
                  <a:close/>
                </a:path>
              </a:pathLst>
            </a:custGeom>
            <a:solidFill>
              <a:srgbClr val="FFB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6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10019053" y="2365057"/>
              <a:ext cx="131550" cy="74295"/>
              <a:chOff x="10019053" y="2365057"/>
              <a:chExt cx="131550" cy="74295"/>
            </a:xfrm>
          </p:grpSpPr>
          <p:sp>
            <p:nvSpPr>
              <p:cNvPr id="87" name="Freeform 86">
                <a:extLst>
                  <a:ext uri="{FF2B5EF4-FFF2-40B4-BE49-F238E27FC236}">
                    <a16:creationId xmlns="" xmlns:a16="http://schemas.microsoft.com/office/drawing/2014/main" id="{2D8B9F02-8840-EF45-9A10-40A2F02BAAD5}"/>
                  </a:ext>
                </a:extLst>
              </p:cNvPr>
              <p:cNvSpPr/>
              <p:nvPr/>
            </p:nvSpPr>
            <p:spPr>
              <a:xfrm>
                <a:off x="10019159" y="2365057"/>
                <a:ext cx="127821" cy="71437"/>
              </a:xfrm>
              <a:custGeom>
                <a:avLst/>
                <a:gdLst>
                  <a:gd name="connsiteX0" fmla="*/ 0 w 127821"/>
                  <a:gd name="connsiteY0" fmla="*/ 22860 h 71437"/>
                  <a:gd name="connsiteX1" fmla="*/ 18097 w 127821"/>
                  <a:gd name="connsiteY1" fmla="*/ 40005 h 71437"/>
                  <a:gd name="connsiteX2" fmla="*/ 44767 w 127821"/>
                  <a:gd name="connsiteY2" fmla="*/ 41910 h 71437"/>
                  <a:gd name="connsiteX3" fmla="*/ 118110 w 127821"/>
                  <a:gd name="connsiteY3" fmla="*/ 71438 h 71437"/>
                  <a:gd name="connsiteX4" fmla="*/ 127635 w 127821"/>
                  <a:gd name="connsiteY4" fmla="*/ 67627 h 71437"/>
                  <a:gd name="connsiteX5" fmla="*/ 122872 w 127821"/>
                  <a:gd name="connsiteY5" fmla="*/ 59055 h 71437"/>
                  <a:gd name="connsiteX6" fmla="*/ 56197 w 127821"/>
                  <a:gd name="connsiteY6" fmla="*/ 0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7821" h="71437">
                    <a:moveTo>
                      <a:pt x="0" y="22860"/>
                    </a:moveTo>
                    <a:cubicBezTo>
                      <a:pt x="952" y="31433"/>
                      <a:pt x="9525" y="38100"/>
                      <a:pt x="18097" y="40005"/>
                    </a:cubicBezTo>
                    <a:cubicBezTo>
                      <a:pt x="26670" y="41910"/>
                      <a:pt x="36195" y="40958"/>
                      <a:pt x="44767" y="41910"/>
                    </a:cubicBezTo>
                    <a:cubicBezTo>
                      <a:pt x="71438" y="45720"/>
                      <a:pt x="91440" y="69533"/>
                      <a:pt x="118110" y="71438"/>
                    </a:cubicBezTo>
                    <a:cubicBezTo>
                      <a:pt x="121920" y="71438"/>
                      <a:pt x="126682" y="71438"/>
                      <a:pt x="127635" y="67627"/>
                    </a:cubicBezTo>
                    <a:cubicBezTo>
                      <a:pt x="128588" y="64770"/>
                      <a:pt x="125730" y="60960"/>
                      <a:pt x="122872" y="59055"/>
                    </a:cubicBezTo>
                    <a:cubicBezTo>
                      <a:pt x="100965" y="39052"/>
                      <a:pt x="79057" y="20002"/>
                      <a:pt x="56197" y="0"/>
                    </a:cubicBezTo>
                  </a:path>
                </a:pathLst>
              </a:custGeom>
              <a:solidFill>
                <a:srgbClr val="FFBE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 87">
                <a:extLst>
                  <a:ext uri="{FF2B5EF4-FFF2-40B4-BE49-F238E27FC236}">
                    <a16:creationId xmlns="" xmlns:a16="http://schemas.microsoft.com/office/drawing/2014/main" id="{2B7CB9ED-CD2B-704B-8C49-63E1A7FF615F}"/>
                  </a:ext>
                </a:extLst>
              </p:cNvPr>
              <p:cNvSpPr/>
              <p:nvPr/>
            </p:nvSpPr>
            <p:spPr>
              <a:xfrm>
                <a:off x="10019053" y="2365057"/>
                <a:ext cx="131550" cy="74295"/>
              </a:xfrm>
              <a:custGeom>
                <a:avLst/>
                <a:gdLst>
                  <a:gd name="connsiteX0" fmla="*/ 58208 w 131550"/>
                  <a:gd name="connsiteY0" fmla="*/ 0 h 74295"/>
                  <a:gd name="connsiteX1" fmla="*/ 65828 w 131550"/>
                  <a:gd name="connsiteY1" fmla="*/ 5715 h 74295"/>
                  <a:gd name="connsiteX2" fmla="*/ 85831 w 131550"/>
                  <a:gd name="connsiteY2" fmla="*/ 22860 h 74295"/>
                  <a:gd name="connsiteX3" fmla="*/ 115358 w 131550"/>
                  <a:gd name="connsiteY3" fmla="*/ 48577 h 74295"/>
                  <a:gd name="connsiteX4" fmla="*/ 123931 w 131550"/>
                  <a:gd name="connsiteY4" fmla="*/ 56197 h 74295"/>
                  <a:gd name="connsiteX5" fmla="*/ 131551 w 131550"/>
                  <a:gd name="connsiteY5" fmla="*/ 66675 h 74295"/>
                  <a:gd name="connsiteX6" fmla="*/ 126788 w 131550"/>
                  <a:gd name="connsiteY6" fmla="*/ 73342 h 74295"/>
                  <a:gd name="connsiteX7" fmla="*/ 119168 w 131550"/>
                  <a:gd name="connsiteY7" fmla="*/ 74295 h 74295"/>
                  <a:gd name="connsiteX8" fmla="*/ 106786 w 131550"/>
                  <a:gd name="connsiteY8" fmla="*/ 71438 h 74295"/>
                  <a:gd name="connsiteX9" fmla="*/ 63923 w 131550"/>
                  <a:gd name="connsiteY9" fmla="*/ 49530 h 74295"/>
                  <a:gd name="connsiteX10" fmla="*/ 44873 w 131550"/>
                  <a:gd name="connsiteY10" fmla="*/ 42863 h 74295"/>
                  <a:gd name="connsiteX11" fmla="*/ 26776 w 131550"/>
                  <a:gd name="connsiteY11" fmla="*/ 41910 h 74295"/>
                  <a:gd name="connsiteX12" fmla="*/ 2963 w 131550"/>
                  <a:gd name="connsiteY12" fmla="*/ 31433 h 74295"/>
                  <a:gd name="connsiteX13" fmla="*/ 106 w 131550"/>
                  <a:gd name="connsiteY13" fmla="*/ 21908 h 74295"/>
                  <a:gd name="connsiteX14" fmla="*/ 4868 w 131550"/>
                  <a:gd name="connsiteY14" fmla="*/ 29527 h 74295"/>
                  <a:gd name="connsiteX15" fmla="*/ 27728 w 131550"/>
                  <a:gd name="connsiteY15" fmla="*/ 38100 h 74295"/>
                  <a:gd name="connsiteX16" fmla="*/ 45826 w 131550"/>
                  <a:gd name="connsiteY16" fmla="*/ 39052 h 74295"/>
                  <a:gd name="connsiteX17" fmla="*/ 65828 w 131550"/>
                  <a:gd name="connsiteY17" fmla="*/ 45720 h 74295"/>
                  <a:gd name="connsiteX18" fmla="*/ 107738 w 131550"/>
                  <a:gd name="connsiteY18" fmla="*/ 66675 h 74295"/>
                  <a:gd name="connsiteX19" fmla="*/ 119168 w 131550"/>
                  <a:gd name="connsiteY19" fmla="*/ 68580 h 74295"/>
                  <a:gd name="connsiteX20" fmla="*/ 125836 w 131550"/>
                  <a:gd name="connsiteY20" fmla="*/ 65722 h 74295"/>
                  <a:gd name="connsiteX21" fmla="*/ 120121 w 131550"/>
                  <a:gd name="connsiteY21" fmla="*/ 58102 h 74295"/>
                  <a:gd name="connsiteX22" fmla="*/ 111548 w 131550"/>
                  <a:gd name="connsiteY22" fmla="*/ 50483 h 74295"/>
                  <a:gd name="connsiteX23" fmla="*/ 82973 w 131550"/>
                  <a:gd name="connsiteY23" fmla="*/ 24765 h 74295"/>
                  <a:gd name="connsiteX24" fmla="*/ 63923 w 131550"/>
                  <a:gd name="connsiteY24" fmla="*/ 6667 h 74295"/>
                  <a:gd name="connsiteX25" fmla="*/ 58208 w 131550"/>
                  <a:gd name="connsiteY25" fmla="*/ 0 h 74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1550" h="74295">
                    <a:moveTo>
                      <a:pt x="58208" y="0"/>
                    </a:moveTo>
                    <a:cubicBezTo>
                      <a:pt x="58208" y="0"/>
                      <a:pt x="61066" y="1905"/>
                      <a:pt x="65828" y="5715"/>
                    </a:cubicBezTo>
                    <a:cubicBezTo>
                      <a:pt x="70591" y="9525"/>
                      <a:pt x="77258" y="15240"/>
                      <a:pt x="85831" y="22860"/>
                    </a:cubicBezTo>
                    <a:cubicBezTo>
                      <a:pt x="94403" y="30480"/>
                      <a:pt x="104881" y="39052"/>
                      <a:pt x="115358" y="48577"/>
                    </a:cubicBezTo>
                    <a:cubicBezTo>
                      <a:pt x="118216" y="51435"/>
                      <a:pt x="121073" y="53340"/>
                      <a:pt x="123931" y="56197"/>
                    </a:cubicBezTo>
                    <a:cubicBezTo>
                      <a:pt x="126788" y="59055"/>
                      <a:pt x="130598" y="60960"/>
                      <a:pt x="131551" y="66675"/>
                    </a:cubicBezTo>
                    <a:cubicBezTo>
                      <a:pt x="131551" y="69533"/>
                      <a:pt x="129646" y="72390"/>
                      <a:pt x="126788" y="73342"/>
                    </a:cubicBezTo>
                    <a:cubicBezTo>
                      <a:pt x="123931" y="74295"/>
                      <a:pt x="122026" y="74295"/>
                      <a:pt x="119168" y="74295"/>
                    </a:cubicBezTo>
                    <a:cubicBezTo>
                      <a:pt x="114406" y="74295"/>
                      <a:pt x="110596" y="73342"/>
                      <a:pt x="106786" y="71438"/>
                    </a:cubicBezTo>
                    <a:cubicBezTo>
                      <a:pt x="89641" y="65722"/>
                      <a:pt x="77258" y="56197"/>
                      <a:pt x="63923" y="49530"/>
                    </a:cubicBezTo>
                    <a:cubicBezTo>
                      <a:pt x="57256" y="46672"/>
                      <a:pt x="51541" y="43815"/>
                      <a:pt x="44873" y="42863"/>
                    </a:cubicBezTo>
                    <a:cubicBezTo>
                      <a:pt x="39158" y="41910"/>
                      <a:pt x="32491" y="41910"/>
                      <a:pt x="26776" y="41910"/>
                    </a:cubicBezTo>
                    <a:cubicBezTo>
                      <a:pt x="15346" y="41910"/>
                      <a:pt x="5821" y="37147"/>
                      <a:pt x="2963" y="31433"/>
                    </a:cubicBezTo>
                    <a:cubicBezTo>
                      <a:pt x="-847" y="25717"/>
                      <a:pt x="106" y="21908"/>
                      <a:pt x="106" y="21908"/>
                    </a:cubicBezTo>
                    <a:cubicBezTo>
                      <a:pt x="1058" y="21908"/>
                      <a:pt x="106" y="25717"/>
                      <a:pt x="4868" y="29527"/>
                    </a:cubicBezTo>
                    <a:cubicBezTo>
                      <a:pt x="8678" y="34290"/>
                      <a:pt x="17251" y="38100"/>
                      <a:pt x="27728" y="38100"/>
                    </a:cubicBezTo>
                    <a:cubicBezTo>
                      <a:pt x="33443" y="38100"/>
                      <a:pt x="39158" y="38100"/>
                      <a:pt x="45826" y="39052"/>
                    </a:cubicBezTo>
                    <a:cubicBezTo>
                      <a:pt x="52493" y="40005"/>
                      <a:pt x="59161" y="41910"/>
                      <a:pt x="65828" y="45720"/>
                    </a:cubicBezTo>
                    <a:cubicBezTo>
                      <a:pt x="79163" y="51435"/>
                      <a:pt x="92498" y="61913"/>
                      <a:pt x="107738" y="66675"/>
                    </a:cubicBezTo>
                    <a:cubicBezTo>
                      <a:pt x="111548" y="67627"/>
                      <a:pt x="115358" y="68580"/>
                      <a:pt x="119168" y="68580"/>
                    </a:cubicBezTo>
                    <a:cubicBezTo>
                      <a:pt x="122978" y="68580"/>
                      <a:pt x="125836" y="67627"/>
                      <a:pt x="125836" y="65722"/>
                    </a:cubicBezTo>
                    <a:cubicBezTo>
                      <a:pt x="125836" y="63817"/>
                      <a:pt x="122978" y="60960"/>
                      <a:pt x="120121" y="58102"/>
                    </a:cubicBezTo>
                    <a:cubicBezTo>
                      <a:pt x="117263" y="55245"/>
                      <a:pt x="114406" y="53340"/>
                      <a:pt x="111548" y="50483"/>
                    </a:cubicBezTo>
                    <a:cubicBezTo>
                      <a:pt x="101071" y="40958"/>
                      <a:pt x="91546" y="32385"/>
                      <a:pt x="82973" y="24765"/>
                    </a:cubicBezTo>
                    <a:cubicBezTo>
                      <a:pt x="74401" y="17145"/>
                      <a:pt x="68686" y="11430"/>
                      <a:pt x="63923" y="6667"/>
                    </a:cubicBezTo>
                    <a:cubicBezTo>
                      <a:pt x="60113" y="2858"/>
                      <a:pt x="58208" y="0"/>
                      <a:pt x="58208" y="0"/>
                    </a:cubicBezTo>
                    <a:close/>
                  </a:path>
                </a:pathLst>
              </a:custGeom>
              <a:solidFill>
                <a:srgbClr val="EB996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9" name="Freeform 88">
              <a:extLst>
                <a:ext uri="{FF2B5EF4-FFF2-40B4-BE49-F238E27FC236}">
                  <a16:creationId xmlns="" xmlns:a16="http://schemas.microsoft.com/office/drawing/2014/main" id="{F7151164-B2DC-6C4A-B340-26E614B9F005}"/>
                </a:ext>
              </a:extLst>
            </p:cNvPr>
            <p:cNvSpPr/>
            <p:nvPr/>
          </p:nvSpPr>
          <p:spPr>
            <a:xfrm>
              <a:off x="10158934" y="2419879"/>
              <a:ext cx="83110" cy="69854"/>
            </a:xfrm>
            <a:custGeom>
              <a:avLst/>
              <a:gdLst>
                <a:gd name="connsiteX0" fmla="*/ 243 w 83110"/>
                <a:gd name="connsiteY0" fmla="*/ 3281 h 69854"/>
                <a:gd name="connsiteX1" fmla="*/ 17388 w 83110"/>
                <a:gd name="connsiteY1" fmla="*/ 3281 h 69854"/>
                <a:gd name="connsiteX2" fmla="*/ 31675 w 83110"/>
                <a:gd name="connsiteY2" fmla="*/ 13758 h 69854"/>
                <a:gd name="connsiteX3" fmla="*/ 42153 w 83110"/>
                <a:gd name="connsiteY3" fmla="*/ 33761 h 69854"/>
                <a:gd name="connsiteX4" fmla="*/ 51678 w 83110"/>
                <a:gd name="connsiteY4" fmla="*/ 54716 h 69854"/>
                <a:gd name="connsiteX5" fmla="*/ 65965 w 83110"/>
                <a:gd name="connsiteY5" fmla="*/ 68051 h 69854"/>
                <a:gd name="connsiteX6" fmla="*/ 79300 w 83110"/>
                <a:gd name="connsiteY6" fmla="*/ 68051 h 69854"/>
                <a:gd name="connsiteX7" fmla="*/ 83110 w 83110"/>
                <a:gd name="connsiteY7" fmla="*/ 65193 h 69854"/>
                <a:gd name="connsiteX8" fmla="*/ 79300 w 83110"/>
                <a:gd name="connsiteY8" fmla="*/ 67098 h 69854"/>
                <a:gd name="connsiteX9" fmla="*/ 67870 w 83110"/>
                <a:gd name="connsiteY9" fmla="*/ 66146 h 69854"/>
                <a:gd name="connsiteX10" fmla="*/ 55488 w 83110"/>
                <a:gd name="connsiteY10" fmla="*/ 52811 h 69854"/>
                <a:gd name="connsiteX11" fmla="*/ 45963 w 83110"/>
                <a:gd name="connsiteY11" fmla="*/ 31856 h 69854"/>
                <a:gd name="connsiteX12" fmla="*/ 34533 w 83110"/>
                <a:gd name="connsiteY12" fmla="*/ 10901 h 69854"/>
                <a:gd name="connsiteX13" fmla="*/ 18340 w 83110"/>
                <a:gd name="connsiteY13" fmla="*/ 423 h 69854"/>
                <a:gd name="connsiteX14" fmla="*/ 5005 w 83110"/>
                <a:gd name="connsiteY14" fmla="*/ 423 h 69854"/>
                <a:gd name="connsiteX15" fmla="*/ 243 w 83110"/>
                <a:gd name="connsiteY15" fmla="*/ 3281 h 6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110" h="69854">
                  <a:moveTo>
                    <a:pt x="243" y="3281"/>
                  </a:moveTo>
                  <a:cubicBezTo>
                    <a:pt x="243" y="4233"/>
                    <a:pt x="6910" y="423"/>
                    <a:pt x="17388" y="3281"/>
                  </a:cubicBezTo>
                  <a:cubicBezTo>
                    <a:pt x="22150" y="4233"/>
                    <a:pt x="27865" y="8043"/>
                    <a:pt x="31675" y="13758"/>
                  </a:cubicBezTo>
                  <a:cubicBezTo>
                    <a:pt x="36438" y="19473"/>
                    <a:pt x="39295" y="26141"/>
                    <a:pt x="42153" y="33761"/>
                  </a:cubicBezTo>
                  <a:cubicBezTo>
                    <a:pt x="45010" y="41381"/>
                    <a:pt x="47868" y="49001"/>
                    <a:pt x="51678" y="54716"/>
                  </a:cubicBezTo>
                  <a:cubicBezTo>
                    <a:pt x="55488" y="60431"/>
                    <a:pt x="60250" y="65193"/>
                    <a:pt x="65965" y="68051"/>
                  </a:cubicBezTo>
                  <a:cubicBezTo>
                    <a:pt x="70728" y="70908"/>
                    <a:pt x="76443" y="69956"/>
                    <a:pt x="79300" y="68051"/>
                  </a:cubicBezTo>
                  <a:cubicBezTo>
                    <a:pt x="82158" y="66146"/>
                    <a:pt x="83110" y="65193"/>
                    <a:pt x="83110" y="65193"/>
                  </a:cubicBezTo>
                  <a:cubicBezTo>
                    <a:pt x="83110" y="65193"/>
                    <a:pt x="81205" y="66146"/>
                    <a:pt x="79300" y="67098"/>
                  </a:cubicBezTo>
                  <a:cubicBezTo>
                    <a:pt x="76443" y="68051"/>
                    <a:pt x="72633" y="68051"/>
                    <a:pt x="67870" y="66146"/>
                  </a:cubicBezTo>
                  <a:cubicBezTo>
                    <a:pt x="63108" y="63288"/>
                    <a:pt x="59298" y="59478"/>
                    <a:pt x="55488" y="52811"/>
                  </a:cubicBezTo>
                  <a:cubicBezTo>
                    <a:pt x="51678" y="47096"/>
                    <a:pt x="48820" y="39476"/>
                    <a:pt x="45963" y="31856"/>
                  </a:cubicBezTo>
                  <a:cubicBezTo>
                    <a:pt x="43105" y="24236"/>
                    <a:pt x="39295" y="16616"/>
                    <a:pt x="34533" y="10901"/>
                  </a:cubicBezTo>
                  <a:cubicBezTo>
                    <a:pt x="29770" y="5186"/>
                    <a:pt x="24055" y="1376"/>
                    <a:pt x="18340" y="423"/>
                  </a:cubicBezTo>
                  <a:cubicBezTo>
                    <a:pt x="12625" y="-529"/>
                    <a:pt x="7863" y="423"/>
                    <a:pt x="5005" y="423"/>
                  </a:cubicBezTo>
                  <a:cubicBezTo>
                    <a:pt x="1195" y="2328"/>
                    <a:pt x="-710" y="3281"/>
                    <a:pt x="243" y="3281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="" xmlns:a16="http://schemas.microsoft.com/office/drawing/2014/main" id="{76D4C056-88B1-2140-817D-E65640C98653}"/>
                </a:ext>
              </a:extLst>
            </p:cNvPr>
            <p:cNvSpPr/>
            <p:nvPr/>
          </p:nvSpPr>
          <p:spPr>
            <a:xfrm>
              <a:off x="10149651" y="2349817"/>
              <a:ext cx="104775" cy="38100"/>
            </a:xfrm>
            <a:custGeom>
              <a:avLst/>
              <a:gdLst>
                <a:gd name="connsiteX0" fmla="*/ 104775 w 104775"/>
                <a:gd name="connsiteY0" fmla="*/ 0 h 38100"/>
                <a:gd name="connsiteX1" fmla="*/ 89535 w 104775"/>
                <a:gd name="connsiteY1" fmla="*/ 5715 h 38100"/>
                <a:gd name="connsiteX2" fmla="*/ 52388 w 104775"/>
                <a:gd name="connsiteY2" fmla="*/ 19050 h 38100"/>
                <a:gd name="connsiteX3" fmla="*/ 15240 w 104775"/>
                <a:gd name="connsiteY3" fmla="*/ 32385 h 38100"/>
                <a:gd name="connsiteX4" fmla="*/ 0 w 104775"/>
                <a:gd name="connsiteY4" fmla="*/ 38100 h 38100"/>
                <a:gd name="connsiteX5" fmla="*/ 16193 w 104775"/>
                <a:gd name="connsiteY5" fmla="*/ 34290 h 38100"/>
                <a:gd name="connsiteX6" fmla="*/ 53340 w 104775"/>
                <a:gd name="connsiteY6" fmla="*/ 21908 h 38100"/>
                <a:gd name="connsiteX7" fmla="*/ 90488 w 104775"/>
                <a:gd name="connsiteY7" fmla="*/ 7620 h 38100"/>
                <a:gd name="connsiteX8" fmla="*/ 104775 w 104775"/>
                <a:gd name="connsiteY8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4775" h="38100">
                  <a:moveTo>
                    <a:pt x="104775" y="0"/>
                  </a:moveTo>
                  <a:cubicBezTo>
                    <a:pt x="104775" y="0"/>
                    <a:pt x="99060" y="1905"/>
                    <a:pt x="89535" y="5715"/>
                  </a:cubicBezTo>
                  <a:cubicBezTo>
                    <a:pt x="79058" y="9525"/>
                    <a:pt x="66675" y="14288"/>
                    <a:pt x="52388" y="19050"/>
                  </a:cubicBezTo>
                  <a:cubicBezTo>
                    <a:pt x="38100" y="23813"/>
                    <a:pt x="25718" y="28575"/>
                    <a:pt x="15240" y="32385"/>
                  </a:cubicBezTo>
                  <a:cubicBezTo>
                    <a:pt x="5715" y="35242"/>
                    <a:pt x="0" y="38100"/>
                    <a:pt x="0" y="38100"/>
                  </a:cubicBezTo>
                  <a:cubicBezTo>
                    <a:pt x="0" y="38100"/>
                    <a:pt x="6668" y="37148"/>
                    <a:pt x="16193" y="34290"/>
                  </a:cubicBezTo>
                  <a:cubicBezTo>
                    <a:pt x="25718" y="31433"/>
                    <a:pt x="39053" y="27623"/>
                    <a:pt x="53340" y="21908"/>
                  </a:cubicBezTo>
                  <a:cubicBezTo>
                    <a:pt x="67628" y="17145"/>
                    <a:pt x="80963" y="11430"/>
                    <a:pt x="90488" y="7620"/>
                  </a:cubicBezTo>
                  <a:cubicBezTo>
                    <a:pt x="99060" y="2858"/>
                    <a:pt x="104775" y="0"/>
                    <a:pt x="104775" y="0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="" xmlns:a16="http://schemas.microsoft.com/office/drawing/2014/main" id="{3AA2998A-6904-8D41-8BEF-EDE0BCFCBEE3}"/>
                </a:ext>
              </a:extLst>
            </p:cNvPr>
            <p:cNvSpPr/>
            <p:nvPr/>
          </p:nvSpPr>
          <p:spPr>
            <a:xfrm>
              <a:off x="10126753" y="2446972"/>
              <a:ext cx="57188" cy="57523"/>
            </a:xfrm>
            <a:custGeom>
              <a:avLst/>
              <a:gdLst>
                <a:gd name="connsiteX0" fmla="*/ 20994 w 57188"/>
                <a:gd name="connsiteY0" fmla="*/ 0 h 57523"/>
                <a:gd name="connsiteX1" fmla="*/ 24804 w 57188"/>
                <a:gd name="connsiteY1" fmla="*/ 3810 h 57523"/>
                <a:gd name="connsiteX2" fmla="*/ 29566 w 57188"/>
                <a:gd name="connsiteY2" fmla="*/ 15240 h 57523"/>
                <a:gd name="connsiteX3" fmla="*/ 24804 w 57188"/>
                <a:gd name="connsiteY3" fmla="*/ 21908 h 57523"/>
                <a:gd name="connsiteX4" fmla="*/ 14326 w 57188"/>
                <a:gd name="connsiteY4" fmla="*/ 24765 h 57523"/>
                <a:gd name="connsiteX5" fmla="*/ 2896 w 57188"/>
                <a:gd name="connsiteY5" fmla="*/ 30480 h 57523"/>
                <a:gd name="connsiteX6" fmla="*/ 991 w 57188"/>
                <a:gd name="connsiteY6" fmla="*/ 44768 h 57523"/>
                <a:gd name="connsiteX7" fmla="*/ 10516 w 57188"/>
                <a:gd name="connsiteY7" fmla="*/ 55245 h 57523"/>
                <a:gd name="connsiteX8" fmla="*/ 22899 w 57188"/>
                <a:gd name="connsiteY8" fmla="*/ 57150 h 57523"/>
                <a:gd name="connsiteX9" fmla="*/ 42901 w 57188"/>
                <a:gd name="connsiteY9" fmla="*/ 49530 h 57523"/>
                <a:gd name="connsiteX10" fmla="*/ 54331 w 57188"/>
                <a:gd name="connsiteY10" fmla="*/ 40958 h 57523"/>
                <a:gd name="connsiteX11" fmla="*/ 57189 w 57188"/>
                <a:gd name="connsiteY11" fmla="*/ 36195 h 57523"/>
                <a:gd name="connsiteX12" fmla="*/ 53379 w 57188"/>
                <a:gd name="connsiteY12" fmla="*/ 40005 h 57523"/>
                <a:gd name="connsiteX13" fmla="*/ 41949 w 57188"/>
                <a:gd name="connsiteY13" fmla="*/ 47625 h 57523"/>
                <a:gd name="connsiteX14" fmla="*/ 22899 w 57188"/>
                <a:gd name="connsiteY14" fmla="*/ 54293 h 57523"/>
                <a:gd name="connsiteX15" fmla="*/ 3849 w 57188"/>
                <a:gd name="connsiteY15" fmla="*/ 43815 h 57523"/>
                <a:gd name="connsiteX16" fmla="*/ 4801 w 57188"/>
                <a:gd name="connsiteY16" fmla="*/ 32385 h 57523"/>
                <a:gd name="connsiteX17" fmla="*/ 14326 w 57188"/>
                <a:gd name="connsiteY17" fmla="*/ 27623 h 57523"/>
                <a:gd name="connsiteX18" fmla="*/ 24804 w 57188"/>
                <a:gd name="connsiteY18" fmla="*/ 23813 h 57523"/>
                <a:gd name="connsiteX19" fmla="*/ 30519 w 57188"/>
                <a:gd name="connsiteY19" fmla="*/ 15240 h 57523"/>
                <a:gd name="connsiteX20" fmla="*/ 23851 w 57188"/>
                <a:gd name="connsiteY20" fmla="*/ 1905 h 57523"/>
                <a:gd name="connsiteX21" fmla="*/ 20994 w 57188"/>
                <a:gd name="connsiteY21" fmla="*/ 0 h 57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7188" h="57523">
                  <a:moveTo>
                    <a:pt x="20994" y="0"/>
                  </a:moveTo>
                  <a:cubicBezTo>
                    <a:pt x="20994" y="0"/>
                    <a:pt x="21946" y="1905"/>
                    <a:pt x="24804" y="3810"/>
                  </a:cubicBezTo>
                  <a:cubicBezTo>
                    <a:pt x="26708" y="5715"/>
                    <a:pt x="30519" y="10478"/>
                    <a:pt x="29566" y="15240"/>
                  </a:cubicBezTo>
                  <a:cubicBezTo>
                    <a:pt x="29566" y="18098"/>
                    <a:pt x="27661" y="20003"/>
                    <a:pt x="24804" y="21908"/>
                  </a:cubicBezTo>
                  <a:cubicBezTo>
                    <a:pt x="21946" y="23813"/>
                    <a:pt x="18136" y="23813"/>
                    <a:pt x="14326" y="24765"/>
                  </a:cubicBezTo>
                  <a:cubicBezTo>
                    <a:pt x="10516" y="25718"/>
                    <a:pt x="5754" y="26670"/>
                    <a:pt x="2896" y="30480"/>
                  </a:cubicBezTo>
                  <a:cubicBezTo>
                    <a:pt x="39" y="34290"/>
                    <a:pt x="-914" y="40005"/>
                    <a:pt x="991" y="44768"/>
                  </a:cubicBezTo>
                  <a:cubicBezTo>
                    <a:pt x="2896" y="49530"/>
                    <a:pt x="6706" y="53340"/>
                    <a:pt x="10516" y="55245"/>
                  </a:cubicBezTo>
                  <a:cubicBezTo>
                    <a:pt x="14326" y="57150"/>
                    <a:pt x="19089" y="58103"/>
                    <a:pt x="22899" y="57150"/>
                  </a:cubicBezTo>
                  <a:cubicBezTo>
                    <a:pt x="30519" y="55245"/>
                    <a:pt x="37186" y="52388"/>
                    <a:pt x="42901" y="49530"/>
                  </a:cubicBezTo>
                  <a:cubicBezTo>
                    <a:pt x="48616" y="46673"/>
                    <a:pt x="52426" y="43815"/>
                    <a:pt x="54331" y="40958"/>
                  </a:cubicBezTo>
                  <a:cubicBezTo>
                    <a:pt x="56236" y="38100"/>
                    <a:pt x="57189" y="36195"/>
                    <a:pt x="57189" y="36195"/>
                  </a:cubicBezTo>
                  <a:cubicBezTo>
                    <a:pt x="57189" y="36195"/>
                    <a:pt x="56236" y="38100"/>
                    <a:pt x="53379" y="40005"/>
                  </a:cubicBezTo>
                  <a:cubicBezTo>
                    <a:pt x="51474" y="41910"/>
                    <a:pt x="46711" y="44768"/>
                    <a:pt x="41949" y="47625"/>
                  </a:cubicBezTo>
                  <a:cubicBezTo>
                    <a:pt x="37186" y="50483"/>
                    <a:pt x="30519" y="52388"/>
                    <a:pt x="22899" y="54293"/>
                  </a:cubicBezTo>
                  <a:cubicBezTo>
                    <a:pt x="16231" y="55245"/>
                    <a:pt x="6706" y="51435"/>
                    <a:pt x="3849" y="43815"/>
                  </a:cubicBezTo>
                  <a:cubicBezTo>
                    <a:pt x="2896" y="40005"/>
                    <a:pt x="2896" y="35243"/>
                    <a:pt x="4801" y="32385"/>
                  </a:cubicBezTo>
                  <a:cubicBezTo>
                    <a:pt x="6706" y="29528"/>
                    <a:pt x="10516" y="28575"/>
                    <a:pt x="14326" y="27623"/>
                  </a:cubicBezTo>
                  <a:cubicBezTo>
                    <a:pt x="18136" y="26670"/>
                    <a:pt x="21946" y="25718"/>
                    <a:pt x="24804" y="23813"/>
                  </a:cubicBezTo>
                  <a:cubicBezTo>
                    <a:pt x="28614" y="21908"/>
                    <a:pt x="30519" y="19050"/>
                    <a:pt x="30519" y="15240"/>
                  </a:cubicBezTo>
                  <a:cubicBezTo>
                    <a:pt x="30519" y="8573"/>
                    <a:pt x="26708" y="4763"/>
                    <a:pt x="23851" y="1905"/>
                  </a:cubicBezTo>
                  <a:cubicBezTo>
                    <a:pt x="21946" y="953"/>
                    <a:pt x="20994" y="0"/>
                    <a:pt x="20994" y="0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 91">
              <a:extLst>
                <a:ext uri="{FF2B5EF4-FFF2-40B4-BE49-F238E27FC236}">
                  <a16:creationId xmlns="" xmlns:a16="http://schemas.microsoft.com/office/drawing/2014/main" id="{9FD4C52C-3D16-8149-8788-F8891359532F}"/>
                </a:ext>
              </a:extLst>
            </p:cNvPr>
            <p:cNvSpPr/>
            <p:nvPr/>
          </p:nvSpPr>
          <p:spPr>
            <a:xfrm>
              <a:off x="10129649" y="2480309"/>
              <a:ext cx="58102" cy="50720"/>
            </a:xfrm>
            <a:custGeom>
              <a:avLst/>
              <a:gdLst>
                <a:gd name="connsiteX0" fmla="*/ 8573 w 58102"/>
                <a:gd name="connsiteY0" fmla="*/ 20003 h 50720"/>
                <a:gd name="connsiteX1" fmla="*/ 4763 w 58102"/>
                <a:gd name="connsiteY1" fmla="*/ 21908 h 50720"/>
                <a:gd name="connsiteX2" fmla="*/ 0 w 58102"/>
                <a:gd name="connsiteY2" fmla="*/ 33338 h 50720"/>
                <a:gd name="connsiteX3" fmla="*/ 11430 w 58102"/>
                <a:gd name="connsiteY3" fmla="*/ 48578 h 50720"/>
                <a:gd name="connsiteX4" fmla="*/ 34290 w 58102"/>
                <a:gd name="connsiteY4" fmla="*/ 48578 h 50720"/>
                <a:gd name="connsiteX5" fmla="*/ 52388 w 58102"/>
                <a:gd name="connsiteY5" fmla="*/ 34290 h 50720"/>
                <a:gd name="connsiteX6" fmla="*/ 58103 w 58102"/>
                <a:gd name="connsiteY6" fmla="*/ 16193 h 50720"/>
                <a:gd name="connsiteX7" fmla="*/ 57150 w 58102"/>
                <a:gd name="connsiteY7" fmla="*/ 3810 h 50720"/>
                <a:gd name="connsiteX8" fmla="*/ 55245 w 58102"/>
                <a:gd name="connsiteY8" fmla="*/ 0 h 50720"/>
                <a:gd name="connsiteX9" fmla="*/ 56198 w 58102"/>
                <a:gd name="connsiteY9" fmla="*/ 16193 h 50720"/>
                <a:gd name="connsiteX10" fmla="*/ 49530 w 58102"/>
                <a:gd name="connsiteY10" fmla="*/ 32385 h 50720"/>
                <a:gd name="connsiteX11" fmla="*/ 32385 w 58102"/>
                <a:gd name="connsiteY11" fmla="*/ 44768 h 50720"/>
                <a:gd name="connsiteX12" fmla="*/ 11430 w 58102"/>
                <a:gd name="connsiteY12" fmla="*/ 44768 h 50720"/>
                <a:gd name="connsiteX13" fmla="*/ 953 w 58102"/>
                <a:gd name="connsiteY13" fmla="*/ 32385 h 50720"/>
                <a:gd name="connsiteX14" fmla="*/ 4763 w 58102"/>
                <a:gd name="connsiteY14" fmla="*/ 21908 h 50720"/>
                <a:gd name="connsiteX15" fmla="*/ 8573 w 58102"/>
                <a:gd name="connsiteY15" fmla="*/ 20003 h 50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102" h="50720">
                  <a:moveTo>
                    <a:pt x="8573" y="20003"/>
                  </a:moveTo>
                  <a:cubicBezTo>
                    <a:pt x="8573" y="20003"/>
                    <a:pt x="6668" y="20003"/>
                    <a:pt x="4763" y="21908"/>
                  </a:cubicBezTo>
                  <a:cubicBezTo>
                    <a:pt x="2858" y="23813"/>
                    <a:pt x="0" y="27623"/>
                    <a:pt x="0" y="33338"/>
                  </a:cubicBezTo>
                  <a:cubicBezTo>
                    <a:pt x="0" y="39053"/>
                    <a:pt x="4763" y="45720"/>
                    <a:pt x="11430" y="48578"/>
                  </a:cubicBezTo>
                  <a:cubicBezTo>
                    <a:pt x="18098" y="51435"/>
                    <a:pt x="26670" y="51435"/>
                    <a:pt x="34290" y="48578"/>
                  </a:cubicBezTo>
                  <a:cubicBezTo>
                    <a:pt x="41910" y="45720"/>
                    <a:pt x="48578" y="40958"/>
                    <a:pt x="52388" y="34290"/>
                  </a:cubicBezTo>
                  <a:cubicBezTo>
                    <a:pt x="56198" y="28575"/>
                    <a:pt x="58103" y="21908"/>
                    <a:pt x="58103" y="16193"/>
                  </a:cubicBezTo>
                  <a:cubicBezTo>
                    <a:pt x="58103" y="10478"/>
                    <a:pt x="57150" y="6668"/>
                    <a:pt x="57150" y="3810"/>
                  </a:cubicBezTo>
                  <a:cubicBezTo>
                    <a:pt x="56198" y="953"/>
                    <a:pt x="55245" y="0"/>
                    <a:pt x="55245" y="0"/>
                  </a:cubicBezTo>
                  <a:cubicBezTo>
                    <a:pt x="54293" y="0"/>
                    <a:pt x="57150" y="6668"/>
                    <a:pt x="56198" y="16193"/>
                  </a:cubicBezTo>
                  <a:cubicBezTo>
                    <a:pt x="55245" y="20955"/>
                    <a:pt x="53340" y="26670"/>
                    <a:pt x="49530" y="32385"/>
                  </a:cubicBezTo>
                  <a:cubicBezTo>
                    <a:pt x="45720" y="38100"/>
                    <a:pt x="40005" y="42863"/>
                    <a:pt x="32385" y="44768"/>
                  </a:cubicBezTo>
                  <a:cubicBezTo>
                    <a:pt x="24765" y="47625"/>
                    <a:pt x="17145" y="47625"/>
                    <a:pt x="11430" y="44768"/>
                  </a:cubicBezTo>
                  <a:cubicBezTo>
                    <a:pt x="5715" y="41910"/>
                    <a:pt x="1905" y="37148"/>
                    <a:pt x="953" y="32385"/>
                  </a:cubicBezTo>
                  <a:cubicBezTo>
                    <a:pt x="0" y="27623"/>
                    <a:pt x="2858" y="23813"/>
                    <a:pt x="4763" y="21908"/>
                  </a:cubicBezTo>
                  <a:cubicBezTo>
                    <a:pt x="7620" y="20003"/>
                    <a:pt x="8573" y="20003"/>
                    <a:pt x="8573" y="20003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 92">
              <a:extLst>
                <a:ext uri="{FF2B5EF4-FFF2-40B4-BE49-F238E27FC236}">
                  <a16:creationId xmlns="" xmlns:a16="http://schemas.microsoft.com/office/drawing/2014/main" id="{8AF08984-3BEB-F64E-A71A-196BA43C9198}"/>
                </a:ext>
              </a:extLst>
            </p:cNvPr>
            <p:cNvSpPr/>
            <p:nvPr/>
          </p:nvSpPr>
          <p:spPr>
            <a:xfrm>
              <a:off x="10044876" y="2414542"/>
              <a:ext cx="41022" cy="50527"/>
            </a:xfrm>
            <a:custGeom>
              <a:avLst/>
              <a:gdLst>
                <a:gd name="connsiteX0" fmla="*/ 22860 w 41022"/>
                <a:gd name="connsiteY0" fmla="*/ 50528 h 50527"/>
                <a:gd name="connsiteX1" fmla="*/ 20003 w 41022"/>
                <a:gd name="connsiteY1" fmla="*/ 42908 h 50527"/>
                <a:gd name="connsiteX2" fmla="*/ 4763 w 41022"/>
                <a:gd name="connsiteY2" fmla="*/ 30525 h 50527"/>
                <a:gd name="connsiteX3" fmla="*/ 4763 w 41022"/>
                <a:gd name="connsiteY3" fmla="*/ 33383 h 50527"/>
                <a:gd name="connsiteX4" fmla="*/ 14288 w 41022"/>
                <a:gd name="connsiteY4" fmla="*/ 27668 h 50527"/>
                <a:gd name="connsiteX5" fmla="*/ 40958 w 41022"/>
                <a:gd name="connsiteY5" fmla="*/ 45 h 50527"/>
                <a:gd name="connsiteX6" fmla="*/ 12383 w 41022"/>
                <a:gd name="connsiteY6" fmla="*/ 24810 h 50527"/>
                <a:gd name="connsiteX7" fmla="*/ 2858 w 41022"/>
                <a:gd name="connsiteY7" fmla="*/ 30525 h 50527"/>
                <a:gd name="connsiteX8" fmla="*/ 0 w 41022"/>
                <a:gd name="connsiteY8" fmla="*/ 32430 h 50527"/>
                <a:gd name="connsiteX9" fmla="*/ 3810 w 41022"/>
                <a:gd name="connsiteY9" fmla="*/ 33383 h 50527"/>
                <a:gd name="connsiteX10" fmla="*/ 19050 w 41022"/>
                <a:gd name="connsiteY10" fmla="*/ 43860 h 50527"/>
                <a:gd name="connsiteX11" fmla="*/ 22860 w 41022"/>
                <a:gd name="connsiteY11" fmla="*/ 50528 h 50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022" h="50527">
                  <a:moveTo>
                    <a:pt x="22860" y="50528"/>
                  </a:moveTo>
                  <a:cubicBezTo>
                    <a:pt x="22860" y="50528"/>
                    <a:pt x="22860" y="47670"/>
                    <a:pt x="20003" y="42908"/>
                  </a:cubicBezTo>
                  <a:cubicBezTo>
                    <a:pt x="17145" y="39098"/>
                    <a:pt x="12383" y="33383"/>
                    <a:pt x="4763" y="30525"/>
                  </a:cubicBezTo>
                  <a:lnTo>
                    <a:pt x="4763" y="33383"/>
                  </a:lnTo>
                  <a:cubicBezTo>
                    <a:pt x="7620" y="31478"/>
                    <a:pt x="11430" y="30525"/>
                    <a:pt x="14288" y="27668"/>
                  </a:cubicBezTo>
                  <a:cubicBezTo>
                    <a:pt x="32385" y="16238"/>
                    <a:pt x="41910" y="45"/>
                    <a:pt x="40958" y="45"/>
                  </a:cubicBezTo>
                  <a:cubicBezTo>
                    <a:pt x="40005" y="-907"/>
                    <a:pt x="30480" y="13380"/>
                    <a:pt x="12383" y="24810"/>
                  </a:cubicBezTo>
                  <a:cubicBezTo>
                    <a:pt x="9525" y="26715"/>
                    <a:pt x="5715" y="28620"/>
                    <a:pt x="2858" y="30525"/>
                  </a:cubicBezTo>
                  <a:lnTo>
                    <a:pt x="0" y="32430"/>
                  </a:lnTo>
                  <a:lnTo>
                    <a:pt x="3810" y="33383"/>
                  </a:lnTo>
                  <a:cubicBezTo>
                    <a:pt x="10478" y="36240"/>
                    <a:pt x="16193" y="41003"/>
                    <a:pt x="19050" y="43860"/>
                  </a:cubicBezTo>
                  <a:cubicBezTo>
                    <a:pt x="20955" y="47670"/>
                    <a:pt x="21908" y="50528"/>
                    <a:pt x="22860" y="50528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 93">
              <a:extLst>
                <a:ext uri="{FF2B5EF4-FFF2-40B4-BE49-F238E27FC236}">
                  <a16:creationId xmlns="" xmlns:a16="http://schemas.microsoft.com/office/drawing/2014/main" id="{70655FCA-6DEE-C643-A793-A4793679C089}"/>
                </a:ext>
              </a:extLst>
            </p:cNvPr>
            <p:cNvSpPr/>
            <p:nvPr/>
          </p:nvSpPr>
          <p:spPr>
            <a:xfrm>
              <a:off x="10194267" y="2419246"/>
              <a:ext cx="6058" cy="25821"/>
            </a:xfrm>
            <a:custGeom>
              <a:avLst/>
              <a:gdLst>
                <a:gd name="connsiteX0" fmla="*/ 5867 w 6058"/>
                <a:gd name="connsiteY0" fmla="*/ 104 h 25821"/>
                <a:gd name="connsiteX1" fmla="*/ 152 w 6058"/>
                <a:gd name="connsiteY1" fmla="*/ 12486 h 25821"/>
                <a:gd name="connsiteX2" fmla="*/ 3962 w 6058"/>
                <a:gd name="connsiteY2" fmla="*/ 25821 h 25821"/>
                <a:gd name="connsiteX3" fmla="*/ 3009 w 6058"/>
                <a:gd name="connsiteY3" fmla="*/ 13439 h 25821"/>
                <a:gd name="connsiteX4" fmla="*/ 5867 w 6058"/>
                <a:gd name="connsiteY4" fmla="*/ 104 h 2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8" h="25821">
                  <a:moveTo>
                    <a:pt x="5867" y="104"/>
                  </a:moveTo>
                  <a:cubicBezTo>
                    <a:pt x="4914" y="-849"/>
                    <a:pt x="1104" y="4866"/>
                    <a:pt x="152" y="12486"/>
                  </a:cubicBezTo>
                  <a:cubicBezTo>
                    <a:pt x="-801" y="20106"/>
                    <a:pt x="3009" y="25821"/>
                    <a:pt x="3962" y="25821"/>
                  </a:cubicBezTo>
                  <a:cubicBezTo>
                    <a:pt x="4914" y="25821"/>
                    <a:pt x="3009" y="20106"/>
                    <a:pt x="3009" y="13439"/>
                  </a:cubicBezTo>
                  <a:cubicBezTo>
                    <a:pt x="3962" y="5819"/>
                    <a:pt x="6819" y="1056"/>
                    <a:pt x="5867" y="104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6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7316709" y="2136105"/>
            <a:ext cx="391689" cy="304223"/>
            <a:chOff x="7907378" y="2416332"/>
            <a:chExt cx="306793" cy="238285"/>
          </a:xfrm>
        </p:grpSpPr>
        <p:grpSp>
          <p:nvGrpSpPr>
            <p:cNvPr id="97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7907378" y="2416332"/>
              <a:ext cx="306793" cy="238285"/>
              <a:chOff x="7907378" y="2416332"/>
              <a:chExt cx="306793" cy="238285"/>
            </a:xfrm>
          </p:grpSpPr>
          <p:sp>
            <p:nvSpPr>
              <p:cNvPr id="98" name="Freeform 97">
                <a:extLst>
                  <a:ext uri="{FF2B5EF4-FFF2-40B4-BE49-F238E27FC236}">
                    <a16:creationId xmlns="" xmlns:a16="http://schemas.microsoft.com/office/drawing/2014/main" id="{CCCCF89E-997C-D147-8892-FD7594F24A90}"/>
                  </a:ext>
                </a:extLst>
              </p:cNvPr>
              <p:cNvSpPr/>
              <p:nvPr/>
            </p:nvSpPr>
            <p:spPr>
              <a:xfrm>
                <a:off x="7907378" y="2416332"/>
                <a:ext cx="306793" cy="238285"/>
              </a:xfrm>
              <a:custGeom>
                <a:avLst/>
                <a:gdLst>
                  <a:gd name="connsiteX0" fmla="*/ 306793 w 306793"/>
                  <a:gd name="connsiteY0" fmla="*/ 151608 h 238285"/>
                  <a:gd name="connsiteX1" fmla="*/ 233451 w 306793"/>
                  <a:gd name="connsiteY1" fmla="*/ 42070 h 238285"/>
                  <a:gd name="connsiteX2" fmla="*/ 115341 w 306793"/>
                  <a:gd name="connsiteY2" fmla="*/ 160 h 238285"/>
                  <a:gd name="connsiteX3" fmla="*/ 1041 w 306793"/>
                  <a:gd name="connsiteY3" fmla="*/ 37308 h 238285"/>
                  <a:gd name="connsiteX4" fmla="*/ 98196 w 306793"/>
                  <a:gd name="connsiteY4" fmla="*/ 36355 h 238285"/>
                  <a:gd name="connsiteX5" fmla="*/ 109626 w 306793"/>
                  <a:gd name="connsiteY5" fmla="*/ 42070 h 238285"/>
                  <a:gd name="connsiteX6" fmla="*/ 22948 w 306793"/>
                  <a:gd name="connsiteY6" fmla="*/ 62073 h 238285"/>
                  <a:gd name="connsiteX7" fmla="*/ 26758 w 306793"/>
                  <a:gd name="connsiteY7" fmla="*/ 85885 h 238285"/>
                  <a:gd name="connsiteX8" fmla="*/ 105816 w 306793"/>
                  <a:gd name="connsiteY8" fmla="*/ 75408 h 238285"/>
                  <a:gd name="connsiteX9" fmla="*/ 30568 w 306793"/>
                  <a:gd name="connsiteY9" fmla="*/ 96363 h 238285"/>
                  <a:gd name="connsiteX10" fmla="*/ 32473 w 306793"/>
                  <a:gd name="connsiteY10" fmla="*/ 120175 h 238285"/>
                  <a:gd name="connsiteX11" fmla="*/ 107721 w 306793"/>
                  <a:gd name="connsiteY11" fmla="*/ 102078 h 238285"/>
                  <a:gd name="connsiteX12" fmla="*/ 49618 w 306793"/>
                  <a:gd name="connsiteY12" fmla="*/ 127795 h 238285"/>
                  <a:gd name="connsiteX13" fmla="*/ 59143 w 306793"/>
                  <a:gd name="connsiteY13" fmla="*/ 144940 h 238285"/>
                  <a:gd name="connsiteX14" fmla="*/ 115341 w 306793"/>
                  <a:gd name="connsiteY14" fmla="*/ 123033 h 238285"/>
                  <a:gd name="connsiteX15" fmla="*/ 134391 w 306793"/>
                  <a:gd name="connsiteY15" fmla="*/ 145893 h 238285"/>
                  <a:gd name="connsiteX16" fmla="*/ 193446 w 306793"/>
                  <a:gd name="connsiteY16" fmla="*/ 213520 h 238285"/>
                  <a:gd name="connsiteX17" fmla="*/ 255358 w 306793"/>
                  <a:gd name="connsiteY17" fmla="*/ 238285 h 238285"/>
                  <a:gd name="connsiteX18" fmla="*/ 306793 w 306793"/>
                  <a:gd name="connsiteY18" fmla="*/ 151608 h 238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6793" h="238285">
                    <a:moveTo>
                      <a:pt x="306793" y="151608"/>
                    </a:moveTo>
                    <a:cubicBezTo>
                      <a:pt x="306793" y="151608"/>
                      <a:pt x="244881" y="50643"/>
                      <a:pt x="233451" y="42070"/>
                    </a:cubicBezTo>
                    <a:cubicBezTo>
                      <a:pt x="222021" y="33498"/>
                      <a:pt x="123913" y="-2697"/>
                      <a:pt x="115341" y="160"/>
                    </a:cubicBezTo>
                    <a:cubicBezTo>
                      <a:pt x="106768" y="3018"/>
                      <a:pt x="-12294" y="23020"/>
                      <a:pt x="1041" y="37308"/>
                    </a:cubicBezTo>
                    <a:cubicBezTo>
                      <a:pt x="14376" y="51595"/>
                      <a:pt x="98196" y="36355"/>
                      <a:pt x="98196" y="36355"/>
                    </a:cubicBezTo>
                    <a:lnTo>
                      <a:pt x="109626" y="42070"/>
                    </a:lnTo>
                    <a:cubicBezTo>
                      <a:pt x="109626" y="42070"/>
                      <a:pt x="38188" y="53500"/>
                      <a:pt x="22948" y="62073"/>
                    </a:cubicBezTo>
                    <a:cubicBezTo>
                      <a:pt x="8661" y="69693"/>
                      <a:pt x="13423" y="86838"/>
                      <a:pt x="26758" y="85885"/>
                    </a:cubicBezTo>
                    <a:cubicBezTo>
                      <a:pt x="40093" y="84933"/>
                      <a:pt x="102006" y="72550"/>
                      <a:pt x="105816" y="75408"/>
                    </a:cubicBezTo>
                    <a:cubicBezTo>
                      <a:pt x="109626" y="78265"/>
                      <a:pt x="38188" y="92553"/>
                      <a:pt x="30568" y="96363"/>
                    </a:cubicBezTo>
                    <a:cubicBezTo>
                      <a:pt x="20091" y="102078"/>
                      <a:pt x="19138" y="121128"/>
                      <a:pt x="32473" y="120175"/>
                    </a:cubicBezTo>
                    <a:cubicBezTo>
                      <a:pt x="40093" y="119223"/>
                      <a:pt x="107721" y="102078"/>
                      <a:pt x="107721" y="102078"/>
                    </a:cubicBezTo>
                    <a:cubicBezTo>
                      <a:pt x="107721" y="102078"/>
                      <a:pt x="54381" y="123033"/>
                      <a:pt x="49618" y="127795"/>
                    </a:cubicBezTo>
                    <a:cubicBezTo>
                      <a:pt x="41998" y="135415"/>
                      <a:pt x="47713" y="146845"/>
                      <a:pt x="59143" y="144940"/>
                    </a:cubicBezTo>
                    <a:cubicBezTo>
                      <a:pt x="66763" y="143035"/>
                      <a:pt x="104863" y="124938"/>
                      <a:pt x="115341" y="123033"/>
                    </a:cubicBezTo>
                    <a:cubicBezTo>
                      <a:pt x="115341" y="123033"/>
                      <a:pt x="124866" y="125890"/>
                      <a:pt x="134391" y="145893"/>
                    </a:cubicBezTo>
                    <a:cubicBezTo>
                      <a:pt x="138201" y="155418"/>
                      <a:pt x="158203" y="214473"/>
                      <a:pt x="193446" y="213520"/>
                    </a:cubicBezTo>
                    <a:cubicBezTo>
                      <a:pt x="224878" y="212568"/>
                      <a:pt x="255358" y="238285"/>
                      <a:pt x="255358" y="238285"/>
                    </a:cubicBezTo>
                    <a:lnTo>
                      <a:pt x="306793" y="151608"/>
                    </a:lnTo>
                    <a:close/>
                  </a:path>
                </a:pathLst>
              </a:custGeom>
              <a:solidFill>
                <a:srgbClr val="FFBE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 98">
                <a:extLst>
                  <a:ext uri="{FF2B5EF4-FFF2-40B4-BE49-F238E27FC236}">
                    <a16:creationId xmlns="" xmlns:a16="http://schemas.microsoft.com/office/drawing/2014/main" id="{06B641D4-F4B0-5F42-9426-D94C577E8D19}"/>
                  </a:ext>
                </a:extLst>
              </p:cNvPr>
              <p:cNvSpPr/>
              <p:nvPr/>
            </p:nvSpPr>
            <p:spPr>
              <a:xfrm>
                <a:off x="7909371" y="2448877"/>
                <a:ext cx="148590" cy="21045"/>
              </a:xfrm>
              <a:custGeom>
                <a:avLst/>
                <a:gdLst>
                  <a:gd name="connsiteX0" fmla="*/ 0 w 148590"/>
                  <a:gd name="connsiteY0" fmla="*/ 4763 h 21045"/>
                  <a:gd name="connsiteX1" fmla="*/ 21908 w 148590"/>
                  <a:gd name="connsiteY1" fmla="*/ 10477 h 21045"/>
                  <a:gd name="connsiteX2" fmla="*/ 46673 w 148590"/>
                  <a:gd name="connsiteY2" fmla="*/ 11430 h 21045"/>
                  <a:gd name="connsiteX3" fmla="*/ 76200 w 148590"/>
                  <a:gd name="connsiteY3" fmla="*/ 7620 h 21045"/>
                  <a:gd name="connsiteX4" fmla="*/ 98108 w 148590"/>
                  <a:gd name="connsiteY4" fmla="*/ 4763 h 21045"/>
                  <a:gd name="connsiteX5" fmla="*/ 97155 w 148590"/>
                  <a:gd name="connsiteY5" fmla="*/ 4763 h 21045"/>
                  <a:gd name="connsiteX6" fmla="*/ 148590 w 148590"/>
                  <a:gd name="connsiteY6" fmla="*/ 20955 h 21045"/>
                  <a:gd name="connsiteX7" fmla="*/ 99060 w 148590"/>
                  <a:gd name="connsiteY7" fmla="*/ 0 h 21045"/>
                  <a:gd name="connsiteX8" fmla="*/ 98108 w 148590"/>
                  <a:gd name="connsiteY8" fmla="*/ 0 h 21045"/>
                  <a:gd name="connsiteX9" fmla="*/ 97155 w 148590"/>
                  <a:gd name="connsiteY9" fmla="*/ 0 h 21045"/>
                  <a:gd name="connsiteX10" fmla="*/ 75248 w 148590"/>
                  <a:gd name="connsiteY10" fmla="*/ 2857 h 21045"/>
                  <a:gd name="connsiteX11" fmla="*/ 45720 w 148590"/>
                  <a:gd name="connsiteY11" fmla="*/ 6667 h 21045"/>
                  <a:gd name="connsiteX12" fmla="*/ 21908 w 148590"/>
                  <a:gd name="connsiteY12" fmla="*/ 6667 h 21045"/>
                  <a:gd name="connsiteX13" fmla="*/ 0 w 148590"/>
                  <a:gd name="connsiteY13" fmla="*/ 4763 h 21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8590" h="21045">
                    <a:moveTo>
                      <a:pt x="0" y="4763"/>
                    </a:moveTo>
                    <a:cubicBezTo>
                      <a:pt x="0" y="5715"/>
                      <a:pt x="7620" y="8572"/>
                      <a:pt x="21908" y="10477"/>
                    </a:cubicBezTo>
                    <a:cubicBezTo>
                      <a:pt x="28575" y="11430"/>
                      <a:pt x="37148" y="12382"/>
                      <a:pt x="46673" y="11430"/>
                    </a:cubicBezTo>
                    <a:cubicBezTo>
                      <a:pt x="56198" y="10477"/>
                      <a:pt x="65723" y="8572"/>
                      <a:pt x="76200" y="7620"/>
                    </a:cubicBezTo>
                    <a:cubicBezTo>
                      <a:pt x="83820" y="6667"/>
                      <a:pt x="91440" y="5715"/>
                      <a:pt x="98108" y="4763"/>
                    </a:cubicBezTo>
                    <a:lnTo>
                      <a:pt x="97155" y="4763"/>
                    </a:lnTo>
                    <a:cubicBezTo>
                      <a:pt x="126683" y="15240"/>
                      <a:pt x="148590" y="21907"/>
                      <a:pt x="148590" y="20955"/>
                    </a:cubicBezTo>
                    <a:cubicBezTo>
                      <a:pt x="148590" y="20002"/>
                      <a:pt x="128588" y="10477"/>
                      <a:pt x="99060" y="0"/>
                    </a:cubicBezTo>
                    <a:lnTo>
                      <a:pt x="98108" y="0"/>
                    </a:lnTo>
                    <a:lnTo>
                      <a:pt x="97155" y="0"/>
                    </a:lnTo>
                    <a:cubicBezTo>
                      <a:pt x="90488" y="952"/>
                      <a:pt x="82867" y="1905"/>
                      <a:pt x="75248" y="2857"/>
                    </a:cubicBezTo>
                    <a:cubicBezTo>
                      <a:pt x="64770" y="4763"/>
                      <a:pt x="55245" y="5715"/>
                      <a:pt x="45720" y="6667"/>
                    </a:cubicBezTo>
                    <a:cubicBezTo>
                      <a:pt x="37148" y="7620"/>
                      <a:pt x="28575" y="7620"/>
                      <a:pt x="21908" y="6667"/>
                    </a:cubicBezTo>
                    <a:cubicBezTo>
                      <a:pt x="8573" y="5715"/>
                      <a:pt x="0" y="3810"/>
                      <a:pt x="0" y="4763"/>
                    </a:cubicBezTo>
                    <a:close/>
                  </a:path>
                </a:pathLst>
              </a:custGeom>
              <a:solidFill>
                <a:srgbClr val="EB996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0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8026912" y="2488776"/>
              <a:ext cx="140587" cy="73059"/>
              <a:chOff x="8026912" y="2488776"/>
              <a:chExt cx="140587" cy="73059"/>
            </a:xfrm>
          </p:grpSpPr>
          <p:sp>
            <p:nvSpPr>
              <p:cNvPr id="101" name="Freeform 100">
                <a:extLst>
                  <a:ext uri="{FF2B5EF4-FFF2-40B4-BE49-F238E27FC236}">
                    <a16:creationId xmlns="" xmlns:a16="http://schemas.microsoft.com/office/drawing/2014/main" id="{77DE86C6-A8C0-A54E-B089-0B0118B1CAA3}"/>
                  </a:ext>
                </a:extLst>
              </p:cNvPr>
              <p:cNvSpPr/>
              <p:nvPr/>
            </p:nvSpPr>
            <p:spPr>
              <a:xfrm>
                <a:off x="8028874" y="2490787"/>
                <a:ext cx="138625" cy="69085"/>
              </a:xfrm>
              <a:custGeom>
                <a:avLst/>
                <a:gdLst>
                  <a:gd name="connsiteX0" fmla="*/ 138625 w 138625"/>
                  <a:gd name="connsiteY0" fmla="*/ 64770 h 69085"/>
                  <a:gd name="connsiteX1" fmla="*/ 111003 w 138625"/>
                  <a:gd name="connsiteY1" fmla="*/ 64770 h 69085"/>
                  <a:gd name="connsiteX2" fmla="*/ 88143 w 138625"/>
                  <a:gd name="connsiteY2" fmla="*/ 45720 h 69085"/>
                  <a:gd name="connsiteX3" fmla="*/ 5275 w 138625"/>
                  <a:gd name="connsiteY3" fmla="*/ 14288 h 69085"/>
                  <a:gd name="connsiteX4" fmla="*/ 513 w 138625"/>
                  <a:gd name="connsiteY4" fmla="*/ 3810 h 69085"/>
                  <a:gd name="connsiteX5" fmla="*/ 10990 w 138625"/>
                  <a:gd name="connsiteY5" fmla="*/ 0 h 69085"/>
                  <a:gd name="connsiteX6" fmla="*/ 109098 w 138625"/>
                  <a:gd name="connsiteY6" fmla="*/ 1905 h 69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625" h="69085">
                    <a:moveTo>
                      <a:pt x="138625" y="64770"/>
                    </a:moveTo>
                    <a:cubicBezTo>
                      <a:pt x="131005" y="71438"/>
                      <a:pt x="119575" y="69533"/>
                      <a:pt x="111003" y="64770"/>
                    </a:cubicBezTo>
                    <a:cubicBezTo>
                      <a:pt x="102430" y="60008"/>
                      <a:pt x="95763" y="51435"/>
                      <a:pt x="88143" y="45720"/>
                    </a:cubicBezTo>
                    <a:cubicBezTo>
                      <a:pt x="64330" y="28575"/>
                      <a:pt x="29088" y="32385"/>
                      <a:pt x="5275" y="14288"/>
                    </a:cubicBezTo>
                    <a:cubicBezTo>
                      <a:pt x="2418" y="11430"/>
                      <a:pt x="-1392" y="7620"/>
                      <a:pt x="513" y="3810"/>
                    </a:cubicBezTo>
                    <a:cubicBezTo>
                      <a:pt x="2418" y="0"/>
                      <a:pt x="7180" y="0"/>
                      <a:pt x="10990" y="0"/>
                    </a:cubicBezTo>
                    <a:cubicBezTo>
                      <a:pt x="43375" y="953"/>
                      <a:pt x="76713" y="1905"/>
                      <a:pt x="109098" y="1905"/>
                    </a:cubicBezTo>
                  </a:path>
                </a:pathLst>
              </a:custGeom>
              <a:solidFill>
                <a:srgbClr val="FFBE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 101">
                <a:extLst>
                  <a:ext uri="{FF2B5EF4-FFF2-40B4-BE49-F238E27FC236}">
                    <a16:creationId xmlns="" xmlns:a16="http://schemas.microsoft.com/office/drawing/2014/main" id="{3DF772EA-ABEA-0C43-BF56-9517231C1197}"/>
                  </a:ext>
                </a:extLst>
              </p:cNvPr>
              <p:cNvSpPr/>
              <p:nvPr/>
            </p:nvSpPr>
            <p:spPr>
              <a:xfrm>
                <a:off x="8026912" y="2488776"/>
                <a:ext cx="140587" cy="73059"/>
              </a:xfrm>
              <a:custGeom>
                <a:avLst/>
                <a:gdLst>
                  <a:gd name="connsiteX0" fmla="*/ 111060 w 140587"/>
                  <a:gd name="connsiteY0" fmla="*/ 4868 h 73059"/>
                  <a:gd name="connsiteX1" fmla="*/ 100582 w 140587"/>
                  <a:gd name="connsiteY1" fmla="*/ 3916 h 73059"/>
                  <a:gd name="connsiteX2" fmla="*/ 72007 w 140587"/>
                  <a:gd name="connsiteY2" fmla="*/ 2011 h 73059"/>
                  <a:gd name="connsiteX3" fmla="*/ 29145 w 140587"/>
                  <a:gd name="connsiteY3" fmla="*/ 106 h 73059"/>
                  <a:gd name="connsiteX4" fmla="*/ 16762 w 140587"/>
                  <a:gd name="connsiteY4" fmla="*/ 106 h 73059"/>
                  <a:gd name="connsiteX5" fmla="*/ 2475 w 140587"/>
                  <a:gd name="connsiteY5" fmla="*/ 2963 h 73059"/>
                  <a:gd name="connsiteX6" fmla="*/ 570 w 140587"/>
                  <a:gd name="connsiteY6" fmla="*/ 12488 h 73059"/>
                  <a:gd name="connsiteX7" fmla="*/ 5332 w 140587"/>
                  <a:gd name="connsiteY7" fmla="*/ 19156 h 73059"/>
                  <a:gd name="connsiteX8" fmla="*/ 17715 w 140587"/>
                  <a:gd name="connsiteY8" fmla="*/ 26776 h 73059"/>
                  <a:gd name="connsiteX9" fmla="*/ 68197 w 140587"/>
                  <a:gd name="connsiteY9" fmla="*/ 41063 h 73059"/>
                  <a:gd name="connsiteX10" fmla="*/ 88200 w 140587"/>
                  <a:gd name="connsiteY10" fmla="*/ 50588 h 73059"/>
                  <a:gd name="connsiteX11" fmla="*/ 103440 w 140587"/>
                  <a:gd name="connsiteY11" fmla="*/ 62971 h 73059"/>
                  <a:gd name="connsiteX12" fmla="*/ 131062 w 140587"/>
                  <a:gd name="connsiteY12" fmla="*/ 72496 h 73059"/>
                  <a:gd name="connsiteX13" fmla="*/ 140587 w 140587"/>
                  <a:gd name="connsiteY13" fmla="*/ 66781 h 73059"/>
                  <a:gd name="connsiteX14" fmla="*/ 131062 w 140587"/>
                  <a:gd name="connsiteY14" fmla="*/ 69638 h 73059"/>
                  <a:gd name="connsiteX15" fmla="*/ 106297 w 140587"/>
                  <a:gd name="connsiteY15" fmla="*/ 59161 h 73059"/>
                  <a:gd name="connsiteX16" fmla="*/ 91057 w 140587"/>
                  <a:gd name="connsiteY16" fmla="*/ 45826 h 73059"/>
                  <a:gd name="connsiteX17" fmla="*/ 70102 w 140587"/>
                  <a:gd name="connsiteY17" fmla="*/ 35348 h 73059"/>
                  <a:gd name="connsiteX18" fmla="*/ 19620 w 140587"/>
                  <a:gd name="connsiteY18" fmla="*/ 21061 h 73059"/>
                  <a:gd name="connsiteX19" fmla="*/ 8190 w 140587"/>
                  <a:gd name="connsiteY19" fmla="*/ 14393 h 73059"/>
                  <a:gd name="connsiteX20" fmla="*/ 5332 w 140587"/>
                  <a:gd name="connsiteY20" fmla="*/ 6773 h 73059"/>
                  <a:gd name="connsiteX21" fmla="*/ 15810 w 140587"/>
                  <a:gd name="connsiteY21" fmla="*/ 4868 h 73059"/>
                  <a:gd name="connsiteX22" fmla="*/ 28192 w 140587"/>
                  <a:gd name="connsiteY22" fmla="*/ 4868 h 73059"/>
                  <a:gd name="connsiteX23" fmla="*/ 71055 w 140587"/>
                  <a:gd name="connsiteY23" fmla="*/ 4868 h 73059"/>
                  <a:gd name="connsiteX24" fmla="*/ 99630 w 140587"/>
                  <a:gd name="connsiteY24" fmla="*/ 4868 h 73059"/>
                  <a:gd name="connsiteX25" fmla="*/ 111060 w 140587"/>
                  <a:gd name="connsiteY25" fmla="*/ 4868 h 73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40587" h="73059">
                    <a:moveTo>
                      <a:pt x="111060" y="4868"/>
                    </a:moveTo>
                    <a:cubicBezTo>
                      <a:pt x="111060" y="4868"/>
                      <a:pt x="107250" y="3916"/>
                      <a:pt x="100582" y="3916"/>
                    </a:cubicBezTo>
                    <a:cubicBezTo>
                      <a:pt x="93915" y="2963"/>
                      <a:pt x="83437" y="2963"/>
                      <a:pt x="72007" y="2011"/>
                    </a:cubicBezTo>
                    <a:cubicBezTo>
                      <a:pt x="59625" y="1058"/>
                      <a:pt x="44385" y="1058"/>
                      <a:pt x="29145" y="106"/>
                    </a:cubicBezTo>
                    <a:cubicBezTo>
                      <a:pt x="25335" y="106"/>
                      <a:pt x="20572" y="106"/>
                      <a:pt x="16762" y="106"/>
                    </a:cubicBezTo>
                    <a:cubicBezTo>
                      <a:pt x="12952" y="106"/>
                      <a:pt x="7237" y="-847"/>
                      <a:pt x="2475" y="2963"/>
                    </a:cubicBezTo>
                    <a:cubicBezTo>
                      <a:pt x="-383" y="4868"/>
                      <a:pt x="-383" y="9631"/>
                      <a:pt x="570" y="12488"/>
                    </a:cubicBezTo>
                    <a:cubicBezTo>
                      <a:pt x="1522" y="15346"/>
                      <a:pt x="3427" y="17251"/>
                      <a:pt x="5332" y="19156"/>
                    </a:cubicBezTo>
                    <a:cubicBezTo>
                      <a:pt x="9142" y="22013"/>
                      <a:pt x="12952" y="24871"/>
                      <a:pt x="17715" y="26776"/>
                    </a:cubicBezTo>
                    <a:cubicBezTo>
                      <a:pt x="35812" y="35348"/>
                      <a:pt x="53910" y="36301"/>
                      <a:pt x="68197" y="41063"/>
                    </a:cubicBezTo>
                    <a:cubicBezTo>
                      <a:pt x="75817" y="42968"/>
                      <a:pt x="82485" y="46778"/>
                      <a:pt x="88200" y="50588"/>
                    </a:cubicBezTo>
                    <a:cubicBezTo>
                      <a:pt x="93915" y="54398"/>
                      <a:pt x="98677" y="59161"/>
                      <a:pt x="103440" y="62971"/>
                    </a:cubicBezTo>
                    <a:cubicBezTo>
                      <a:pt x="112965" y="71543"/>
                      <a:pt x="124395" y="74401"/>
                      <a:pt x="131062" y="72496"/>
                    </a:cubicBezTo>
                    <a:cubicBezTo>
                      <a:pt x="138682" y="71543"/>
                      <a:pt x="140587" y="66781"/>
                      <a:pt x="140587" y="66781"/>
                    </a:cubicBezTo>
                    <a:cubicBezTo>
                      <a:pt x="140587" y="65828"/>
                      <a:pt x="137730" y="69638"/>
                      <a:pt x="131062" y="69638"/>
                    </a:cubicBezTo>
                    <a:cubicBezTo>
                      <a:pt x="124395" y="70591"/>
                      <a:pt x="114870" y="67733"/>
                      <a:pt x="106297" y="59161"/>
                    </a:cubicBezTo>
                    <a:cubicBezTo>
                      <a:pt x="101535" y="55351"/>
                      <a:pt x="96772" y="50588"/>
                      <a:pt x="91057" y="45826"/>
                    </a:cubicBezTo>
                    <a:cubicBezTo>
                      <a:pt x="85342" y="41063"/>
                      <a:pt x="77722" y="38206"/>
                      <a:pt x="70102" y="35348"/>
                    </a:cubicBezTo>
                    <a:cubicBezTo>
                      <a:pt x="54862" y="29633"/>
                      <a:pt x="36765" y="28681"/>
                      <a:pt x="19620" y="21061"/>
                    </a:cubicBezTo>
                    <a:cubicBezTo>
                      <a:pt x="15810" y="19156"/>
                      <a:pt x="12000" y="16298"/>
                      <a:pt x="8190" y="14393"/>
                    </a:cubicBezTo>
                    <a:cubicBezTo>
                      <a:pt x="5332" y="11536"/>
                      <a:pt x="3427" y="8678"/>
                      <a:pt x="5332" y="6773"/>
                    </a:cubicBezTo>
                    <a:cubicBezTo>
                      <a:pt x="7237" y="4868"/>
                      <a:pt x="11047" y="4868"/>
                      <a:pt x="15810" y="4868"/>
                    </a:cubicBezTo>
                    <a:cubicBezTo>
                      <a:pt x="19620" y="4868"/>
                      <a:pt x="24382" y="4868"/>
                      <a:pt x="28192" y="4868"/>
                    </a:cubicBezTo>
                    <a:cubicBezTo>
                      <a:pt x="44385" y="4868"/>
                      <a:pt x="58672" y="4868"/>
                      <a:pt x="71055" y="4868"/>
                    </a:cubicBezTo>
                    <a:cubicBezTo>
                      <a:pt x="83437" y="4868"/>
                      <a:pt x="92962" y="4868"/>
                      <a:pt x="99630" y="4868"/>
                    </a:cubicBezTo>
                    <a:cubicBezTo>
                      <a:pt x="107250" y="5821"/>
                      <a:pt x="111060" y="5821"/>
                      <a:pt x="111060" y="4868"/>
                    </a:cubicBezTo>
                    <a:close/>
                  </a:path>
                </a:pathLst>
              </a:custGeom>
              <a:solidFill>
                <a:srgbClr val="EB996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03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8198474" y="5177717"/>
            <a:ext cx="357530" cy="609752"/>
            <a:chOff x="8598026" y="4798694"/>
            <a:chExt cx="280038" cy="477592"/>
          </a:xfrm>
        </p:grpSpPr>
        <p:sp>
          <p:nvSpPr>
            <p:cNvPr id="104" name="Freeform 103">
              <a:extLst>
                <a:ext uri="{FF2B5EF4-FFF2-40B4-BE49-F238E27FC236}">
                  <a16:creationId xmlns="" xmlns:a16="http://schemas.microsoft.com/office/drawing/2014/main" id="{F549D4EF-B7B6-354B-9D98-38BCF8432BC1}"/>
                </a:ext>
              </a:extLst>
            </p:cNvPr>
            <p:cNvSpPr/>
            <p:nvPr/>
          </p:nvSpPr>
          <p:spPr>
            <a:xfrm>
              <a:off x="8598026" y="4798694"/>
              <a:ext cx="280038" cy="477592"/>
            </a:xfrm>
            <a:custGeom>
              <a:avLst/>
              <a:gdLst>
                <a:gd name="connsiteX0" fmla="*/ 100016 w 280038"/>
                <a:gd name="connsiteY0" fmla="*/ 0 h 477592"/>
                <a:gd name="connsiteX1" fmla="*/ 77156 w 280038"/>
                <a:gd name="connsiteY1" fmla="*/ 249555 h 477592"/>
                <a:gd name="connsiteX2" fmla="*/ 1908 w 280038"/>
                <a:gd name="connsiteY2" fmla="*/ 441960 h 477592"/>
                <a:gd name="connsiteX3" fmla="*/ 18101 w 280038"/>
                <a:gd name="connsiteY3" fmla="*/ 476250 h 477592"/>
                <a:gd name="connsiteX4" fmla="*/ 18101 w 280038"/>
                <a:gd name="connsiteY4" fmla="*/ 476250 h 477592"/>
                <a:gd name="connsiteX5" fmla="*/ 40961 w 280038"/>
                <a:gd name="connsiteY5" fmla="*/ 472440 h 477592"/>
                <a:gd name="connsiteX6" fmla="*/ 238128 w 280038"/>
                <a:gd name="connsiteY6" fmla="*/ 302895 h 477592"/>
                <a:gd name="connsiteX7" fmla="*/ 280038 w 280038"/>
                <a:gd name="connsiteY7" fmla="*/ 40958 h 477592"/>
                <a:gd name="connsiteX8" fmla="*/ 100016 w 280038"/>
                <a:gd name="connsiteY8" fmla="*/ 0 h 477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0038" h="477592">
                  <a:moveTo>
                    <a:pt x="100016" y="0"/>
                  </a:moveTo>
                  <a:lnTo>
                    <a:pt x="77156" y="249555"/>
                  </a:lnTo>
                  <a:lnTo>
                    <a:pt x="1908" y="441960"/>
                  </a:lnTo>
                  <a:cubicBezTo>
                    <a:pt x="-3806" y="456248"/>
                    <a:pt x="3813" y="471488"/>
                    <a:pt x="18101" y="476250"/>
                  </a:cubicBezTo>
                  <a:lnTo>
                    <a:pt x="18101" y="476250"/>
                  </a:lnTo>
                  <a:cubicBezTo>
                    <a:pt x="25721" y="479108"/>
                    <a:pt x="34294" y="477203"/>
                    <a:pt x="40961" y="472440"/>
                  </a:cubicBezTo>
                  <a:cubicBezTo>
                    <a:pt x="82871" y="440055"/>
                    <a:pt x="238128" y="320993"/>
                    <a:pt x="238128" y="302895"/>
                  </a:cubicBezTo>
                  <a:cubicBezTo>
                    <a:pt x="239081" y="281940"/>
                    <a:pt x="280038" y="40958"/>
                    <a:pt x="280038" y="40958"/>
                  </a:cubicBezTo>
                  <a:lnTo>
                    <a:pt x="100016" y="0"/>
                  </a:lnTo>
                  <a:close/>
                </a:path>
              </a:pathLst>
            </a:custGeom>
            <a:solidFill>
              <a:srgbClr val="DDDDD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 104">
              <a:extLst>
                <a:ext uri="{FF2B5EF4-FFF2-40B4-BE49-F238E27FC236}">
                  <a16:creationId xmlns="" xmlns:a16="http://schemas.microsoft.com/office/drawing/2014/main" id="{937D171C-E810-414C-BF10-D12C394DB812}"/>
                </a:ext>
              </a:extLst>
            </p:cNvPr>
            <p:cNvSpPr/>
            <p:nvPr/>
          </p:nvSpPr>
          <p:spPr>
            <a:xfrm>
              <a:off x="8617079" y="5084444"/>
              <a:ext cx="222884" cy="191842"/>
            </a:xfrm>
            <a:custGeom>
              <a:avLst/>
              <a:gdLst>
                <a:gd name="connsiteX0" fmla="*/ 0 w 222884"/>
                <a:gd name="connsiteY0" fmla="*/ 190500 h 191842"/>
                <a:gd name="connsiteX1" fmla="*/ 222885 w 222884"/>
                <a:gd name="connsiteY1" fmla="*/ 0 h 191842"/>
                <a:gd name="connsiteX2" fmla="*/ 221933 w 222884"/>
                <a:gd name="connsiteY2" fmla="*/ 10478 h 191842"/>
                <a:gd name="connsiteX3" fmla="*/ 209550 w 222884"/>
                <a:gd name="connsiteY3" fmla="*/ 34290 h 191842"/>
                <a:gd name="connsiteX4" fmla="*/ 23813 w 222884"/>
                <a:gd name="connsiteY4" fmla="*/ 186690 h 191842"/>
                <a:gd name="connsiteX5" fmla="*/ 0 w 222884"/>
                <a:gd name="connsiteY5" fmla="*/ 190500 h 191842"/>
                <a:gd name="connsiteX6" fmla="*/ 0 w 222884"/>
                <a:gd name="connsiteY6" fmla="*/ 190500 h 19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2884" h="191842">
                  <a:moveTo>
                    <a:pt x="0" y="190500"/>
                  </a:moveTo>
                  <a:lnTo>
                    <a:pt x="222885" y="0"/>
                  </a:lnTo>
                  <a:lnTo>
                    <a:pt x="221933" y="10478"/>
                  </a:lnTo>
                  <a:cubicBezTo>
                    <a:pt x="220980" y="20003"/>
                    <a:pt x="216217" y="27623"/>
                    <a:pt x="209550" y="34290"/>
                  </a:cubicBezTo>
                  <a:cubicBezTo>
                    <a:pt x="191453" y="51435"/>
                    <a:pt x="140970" y="96203"/>
                    <a:pt x="23813" y="186690"/>
                  </a:cubicBezTo>
                  <a:cubicBezTo>
                    <a:pt x="17145" y="191453"/>
                    <a:pt x="7620" y="193358"/>
                    <a:pt x="0" y="190500"/>
                  </a:cubicBezTo>
                  <a:lnTo>
                    <a:pt x="0" y="19050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="" xmlns:a16="http://schemas.microsoft.com/office/drawing/2014/main" id="{6F46FEFD-5656-E44F-8C34-5145E83F8B0C}"/>
                </a:ext>
              </a:extLst>
            </p:cNvPr>
            <p:cNvSpPr/>
            <p:nvPr/>
          </p:nvSpPr>
          <p:spPr>
            <a:xfrm>
              <a:off x="8789331" y="4996354"/>
              <a:ext cx="28334" cy="29596"/>
            </a:xfrm>
            <a:custGeom>
              <a:avLst/>
              <a:gdLst>
                <a:gd name="connsiteX0" fmla="*/ 7771 w 28334"/>
                <a:gd name="connsiteY0" fmla="*/ 1413 h 29596"/>
                <a:gd name="connsiteX1" fmla="*/ 1103 w 28334"/>
                <a:gd name="connsiteY1" fmla="*/ 21415 h 29596"/>
                <a:gd name="connsiteX2" fmla="*/ 20153 w 28334"/>
                <a:gd name="connsiteY2" fmla="*/ 28083 h 29596"/>
                <a:gd name="connsiteX3" fmla="*/ 26821 w 28334"/>
                <a:gd name="connsiteY3" fmla="*/ 7127 h 29596"/>
                <a:gd name="connsiteX4" fmla="*/ 5866 w 28334"/>
                <a:gd name="connsiteY4" fmla="*/ 2365 h 29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34" h="29596">
                  <a:moveTo>
                    <a:pt x="7771" y="1413"/>
                  </a:moveTo>
                  <a:cubicBezTo>
                    <a:pt x="1103" y="5223"/>
                    <a:pt x="-1754" y="13795"/>
                    <a:pt x="1103" y="21415"/>
                  </a:cubicBezTo>
                  <a:cubicBezTo>
                    <a:pt x="3961" y="28083"/>
                    <a:pt x="13486" y="31892"/>
                    <a:pt x="20153" y="28083"/>
                  </a:cubicBezTo>
                  <a:cubicBezTo>
                    <a:pt x="26821" y="24273"/>
                    <a:pt x="30631" y="13795"/>
                    <a:pt x="26821" y="7127"/>
                  </a:cubicBezTo>
                  <a:cubicBezTo>
                    <a:pt x="23011" y="460"/>
                    <a:pt x="11581" y="-2398"/>
                    <a:pt x="5866" y="2365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="" xmlns:a16="http://schemas.microsoft.com/office/drawing/2014/main" id="{2990132E-C7C9-B643-A77E-C40C9AE55569}"/>
                </a:ext>
              </a:extLst>
            </p:cNvPr>
            <p:cNvSpPr/>
            <p:nvPr/>
          </p:nvSpPr>
          <p:spPr>
            <a:xfrm>
              <a:off x="8638987" y="5139690"/>
              <a:ext cx="47625" cy="32430"/>
            </a:xfrm>
            <a:custGeom>
              <a:avLst/>
              <a:gdLst>
                <a:gd name="connsiteX0" fmla="*/ 47625 w 47625"/>
                <a:gd name="connsiteY0" fmla="*/ 32385 h 32430"/>
                <a:gd name="connsiteX1" fmla="*/ 27622 w 47625"/>
                <a:gd name="connsiteY1" fmla="*/ 10478 h 32430"/>
                <a:gd name="connsiteX2" fmla="*/ 0 w 47625"/>
                <a:gd name="connsiteY2" fmla="*/ 1905 h 32430"/>
                <a:gd name="connsiteX3" fmla="*/ 9525 w 47625"/>
                <a:gd name="connsiteY3" fmla="*/ 0 h 32430"/>
                <a:gd name="connsiteX4" fmla="*/ 31433 w 47625"/>
                <a:gd name="connsiteY4" fmla="*/ 6667 h 32430"/>
                <a:gd name="connsiteX5" fmla="*/ 46672 w 47625"/>
                <a:gd name="connsiteY5" fmla="*/ 23813 h 32430"/>
                <a:gd name="connsiteX6" fmla="*/ 47625 w 47625"/>
                <a:gd name="connsiteY6" fmla="*/ 32385 h 32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5" h="32430">
                  <a:moveTo>
                    <a:pt x="47625" y="32385"/>
                  </a:moveTo>
                  <a:cubicBezTo>
                    <a:pt x="45720" y="33338"/>
                    <a:pt x="41910" y="19050"/>
                    <a:pt x="27622" y="10478"/>
                  </a:cubicBezTo>
                  <a:cubicBezTo>
                    <a:pt x="14288" y="953"/>
                    <a:pt x="0" y="2857"/>
                    <a:pt x="0" y="1905"/>
                  </a:cubicBezTo>
                  <a:cubicBezTo>
                    <a:pt x="0" y="953"/>
                    <a:pt x="2858" y="0"/>
                    <a:pt x="9525" y="0"/>
                  </a:cubicBezTo>
                  <a:cubicBezTo>
                    <a:pt x="15240" y="0"/>
                    <a:pt x="23813" y="1905"/>
                    <a:pt x="31433" y="6667"/>
                  </a:cubicBezTo>
                  <a:cubicBezTo>
                    <a:pt x="39052" y="11430"/>
                    <a:pt x="43815" y="18097"/>
                    <a:pt x="46672" y="23813"/>
                  </a:cubicBezTo>
                  <a:cubicBezTo>
                    <a:pt x="47625" y="28575"/>
                    <a:pt x="47625" y="32385"/>
                    <a:pt x="47625" y="32385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="" xmlns:a16="http://schemas.microsoft.com/office/drawing/2014/main" id="{108C3AAD-5F6E-7142-8951-8409382E3D90}"/>
                </a:ext>
              </a:extLst>
            </p:cNvPr>
            <p:cNvSpPr/>
            <p:nvPr/>
          </p:nvSpPr>
          <p:spPr>
            <a:xfrm>
              <a:off x="8619888" y="5181919"/>
              <a:ext cx="44917" cy="21660"/>
            </a:xfrm>
            <a:custGeom>
              <a:avLst/>
              <a:gdLst>
                <a:gd name="connsiteX0" fmla="*/ 44816 w 44917"/>
                <a:gd name="connsiteY0" fmla="*/ 21587 h 21660"/>
                <a:gd name="connsiteX1" fmla="*/ 23861 w 44917"/>
                <a:gd name="connsiteY1" fmla="*/ 8253 h 21660"/>
                <a:gd name="connsiteX2" fmla="*/ 48 w 44917"/>
                <a:gd name="connsiteY2" fmla="*/ 2537 h 21660"/>
                <a:gd name="connsiteX3" fmla="*/ 25766 w 44917"/>
                <a:gd name="connsiteY3" fmla="*/ 3490 h 21660"/>
                <a:gd name="connsiteX4" fmla="*/ 44816 w 44917"/>
                <a:gd name="connsiteY4" fmla="*/ 21587 h 21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17" h="21660">
                  <a:moveTo>
                    <a:pt x="44816" y="21587"/>
                  </a:moveTo>
                  <a:cubicBezTo>
                    <a:pt x="43863" y="22540"/>
                    <a:pt x="36243" y="13968"/>
                    <a:pt x="23861" y="8253"/>
                  </a:cubicBezTo>
                  <a:cubicBezTo>
                    <a:pt x="11478" y="2537"/>
                    <a:pt x="48" y="3490"/>
                    <a:pt x="48" y="2537"/>
                  </a:cubicBezTo>
                  <a:cubicBezTo>
                    <a:pt x="-904" y="1585"/>
                    <a:pt x="12431" y="-3177"/>
                    <a:pt x="25766" y="3490"/>
                  </a:cubicBezTo>
                  <a:cubicBezTo>
                    <a:pt x="40053" y="9205"/>
                    <a:pt x="45768" y="21587"/>
                    <a:pt x="44816" y="2158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 110">
              <a:extLst>
                <a:ext uri="{FF2B5EF4-FFF2-40B4-BE49-F238E27FC236}">
                  <a16:creationId xmlns="" xmlns:a16="http://schemas.microsoft.com/office/drawing/2014/main" id="{85AE200D-03ED-F14A-9383-A99AB4F8A2DB}"/>
                </a:ext>
              </a:extLst>
            </p:cNvPr>
            <p:cNvSpPr/>
            <p:nvPr/>
          </p:nvSpPr>
          <p:spPr>
            <a:xfrm>
              <a:off x="8657084" y="5097001"/>
              <a:ext cx="66913" cy="36066"/>
            </a:xfrm>
            <a:custGeom>
              <a:avLst/>
              <a:gdLst>
                <a:gd name="connsiteX0" fmla="*/ 66675 w 66913"/>
                <a:gd name="connsiteY0" fmla="*/ 36021 h 36066"/>
                <a:gd name="connsiteX1" fmla="*/ 36195 w 66913"/>
                <a:gd name="connsiteY1" fmla="*/ 13161 h 36066"/>
                <a:gd name="connsiteX2" fmla="*/ 0 w 66913"/>
                <a:gd name="connsiteY2" fmla="*/ 779 h 36066"/>
                <a:gd name="connsiteX3" fmla="*/ 39053 w 66913"/>
                <a:gd name="connsiteY3" fmla="*/ 8398 h 36066"/>
                <a:gd name="connsiteX4" fmla="*/ 66675 w 66913"/>
                <a:gd name="connsiteY4" fmla="*/ 36021 h 3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913" h="36066">
                  <a:moveTo>
                    <a:pt x="66675" y="36021"/>
                  </a:moveTo>
                  <a:cubicBezTo>
                    <a:pt x="65723" y="36973"/>
                    <a:pt x="54292" y="22686"/>
                    <a:pt x="36195" y="13161"/>
                  </a:cubicBezTo>
                  <a:cubicBezTo>
                    <a:pt x="18098" y="2683"/>
                    <a:pt x="0" y="1731"/>
                    <a:pt x="0" y="779"/>
                  </a:cubicBezTo>
                  <a:cubicBezTo>
                    <a:pt x="0" y="-174"/>
                    <a:pt x="19050" y="-2079"/>
                    <a:pt x="39053" y="8398"/>
                  </a:cubicBezTo>
                  <a:cubicBezTo>
                    <a:pt x="59055" y="18876"/>
                    <a:pt x="68580" y="36021"/>
                    <a:pt x="66675" y="3602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 111">
              <a:extLst>
                <a:ext uri="{FF2B5EF4-FFF2-40B4-BE49-F238E27FC236}">
                  <a16:creationId xmlns="" xmlns:a16="http://schemas.microsoft.com/office/drawing/2014/main" id="{F3469608-B288-DB41-9EA7-352DB615AFDE}"/>
                </a:ext>
              </a:extLst>
            </p:cNvPr>
            <p:cNvSpPr/>
            <p:nvPr/>
          </p:nvSpPr>
          <p:spPr>
            <a:xfrm>
              <a:off x="8672282" y="5042694"/>
              <a:ext cx="64863" cy="15172"/>
            </a:xfrm>
            <a:custGeom>
              <a:avLst/>
              <a:gdLst>
                <a:gd name="connsiteX0" fmla="*/ 64812 w 64863"/>
                <a:gd name="connsiteY0" fmla="*/ 15080 h 15172"/>
                <a:gd name="connsiteX1" fmla="*/ 33380 w 64863"/>
                <a:gd name="connsiteY1" fmla="*/ 6508 h 15172"/>
                <a:gd name="connsiteX2" fmla="*/ 42 w 64863"/>
                <a:gd name="connsiteY2" fmla="*/ 4603 h 15172"/>
                <a:gd name="connsiteX3" fmla="*/ 33380 w 64863"/>
                <a:gd name="connsiteY3" fmla="*/ 793 h 15172"/>
                <a:gd name="connsiteX4" fmla="*/ 64812 w 64863"/>
                <a:gd name="connsiteY4" fmla="*/ 15080 h 1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63" h="15172">
                  <a:moveTo>
                    <a:pt x="64812" y="15080"/>
                  </a:moveTo>
                  <a:cubicBezTo>
                    <a:pt x="63860" y="16033"/>
                    <a:pt x="50525" y="9365"/>
                    <a:pt x="33380" y="6508"/>
                  </a:cubicBezTo>
                  <a:cubicBezTo>
                    <a:pt x="15282" y="3650"/>
                    <a:pt x="995" y="6508"/>
                    <a:pt x="42" y="4603"/>
                  </a:cubicBezTo>
                  <a:cubicBezTo>
                    <a:pt x="-910" y="3650"/>
                    <a:pt x="14330" y="-2065"/>
                    <a:pt x="33380" y="793"/>
                  </a:cubicBezTo>
                  <a:cubicBezTo>
                    <a:pt x="53382" y="3650"/>
                    <a:pt x="65765" y="14128"/>
                    <a:pt x="64812" y="15080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 113">
              <a:extLst>
                <a:ext uri="{FF2B5EF4-FFF2-40B4-BE49-F238E27FC236}">
                  <a16:creationId xmlns="" xmlns:a16="http://schemas.microsoft.com/office/drawing/2014/main" id="{B189BD7F-055C-9C46-A597-9C8387B8F82D}"/>
                </a:ext>
              </a:extLst>
            </p:cNvPr>
            <p:cNvSpPr/>
            <p:nvPr/>
          </p:nvSpPr>
          <p:spPr>
            <a:xfrm>
              <a:off x="8678039" y="4969897"/>
              <a:ext cx="67806" cy="14602"/>
            </a:xfrm>
            <a:custGeom>
              <a:avLst/>
              <a:gdLst>
                <a:gd name="connsiteX0" fmla="*/ 67628 w 67806"/>
                <a:gd name="connsiteY0" fmla="*/ 14535 h 14602"/>
                <a:gd name="connsiteX1" fmla="*/ 34290 w 67806"/>
                <a:gd name="connsiteY1" fmla="*/ 5010 h 14602"/>
                <a:gd name="connsiteX2" fmla="*/ 0 w 67806"/>
                <a:gd name="connsiteY2" fmla="*/ 9773 h 14602"/>
                <a:gd name="connsiteX3" fmla="*/ 8573 w 67806"/>
                <a:gd name="connsiteY3" fmla="*/ 4058 h 14602"/>
                <a:gd name="connsiteX4" fmla="*/ 34290 w 67806"/>
                <a:gd name="connsiteY4" fmla="*/ 248 h 14602"/>
                <a:gd name="connsiteX5" fmla="*/ 59055 w 67806"/>
                <a:gd name="connsiteY5" fmla="*/ 7868 h 14602"/>
                <a:gd name="connsiteX6" fmla="*/ 67628 w 67806"/>
                <a:gd name="connsiteY6" fmla="*/ 14535 h 1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806" h="14602">
                  <a:moveTo>
                    <a:pt x="67628" y="14535"/>
                  </a:moveTo>
                  <a:cubicBezTo>
                    <a:pt x="66675" y="15488"/>
                    <a:pt x="53340" y="5963"/>
                    <a:pt x="34290" y="5010"/>
                  </a:cubicBezTo>
                  <a:cubicBezTo>
                    <a:pt x="15240" y="3105"/>
                    <a:pt x="953" y="10725"/>
                    <a:pt x="0" y="9773"/>
                  </a:cubicBezTo>
                  <a:cubicBezTo>
                    <a:pt x="0" y="8820"/>
                    <a:pt x="2858" y="5963"/>
                    <a:pt x="8573" y="4058"/>
                  </a:cubicBezTo>
                  <a:cubicBezTo>
                    <a:pt x="14288" y="1200"/>
                    <a:pt x="23813" y="-705"/>
                    <a:pt x="34290" y="248"/>
                  </a:cubicBezTo>
                  <a:cubicBezTo>
                    <a:pt x="44768" y="1200"/>
                    <a:pt x="53340" y="5010"/>
                    <a:pt x="59055" y="7868"/>
                  </a:cubicBezTo>
                  <a:cubicBezTo>
                    <a:pt x="65723" y="10725"/>
                    <a:pt x="68580" y="14535"/>
                    <a:pt x="67628" y="14535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 114">
              <a:extLst>
                <a:ext uri="{FF2B5EF4-FFF2-40B4-BE49-F238E27FC236}">
                  <a16:creationId xmlns="" xmlns:a16="http://schemas.microsoft.com/office/drawing/2014/main" id="{B6EF1CA1-BD4F-B84B-8910-9FF15DC4835C}"/>
                </a:ext>
              </a:extLst>
            </p:cNvPr>
            <p:cNvSpPr/>
            <p:nvPr/>
          </p:nvSpPr>
          <p:spPr>
            <a:xfrm>
              <a:off x="8679944" y="4914556"/>
              <a:ext cx="75247" cy="46108"/>
            </a:xfrm>
            <a:custGeom>
              <a:avLst/>
              <a:gdLst>
                <a:gd name="connsiteX0" fmla="*/ 35243 w 75247"/>
                <a:gd name="connsiteY0" fmla="*/ 46063 h 46108"/>
                <a:gd name="connsiteX1" fmla="*/ 36195 w 75247"/>
                <a:gd name="connsiteY1" fmla="*/ 36538 h 46108"/>
                <a:gd name="connsiteX2" fmla="*/ 46672 w 75247"/>
                <a:gd name="connsiteY2" fmla="*/ 12726 h 46108"/>
                <a:gd name="connsiteX3" fmla="*/ 60960 w 75247"/>
                <a:gd name="connsiteY3" fmla="*/ 344 h 46108"/>
                <a:gd name="connsiteX4" fmla="*/ 72390 w 75247"/>
                <a:gd name="connsiteY4" fmla="*/ 4154 h 46108"/>
                <a:gd name="connsiteX5" fmla="*/ 75247 w 75247"/>
                <a:gd name="connsiteY5" fmla="*/ 15584 h 46108"/>
                <a:gd name="connsiteX6" fmla="*/ 40005 w 75247"/>
                <a:gd name="connsiteY6" fmla="*/ 45111 h 46108"/>
                <a:gd name="connsiteX7" fmla="*/ 952 w 75247"/>
                <a:gd name="connsiteY7" fmla="*/ 18441 h 46108"/>
                <a:gd name="connsiteX8" fmla="*/ 1905 w 75247"/>
                <a:gd name="connsiteY8" fmla="*/ 6059 h 46108"/>
                <a:gd name="connsiteX9" fmla="*/ 13335 w 75247"/>
                <a:gd name="connsiteY9" fmla="*/ 2249 h 46108"/>
                <a:gd name="connsiteX10" fmla="*/ 28575 w 75247"/>
                <a:gd name="connsiteY10" fmla="*/ 12726 h 46108"/>
                <a:gd name="connsiteX11" fmla="*/ 43815 w 75247"/>
                <a:gd name="connsiteY11" fmla="*/ 33681 h 46108"/>
                <a:gd name="connsiteX12" fmla="*/ 46672 w 75247"/>
                <a:gd name="connsiteY12" fmla="*/ 43206 h 46108"/>
                <a:gd name="connsiteX13" fmla="*/ 26670 w 75247"/>
                <a:gd name="connsiteY13" fmla="*/ 15584 h 46108"/>
                <a:gd name="connsiteX14" fmla="*/ 13335 w 75247"/>
                <a:gd name="connsiteY14" fmla="*/ 7011 h 46108"/>
                <a:gd name="connsiteX15" fmla="*/ 7620 w 75247"/>
                <a:gd name="connsiteY15" fmla="*/ 8916 h 46108"/>
                <a:gd name="connsiteX16" fmla="*/ 7620 w 75247"/>
                <a:gd name="connsiteY16" fmla="*/ 16536 h 46108"/>
                <a:gd name="connsiteX17" fmla="*/ 40957 w 75247"/>
                <a:gd name="connsiteY17" fmla="*/ 39396 h 46108"/>
                <a:gd name="connsiteX18" fmla="*/ 71438 w 75247"/>
                <a:gd name="connsiteY18" fmla="*/ 14631 h 46108"/>
                <a:gd name="connsiteX19" fmla="*/ 69532 w 75247"/>
                <a:gd name="connsiteY19" fmla="*/ 6059 h 46108"/>
                <a:gd name="connsiteX20" fmla="*/ 62865 w 75247"/>
                <a:gd name="connsiteY20" fmla="*/ 4154 h 46108"/>
                <a:gd name="connsiteX21" fmla="*/ 50482 w 75247"/>
                <a:gd name="connsiteY21" fmla="*/ 14631 h 46108"/>
                <a:gd name="connsiteX22" fmla="*/ 35243 w 75247"/>
                <a:gd name="connsiteY22" fmla="*/ 46063 h 4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5247" h="46108">
                  <a:moveTo>
                    <a:pt x="35243" y="46063"/>
                  </a:moveTo>
                  <a:cubicBezTo>
                    <a:pt x="35243" y="46063"/>
                    <a:pt x="34290" y="42254"/>
                    <a:pt x="36195" y="36538"/>
                  </a:cubicBezTo>
                  <a:cubicBezTo>
                    <a:pt x="37147" y="30824"/>
                    <a:pt x="40005" y="22251"/>
                    <a:pt x="46672" y="12726"/>
                  </a:cubicBezTo>
                  <a:cubicBezTo>
                    <a:pt x="49530" y="7963"/>
                    <a:pt x="53340" y="3201"/>
                    <a:pt x="60960" y="344"/>
                  </a:cubicBezTo>
                  <a:cubicBezTo>
                    <a:pt x="64770" y="-609"/>
                    <a:pt x="69532" y="344"/>
                    <a:pt x="72390" y="4154"/>
                  </a:cubicBezTo>
                  <a:cubicBezTo>
                    <a:pt x="75247" y="7963"/>
                    <a:pt x="75247" y="11774"/>
                    <a:pt x="75247" y="15584"/>
                  </a:cubicBezTo>
                  <a:cubicBezTo>
                    <a:pt x="73343" y="31776"/>
                    <a:pt x="58102" y="45111"/>
                    <a:pt x="40005" y="45111"/>
                  </a:cubicBezTo>
                  <a:cubicBezTo>
                    <a:pt x="21907" y="45111"/>
                    <a:pt x="6668" y="32729"/>
                    <a:pt x="952" y="18441"/>
                  </a:cubicBezTo>
                  <a:cubicBezTo>
                    <a:pt x="0" y="14631"/>
                    <a:pt x="-953" y="9869"/>
                    <a:pt x="1905" y="6059"/>
                  </a:cubicBezTo>
                  <a:cubicBezTo>
                    <a:pt x="4763" y="2249"/>
                    <a:pt x="9525" y="1296"/>
                    <a:pt x="13335" y="2249"/>
                  </a:cubicBezTo>
                  <a:cubicBezTo>
                    <a:pt x="20955" y="4154"/>
                    <a:pt x="24765" y="8916"/>
                    <a:pt x="28575" y="12726"/>
                  </a:cubicBezTo>
                  <a:cubicBezTo>
                    <a:pt x="36195" y="20346"/>
                    <a:pt x="40957" y="28919"/>
                    <a:pt x="43815" y="33681"/>
                  </a:cubicBezTo>
                  <a:cubicBezTo>
                    <a:pt x="46672" y="39396"/>
                    <a:pt x="46672" y="42254"/>
                    <a:pt x="46672" y="43206"/>
                  </a:cubicBezTo>
                  <a:cubicBezTo>
                    <a:pt x="45720" y="44159"/>
                    <a:pt x="41910" y="29871"/>
                    <a:pt x="26670" y="15584"/>
                  </a:cubicBezTo>
                  <a:cubicBezTo>
                    <a:pt x="22860" y="11774"/>
                    <a:pt x="18097" y="7963"/>
                    <a:pt x="13335" y="7011"/>
                  </a:cubicBezTo>
                  <a:cubicBezTo>
                    <a:pt x="10477" y="6059"/>
                    <a:pt x="8572" y="7011"/>
                    <a:pt x="7620" y="8916"/>
                  </a:cubicBezTo>
                  <a:cubicBezTo>
                    <a:pt x="6668" y="10821"/>
                    <a:pt x="6668" y="13679"/>
                    <a:pt x="7620" y="16536"/>
                  </a:cubicBezTo>
                  <a:cubicBezTo>
                    <a:pt x="12382" y="27966"/>
                    <a:pt x="25718" y="39396"/>
                    <a:pt x="40957" y="39396"/>
                  </a:cubicBezTo>
                  <a:cubicBezTo>
                    <a:pt x="56197" y="39396"/>
                    <a:pt x="69532" y="27013"/>
                    <a:pt x="71438" y="14631"/>
                  </a:cubicBezTo>
                  <a:cubicBezTo>
                    <a:pt x="71438" y="11774"/>
                    <a:pt x="71438" y="7963"/>
                    <a:pt x="69532" y="6059"/>
                  </a:cubicBezTo>
                  <a:cubicBezTo>
                    <a:pt x="68580" y="4154"/>
                    <a:pt x="65722" y="3201"/>
                    <a:pt x="62865" y="4154"/>
                  </a:cubicBezTo>
                  <a:cubicBezTo>
                    <a:pt x="58102" y="5106"/>
                    <a:pt x="54293" y="10821"/>
                    <a:pt x="50482" y="14631"/>
                  </a:cubicBezTo>
                  <a:cubicBezTo>
                    <a:pt x="37147" y="32729"/>
                    <a:pt x="36195" y="47016"/>
                    <a:pt x="35243" y="46063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7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8275091" y="2937705"/>
            <a:ext cx="1505823" cy="2468853"/>
            <a:chOff x="8658037" y="3044190"/>
            <a:chExt cx="1179446" cy="1933745"/>
          </a:xfrm>
        </p:grpSpPr>
        <p:sp>
          <p:nvSpPr>
            <p:cNvPr id="118" name="Freeform 117">
              <a:extLst>
                <a:ext uri="{FF2B5EF4-FFF2-40B4-BE49-F238E27FC236}">
                  <a16:creationId xmlns="" xmlns:a16="http://schemas.microsoft.com/office/drawing/2014/main" id="{56006B0B-4C71-7A44-B185-B8F46B164FA7}"/>
                </a:ext>
              </a:extLst>
            </p:cNvPr>
            <p:cNvSpPr/>
            <p:nvPr/>
          </p:nvSpPr>
          <p:spPr>
            <a:xfrm>
              <a:off x="8658037" y="3120390"/>
              <a:ext cx="456247" cy="1857545"/>
            </a:xfrm>
            <a:custGeom>
              <a:avLst/>
              <a:gdLst>
                <a:gd name="connsiteX0" fmla="*/ 269558 w 456247"/>
                <a:gd name="connsiteY0" fmla="*/ 1824990 h 1857545"/>
                <a:gd name="connsiteX1" fmla="*/ 456247 w 456247"/>
                <a:gd name="connsiteY1" fmla="*/ 343852 h 1857545"/>
                <a:gd name="connsiteX2" fmla="*/ 396240 w 456247"/>
                <a:gd name="connsiteY2" fmla="*/ 0 h 1857545"/>
                <a:gd name="connsiteX3" fmla="*/ 43815 w 456247"/>
                <a:gd name="connsiteY3" fmla="*/ 19050 h 1857545"/>
                <a:gd name="connsiteX4" fmla="*/ 0 w 456247"/>
                <a:gd name="connsiteY4" fmla="*/ 1798320 h 1857545"/>
                <a:gd name="connsiteX5" fmla="*/ 21908 w 456247"/>
                <a:gd name="connsiteY5" fmla="*/ 1825942 h 1857545"/>
                <a:gd name="connsiteX6" fmla="*/ 227647 w 456247"/>
                <a:gd name="connsiteY6" fmla="*/ 1857375 h 1857545"/>
                <a:gd name="connsiteX7" fmla="*/ 269558 w 456247"/>
                <a:gd name="connsiteY7" fmla="*/ 1824990 h 185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6247" h="1857545">
                  <a:moveTo>
                    <a:pt x="269558" y="1824990"/>
                  </a:moveTo>
                  <a:lnTo>
                    <a:pt x="456247" y="343852"/>
                  </a:lnTo>
                  <a:lnTo>
                    <a:pt x="396240" y="0"/>
                  </a:lnTo>
                  <a:lnTo>
                    <a:pt x="43815" y="19050"/>
                  </a:lnTo>
                  <a:lnTo>
                    <a:pt x="0" y="1798320"/>
                  </a:lnTo>
                  <a:cubicBezTo>
                    <a:pt x="0" y="1811655"/>
                    <a:pt x="8572" y="1823085"/>
                    <a:pt x="21908" y="1825942"/>
                  </a:cubicBezTo>
                  <a:lnTo>
                    <a:pt x="227647" y="1857375"/>
                  </a:lnTo>
                  <a:cubicBezTo>
                    <a:pt x="248602" y="1859280"/>
                    <a:pt x="267652" y="1844992"/>
                    <a:pt x="269558" y="1824990"/>
                  </a:cubicBezTo>
                  <a:close/>
                </a:path>
              </a:pathLst>
            </a:custGeom>
            <a:solidFill>
              <a:srgbClr val="0F0B8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="" xmlns:a16="http://schemas.microsoft.com/office/drawing/2014/main" id="{FFB6DF9C-EE7C-4048-8C57-108A8DEEB36D}"/>
                </a:ext>
              </a:extLst>
            </p:cNvPr>
            <p:cNvSpPr/>
            <p:nvPr/>
          </p:nvSpPr>
          <p:spPr>
            <a:xfrm>
              <a:off x="8959979" y="3044190"/>
              <a:ext cx="877504" cy="1171575"/>
            </a:xfrm>
            <a:custGeom>
              <a:avLst/>
              <a:gdLst>
                <a:gd name="connsiteX0" fmla="*/ 149542 w 877504"/>
                <a:gd name="connsiteY0" fmla="*/ 469582 h 1171575"/>
                <a:gd name="connsiteX1" fmla="*/ 489585 w 877504"/>
                <a:gd name="connsiteY1" fmla="*/ 805815 h 1171575"/>
                <a:gd name="connsiteX2" fmla="*/ 0 w 877504"/>
                <a:gd name="connsiteY2" fmla="*/ 924878 h 1171575"/>
                <a:gd name="connsiteX3" fmla="*/ 35242 w 877504"/>
                <a:gd name="connsiteY3" fmla="*/ 1171575 h 1171575"/>
                <a:gd name="connsiteX4" fmla="*/ 697230 w 877504"/>
                <a:gd name="connsiteY4" fmla="*/ 1081088 h 1171575"/>
                <a:gd name="connsiteX5" fmla="*/ 838200 w 877504"/>
                <a:gd name="connsiteY5" fmla="*/ 996315 h 1171575"/>
                <a:gd name="connsiteX6" fmla="*/ 838200 w 877504"/>
                <a:gd name="connsiteY6" fmla="*/ 996315 h 1171575"/>
                <a:gd name="connsiteX7" fmla="*/ 841057 w 877504"/>
                <a:gd name="connsiteY7" fmla="*/ 757238 h 1171575"/>
                <a:gd name="connsiteX8" fmla="*/ 324803 w 877504"/>
                <a:gd name="connsiteY8" fmla="*/ 0 h 1171575"/>
                <a:gd name="connsiteX9" fmla="*/ 94297 w 877504"/>
                <a:gd name="connsiteY9" fmla="*/ 75247 h 1171575"/>
                <a:gd name="connsiteX10" fmla="*/ 149542 w 877504"/>
                <a:gd name="connsiteY10" fmla="*/ 469582 h 117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77504" h="1171575">
                  <a:moveTo>
                    <a:pt x="149542" y="469582"/>
                  </a:moveTo>
                  <a:lnTo>
                    <a:pt x="489585" y="805815"/>
                  </a:lnTo>
                  <a:lnTo>
                    <a:pt x="0" y="924878"/>
                  </a:lnTo>
                  <a:lnTo>
                    <a:pt x="35242" y="1171575"/>
                  </a:lnTo>
                  <a:lnTo>
                    <a:pt x="697230" y="1081088"/>
                  </a:lnTo>
                  <a:cubicBezTo>
                    <a:pt x="753428" y="1073467"/>
                    <a:pt x="804863" y="1042988"/>
                    <a:pt x="838200" y="996315"/>
                  </a:cubicBezTo>
                  <a:lnTo>
                    <a:pt x="838200" y="996315"/>
                  </a:lnTo>
                  <a:cubicBezTo>
                    <a:pt x="889635" y="924878"/>
                    <a:pt x="890588" y="829628"/>
                    <a:pt x="841057" y="757238"/>
                  </a:cubicBezTo>
                  <a:lnTo>
                    <a:pt x="324803" y="0"/>
                  </a:lnTo>
                  <a:lnTo>
                    <a:pt x="94297" y="75247"/>
                  </a:lnTo>
                  <a:lnTo>
                    <a:pt x="149542" y="469582"/>
                  </a:lnTo>
                  <a:close/>
                </a:path>
              </a:pathLst>
            </a:custGeom>
            <a:solidFill>
              <a:srgbClr val="0F0B8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="" xmlns:a16="http://schemas.microsoft.com/office/drawing/2014/main" id="{56D6FF9E-D3DD-1943-8BC1-E0123AFB4EB0}"/>
                </a:ext>
              </a:extLst>
            </p:cNvPr>
            <p:cNvSpPr/>
            <p:nvPr/>
          </p:nvSpPr>
          <p:spPr>
            <a:xfrm>
              <a:off x="9090289" y="3428047"/>
              <a:ext cx="18781" cy="85725"/>
            </a:xfrm>
            <a:custGeom>
              <a:avLst/>
              <a:gdLst>
                <a:gd name="connsiteX0" fmla="*/ 182 w 18781"/>
                <a:gd name="connsiteY0" fmla="*/ 0 h 85725"/>
                <a:gd name="connsiteX1" fmla="*/ 11612 w 18781"/>
                <a:gd name="connsiteY1" fmla="*/ 41910 h 85725"/>
                <a:gd name="connsiteX2" fmla="*/ 18280 w 18781"/>
                <a:gd name="connsiteY2" fmla="*/ 85725 h 85725"/>
                <a:gd name="connsiteX3" fmla="*/ 6850 w 18781"/>
                <a:gd name="connsiteY3" fmla="*/ 43815 h 85725"/>
                <a:gd name="connsiteX4" fmla="*/ 182 w 18781"/>
                <a:gd name="connsiteY4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81" h="85725">
                  <a:moveTo>
                    <a:pt x="182" y="0"/>
                  </a:moveTo>
                  <a:cubicBezTo>
                    <a:pt x="1135" y="0"/>
                    <a:pt x="6850" y="19050"/>
                    <a:pt x="11612" y="41910"/>
                  </a:cubicBezTo>
                  <a:cubicBezTo>
                    <a:pt x="16375" y="65722"/>
                    <a:pt x="20185" y="84772"/>
                    <a:pt x="18280" y="85725"/>
                  </a:cubicBezTo>
                  <a:cubicBezTo>
                    <a:pt x="17328" y="85725"/>
                    <a:pt x="11612" y="66675"/>
                    <a:pt x="6850" y="43815"/>
                  </a:cubicBezTo>
                  <a:cubicBezTo>
                    <a:pt x="2087" y="20003"/>
                    <a:pt x="-770" y="953"/>
                    <a:pt x="182" y="0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="" xmlns:a16="http://schemas.microsoft.com/office/drawing/2014/main" id="{C7844765-B9CC-464A-B9B6-5B82807C676F}"/>
                </a:ext>
              </a:extLst>
            </p:cNvPr>
            <p:cNvSpPr/>
            <p:nvPr/>
          </p:nvSpPr>
          <p:spPr>
            <a:xfrm>
              <a:off x="8897114" y="3424237"/>
              <a:ext cx="602932" cy="1493519"/>
            </a:xfrm>
            <a:custGeom>
              <a:avLst/>
              <a:gdLst>
                <a:gd name="connsiteX0" fmla="*/ 143828 w 602932"/>
                <a:gd name="connsiteY0" fmla="*/ 576263 h 1493519"/>
                <a:gd name="connsiteX1" fmla="*/ 151448 w 602932"/>
                <a:gd name="connsiteY1" fmla="*/ 573405 h 1493519"/>
                <a:gd name="connsiteX2" fmla="*/ 175260 w 602932"/>
                <a:gd name="connsiteY2" fmla="*/ 565785 h 1493519"/>
                <a:gd name="connsiteX3" fmla="*/ 266700 w 602932"/>
                <a:gd name="connsiteY3" fmla="*/ 538163 h 1493519"/>
                <a:gd name="connsiteX4" fmla="*/ 599122 w 602932"/>
                <a:gd name="connsiteY4" fmla="*/ 438150 h 1493519"/>
                <a:gd name="connsiteX5" fmla="*/ 598170 w 602932"/>
                <a:gd name="connsiteY5" fmla="*/ 441007 h 1493519"/>
                <a:gd name="connsiteX6" fmla="*/ 189548 w 602932"/>
                <a:gd name="connsiteY6" fmla="*/ 6667 h 1493519"/>
                <a:gd name="connsiteX7" fmla="*/ 193358 w 602932"/>
                <a:gd name="connsiteY7" fmla="*/ 5715 h 1493519"/>
                <a:gd name="connsiteX8" fmla="*/ 168593 w 602932"/>
                <a:gd name="connsiteY8" fmla="*/ 218122 h 1493519"/>
                <a:gd name="connsiteX9" fmla="*/ 56198 w 602932"/>
                <a:gd name="connsiteY9" fmla="*/ 1120140 h 1493519"/>
                <a:gd name="connsiteX10" fmla="*/ 18098 w 602932"/>
                <a:gd name="connsiteY10" fmla="*/ 1393507 h 1493519"/>
                <a:gd name="connsiteX11" fmla="*/ 5715 w 602932"/>
                <a:gd name="connsiteY11" fmla="*/ 1467803 h 1493519"/>
                <a:gd name="connsiteX12" fmla="*/ 1905 w 602932"/>
                <a:gd name="connsiteY12" fmla="*/ 1486853 h 1493519"/>
                <a:gd name="connsiteX13" fmla="*/ 0 w 602932"/>
                <a:gd name="connsiteY13" fmla="*/ 1493520 h 1493519"/>
                <a:gd name="connsiteX14" fmla="*/ 953 w 602932"/>
                <a:gd name="connsiteY14" fmla="*/ 1486853 h 1493519"/>
                <a:gd name="connsiteX15" fmla="*/ 4763 w 602932"/>
                <a:gd name="connsiteY15" fmla="*/ 1467803 h 1493519"/>
                <a:gd name="connsiteX16" fmla="*/ 16193 w 602932"/>
                <a:gd name="connsiteY16" fmla="*/ 1393507 h 1493519"/>
                <a:gd name="connsiteX17" fmla="*/ 53340 w 602932"/>
                <a:gd name="connsiteY17" fmla="*/ 1120140 h 1493519"/>
                <a:gd name="connsiteX18" fmla="*/ 163830 w 602932"/>
                <a:gd name="connsiteY18" fmla="*/ 217170 h 1493519"/>
                <a:gd name="connsiteX19" fmla="*/ 188595 w 602932"/>
                <a:gd name="connsiteY19" fmla="*/ 4763 h 1493519"/>
                <a:gd name="connsiteX20" fmla="*/ 189548 w 602932"/>
                <a:gd name="connsiteY20" fmla="*/ 0 h 1493519"/>
                <a:gd name="connsiteX21" fmla="*/ 193358 w 602932"/>
                <a:gd name="connsiteY21" fmla="*/ 3810 h 1493519"/>
                <a:gd name="connsiteX22" fmla="*/ 601028 w 602932"/>
                <a:gd name="connsiteY22" fmla="*/ 439103 h 1493519"/>
                <a:gd name="connsiteX23" fmla="*/ 602933 w 602932"/>
                <a:gd name="connsiteY23" fmla="*/ 441007 h 1493519"/>
                <a:gd name="connsiteX24" fmla="*/ 600075 w 602932"/>
                <a:gd name="connsiteY24" fmla="*/ 441960 h 1493519"/>
                <a:gd name="connsiteX25" fmla="*/ 267653 w 602932"/>
                <a:gd name="connsiteY25" fmla="*/ 540068 h 1493519"/>
                <a:gd name="connsiteX26" fmla="*/ 176213 w 602932"/>
                <a:gd name="connsiteY26" fmla="*/ 566738 h 1493519"/>
                <a:gd name="connsiteX27" fmla="*/ 152400 w 602932"/>
                <a:gd name="connsiteY27" fmla="*/ 573405 h 1493519"/>
                <a:gd name="connsiteX28" fmla="*/ 143828 w 602932"/>
                <a:gd name="connsiteY28" fmla="*/ 576263 h 1493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02932" h="1493519">
                  <a:moveTo>
                    <a:pt x="143828" y="576263"/>
                  </a:moveTo>
                  <a:cubicBezTo>
                    <a:pt x="143828" y="576263"/>
                    <a:pt x="146685" y="575310"/>
                    <a:pt x="151448" y="573405"/>
                  </a:cubicBezTo>
                  <a:cubicBezTo>
                    <a:pt x="157163" y="571500"/>
                    <a:pt x="164783" y="569595"/>
                    <a:pt x="175260" y="565785"/>
                  </a:cubicBezTo>
                  <a:cubicBezTo>
                    <a:pt x="196215" y="559118"/>
                    <a:pt x="226695" y="549593"/>
                    <a:pt x="266700" y="538163"/>
                  </a:cubicBezTo>
                  <a:cubicBezTo>
                    <a:pt x="345758" y="514350"/>
                    <a:pt x="460058" y="480060"/>
                    <a:pt x="599122" y="438150"/>
                  </a:cubicBezTo>
                  <a:lnTo>
                    <a:pt x="598170" y="441007"/>
                  </a:lnTo>
                  <a:cubicBezTo>
                    <a:pt x="482918" y="318135"/>
                    <a:pt x="342900" y="169545"/>
                    <a:pt x="189548" y="6667"/>
                  </a:cubicBezTo>
                  <a:lnTo>
                    <a:pt x="193358" y="5715"/>
                  </a:lnTo>
                  <a:cubicBezTo>
                    <a:pt x="185738" y="74295"/>
                    <a:pt x="177165" y="145732"/>
                    <a:pt x="168593" y="218122"/>
                  </a:cubicBezTo>
                  <a:cubicBezTo>
                    <a:pt x="126683" y="570547"/>
                    <a:pt x="86678" y="889635"/>
                    <a:pt x="56198" y="1120140"/>
                  </a:cubicBezTo>
                  <a:cubicBezTo>
                    <a:pt x="40958" y="1235393"/>
                    <a:pt x="27623" y="1328738"/>
                    <a:pt x="18098" y="1393507"/>
                  </a:cubicBezTo>
                  <a:cubicBezTo>
                    <a:pt x="12383" y="1425893"/>
                    <a:pt x="9525" y="1450657"/>
                    <a:pt x="5715" y="1467803"/>
                  </a:cubicBezTo>
                  <a:cubicBezTo>
                    <a:pt x="3810" y="1476375"/>
                    <a:pt x="2858" y="1482090"/>
                    <a:pt x="1905" y="1486853"/>
                  </a:cubicBezTo>
                  <a:cubicBezTo>
                    <a:pt x="953" y="1491615"/>
                    <a:pt x="0" y="1493520"/>
                    <a:pt x="0" y="1493520"/>
                  </a:cubicBezTo>
                  <a:cubicBezTo>
                    <a:pt x="0" y="1493520"/>
                    <a:pt x="0" y="1491615"/>
                    <a:pt x="953" y="1486853"/>
                  </a:cubicBezTo>
                  <a:cubicBezTo>
                    <a:pt x="1905" y="1482090"/>
                    <a:pt x="2858" y="1476375"/>
                    <a:pt x="4763" y="1467803"/>
                  </a:cubicBezTo>
                  <a:cubicBezTo>
                    <a:pt x="8573" y="1450657"/>
                    <a:pt x="11430" y="1425893"/>
                    <a:pt x="16193" y="1393507"/>
                  </a:cubicBezTo>
                  <a:cubicBezTo>
                    <a:pt x="25718" y="1328738"/>
                    <a:pt x="38100" y="1235393"/>
                    <a:pt x="53340" y="1120140"/>
                  </a:cubicBezTo>
                  <a:cubicBezTo>
                    <a:pt x="82868" y="889635"/>
                    <a:pt x="121920" y="570547"/>
                    <a:pt x="163830" y="217170"/>
                  </a:cubicBezTo>
                  <a:cubicBezTo>
                    <a:pt x="172403" y="144780"/>
                    <a:pt x="180975" y="73343"/>
                    <a:pt x="188595" y="4763"/>
                  </a:cubicBezTo>
                  <a:lnTo>
                    <a:pt x="189548" y="0"/>
                  </a:lnTo>
                  <a:lnTo>
                    <a:pt x="193358" y="3810"/>
                  </a:lnTo>
                  <a:cubicBezTo>
                    <a:pt x="346710" y="167640"/>
                    <a:pt x="485775" y="316230"/>
                    <a:pt x="601028" y="439103"/>
                  </a:cubicBezTo>
                  <a:lnTo>
                    <a:pt x="602933" y="441007"/>
                  </a:lnTo>
                  <a:lnTo>
                    <a:pt x="600075" y="441960"/>
                  </a:lnTo>
                  <a:cubicBezTo>
                    <a:pt x="461010" y="482918"/>
                    <a:pt x="346710" y="517207"/>
                    <a:pt x="267653" y="540068"/>
                  </a:cubicBezTo>
                  <a:cubicBezTo>
                    <a:pt x="228600" y="551497"/>
                    <a:pt x="197168" y="561022"/>
                    <a:pt x="176213" y="566738"/>
                  </a:cubicBezTo>
                  <a:cubicBezTo>
                    <a:pt x="165735" y="569595"/>
                    <a:pt x="158115" y="572453"/>
                    <a:pt x="152400" y="573405"/>
                  </a:cubicBezTo>
                  <a:cubicBezTo>
                    <a:pt x="146685" y="576263"/>
                    <a:pt x="143828" y="576263"/>
                    <a:pt x="143828" y="576263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="" xmlns:a16="http://schemas.microsoft.com/office/drawing/2014/main" id="{13344E30-CF1C-9F4A-9D52-BCB082E6208C}"/>
                </a:ext>
              </a:extLst>
            </p:cNvPr>
            <p:cNvSpPr/>
            <p:nvPr/>
          </p:nvSpPr>
          <p:spPr>
            <a:xfrm>
              <a:off x="8931387" y="3513772"/>
              <a:ext cx="178152" cy="1403034"/>
            </a:xfrm>
            <a:custGeom>
              <a:avLst/>
              <a:gdLst>
                <a:gd name="connsiteX0" fmla="*/ 17 w 178152"/>
                <a:gd name="connsiteY0" fmla="*/ 1403033 h 1403034"/>
                <a:gd name="connsiteX1" fmla="*/ 86695 w 178152"/>
                <a:gd name="connsiteY1" fmla="*/ 701040 h 1403034"/>
                <a:gd name="connsiteX2" fmla="*/ 178135 w 178152"/>
                <a:gd name="connsiteY2" fmla="*/ 0 h 1403034"/>
                <a:gd name="connsiteX3" fmla="*/ 91458 w 178152"/>
                <a:gd name="connsiteY3" fmla="*/ 701993 h 1403034"/>
                <a:gd name="connsiteX4" fmla="*/ 17 w 178152"/>
                <a:gd name="connsiteY4" fmla="*/ 1403033 h 1403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152" h="1403034">
                  <a:moveTo>
                    <a:pt x="17" y="1403033"/>
                  </a:moveTo>
                  <a:cubicBezTo>
                    <a:pt x="-935" y="1403033"/>
                    <a:pt x="37165" y="1088708"/>
                    <a:pt x="86695" y="701040"/>
                  </a:cubicBezTo>
                  <a:cubicBezTo>
                    <a:pt x="136225" y="313372"/>
                    <a:pt x="177183" y="0"/>
                    <a:pt x="178135" y="0"/>
                  </a:cubicBezTo>
                  <a:cubicBezTo>
                    <a:pt x="179088" y="0"/>
                    <a:pt x="140988" y="314325"/>
                    <a:pt x="91458" y="701993"/>
                  </a:cubicBezTo>
                  <a:cubicBezTo>
                    <a:pt x="41927" y="1089660"/>
                    <a:pt x="970" y="1403985"/>
                    <a:pt x="17" y="1403033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="" xmlns:a16="http://schemas.microsoft.com/office/drawing/2014/main" id="{AD905D22-98BE-2146-BA83-2347BCB83493}"/>
                </a:ext>
              </a:extLst>
            </p:cNvPr>
            <p:cNvSpPr/>
            <p:nvPr/>
          </p:nvSpPr>
          <p:spPr>
            <a:xfrm>
              <a:off x="9054034" y="3271837"/>
              <a:ext cx="35485" cy="160972"/>
            </a:xfrm>
            <a:custGeom>
              <a:avLst/>
              <a:gdLst>
                <a:gd name="connsiteX0" fmla="*/ 243 w 35485"/>
                <a:gd name="connsiteY0" fmla="*/ 0 h 160972"/>
                <a:gd name="connsiteX1" fmla="*/ 7863 w 35485"/>
                <a:gd name="connsiteY1" fmla="*/ 22860 h 160972"/>
                <a:gd name="connsiteX2" fmla="*/ 22150 w 35485"/>
                <a:gd name="connsiteY2" fmla="*/ 80010 h 160972"/>
                <a:gd name="connsiteX3" fmla="*/ 32628 w 35485"/>
                <a:gd name="connsiteY3" fmla="*/ 137160 h 160972"/>
                <a:gd name="connsiteX4" fmla="*/ 35485 w 35485"/>
                <a:gd name="connsiteY4" fmla="*/ 160972 h 160972"/>
                <a:gd name="connsiteX5" fmla="*/ 29770 w 35485"/>
                <a:gd name="connsiteY5" fmla="*/ 137160 h 160972"/>
                <a:gd name="connsiteX6" fmla="*/ 17388 w 35485"/>
                <a:gd name="connsiteY6" fmla="*/ 80010 h 160972"/>
                <a:gd name="connsiteX7" fmla="*/ 5005 w 35485"/>
                <a:gd name="connsiteY7" fmla="*/ 22860 h 160972"/>
                <a:gd name="connsiteX8" fmla="*/ 243 w 35485"/>
                <a:gd name="connsiteY8" fmla="*/ 0 h 16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485" h="160972">
                  <a:moveTo>
                    <a:pt x="243" y="0"/>
                  </a:moveTo>
                  <a:cubicBezTo>
                    <a:pt x="1195" y="0"/>
                    <a:pt x="4053" y="8572"/>
                    <a:pt x="7863" y="22860"/>
                  </a:cubicBezTo>
                  <a:cubicBezTo>
                    <a:pt x="11673" y="37147"/>
                    <a:pt x="17388" y="57150"/>
                    <a:pt x="22150" y="80010"/>
                  </a:cubicBezTo>
                  <a:cubicBezTo>
                    <a:pt x="26913" y="101917"/>
                    <a:pt x="30723" y="122872"/>
                    <a:pt x="32628" y="137160"/>
                  </a:cubicBezTo>
                  <a:cubicBezTo>
                    <a:pt x="34533" y="152400"/>
                    <a:pt x="35485" y="160972"/>
                    <a:pt x="35485" y="160972"/>
                  </a:cubicBezTo>
                  <a:cubicBezTo>
                    <a:pt x="34533" y="160972"/>
                    <a:pt x="32628" y="152400"/>
                    <a:pt x="29770" y="137160"/>
                  </a:cubicBezTo>
                  <a:cubicBezTo>
                    <a:pt x="25960" y="120967"/>
                    <a:pt x="22150" y="101917"/>
                    <a:pt x="17388" y="80010"/>
                  </a:cubicBezTo>
                  <a:cubicBezTo>
                    <a:pt x="12625" y="59055"/>
                    <a:pt x="7863" y="39053"/>
                    <a:pt x="5005" y="22860"/>
                  </a:cubicBezTo>
                  <a:cubicBezTo>
                    <a:pt x="1195" y="9525"/>
                    <a:pt x="-710" y="0"/>
                    <a:pt x="243" y="0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="" xmlns:a16="http://schemas.microsoft.com/office/drawing/2014/main" id="{1F61C8CD-2B99-9F4F-AEA2-414687AD48A8}"/>
                </a:ext>
              </a:extLst>
            </p:cNvPr>
            <p:cNvSpPr/>
            <p:nvPr/>
          </p:nvSpPr>
          <p:spPr>
            <a:xfrm>
              <a:off x="9068232" y="3239491"/>
              <a:ext cx="32946" cy="33469"/>
            </a:xfrm>
            <a:custGeom>
              <a:avLst/>
              <a:gdLst>
                <a:gd name="connsiteX0" fmla="*/ 7952 w 32946"/>
                <a:gd name="connsiteY0" fmla="*/ 2818 h 33469"/>
                <a:gd name="connsiteX1" fmla="*/ 22239 w 32946"/>
                <a:gd name="connsiteY1" fmla="*/ 913 h 33469"/>
                <a:gd name="connsiteX2" fmla="*/ 32717 w 32946"/>
                <a:gd name="connsiteY2" fmla="*/ 13296 h 33469"/>
                <a:gd name="connsiteX3" fmla="*/ 25097 w 32946"/>
                <a:gd name="connsiteY3" fmla="*/ 31393 h 33469"/>
                <a:gd name="connsiteX4" fmla="*/ 5094 w 32946"/>
                <a:gd name="connsiteY4" fmla="*/ 29488 h 33469"/>
                <a:gd name="connsiteX5" fmla="*/ 332 w 32946"/>
                <a:gd name="connsiteY5" fmla="*/ 14248 h 33469"/>
                <a:gd name="connsiteX6" fmla="*/ 6999 w 32946"/>
                <a:gd name="connsiteY6" fmla="*/ 5676 h 33469"/>
                <a:gd name="connsiteX7" fmla="*/ 10809 w 32946"/>
                <a:gd name="connsiteY7" fmla="*/ 4723 h 33469"/>
                <a:gd name="connsiteX8" fmla="*/ 4142 w 32946"/>
                <a:gd name="connsiteY8" fmla="*/ 15201 h 33469"/>
                <a:gd name="connsiteX9" fmla="*/ 7952 w 32946"/>
                <a:gd name="connsiteY9" fmla="*/ 26631 h 33469"/>
                <a:gd name="connsiteX10" fmla="*/ 22239 w 32946"/>
                <a:gd name="connsiteY10" fmla="*/ 27583 h 33469"/>
                <a:gd name="connsiteX11" fmla="*/ 27954 w 32946"/>
                <a:gd name="connsiteY11" fmla="*/ 14248 h 33469"/>
                <a:gd name="connsiteX12" fmla="*/ 20334 w 32946"/>
                <a:gd name="connsiteY12" fmla="*/ 4723 h 33469"/>
                <a:gd name="connsiteX13" fmla="*/ 7952 w 32946"/>
                <a:gd name="connsiteY13" fmla="*/ 2818 h 33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946" h="33469">
                  <a:moveTo>
                    <a:pt x="7952" y="2818"/>
                  </a:moveTo>
                  <a:cubicBezTo>
                    <a:pt x="6999" y="2818"/>
                    <a:pt x="12714" y="-1944"/>
                    <a:pt x="22239" y="913"/>
                  </a:cubicBezTo>
                  <a:cubicBezTo>
                    <a:pt x="26049" y="2818"/>
                    <a:pt x="31764" y="6628"/>
                    <a:pt x="32717" y="13296"/>
                  </a:cubicBezTo>
                  <a:cubicBezTo>
                    <a:pt x="33669" y="19011"/>
                    <a:pt x="31764" y="27583"/>
                    <a:pt x="25097" y="31393"/>
                  </a:cubicBezTo>
                  <a:cubicBezTo>
                    <a:pt x="18429" y="35203"/>
                    <a:pt x="10809" y="33298"/>
                    <a:pt x="5094" y="29488"/>
                  </a:cubicBezTo>
                  <a:cubicBezTo>
                    <a:pt x="332" y="25678"/>
                    <a:pt x="-621" y="18058"/>
                    <a:pt x="332" y="14248"/>
                  </a:cubicBezTo>
                  <a:cubicBezTo>
                    <a:pt x="1284" y="9486"/>
                    <a:pt x="4142" y="6628"/>
                    <a:pt x="6999" y="5676"/>
                  </a:cubicBezTo>
                  <a:cubicBezTo>
                    <a:pt x="8904" y="4723"/>
                    <a:pt x="10809" y="4723"/>
                    <a:pt x="10809" y="4723"/>
                  </a:cubicBezTo>
                  <a:cubicBezTo>
                    <a:pt x="10809" y="5676"/>
                    <a:pt x="6047" y="7581"/>
                    <a:pt x="4142" y="15201"/>
                  </a:cubicBezTo>
                  <a:cubicBezTo>
                    <a:pt x="3189" y="19011"/>
                    <a:pt x="4142" y="23773"/>
                    <a:pt x="7952" y="26631"/>
                  </a:cubicBezTo>
                  <a:cubicBezTo>
                    <a:pt x="11762" y="29488"/>
                    <a:pt x="17477" y="30441"/>
                    <a:pt x="22239" y="27583"/>
                  </a:cubicBezTo>
                  <a:cubicBezTo>
                    <a:pt x="27002" y="24726"/>
                    <a:pt x="28907" y="19011"/>
                    <a:pt x="27954" y="14248"/>
                  </a:cubicBezTo>
                  <a:cubicBezTo>
                    <a:pt x="27002" y="9486"/>
                    <a:pt x="24144" y="6628"/>
                    <a:pt x="20334" y="4723"/>
                  </a:cubicBezTo>
                  <a:cubicBezTo>
                    <a:pt x="13667" y="1866"/>
                    <a:pt x="7952" y="3771"/>
                    <a:pt x="7952" y="2818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="" xmlns:a16="http://schemas.microsoft.com/office/drawing/2014/main" id="{1EF426EA-AA73-EC44-A1FA-D8AA88E7A3DA}"/>
                </a:ext>
              </a:extLst>
            </p:cNvPr>
            <p:cNvSpPr/>
            <p:nvPr/>
          </p:nvSpPr>
          <p:spPr>
            <a:xfrm>
              <a:off x="9450490" y="3849904"/>
              <a:ext cx="99122" cy="58240"/>
            </a:xfrm>
            <a:custGeom>
              <a:avLst/>
              <a:gdLst>
                <a:gd name="connsiteX0" fmla="*/ 99087 w 99122"/>
                <a:gd name="connsiteY0" fmla="*/ 58203 h 58240"/>
                <a:gd name="connsiteX1" fmla="*/ 51462 w 99122"/>
                <a:gd name="connsiteY1" fmla="*/ 25818 h 58240"/>
                <a:gd name="connsiteX2" fmla="*/ 27 w 99122"/>
                <a:gd name="connsiteY2" fmla="*/ 101 h 58240"/>
                <a:gd name="connsiteX3" fmla="*/ 54319 w 99122"/>
                <a:gd name="connsiteY3" fmla="*/ 21056 h 58240"/>
                <a:gd name="connsiteX4" fmla="*/ 99087 w 99122"/>
                <a:gd name="connsiteY4" fmla="*/ 58203 h 5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122" h="58240">
                  <a:moveTo>
                    <a:pt x="99087" y="58203"/>
                  </a:moveTo>
                  <a:cubicBezTo>
                    <a:pt x="98134" y="59156"/>
                    <a:pt x="79084" y="42011"/>
                    <a:pt x="51462" y="25818"/>
                  </a:cubicBezTo>
                  <a:cubicBezTo>
                    <a:pt x="23839" y="9626"/>
                    <a:pt x="-926" y="2006"/>
                    <a:pt x="27" y="101"/>
                  </a:cubicBezTo>
                  <a:cubicBezTo>
                    <a:pt x="27" y="-852"/>
                    <a:pt x="25744" y="4863"/>
                    <a:pt x="54319" y="21056"/>
                  </a:cubicBezTo>
                  <a:cubicBezTo>
                    <a:pt x="81942" y="38201"/>
                    <a:pt x="100039" y="57251"/>
                    <a:pt x="99087" y="58203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7575846" y="1663256"/>
            <a:ext cx="2451609" cy="1478748"/>
            <a:chOff x="8110349" y="2045970"/>
            <a:chExt cx="1920239" cy="1158239"/>
          </a:xfrm>
        </p:grpSpPr>
        <p:sp>
          <p:nvSpPr>
            <p:cNvPr id="127" name="Freeform 126">
              <a:extLst>
                <a:ext uri="{FF2B5EF4-FFF2-40B4-BE49-F238E27FC236}">
                  <a16:creationId xmlns="" xmlns:a16="http://schemas.microsoft.com/office/drawing/2014/main" id="{A0CE780A-8A19-A548-BBF2-31B06506E33D}"/>
                </a:ext>
              </a:extLst>
            </p:cNvPr>
            <p:cNvSpPr/>
            <p:nvPr/>
          </p:nvSpPr>
          <p:spPr>
            <a:xfrm>
              <a:off x="8619937" y="2045970"/>
              <a:ext cx="1410652" cy="1101089"/>
            </a:xfrm>
            <a:custGeom>
              <a:avLst/>
              <a:gdLst>
                <a:gd name="connsiteX0" fmla="*/ 195263 w 1410652"/>
                <a:gd name="connsiteY0" fmla="*/ 64770 h 1101089"/>
                <a:gd name="connsiteX1" fmla="*/ 0 w 1410652"/>
                <a:gd name="connsiteY1" fmla="*/ 159067 h 1101089"/>
                <a:gd name="connsiteX2" fmla="*/ 83820 w 1410652"/>
                <a:gd name="connsiteY2" fmla="*/ 746760 h 1101089"/>
                <a:gd name="connsiteX3" fmla="*/ 50483 w 1410652"/>
                <a:gd name="connsiteY3" fmla="*/ 1010602 h 1101089"/>
                <a:gd name="connsiteX4" fmla="*/ 84772 w 1410652"/>
                <a:gd name="connsiteY4" fmla="*/ 1101090 h 1101089"/>
                <a:gd name="connsiteX5" fmla="*/ 84772 w 1410652"/>
                <a:gd name="connsiteY5" fmla="*/ 1101090 h 1101089"/>
                <a:gd name="connsiteX6" fmla="*/ 400050 w 1410652"/>
                <a:gd name="connsiteY6" fmla="*/ 1094423 h 1101089"/>
                <a:gd name="connsiteX7" fmla="*/ 621030 w 1410652"/>
                <a:gd name="connsiteY7" fmla="*/ 973455 h 1101089"/>
                <a:gd name="connsiteX8" fmla="*/ 721995 w 1410652"/>
                <a:gd name="connsiteY8" fmla="*/ 956310 h 1101089"/>
                <a:gd name="connsiteX9" fmla="*/ 680085 w 1410652"/>
                <a:gd name="connsiteY9" fmla="*/ 755333 h 1101089"/>
                <a:gd name="connsiteX10" fmla="*/ 699135 w 1410652"/>
                <a:gd name="connsiteY10" fmla="*/ 470535 h 1101089"/>
                <a:gd name="connsiteX11" fmla="*/ 929640 w 1410652"/>
                <a:gd name="connsiteY11" fmla="*/ 593408 h 1101089"/>
                <a:gd name="connsiteX12" fmla="*/ 987743 w 1410652"/>
                <a:gd name="connsiteY12" fmla="*/ 600075 h 1101089"/>
                <a:gd name="connsiteX13" fmla="*/ 1410652 w 1410652"/>
                <a:gd name="connsiteY13" fmla="*/ 490538 h 1101089"/>
                <a:gd name="connsiteX14" fmla="*/ 1388745 w 1410652"/>
                <a:gd name="connsiteY14" fmla="*/ 327660 h 1101089"/>
                <a:gd name="connsiteX15" fmla="*/ 1005840 w 1410652"/>
                <a:gd name="connsiteY15" fmla="*/ 370522 h 1101089"/>
                <a:gd name="connsiteX16" fmla="*/ 714375 w 1410652"/>
                <a:gd name="connsiteY16" fmla="*/ 112395 h 1101089"/>
                <a:gd name="connsiteX17" fmla="*/ 497205 w 1410652"/>
                <a:gd name="connsiteY17" fmla="*/ 63817 h 1101089"/>
                <a:gd name="connsiteX18" fmla="*/ 458152 w 1410652"/>
                <a:gd name="connsiteY18" fmla="*/ 0 h 1101089"/>
                <a:gd name="connsiteX19" fmla="*/ 236220 w 1410652"/>
                <a:gd name="connsiteY19" fmla="*/ 0 h 1101089"/>
                <a:gd name="connsiteX20" fmla="*/ 220980 w 1410652"/>
                <a:gd name="connsiteY20" fmla="*/ 11430 h 1101089"/>
                <a:gd name="connsiteX21" fmla="*/ 204788 w 1410652"/>
                <a:gd name="connsiteY21" fmla="*/ 33338 h 1101089"/>
                <a:gd name="connsiteX22" fmla="*/ 195263 w 1410652"/>
                <a:gd name="connsiteY22" fmla="*/ 64770 h 1101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10652" h="1101089">
                  <a:moveTo>
                    <a:pt x="195263" y="64770"/>
                  </a:moveTo>
                  <a:lnTo>
                    <a:pt x="0" y="159067"/>
                  </a:lnTo>
                  <a:lnTo>
                    <a:pt x="83820" y="746760"/>
                  </a:lnTo>
                  <a:lnTo>
                    <a:pt x="50483" y="1010602"/>
                  </a:lnTo>
                  <a:cubicBezTo>
                    <a:pt x="46672" y="1044893"/>
                    <a:pt x="59055" y="1078230"/>
                    <a:pt x="84772" y="1101090"/>
                  </a:cubicBezTo>
                  <a:lnTo>
                    <a:pt x="84772" y="1101090"/>
                  </a:lnTo>
                  <a:lnTo>
                    <a:pt x="400050" y="1094423"/>
                  </a:lnTo>
                  <a:lnTo>
                    <a:pt x="621030" y="973455"/>
                  </a:lnTo>
                  <a:lnTo>
                    <a:pt x="721995" y="956310"/>
                  </a:lnTo>
                  <a:lnTo>
                    <a:pt x="680085" y="755333"/>
                  </a:lnTo>
                  <a:lnTo>
                    <a:pt x="699135" y="470535"/>
                  </a:lnTo>
                  <a:lnTo>
                    <a:pt x="929640" y="593408"/>
                  </a:lnTo>
                  <a:cubicBezTo>
                    <a:pt x="947737" y="602933"/>
                    <a:pt x="967740" y="605790"/>
                    <a:pt x="987743" y="600075"/>
                  </a:cubicBezTo>
                  <a:lnTo>
                    <a:pt x="1410652" y="490538"/>
                  </a:lnTo>
                  <a:lnTo>
                    <a:pt x="1388745" y="327660"/>
                  </a:lnTo>
                  <a:lnTo>
                    <a:pt x="1005840" y="370522"/>
                  </a:lnTo>
                  <a:lnTo>
                    <a:pt x="714375" y="112395"/>
                  </a:lnTo>
                  <a:lnTo>
                    <a:pt x="497205" y="63817"/>
                  </a:lnTo>
                  <a:lnTo>
                    <a:pt x="458152" y="0"/>
                  </a:lnTo>
                  <a:lnTo>
                    <a:pt x="236220" y="0"/>
                  </a:lnTo>
                  <a:lnTo>
                    <a:pt x="220980" y="11430"/>
                  </a:lnTo>
                  <a:cubicBezTo>
                    <a:pt x="213360" y="17145"/>
                    <a:pt x="207645" y="24765"/>
                    <a:pt x="204788" y="33338"/>
                  </a:cubicBezTo>
                  <a:lnTo>
                    <a:pt x="195263" y="64770"/>
                  </a:lnTo>
                  <a:close/>
                </a:path>
              </a:pathLst>
            </a:custGeom>
            <a:solidFill>
              <a:srgbClr val="EAD55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8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8110349" y="2069062"/>
              <a:ext cx="1365646" cy="1135147"/>
              <a:chOff x="8110349" y="2069062"/>
              <a:chExt cx="1365646" cy="1135147"/>
            </a:xfrm>
          </p:grpSpPr>
          <p:sp>
            <p:nvSpPr>
              <p:cNvPr id="129" name="Freeform 128">
                <a:extLst>
                  <a:ext uri="{FF2B5EF4-FFF2-40B4-BE49-F238E27FC236}">
                    <a16:creationId xmlns="" xmlns:a16="http://schemas.microsoft.com/office/drawing/2014/main" id="{46513952-17E7-404B-9389-2895A4CBF2BF}"/>
                  </a:ext>
                </a:extLst>
              </p:cNvPr>
              <p:cNvSpPr/>
              <p:nvPr/>
            </p:nvSpPr>
            <p:spPr>
              <a:xfrm>
                <a:off x="8110349" y="2205037"/>
                <a:ext cx="581025" cy="758522"/>
              </a:xfrm>
              <a:custGeom>
                <a:avLst/>
                <a:gdLst>
                  <a:gd name="connsiteX0" fmla="*/ 509588 w 581025"/>
                  <a:gd name="connsiteY0" fmla="*/ 0 h 758522"/>
                  <a:gd name="connsiteX1" fmla="*/ 421958 w 581025"/>
                  <a:gd name="connsiteY1" fmla="*/ 114300 h 758522"/>
                  <a:gd name="connsiteX2" fmla="*/ 349567 w 581025"/>
                  <a:gd name="connsiteY2" fmla="*/ 463867 h 758522"/>
                  <a:gd name="connsiteX3" fmla="*/ 127635 w 581025"/>
                  <a:gd name="connsiteY3" fmla="*/ 325755 h 758522"/>
                  <a:gd name="connsiteX4" fmla="*/ 0 w 581025"/>
                  <a:gd name="connsiteY4" fmla="*/ 460058 h 758522"/>
                  <a:gd name="connsiteX5" fmla="*/ 296227 w 581025"/>
                  <a:gd name="connsiteY5" fmla="*/ 721043 h 758522"/>
                  <a:gd name="connsiteX6" fmla="*/ 461010 w 581025"/>
                  <a:gd name="connsiteY6" fmla="*/ 743903 h 758522"/>
                  <a:gd name="connsiteX7" fmla="*/ 461010 w 581025"/>
                  <a:gd name="connsiteY7" fmla="*/ 743903 h 758522"/>
                  <a:gd name="connsiteX8" fmla="*/ 544830 w 581025"/>
                  <a:gd name="connsiteY8" fmla="*/ 628650 h 758522"/>
                  <a:gd name="connsiteX9" fmla="*/ 581025 w 581025"/>
                  <a:gd name="connsiteY9" fmla="*/ 362903 h 758522"/>
                  <a:gd name="connsiteX10" fmla="*/ 509588 w 581025"/>
                  <a:gd name="connsiteY10" fmla="*/ 0 h 75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1025" h="758522">
                    <a:moveTo>
                      <a:pt x="509588" y="0"/>
                    </a:moveTo>
                    <a:cubicBezTo>
                      <a:pt x="509588" y="0"/>
                      <a:pt x="445770" y="40958"/>
                      <a:pt x="421958" y="114300"/>
                    </a:cubicBezTo>
                    <a:cubicBezTo>
                      <a:pt x="400050" y="183833"/>
                      <a:pt x="349567" y="463867"/>
                      <a:pt x="349567" y="463867"/>
                    </a:cubicBezTo>
                    <a:lnTo>
                      <a:pt x="127635" y="325755"/>
                    </a:lnTo>
                    <a:lnTo>
                      <a:pt x="0" y="460058"/>
                    </a:lnTo>
                    <a:lnTo>
                      <a:pt x="296227" y="721043"/>
                    </a:lnTo>
                    <a:cubicBezTo>
                      <a:pt x="341947" y="761047"/>
                      <a:pt x="406717" y="769620"/>
                      <a:pt x="461010" y="743903"/>
                    </a:cubicBezTo>
                    <a:lnTo>
                      <a:pt x="461010" y="743903"/>
                    </a:lnTo>
                    <a:cubicBezTo>
                      <a:pt x="506730" y="721995"/>
                      <a:pt x="538163" y="679133"/>
                      <a:pt x="544830" y="628650"/>
                    </a:cubicBezTo>
                    <a:lnTo>
                      <a:pt x="581025" y="362903"/>
                    </a:lnTo>
                    <a:lnTo>
                      <a:pt x="509588" y="0"/>
                    </a:lnTo>
                    <a:close/>
                  </a:path>
                </a:pathLst>
              </a:custGeom>
              <a:solidFill>
                <a:srgbClr val="EAD55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 129">
                <a:extLst>
                  <a:ext uri="{FF2B5EF4-FFF2-40B4-BE49-F238E27FC236}">
                    <a16:creationId xmlns="" xmlns:a16="http://schemas.microsoft.com/office/drawing/2014/main" id="{E88A792F-50CC-8A4F-9463-E3DA96A0924A}"/>
                  </a:ext>
                </a:extLst>
              </p:cNvPr>
              <p:cNvSpPr/>
              <p:nvPr/>
            </p:nvSpPr>
            <p:spPr>
              <a:xfrm>
                <a:off x="9099044" y="3025140"/>
                <a:ext cx="186690" cy="88582"/>
              </a:xfrm>
              <a:custGeom>
                <a:avLst/>
                <a:gdLst>
                  <a:gd name="connsiteX0" fmla="*/ 186690 w 186690"/>
                  <a:gd name="connsiteY0" fmla="*/ 20002 h 88582"/>
                  <a:gd name="connsiteX1" fmla="*/ 173355 w 186690"/>
                  <a:gd name="connsiteY1" fmla="*/ 0 h 88582"/>
                  <a:gd name="connsiteX2" fmla="*/ 26670 w 186690"/>
                  <a:gd name="connsiteY2" fmla="*/ 26670 h 88582"/>
                  <a:gd name="connsiteX3" fmla="*/ 0 w 186690"/>
                  <a:gd name="connsiteY3" fmla="*/ 88582 h 88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690" h="88582">
                    <a:moveTo>
                      <a:pt x="186690" y="20002"/>
                    </a:moveTo>
                    <a:lnTo>
                      <a:pt x="173355" y="0"/>
                    </a:lnTo>
                    <a:lnTo>
                      <a:pt x="26670" y="26670"/>
                    </a:lnTo>
                    <a:lnTo>
                      <a:pt x="0" y="88582"/>
                    </a:lnTo>
                    <a:close/>
                  </a:path>
                </a:pathLst>
              </a:custGeom>
              <a:solidFill>
                <a:srgbClr val="FFBE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 130">
                <a:extLst>
                  <a:ext uri="{FF2B5EF4-FFF2-40B4-BE49-F238E27FC236}">
                    <a16:creationId xmlns="" xmlns:a16="http://schemas.microsoft.com/office/drawing/2014/main" id="{07BC887E-C81F-DD40-8A57-9DF3E55ED8B0}"/>
                  </a:ext>
                </a:extLst>
              </p:cNvPr>
              <p:cNvSpPr/>
              <p:nvPr/>
            </p:nvSpPr>
            <p:spPr>
              <a:xfrm>
                <a:off x="8704709" y="2695575"/>
                <a:ext cx="771286" cy="508634"/>
              </a:xfrm>
              <a:custGeom>
                <a:avLst/>
                <a:gdLst>
                  <a:gd name="connsiteX0" fmla="*/ 0 w 771286"/>
                  <a:gd name="connsiteY0" fmla="*/ 451485 h 508634"/>
                  <a:gd name="connsiteX1" fmla="*/ 394335 w 771286"/>
                  <a:gd name="connsiteY1" fmla="*/ 419100 h 508634"/>
                  <a:gd name="connsiteX2" fmla="*/ 503873 w 771286"/>
                  <a:gd name="connsiteY2" fmla="*/ 355283 h 508634"/>
                  <a:gd name="connsiteX3" fmla="*/ 625793 w 771286"/>
                  <a:gd name="connsiteY3" fmla="*/ 323850 h 508634"/>
                  <a:gd name="connsiteX4" fmla="*/ 727710 w 771286"/>
                  <a:gd name="connsiteY4" fmla="*/ 389572 h 508634"/>
                  <a:gd name="connsiteX5" fmla="*/ 687705 w 771286"/>
                  <a:gd name="connsiteY5" fmla="*/ 496253 h 508634"/>
                  <a:gd name="connsiteX6" fmla="*/ 701993 w 771286"/>
                  <a:gd name="connsiteY6" fmla="*/ 508635 h 508634"/>
                  <a:gd name="connsiteX7" fmla="*/ 760095 w 771286"/>
                  <a:gd name="connsiteY7" fmla="*/ 344805 h 508634"/>
                  <a:gd name="connsiteX8" fmla="*/ 658177 w 771286"/>
                  <a:gd name="connsiteY8" fmla="*/ 237172 h 508634"/>
                  <a:gd name="connsiteX9" fmla="*/ 602933 w 771286"/>
                  <a:gd name="connsiteY9" fmla="*/ 0 h 508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1286" h="508634">
                    <a:moveTo>
                      <a:pt x="0" y="451485"/>
                    </a:moveTo>
                    <a:cubicBezTo>
                      <a:pt x="130492" y="503872"/>
                      <a:pt x="269558" y="484822"/>
                      <a:pt x="394335" y="419100"/>
                    </a:cubicBezTo>
                    <a:cubicBezTo>
                      <a:pt x="431483" y="399097"/>
                      <a:pt x="466725" y="374333"/>
                      <a:pt x="503873" y="355283"/>
                    </a:cubicBezTo>
                    <a:cubicBezTo>
                      <a:pt x="541973" y="335280"/>
                      <a:pt x="582930" y="320992"/>
                      <a:pt x="625793" y="323850"/>
                    </a:cubicBezTo>
                    <a:cubicBezTo>
                      <a:pt x="667702" y="326708"/>
                      <a:pt x="710565" y="350520"/>
                      <a:pt x="727710" y="389572"/>
                    </a:cubicBezTo>
                    <a:cubicBezTo>
                      <a:pt x="744855" y="428625"/>
                      <a:pt x="727710" y="481965"/>
                      <a:pt x="687705" y="496253"/>
                    </a:cubicBezTo>
                    <a:cubicBezTo>
                      <a:pt x="692468" y="500063"/>
                      <a:pt x="697230" y="504825"/>
                      <a:pt x="701993" y="508635"/>
                    </a:cubicBezTo>
                    <a:cubicBezTo>
                      <a:pt x="760095" y="481013"/>
                      <a:pt x="788670" y="402908"/>
                      <a:pt x="760095" y="344805"/>
                    </a:cubicBezTo>
                    <a:cubicBezTo>
                      <a:pt x="738188" y="300038"/>
                      <a:pt x="692468" y="274320"/>
                      <a:pt x="658177" y="237172"/>
                    </a:cubicBezTo>
                    <a:cubicBezTo>
                      <a:pt x="608648" y="183833"/>
                      <a:pt x="602933" y="80963"/>
                      <a:pt x="602933" y="0"/>
                    </a:cubicBezTo>
                  </a:path>
                </a:pathLst>
              </a:custGeom>
              <a:solidFill>
                <a:srgbClr val="EAD55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="" xmlns:a16="http://schemas.microsoft.com/office/drawing/2014/main" id="{A924C0E6-7832-104C-BCD9-25202E35578A}"/>
                  </a:ext>
                </a:extLst>
              </p:cNvPr>
              <p:cNvSpPr/>
              <p:nvPr/>
            </p:nvSpPr>
            <p:spPr>
              <a:xfrm>
                <a:off x="8814825" y="2109787"/>
                <a:ext cx="176586" cy="220979"/>
              </a:xfrm>
              <a:custGeom>
                <a:avLst/>
                <a:gdLst>
                  <a:gd name="connsiteX0" fmla="*/ 176586 w 176586"/>
                  <a:gd name="connsiteY0" fmla="*/ 114300 h 220979"/>
                  <a:gd name="connsiteX1" fmla="*/ 167061 w 176586"/>
                  <a:gd name="connsiteY1" fmla="*/ 115252 h 220979"/>
                  <a:gd name="connsiteX2" fmla="*/ 144201 w 176586"/>
                  <a:gd name="connsiteY2" fmla="*/ 125730 h 220979"/>
                  <a:gd name="connsiteX3" fmla="*/ 132771 w 176586"/>
                  <a:gd name="connsiteY3" fmla="*/ 162878 h 220979"/>
                  <a:gd name="connsiteX4" fmla="*/ 143249 w 176586"/>
                  <a:gd name="connsiteY4" fmla="*/ 212408 h 220979"/>
                  <a:gd name="connsiteX5" fmla="*/ 147059 w 176586"/>
                  <a:gd name="connsiteY5" fmla="*/ 220980 h 220979"/>
                  <a:gd name="connsiteX6" fmla="*/ 139439 w 176586"/>
                  <a:gd name="connsiteY6" fmla="*/ 215265 h 220979"/>
                  <a:gd name="connsiteX7" fmla="*/ 89909 w 176586"/>
                  <a:gd name="connsiteY7" fmla="*/ 171450 h 220979"/>
                  <a:gd name="connsiteX8" fmla="*/ 14661 w 176586"/>
                  <a:gd name="connsiteY8" fmla="*/ 55245 h 220979"/>
                  <a:gd name="connsiteX9" fmla="*/ 2279 w 176586"/>
                  <a:gd name="connsiteY9" fmla="*/ 15240 h 220979"/>
                  <a:gd name="connsiteX10" fmla="*/ 374 w 176586"/>
                  <a:gd name="connsiteY10" fmla="*/ 0 h 220979"/>
                  <a:gd name="connsiteX11" fmla="*/ 18471 w 176586"/>
                  <a:gd name="connsiteY11" fmla="*/ 54292 h 220979"/>
                  <a:gd name="connsiteX12" fmla="*/ 94671 w 176586"/>
                  <a:gd name="connsiteY12" fmla="*/ 167640 h 220979"/>
                  <a:gd name="connsiteX13" fmla="*/ 143249 w 176586"/>
                  <a:gd name="connsiteY13" fmla="*/ 210503 h 220979"/>
                  <a:gd name="connsiteX14" fmla="*/ 139439 w 176586"/>
                  <a:gd name="connsiteY14" fmla="*/ 213360 h 220979"/>
                  <a:gd name="connsiteX15" fmla="*/ 130866 w 176586"/>
                  <a:gd name="connsiteY15" fmla="*/ 186690 h 220979"/>
                  <a:gd name="connsiteX16" fmla="*/ 128961 w 176586"/>
                  <a:gd name="connsiteY16" fmla="*/ 160972 h 220979"/>
                  <a:gd name="connsiteX17" fmla="*/ 142296 w 176586"/>
                  <a:gd name="connsiteY17" fmla="*/ 121920 h 220979"/>
                  <a:gd name="connsiteX18" fmla="*/ 167061 w 176586"/>
                  <a:gd name="connsiteY18" fmla="*/ 111442 h 220979"/>
                  <a:gd name="connsiteX19" fmla="*/ 176586 w 176586"/>
                  <a:gd name="connsiteY19" fmla="*/ 114300 h 220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6586" h="220979">
                    <a:moveTo>
                      <a:pt x="176586" y="114300"/>
                    </a:moveTo>
                    <a:cubicBezTo>
                      <a:pt x="176586" y="114300"/>
                      <a:pt x="172776" y="114300"/>
                      <a:pt x="167061" y="115252"/>
                    </a:cubicBezTo>
                    <a:cubicBezTo>
                      <a:pt x="161346" y="116205"/>
                      <a:pt x="151821" y="117158"/>
                      <a:pt x="144201" y="125730"/>
                    </a:cubicBezTo>
                    <a:cubicBezTo>
                      <a:pt x="136581" y="134302"/>
                      <a:pt x="132771" y="147638"/>
                      <a:pt x="132771" y="162878"/>
                    </a:cubicBezTo>
                    <a:cubicBezTo>
                      <a:pt x="132771" y="178117"/>
                      <a:pt x="135629" y="196215"/>
                      <a:pt x="143249" y="212408"/>
                    </a:cubicBezTo>
                    <a:lnTo>
                      <a:pt x="147059" y="220980"/>
                    </a:lnTo>
                    <a:lnTo>
                      <a:pt x="139439" y="215265"/>
                    </a:lnTo>
                    <a:cubicBezTo>
                      <a:pt x="123246" y="202883"/>
                      <a:pt x="106101" y="188595"/>
                      <a:pt x="89909" y="171450"/>
                    </a:cubicBezTo>
                    <a:cubicBezTo>
                      <a:pt x="51809" y="132398"/>
                      <a:pt x="27044" y="88583"/>
                      <a:pt x="14661" y="55245"/>
                    </a:cubicBezTo>
                    <a:cubicBezTo>
                      <a:pt x="7994" y="39052"/>
                      <a:pt x="4184" y="24765"/>
                      <a:pt x="2279" y="15240"/>
                    </a:cubicBezTo>
                    <a:cubicBezTo>
                      <a:pt x="374" y="5715"/>
                      <a:pt x="-579" y="0"/>
                      <a:pt x="374" y="0"/>
                    </a:cubicBezTo>
                    <a:cubicBezTo>
                      <a:pt x="1326" y="0"/>
                      <a:pt x="4184" y="21908"/>
                      <a:pt x="18471" y="54292"/>
                    </a:cubicBezTo>
                    <a:cubicBezTo>
                      <a:pt x="31806" y="86677"/>
                      <a:pt x="57524" y="129540"/>
                      <a:pt x="94671" y="167640"/>
                    </a:cubicBezTo>
                    <a:cubicBezTo>
                      <a:pt x="110864" y="183833"/>
                      <a:pt x="127056" y="199072"/>
                      <a:pt x="143249" y="210503"/>
                    </a:cubicBezTo>
                    <a:lnTo>
                      <a:pt x="139439" y="213360"/>
                    </a:lnTo>
                    <a:cubicBezTo>
                      <a:pt x="135629" y="204788"/>
                      <a:pt x="132771" y="195263"/>
                      <a:pt x="130866" y="186690"/>
                    </a:cubicBezTo>
                    <a:cubicBezTo>
                      <a:pt x="128961" y="178117"/>
                      <a:pt x="128009" y="169545"/>
                      <a:pt x="128961" y="160972"/>
                    </a:cubicBezTo>
                    <a:cubicBezTo>
                      <a:pt x="128961" y="144780"/>
                      <a:pt x="133724" y="130492"/>
                      <a:pt x="142296" y="121920"/>
                    </a:cubicBezTo>
                    <a:cubicBezTo>
                      <a:pt x="150869" y="113348"/>
                      <a:pt x="161346" y="112395"/>
                      <a:pt x="167061" y="111442"/>
                    </a:cubicBezTo>
                    <a:cubicBezTo>
                      <a:pt x="172776" y="114300"/>
                      <a:pt x="176586" y="114300"/>
                      <a:pt x="176586" y="11430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33" name="Graphic 5">
                <a:extLst>
                  <a:ext uri="{FF2B5EF4-FFF2-40B4-BE49-F238E27FC236}">
                    <a16:creationId xmlns="" xmlns:a16="http://schemas.microsoft.com/office/drawing/2014/main" id="{775537EB-16E1-434B-8E07-F75023360E9D}"/>
                  </a:ext>
                </a:extLst>
              </p:cNvPr>
              <p:cNvGrpSpPr/>
              <p:nvPr/>
            </p:nvGrpSpPr>
            <p:grpSpPr>
              <a:xfrm>
                <a:off x="9002842" y="2069062"/>
                <a:ext cx="157162" cy="207412"/>
                <a:chOff x="9002842" y="2069062"/>
                <a:chExt cx="157162" cy="207412"/>
              </a:xfrm>
            </p:grpSpPr>
            <p:sp>
              <p:nvSpPr>
                <p:cNvPr id="134" name="Freeform 133">
                  <a:extLst>
                    <a:ext uri="{FF2B5EF4-FFF2-40B4-BE49-F238E27FC236}">
                      <a16:creationId xmlns="" xmlns:a16="http://schemas.microsoft.com/office/drawing/2014/main" id="{3BAAFC4E-9C1C-C24F-AC5C-3B17DAE2709F}"/>
                    </a:ext>
                  </a:extLst>
                </p:cNvPr>
                <p:cNvSpPr/>
                <p:nvPr/>
              </p:nvSpPr>
              <p:spPr>
                <a:xfrm>
                  <a:off x="9002842" y="2070242"/>
                  <a:ext cx="155257" cy="203517"/>
                </a:xfrm>
                <a:custGeom>
                  <a:avLst/>
                  <a:gdLst>
                    <a:gd name="connsiteX0" fmla="*/ 0 w 155257"/>
                    <a:gd name="connsiteY0" fmla="*/ 153845 h 203517"/>
                    <a:gd name="connsiteX1" fmla="*/ 51435 w 155257"/>
                    <a:gd name="connsiteY1" fmla="*/ 170038 h 203517"/>
                    <a:gd name="connsiteX2" fmla="*/ 73342 w 155257"/>
                    <a:gd name="connsiteY2" fmla="*/ 196708 h 203517"/>
                    <a:gd name="connsiteX3" fmla="*/ 124778 w 155257"/>
                    <a:gd name="connsiteY3" fmla="*/ 199565 h 203517"/>
                    <a:gd name="connsiteX4" fmla="*/ 133350 w 155257"/>
                    <a:gd name="connsiteY4" fmla="*/ 161465 h 203517"/>
                    <a:gd name="connsiteX5" fmla="*/ 155258 w 155257"/>
                    <a:gd name="connsiteY5" fmla="*/ 30973 h 203517"/>
                    <a:gd name="connsiteX6" fmla="*/ 78105 w 155257"/>
                    <a:gd name="connsiteY6" fmla="*/ 493 h 203517"/>
                    <a:gd name="connsiteX7" fmla="*/ 80010 w 155257"/>
                    <a:gd name="connsiteY7" fmla="*/ 78598 h 2035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257" h="203517">
                      <a:moveTo>
                        <a:pt x="0" y="153845"/>
                      </a:moveTo>
                      <a:cubicBezTo>
                        <a:pt x="16192" y="147178"/>
                        <a:pt x="40005" y="156703"/>
                        <a:pt x="51435" y="170038"/>
                      </a:cubicBezTo>
                      <a:cubicBezTo>
                        <a:pt x="59055" y="178610"/>
                        <a:pt x="63817" y="190993"/>
                        <a:pt x="73342" y="196708"/>
                      </a:cubicBezTo>
                      <a:cubicBezTo>
                        <a:pt x="83820" y="202423"/>
                        <a:pt x="115253" y="207185"/>
                        <a:pt x="124778" y="199565"/>
                      </a:cubicBezTo>
                      <a:cubicBezTo>
                        <a:pt x="124778" y="199565"/>
                        <a:pt x="130492" y="172895"/>
                        <a:pt x="133350" y="161465"/>
                      </a:cubicBezTo>
                      <a:cubicBezTo>
                        <a:pt x="144780" y="116698"/>
                        <a:pt x="150495" y="76693"/>
                        <a:pt x="155258" y="30973"/>
                      </a:cubicBezTo>
                      <a:cubicBezTo>
                        <a:pt x="124778" y="15733"/>
                        <a:pt x="133350" y="-3317"/>
                        <a:pt x="78105" y="493"/>
                      </a:cubicBezTo>
                      <a:cubicBezTo>
                        <a:pt x="78105" y="493"/>
                        <a:pt x="92392" y="41450"/>
                        <a:pt x="80010" y="78598"/>
                      </a:cubicBezTo>
                    </a:path>
                  </a:pathLst>
                </a:custGeom>
                <a:solidFill>
                  <a:srgbClr val="EAD55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" name="Freeform 134">
                  <a:extLst>
                    <a:ext uri="{FF2B5EF4-FFF2-40B4-BE49-F238E27FC236}">
                      <a16:creationId xmlns="" xmlns:a16="http://schemas.microsoft.com/office/drawing/2014/main" id="{18AE8E20-EF14-8546-8941-C21082F5318F}"/>
                    </a:ext>
                  </a:extLst>
                </p:cNvPr>
                <p:cNvSpPr/>
                <p:nvPr/>
              </p:nvSpPr>
              <p:spPr>
                <a:xfrm>
                  <a:off x="9002842" y="2069062"/>
                  <a:ext cx="157162" cy="207412"/>
                </a:xfrm>
                <a:custGeom>
                  <a:avLst/>
                  <a:gdLst>
                    <a:gd name="connsiteX0" fmla="*/ 79058 w 157162"/>
                    <a:gd name="connsiteY0" fmla="*/ 79778 h 207412"/>
                    <a:gd name="connsiteX1" fmla="*/ 81915 w 157162"/>
                    <a:gd name="connsiteY1" fmla="*/ 58823 h 207412"/>
                    <a:gd name="connsiteX2" fmla="*/ 75247 w 157162"/>
                    <a:gd name="connsiteY2" fmla="*/ 2625 h 207412"/>
                    <a:gd name="connsiteX3" fmla="*/ 74295 w 157162"/>
                    <a:gd name="connsiteY3" fmla="*/ 720 h 207412"/>
                    <a:gd name="connsiteX4" fmla="*/ 76200 w 157162"/>
                    <a:gd name="connsiteY4" fmla="*/ 720 h 207412"/>
                    <a:gd name="connsiteX5" fmla="*/ 117158 w 157162"/>
                    <a:gd name="connsiteY5" fmla="*/ 4530 h 207412"/>
                    <a:gd name="connsiteX6" fmla="*/ 136208 w 157162"/>
                    <a:gd name="connsiteY6" fmla="*/ 17865 h 207412"/>
                    <a:gd name="connsiteX7" fmla="*/ 155258 w 157162"/>
                    <a:gd name="connsiteY7" fmla="*/ 31200 h 207412"/>
                    <a:gd name="connsiteX8" fmla="*/ 157163 w 157162"/>
                    <a:gd name="connsiteY8" fmla="*/ 32153 h 207412"/>
                    <a:gd name="connsiteX9" fmla="*/ 157163 w 157162"/>
                    <a:gd name="connsiteY9" fmla="*/ 34058 h 207412"/>
                    <a:gd name="connsiteX10" fmla="*/ 147638 w 157162"/>
                    <a:gd name="connsiteY10" fmla="*/ 108353 h 207412"/>
                    <a:gd name="connsiteX11" fmla="*/ 137160 w 157162"/>
                    <a:gd name="connsiteY11" fmla="*/ 157883 h 207412"/>
                    <a:gd name="connsiteX12" fmla="*/ 126683 w 157162"/>
                    <a:gd name="connsiteY12" fmla="*/ 202650 h 207412"/>
                    <a:gd name="connsiteX13" fmla="*/ 126683 w 157162"/>
                    <a:gd name="connsiteY13" fmla="*/ 203603 h 207412"/>
                    <a:gd name="connsiteX14" fmla="*/ 125730 w 157162"/>
                    <a:gd name="connsiteY14" fmla="*/ 203603 h 207412"/>
                    <a:gd name="connsiteX15" fmla="*/ 109538 w 157162"/>
                    <a:gd name="connsiteY15" fmla="*/ 207413 h 207412"/>
                    <a:gd name="connsiteX16" fmla="*/ 94297 w 157162"/>
                    <a:gd name="connsiteY16" fmla="*/ 206460 h 207412"/>
                    <a:gd name="connsiteX17" fmla="*/ 80010 w 157162"/>
                    <a:gd name="connsiteY17" fmla="*/ 203603 h 207412"/>
                    <a:gd name="connsiteX18" fmla="*/ 67628 w 157162"/>
                    <a:gd name="connsiteY18" fmla="*/ 196935 h 207412"/>
                    <a:gd name="connsiteX19" fmla="*/ 53340 w 157162"/>
                    <a:gd name="connsiteY19" fmla="*/ 176933 h 207412"/>
                    <a:gd name="connsiteX20" fmla="*/ 38100 w 157162"/>
                    <a:gd name="connsiteY20" fmla="*/ 163598 h 207412"/>
                    <a:gd name="connsiteX21" fmla="*/ 10478 w 157162"/>
                    <a:gd name="connsiteY21" fmla="*/ 155025 h 207412"/>
                    <a:gd name="connsiteX22" fmla="*/ 0 w 157162"/>
                    <a:gd name="connsiteY22" fmla="*/ 156930 h 207412"/>
                    <a:gd name="connsiteX23" fmla="*/ 10478 w 157162"/>
                    <a:gd name="connsiteY23" fmla="*/ 154073 h 207412"/>
                    <a:gd name="connsiteX24" fmla="*/ 39053 w 157162"/>
                    <a:gd name="connsiteY24" fmla="*/ 161693 h 207412"/>
                    <a:gd name="connsiteX25" fmla="*/ 55245 w 157162"/>
                    <a:gd name="connsiteY25" fmla="*/ 175980 h 207412"/>
                    <a:gd name="connsiteX26" fmla="*/ 69533 w 157162"/>
                    <a:gd name="connsiteY26" fmla="*/ 195030 h 207412"/>
                    <a:gd name="connsiteX27" fmla="*/ 94297 w 157162"/>
                    <a:gd name="connsiteY27" fmla="*/ 203603 h 207412"/>
                    <a:gd name="connsiteX28" fmla="*/ 108585 w 157162"/>
                    <a:gd name="connsiteY28" fmla="*/ 204555 h 207412"/>
                    <a:gd name="connsiteX29" fmla="*/ 121920 w 157162"/>
                    <a:gd name="connsiteY29" fmla="*/ 201697 h 207412"/>
                    <a:gd name="connsiteX30" fmla="*/ 120967 w 157162"/>
                    <a:gd name="connsiteY30" fmla="*/ 202650 h 207412"/>
                    <a:gd name="connsiteX31" fmla="*/ 131445 w 157162"/>
                    <a:gd name="connsiteY31" fmla="*/ 156930 h 207412"/>
                    <a:gd name="connsiteX32" fmla="*/ 141922 w 157162"/>
                    <a:gd name="connsiteY32" fmla="*/ 108353 h 207412"/>
                    <a:gd name="connsiteX33" fmla="*/ 151447 w 157162"/>
                    <a:gd name="connsiteY33" fmla="*/ 34058 h 207412"/>
                    <a:gd name="connsiteX34" fmla="*/ 152400 w 157162"/>
                    <a:gd name="connsiteY34" fmla="*/ 35963 h 207412"/>
                    <a:gd name="connsiteX35" fmla="*/ 132397 w 157162"/>
                    <a:gd name="connsiteY35" fmla="*/ 21675 h 207412"/>
                    <a:gd name="connsiteX36" fmla="*/ 115253 w 157162"/>
                    <a:gd name="connsiteY36" fmla="*/ 8340 h 207412"/>
                    <a:gd name="connsiteX37" fmla="*/ 76200 w 157162"/>
                    <a:gd name="connsiteY37" fmla="*/ 4530 h 207412"/>
                    <a:gd name="connsiteX38" fmla="*/ 78105 w 157162"/>
                    <a:gd name="connsiteY38" fmla="*/ 1673 h 207412"/>
                    <a:gd name="connsiteX39" fmla="*/ 83820 w 157162"/>
                    <a:gd name="connsiteY39" fmla="*/ 59775 h 207412"/>
                    <a:gd name="connsiteX40" fmla="*/ 80963 w 157162"/>
                    <a:gd name="connsiteY40" fmla="*/ 75015 h 207412"/>
                    <a:gd name="connsiteX41" fmla="*/ 79058 w 157162"/>
                    <a:gd name="connsiteY41" fmla="*/ 79778 h 207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57162" h="207412">
                      <a:moveTo>
                        <a:pt x="79058" y="79778"/>
                      </a:moveTo>
                      <a:cubicBezTo>
                        <a:pt x="78105" y="79778"/>
                        <a:pt x="80963" y="72158"/>
                        <a:pt x="81915" y="58823"/>
                      </a:cubicBezTo>
                      <a:cubicBezTo>
                        <a:pt x="82867" y="45488"/>
                        <a:pt x="81915" y="25485"/>
                        <a:pt x="75247" y="2625"/>
                      </a:cubicBezTo>
                      <a:lnTo>
                        <a:pt x="74295" y="720"/>
                      </a:lnTo>
                      <a:lnTo>
                        <a:pt x="76200" y="720"/>
                      </a:lnTo>
                      <a:cubicBezTo>
                        <a:pt x="88583" y="-232"/>
                        <a:pt x="102870" y="-1185"/>
                        <a:pt x="117158" y="4530"/>
                      </a:cubicBezTo>
                      <a:cubicBezTo>
                        <a:pt x="124778" y="7388"/>
                        <a:pt x="130492" y="13103"/>
                        <a:pt x="136208" y="17865"/>
                      </a:cubicBezTo>
                      <a:cubicBezTo>
                        <a:pt x="141922" y="22628"/>
                        <a:pt x="147638" y="27390"/>
                        <a:pt x="155258" y="31200"/>
                      </a:cubicBezTo>
                      <a:lnTo>
                        <a:pt x="157163" y="32153"/>
                      </a:lnTo>
                      <a:lnTo>
                        <a:pt x="157163" y="34058"/>
                      </a:lnTo>
                      <a:cubicBezTo>
                        <a:pt x="154305" y="56918"/>
                        <a:pt x="151447" y="82635"/>
                        <a:pt x="147638" y="108353"/>
                      </a:cubicBezTo>
                      <a:cubicBezTo>
                        <a:pt x="144780" y="125498"/>
                        <a:pt x="140970" y="141690"/>
                        <a:pt x="137160" y="157883"/>
                      </a:cubicBezTo>
                      <a:cubicBezTo>
                        <a:pt x="133350" y="174075"/>
                        <a:pt x="130492" y="188363"/>
                        <a:pt x="126683" y="202650"/>
                      </a:cubicBezTo>
                      <a:lnTo>
                        <a:pt x="126683" y="203603"/>
                      </a:lnTo>
                      <a:lnTo>
                        <a:pt x="125730" y="203603"/>
                      </a:lnTo>
                      <a:cubicBezTo>
                        <a:pt x="120015" y="207413"/>
                        <a:pt x="114300" y="207413"/>
                        <a:pt x="109538" y="207413"/>
                      </a:cubicBezTo>
                      <a:cubicBezTo>
                        <a:pt x="103822" y="207413"/>
                        <a:pt x="99060" y="207413"/>
                        <a:pt x="94297" y="206460"/>
                      </a:cubicBezTo>
                      <a:cubicBezTo>
                        <a:pt x="89535" y="205508"/>
                        <a:pt x="84772" y="204555"/>
                        <a:pt x="80010" y="203603"/>
                      </a:cubicBezTo>
                      <a:cubicBezTo>
                        <a:pt x="75247" y="202650"/>
                        <a:pt x="70485" y="199793"/>
                        <a:pt x="67628" y="196935"/>
                      </a:cubicBezTo>
                      <a:cubicBezTo>
                        <a:pt x="60960" y="190268"/>
                        <a:pt x="57150" y="182648"/>
                        <a:pt x="53340" y="176933"/>
                      </a:cubicBezTo>
                      <a:cubicBezTo>
                        <a:pt x="48578" y="171218"/>
                        <a:pt x="43815" y="166455"/>
                        <a:pt x="38100" y="163598"/>
                      </a:cubicBezTo>
                      <a:cubicBezTo>
                        <a:pt x="27622" y="156930"/>
                        <a:pt x="17145" y="155025"/>
                        <a:pt x="10478" y="155025"/>
                      </a:cubicBezTo>
                      <a:cubicBezTo>
                        <a:pt x="3810" y="155025"/>
                        <a:pt x="0" y="156930"/>
                        <a:pt x="0" y="156930"/>
                      </a:cubicBezTo>
                      <a:cubicBezTo>
                        <a:pt x="0" y="156930"/>
                        <a:pt x="2858" y="155025"/>
                        <a:pt x="10478" y="154073"/>
                      </a:cubicBezTo>
                      <a:cubicBezTo>
                        <a:pt x="17145" y="153120"/>
                        <a:pt x="27622" y="155025"/>
                        <a:pt x="39053" y="161693"/>
                      </a:cubicBezTo>
                      <a:cubicBezTo>
                        <a:pt x="44767" y="164550"/>
                        <a:pt x="50483" y="169313"/>
                        <a:pt x="55245" y="175980"/>
                      </a:cubicBezTo>
                      <a:cubicBezTo>
                        <a:pt x="60008" y="181695"/>
                        <a:pt x="63817" y="189315"/>
                        <a:pt x="69533" y="195030"/>
                      </a:cubicBezTo>
                      <a:cubicBezTo>
                        <a:pt x="75247" y="200745"/>
                        <a:pt x="84772" y="201697"/>
                        <a:pt x="94297" y="203603"/>
                      </a:cubicBezTo>
                      <a:cubicBezTo>
                        <a:pt x="99060" y="204555"/>
                        <a:pt x="103822" y="204555"/>
                        <a:pt x="108585" y="204555"/>
                      </a:cubicBezTo>
                      <a:cubicBezTo>
                        <a:pt x="113347" y="204555"/>
                        <a:pt x="119063" y="203603"/>
                        <a:pt x="121920" y="201697"/>
                      </a:cubicBezTo>
                      <a:lnTo>
                        <a:pt x="120967" y="202650"/>
                      </a:lnTo>
                      <a:cubicBezTo>
                        <a:pt x="123825" y="188363"/>
                        <a:pt x="127635" y="173123"/>
                        <a:pt x="131445" y="156930"/>
                      </a:cubicBezTo>
                      <a:cubicBezTo>
                        <a:pt x="135255" y="141690"/>
                        <a:pt x="139065" y="124545"/>
                        <a:pt x="141922" y="108353"/>
                      </a:cubicBezTo>
                      <a:cubicBezTo>
                        <a:pt x="146685" y="82635"/>
                        <a:pt x="149542" y="56918"/>
                        <a:pt x="151447" y="34058"/>
                      </a:cubicBezTo>
                      <a:lnTo>
                        <a:pt x="152400" y="35963"/>
                      </a:lnTo>
                      <a:cubicBezTo>
                        <a:pt x="144780" y="32153"/>
                        <a:pt x="138113" y="27390"/>
                        <a:pt x="132397" y="21675"/>
                      </a:cubicBezTo>
                      <a:cubicBezTo>
                        <a:pt x="126683" y="15960"/>
                        <a:pt x="120967" y="11198"/>
                        <a:pt x="115253" y="8340"/>
                      </a:cubicBezTo>
                      <a:cubicBezTo>
                        <a:pt x="101917" y="3578"/>
                        <a:pt x="88583" y="3578"/>
                        <a:pt x="76200" y="4530"/>
                      </a:cubicBezTo>
                      <a:lnTo>
                        <a:pt x="78105" y="1673"/>
                      </a:lnTo>
                      <a:cubicBezTo>
                        <a:pt x="84772" y="25485"/>
                        <a:pt x="84772" y="45488"/>
                        <a:pt x="83820" y="59775"/>
                      </a:cubicBezTo>
                      <a:cubicBezTo>
                        <a:pt x="82867" y="66443"/>
                        <a:pt x="81915" y="72158"/>
                        <a:pt x="80963" y="75015"/>
                      </a:cubicBezTo>
                      <a:cubicBezTo>
                        <a:pt x="80010" y="77873"/>
                        <a:pt x="79058" y="79778"/>
                        <a:pt x="79058" y="79778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36" name="Freeform 135">
                <a:extLst>
                  <a:ext uri="{FF2B5EF4-FFF2-40B4-BE49-F238E27FC236}">
                    <a16:creationId xmlns="" xmlns:a16="http://schemas.microsoft.com/office/drawing/2014/main" id="{BB6DAA09-AE21-8B44-9149-038D15A650A2}"/>
                  </a:ext>
                </a:extLst>
              </p:cNvPr>
              <p:cNvSpPr/>
              <p:nvPr/>
            </p:nvSpPr>
            <p:spPr>
              <a:xfrm>
                <a:off x="8989507" y="2238375"/>
                <a:ext cx="418147" cy="809625"/>
              </a:xfrm>
              <a:custGeom>
                <a:avLst/>
                <a:gdLst>
                  <a:gd name="connsiteX0" fmla="*/ 418147 w 418147"/>
                  <a:gd name="connsiteY0" fmla="*/ 809625 h 809625"/>
                  <a:gd name="connsiteX1" fmla="*/ 418147 w 418147"/>
                  <a:gd name="connsiteY1" fmla="*/ 799147 h 809625"/>
                  <a:gd name="connsiteX2" fmla="*/ 408622 w 418147"/>
                  <a:gd name="connsiteY2" fmla="*/ 769620 h 809625"/>
                  <a:gd name="connsiteX3" fmla="*/ 373380 w 418147"/>
                  <a:gd name="connsiteY3" fmla="*/ 735330 h 809625"/>
                  <a:gd name="connsiteX4" fmla="*/ 310515 w 418147"/>
                  <a:gd name="connsiteY4" fmla="*/ 718185 h 809625"/>
                  <a:gd name="connsiteX5" fmla="*/ 230505 w 418147"/>
                  <a:gd name="connsiteY5" fmla="*/ 715328 h 809625"/>
                  <a:gd name="connsiteX6" fmla="*/ 140017 w 418147"/>
                  <a:gd name="connsiteY6" fmla="*/ 696278 h 809625"/>
                  <a:gd name="connsiteX7" fmla="*/ 59055 w 418147"/>
                  <a:gd name="connsiteY7" fmla="*/ 635318 h 809625"/>
                  <a:gd name="connsiteX8" fmla="*/ 35242 w 418147"/>
                  <a:gd name="connsiteY8" fmla="*/ 586740 h 809625"/>
                  <a:gd name="connsiteX9" fmla="*/ 29527 w 418147"/>
                  <a:gd name="connsiteY9" fmla="*/ 531495 h 809625"/>
                  <a:gd name="connsiteX10" fmla="*/ 44767 w 418147"/>
                  <a:gd name="connsiteY10" fmla="*/ 423863 h 809625"/>
                  <a:gd name="connsiteX11" fmla="*/ 54292 w 418147"/>
                  <a:gd name="connsiteY11" fmla="*/ 322897 h 809625"/>
                  <a:gd name="connsiteX12" fmla="*/ 41910 w 418147"/>
                  <a:gd name="connsiteY12" fmla="*/ 152400 h 809625"/>
                  <a:gd name="connsiteX13" fmla="*/ 14288 w 418147"/>
                  <a:gd name="connsiteY13" fmla="*/ 40005 h 809625"/>
                  <a:gd name="connsiteX14" fmla="*/ 3810 w 418147"/>
                  <a:gd name="connsiteY14" fmla="*/ 10477 h 809625"/>
                  <a:gd name="connsiteX15" fmla="*/ 952 w 418147"/>
                  <a:gd name="connsiteY15" fmla="*/ 2858 h 809625"/>
                  <a:gd name="connsiteX16" fmla="*/ 0 w 418147"/>
                  <a:gd name="connsiteY16" fmla="*/ 0 h 809625"/>
                  <a:gd name="connsiteX17" fmla="*/ 952 w 418147"/>
                  <a:gd name="connsiteY17" fmla="*/ 2858 h 809625"/>
                  <a:gd name="connsiteX18" fmla="*/ 3810 w 418147"/>
                  <a:gd name="connsiteY18" fmla="*/ 10477 h 809625"/>
                  <a:gd name="connsiteX19" fmla="*/ 15240 w 418147"/>
                  <a:gd name="connsiteY19" fmla="*/ 40005 h 809625"/>
                  <a:gd name="connsiteX20" fmla="*/ 44767 w 418147"/>
                  <a:gd name="connsiteY20" fmla="*/ 152400 h 809625"/>
                  <a:gd name="connsiteX21" fmla="*/ 58102 w 418147"/>
                  <a:gd name="connsiteY21" fmla="*/ 323850 h 809625"/>
                  <a:gd name="connsiteX22" fmla="*/ 48577 w 418147"/>
                  <a:gd name="connsiteY22" fmla="*/ 424815 h 809625"/>
                  <a:gd name="connsiteX23" fmla="*/ 33338 w 418147"/>
                  <a:gd name="connsiteY23" fmla="*/ 532447 h 809625"/>
                  <a:gd name="connsiteX24" fmla="*/ 60960 w 418147"/>
                  <a:gd name="connsiteY24" fmla="*/ 633413 h 809625"/>
                  <a:gd name="connsiteX25" fmla="*/ 140017 w 418147"/>
                  <a:gd name="connsiteY25" fmla="*/ 692468 h 809625"/>
                  <a:gd name="connsiteX26" fmla="*/ 228600 w 418147"/>
                  <a:gd name="connsiteY26" fmla="*/ 711518 h 809625"/>
                  <a:gd name="connsiteX27" fmla="*/ 308610 w 418147"/>
                  <a:gd name="connsiteY27" fmla="*/ 715328 h 809625"/>
                  <a:gd name="connsiteX28" fmla="*/ 372428 w 418147"/>
                  <a:gd name="connsiteY28" fmla="*/ 733425 h 809625"/>
                  <a:gd name="connsiteX29" fmla="*/ 407670 w 418147"/>
                  <a:gd name="connsiteY29" fmla="*/ 768668 h 809625"/>
                  <a:gd name="connsiteX30" fmla="*/ 416242 w 418147"/>
                  <a:gd name="connsiteY30" fmla="*/ 799147 h 809625"/>
                  <a:gd name="connsiteX31" fmla="*/ 416242 w 418147"/>
                  <a:gd name="connsiteY31" fmla="*/ 807720 h 809625"/>
                  <a:gd name="connsiteX32" fmla="*/ 418147 w 418147"/>
                  <a:gd name="connsiteY32" fmla="*/ 809625 h 809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18147" h="809625">
                    <a:moveTo>
                      <a:pt x="418147" y="809625"/>
                    </a:moveTo>
                    <a:cubicBezTo>
                      <a:pt x="418147" y="809625"/>
                      <a:pt x="418147" y="805815"/>
                      <a:pt x="418147" y="799147"/>
                    </a:cubicBezTo>
                    <a:cubicBezTo>
                      <a:pt x="417195" y="792480"/>
                      <a:pt x="415290" y="781050"/>
                      <a:pt x="408622" y="769620"/>
                    </a:cubicBezTo>
                    <a:cubicBezTo>
                      <a:pt x="401955" y="758190"/>
                      <a:pt x="390525" y="745808"/>
                      <a:pt x="373380" y="735330"/>
                    </a:cubicBezTo>
                    <a:cubicBezTo>
                      <a:pt x="357188" y="725805"/>
                      <a:pt x="335280" y="720090"/>
                      <a:pt x="310515" y="718185"/>
                    </a:cubicBezTo>
                    <a:cubicBezTo>
                      <a:pt x="286703" y="716280"/>
                      <a:pt x="259080" y="717233"/>
                      <a:pt x="230505" y="715328"/>
                    </a:cubicBezTo>
                    <a:cubicBezTo>
                      <a:pt x="201930" y="713422"/>
                      <a:pt x="170497" y="708660"/>
                      <a:pt x="140017" y="696278"/>
                    </a:cubicBezTo>
                    <a:cubicBezTo>
                      <a:pt x="109538" y="683895"/>
                      <a:pt x="80010" y="663893"/>
                      <a:pt x="59055" y="635318"/>
                    </a:cubicBezTo>
                    <a:cubicBezTo>
                      <a:pt x="48577" y="621030"/>
                      <a:pt x="40005" y="603885"/>
                      <a:pt x="35242" y="586740"/>
                    </a:cubicBezTo>
                    <a:cubicBezTo>
                      <a:pt x="30480" y="568643"/>
                      <a:pt x="29527" y="549593"/>
                      <a:pt x="29527" y="531495"/>
                    </a:cubicBezTo>
                    <a:cubicBezTo>
                      <a:pt x="31432" y="493395"/>
                      <a:pt x="40005" y="458153"/>
                      <a:pt x="44767" y="423863"/>
                    </a:cubicBezTo>
                    <a:cubicBezTo>
                      <a:pt x="50482" y="389572"/>
                      <a:pt x="53340" y="355283"/>
                      <a:pt x="54292" y="322897"/>
                    </a:cubicBezTo>
                    <a:cubicBezTo>
                      <a:pt x="56197" y="258128"/>
                      <a:pt x="50482" y="200025"/>
                      <a:pt x="41910" y="152400"/>
                    </a:cubicBezTo>
                    <a:cubicBezTo>
                      <a:pt x="33338" y="104775"/>
                      <a:pt x="21907" y="66675"/>
                      <a:pt x="14288" y="40005"/>
                    </a:cubicBezTo>
                    <a:cubicBezTo>
                      <a:pt x="10477" y="26670"/>
                      <a:pt x="6667" y="17145"/>
                      <a:pt x="3810" y="10477"/>
                    </a:cubicBezTo>
                    <a:cubicBezTo>
                      <a:pt x="2857" y="7620"/>
                      <a:pt x="1905" y="4763"/>
                      <a:pt x="952" y="2858"/>
                    </a:cubicBezTo>
                    <a:cubicBezTo>
                      <a:pt x="0" y="952"/>
                      <a:pt x="0" y="0"/>
                      <a:pt x="0" y="0"/>
                    </a:cubicBezTo>
                    <a:cubicBezTo>
                      <a:pt x="0" y="0"/>
                      <a:pt x="952" y="952"/>
                      <a:pt x="952" y="2858"/>
                    </a:cubicBezTo>
                    <a:cubicBezTo>
                      <a:pt x="1905" y="4763"/>
                      <a:pt x="2857" y="7620"/>
                      <a:pt x="3810" y="10477"/>
                    </a:cubicBezTo>
                    <a:cubicBezTo>
                      <a:pt x="6667" y="17145"/>
                      <a:pt x="10477" y="26670"/>
                      <a:pt x="15240" y="40005"/>
                    </a:cubicBezTo>
                    <a:cubicBezTo>
                      <a:pt x="23813" y="65722"/>
                      <a:pt x="36195" y="103822"/>
                      <a:pt x="44767" y="152400"/>
                    </a:cubicBezTo>
                    <a:cubicBezTo>
                      <a:pt x="54292" y="200978"/>
                      <a:pt x="60007" y="259080"/>
                      <a:pt x="58102" y="323850"/>
                    </a:cubicBezTo>
                    <a:cubicBezTo>
                      <a:pt x="57150" y="356235"/>
                      <a:pt x="54292" y="390525"/>
                      <a:pt x="48577" y="424815"/>
                    </a:cubicBezTo>
                    <a:cubicBezTo>
                      <a:pt x="43815" y="460058"/>
                      <a:pt x="35242" y="495300"/>
                      <a:pt x="33338" y="532447"/>
                    </a:cubicBezTo>
                    <a:cubicBezTo>
                      <a:pt x="31432" y="569595"/>
                      <a:pt x="40005" y="605790"/>
                      <a:pt x="60960" y="633413"/>
                    </a:cubicBezTo>
                    <a:cubicBezTo>
                      <a:pt x="81915" y="661035"/>
                      <a:pt x="110490" y="681038"/>
                      <a:pt x="140017" y="692468"/>
                    </a:cubicBezTo>
                    <a:cubicBezTo>
                      <a:pt x="169545" y="704850"/>
                      <a:pt x="200025" y="709613"/>
                      <a:pt x="228600" y="711518"/>
                    </a:cubicBezTo>
                    <a:cubicBezTo>
                      <a:pt x="257175" y="713422"/>
                      <a:pt x="283845" y="712470"/>
                      <a:pt x="308610" y="715328"/>
                    </a:cubicBezTo>
                    <a:cubicBezTo>
                      <a:pt x="333375" y="717233"/>
                      <a:pt x="355282" y="722947"/>
                      <a:pt x="372428" y="733425"/>
                    </a:cubicBezTo>
                    <a:cubicBezTo>
                      <a:pt x="389572" y="743903"/>
                      <a:pt x="401003" y="756285"/>
                      <a:pt x="407670" y="768668"/>
                    </a:cubicBezTo>
                    <a:cubicBezTo>
                      <a:pt x="414338" y="781050"/>
                      <a:pt x="416242" y="791528"/>
                      <a:pt x="416242" y="799147"/>
                    </a:cubicBezTo>
                    <a:cubicBezTo>
                      <a:pt x="416242" y="802958"/>
                      <a:pt x="416242" y="805815"/>
                      <a:pt x="416242" y="807720"/>
                    </a:cubicBezTo>
                    <a:cubicBezTo>
                      <a:pt x="418147" y="808672"/>
                      <a:pt x="418147" y="809625"/>
                      <a:pt x="418147" y="80962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="" xmlns:a16="http://schemas.microsoft.com/office/drawing/2014/main" id="{2D8A62F8-E52B-084B-8A1E-18321F3C1122}"/>
                  </a:ext>
                </a:extLst>
              </p:cNvPr>
              <p:cNvSpPr/>
              <p:nvPr/>
            </p:nvSpPr>
            <p:spPr>
              <a:xfrm>
                <a:off x="8902829" y="2874645"/>
                <a:ext cx="361950" cy="151447"/>
              </a:xfrm>
              <a:custGeom>
                <a:avLst/>
                <a:gdLst>
                  <a:gd name="connsiteX0" fmla="*/ 361950 w 361950"/>
                  <a:gd name="connsiteY0" fmla="*/ 0 h 151447"/>
                  <a:gd name="connsiteX1" fmla="*/ 350520 w 361950"/>
                  <a:gd name="connsiteY1" fmla="*/ 11430 h 151447"/>
                  <a:gd name="connsiteX2" fmla="*/ 337185 w 361950"/>
                  <a:gd name="connsiteY2" fmla="*/ 23813 h 151447"/>
                  <a:gd name="connsiteX3" fmla="*/ 318135 w 361950"/>
                  <a:gd name="connsiteY3" fmla="*/ 39052 h 151447"/>
                  <a:gd name="connsiteX4" fmla="*/ 265747 w 361950"/>
                  <a:gd name="connsiteY4" fmla="*/ 75247 h 151447"/>
                  <a:gd name="connsiteX5" fmla="*/ 196215 w 361950"/>
                  <a:gd name="connsiteY5" fmla="*/ 110490 h 151447"/>
                  <a:gd name="connsiteX6" fmla="*/ 121920 w 361950"/>
                  <a:gd name="connsiteY6" fmla="*/ 135255 h 151447"/>
                  <a:gd name="connsiteX7" fmla="*/ 59055 w 361950"/>
                  <a:gd name="connsiteY7" fmla="*/ 147638 h 151447"/>
                  <a:gd name="connsiteX8" fmla="*/ 34290 w 361950"/>
                  <a:gd name="connsiteY8" fmla="*/ 150495 h 151447"/>
                  <a:gd name="connsiteX9" fmla="*/ 16192 w 361950"/>
                  <a:gd name="connsiteY9" fmla="*/ 151447 h 151447"/>
                  <a:gd name="connsiteX10" fmla="*/ 0 w 361950"/>
                  <a:gd name="connsiteY10" fmla="*/ 151447 h 151447"/>
                  <a:gd name="connsiteX11" fmla="*/ 15240 w 361950"/>
                  <a:gd name="connsiteY11" fmla="*/ 149542 h 151447"/>
                  <a:gd name="connsiteX12" fmla="*/ 33338 w 361950"/>
                  <a:gd name="connsiteY12" fmla="*/ 147638 h 151447"/>
                  <a:gd name="connsiteX13" fmla="*/ 57150 w 361950"/>
                  <a:gd name="connsiteY13" fmla="*/ 144780 h 151447"/>
                  <a:gd name="connsiteX14" fmla="*/ 119063 w 361950"/>
                  <a:gd name="connsiteY14" fmla="*/ 131445 h 151447"/>
                  <a:gd name="connsiteX15" fmla="*/ 192405 w 361950"/>
                  <a:gd name="connsiteY15" fmla="*/ 106680 h 151447"/>
                  <a:gd name="connsiteX16" fmla="*/ 261938 w 361950"/>
                  <a:gd name="connsiteY16" fmla="*/ 71438 h 151447"/>
                  <a:gd name="connsiteX17" fmla="*/ 315278 w 361950"/>
                  <a:gd name="connsiteY17" fmla="*/ 36195 h 151447"/>
                  <a:gd name="connsiteX18" fmla="*/ 334328 w 361950"/>
                  <a:gd name="connsiteY18" fmla="*/ 20955 h 151447"/>
                  <a:gd name="connsiteX19" fmla="*/ 348615 w 361950"/>
                  <a:gd name="connsiteY19" fmla="*/ 9525 h 151447"/>
                  <a:gd name="connsiteX20" fmla="*/ 361950 w 361950"/>
                  <a:gd name="connsiteY20" fmla="*/ 0 h 151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61950" h="151447">
                    <a:moveTo>
                      <a:pt x="361950" y="0"/>
                    </a:moveTo>
                    <a:cubicBezTo>
                      <a:pt x="361950" y="0"/>
                      <a:pt x="358140" y="3810"/>
                      <a:pt x="350520" y="11430"/>
                    </a:cubicBezTo>
                    <a:cubicBezTo>
                      <a:pt x="346710" y="15240"/>
                      <a:pt x="341947" y="19050"/>
                      <a:pt x="337185" y="23813"/>
                    </a:cubicBezTo>
                    <a:cubicBezTo>
                      <a:pt x="331470" y="28575"/>
                      <a:pt x="325755" y="34290"/>
                      <a:pt x="318135" y="39052"/>
                    </a:cubicBezTo>
                    <a:cubicBezTo>
                      <a:pt x="303847" y="50483"/>
                      <a:pt x="285750" y="62865"/>
                      <a:pt x="265747" y="75247"/>
                    </a:cubicBezTo>
                    <a:cubicBezTo>
                      <a:pt x="244792" y="87630"/>
                      <a:pt x="220980" y="100013"/>
                      <a:pt x="196215" y="110490"/>
                    </a:cubicBezTo>
                    <a:cubicBezTo>
                      <a:pt x="170497" y="120967"/>
                      <a:pt x="144780" y="129540"/>
                      <a:pt x="121920" y="135255"/>
                    </a:cubicBezTo>
                    <a:cubicBezTo>
                      <a:pt x="98108" y="140970"/>
                      <a:pt x="77153" y="144780"/>
                      <a:pt x="59055" y="147638"/>
                    </a:cubicBezTo>
                    <a:cubicBezTo>
                      <a:pt x="50483" y="148590"/>
                      <a:pt x="41910" y="149542"/>
                      <a:pt x="34290" y="150495"/>
                    </a:cubicBezTo>
                    <a:cubicBezTo>
                      <a:pt x="26670" y="151447"/>
                      <a:pt x="20955" y="151447"/>
                      <a:pt x="16192" y="151447"/>
                    </a:cubicBezTo>
                    <a:cubicBezTo>
                      <a:pt x="5715" y="151447"/>
                      <a:pt x="0" y="151447"/>
                      <a:pt x="0" y="151447"/>
                    </a:cubicBezTo>
                    <a:cubicBezTo>
                      <a:pt x="0" y="151447"/>
                      <a:pt x="5715" y="150495"/>
                      <a:pt x="15240" y="149542"/>
                    </a:cubicBezTo>
                    <a:cubicBezTo>
                      <a:pt x="20003" y="149542"/>
                      <a:pt x="26670" y="148590"/>
                      <a:pt x="33338" y="147638"/>
                    </a:cubicBezTo>
                    <a:cubicBezTo>
                      <a:pt x="40958" y="146685"/>
                      <a:pt x="48578" y="145733"/>
                      <a:pt x="57150" y="144780"/>
                    </a:cubicBezTo>
                    <a:cubicBezTo>
                      <a:pt x="75247" y="141922"/>
                      <a:pt x="96203" y="138113"/>
                      <a:pt x="119063" y="131445"/>
                    </a:cubicBezTo>
                    <a:cubicBezTo>
                      <a:pt x="141922" y="124777"/>
                      <a:pt x="167640" y="117158"/>
                      <a:pt x="192405" y="106680"/>
                    </a:cubicBezTo>
                    <a:cubicBezTo>
                      <a:pt x="218122" y="96202"/>
                      <a:pt x="240983" y="83820"/>
                      <a:pt x="261938" y="71438"/>
                    </a:cubicBezTo>
                    <a:cubicBezTo>
                      <a:pt x="282892" y="59055"/>
                      <a:pt x="300038" y="46672"/>
                      <a:pt x="315278" y="36195"/>
                    </a:cubicBezTo>
                    <a:cubicBezTo>
                      <a:pt x="322897" y="31433"/>
                      <a:pt x="328613" y="25717"/>
                      <a:pt x="334328" y="20955"/>
                    </a:cubicBezTo>
                    <a:cubicBezTo>
                      <a:pt x="340043" y="16192"/>
                      <a:pt x="344805" y="12383"/>
                      <a:pt x="348615" y="9525"/>
                    </a:cubicBezTo>
                    <a:cubicBezTo>
                      <a:pt x="357188" y="2858"/>
                      <a:pt x="361950" y="0"/>
                      <a:pt x="36195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="" xmlns:a16="http://schemas.microsoft.com/office/drawing/2014/main" id="{349A95AB-B70D-3B45-95E5-0C0B8379CC2A}"/>
                  </a:ext>
                </a:extLst>
              </p:cNvPr>
              <p:cNvSpPr/>
              <p:nvPr/>
            </p:nvSpPr>
            <p:spPr>
              <a:xfrm>
                <a:off x="8879969" y="2561272"/>
                <a:ext cx="323850" cy="385762"/>
              </a:xfrm>
              <a:custGeom>
                <a:avLst/>
                <a:gdLst>
                  <a:gd name="connsiteX0" fmla="*/ 323850 w 323850"/>
                  <a:gd name="connsiteY0" fmla="*/ 0 h 385762"/>
                  <a:gd name="connsiteX1" fmla="*/ 322897 w 323850"/>
                  <a:gd name="connsiteY1" fmla="*/ 5715 h 385762"/>
                  <a:gd name="connsiteX2" fmla="*/ 320040 w 323850"/>
                  <a:gd name="connsiteY2" fmla="*/ 20955 h 385762"/>
                  <a:gd name="connsiteX3" fmla="*/ 313372 w 323850"/>
                  <a:gd name="connsiteY3" fmla="*/ 43815 h 385762"/>
                  <a:gd name="connsiteX4" fmla="*/ 302895 w 323850"/>
                  <a:gd name="connsiteY4" fmla="*/ 74295 h 385762"/>
                  <a:gd name="connsiteX5" fmla="*/ 296227 w 323850"/>
                  <a:gd name="connsiteY5" fmla="*/ 91440 h 385762"/>
                  <a:gd name="connsiteX6" fmla="*/ 287655 w 323850"/>
                  <a:gd name="connsiteY6" fmla="*/ 109538 h 385762"/>
                  <a:gd name="connsiteX7" fmla="*/ 267652 w 323850"/>
                  <a:gd name="connsiteY7" fmla="*/ 149543 h 385762"/>
                  <a:gd name="connsiteX8" fmla="*/ 209550 w 323850"/>
                  <a:gd name="connsiteY8" fmla="*/ 233363 h 385762"/>
                  <a:gd name="connsiteX9" fmla="*/ 137160 w 323850"/>
                  <a:gd name="connsiteY9" fmla="*/ 304800 h 385762"/>
                  <a:gd name="connsiteX10" fmla="*/ 101917 w 323850"/>
                  <a:gd name="connsiteY10" fmla="*/ 331470 h 385762"/>
                  <a:gd name="connsiteX11" fmla="*/ 84772 w 323850"/>
                  <a:gd name="connsiteY11" fmla="*/ 342900 h 385762"/>
                  <a:gd name="connsiteX12" fmla="*/ 68580 w 323850"/>
                  <a:gd name="connsiteY12" fmla="*/ 352425 h 385762"/>
                  <a:gd name="connsiteX13" fmla="*/ 40957 w 323850"/>
                  <a:gd name="connsiteY13" fmla="*/ 367665 h 385762"/>
                  <a:gd name="connsiteX14" fmla="*/ 19050 w 323850"/>
                  <a:gd name="connsiteY14" fmla="*/ 378143 h 385762"/>
                  <a:gd name="connsiteX15" fmla="*/ 4763 w 323850"/>
                  <a:gd name="connsiteY15" fmla="*/ 383858 h 385762"/>
                  <a:gd name="connsiteX16" fmla="*/ 0 w 323850"/>
                  <a:gd name="connsiteY16" fmla="*/ 385763 h 385762"/>
                  <a:gd name="connsiteX17" fmla="*/ 4763 w 323850"/>
                  <a:gd name="connsiteY17" fmla="*/ 382905 h 385762"/>
                  <a:gd name="connsiteX18" fmla="*/ 18097 w 323850"/>
                  <a:gd name="connsiteY18" fmla="*/ 376238 h 385762"/>
                  <a:gd name="connsiteX19" fmla="*/ 39052 w 323850"/>
                  <a:gd name="connsiteY19" fmla="*/ 364808 h 385762"/>
                  <a:gd name="connsiteX20" fmla="*/ 66675 w 323850"/>
                  <a:gd name="connsiteY20" fmla="*/ 348615 h 385762"/>
                  <a:gd name="connsiteX21" fmla="*/ 81915 w 323850"/>
                  <a:gd name="connsiteY21" fmla="*/ 339090 h 385762"/>
                  <a:gd name="connsiteX22" fmla="*/ 98107 w 323850"/>
                  <a:gd name="connsiteY22" fmla="*/ 327660 h 385762"/>
                  <a:gd name="connsiteX23" fmla="*/ 133350 w 323850"/>
                  <a:gd name="connsiteY23" fmla="*/ 300990 h 385762"/>
                  <a:gd name="connsiteX24" fmla="*/ 204788 w 323850"/>
                  <a:gd name="connsiteY24" fmla="*/ 229553 h 385762"/>
                  <a:gd name="connsiteX25" fmla="*/ 262890 w 323850"/>
                  <a:gd name="connsiteY25" fmla="*/ 146685 h 385762"/>
                  <a:gd name="connsiteX26" fmla="*/ 282892 w 323850"/>
                  <a:gd name="connsiteY26" fmla="*/ 107633 h 385762"/>
                  <a:gd name="connsiteX27" fmla="*/ 291465 w 323850"/>
                  <a:gd name="connsiteY27" fmla="*/ 89535 h 385762"/>
                  <a:gd name="connsiteX28" fmla="*/ 298132 w 323850"/>
                  <a:gd name="connsiteY28" fmla="*/ 72390 h 385762"/>
                  <a:gd name="connsiteX29" fmla="*/ 308610 w 323850"/>
                  <a:gd name="connsiteY29" fmla="*/ 42863 h 385762"/>
                  <a:gd name="connsiteX30" fmla="*/ 315278 w 323850"/>
                  <a:gd name="connsiteY30" fmla="*/ 20003 h 385762"/>
                  <a:gd name="connsiteX31" fmla="*/ 319088 w 323850"/>
                  <a:gd name="connsiteY31" fmla="*/ 5715 h 385762"/>
                  <a:gd name="connsiteX32" fmla="*/ 323850 w 323850"/>
                  <a:gd name="connsiteY32" fmla="*/ 0 h 38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23850" h="385762">
                    <a:moveTo>
                      <a:pt x="323850" y="0"/>
                    </a:moveTo>
                    <a:cubicBezTo>
                      <a:pt x="323850" y="0"/>
                      <a:pt x="323850" y="1905"/>
                      <a:pt x="322897" y="5715"/>
                    </a:cubicBezTo>
                    <a:cubicBezTo>
                      <a:pt x="321945" y="9525"/>
                      <a:pt x="320992" y="14288"/>
                      <a:pt x="320040" y="20955"/>
                    </a:cubicBezTo>
                    <a:cubicBezTo>
                      <a:pt x="319088" y="27623"/>
                      <a:pt x="316230" y="35243"/>
                      <a:pt x="313372" y="43815"/>
                    </a:cubicBezTo>
                    <a:cubicBezTo>
                      <a:pt x="310515" y="52388"/>
                      <a:pt x="307657" y="62865"/>
                      <a:pt x="302895" y="74295"/>
                    </a:cubicBezTo>
                    <a:cubicBezTo>
                      <a:pt x="300990" y="80010"/>
                      <a:pt x="298132" y="85725"/>
                      <a:pt x="296227" y="91440"/>
                    </a:cubicBezTo>
                    <a:cubicBezTo>
                      <a:pt x="294322" y="97155"/>
                      <a:pt x="290513" y="103823"/>
                      <a:pt x="287655" y="109538"/>
                    </a:cubicBezTo>
                    <a:cubicBezTo>
                      <a:pt x="281940" y="121920"/>
                      <a:pt x="275272" y="135255"/>
                      <a:pt x="267652" y="149543"/>
                    </a:cubicBezTo>
                    <a:cubicBezTo>
                      <a:pt x="252413" y="177165"/>
                      <a:pt x="232410" y="205740"/>
                      <a:pt x="209550" y="233363"/>
                    </a:cubicBezTo>
                    <a:cubicBezTo>
                      <a:pt x="185738" y="260985"/>
                      <a:pt x="160972" y="284798"/>
                      <a:pt x="137160" y="304800"/>
                    </a:cubicBezTo>
                    <a:cubicBezTo>
                      <a:pt x="124777" y="314325"/>
                      <a:pt x="113347" y="323850"/>
                      <a:pt x="101917" y="331470"/>
                    </a:cubicBezTo>
                    <a:cubicBezTo>
                      <a:pt x="96202" y="335280"/>
                      <a:pt x="90488" y="339090"/>
                      <a:pt x="84772" y="342900"/>
                    </a:cubicBezTo>
                    <a:cubicBezTo>
                      <a:pt x="79057" y="345758"/>
                      <a:pt x="74295" y="349568"/>
                      <a:pt x="68580" y="352425"/>
                    </a:cubicBezTo>
                    <a:cubicBezTo>
                      <a:pt x="58102" y="359093"/>
                      <a:pt x="48577" y="362903"/>
                      <a:pt x="40957" y="367665"/>
                    </a:cubicBezTo>
                    <a:cubicBezTo>
                      <a:pt x="32385" y="372428"/>
                      <a:pt x="25717" y="375285"/>
                      <a:pt x="19050" y="378143"/>
                    </a:cubicBezTo>
                    <a:cubicBezTo>
                      <a:pt x="13335" y="380048"/>
                      <a:pt x="8572" y="382905"/>
                      <a:pt x="4763" y="383858"/>
                    </a:cubicBezTo>
                    <a:cubicBezTo>
                      <a:pt x="1905" y="384810"/>
                      <a:pt x="0" y="385763"/>
                      <a:pt x="0" y="385763"/>
                    </a:cubicBezTo>
                    <a:cubicBezTo>
                      <a:pt x="0" y="385763"/>
                      <a:pt x="1905" y="384810"/>
                      <a:pt x="4763" y="382905"/>
                    </a:cubicBezTo>
                    <a:cubicBezTo>
                      <a:pt x="8572" y="381000"/>
                      <a:pt x="13335" y="379095"/>
                      <a:pt x="18097" y="376238"/>
                    </a:cubicBezTo>
                    <a:cubicBezTo>
                      <a:pt x="23813" y="373380"/>
                      <a:pt x="31432" y="369570"/>
                      <a:pt x="39052" y="364808"/>
                    </a:cubicBezTo>
                    <a:cubicBezTo>
                      <a:pt x="47625" y="360045"/>
                      <a:pt x="57150" y="355283"/>
                      <a:pt x="66675" y="348615"/>
                    </a:cubicBezTo>
                    <a:cubicBezTo>
                      <a:pt x="71438" y="345758"/>
                      <a:pt x="77152" y="341948"/>
                      <a:pt x="81915" y="339090"/>
                    </a:cubicBezTo>
                    <a:cubicBezTo>
                      <a:pt x="87630" y="335280"/>
                      <a:pt x="92392" y="331470"/>
                      <a:pt x="98107" y="327660"/>
                    </a:cubicBezTo>
                    <a:cubicBezTo>
                      <a:pt x="109538" y="320040"/>
                      <a:pt x="120967" y="310515"/>
                      <a:pt x="133350" y="300990"/>
                    </a:cubicBezTo>
                    <a:cubicBezTo>
                      <a:pt x="157163" y="280988"/>
                      <a:pt x="181927" y="257175"/>
                      <a:pt x="204788" y="229553"/>
                    </a:cubicBezTo>
                    <a:cubicBezTo>
                      <a:pt x="227647" y="201930"/>
                      <a:pt x="246697" y="173355"/>
                      <a:pt x="262890" y="146685"/>
                    </a:cubicBezTo>
                    <a:cubicBezTo>
                      <a:pt x="270510" y="133350"/>
                      <a:pt x="277177" y="120015"/>
                      <a:pt x="282892" y="107633"/>
                    </a:cubicBezTo>
                    <a:cubicBezTo>
                      <a:pt x="285750" y="100965"/>
                      <a:pt x="288607" y="95250"/>
                      <a:pt x="291465" y="89535"/>
                    </a:cubicBezTo>
                    <a:cubicBezTo>
                      <a:pt x="294322" y="83820"/>
                      <a:pt x="296227" y="78105"/>
                      <a:pt x="298132" y="72390"/>
                    </a:cubicBezTo>
                    <a:cubicBezTo>
                      <a:pt x="302895" y="61913"/>
                      <a:pt x="305752" y="51435"/>
                      <a:pt x="308610" y="42863"/>
                    </a:cubicBezTo>
                    <a:cubicBezTo>
                      <a:pt x="311467" y="34290"/>
                      <a:pt x="314325" y="26670"/>
                      <a:pt x="315278" y="20003"/>
                    </a:cubicBezTo>
                    <a:cubicBezTo>
                      <a:pt x="317182" y="14288"/>
                      <a:pt x="318135" y="9525"/>
                      <a:pt x="319088" y="5715"/>
                    </a:cubicBezTo>
                    <a:cubicBezTo>
                      <a:pt x="322897" y="1905"/>
                      <a:pt x="323850" y="0"/>
                      <a:pt x="32385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="" xmlns:a16="http://schemas.microsoft.com/office/drawing/2014/main" id="{D7BDDB41-79A4-ED46-8CEC-AB28FBD8EEE1}"/>
                  </a:ext>
                </a:extLst>
              </p:cNvPr>
              <p:cNvSpPr/>
              <p:nvPr/>
            </p:nvSpPr>
            <p:spPr>
              <a:xfrm>
                <a:off x="8744714" y="3065145"/>
                <a:ext cx="57240" cy="129539"/>
              </a:xfrm>
              <a:custGeom>
                <a:avLst/>
                <a:gdLst>
                  <a:gd name="connsiteX0" fmla="*/ 57150 w 57240"/>
                  <a:gd name="connsiteY0" fmla="*/ 129540 h 129539"/>
                  <a:gd name="connsiteX1" fmla="*/ 40005 w 57240"/>
                  <a:gd name="connsiteY1" fmla="*/ 116205 h 129539"/>
                  <a:gd name="connsiteX2" fmla="*/ 10478 w 57240"/>
                  <a:gd name="connsiteY2" fmla="*/ 73342 h 129539"/>
                  <a:gd name="connsiteX3" fmla="*/ 0 w 57240"/>
                  <a:gd name="connsiteY3" fmla="*/ 21908 h 129539"/>
                  <a:gd name="connsiteX4" fmla="*/ 2858 w 57240"/>
                  <a:gd name="connsiteY4" fmla="*/ 0 h 129539"/>
                  <a:gd name="connsiteX5" fmla="*/ 3810 w 57240"/>
                  <a:gd name="connsiteY5" fmla="*/ 20955 h 129539"/>
                  <a:gd name="connsiteX6" fmla="*/ 15240 w 57240"/>
                  <a:gd name="connsiteY6" fmla="*/ 70485 h 129539"/>
                  <a:gd name="connsiteX7" fmla="*/ 42863 w 57240"/>
                  <a:gd name="connsiteY7" fmla="*/ 113347 h 129539"/>
                  <a:gd name="connsiteX8" fmla="*/ 57150 w 57240"/>
                  <a:gd name="connsiteY8" fmla="*/ 129540 h 129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240" h="129539">
                    <a:moveTo>
                      <a:pt x="57150" y="129540"/>
                    </a:moveTo>
                    <a:cubicBezTo>
                      <a:pt x="57150" y="129540"/>
                      <a:pt x="49530" y="125730"/>
                      <a:pt x="40005" y="116205"/>
                    </a:cubicBezTo>
                    <a:cubicBezTo>
                      <a:pt x="30480" y="106680"/>
                      <a:pt x="19050" y="92392"/>
                      <a:pt x="10478" y="73342"/>
                    </a:cubicBezTo>
                    <a:cubicBezTo>
                      <a:pt x="2858" y="54292"/>
                      <a:pt x="0" y="35242"/>
                      <a:pt x="0" y="21908"/>
                    </a:cubicBezTo>
                    <a:cubicBezTo>
                      <a:pt x="0" y="8572"/>
                      <a:pt x="2858" y="0"/>
                      <a:pt x="2858" y="0"/>
                    </a:cubicBezTo>
                    <a:cubicBezTo>
                      <a:pt x="3810" y="0"/>
                      <a:pt x="2858" y="8572"/>
                      <a:pt x="3810" y="20955"/>
                    </a:cubicBezTo>
                    <a:cubicBezTo>
                      <a:pt x="4763" y="34290"/>
                      <a:pt x="7620" y="52388"/>
                      <a:pt x="15240" y="70485"/>
                    </a:cubicBezTo>
                    <a:cubicBezTo>
                      <a:pt x="22860" y="88583"/>
                      <a:pt x="33338" y="103822"/>
                      <a:pt x="42863" y="113347"/>
                    </a:cubicBezTo>
                    <a:cubicBezTo>
                      <a:pt x="51435" y="123825"/>
                      <a:pt x="58103" y="128588"/>
                      <a:pt x="57150" y="12954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="" xmlns:a16="http://schemas.microsoft.com/office/drawing/2014/main" id="{88A981C1-CA2E-0C4B-93D1-97CBA47D0F8E}"/>
                  </a:ext>
                </a:extLst>
              </p:cNvPr>
              <p:cNvSpPr/>
              <p:nvPr/>
            </p:nvSpPr>
            <p:spPr>
              <a:xfrm>
                <a:off x="8790048" y="3120338"/>
                <a:ext cx="10036" cy="55351"/>
              </a:xfrm>
              <a:custGeom>
                <a:avLst/>
                <a:gdLst>
                  <a:gd name="connsiteX0" fmla="*/ 5149 w 10036"/>
                  <a:gd name="connsiteY0" fmla="*/ 51 h 55351"/>
                  <a:gd name="connsiteX1" fmla="*/ 5149 w 10036"/>
                  <a:gd name="connsiteY1" fmla="*/ 27674 h 55351"/>
                  <a:gd name="connsiteX2" fmla="*/ 9911 w 10036"/>
                  <a:gd name="connsiteY2" fmla="*/ 55296 h 55351"/>
                  <a:gd name="connsiteX3" fmla="*/ 386 w 10036"/>
                  <a:gd name="connsiteY3" fmla="*/ 28626 h 55351"/>
                  <a:gd name="connsiteX4" fmla="*/ 5149 w 10036"/>
                  <a:gd name="connsiteY4" fmla="*/ 51 h 5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36" h="55351">
                    <a:moveTo>
                      <a:pt x="5149" y="51"/>
                    </a:moveTo>
                    <a:cubicBezTo>
                      <a:pt x="6101" y="51"/>
                      <a:pt x="4196" y="12434"/>
                      <a:pt x="5149" y="27674"/>
                    </a:cubicBezTo>
                    <a:cubicBezTo>
                      <a:pt x="6101" y="42914"/>
                      <a:pt x="10864" y="54344"/>
                      <a:pt x="9911" y="55296"/>
                    </a:cubicBezTo>
                    <a:cubicBezTo>
                      <a:pt x="8959" y="56249"/>
                      <a:pt x="1339" y="44819"/>
                      <a:pt x="386" y="28626"/>
                    </a:cubicBezTo>
                    <a:cubicBezTo>
                      <a:pt x="-1519" y="11481"/>
                      <a:pt x="4196" y="-901"/>
                      <a:pt x="5149" y="5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="" xmlns:a16="http://schemas.microsoft.com/office/drawing/2014/main" id="{34DF04A0-907B-4743-83C7-D0114E513507}"/>
                  </a:ext>
                </a:extLst>
              </p:cNvPr>
              <p:cNvSpPr/>
              <p:nvPr/>
            </p:nvSpPr>
            <p:spPr>
              <a:xfrm>
                <a:off x="8618984" y="2334577"/>
                <a:ext cx="83820" cy="444817"/>
              </a:xfrm>
              <a:custGeom>
                <a:avLst/>
                <a:gdLst>
                  <a:gd name="connsiteX0" fmla="*/ 81915 w 83820"/>
                  <a:gd name="connsiteY0" fmla="*/ 444817 h 444817"/>
                  <a:gd name="connsiteX1" fmla="*/ 80963 w 83820"/>
                  <a:gd name="connsiteY1" fmla="*/ 440055 h 444817"/>
                  <a:gd name="connsiteX2" fmla="*/ 79058 w 83820"/>
                  <a:gd name="connsiteY2" fmla="*/ 426720 h 444817"/>
                  <a:gd name="connsiteX3" fmla="*/ 71438 w 83820"/>
                  <a:gd name="connsiteY3" fmla="*/ 379095 h 444817"/>
                  <a:gd name="connsiteX4" fmla="*/ 43815 w 83820"/>
                  <a:gd name="connsiteY4" fmla="*/ 221932 h 444817"/>
                  <a:gd name="connsiteX5" fmla="*/ 13335 w 83820"/>
                  <a:gd name="connsiteY5" fmla="*/ 65722 h 444817"/>
                  <a:gd name="connsiteX6" fmla="*/ 3810 w 83820"/>
                  <a:gd name="connsiteY6" fmla="*/ 18097 h 444817"/>
                  <a:gd name="connsiteX7" fmla="*/ 953 w 83820"/>
                  <a:gd name="connsiteY7" fmla="*/ 4763 h 444817"/>
                  <a:gd name="connsiteX8" fmla="*/ 0 w 83820"/>
                  <a:gd name="connsiteY8" fmla="*/ 0 h 444817"/>
                  <a:gd name="connsiteX9" fmla="*/ 1905 w 83820"/>
                  <a:gd name="connsiteY9" fmla="*/ 4763 h 444817"/>
                  <a:gd name="connsiteX10" fmla="*/ 5715 w 83820"/>
                  <a:gd name="connsiteY10" fmla="*/ 17145 h 444817"/>
                  <a:gd name="connsiteX11" fmla="*/ 17145 w 83820"/>
                  <a:gd name="connsiteY11" fmla="*/ 63817 h 444817"/>
                  <a:gd name="connsiteX12" fmla="*/ 49530 w 83820"/>
                  <a:gd name="connsiteY12" fmla="*/ 220027 h 444817"/>
                  <a:gd name="connsiteX13" fmla="*/ 75248 w 83820"/>
                  <a:gd name="connsiteY13" fmla="*/ 377190 h 444817"/>
                  <a:gd name="connsiteX14" fmla="*/ 81915 w 83820"/>
                  <a:gd name="connsiteY14" fmla="*/ 424815 h 444817"/>
                  <a:gd name="connsiteX15" fmla="*/ 83820 w 83820"/>
                  <a:gd name="connsiteY15" fmla="*/ 438150 h 444817"/>
                  <a:gd name="connsiteX16" fmla="*/ 81915 w 83820"/>
                  <a:gd name="connsiteY16" fmla="*/ 444817 h 444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3820" h="444817">
                    <a:moveTo>
                      <a:pt x="81915" y="444817"/>
                    </a:moveTo>
                    <a:cubicBezTo>
                      <a:pt x="81915" y="444817"/>
                      <a:pt x="80963" y="442913"/>
                      <a:pt x="80963" y="440055"/>
                    </a:cubicBezTo>
                    <a:cubicBezTo>
                      <a:pt x="80010" y="436245"/>
                      <a:pt x="80010" y="432435"/>
                      <a:pt x="79058" y="426720"/>
                    </a:cubicBezTo>
                    <a:cubicBezTo>
                      <a:pt x="77153" y="414338"/>
                      <a:pt x="74295" y="398145"/>
                      <a:pt x="71438" y="379095"/>
                    </a:cubicBezTo>
                    <a:cubicBezTo>
                      <a:pt x="64770" y="339090"/>
                      <a:pt x="55245" y="282892"/>
                      <a:pt x="43815" y="221932"/>
                    </a:cubicBezTo>
                    <a:cubicBezTo>
                      <a:pt x="32385" y="160972"/>
                      <a:pt x="20955" y="105727"/>
                      <a:pt x="13335" y="65722"/>
                    </a:cubicBezTo>
                    <a:cubicBezTo>
                      <a:pt x="9525" y="46672"/>
                      <a:pt x="5715" y="30480"/>
                      <a:pt x="3810" y="18097"/>
                    </a:cubicBezTo>
                    <a:cubicBezTo>
                      <a:pt x="2858" y="13335"/>
                      <a:pt x="1905" y="8572"/>
                      <a:pt x="953" y="4763"/>
                    </a:cubicBezTo>
                    <a:cubicBezTo>
                      <a:pt x="0" y="1905"/>
                      <a:pt x="0" y="0"/>
                      <a:pt x="0" y="0"/>
                    </a:cubicBezTo>
                    <a:cubicBezTo>
                      <a:pt x="0" y="0"/>
                      <a:pt x="953" y="1905"/>
                      <a:pt x="1905" y="4763"/>
                    </a:cubicBezTo>
                    <a:cubicBezTo>
                      <a:pt x="2858" y="8572"/>
                      <a:pt x="3810" y="12382"/>
                      <a:pt x="5715" y="17145"/>
                    </a:cubicBezTo>
                    <a:cubicBezTo>
                      <a:pt x="8573" y="28575"/>
                      <a:pt x="12383" y="44767"/>
                      <a:pt x="17145" y="63817"/>
                    </a:cubicBezTo>
                    <a:cubicBezTo>
                      <a:pt x="26670" y="103822"/>
                      <a:pt x="38100" y="159067"/>
                      <a:pt x="49530" y="220027"/>
                    </a:cubicBezTo>
                    <a:cubicBezTo>
                      <a:pt x="60960" y="280988"/>
                      <a:pt x="69533" y="337185"/>
                      <a:pt x="75248" y="377190"/>
                    </a:cubicBezTo>
                    <a:cubicBezTo>
                      <a:pt x="78105" y="397192"/>
                      <a:pt x="80010" y="413385"/>
                      <a:pt x="81915" y="424815"/>
                    </a:cubicBezTo>
                    <a:cubicBezTo>
                      <a:pt x="82867" y="429577"/>
                      <a:pt x="82867" y="434340"/>
                      <a:pt x="83820" y="438150"/>
                    </a:cubicBezTo>
                    <a:cubicBezTo>
                      <a:pt x="81915" y="442913"/>
                      <a:pt x="81915" y="444817"/>
                      <a:pt x="81915" y="44481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="" xmlns:a16="http://schemas.microsoft.com/office/drawing/2014/main" id="{E5A574DA-64BC-854A-9464-AB6246F680F5}"/>
                  </a:ext>
                </a:extLst>
              </p:cNvPr>
              <p:cNvSpPr/>
              <p:nvPr/>
            </p:nvSpPr>
            <p:spPr>
              <a:xfrm>
                <a:off x="9309547" y="2317432"/>
                <a:ext cx="32384" cy="461962"/>
              </a:xfrm>
              <a:custGeom>
                <a:avLst/>
                <a:gdLst>
                  <a:gd name="connsiteX0" fmla="*/ 952 w 32384"/>
                  <a:gd name="connsiteY0" fmla="*/ 461963 h 461962"/>
                  <a:gd name="connsiteX1" fmla="*/ 0 w 32384"/>
                  <a:gd name="connsiteY1" fmla="*/ 457200 h 461962"/>
                  <a:gd name="connsiteX2" fmla="*/ 0 w 32384"/>
                  <a:gd name="connsiteY2" fmla="*/ 443865 h 461962"/>
                  <a:gd name="connsiteX3" fmla="*/ 0 w 32384"/>
                  <a:gd name="connsiteY3" fmla="*/ 394335 h 461962"/>
                  <a:gd name="connsiteX4" fmla="*/ 6667 w 32384"/>
                  <a:gd name="connsiteY4" fmla="*/ 230505 h 461962"/>
                  <a:gd name="connsiteX5" fmla="*/ 22860 w 32384"/>
                  <a:gd name="connsiteY5" fmla="*/ 67627 h 461962"/>
                  <a:gd name="connsiteX6" fmla="*/ 29527 w 32384"/>
                  <a:gd name="connsiteY6" fmla="*/ 18097 h 461962"/>
                  <a:gd name="connsiteX7" fmla="*/ 31432 w 32384"/>
                  <a:gd name="connsiteY7" fmla="*/ 4763 h 461962"/>
                  <a:gd name="connsiteX8" fmla="*/ 32385 w 32384"/>
                  <a:gd name="connsiteY8" fmla="*/ 0 h 461962"/>
                  <a:gd name="connsiteX9" fmla="*/ 32385 w 32384"/>
                  <a:gd name="connsiteY9" fmla="*/ 4763 h 461962"/>
                  <a:gd name="connsiteX10" fmla="*/ 31432 w 32384"/>
                  <a:gd name="connsiteY10" fmla="*/ 18097 h 461962"/>
                  <a:gd name="connsiteX11" fmla="*/ 26670 w 32384"/>
                  <a:gd name="connsiteY11" fmla="*/ 67627 h 461962"/>
                  <a:gd name="connsiteX12" fmla="*/ 11430 w 32384"/>
                  <a:gd name="connsiteY12" fmla="*/ 230505 h 461962"/>
                  <a:gd name="connsiteX13" fmla="*/ 2857 w 32384"/>
                  <a:gd name="connsiteY13" fmla="*/ 394335 h 461962"/>
                  <a:gd name="connsiteX14" fmla="*/ 1905 w 32384"/>
                  <a:gd name="connsiteY14" fmla="*/ 443865 h 461962"/>
                  <a:gd name="connsiteX15" fmla="*/ 952 w 32384"/>
                  <a:gd name="connsiteY15" fmla="*/ 457200 h 461962"/>
                  <a:gd name="connsiteX16" fmla="*/ 952 w 32384"/>
                  <a:gd name="connsiteY16" fmla="*/ 461963 h 461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384" h="461962">
                    <a:moveTo>
                      <a:pt x="952" y="461963"/>
                    </a:moveTo>
                    <a:cubicBezTo>
                      <a:pt x="952" y="461963"/>
                      <a:pt x="952" y="460058"/>
                      <a:pt x="0" y="457200"/>
                    </a:cubicBezTo>
                    <a:cubicBezTo>
                      <a:pt x="0" y="453390"/>
                      <a:pt x="0" y="448627"/>
                      <a:pt x="0" y="443865"/>
                    </a:cubicBezTo>
                    <a:cubicBezTo>
                      <a:pt x="0" y="432435"/>
                      <a:pt x="0" y="415290"/>
                      <a:pt x="0" y="394335"/>
                    </a:cubicBezTo>
                    <a:cubicBezTo>
                      <a:pt x="0" y="352425"/>
                      <a:pt x="1905" y="294322"/>
                      <a:pt x="6667" y="230505"/>
                    </a:cubicBezTo>
                    <a:cubicBezTo>
                      <a:pt x="11430" y="166688"/>
                      <a:pt x="18097" y="108585"/>
                      <a:pt x="22860" y="67627"/>
                    </a:cubicBezTo>
                    <a:cubicBezTo>
                      <a:pt x="25717" y="47625"/>
                      <a:pt x="27622" y="30480"/>
                      <a:pt x="29527" y="18097"/>
                    </a:cubicBezTo>
                    <a:cubicBezTo>
                      <a:pt x="30480" y="12383"/>
                      <a:pt x="31432" y="8572"/>
                      <a:pt x="31432" y="4763"/>
                    </a:cubicBezTo>
                    <a:cubicBezTo>
                      <a:pt x="32385" y="1905"/>
                      <a:pt x="32385" y="0"/>
                      <a:pt x="32385" y="0"/>
                    </a:cubicBezTo>
                    <a:cubicBezTo>
                      <a:pt x="32385" y="0"/>
                      <a:pt x="32385" y="1905"/>
                      <a:pt x="32385" y="4763"/>
                    </a:cubicBezTo>
                    <a:cubicBezTo>
                      <a:pt x="32385" y="8572"/>
                      <a:pt x="31432" y="13335"/>
                      <a:pt x="31432" y="18097"/>
                    </a:cubicBezTo>
                    <a:cubicBezTo>
                      <a:pt x="30480" y="30480"/>
                      <a:pt x="28575" y="47625"/>
                      <a:pt x="26670" y="67627"/>
                    </a:cubicBezTo>
                    <a:cubicBezTo>
                      <a:pt x="22860" y="109538"/>
                      <a:pt x="17145" y="166688"/>
                      <a:pt x="11430" y="230505"/>
                    </a:cubicBezTo>
                    <a:cubicBezTo>
                      <a:pt x="6667" y="294322"/>
                      <a:pt x="3810" y="352425"/>
                      <a:pt x="2857" y="394335"/>
                    </a:cubicBezTo>
                    <a:cubicBezTo>
                      <a:pt x="1905" y="414338"/>
                      <a:pt x="1905" y="431483"/>
                      <a:pt x="1905" y="443865"/>
                    </a:cubicBezTo>
                    <a:cubicBezTo>
                      <a:pt x="1905" y="449580"/>
                      <a:pt x="1905" y="453390"/>
                      <a:pt x="952" y="457200"/>
                    </a:cubicBezTo>
                    <a:cubicBezTo>
                      <a:pt x="1905" y="460058"/>
                      <a:pt x="952" y="461963"/>
                      <a:pt x="952" y="46196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="" xmlns:a16="http://schemas.microsoft.com/office/drawing/2014/main" id="{DB95C91A-4F9E-8645-B329-991130BB3FAC}"/>
                  </a:ext>
                </a:extLst>
              </p:cNvPr>
              <p:cNvSpPr/>
              <p:nvPr/>
            </p:nvSpPr>
            <p:spPr>
              <a:xfrm>
                <a:off x="8459893" y="2669857"/>
                <a:ext cx="89558" cy="134321"/>
              </a:xfrm>
              <a:custGeom>
                <a:avLst/>
                <a:gdLst>
                  <a:gd name="connsiteX0" fmla="*/ 89559 w 89558"/>
                  <a:gd name="connsiteY0" fmla="*/ 134302 h 134321"/>
                  <a:gd name="connsiteX1" fmla="*/ 51459 w 89558"/>
                  <a:gd name="connsiteY1" fmla="*/ 62865 h 134321"/>
                  <a:gd name="connsiteX2" fmla="*/ 24 w 89558"/>
                  <a:gd name="connsiteY2" fmla="*/ 0 h 134321"/>
                  <a:gd name="connsiteX3" fmla="*/ 19074 w 89558"/>
                  <a:gd name="connsiteY3" fmla="*/ 15240 h 134321"/>
                  <a:gd name="connsiteX4" fmla="*/ 56221 w 89558"/>
                  <a:gd name="connsiteY4" fmla="*/ 60008 h 134321"/>
                  <a:gd name="connsiteX5" fmla="*/ 82891 w 89558"/>
                  <a:gd name="connsiteY5" fmla="*/ 111442 h 134321"/>
                  <a:gd name="connsiteX6" fmla="*/ 89559 w 89558"/>
                  <a:gd name="connsiteY6" fmla="*/ 134302 h 134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9558" h="134321">
                    <a:moveTo>
                      <a:pt x="89559" y="134302"/>
                    </a:moveTo>
                    <a:cubicBezTo>
                      <a:pt x="87654" y="135255"/>
                      <a:pt x="75271" y="100013"/>
                      <a:pt x="51459" y="62865"/>
                    </a:cubicBezTo>
                    <a:cubicBezTo>
                      <a:pt x="26694" y="24765"/>
                      <a:pt x="-929" y="952"/>
                      <a:pt x="24" y="0"/>
                    </a:cubicBezTo>
                    <a:cubicBezTo>
                      <a:pt x="24" y="0"/>
                      <a:pt x="7644" y="4763"/>
                      <a:pt x="19074" y="15240"/>
                    </a:cubicBezTo>
                    <a:cubicBezTo>
                      <a:pt x="29552" y="25717"/>
                      <a:pt x="43839" y="40958"/>
                      <a:pt x="56221" y="60008"/>
                    </a:cubicBezTo>
                    <a:cubicBezTo>
                      <a:pt x="68604" y="79058"/>
                      <a:pt x="77177" y="98108"/>
                      <a:pt x="82891" y="111442"/>
                    </a:cubicBezTo>
                    <a:cubicBezTo>
                      <a:pt x="86702" y="124777"/>
                      <a:pt x="89559" y="133350"/>
                      <a:pt x="89559" y="13430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="" xmlns:a16="http://schemas.microsoft.com/office/drawing/2014/main" id="{8B97928B-CAAC-204B-8703-FA32544B357B}"/>
                  </a:ext>
                </a:extLst>
              </p:cNvPr>
              <p:cNvSpPr/>
              <p:nvPr/>
            </p:nvSpPr>
            <p:spPr>
              <a:xfrm>
                <a:off x="8458884" y="2669619"/>
                <a:ext cx="106760" cy="92630"/>
              </a:xfrm>
              <a:custGeom>
                <a:avLst/>
                <a:gdLst>
                  <a:gd name="connsiteX0" fmla="*/ 106760 w 106760"/>
                  <a:gd name="connsiteY0" fmla="*/ 92631 h 92630"/>
                  <a:gd name="connsiteX1" fmla="*/ 96283 w 106760"/>
                  <a:gd name="connsiteY1" fmla="*/ 74533 h 92630"/>
                  <a:gd name="connsiteX2" fmla="*/ 62945 w 106760"/>
                  <a:gd name="connsiteY2" fmla="*/ 36433 h 92630"/>
                  <a:gd name="connsiteX3" fmla="*/ 19130 w 106760"/>
                  <a:gd name="connsiteY3" fmla="*/ 9763 h 92630"/>
                  <a:gd name="connsiteX4" fmla="*/ 80 w 106760"/>
                  <a:gd name="connsiteY4" fmla="*/ 238 h 92630"/>
                  <a:gd name="connsiteX5" fmla="*/ 21035 w 106760"/>
                  <a:gd name="connsiteY5" fmla="*/ 5953 h 92630"/>
                  <a:gd name="connsiteX6" fmla="*/ 66755 w 106760"/>
                  <a:gd name="connsiteY6" fmla="*/ 31671 h 92630"/>
                  <a:gd name="connsiteX7" fmla="*/ 99140 w 106760"/>
                  <a:gd name="connsiteY7" fmla="*/ 72628 h 92630"/>
                  <a:gd name="connsiteX8" fmla="*/ 106760 w 106760"/>
                  <a:gd name="connsiteY8" fmla="*/ 92631 h 9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760" h="92630">
                    <a:moveTo>
                      <a:pt x="106760" y="92631"/>
                    </a:moveTo>
                    <a:cubicBezTo>
                      <a:pt x="105808" y="92631"/>
                      <a:pt x="102950" y="85011"/>
                      <a:pt x="96283" y="74533"/>
                    </a:cubicBezTo>
                    <a:cubicBezTo>
                      <a:pt x="89615" y="63103"/>
                      <a:pt x="79138" y="48816"/>
                      <a:pt x="62945" y="36433"/>
                    </a:cubicBezTo>
                    <a:cubicBezTo>
                      <a:pt x="47705" y="24051"/>
                      <a:pt x="31513" y="15478"/>
                      <a:pt x="19130" y="9763"/>
                    </a:cubicBezTo>
                    <a:cubicBezTo>
                      <a:pt x="6748" y="4048"/>
                      <a:pt x="-872" y="1191"/>
                      <a:pt x="80" y="238"/>
                    </a:cubicBezTo>
                    <a:cubicBezTo>
                      <a:pt x="80" y="-714"/>
                      <a:pt x="8653" y="1191"/>
                      <a:pt x="21035" y="5953"/>
                    </a:cubicBezTo>
                    <a:cubicBezTo>
                      <a:pt x="33418" y="10716"/>
                      <a:pt x="50563" y="19288"/>
                      <a:pt x="66755" y="31671"/>
                    </a:cubicBezTo>
                    <a:cubicBezTo>
                      <a:pt x="82948" y="45006"/>
                      <a:pt x="93425" y="60246"/>
                      <a:pt x="99140" y="72628"/>
                    </a:cubicBezTo>
                    <a:cubicBezTo>
                      <a:pt x="104855" y="85011"/>
                      <a:pt x="106760" y="92631"/>
                      <a:pt x="106760" y="9263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5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8468328" y="1022586"/>
            <a:ext cx="583874" cy="868076"/>
            <a:chOff x="8809391" y="1544161"/>
            <a:chExt cx="457323" cy="679926"/>
          </a:xfrm>
        </p:grpSpPr>
        <p:grpSp>
          <p:nvGrpSpPr>
            <p:cNvPr id="146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8846632" y="1582025"/>
              <a:ext cx="341947" cy="642061"/>
              <a:chOff x="8846632" y="1582025"/>
              <a:chExt cx="341947" cy="642061"/>
            </a:xfrm>
          </p:grpSpPr>
          <p:sp>
            <p:nvSpPr>
              <p:cNvPr id="147" name="Freeform 146">
                <a:extLst>
                  <a:ext uri="{FF2B5EF4-FFF2-40B4-BE49-F238E27FC236}">
                    <a16:creationId xmlns="" xmlns:a16="http://schemas.microsoft.com/office/drawing/2014/main" id="{937544BB-A44B-144E-BFEF-33DF9DF72B20}"/>
                  </a:ext>
                </a:extLst>
              </p:cNvPr>
              <p:cNvSpPr/>
              <p:nvPr/>
            </p:nvSpPr>
            <p:spPr>
              <a:xfrm>
                <a:off x="8846632" y="1582025"/>
                <a:ext cx="341947" cy="642061"/>
              </a:xfrm>
              <a:custGeom>
                <a:avLst/>
                <a:gdLst>
                  <a:gd name="connsiteX0" fmla="*/ 0 w 341947"/>
                  <a:gd name="connsiteY0" fmla="*/ 170574 h 642061"/>
                  <a:gd name="connsiteX1" fmla="*/ 0 w 341947"/>
                  <a:gd name="connsiteY1" fmla="*/ 499187 h 642061"/>
                  <a:gd name="connsiteX2" fmla="*/ 19050 w 341947"/>
                  <a:gd name="connsiteY2" fmla="*/ 550622 h 642061"/>
                  <a:gd name="connsiteX3" fmla="*/ 19050 w 341947"/>
                  <a:gd name="connsiteY3" fmla="*/ 550622 h 642061"/>
                  <a:gd name="connsiteX4" fmla="*/ 84772 w 341947"/>
                  <a:gd name="connsiteY4" fmla="*/ 604914 h 642061"/>
                  <a:gd name="connsiteX5" fmla="*/ 151447 w 341947"/>
                  <a:gd name="connsiteY5" fmla="*/ 642062 h 642061"/>
                  <a:gd name="connsiteX6" fmla="*/ 206692 w 341947"/>
                  <a:gd name="connsiteY6" fmla="*/ 593484 h 642061"/>
                  <a:gd name="connsiteX7" fmla="*/ 233363 w 341947"/>
                  <a:gd name="connsiteY7" fmla="*/ 537287 h 642061"/>
                  <a:gd name="connsiteX8" fmla="*/ 234315 w 341947"/>
                  <a:gd name="connsiteY8" fmla="*/ 489662 h 642061"/>
                  <a:gd name="connsiteX9" fmla="*/ 336232 w 341947"/>
                  <a:gd name="connsiteY9" fmla="*/ 391554 h 642061"/>
                  <a:gd name="connsiteX10" fmla="*/ 341947 w 341947"/>
                  <a:gd name="connsiteY10" fmla="*/ 178194 h 642061"/>
                  <a:gd name="connsiteX11" fmla="*/ 178117 w 341947"/>
                  <a:gd name="connsiteY11" fmla="*/ 77 h 642061"/>
                  <a:gd name="connsiteX12" fmla="*/ 175260 w 341947"/>
                  <a:gd name="connsiteY12" fmla="*/ 77 h 642061"/>
                  <a:gd name="connsiteX13" fmla="*/ 0 w 341947"/>
                  <a:gd name="connsiteY13" fmla="*/ 170574 h 642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1947" h="642061">
                    <a:moveTo>
                      <a:pt x="0" y="170574"/>
                    </a:moveTo>
                    <a:lnTo>
                      <a:pt x="0" y="499187"/>
                    </a:lnTo>
                    <a:cubicBezTo>
                      <a:pt x="0" y="518237"/>
                      <a:pt x="6667" y="536334"/>
                      <a:pt x="19050" y="550622"/>
                    </a:cubicBezTo>
                    <a:lnTo>
                      <a:pt x="19050" y="550622"/>
                    </a:lnTo>
                    <a:cubicBezTo>
                      <a:pt x="37147" y="572529"/>
                      <a:pt x="60007" y="591579"/>
                      <a:pt x="84772" y="604914"/>
                    </a:cubicBezTo>
                    <a:lnTo>
                      <a:pt x="151447" y="642062"/>
                    </a:lnTo>
                    <a:lnTo>
                      <a:pt x="206692" y="593484"/>
                    </a:lnTo>
                    <a:cubicBezTo>
                      <a:pt x="222885" y="579197"/>
                      <a:pt x="232410" y="559194"/>
                      <a:pt x="233363" y="537287"/>
                    </a:cubicBezTo>
                    <a:cubicBezTo>
                      <a:pt x="234315" y="513474"/>
                      <a:pt x="234315" y="489662"/>
                      <a:pt x="234315" y="489662"/>
                    </a:cubicBezTo>
                    <a:cubicBezTo>
                      <a:pt x="234315" y="489662"/>
                      <a:pt x="327660" y="482994"/>
                      <a:pt x="336232" y="391554"/>
                    </a:cubicBezTo>
                    <a:cubicBezTo>
                      <a:pt x="340042" y="348692"/>
                      <a:pt x="341947" y="260109"/>
                      <a:pt x="341947" y="178194"/>
                    </a:cubicBezTo>
                    <a:cubicBezTo>
                      <a:pt x="341947" y="84849"/>
                      <a:pt x="270510" y="7697"/>
                      <a:pt x="178117" y="77"/>
                    </a:cubicBezTo>
                    <a:lnTo>
                      <a:pt x="175260" y="77"/>
                    </a:lnTo>
                    <a:cubicBezTo>
                      <a:pt x="79057" y="-2781"/>
                      <a:pt x="0" y="74372"/>
                      <a:pt x="0" y="170574"/>
                    </a:cubicBezTo>
                    <a:close/>
                  </a:path>
                </a:pathLst>
              </a:custGeom>
              <a:solidFill>
                <a:srgbClr val="FFBE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="" xmlns:a16="http://schemas.microsoft.com/office/drawing/2014/main" id="{CC8E3057-A7FC-2444-9B33-158D10BEA561}"/>
                  </a:ext>
                </a:extLst>
              </p:cNvPr>
              <p:cNvSpPr/>
              <p:nvPr/>
            </p:nvSpPr>
            <p:spPr>
              <a:xfrm>
                <a:off x="8963789" y="2025967"/>
                <a:ext cx="116205" cy="68589"/>
              </a:xfrm>
              <a:custGeom>
                <a:avLst/>
                <a:gdLst>
                  <a:gd name="connsiteX0" fmla="*/ 116205 w 116205"/>
                  <a:gd name="connsiteY0" fmla="*/ 44768 h 68589"/>
                  <a:gd name="connsiteX1" fmla="*/ 0 w 116205"/>
                  <a:gd name="connsiteY1" fmla="*/ 0 h 68589"/>
                  <a:gd name="connsiteX2" fmla="*/ 116205 w 116205"/>
                  <a:gd name="connsiteY2" fmla="*/ 68580 h 68589"/>
                  <a:gd name="connsiteX3" fmla="*/ 116205 w 116205"/>
                  <a:gd name="connsiteY3" fmla="*/ 44768 h 68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05" h="68589">
                    <a:moveTo>
                      <a:pt x="116205" y="44768"/>
                    </a:moveTo>
                    <a:cubicBezTo>
                      <a:pt x="116205" y="44768"/>
                      <a:pt x="58103" y="43815"/>
                      <a:pt x="0" y="0"/>
                    </a:cubicBezTo>
                    <a:cubicBezTo>
                      <a:pt x="0" y="0"/>
                      <a:pt x="23813" y="69533"/>
                      <a:pt x="116205" y="68580"/>
                    </a:cubicBezTo>
                    <a:lnTo>
                      <a:pt x="116205" y="44768"/>
                    </a:lnTo>
                    <a:close/>
                  </a:path>
                </a:pathLst>
              </a:custGeom>
              <a:solidFill>
                <a:srgbClr val="EB996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9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8968371" y="1718310"/>
              <a:ext cx="195774" cy="227907"/>
              <a:chOff x="8968371" y="1718310"/>
              <a:chExt cx="195774" cy="227907"/>
            </a:xfrm>
            <a:solidFill>
              <a:srgbClr val="263238"/>
            </a:solidFill>
          </p:grpSpPr>
          <p:grpSp>
            <p:nvGrpSpPr>
              <p:cNvPr id="150" name="Graphic 5">
                <a:extLst>
                  <a:ext uri="{FF2B5EF4-FFF2-40B4-BE49-F238E27FC236}">
                    <a16:creationId xmlns="" xmlns:a16="http://schemas.microsoft.com/office/drawing/2014/main" id="{775537EB-16E1-434B-8E07-F75023360E9D}"/>
                  </a:ext>
                </a:extLst>
              </p:cNvPr>
              <p:cNvGrpSpPr/>
              <p:nvPr/>
            </p:nvGrpSpPr>
            <p:grpSpPr>
              <a:xfrm>
                <a:off x="8973076" y="1771463"/>
                <a:ext cx="191070" cy="174753"/>
                <a:chOff x="8973076" y="1771463"/>
                <a:chExt cx="191070" cy="174753"/>
              </a:xfrm>
              <a:solidFill>
                <a:srgbClr val="263238"/>
              </a:solidFill>
            </p:grpSpPr>
            <p:grpSp>
              <p:nvGrpSpPr>
                <p:cNvPr id="151" name="Graphic 5">
                  <a:extLst>
                    <a:ext uri="{FF2B5EF4-FFF2-40B4-BE49-F238E27FC236}">
                      <a16:creationId xmlns="" xmlns:a16="http://schemas.microsoft.com/office/drawing/2014/main" id="{775537EB-16E1-434B-8E07-F75023360E9D}"/>
                    </a:ext>
                  </a:extLst>
                </p:cNvPr>
                <p:cNvGrpSpPr/>
                <p:nvPr/>
              </p:nvGrpSpPr>
              <p:grpSpPr>
                <a:xfrm>
                  <a:off x="9112141" y="1780035"/>
                  <a:ext cx="52005" cy="50669"/>
                  <a:chOff x="9112141" y="1780035"/>
                  <a:chExt cx="52005" cy="50669"/>
                </a:xfrm>
                <a:solidFill>
                  <a:srgbClr val="263238"/>
                </a:solidFill>
              </p:grpSpPr>
              <p:sp>
                <p:nvSpPr>
                  <p:cNvPr id="152" name="Freeform 151">
                    <a:extLst>
                      <a:ext uri="{FF2B5EF4-FFF2-40B4-BE49-F238E27FC236}">
                        <a16:creationId xmlns="" xmlns:a16="http://schemas.microsoft.com/office/drawing/2014/main" id="{272252BB-512E-1E40-A591-CF13220F012A}"/>
                      </a:ext>
                    </a:extLst>
                  </p:cNvPr>
                  <p:cNvSpPr/>
                  <p:nvPr/>
                </p:nvSpPr>
                <p:spPr>
                  <a:xfrm>
                    <a:off x="9134287" y="1804987"/>
                    <a:ext cx="25821" cy="25717"/>
                  </a:xfrm>
                  <a:custGeom>
                    <a:avLst/>
                    <a:gdLst>
                      <a:gd name="connsiteX0" fmla="*/ 25717 w 25821"/>
                      <a:gd name="connsiteY0" fmla="*/ 13335 h 25717"/>
                      <a:gd name="connsiteX1" fmla="*/ 12383 w 25821"/>
                      <a:gd name="connsiteY1" fmla="*/ 25717 h 25717"/>
                      <a:gd name="connsiteX2" fmla="*/ 0 w 25821"/>
                      <a:gd name="connsiteY2" fmla="*/ 12383 h 25717"/>
                      <a:gd name="connsiteX3" fmla="*/ 13335 w 25821"/>
                      <a:gd name="connsiteY3" fmla="*/ 0 h 25717"/>
                      <a:gd name="connsiteX4" fmla="*/ 25717 w 25821"/>
                      <a:gd name="connsiteY4" fmla="*/ 13335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821" h="25717">
                        <a:moveTo>
                          <a:pt x="25717" y="13335"/>
                        </a:moveTo>
                        <a:cubicBezTo>
                          <a:pt x="25717" y="20002"/>
                          <a:pt x="19050" y="25717"/>
                          <a:pt x="12383" y="25717"/>
                        </a:cubicBezTo>
                        <a:cubicBezTo>
                          <a:pt x="4763" y="25717"/>
                          <a:pt x="0" y="20002"/>
                          <a:pt x="0" y="12383"/>
                        </a:cubicBezTo>
                        <a:cubicBezTo>
                          <a:pt x="0" y="5715"/>
                          <a:pt x="6667" y="0"/>
                          <a:pt x="13335" y="0"/>
                        </a:cubicBezTo>
                        <a:cubicBezTo>
                          <a:pt x="20955" y="952"/>
                          <a:pt x="26670" y="6667"/>
                          <a:pt x="25717" y="13335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3" name="Freeform 152">
                    <a:extLst>
                      <a:ext uri="{FF2B5EF4-FFF2-40B4-BE49-F238E27FC236}">
                        <a16:creationId xmlns="" xmlns:a16="http://schemas.microsoft.com/office/drawing/2014/main" id="{51B64BA4-BC5D-1A49-A475-4D3C03CCCB49}"/>
                      </a:ext>
                    </a:extLst>
                  </p:cNvPr>
                  <p:cNvSpPr/>
                  <p:nvPr/>
                </p:nvSpPr>
                <p:spPr>
                  <a:xfrm>
                    <a:off x="9112141" y="1780035"/>
                    <a:ext cx="52005" cy="16654"/>
                  </a:xfrm>
                  <a:custGeom>
                    <a:avLst/>
                    <a:gdLst>
                      <a:gd name="connsiteX0" fmla="*/ 51673 w 52005"/>
                      <a:gd name="connsiteY0" fmla="*/ 16379 h 16654"/>
                      <a:gd name="connsiteX1" fmla="*/ 26908 w 52005"/>
                      <a:gd name="connsiteY1" fmla="*/ 8759 h 16654"/>
                      <a:gd name="connsiteX2" fmla="*/ 238 w 52005"/>
                      <a:gd name="connsiteY2" fmla="*/ 11617 h 16654"/>
                      <a:gd name="connsiteX3" fmla="*/ 5953 w 52005"/>
                      <a:gd name="connsiteY3" fmla="*/ 4949 h 16654"/>
                      <a:gd name="connsiteX4" fmla="*/ 26908 w 52005"/>
                      <a:gd name="connsiteY4" fmla="*/ 187 h 16654"/>
                      <a:gd name="connsiteX5" fmla="*/ 46911 w 52005"/>
                      <a:gd name="connsiteY5" fmla="*/ 8759 h 16654"/>
                      <a:gd name="connsiteX6" fmla="*/ 51673 w 52005"/>
                      <a:gd name="connsiteY6" fmla="*/ 16379 h 16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2005" h="16654">
                        <a:moveTo>
                          <a:pt x="51673" y="16379"/>
                        </a:moveTo>
                        <a:cubicBezTo>
                          <a:pt x="49768" y="18284"/>
                          <a:pt x="40243" y="9712"/>
                          <a:pt x="26908" y="8759"/>
                        </a:cubicBezTo>
                        <a:cubicBezTo>
                          <a:pt x="12621" y="7807"/>
                          <a:pt x="2143" y="13522"/>
                          <a:pt x="238" y="11617"/>
                        </a:cubicBezTo>
                        <a:cubicBezTo>
                          <a:pt x="-714" y="10664"/>
                          <a:pt x="1191" y="7807"/>
                          <a:pt x="5953" y="4949"/>
                        </a:cubicBezTo>
                        <a:cubicBezTo>
                          <a:pt x="10716" y="2092"/>
                          <a:pt x="18336" y="-766"/>
                          <a:pt x="26908" y="187"/>
                        </a:cubicBezTo>
                        <a:cubicBezTo>
                          <a:pt x="35481" y="1139"/>
                          <a:pt x="43101" y="4949"/>
                          <a:pt x="46911" y="8759"/>
                        </a:cubicBezTo>
                        <a:cubicBezTo>
                          <a:pt x="51673" y="12569"/>
                          <a:pt x="52626" y="16379"/>
                          <a:pt x="51673" y="16379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4" name="Graphic 5">
                  <a:extLst>
                    <a:ext uri="{FF2B5EF4-FFF2-40B4-BE49-F238E27FC236}">
                      <a16:creationId xmlns="" xmlns:a16="http://schemas.microsoft.com/office/drawing/2014/main" id="{775537EB-16E1-434B-8E07-F75023360E9D}"/>
                    </a:ext>
                  </a:extLst>
                </p:cNvPr>
                <p:cNvGrpSpPr/>
                <p:nvPr/>
              </p:nvGrpSpPr>
              <p:grpSpPr>
                <a:xfrm>
                  <a:off x="8973076" y="1771463"/>
                  <a:ext cx="54530" cy="52574"/>
                  <a:chOff x="8973076" y="1771463"/>
                  <a:chExt cx="54530" cy="52574"/>
                </a:xfrm>
                <a:solidFill>
                  <a:srgbClr val="263238"/>
                </a:solidFill>
              </p:grpSpPr>
              <p:sp>
                <p:nvSpPr>
                  <p:cNvPr id="155" name="Freeform 154">
                    <a:extLst>
                      <a:ext uri="{FF2B5EF4-FFF2-40B4-BE49-F238E27FC236}">
                        <a16:creationId xmlns="" xmlns:a16="http://schemas.microsoft.com/office/drawing/2014/main" id="{BD37EEA8-5C32-484D-A80C-F6B40A368B36}"/>
                      </a:ext>
                    </a:extLst>
                  </p:cNvPr>
                  <p:cNvSpPr/>
                  <p:nvPr/>
                </p:nvSpPr>
                <p:spPr>
                  <a:xfrm>
                    <a:off x="9001889" y="1798320"/>
                    <a:ext cx="25717" cy="25717"/>
                  </a:xfrm>
                  <a:custGeom>
                    <a:avLst/>
                    <a:gdLst>
                      <a:gd name="connsiteX0" fmla="*/ 25718 w 25717"/>
                      <a:gd name="connsiteY0" fmla="*/ 13335 h 25717"/>
                      <a:gd name="connsiteX1" fmla="*/ 12383 w 25717"/>
                      <a:gd name="connsiteY1" fmla="*/ 25717 h 25717"/>
                      <a:gd name="connsiteX2" fmla="*/ 0 w 25717"/>
                      <a:gd name="connsiteY2" fmla="*/ 12382 h 25717"/>
                      <a:gd name="connsiteX3" fmla="*/ 13335 w 25717"/>
                      <a:gd name="connsiteY3" fmla="*/ 0 h 25717"/>
                      <a:gd name="connsiteX4" fmla="*/ 25718 w 25717"/>
                      <a:gd name="connsiteY4" fmla="*/ 13335 h 257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717" h="25717">
                        <a:moveTo>
                          <a:pt x="25718" y="13335"/>
                        </a:moveTo>
                        <a:cubicBezTo>
                          <a:pt x="25718" y="20002"/>
                          <a:pt x="19050" y="25717"/>
                          <a:pt x="12383" y="25717"/>
                        </a:cubicBezTo>
                        <a:cubicBezTo>
                          <a:pt x="4763" y="25717"/>
                          <a:pt x="0" y="20002"/>
                          <a:pt x="0" y="12382"/>
                        </a:cubicBezTo>
                        <a:cubicBezTo>
                          <a:pt x="0" y="5715"/>
                          <a:pt x="6668" y="0"/>
                          <a:pt x="13335" y="0"/>
                        </a:cubicBezTo>
                        <a:cubicBezTo>
                          <a:pt x="20003" y="952"/>
                          <a:pt x="25718" y="6667"/>
                          <a:pt x="25718" y="13335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6" name="Freeform 155">
                    <a:extLst>
                      <a:ext uri="{FF2B5EF4-FFF2-40B4-BE49-F238E27FC236}">
                        <a16:creationId xmlns="" xmlns:a16="http://schemas.microsoft.com/office/drawing/2014/main" id="{ACCF5EA4-BD45-9240-B419-36DFDC0E02C9}"/>
                      </a:ext>
                    </a:extLst>
                  </p:cNvPr>
                  <p:cNvSpPr/>
                  <p:nvPr/>
                </p:nvSpPr>
                <p:spPr>
                  <a:xfrm>
                    <a:off x="8973076" y="1771463"/>
                    <a:ext cx="52005" cy="16654"/>
                  </a:xfrm>
                  <a:custGeom>
                    <a:avLst/>
                    <a:gdLst>
                      <a:gd name="connsiteX0" fmla="*/ 51673 w 52005"/>
                      <a:gd name="connsiteY0" fmla="*/ 16379 h 16654"/>
                      <a:gd name="connsiteX1" fmla="*/ 26908 w 52005"/>
                      <a:gd name="connsiteY1" fmla="*/ 8759 h 16654"/>
                      <a:gd name="connsiteX2" fmla="*/ 238 w 52005"/>
                      <a:gd name="connsiteY2" fmla="*/ 11617 h 16654"/>
                      <a:gd name="connsiteX3" fmla="*/ 5953 w 52005"/>
                      <a:gd name="connsiteY3" fmla="*/ 4949 h 16654"/>
                      <a:gd name="connsiteX4" fmla="*/ 26908 w 52005"/>
                      <a:gd name="connsiteY4" fmla="*/ 187 h 16654"/>
                      <a:gd name="connsiteX5" fmla="*/ 46911 w 52005"/>
                      <a:gd name="connsiteY5" fmla="*/ 8759 h 16654"/>
                      <a:gd name="connsiteX6" fmla="*/ 51673 w 52005"/>
                      <a:gd name="connsiteY6" fmla="*/ 16379 h 16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2005" h="16654">
                        <a:moveTo>
                          <a:pt x="51673" y="16379"/>
                        </a:moveTo>
                        <a:cubicBezTo>
                          <a:pt x="49768" y="18284"/>
                          <a:pt x="40243" y="9712"/>
                          <a:pt x="26908" y="8759"/>
                        </a:cubicBezTo>
                        <a:cubicBezTo>
                          <a:pt x="12621" y="7807"/>
                          <a:pt x="2143" y="13522"/>
                          <a:pt x="238" y="11617"/>
                        </a:cubicBezTo>
                        <a:cubicBezTo>
                          <a:pt x="-714" y="10664"/>
                          <a:pt x="1191" y="7807"/>
                          <a:pt x="5953" y="4949"/>
                        </a:cubicBezTo>
                        <a:cubicBezTo>
                          <a:pt x="10716" y="2092"/>
                          <a:pt x="18336" y="-766"/>
                          <a:pt x="26908" y="187"/>
                        </a:cubicBezTo>
                        <a:cubicBezTo>
                          <a:pt x="35481" y="1139"/>
                          <a:pt x="43101" y="4949"/>
                          <a:pt x="46911" y="8759"/>
                        </a:cubicBezTo>
                        <a:cubicBezTo>
                          <a:pt x="51673" y="12569"/>
                          <a:pt x="52626" y="15427"/>
                          <a:pt x="51673" y="16379"/>
                        </a:cubicBezTo>
                        <a:close/>
                      </a:path>
                    </a:pathLst>
                  </a:custGeom>
                  <a:solidFill>
                    <a:srgbClr val="263238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7" name="Freeform 156">
                  <a:extLst>
                    <a:ext uri="{FF2B5EF4-FFF2-40B4-BE49-F238E27FC236}">
                      <a16:creationId xmlns="" xmlns:a16="http://schemas.microsoft.com/office/drawing/2014/main" id="{C0D02A88-67FF-204B-859E-BA624B5F5567}"/>
                    </a:ext>
                  </a:extLst>
                </p:cNvPr>
                <p:cNvSpPr/>
                <p:nvPr/>
              </p:nvSpPr>
              <p:spPr>
                <a:xfrm>
                  <a:off x="9067612" y="1779270"/>
                  <a:ext cx="35105" cy="120438"/>
                </a:xfrm>
                <a:custGeom>
                  <a:avLst/>
                  <a:gdLst>
                    <a:gd name="connsiteX0" fmla="*/ 0 w 35105"/>
                    <a:gd name="connsiteY0" fmla="*/ 117157 h 120438"/>
                    <a:gd name="connsiteX1" fmla="*/ 22860 w 35105"/>
                    <a:gd name="connsiteY1" fmla="*/ 115252 h 120438"/>
                    <a:gd name="connsiteX2" fmla="*/ 30480 w 35105"/>
                    <a:gd name="connsiteY2" fmla="*/ 112395 h 120438"/>
                    <a:gd name="connsiteX3" fmla="*/ 28575 w 35105"/>
                    <a:gd name="connsiteY3" fmla="*/ 101917 h 120438"/>
                    <a:gd name="connsiteX4" fmla="*/ 20002 w 35105"/>
                    <a:gd name="connsiteY4" fmla="*/ 73342 h 120438"/>
                    <a:gd name="connsiteX5" fmla="*/ 1905 w 35105"/>
                    <a:gd name="connsiteY5" fmla="*/ 0 h 120438"/>
                    <a:gd name="connsiteX6" fmla="*/ 25717 w 35105"/>
                    <a:gd name="connsiteY6" fmla="*/ 72390 h 120438"/>
                    <a:gd name="connsiteX7" fmla="*/ 33338 w 35105"/>
                    <a:gd name="connsiteY7" fmla="*/ 100965 h 120438"/>
                    <a:gd name="connsiteX8" fmla="*/ 34290 w 35105"/>
                    <a:gd name="connsiteY8" fmla="*/ 115252 h 120438"/>
                    <a:gd name="connsiteX9" fmla="*/ 27622 w 35105"/>
                    <a:gd name="connsiteY9" fmla="*/ 120015 h 120438"/>
                    <a:gd name="connsiteX10" fmla="*/ 21908 w 35105"/>
                    <a:gd name="connsiteY10" fmla="*/ 120015 h 120438"/>
                    <a:gd name="connsiteX11" fmla="*/ 0 w 35105"/>
                    <a:gd name="connsiteY11" fmla="*/ 117157 h 120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5105" h="120438">
                      <a:moveTo>
                        <a:pt x="0" y="117157"/>
                      </a:moveTo>
                      <a:cubicBezTo>
                        <a:pt x="0" y="116205"/>
                        <a:pt x="8572" y="115252"/>
                        <a:pt x="22860" y="115252"/>
                      </a:cubicBezTo>
                      <a:cubicBezTo>
                        <a:pt x="26670" y="115252"/>
                        <a:pt x="29527" y="114300"/>
                        <a:pt x="30480" y="112395"/>
                      </a:cubicBezTo>
                      <a:cubicBezTo>
                        <a:pt x="31433" y="109538"/>
                        <a:pt x="30480" y="105727"/>
                        <a:pt x="28575" y="101917"/>
                      </a:cubicBezTo>
                      <a:cubicBezTo>
                        <a:pt x="25717" y="93345"/>
                        <a:pt x="22860" y="83820"/>
                        <a:pt x="20002" y="73342"/>
                      </a:cubicBezTo>
                      <a:cubicBezTo>
                        <a:pt x="8572" y="33338"/>
                        <a:pt x="0" y="0"/>
                        <a:pt x="1905" y="0"/>
                      </a:cubicBezTo>
                      <a:cubicBezTo>
                        <a:pt x="3810" y="0"/>
                        <a:pt x="14288" y="31432"/>
                        <a:pt x="25717" y="72390"/>
                      </a:cubicBezTo>
                      <a:cubicBezTo>
                        <a:pt x="28575" y="81915"/>
                        <a:pt x="31433" y="91440"/>
                        <a:pt x="33338" y="100965"/>
                      </a:cubicBezTo>
                      <a:cubicBezTo>
                        <a:pt x="34290" y="104775"/>
                        <a:pt x="36195" y="109538"/>
                        <a:pt x="34290" y="115252"/>
                      </a:cubicBezTo>
                      <a:cubicBezTo>
                        <a:pt x="33338" y="118110"/>
                        <a:pt x="30480" y="120015"/>
                        <a:pt x="27622" y="120015"/>
                      </a:cubicBezTo>
                      <a:cubicBezTo>
                        <a:pt x="25717" y="120967"/>
                        <a:pt x="22860" y="120015"/>
                        <a:pt x="21908" y="120015"/>
                      </a:cubicBezTo>
                      <a:cubicBezTo>
                        <a:pt x="8572" y="119063"/>
                        <a:pt x="0" y="118110"/>
                        <a:pt x="0" y="117157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8" name="Freeform 157">
                  <a:extLst>
                    <a:ext uri="{FF2B5EF4-FFF2-40B4-BE49-F238E27FC236}">
                      <a16:creationId xmlns="" xmlns:a16="http://schemas.microsoft.com/office/drawing/2014/main" id="{A72B392F-C44A-D849-80E9-65976DE83FC6}"/>
                    </a:ext>
                  </a:extLst>
                </p:cNvPr>
                <p:cNvSpPr/>
                <p:nvPr/>
              </p:nvSpPr>
              <p:spPr>
                <a:xfrm>
                  <a:off x="9022844" y="1903095"/>
                  <a:ext cx="44767" cy="43122"/>
                </a:xfrm>
                <a:custGeom>
                  <a:avLst/>
                  <a:gdLst>
                    <a:gd name="connsiteX0" fmla="*/ 2857 w 44767"/>
                    <a:gd name="connsiteY0" fmla="*/ 0 h 43122"/>
                    <a:gd name="connsiteX1" fmla="*/ 16192 w 44767"/>
                    <a:gd name="connsiteY1" fmla="*/ 27622 h 43122"/>
                    <a:gd name="connsiteX2" fmla="*/ 44767 w 44767"/>
                    <a:gd name="connsiteY2" fmla="*/ 40957 h 43122"/>
                    <a:gd name="connsiteX3" fmla="*/ 34290 w 44767"/>
                    <a:gd name="connsiteY3" fmla="*/ 42863 h 43122"/>
                    <a:gd name="connsiteX4" fmla="*/ 10477 w 44767"/>
                    <a:gd name="connsiteY4" fmla="*/ 32385 h 43122"/>
                    <a:gd name="connsiteX5" fmla="*/ 0 w 44767"/>
                    <a:gd name="connsiteY5" fmla="*/ 9525 h 43122"/>
                    <a:gd name="connsiteX6" fmla="*/ 2857 w 44767"/>
                    <a:gd name="connsiteY6" fmla="*/ 0 h 431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767" h="43122">
                      <a:moveTo>
                        <a:pt x="2857" y="0"/>
                      </a:moveTo>
                      <a:cubicBezTo>
                        <a:pt x="4763" y="0"/>
                        <a:pt x="3810" y="15240"/>
                        <a:pt x="16192" y="27622"/>
                      </a:cubicBezTo>
                      <a:cubicBezTo>
                        <a:pt x="28575" y="40005"/>
                        <a:pt x="44767" y="39052"/>
                        <a:pt x="44767" y="40957"/>
                      </a:cubicBezTo>
                      <a:cubicBezTo>
                        <a:pt x="44767" y="41910"/>
                        <a:pt x="40957" y="43815"/>
                        <a:pt x="34290" y="42863"/>
                      </a:cubicBezTo>
                      <a:cubicBezTo>
                        <a:pt x="27622" y="42863"/>
                        <a:pt x="18097" y="40005"/>
                        <a:pt x="10477" y="32385"/>
                      </a:cubicBezTo>
                      <a:cubicBezTo>
                        <a:pt x="2857" y="24765"/>
                        <a:pt x="0" y="16192"/>
                        <a:pt x="0" y="9525"/>
                      </a:cubicBezTo>
                      <a:cubicBezTo>
                        <a:pt x="0" y="2857"/>
                        <a:pt x="1905" y="0"/>
                        <a:pt x="2857" y="0"/>
                      </a:cubicBezTo>
                      <a:close/>
                    </a:path>
                  </a:pathLst>
                </a:custGeom>
                <a:solidFill>
                  <a:srgbClr val="26323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59" name="Freeform 158">
                <a:extLst>
                  <a:ext uri="{FF2B5EF4-FFF2-40B4-BE49-F238E27FC236}">
                    <a16:creationId xmlns="" xmlns:a16="http://schemas.microsoft.com/office/drawing/2014/main" id="{D612D6A1-2F24-F443-BE26-AB318AEFBE7E}"/>
                  </a:ext>
                </a:extLst>
              </p:cNvPr>
              <p:cNvSpPr/>
              <p:nvPr/>
            </p:nvSpPr>
            <p:spPr>
              <a:xfrm>
                <a:off x="8968371" y="1718310"/>
                <a:ext cx="65131" cy="16933"/>
              </a:xfrm>
              <a:custGeom>
                <a:avLst/>
                <a:gdLst>
                  <a:gd name="connsiteX0" fmla="*/ 64950 w 65131"/>
                  <a:gd name="connsiteY0" fmla="*/ 14288 h 16933"/>
                  <a:gd name="connsiteX1" fmla="*/ 32566 w 65131"/>
                  <a:gd name="connsiteY1" fmla="*/ 15240 h 16933"/>
                  <a:gd name="connsiteX2" fmla="*/ 180 w 65131"/>
                  <a:gd name="connsiteY2" fmla="*/ 15240 h 16933"/>
                  <a:gd name="connsiteX3" fmla="*/ 7800 w 65131"/>
                  <a:gd name="connsiteY3" fmla="*/ 6667 h 16933"/>
                  <a:gd name="connsiteX4" fmla="*/ 32566 w 65131"/>
                  <a:gd name="connsiteY4" fmla="*/ 0 h 16933"/>
                  <a:gd name="connsiteX5" fmla="*/ 57330 w 65131"/>
                  <a:gd name="connsiteY5" fmla="*/ 4763 h 16933"/>
                  <a:gd name="connsiteX6" fmla="*/ 64950 w 65131"/>
                  <a:gd name="connsiteY6" fmla="*/ 14288 h 16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131" h="16933">
                    <a:moveTo>
                      <a:pt x="64950" y="14288"/>
                    </a:moveTo>
                    <a:cubicBezTo>
                      <a:pt x="63046" y="18098"/>
                      <a:pt x="49711" y="15240"/>
                      <a:pt x="32566" y="15240"/>
                    </a:cubicBezTo>
                    <a:cubicBezTo>
                      <a:pt x="15421" y="15240"/>
                      <a:pt x="2086" y="19050"/>
                      <a:pt x="180" y="15240"/>
                    </a:cubicBezTo>
                    <a:cubicBezTo>
                      <a:pt x="-772" y="13335"/>
                      <a:pt x="2086" y="10477"/>
                      <a:pt x="7800" y="6667"/>
                    </a:cubicBezTo>
                    <a:cubicBezTo>
                      <a:pt x="13516" y="3810"/>
                      <a:pt x="22088" y="952"/>
                      <a:pt x="32566" y="0"/>
                    </a:cubicBezTo>
                    <a:cubicBezTo>
                      <a:pt x="43043" y="0"/>
                      <a:pt x="51616" y="1905"/>
                      <a:pt x="57330" y="4763"/>
                    </a:cubicBezTo>
                    <a:cubicBezTo>
                      <a:pt x="63046" y="9525"/>
                      <a:pt x="65903" y="12382"/>
                      <a:pt x="64950" y="1428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 159">
                <a:extLst>
                  <a:ext uri="{FF2B5EF4-FFF2-40B4-BE49-F238E27FC236}">
                    <a16:creationId xmlns="" xmlns:a16="http://schemas.microsoft.com/office/drawing/2014/main" id="{A26DF6A3-4064-1146-8AC5-E6E532188AC5}"/>
                  </a:ext>
                </a:extLst>
              </p:cNvPr>
              <p:cNvSpPr/>
              <p:nvPr/>
            </p:nvSpPr>
            <p:spPr>
              <a:xfrm>
                <a:off x="9114046" y="1739017"/>
                <a:ext cx="48610" cy="17484"/>
              </a:xfrm>
              <a:custGeom>
                <a:avLst/>
                <a:gdLst>
                  <a:gd name="connsiteX0" fmla="*/ 47863 w 48610"/>
                  <a:gd name="connsiteY0" fmla="*/ 16440 h 17484"/>
                  <a:gd name="connsiteX1" fmla="*/ 24051 w 48610"/>
                  <a:gd name="connsiteY1" fmla="*/ 14535 h 17484"/>
                  <a:gd name="connsiteX2" fmla="*/ 238 w 48610"/>
                  <a:gd name="connsiteY2" fmla="*/ 11678 h 17484"/>
                  <a:gd name="connsiteX3" fmla="*/ 5953 w 48610"/>
                  <a:gd name="connsiteY3" fmla="*/ 4058 h 17484"/>
                  <a:gd name="connsiteX4" fmla="*/ 25956 w 48610"/>
                  <a:gd name="connsiteY4" fmla="*/ 248 h 17484"/>
                  <a:gd name="connsiteX5" fmla="*/ 44053 w 48610"/>
                  <a:gd name="connsiteY5" fmla="*/ 7868 h 17484"/>
                  <a:gd name="connsiteX6" fmla="*/ 47863 w 48610"/>
                  <a:gd name="connsiteY6" fmla="*/ 16440 h 1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610" h="17484">
                    <a:moveTo>
                      <a:pt x="47863" y="16440"/>
                    </a:moveTo>
                    <a:cubicBezTo>
                      <a:pt x="45006" y="19298"/>
                      <a:pt x="35481" y="15488"/>
                      <a:pt x="24051" y="14535"/>
                    </a:cubicBezTo>
                    <a:cubicBezTo>
                      <a:pt x="12621" y="12630"/>
                      <a:pt x="2143" y="14535"/>
                      <a:pt x="238" y="11678"/>
                    </a:cubicBezTo>
                    <a:cubicBezTo>
                      <a:pt x="-714" y="9773"/>
                      <a:pt x="1191" y="6915"/>
                      <a:pt x="5953" y="4058"/>
                    </a:cubicBezTo>
                    <a:cubicBezTo>
                      <a:pt x="10716" y="1200"/>
                      <a:pt x="17383" y="-705"/>
                      <a:pt x="25956" y="248"/>
                    </a:cubicBezTo>
                    <a:cubicBezTo>
                      <a:pt x="33576" y="1200"/>
                      <a:pt x="40243" y="5010"/>
                      <a:pt x="44053" y="7868"/>
                    </a:cubicBezTo>
                    <a:cubicBezTo>
                      <a:pt x="47863" y="11678"/>
                      <a:pt x="49768" y="14535"/>
                      <a:pt x="47863" y="1644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1" name="Freeform 160">
              <a:extLst>
                <a:ext uri="{FF2B5EF4-FFF2-40B4-BE49-F238E27FC236}">
                  <a16:creationId xmlns="" xmlns:a16="http://schemas.microsoft.com/office/drawing/2014/main" id="{3C2101F2-FC32-4743-93EF-B0DCADB39911}"/>
                </a:ext>
              </a:extLst>
            </p:cNvPr>
            <p:cNvSpPr/>
            <p:nvPr/>
          </p:nvSpPr>
          <p:spPr>
            <a:xfrm>
              <a:off x="8832742" y="1598742"/>
              <a:ext cx="121521" cy="238541"/>
            </a:xfrm>
            <a:custGeom>
              <a:avLst/>
              <a:gdLst>
                <a:gd name="connsiteX0" fmla="*/ 121522 w 121521"/>
                <a:gd name="connsiteY0" fmla="*/ 61465 h 238541"/>
                <a:gd name="connsiteX1" fmla="*/ 121522 w 121521"/>
                <a:gd name="connsiteY1" fmla="*/ 61465 h 238541"/>
                <a:gd name="connsiteX2" fmla="*/ 90089 w 121521"/>
                <a:gd name="connsiteY2" fmla="*/ 106233 h 238541"/>
                <a:gd name="connsiteX3" fmla="*/ 90089 w 121521"/>
                <a:gd name="connsiteY3" fmla="*/ 108138 h 238541"/>
                <a:gd name="connsiteX4" fmla="*/ 76754 w 121521"/>
                <a:gd name="connsiteY4" fmla="*/ 186243 h 238541"/>
                <a:gd name="connsiteX5" fmla="*/ 46274 w 121521"/>
                <a:gd name="connsiteY5" fmla="*/ 237678 h 238541"/>
                <a:gd name="connsiteX6" fmla="*/ 10079 w 121521"/>
                <a:gd name="connsiteY6" fmla="*/ 223390 h 238541"/>
                <a:gd name="connsiteX7" fmla="*/ 8174 w 121521"/>
                <a:gd name="connsiteY7" fmla="*/ 211008 h 238541"/>
                <a:gd name="connsiteX8" fmla="*/ 1507 w 121521"/>
                <a:gd name="connsiteY8" fmla="*/ 56703 h 238541"/>
                <a:gd name="connsiteX9" fmla="*/ 28177 w 121521"/>
                <a:gd name="connsiteY9" fmla="*/ 12888 h 238541"/>
                <a:gd name="connsiteX10" fmla="*/ 75802 w 121521"/>
                <a:gd name="connsiteY10" fmla="*/ 3363 h 238541"/>
                <a:gd name="connsiteX11" fmla="*/ 118664 w 121521"/>
                <a:gd name="connsiteY11" fmla="*/ 55750 h 238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521" h="238541">
                  <a:moveTo>
                    <a:pt x="121522" y="61465"/>
                  </a:moveTo>
                  <a:cubicBezTo>
                    <a:pt x="121522" y="61465"/>
                    <a:pt x="121522" y="61465"/>
                    <a:pt x="121522" y="61465"/>
                  </a:cubicBezTo>
                  <a:cubicBezTo>
                    <a:pt x="105329" y="71943"/>
                    <a:pt x="94852" y="88135"/>
                    <a:pt x="90089" y="106233"/>
                  </a:cubicBezTo>
                  <a:cubicBezTo>
                    <a:pt x="90089" y="107185"/>
                    <a:pt x="90089" y="107185"/>
                    <a:pt x="90089" y="108138"/>
                  </a:cubicBezTo>
                  <a:cubicBezTo>
                    <a:pt x="84374" y="133855"/>
                    <a:pt x="82469" y="160525"/>
                    <a:pt x="76754" y="186243"/>
                  </a:cubicBezTo>
                  <a:cubicBezTo>
                    <a:pt x="71039" y="211960"/>
                    <a:pt x="71992" y="231963"/>
                    <a:pt x="46274" y="237678"/>
                  </a:cubicBezTo>
                  <a:cubicBezTo>
                    <a:pt x="30082" y="241488"/>
                    <a:pt x="15794" y="231963"/>
                    <a:pt x="10079" y="223390"/>
                  </a:cubicBezTo>
                  <a:cubicBezTo>
                    <a:pt x="8174" y="219580"/>
                    <a:pt x="8174" y="215770"/>
                    <a:pt x="8174" y="211008"/>
                  </a:cubicBezTo>
                  <a:cubicBezTo>
                    <a:pt x="8174" y="147190"/>
                    <a:pt x="-4208" y="122425"/>
                    <a:pt x="1507" y="56703"/>
                  </a:cubicBezTo>
                  <a:cubicBezTo>
                    <a:pt x="3412" y="38605"/>
                    <a:pt x="12937" y="22413"/>
                    <a:pt x="28177" y="12888"/>
                  </a:cubicBezTo>
                  <a:cubicBezTo>
                    <a:pt x="42464" y="4315"/>
                    <a:pt x="60562" y="-5210"/>
                    <a:pt x="75802" y="3363"/>
                  </a:cubicBezTo>
                  <a:cubicBezTo>
                    <a:pt x="91042" y="11935"/>
                    <a:pt x="108187" y="42415"/>
                    <a:pt x="118664" y="55750"/>
                  </a:cubicBezTo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62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8809391" y="1791591"/>
              <a:ext cx="64863" cy="96947"/>
              <a:chOff x="8809391" y="1791591"/>
              <a:chExt cx="64863" cy="96947"/>
            </a:xfrm>
          </p:grpSpPr>
          <p:sp>
            <p:nvSpPr>
              <p:cNvPr id="163" name="Freeform 162">
                <a:extLst>
                  <a:ext uri="{FF2B5EF4-FFF2-40B4-BE49-F238E27FC236}">
                    <a16:creationId xmlns="" xmlns:a16="http://schemas.microsoft.com/office/drawing/2014/main" id="{CE0BB940-4818-7242-97F0-AC738300E8A9}"/>
                  </a:ext>
                </a:extLst>
              </p:cNvPr>
              <p:cNvSpPr/>
              <p:nvPr/>
            </p:nvSpPr>
            <p:spPr>
              <a:xfrm>
                <a:off x="8809391" y="1791591"/>
                <a:ext cx="64863" cy="96947"/>
              </a:xfrm>
              <a:custGeom>
                <a:avLst/>
                <a:gdLst>
                  <a:gd name="connsiteX0" fmla="*/ 64863 w 64863"/>
                  <a:gd name="connsiteY0" fmla="*/ 4824 h 96947"/>
                  <a:gd name="connsiteX1" fmla="*/ 93 w 64863"/>
                  <a:gd name="connsiteY1" fmla="*/ 43876 h 96947"/>
                  <a:gd name="connsiteX2" fmla="*/ 61053 w 64863"/>
                  <a:gd name="connsiteY2" fmla="*/ 95311 h 96947"/>
                  <a:gd name="connsiteX3" fmla="*/ 64863 w 64863"/>
                  <a:gd name="connsiteY3" fmla="*/ 4824 h 96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863" h="96947">
                    <a:moveTo>
                      <a:pt x="64863" y="4824"/>
                    </a:moveTo>
                    <a:cubicBezTo>
                      <a:pt x="62958" y="3871"/>
                      <a:pt x="2951" y="-18989"/>
                      <a:pt x="93" y="43876"/>
                    </a:cubicBezTo>
                    <a:cubicBezTo>
                      <a:pt x="-2764" y="106741"/>
                      <a:pt x="61053" y="97216"/>
                      <a:pt x="61053" y="95311"/>
                    </a:cubicBezTo>
                    <a:cubicBezTo>
                      <a:pt x="61053" y="93406"/>
                      <a:pt x="64863" y="4824"/>
                      <a:pt x="64863" y="4824"/>
                    </a:cubicBezTo>
                    <a:close/>
                  </a:path>
                </a:pathLst>
              </a:custGeom>
              <a:solidFill>
                <a:srgbClr val="FFBE9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="" xmlns:a16="http://schemas.microsoft.com/office/drawing/2014/main" id="{122B6768-E5F0-E14D-8EF5-9FAFB9033E07}"/>
                  </a:ext>
                </a:extLst>
              </p:cNvPr>
              <p:cNvSpPr/>
              <p:nvPr/>
            </p:nvSpPr>
            <p:spPr>
              <a:xfrm>
                <a:off x="8825676" y="1812607"/>
                <a:ext cx="26670" cy="54687"/>
              </a:xfrm>
              <a:custGeom>
                <a:avLst/>
                <a:gdLst>
                  <a:gd name="connsiteX0" fmla="*/ 26670 w 26670"/>
                  <a:gd name="connsiteY0" fmla="*/ 49530 h 54687"/>
                  <a:gd name="connsiteX1" fmla="*/ 23813 w 26670"/>
                  <a:gd name="connsiteY1" fmla="*/ 51435 h 54687"/>
                  <a:gd name="connsiteX2" fmla="*/ 15240 w 26670"/>
                  <a:gd name="connsiteY2" fmla="*/ 51435 h 54687"/>
                  <a:gd name="connsiteX3" fmla="*/ 3810 w 26670"/>
                  <a:gd name="connsiteY3" fmla="*/ 26670 h 54687"/>
                  <a:gd name="connsiteX4" fmla="*/ 7620 w 26670"/>
                  <a:gd name="connsiteY4" fmla="*/ 11430 h 54687"/>
                  <a:gd name="connsiteX5" fmla="*/ 16193 w 26670"/>
                  <a:gd name="connsiteY5" fmla="*/ 3810 h 54687"/>
                  <a:gd name="connsiteX6" fmla="*/ 22860 w 26670"/>
                  <a:gd name="connsiteY6" fmla="*/ 6667 h 54687"/>
                  <a:gd name="connsiteX7" fmla="*/ 23813 w 26670"/>
                  <a:gd name="connsiteY7" fmla="*/ 9525 h 54687"/>
                  <a:gd name="connsiteX8" fmla="*/ 24765 w 26670"/>
                  <a:gd name="connsiteY8" fmla="*/ 5715 h 54687"/>
                  <a:gd name="connsiteX9" fmla="*/ 22860 w 26670"/>
                  <a:gd name="connsiteY9" fmla="*/ 1905 h 54687"/>
                  <a:gd name="connsiteX10" fmla="*/ 17145 w 26670"/>
                  <a:gd name="connsiteY10" fmla="*/ 0 h 54687"/>
                  <a:gd name="connsiteX11" fmla="*/ 4763 w 26670"/>
                  <a:gd name="connsiteY11" fmla="*/ 9525 h 54687"/>
                  <a:gd name="connsiteX12" fmla="*/ 0 w 26670"/>
                  <a:gd name="connsiteY12" fmla="*/ 26670 h 54687"/>
                  <a:gd name="connsiteX13" fmla="*/ 14288 w 26670"/>
                  <a:gd name="connsiteY13" fmla="*/ 54292 h 54687"/>
                  <a:gd name="connsiteX14" fmla="*/ 24765 w 26670"/>
                  <a:gd name="connsiteY14" fmla="*/ 53340 h 54687"/>
                  <a:gd name="connsiteX15" fmla="*/ 26670 w 26670"/>
                  <a:gd name="connsiteY15" fmla="*/ 49530 h 54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6670" h="54687">
                    <a:moveTo>
                      <a:pt x="26670" y="49530"/>
                    </a:moveTo>
                    <a:cubicBezTo>
                      <a:pt x="26670" y="49530"/>
                      <a:pt x="25718" y="50482"/>
                      <a:pt x="23813" y="51435"/>
                    </a:cubicBezTo>
                    <a:cubicBezTo>
                      <a:pt x="21908" y="52388"/>
                      <a:pt x="19050" y="52388"/>
                      <a:pt x="15240" y="51435"/>
                    </a:cubicBezTo>
                    <a:cubicBezTo>
                      <a:pt x="8573" y="48577"/>
                      <a:pt x="3810" y="38100"/>
                      <a:pt x="3810" y="26670"/>
                    </a:cubicBezTo>
                    <a:cubicBezTo>
                      <a:pt x="3810" y="20955"/>
                      <a:pt x="5715" y="15240"/>
                      <a:pt x="7620" y="11430"/>
                    </a:cubicBezTo>
                    <a:cubicBezTo>
                      <a:pt x="9525" y="6667"/>
                      <a:pt x="13335" y="3810"/>
                      <a:pt x="16193" y="3810"/>
                    </a:cubicBezTo>
                    <a:cubicBezTo>
                      <a:pt x="20003" y="2857"/>
                      <a:pt x="21908" y="5715"/>
                      <a:pt x="22860" y="6667"/>
                    </a:cubicBezTo>
                    <a:cubicBezTo>
                      <a:pt x="23813" y="8572"/>
                      <a:pt x="22860" y="9525"/>
                      <a:pt x="23813" y="9525"/>
                    </a:cubicBezTo>
                    <a:cubicBezTo>
                      <a:pt x="23813" y="9525"/>
                      <a:pt x="24765" y="8572"/>
                      <a:pt x="24765" y="5715"/>
                    </a:cubicBezTo>
                    <a:cubicBezTo>
                      <a:pt x="24765" y="4763"/>
                      <a:pt x="23813" y="2857"/>
                      <a:pt x="22860" y="1905"/>
                    </a:cubicBezTo>
                    <a:cubicBezTo>
                      <a:pt x="20955" y="952"/>
                      <a:pt x="19050" y="0"/>
                      <a:pt x="17145" y="0"/>
                    </a:cubicBezTo>
                    <a:cubicBezTo>
                      <a:pt x="12383" y="0"/>
                      <a:pt x="7620" y="4763"/>
                      <a:pt x="4763" y="9525"/>
                    </a:cubicBezTo>
                    <a:cubicBezTo>
                      <a:pt x="1905" y="14288"/>
                      <a:pt x="0" y="20002"/>
                      <a:pt x="0" y="26670"/>
                    </a:cubicBezTo>
                    <a:cubicBezTo>
                      <a:pt x="0" y="39052"/>
                      <a:pt x="5715" y="51435"/>
                      <a:pt x="14288" y="54292"/>
                    </a:cubicBezTo>
                    <a:cubicBezTo>
                      <a:pt x="19050" y="55245"/>
                      <a:pt x="22860" y="54292"/>
                      <a:pt x="24765" y="53340"/>
                    </a:cubicBezTo>
                    <a:cubicBezTo>
                      <a:pt x="26670" y="50482"/>
                      <a:pt x="26670" y="49530"/>
                      <a:pt x="26670" y="49530"/>
                    </a:cubicBezTo>
                    <a:close/>
                  </a:path>
                </a:pathLst>
              </a:custGeom>
              <a:solidFill>
                <a:srgbClr val="EB996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5" name="Freeform 164">
              <a:extLst>
                <a:ext uri="{FF2B5EF4-FFF2-40B4-BE49-F238E27FC236}">
                  <a16:creationId xmlns="" xmlns:a16="http://schemas.microsoft.com/office/drawing/2014/main" id="{AF628B9B-4B03-2D43-B29C-EF25FAF89171}"/>
                </a:ext>
              </a:extLst>
            </p:cNvPr>
            <p:cNvSpPr/>
            <p:nvPr/>
          </p:nvSpPr>
          <p:spPr>
            <a:xfrm>
              <a:off x="8901110" y="1544161"/>
              <a:ext cx="365604" cy="189176"/>
            </a:xfrm>
            <a:custGeom>
              <a:avLst/>
              <a:gdLst>
                <a:gd name="connsiteX0" fmla="*/ 3624 w 365604"/>
                <a:gd name="connsiteY0" fmla="*/ 67469 h 189176"/>
                <a:gd name="connsiteX1" fmla="*/ 67442 w 365604"/>
                <a:gd name="connsiteY1" fmla="*/ 1746 h 189176"/>
                <a:gd name="connsiteX2" fmla="*/ 168407 w 365604"/>
                <a:gd name="connsiteY2" fmla="*/ 25559 h 189176"/>
                <a:gd name="connsiteX3" fmla="*/ 226509 w 365604"/>
                <a:gd name="connsiteY3" fmla="*/ 44609 h 189176"/>
                <a:gd name="connsiteX4" fmla="*/ 267467 w 365604"/>
                <a:gd name="connsiteY4" fmla="*/ 37941 h 189176"/>
                <a:gd name="connsiteX5" fmla="*/ 308424 w 365604"/>
                <a:gd name="connsiteY5" fmla="*/ 33179 h 189176"/>
                <a:gd name="connsiteX6" fmla="*/ 339857 w 365604"/>
                <a:gd name="connsiteY6" fmla="*/ 56991 h 189176"/>
                <a:gd name="connsiteX7" fmla="*/ 321759 w 365604"/>
                <a:gd name="connsiteY7" fmla="*/ 87471 h 189176"/>
                <a:gd name="connsiteX8" fmla="*/ 365574 w 365604"/>
                <a:gd name="connsiteY8" fmla="*/ 114141 h 189176"/>
                <a:gd name="connsiteX9" fmla="*/ 325569 w 365604"/>
                <a:gd name="connsiteY9" fmla="*/ 145574 h 189176"/>
                <a:gd name="connsiteX10" fmla="*/ 345572 w 365604"/>
                <a:gd name="connsiteY10" fmla="*/ 162719 h 189176"/>
                <a:gd name="connsiteX11" fmla="*/ 321759 w 365604"/>
                <a:gd name="connsiteY11" fmla="*/ 184626 h 189176"/>
                <a:gd name="connsiteX12" fmla="*/ 237939 w 365604"/>
                <a:gd name="connsiteY12" fmla="*/ 176054 h 189176"/>
                <a:gd name="connsiteX13" fmla="*/ 161739 w 365604"/>
                <a:gd name="connsiteY13" fmla="*/ 136049 h 189176"/>
                <a:gd name="connsiteX14" fmla="*/ 64584 w 365604"/>
                <a:gd name="connsiteY14" fmla="*/ 110331 h 189176"/>
                <a:gd name="connsiteX15" fmla="*/ 17912 w 365604"/>
                <a:gd name="connsiteY15" fmla="*/ 132239 h 189176"/>
                <a:gd name="connsiteX16" fmla="*/ 767 w 365604"/>
                <a:gd name="connsiteY16" fmla="*/ 102711 h 189176"/>
                <a:gd name="connsiteX17" fmla="*/ 3624 w 365604"/>
                <a:gd name="connsiteY17" fmla="*/ 67469 h 189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65604" h="189176">
                  <a:moveTo>
                    <a:pt x="3624" y="67469"/>
                  </a:moveTo>
                  <a:cubicBezTo>
                    <a:pt x="-9711" y="40799"/>
                    <a:pt x="36009" y="8414"/>
                    <a:pt x="67442" y="1746"/>
                  </a:cubicBezTo>
                  <a:cubicBezTo>
                    <a:pt x="98874" y="-5874"/>
                    <a:pt x="138879" y="13176"/>
                    <a:pt x="168407" y="25559"/>
                  </a:cubicBezTo>
                  <a:cubicBezTo>
                    <a:pt x="187457" y="33179"/>
                    <a:pt x="205554" y="44609"/>
                    <a:pt x="226509" y="44609"/>
                  </a:cubicBezTo>
                  <a:cubicBezTo>
                    <a:pt x="239844" y="45561"/>
                    <a:pt x="254132" y="40799"/>
                    <a:pt x="267467" y="37941"/>
                  </a:cubicBezTo>
                  <a:cubicBezTo>
                    <a:pt x="280802" y="34131"/>
                    <a:pt x="295089" y="31274"/>
                    <a:pt x="308424" y="33179"/>
                  </a:cubicBezTo>
                  <a:cubicBezTo>
                    <a:pt x="321759" y="35084"/>
                    <a:pt x="335094" y="43656"/>
                    <a:pt x="339857" y="56991"/>
                  </a:cubicBezTo>
                  <a:cubicBezTo>
                    <a:pt x="343667" y="70326"/>
                    <a:pt x="335094" y="86519"/>
                    <a:pt x="321759" y="87471"/>
                  </a:cubicBezTo>
                  <a:cubicBezTo>
                    <a:pt x="339857" y="78899"/>
                    <a:pt x="363669" y="94139"/>
                    <a:pt x="365574" y="114141"/>
                  </a:cubicBezTo>
                  <a:cubicBezTo>
                    <a:pt x="366527" y="134144"/>
                    <a:pt x="344619" y="151289"/>
                    <a:pt x="325569" y="145574"/>
                  </a:cubicBezTo>
                  <a:cubicBezTo>
                    <a:pt x="335094" y="139859"/>
                    <a:pt x="347477" y="152241"/>
                    <a:pt x="345572" y="162719"/>
                  </a:cubicBezTo>
                  <a:cubicBezTo>
                    <a:pt x="343667" y="174149"/>
                    <a:pt x="333189" y="180816"/>
                    <a:pt x="321759" y="184626"/>
                  </a:cubicBezTo>
                  <a:cubicBezTo>
                    <a:pt x="295089" y="194151"/>
                    <a:pt x="264609" y="187484"/>
                    <a:pt x="237939" y="176054"/>
                  </a:cubicBezTo>
                  <a:cubicBezTo>
                    <a:pt x="211269" y="164624"/>
                    <a:pt x="187457" y="148431"/>
                    <a:pt x="161739" y="136049"/>
                  </a:cubicBezTo>
                  <a:cubicBezTo>
                    <a:pt x="136022" y="123666"/>
                    <a:pt x="92207" y="102711"/>
                    <a:pt x="64584" y="110331"/>
                  </a:cubicBezTo>
                  <a:cubicBezTo>
                    <a:pt x="44582" y="116046"/>
                    <a:pt x="28389" y="138906"/>
                    <a:pt x="17912" y="132239"/>
                  </a:cubicBezTo>
                  <a:cubicBezTo>
                    <a:pt x="7434" y="126524"/>
                    <a:pt x="1719" y="114141"/>
                    <a:pt x="767" y="102711"/>
                  </a:cubicBezTo>
                  <a:cubicBezTo>
                    <a:pt x="-1138" y="91281"/>
                    <a:pt x="767" y="79851"/>
                    <a:pt x="3624" y="67469"/>
                  </a:cubicBezTo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 165">
              <a:extLst>
                <a:ext uri="{FF2B5EF4-FFF2-40B4-BE49-F238E27FC236}">
                  <a16:creationId xmlns="" xmlns:a16="http://schemas.microsoft.com/office/drawing/2014/main" id="{2F196D37-87D8-A94F-B0C3-39AC69D87317}"/>
                </a:ext>
              </a:extLst>
            </p:cNvPr>
            <p:cNvSpPr/>
            <p:nvPr/>
          </p:nvSpPr>
          <p:spPr>
            <a:xfrm>
              <a:off x="8916979" y="1562579"/>
              <a:ext cx="312557" cy="107575"/>
            </a:xfrm>
            <a:custGeom>
              <a:avLst/>
              <a:gdLst>
                <a:gd name="connsiteX0" fmla="*/ 312558 w 312557"/>
                <a:gd name="connsiteY0" fmla="*/ 69053 h 107575"/>
                <a:gd name="connsiteX1" fmla="*/ 301128 w 312557"/>
                <a:gd name="connsiteY1" fmla="*/ 80483 h 107575"/>
                <a:gd name="connsiteX2" fmla="*/ 263980 w 312557"/>
                <a:gd name="connsiteY2" fmla="*/ 100485 h 107575"/>
                <a:gd name="connsiteX3" fmla="*/ 203973 w 312557"/>
                <a:gd name="connsiteY3" fmla="*/ 92865 h 107575"/>
                <a:gd name="connsiteX4" fmla="*/ 146823 w 312557"/>
                <a:gd name="connsiteY4" fmla="*/ 41430 h 107575"/>
                <a:gd name="connsiteX5" fmla="*/ 79195 w 312557"/>
                <a:gd name="connsiteY5" fmla="*/ 1425 h 107575"/>
                <a:gd name="connsiteX6" fmla="*/ 17283 w 312557"/>
                <a:gd name="connsiteY6" fmla="*/ 17618 h 107575"/>
                <a:gd name="connsiteX7" fmla="*/ 138 w 312557"/>
                <a:gd name="connsiteY7" fmla="*/ 56670 h 107575"/>
                <a:gd name="connsiteX8" fmla="*/ 2043 w 312557"/>
                <a:gd name="connsiteY8" fmla="*/ 68100 h 107575"/>
                <a:gd name="connsiteX9" fmla="*/ 3948 w 312557"/>
                <a:gd name="connsiteY9" fmla="*/ 71910 h 107575"/>
                <a:gd name="connsiteX10" fmla="*/ 2995 w 312557"/>
                <a:gd name="connsiteY10" fmla="*/ 56670 h 107575"/>
                <a:gd name="connsiteX11" fmla="*/ 21093 w 312557"/>
                <a:gd name="connsiteY11" fmla="*/ 20475 h 107575"/>
                <a:gd name="connsiteX12" fmla="*/ 79195 w 312557"/>
                <a:gd name="connsiteY12" fmla="*/ 7140 h 107575"/>
                <a:gd name="connsiteX13" fmla="*/ 143965 w 312557"/>
                <a:gd name="connsiteY13" fmla="*/ 45240 h 107575"/>
                <a:gd name="connsiteX14" fmla="*/ 202068 w 312557"/>
                <a:gd name="connsiteY14" fmla="*/ 97628 h 107575"/>
                <a:gd name="connsiteX15" fmla="*/ 265885 w 312557"/>
                <a:gd name="connsiteY15" fmla="*/ 104295 h 107575"/>
                <a:gd name="connsiteX16" fmla="*/ 303033 w 312557"/>
                <a:gd name="connsiteY16" fmla="*/ 82388 h 107575"/>
                <a:gd name="connsiteX17" fmla="*/ 310653 w 312557"/>
                <a:gd name="connsiteY17" fmla="*/ 72863 h 107575"/>
                <a:gd name="connsiteX18" fmla="*/ 312558 w 312557"/>
                <a:gd name="connsiteY18" fmla="*/ 69053 h 10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12557" h="107575">
                  <a:moveTo>
                    <a:pt x="312558" y="69053"/>
                  </a:moveTo>
                  <a:cubicBezTo>
                    <a:pt x="311605" y="69053"/>
                    <a:pt x="308748" y="73815"/>
                    <a:pt x="301128" y="80483"/>
                  </a:cubicBezTo>
                  <a:cubicBezTo>
                    <a:pt x="293508" y="87150"/>
                    <a:pt x="282078" y="95723"/>
                    <a:pt x="263980" y="100485"/>
                  </a:cubicBezTo>
                  <a:cubicBezTo>
                    <a:pt x="246835" y="105248"/>
                    <a:pt x="224928" y="105248"/>
                    <a:pt x="203973" y="92865"/>
                  </a:cubicBezTo>
                  <a:cubicBezTo>
                    <a:pt x="183018" y="81435"/>
                    <a:pt x="166825" y="60480"/>
                    <a:pt x="146823" y="41430"/>
                  </a:cubicBezTo>
                  <a:cubicBezTo>
                    <a:pt x="127773" y="21428"/>
                    <a:pt x="103960" y="6188"/>
                    <a:pt x="79195" y="1425"/>
                  </a:cubicBezTo>
                  <a:cubicBezTo>
                    <a:pt x="54430" y="-3337"/>
                    <a:pt x="31570" y="4283"/>
                    <a:pt x="17283" y="17618"/>
                  </a:cubicBezTo>
                  <a:cubicBezTo>
                    <a:pt x="2995" y="30953"/>
                    <a:pt x="-815" y="47145"/>
                    <a:pt x="138" y="56670"/>
                  </a:cubicBezTo>
                  <a:cubicBezTo>
                    <a:pt x="138" y="61433"/>
                    <a:pt x="1090" y="66195"/>
                    <a:pt x="2043" y="68100"/>
                  </a:cubicBezTo>
                  <a:cubicBezTo>
                    <a:pt x="2995" y="70958"/>
                    <a:pt x="3948" y="71910"/>
                    <a:pt x="3948" y="71910"/>
                  </a:cubicBezTo>
                  <a:cubicBezTo>
                    <a:pt x="4900" y="71910"/>
                    <a:pt x="2043" y="66195"/>
                    <a:pt x="2995" y="56670"/>
                  </a:cubicBezTo>
                  <a:cubicBezTo>
                    <a:pt x="3948" y="47145"/>
                    <a:pt x="7758" y="31905"/>
                    <a:pt x="21093" y="20475"/>
                  </a:cubicBezTo>
                  <a:cubicBezTo>
                    <a:pt x="34428" y="9045"/>
                    <a:pt x="56335" y="2378"/>
                    <a:pt x="79195" y="7140"/>
                  </a:cubicBezTo>
                  <a:cubicBezTo>
                    <a:pt x="102055" y="11903"/>
                    <a:pt x="124915" y="26190"/>
                    <a:pt x="143965" y="45240"/>
                  </a:cubicBezTo>
                  <a:cubicBezTo>
                    <a:pt x="163015" y="64290"/>
                    <a:pt x="180160" y="86198"/>
                    <a:pt x="202068" y="97628"/>
                  </a:cubicBezTo>
                  <a:cubicBezTo>
                    <a:pt x="223975" y="110010"/>
                    <a:pt x="247788" y="109058"/>
                    <a:pt x="265885" y="104295"/>
                  </a:cubicBezTo>
                  <a:cubicBezTo>
                    <a:pt x="283983" y="99533"/>
                    <a:pt x="296365" y="90008"/>
                    <a:pt x="303033" y="82388"/>
                  </a:cubicBezTo>
                  <a:cubicBezTo>
                    <a:pt x="306843" y="78578"/>
                    <a:pt x="308748" y="75720"/>
                    <a:pt x="310653" y="72863"/>
                  </a:cubicBezTo>
                  <a:cubicBezTo>
                    <a:pt x="312558" y="70005"/>
                    <a:pt x="312558" y="69053"/>
                    <a:pt x="312558" y="69053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 166">
              <a:extLst>
                <a:ext uri="{FF2B5EF4-FFF2-40B4-BE49-F238E27FC236}">
                  <a16:creationId xmlns="" xmlns:a16="http://schemas.microsoft.com/office/drawing/2014/main" id="{1C9561C8-4EB5-644C-987E-861D7664E522}"/>
                </a:ext>
              </a:extLst>
            </p:cNvPr>
            <p:cNvSpPr/>
            <p:nvPr/>
          </p:nvSpPr>
          <p:spPr>
            <a:xfrm>
              <a:off x="8845679" y="1630594"/>
              <a:ext cx="70484" cy="162010"/>
            </a:xfrm>
            <a:custGeom>
              <a:avLst/>
              <a:gdLst>
                <a:gd name="connsiteX0" fmla="*/ 12383 w 70484"/>
                <a:gd name="connsiteY0" fmla="*/ 162011 h 162010"/>
                <a:gd name="connsiteX1" fmla="*/ 18097 w 70484"/>
                <a:gd name="connsiteY1" fmla="*/ 155343 h 162010"/>
                <a:gd name="connsiteX2" fmla="*/ 22860 w 70484"/>
                <a:gd name="connsiteY2" fmla="*/ 132483 h 162010"/>
                <a:gd name="connsiteX3" fmla="*/ 6667 w 70484"/>
                <a:gd name="connsiteY3" fmla="*/ 61046 h 162010"/>
                <a:gd name="connsiteX4" fmla="*/ 17145 w 70484"/>
                <a:gd name="connsiteY4" fmla="*/ 23898 h 162010"/>
                <a:gd name="connsiteX5" fmla="*/ 41910 w 70484"/>
                <a:gd name="connsiteY5" fmla="*/ 5801 h 162010"/>
                <a:gd name="connsiteX6" fmla="*/ 62865 w 70484"/>
                <a:gd name="connsiteY6" fmla="*/ 4848 h 162010"/>
                <a:gd name="connsiteX7" fmla="*/ 70485 w 70484"/>
                <a:gd name="connsiteY7" fmla="*/ 6753 h 162010"/>
                <a:gd name="connsiteX8" fmla="*/ 62865 w 70484"/>
                <a:gd name="connsiteY8" fmla="*/ 1991 h 162010"/>
                <a:gd name="connsiteX9" fmla="*/ 40005 w 70484"/>
                <a:gd name="connsiteY9" fmla="*/ 1038 h 162010"/>
                <a:gd name="connsiteX10" fmla="*/ 11430 w 70484"/>
                <a:gd name="connsiteY10" fmla="*/ 20088 h 162010"/>
                <a:gd name="connsiteX11" fmla="*/ 0 w 70484"/>
                <a:gd name="connsiteY11" fmla="*/ 60093 h 162010"/>
                <a:gd name="connsiteX12" fmla="*/ 8572 w 70484"/>
                <a:gd name="connsiteY12" fmla="*/ 101051 h 162010"/>
                <a:gd name="connsiteX13" fmla="*/ 17145 w 70484"/>
                <a:gd name="connsiteY13" fmla="*/ 132483 h 162010"/>
                <a:gd name="connsiteX14" fmla="*/ 12383 w 70484"/>
                <a:gd name="connsiteY14" fmla="*/ 162011 h 16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0484" h="162010">
                  <a:moveTo>
                    <a:pt x="12383" y="162011"/>
                  </a:moveTo>
                  <a:cubicBezTo>
                    <a:pt x="12383" y="162011"/>
                    <a:pt x="15240" y="160106"/>
                    <a:pt x="18097" y="155343"/>
                  </a:cubicBezTo>
                  <a:cubicBezTo>
                    <a:pt x="20955" y="150581"/>
                    <a:pt x="23813" y="142961"/>
                    <a:pt x="22860" y="132483"/>
                  </a:cubicBezTo>
                  <a:cubicBezTo>
                    <a:pt x="22860" y="112481"/>
                    <a:pt x="6667" y="88668"/>
                    <a:pt x="6667" y="61046"/>
                  </a:cubicBezTo>
                  <a:cubicBezTo>
                    <a:pt x="6667" y="46758"/>
                    <a:pt x="9525" y="33423"/>
                    <a:pt x="17145" y="23898"/>
                  </a:cubicBezTo>
                  <a:cubicBezTo>
                    <a:pt x="23813" y="14373"/>
                    <a:pt x="33338" y="8658"/>
                    <a:pt x="41910" y="5801"/>
                  </a:cubicBezTo>
                  <a:cubicBezTo>
                    <a:pt x="50483" y="2943"/>
                    <a:pt x="58103" y="3896"/>
                    <a:pt x="62865" y="4848"/>
                  </a:cubicBezTo>
                  <a:cubicBezTo>
                    <a:pt x="67628" y="5801"/>
                    <a:pt x="70485" y="7706"/>
                    <a:pt x="70485" y="6753"/>
                  </a:cubicBezTo>
                  <a:cubicBezTo>
                    <a:pt x="70485" y="6753"/>
                    <a:pt x="68580" y="3896"/>
                    <a:pt x="62865" y="1991"/>
                  </a:cubicBezTo>
                  <a:cubicBezTo>
                    <a:pt x="58103" y="86"/>
                    <a:pt x="49530" y="-867"/>
                    <a:pt x="40005" y="1038"/>
                  </a:cubicBezTo>
                  <a:cubicBezTo>
                    <a:pt x="30480" y="2943"/>
                    <a:pt x="19050" y="9611"/>
                    <a:pt x="11430" y="20088"/>
                  </a:cubicBezTo>
                  <a:cubicBezTo>
                    <a:pt x="3810" y="30566"/>
                    <a:pt x="0" y="45806"/>
                    <a:pt x="0" y="60093"/>
                  </a:cubicBezTo>
                  <a:cubicBezTo>
                    <a:pt x="0" y="75333"/>
                    <a:pt x="4763" y="88668"/>
                    <a:pt x="8572" y="101051"/>
                  </a:cubicBezTo>
                  <a:cubicBezTo>
                    <a:pt x="13335" y="112481"/>
                    <a:pt x="16192" y="122958"/>
                    <a:pt x="17145" y="132483"/>
                  </a:cubicBezTo>
                  <a:cubicBezTo>
                    <a:pt x="20955" y="151533"/>
                    <a:pt x="11430" y="161058"/>
                    <a:pt x="12383" y="162011"/>
                  </a:cubicBezTo>
                  <a:close/>
                </a:path>
              </a:pathLst>
            </a:custGeom>
            <a:solidFill>
              <a:srgbClr val="455A6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0" name="Freeform 169">
            <a:extLst>
              <a:ext uri="{FF2B5EF4-FFF2-40B4-BE49-F238E27FC236}">
                <a16:creationId xmlns="" xmlns:a16="http://schemas.microsoft.com/office/drawing/2014/main" id="{AB11CD6C-B8C4-334D-A69A-1A5D50562451}"/>
              </a:ext>
            </a:extLst>
          </p:cNvPr>
          <p:cNvSpPr/>
          <p:nvPr/>
        </p:nvSpPr>
        <p:spPr>
          <a:xfrm>
            <a:off x="7104558" y="3658838"/>
            <a:ext cx="3512654" cy="1115161"/>
          </a:xfrm>
          <a:custGeom>
            <a:avLst/>
            <a:gdLst>
              <a:gd name="connsiteX0" fmla="*/ 1375932 w 2751309"/>
              <a:gd name="connsiteY0" fmla="*/ 0 h 873457"/>
              <a:gd name="connsiteX1" fmla="*/ 1361645 w 2751309"/>
              <a:gd name="connsiteY1" fmla="*/ 0 h 873457"/>
              <a:gd name="connsiteX2" fmla="*/ 1319735 w 2751309"/>
              <a:gd name="connsiteY2" fmla="*/ 953 h 873457"/>
              <a:gd name="connsiteX3" fmla="*/ 1159715 w 2751309"/>
              <a:gd name="connsiteY3" fmla="*/ 6668 h 873457"/>
              <a:gd name="connsiteX4" fmla="*/ 907302 w 2751309"/>
              <a:gd name="connsiteY4" fmla="*/ 27622 h 873457"/>
              <a:gd name="connsiteX5" fmla="*/ 751092 w 2751309"/>
              <a:gd name="connsiteY5" fmla="*/ 49530 h 873457"/>
              <a:gd name="connsiteX6" fmla="*/ 577737 w 2751309"/>
              <a:gd name="connsiteY6" fmla="*/ 82868 h 873457"/>
              <a:gd name="connsiteX7" fmla="*/ 390095 w 2751309"/>
              <a:gd name="connsiteY7" fmla="*/ 134303 h 873457"/>
              <a:gd name="connsiteX8" fmla="*/ 195785 w 2751309"/>
              <a:gd name="connsiteY8" fmla="*/ 214313 h 873457"/>
              <a:gd name="connsiteX9" fmla="*/ 102440 w 2751309"/>
              <a:gd name="connsiteY9" fmla="*/ 274320 h 873457"/>
              <a:gd name="connsiteX10" fmla="*/ 26240 w 2751309"/>
              <a:gd name="connsiteY10" fmla="*/ 358140 h 873457"/>
              <a:gd name="connsiteX11" fmla="*/ 19572 w 2751309"/>
              <a:gd name="connsiteY11" fmla="*/ 370522 h 873457"/>
              <a:gd name="connsiteX12" fmla="*/ 13857 w 2751309"/>
              <a:gd name="connsiteY12" fmla="*/ 383858 h 873457"/>
              <a:gd name="connsiteX13" fmla="*/ 11000 w 2751309"/>
              <a:gd name="connsiteY13" fmla="*/ 390525 h 873457"/>
              <a:gd name="connsiteX14" fmla="*/ 9095 w 2751309"/>
              <a:gd name="connsiteY14" fmla="*/ 397193 h 873457"/>
              <a:gd name="connsiteX15" fmla="*/ 5285 w 2751309"/>
              <a:gd name="connsiteY15" fmla="*/ 411480 h 873457"/>
              <a:gd name="connsiteX16" fmla="*/ 8142 w 2751309"/>
              <a:gd name="connsiteY16" fmla="*/ 469583 h 873457"/>
              <a:gd name="connsiteX17" fmla="*/ 71960 w 2751309"/>
              <a:gd name="connsiteY17" fmla="*/ 569595 h 873457"/>
              <a:gd name="connsiteX18" fmla="*/ 286272 w 2751309"/>
              <a:gd name="connsiteY18" fmla="*/ 697230 h 873457"/>
              <a:gd name="connsiteX19" fmla="*/ 536780 w 2751309"/>
              <a:gd name="connsiteY19" fmla="*/ 776288 h 873457"/>
              <a:gd name="connsiteX20" fmla="*/ 1082562 w 2751309"/>
              <a:gd name="connsiteY20" fmla="*/ 856297 h 873457"/>
              <a:gd name="connsiteX21" fmla="*/ 1635013 w 2751309"/>
              <a:gd name="connsiteY21" fmla="*/ 858203 h 873457"/>
              <a:gd name="connsiteX22" fmla="*/ 2145552 w 2751309"/>
              <a:gd name="connsiteY22" fmla="*/ 791528 h 873457"/>
              <a:gd name="connsiteX23" fmla="*/ 2377010 w 2751309"/>
              <a:gd name="connsiteY23" fmla="*/ 729615 h 873457"/>
              <a:gd name="connsiteX24" fmla="*/ 2583702 w 2751309"/>
              <a:gd name="connsiteY24" fmla="*/ 639128 h 873457"/>
              <a:gd name="connsiteX25" fmla="*/ 2671333 w 2751309"/>
              <a:gd name="connsiteY25" fmla="*/ 577215 h 873457"/>
              <a:gd name="connsiteX26" fmla="*/ 2734198 w 2751309"/>
              <a:gd name="connsiteY26" fmla="*/ 497205 h 873457"/>
              <a:gd name="connsiteX27" fmla="*/ 2738960 w 2751309"/>
              <a:gd name="connsiteY27" fmla="*/ 485775 h 873457"/>
              <a:gd name="connsiteX28" fmla="*/ 2742770 w 2751309"/>
              <a:gd name="connsiteY28" fmla="*/ 474345 h 873457"/>
              <a:gd name="connsiteX29" fmla="*/ 2745627 w 2751309"/>
              <a:gd name="connsiteY29" fmla="*/ 461963 h 873457"/>
              <a:gd name="connsiteX30" fmla="*/ 2746580 w 2751309"/>
              <a:gd name="connsiteY30" fmla="*/ 456247 h 873457"/>
              <a:gd name="connsiteX31" fmla="*/ 2747533 w 2751309"/>
              <a:gd name="connsiteY31" fmla="*/ 450533 h 873457"/>
              <a:gd name="connsiteX32" fmla="*/ 2743723 w 2751309"/>
              <a:gd name="connsiteY32" fmla="*/ 402908 h 873457"/>
              <a:gd name="connsiteX33" fmla="*/ 2723720 w 2751309"/>
              <a:gd name="connsiteY33" fmla="*/ 360045 h 873457"/>
              <a:gd name="connsiteX34" fmla="*/ 2694192 w 2751309"/>
              <a:gd name="connsiteY34" fmla="*/ 323850 h 873457"/>
              <a:gd name="connsiteX35" fmla="*/ 2624660 w 2751309"/>
              <a:gd name="connsiteY35" fmla="*/ 266700 h 873457"/>
              <a:gd name="connsiteX36" fmla="*/ 2550365 w 2751309"/>
              <a:gd name="connsiteY36" fmla="*/ 222885 h 873457"/>
              <a:gd name="connsiteX37" fmla="*/ 2406538 w 2751309"/>
              <a:gd name="connsiteY37" fmla="*/ 159068 h 873457"/>
              <a:gd name="connsiteX38" fmla="*/ 2164602 w 2751309"/>
              <a:gd name="connsiteY38" fmla="*/ 84772 h 873457"/>
              <a:gd name="connsiteX39" fmla="*/ 2008392 w 2751309"/>
              <a:gd name="connsiteY39" fmla="*/ 50483 h 873457"/>
              <a:gd name="connsiteX40" fmla="*/ 1967435 w 2751309"/>
              <a:gd name="connsiteY40" fmla="*/ 42863 h 873457"/>
              <a:gd name="connsiteX41" fmla="*/ 1953148 w 2751309"/>
              <a:gd name="connsiteY41" fmla="*/ 40005 h 873457"/>
              <a:gd name="connsiteX42" fmla="*/ 2008392 w 2751309"/>
              <a:gd name="connsiteY42" fmla="*/ 49530 h 873457"/>
              <a:gd name="connsiteX43" fmla="*/ 2164602 w 2751309"/>
              <a:gd name="connsiteY43" fmla="*/ 82868 h 873457"/>
              <a:gd name="connsiteX44" fmla="*/ 2406538 w 2751309"/>
              <a:gd name="connsiteY44" fmla="*/ 156210 h 873457"/>
              <a:gd name="connsiteX45" fmla="*/ 2551317 w 2751309"/>
              <a:gd name="connsiteY45" fmla="*/ 220028 h 873457"/>
              <a:gd name="connsiteX46" fmla="*/ 2625613 w 2751309"/>
              <a:gd name="connsiteY46" fmla="*/ 263843 h 873457"/>
              <a:gd name="connsiteX47" fmla="*/ 2696098 w 2751309"/>
              <a:gd name="connsiteY47" fmla="*/ 321945 h 873457"/>
              <a:gd name="connsiteX48" fmla="*/ 2725625 w 2751309"/>
              <a:gd name="connsiteY48" fmla="*/ 359093 h 873457"/>
              <a:gd name="connsiteX49" fmla="*/ 2746580 w 2751309"/>
              <a:gd name="connsiteY49" fmla="*/ 402908 h 873457"/>
              <a:gd name="connsiteX50" fmla="*/ 2750390 w 2751309"/>
              <a:gd name="connsiteY50" fmla="*/ 452438 h 873457"/>
              <a:gd name="connsiteX51" fmla="*/ 2749438 w 2751309"/>
              <a:gd name="connsiteY51" fmla="*/ 459105 h 873457"/>
              <a:gd name="connsiteX52" fmla="*/ 2748485 w 2751309"/>
              <a:gd name="connsiteY52" fmla="*/ 464820 h 873457"/>
              <a:gd name="connsiteX53" fmla="*/ 2745627 w 2751309"/>
              <a:gd name="connsiteY53" fmla="*/ 477203 h 873457"/>
              <a:gd name="connsiteX54" fmla="*/ 2741817 w 2751309"/>
              <a:gd name="connsiteY54" fmla="*/ 489585 h 873457"/>
              <a:gd name="connsiteX55" fmla="*/ 2737055 w 2751309"/>
              <a:gd name="connsiteY55" fmla="*/ 501015 h 873457"/>
              <a:gd name="connsiteX56" fmla="*/ 2673238 w 2751309"/>
              <a:gd name="connsiteY56" fmla="*/ 582930 h 873457"/>
              <a:gd name="connsiteX57" fmla="*/ 2585608 w 2751309"/>
              <a:gd name="connsiteY57" fmla="*/ 645795 h 873457"/>
              <a:gd name="connsiteX58" fmla="*/ 2377963 w 2751309"/>
              <a:gd name="connsiteY58" fmla="*/ 736283 h 873457"/>
              <a:gd name="connsiteX59" fmla="*/ 2146505 w 2751309"/>
              <a:gd name="connsiteY59" fmla="*/ 799147 h 873457"/>
              <a:gd name="connsiteX60" fmla="*/ 1635965 w 2751309"/>
              <a:gd name="connsiteY60" fmla="*/ 865822 h 873457"/>
              <a:gd name="connsiteX61" fmla="*/ 1082562 w 2751309"/>
              <a:gd name="connsiteY61" fmla="*/ 863918 h 873457"/>
              <a:gd name="connsiteX62" fmla="*/ 535827 w 2751309"/>
              <a:gd name="connsiteY62" fmla="*/ 782955 h 873457"/>
              <a:gd name="connsiteX63" fmla="*/ 285320 w 2751309"/>
              <a:gd name="connsiteY63" fmla="*/ 703897 h 873457"/>
              <a:gd name="connsiteX64" fmla="*/ 69102 w 2751309"/>
              <a:gd name="connsiteY64" fmla="*/ 575310 h 873457"/>
              <a:gd name="connsiteX65" fmla="*/ 4332 w 2751309"/>
              <a:gd name="connsiteY65" fmla="*/ 473393 h 873457"/>
              <a:gd name="connsiteX66" fmla="*/ 1475 w 2751309"/>
              <a:gd name="connsiteY66" fmla="*/ 413385 h 873457"/>
              <a:gd name="connsiteX67" fmla="*/ 5285 w 2751309"/>
              <a:gd name="connsiteY67" fmla="*/ 399097 h 873457"/>
              <a:gd name="connsiteX68" fmla="*/ 7190 w 2751309"/>
              <a:gd name="connsiteY68" fmla="*/ 391478 h 873457"/>
              <a:gd name="connsiteX69" fmla="*/ 10047 w 2751309"/>
              <a:gd name="connsiteY69" fmla="*/ 384810 h 873457"/>
              <a:gd name="connsiteX70" fmla="*/ 15762 w 2751309"/>
              <a:gd name="connsiteY70" fmla="*/ 371475 h 873457"/>
              <a:gd name="connsiteX71" fmla="*/ 23382 w 2751309"/>
              <a:gd name="connsiteY71" fmla="*/ 358140 h 873457"/>
              <a:gd name="connsiteX72" fmla="*/ 101487 w 2751309"/>
              <a:gd name="connsiteY72" fmla="*/ 273368 h 873457"/>
              <a:gd name="connsiteX73" fmla="*/ 195785 w 2751309"/>
              <a:gd name="connsiteY73" fmla="*/ 213360 h 873457"/>
              <a:gd name="connsiteX74" fmla="*/ 391047 w 2751309"/>
              <a:gd name="connsiteY74" fmla="*/ 133350 h 873457"/>
              <a:gd name="connsiteX75" fmla="*/ 579642 w 2751309"/>
              <a:gd name="connsiteY75" fmla="*/ 81915 h 873457"/>
              <a:gd name="connsiteX76" fmla="*/ 753950 w 2751309"/>
              <a:gd name="connsiteY76" fmla="*/ 48578 h 873457"/>
              <a:gd name="connsiteX77" fmla="*/ 910160 w 2751309"/>
              <a:gd name="connsiteY77" fmla="*/ 27622 h 873457"/>
              <a:gd name="connsiteX78" fmla="*/ 1162573 w 2751309"/>
              <a:gd name="connsiteY78" fmla="*/ 7620 h 873457"/>
              <a:gd name="connsiteX79" fmla="*/ 1322592 w 2751309"/>
              <a:gd name="connsiteY79" fmla="*/ 2858 h 873457"/>
              <a:gd name="connsiteX80" fmla="*/ 1364502 w 2751309"/>
              <a:gd name="connsiteY80" fmla="*/ 2858 h 873457"/>
              <a:gd name="connsiteX81" fmla="*/ 1375932 w 2751309"/>
              <a:gd name="connsiteY81" fmla="*/ 0 h 87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2751309" h="873457">
                <a:moveTo>
                  <a:pt x="1375932" y="0"/>
                </a:moveTo>
                <a:cubicBezTo>
                  <a:pt x="1375932" y="0"/>
                  <a:pt x="1371170" y="0"/>
                  <a:pt x="1361645" y="0"/>
                </a:cubicBezTo>
                <a:cubicBezTo>
                  <a:pt x="1352120" y="0"/>
                  <a:pt x="1337832" y="0"/>
                  <a:pt x="1319735" y="953"/>
                </a:cubicBezTo>
                <a:cubicBezTo>
                  <a:pt x="1283540" y="1905"/>
                  <a:pt x="1229248" y="2858"/>
                  <a:pt x="1159715" y="6668"/>
                </a:cubicBezTo>
                <a:cubicBezTo>
                  <a:pt x="1090182" y="10478"/>
                  <a:pt x="1005410" y="16193"/>
                  <a:pt x="907302" y="27622"/>
                </a:cubicBezTo>
                <a:cubicBezTo>
                  <a:pt x="858725" y="33338"/>
                  <a:pt x="806337" y="40005"/>
                  <a:pt x="751092" y="49530"/>
                </a:cubicBezTo>
                <a:cubicBezTo>
                  <a:pt x="695847" y="58103"/>
                  <a:pt x="637745" y="69533"/>
                  <a:pt x="577737" y="82868"/>
                </a:cubicBezTo>
                <a:cubicBezTo>
                  <a:pt x="516777" y="96203"/>
                  <a:pt x="453912" y="113347"/>
                  <a:pt x="390095" y="134303"/>
                </a:cubicBezTo>
                <a:cubicBezTo>
                  <a:pt x="326277" y="155258"/>
                  <a:pt x="259602" y="180975"/>
                  <a:pt x="195785" y="214313"/>
                </a:cubicBezTo>
                <a:cubicBezTo>
                  <a:pt x="163400" y="231458"/>
                  <a:pt x="131967" y="250508"/>
                  <a:pt x="102440" y="274320"/>
                </a:cubicBezTo>
                <a:cubicBezTo>
                  <a:pt x="72912" y="297180"/>
                  <a:pt x="45290" y="324803"/>
                  <a:pt x="26240" y="358140"/>
                </a:cubicBezTo>
                <a:cubicBezTo>
                  <a:pt x="24335" y="361950"/>
                  <a:pt x="21477" y="366713"/>
                  <a:pt x="19572" y="370522"/>
                </a:cubicBezTo>
                <a:lnTo>
                  <a:pt x="13857" y="383858"/>
                </a:lnTo>
                <a:lnTo>
                  <a:pt x="11000" y="390525"/>
                </a:lnTo>
                <a:cubicBezTo>
                  <a:pt x="10047" y="392430"/>
                  <a:pt x="10047" y="395288"/>
                  <a:pt x="9095" y="397193"/>
                </a:cubicBezTo>
                <a:lnTo>
                  <a:pt x="5285" y="411480"/>
                </a:lnTo>
                <a:cubicBezTo>
                  <a:pt x="3380" y="430530"/>
                  <a:pt x="2427" y="450533"/>
                  <a:pt x="8142" y="469583"/>
                </a:cubicBezTo>
                <a:cubicBezTo>
                  <a:pt x="17667" y="508635"/>
                  <a:pt x="43385" y="541020"/>
                  <a:pt x="71960" y="569595"/>
                </a:cubicBezTo>
                <a:cubicBezTo>
                  <a:pt x="131967" y="625793"/>
                  <a:pt x="208167" y="664845"/>
                  <a:pt x="286272" y="697230"/>
                </a:cubicBezTo>
                <a:cubicBezTo>
                  <a:pt x="365330" y="729615"/>
                  <a:pt x="450102" y="755333"/>
                  <a:pt x="536780" y="776288"/>
                </a:cubicBezTo>
                <a:cubicBezTo>
                  <a:pt x="710135" y="818197"/>
                  <a:pt x="893967" y="842963"/>
                  <a:pt x="1082562" y="856297"/>
                </a:cubicBezTo>
                <a:cubicBezTo>
                  <a:pt x="1271157" y="869633"/>
                  <a:pt x="1456895" y="868680"/>
                  <a:pt x="1635013" y="858203"/>
                </a:cubicBezTo>
                <a:cubicBezTo>
                  <a:pt x="1813130" y="847725"/>
                  <a:pt x="1984580" y="825818"/>
                  <a:pt x="2145552" y="791528"/>
                </a:cubicBezTo>
                <a:cubicBezTo>
                  <a:pt x="2225563" y="774383"/>
                  <a:pt x="2302715" y="753428"/>
                  <a:pt x="2377010" y="729615"/>
                </a:cubicBezTo>
                <a:cubicBezTo>
                  <a:pt x="2450352" y="704850"/>
                  <a:pt x="2520838" y="675322"/>
                  <a:pt x="2583702" y="639128"/>
                </a:cubicBezTo>
                <a:cubicBezTo>
                  <a:pt x="2615135" y="621030"/>
                  <a:pt x="2644663" y="600075"/>
                  <a:pt x="2671333" y="577215"/>
                </a:cubicBezTo>
                <a:cubicBezTo>
                  <a:pt x="2697050" y="554355"/>
                  <a:pt x="2719910" y="527685"/>
                  <a:pt x="2734198" y="497205"/>
                </a:cubicBezTo>
                <a:lnTo>
                  <a:pt x="2738960" y="485775"/>
                </a:lnTo>
                <a:cubicBezTo>
                  <a:pt x="2740865" y="481965"/>
                  <a:pt x="2741817" y="478155"/>
                  <a:pt x="2742770" y="474345"/>
                </a:cubicBezTo>
                <a:lnTo>
                  <a:pt x="2745627" y="461963"/>
                </a:lnTo>
                <a:cubicBezTo>
                  <a:pt x="2745627" y="460058"/>
                  <a:pt x="2746580" y="458153"/>
                  <a:pt x="2746580" y="456247"/>
                </a:cubicBezTo>
                <a:lnTo>
                  <a:pt x="2747533" y="450533"/>
                </a:lnTo>
                <a:cubicBezTo>
                  <a:pt x="2749438" y="434340"/>
                  <a:pt x="2748485" y="418147"/>
                  <a:pt x="2743723" y="402908"/>
                </a:cubicBezTo>
                <a:cubicBezTo>
                  <a:pt x="2738960" y="387668"/>
                  <a:pt x="2731340" y="373380"/>
                  <a:pt x="2723720" y="360045"/>
                </a:cubicBezTo>
                <a:cubicBezTo>
                  <a:pt x="2715148" y="346710"/>
                  <a:pt x="2704670" y="334328"/>
                  <a:pt x="2694192" y="323850"/>
                </a:cubicBezTo>
                <a:cubicBezTo>
                  <a:pt x="2672285" y="301943"/>
                  <a:pt x="2648473" y="282893"/>
                  <a:pt x="2624660" y="266700"/>
                </a:cubicBezTo>
                <a:cubicBezTo>
                  <a:pt x="2599895" y="250508"/>
                  <a:pt x="2575130" y="235268"/>
                  <a:pt x="2550365" y="222885"/>
                </a:cubicBezTo>
                <a:cubicBezTo>
                  <a:pt x="2500835" y="196215"/>
                  <a:pt x="2452258" y="176213"/>
                  <a:pt x="2406538" y="159068"/>
                </a:cubicBezTo>
                <a:cubicBezTo>
                  <a:pt x="2314145" y="123825"/>
                  <a:pt x="2232230" y="101918"/>
                  <a:pt x="2164602" y="84772"/>
                </a:cubicBezTo>
                <a:cubicBezTo>
                  <a:pt x="2096975" y="67628"/>
                  <a:pt x="2044588" y="57150"/>
                  <a:pt x="2008392" y="50483"/>
                </a:cubicBezTo>
                <a:cubicBezTo>
                  <a:pt x="1990295" y="46672"/>
                  <a:pt x="1976960" y="44768"/>
                  <a:pt x="1967435" y="42863"/>
                </a:cubicBezTo>
                <a:cubicBezTo>
                  <a:pt x="1957910" y="40958"/>
                  <a:pt x="1953148" y="40005"/>
                  <a:pt x="1953148" y="40005"/>
                </a:cubicBezTo>
                <a:cubicBezTo>
                  <a:pt x="1953148" y="40005"/>
                  <a:pt x="1972198" y="42863"/>
                  <a:pt x="2008392" y="49530"/>
                </a:cubicBezTo>
                <a:cubicBezTo>
                  <a:pt x="2044588" y="56197"/>
                  <a:pt x="2096975" y="66675"/>
                  <a:pt x="2164602" y="82868"/>
                </a:cubicBezTo>
                <a:cubicBezTo>
                  <a:pt x="2232230" y="99060"/>
                  <a:pt x="2314145" y="121920"/>
                  <a:pt x="2406538" y="156210"/>
                </a:cubicBezTo>
                <a:cubicBezTo>
                  <a:pt x="2452258" y="173355"/>
                  <a:pt x="2501788" y="194310"/>
                  <a:pt x="2551317" y="220028"/>
                </a:cubicBezTo>
                <a:cubicBezTo>
                  <a:pt x="2576083" y="233363"/>
                  <a:pt x="2600848" y="247650"/>
                  <a:pt x="2625613" y="263843"/>
                </a:cubicBezTo>
                <a:cubicBezTo>
                  <a:pt x="2650377" y="280035"/>
                  <a:pt x="2674190" y="299085"/>
                  <a:pt x="2696098" y="321945"/>
                </a:cubicBezTo>
                <a:cubicBezTo>
                  <a:pt x="2707527" y="333375"/>
                  <a:pt x="2717052" y="345758"/>
                  <a:pt x="2725625" y="359093"/>
                </a:cubicBezTo>
                <a:cubicBezTo>
                  <a:pt x="2734198" y="372428"/>
                  <a:pt x="2741817" y="386715"/>
                  <a:pt x="2746580" y="402908"/>
                </a:cubicBezTo>
                <a:cubicBezTo>
                  <a:pt x="2751342" y="419100"/>
                  <a:pt x="2752295" y="435293"/>
                  <a:pt x="2750390" y="452438"/>
                </a:cubicBezTo>
                <a:lnTo>
                  <a:pt x="2749438" y="459105"/>
                </a:lnTo>
                <a:cubicBezTo>
                  <a:pt x="2749438" y="461010"/>
                  <a:pt x="2748485" y="462915"/>
                  <a:pt x="2748485" y="464820"/>
                </a:cubicBezTo>
                <a:lnTo>
                  <a:pt x="2745627" y="477203"/>
                </a:lnTo>
                <a:cubicBezTo>
                  <a:pt x="2744675" y="481013"/>
                  <a:pt x="2742770" y="484822"/>
                  <a:pt x="2741817" y="489585"/>
                </a:cubicBezTo>
                <a:lnTo>
                  <a:pt x="2737055" y="501015"/>
                </a:lnTo>
                <a:cubicBezTo>
                  <a:pt x="2722767" y="532447"/>
                  <a:pt x="2699908" y="559118"/>
                  <a:pt x="2673238" y="582930"/>
                </a:cubicBezTo>
                <a:cubicBezTo>
                  <a:pt x="2646567" y="606743"/>
                  <a:pt x="2617040" y="626745"/>
                  <a:pt x="2585608" y="645795"/>
                </a:cubicBezTo>
                <a:cubicBezTo>
                  <a:pt x="2521790" y="681990"/>
                  <a:pt x="2452258" y="711518"/>
                  <a:pt x="2377963" y="736283"/>
                </a:cubicBezTo>
                <a:cubicBezTo>
                  <a:pt x="2303667" y="761047"/>
                  <a:pt x="2226515" y="782003"/>
                  <a:pt x="2146505" y="799147"/>
                </a:cubicBezTo>
                <a:cubicBezTo>
                  <a:pt x="1985532" y="833438"/>
                  <a:pt x="1814082" y="855345"/>
                  <a:pt x="1635965" y="865822"/>
                </a:cubicBezTo>
                <a:cubicBezTo>
                  <a:pt x="1457848" y="876300"/>
                  <a:pt x="1272110" y="876300"/>
                  <a:pt x="1082562" y="863918"/>
                </a:cubicBezTo>
                <a:cubicBezTo>
                  <a:pt x="893967" y="850583"/>
                  <a:pt x="709182" y="825818"/>
                  <a:pt x="535827" y="782955"/>
                </a:cubicBezTo>
                <a:cubicBezTo>
                  <a:pt x="449150" y="762000"/>
                  <a:pt x="364377" y="736283"/>
                  <a:pt x="285320" y="703897"/>
                </a:cubicBezTo>
                <a:cubicBezTo>
                  <a:pt x="206262" y="670560"/>
                  <a:pt x="130062" y="631508"/>
                  <a:pt x="69102" y="575310"/>
                </a:cubicBezTo>
                <a:cubicBezTo>
                  <a:pt x="39575" y="546735"/>
                  <a:pt x="13857" y="513397"/>
                  <a:pt x="4332" y="473393"/>
                </a:cubicBezTo>
                <a:cubicBezTo>
                  <a:pt x="-1383" y="453390"/>
                  <a:pt x="-430" y="433388"/>
                  <a:pt x="1475" y="413385"/>
                </a:cubicBezTo>
                <a:lnTo>
                  <a:pt x="5285" y="399097"/>
                </a:lnTo>
                <a:cubicBezTo>
                  <a:pt x="6237" y="396240"/>
                  <a:pt x="6237" y="394335"/>
                  <a:pt x="7190" y="391478"/>
                </a:cubicBezTo>
                <a:lnTo>
                  <a:pt x="10047" y="384810"/>
                </a:lnTo>
                <a:lnTo>
                  <a:pt x="15762" y="371475"/>
                </a:lnTo>
                <a:cubicBezTo>
                  <a:pt x="17667" y="366713"/>
                  <a:pt x="20525" y="362903"/>
                  <a:pt x="23382" y="358140"/>
                </a:cubicBezTo>
                <a:cubicBezTo>
                  <a:pt x="43385" y="323850"/>
                  <a:pt x="71007" y="296228"/>
                  <a:pt x="101487" y="273368"/>
                </a:cubicBezTo>
                <a:cubicBezTo>
                  <a:pt x="131015" y="250508"/>
                  <a:pt x="163400" y="230505"/>
                  <a:pt x="195785" y="213360"/>
                </a:cubicBezTo>
                <a:cubicBezTo>
                  <a:pt x="260555" y="179070"/>
                  <a:pt x="327230" y="154305"/>
                  <a:pt x="391047" y="133350"/>
                </a:cubicBezTo>
                <a:cubicBezTo>
                  <a:pt x="455817" y="112395"/>
                  <a:pt x="518682" y="96203"/>
                  <a:pt x="579642" y="81915"/>
                </a:cubicBezTo>
                <a:cubicBezTo>
                  <a:pt x="640602" y="68580"/>
                  <a:pt x="698705" y="57150"/>
                  <a:pt x="753950" y="48578"/>
                </a:cubicBezTo>
                <a:cubicBezTo>
                  <a:pt x="809195" y="39053"/>
                  <a:pt x="861582" y="33338"/>
                  <a:pt x="910160" y="27622"/>
                </a:cubicBezTo>
                <a:cubicBezTo>
                  <a:pt x="1008267" y="17145"/>
                  <a:pt x="1093040" y="10478"/>
                  <a:pt x="1162573" y="7620"/>
                </a:cubicBezTo>
                <a:cubicBezTo>
                  <a:pt x="1232105" y="4763"/>
                  <a:pt x="1285445" y="3810"/>
                  <a:pt x="1322592" y="2858"/>
                </a:cubicBezTo>
                <a:cubicBezTo>
                  <a:pt x="1340690" y="2858"/>
                  <a:pt x="1354977" y="2858"/>
                  <a:pt x="1364502" y="2858"/>
                </a:cubicBezTo>
                <a:cubicBezTo>
                  <a:pt x="1371170" y="0"/>
                  <a:pt x="1375932" y="0"/>
                  <a:pt x="1375932" y="0"/>
                </a:cubicBezTo>
                <a:close/>
              </a:path>
            </a:pathLst>
          </a:custGeom>
          <a:solidFill>
            <a:srgbClr val="0F0B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 170">
            <a:extLst>
              <a:ext uri="{FF2B5EF4-FFF2-40B4-BE49-F238E27FC236}">
                <a16:creationId xmlns="" xmlns:a16="http://schemas.microsoft.com/office/drawing/2014/main" id="{65410EA1-EEF0-8C48-9A1E-B66EEF120C27}"/>
              </a:ext>
            </a:extLst>
          </p:cNvPr>
          <p:cNvSpPr/>
          <p:nvPr/>
        </p:nvSpPr>
        <p:spPr>
          <a:xfrm>
            <a:off x="6841546" y="2645847"/>
            <a:ext cx="4138099" cy="1311135"/>
          </a:xfrm>
          <a:custGeom>
            <a:avLst/>
            <a:gdLst>
              <a:gd name="connsiteX0" fmla="*/ 803746 w 3241193"/>
              <a:gd name="connsiteY0" fmla="*/ 71438 h 1026955"/>
              <a:gd name="connsiteX1" fmla="*/ 787553 w 3241193"/>
              <a:gd name="connsiteY1" fmla="*/ 74295 h 1026955"/>
              <a:gd name="connsiteX2" fmla="*/ 740881 w 3241193"/>
              <a:gd name="connsiteY2" fmla="*/ 83820 h 1026955"/>
              <a:gd name="connsiteX3" fmla="*/ 561811 w 3241193"/>
              <a:gd name="connsiteY3" fmla="*/ 126682 h 1026955"/>
              <a:gd name="connsiteX4" fmla="*/ 286538 w 3241193"/>
              <a:gd name="connsiteY4" fmla="*/ 223838 h 1026955"/>
              <a:gd name="connsiteX5" fmla="*/ 207481 w 3241193"/>
              <a:gd name="connsiteY5" fmla="*/ 263842 h 1026955"/>
              <a:gd name="connsiteX6" fmla="*/ 128423 w 3241193"/>
              <a:gd name="connsiteY6" fmla="*/ 314325 h 1026955"/>
              <a:gd name="connsiteX7" fmla="*/ 55081 w 3241193"/>
              <a:gd name="connsiteY7" fmla="*/ 381000 h 1026955"/>
              <a:gd name="connsiteX8" fmla="*/ 5551 w 3241193"/>
              <a:gd name="connsiteY8" fmla="*/ 471488 h 1026955"/>
              <a:gd name="connsiteX9" fmla="*/ 13171 w 3241193"/>
              <a:gd name="connsiteY9" fmla="*/ 578168 h 1026955"/>
              <a:gd name="connsiteX10" fmla="*/ 78893 w 3241193"/>
              <a:gd name="connsiteY10" fmla="*/ 670560 h 1026955"/>
              <a:gd name="connsiteX11" fmla="*/ 282728 w 3241193"/>
              <a:gd name="connsiteY11" fmla="*/ 801053 h 1026955"/>
              <a:gd name="connsiteX12" fmla="*/ 797078 w 3241193"/>
              <a:gd name="connsiteY12" fmla="*/ 952500 h 1026955"/>
              <a:gd name="connsiteX13" fmla="*/ 1387628 w 3241193"/>
              <a:gd name="connsiteY13" fmla="*/ 1017270 h 1026955"/>
              <a:gd name="connsiteX14" fmla="*/ 2024851 w 3241193"/>
              <a:gd name="connsiteY14" fmla="*/ 1005840 h 1026955"/>
              <a:gd name="connsiteX15" fmla="*/ 2654453 w 3241193"/>
              <a:gd name="connsiteY15" fmla="*/ 902970 h 1026955"/>
              <a:gd name="connsiteX16" fmla="*/ 2941156 w 3241193"/>
              <a:gd name="connsiteY16" fmla="*/ 804863 h 1026955"/>
              <a:gd name="connsiteX17" fmla="*/ 3070696 w 3241193"/>
              <a:gd name="connsiteY17" fmla="*/ 735330 h 1026955"/>
              <a:gd name="connsiteX18" fmla="*/ 3180233 w 3241193"/>
              <a:gd name="connsiteY18" fmla="*/ 642938 h 1026955"/>
              <a:gd name="connsiteX19" fmla="*/ 3234526 w 3241193"/>
              <a:gd name="connsiteY19" fmla="*/ 518160 h 1026955"/>
              <a:gd name="connsiteX20" fmla="*/ 3233573 w 3241193"/>
              <a:gd name="connsiteY20" fmla="*/ 501015 h 1026955"/>
              <a:gd name="connsiteX21" fmla="*/ 3231668 w 3241193"/>
              <a:gd name="connsiteY21" fmla="*/ 483870 h 1026955"/>
              <a:gd name="connsiteX22" fmla="*/ 3227858 w 3241193"/>
              <a:gd name="connsiteY22" fmla="*/ 467677 h 1026955"/>
              <a:gd name="connsiteX23" fmla="*/ 3222143 w 3241193"/>
              <a:gd name="connsiteY23" fmla="*/ 451485 h 1026955"/>
              <a:gd name="connsiteX24" fmla="*/ 3189758 w 3241193"/>
              <a:gd name="connsiteY24" fmla="*/ 393382 h 1026955"/>
              <a:gd name="connsiteX25" fmla="*/ 3093556 w 3241193"/>
              <a:gd name="connsiteY25" fmla="*/ 303847 h 1026955"/>
              <a:gd name="connsiteX26" fmla="*/ 2983066 w 3241193"/>
              <a:gd name="connsiteY26" fmla="*/ 239077 h 1026955"/>
              <a:gd name="connsiteX27" fmla="*/ 2756371 w 3241193"/>
              <a:gd name="connsiteY27" fmla="*/ 150495 h 1026955"/>
              <a:gd name="connsiteX28" fmla="*/ 2539201 w 3241193"/>
              <a:gd name="connsiteY28" fmla="*/ 93345 h 1026955"/>
              <a:gd name="connsiteX29" fmla="*/ 1866736 w 3241193"/>
              <a:gd name="connsiteY29" fmla="*/ 7620 h 1026955"/>
              <a:gd name="connsiteX30" fmla="*/ 1681951 w 3241193"/>
              <a:gd name="connsiteY30" fmla="*/ 1905 h 1026955"/>
              <a:gd name="connsiteX31" fmla="*/ 1634326 w 3241193"/>
              <a:gd name="connsiteY31" fmla="*/ 952 h 1026955"/>
              <a:gd name="connsiteX32" fmla="*/ 1618133 w 3241193"/>
              <a:gd name="connsiteY32" fmla="*/ 0 h 1026955"/>
              <a:gd name="connsiteX33" fmla="*/ 1634326 w 3241193"/>
              <a:gd name="connsiteY33" fmla="*/ 0 h 1026955"/>
              <a:gd name="connsiteX34" fmla="*/ 1681951 w 3241193"/>
              <a:gd name="connsiteY34" fmla="*/ 952 h 1026955"/>
              <a:gd name="connsiteX35" fmla="*/ 1866736 w 3241193"/>
              <a:gd name="connsiteY35" fmla="*/ 5715 h 1026955"/>
              <a:gd name="connsiteX36" fmla="*/ 2540153 w 3241193"/>
              <a:gd name="connsiteY36" fmla="*/ 89535 h 1026955"/>
              <a:gd name="connsiteX37" fmla="*/ 2758276 w 3241193"/>
              <a:gd name="connsiteY37" fmla="*/ 146685 h 1026955"/>
              <a:gd name="connsiteX38" fmla="*/ 2985923 w 3241193"/>
              <a:gd name="connsiteY38" fmla="*/ 235267 h 1026955"/>
              <a:gd name="connsiteX39" fmla="*/ 3097366 w 3241193"/>
              <a:gd name="connsiteY39" fmla="*/ 300038 h 1026955"/>
              <a:gd name="connsiteX40" fmla="*/ 3195473 w 3241193"/>
              <a:gd name="connsiteY40" fmla="*/ 390525 h 1026955"/>
              <a:gd name="connsiteX41" fmla="*/ 3228811 w 3241193"/>
              <a:gd name="connsiteY41" fmla="*/ 449580 h 1026955"/>
              <a:gd name="connsiteX42" fmla="*/ 3234526 w 3241193"/>
              <a:gd name="connsiteY42" fmla="*/ 465772 h 1026955"/>
              <a:gd name="connsiteX43" fmla="*/ 3238336 w 3241193"/>
              <a:gd name="connsiteY43" fmla="*/ 482917 h 1026955"/>
              <a:gd name="connsiteX44" fmla="*/ 3240241 w 3241193"/>
              <a:gd name="connsiteY44" fmla="*/ 500063 h 1026955"/>
              <a:gd name="connsiteX45" fmla="*/ 3241193 w 3241193"/>
              <a:gd name="connsiteY45" fmla="*/ 517207 h 1026955"/>
              <a:gd name="connsiteX46" fmla="*/ 3225001 w 3241193"/>
              <a:gd name="connsiteY46" fmla="*/ 585788 h 1026955"/>
              <a:gd name="connsiteX47" fmla="*/ 3186901 w 3241193"/>
              <a:gd name="connsiteY47" fmla="*/ 645795 h 1026955"/>
              <a:gd name="connsiteX48" fmla="*/ 3076411 w 3241193"/>
              <a:gd name="connsiteY48" fmla="*/ 739140 h 1026955"/>
              <a:gd name="connsiteX49" fmla="*/ 2945918 w 3241193"/>
              <a:gd name="connsiteY49" fmla="*/ 808672 h 1026955"/>
              <a:gd name="connsiteX50" fmla="*/ 2658263 w 3241193"/>
              <a:gd name="connsiteY50" fmla="*/ 907732 h 1026955"/>
              <a:gd name="connsiteX51" fmla="*/ 2028661 w 3241193"/>
              <a:gd name="connsiteY51" fmla="*/ 1010603 h 1026955"/>
              <a:gd name="connsiteX52" fmla="*/ 1390486 w 3241193"/>
              <a:gd name="connsiteY52" fmla="*/ 1022032 h 1026955"/>
              <a:gd name="connsiteX53" fmla="*/ 799936 w 3241193"/>
              <a:gd name="connsiteY53" fmla="*/ 956310 h 1026955"/>
              <a:gd name="connsiteX54" fmla="*/ 284633 w 3241193"/>
              <a:gd name="connsiteY54" fmla="*/ 803910 h 1026955"/>
              <a:gd name="connsiteX55" fmla="*/ 79846 w 3241193"/>
              <a:gd name="connsiteY55" fmla="*/ 672465 h 1026955"/>
              <a:gd name="connsiteX56" fmla="*/ 13171 w 3241193"/>
              <a:gd name="connsiteY56" fmla="*/ 579120 h 1026955"/>
              <a:gd name="connsiteX57" fmla="*/ 5551 w 3241193"/>
              <a:gd name="connsiteY57" fmla="*/ 470535 h 1026955"/>
              <a:gd name="connsiteX58" fmla="*/ 56033 w 3241193"/>
              <a:gd name="connsiteY58" fmla="*/ 379095 h 1026955"/>
              <a:gd name="connsiteX59" fmla="*/ 129376 w 3241193"/>
              <a:gd name="connsiteY59" fmla="*/ 311467 h 1026955"/>
              <a:gd name="connsiteX60" fmla="*/ 208433 w 3241193"/>
              <a:gd name="connsiteY60" fmla="*/ 260985 h 1026955"/>
              <a:gd name="connsiteX61" fmla="*/ 287491 w 3241193"/>
              <a:gd name="connsiteY61" fmla="*/ 220980 h 1026955"/>
              <a:gd name="connsiteX62" fmla="*/ 562763 w 3241193"/>
              <a:gd name="connsiteY62" fmla="*/ 124777 h 1026955"/>
              <a:gd name="connsiteX63" fmla="*/ 742786 w 3241193"/>
              <a:gd name="connsiteY63" fmla="*/ 82867 h 1026955"/>
              <a:gd name="connsiteX64" fmla="*/ 803746 w 3241193"/>
              <a:gd name="connsiteY64" fmla="*/ 71438 h 1026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3241193" h="1026955">
                <a:moveTo>
                  <a:pt x="803746" y="71438"/>
                </a:moveTo>
                <a:cubicBezTo>
                  <a:pt x="803746" y="71438"/>
                  <a:pt x="798031" y="72390"/>
                  <a:pt x="787553" y="74295"/>
                </a:cubicBezTo>
                <a:cubicBezTo>
                  <a:pt x="777076" y="76200"/>
                  <a:pt x="760883" y="79057"/>
                  <a:pt x="740881" y="83820"/>
                </a:cubicBezTo>
                <a:cubicBezTo>
                  <a:pt x="699923" y="92392"/>
                  <a:pt x="638963" y="105727"/>
                  <a:pt x="561811" y="126682"/>
                </a:cubicBezTo>
                <a:cubicBezTo>
                  <a:pt x="484658" y="148590"/>
                  <a:pt x="390361" y="177165"/>
                  <a:pt x="286538" y="223838"/>
                </a:cubicBezTo>
                <a:cubicBezTo>
                  <a:pt x="260821" y="235267"/>
                  <a:pt x="234151" y="248602"/>
                  <a:pt x="207481" y="263842"/>
                </a:cubicBezTo>
                <a:cubicBezTo>
                  <a:pt x="180811" y="279082"/>
                  <a:pt x="154141" y="295275"/>
                  <a:pt x="128423" y="314325"/>
                </a:cubicBezTo>
                <a:cubicBezTo>
                  <a:pt x="102706" y="333375"/>
                  <a:pt x="76988" y="355282"/>
                  <a:pt x="55081" y="381000"/>
                </a:cubicBezTo>
                <a:cubicBezTo>
                  <a:pt x="33173" y="406717"/>
                  <a:pt x="14123" y="437197"/>
                  <a:pt x="5551" y="471488"/>
                </a:cubicBezTo>
                <a:cubicBezTo>
                  <a:pt x="-3974" y="505777"/>
                  <a:pt x="-1117" y="543877"/>
                  <a:pt x="13171" y="578168"/>
                </a:cubicBezTo>
                <a:cubicBezTo>
                  <a:pt x="27458" y="612457"/>
                  <a:pt x="51271" y="643890"/>
                  <a:pt x="78893" y="670560"/>
                </a:cubicBezTo>
                <a:cubicBezTo>
                  <a:pt x="135091" y="724853"/>
                  <a:pt x="206528" y="765810"/>
                  <a:pt x="282728" y="801053"/>
                </a:cubicBezTo>
                <a:cubicBezTo>
                  <a:pt x="436081" y="870585"/>
                  <a:pt x="611341" y="917257"/>
                  <a:pt x="797078" y="952500"/>
                </a:cubicBezTo>
                <a:cubicBezTo>
                  <a:pt x="983768" y="986790"/>
                  <a:pt x="1181888" y="1008697"/>
                  <a:pt x="1387628" y="1017270"/>
                </a:cubicBezTo>
                <a:cubicBezTo>
                  <a:pt x="1593368" y="1026795"/>
                  <a:pt x="1807681" y="1023938"/>
                  <a:pt x="2024851" y="1005840"/>
                </a:cubicBezTo>
                <a:cubicBezTo>
                  <a:pt x="2242973" y="987742"/>
                  <a:pt x="2454428" y="955357"/>
                  <a:pt x="2654453" y="902970"/>
                </a:cubicBezTo>
                <a:cubicBezTo>
                  <a:pt x="2754466" y="876300"/>
                  <a:pt x="2850668" y="844867"/>
                  <a:pt x="2941156" y="804863"/>
                </a:cubicBezTo>
                <a:cubicBezTo>
                  <a:pt x="2985923" y="784860"/>
                  <a:pt x="3029738" y="762000"/>
                  <a:pt x="3070696" y="735330"/>
                </a:cubicBezTo>
                <a:cubicBezTo>
                  <a:pt x="3111653" y="708660"/>
                  <a:pt x="3148801" y="679132"/>
                  <a:pt x="3180233" y="642938"/>
                </a:cubicBezTo>
                <a:cubicBezTo>
                  <a:pt x="3210713" y="607695"/>
                  <a:pt x="3232621" y="563880"/>
                  <a:pt x="3234526" y="518160"/>
                </a:cubicBezTo>
                <a:cubicBezTo>
                  <a:pt x="3235478" y="512445"/>
                  <a:pt x="3234526" y="506730"/>
                  <a:pt x="3233573" y="501015"/>
                </a:cubicBezTo>
                <a:cubicBezTo>
                  <a:pt x="3232621" y="495300"/>
                  <a:pt x="3233573" y="489585"/>
                  <a:pt x="3231668" y="483870"/>
                </a:cubicBezTo>
                <a:lnTo>
                  <a:pt x="3227858" y="467677"/>
                </a:lnTo>
                <a:cubicBezTo>
                  <a:pt x="3226906" y="461963"/>
                  <a:pt x="3224048" y="457200"/>
                  <a:pt x="3222143" y="451485"/>
                </a:cubicBezTo>
                <a:cubicBezTo>
                  <a:pt x="3214523" y="430530"/>
                  <a:pt x="3202141" y="411480"/>
                  <a:pt x="3189758" y="393382"/>
                </a:cubicBezTo>
                <a:cubicBezTo>
                  <a:pt x="3162136" y="358140"/>
                  <a:pt x="3128798" y="329565"/>
                  <a:pt x="3093556" y="303847"/>
                </a:cubicBezTo>
                <a:cubicBezTo>
                  <a:pt x="3058313" y="279082"/>
                  <a:pt x="3020213" y="258127"/>
                  <a:pt x="2983066" y="239077"/>
                </a:cubicBezTo>
                <a:cubicBezTo>
                  <a:pt x="2907818" y="201930"/>
                  <a:pt x="2830666" y="173355"/>
                  <a:pt x="2756371" y="150495"/>
                </a:cubicBezTo>
                <a:cubicBezTo>
                  <a:pt x="2682076" y="126682"/>
                  <a:pt x="2608733" y="108585"/>
                  <a:pt x="2539201" y="93345"/>
                </a:cubicBezTo>
                <a:cubicBezTo>
                  <a:pt x="2259166" y="33338"/>
                  <a:pt x="2026756" y="16192"/>
                  <a:pt x="1866736" y="7620"/>
                </a:cubicBezTo>
                <a:cubicBezTo>
                  <a:pt x="1786726" y="3810"/>
                  <a:pt x="1724813" y="2857"/>
                  <a:pt x="1681951" y="1905"/>
                </a:cubicBezTo>
                <a:cubicBezTo>
                  <a:pt x="1660996" y="1905"/>
                  <a:pt x="1644803" y="952"/>
                  <a:pt x="1634326" y="952"/>
                </a:cubicBezTo>
                <a:cubicBezTo>
                  <a:pt x="1623848" y="952"/>
                  <a:pt x="1618133" y="0"/>
                  <a:pt x="1618133" y="0"/>
                </a:cubicBezTo>
                <a:cubicBezTo>
                  <a:pt x="1618133" y="0"/>
                  <a:pt x="1623848" y="0"/>
                  <a:pt x="1634326" y="0"/>
                </a:cubicBezTo>
                <a:cubicBezTo>
                  <a:pt x="1644803" y="0"/>
                  <a:pt x="1660996" y="0"/>
                  <a:pt x="1681951" y="952"/>
                </a:cubicBezTo>
                <a:cubicBezTo>
                  <a:pt x="1723861" y="1905"/>
                  <a:pt x="1786726" y="1905"/>
                  <a:pt x="1866736" y="5715"/>
                </a:cubicBezTo>
                <a:cubicBezTo>
                  <a:pt x="2026756" y="14288"/>
                  <a:pt x="2259166" y="29527"/>
                  <a:pt x="2540153" y="89535"/>
                </a:cubicBezTo>
                <a:cubicBezTo>
                  <a:pt x="2610638" y="104775"/>
                  <a:pt x="2683028" y="122872"/>
                  <a:pt x="2758276" y="146685"/>
                </a:cubicBezTo>
                <a:cubicBezTo>
                  <a:pt x="2832571" y="169545"/>
                  <a:pt x="2909723" y="198120"/>
                  <a:pt x="2985923" y="235267"/>
                </a:cubicBezTo>
                <a:cubicBezTo>
                  <a:pt x="3024023" y="254317"/>
                  <a:pt x="3061171" y="275272"/>
                  <a:pt x="3097366" y="300038"/>
                </a:cubicBezTo>
                <a:cubicBezTo>
                  <a:pt x="3132608" y="324802"/>
                  <a:pt x="3166898" y="354330"/>
                  <a:pt x="3195473" y="390525"/>
                </a:cubicBezTo>
                <a:cubicBezTo>
                  <a:pt x="3208808" y="408622"/>
                  <a:pt x="3221191" y="428625"/>
                  <a:pt x="3228811" y="449580"/>
                </a:cubicBezTo>
                <a:cubicBezTo>
                  <a:pt x="3230716" y="455295"/>
                  <a:pt x="3233573" y="460057"/>
                  <a:pt x="3234526" y="465772"/>
                </a:cubicBezTo>
                <a:lnTo>
                  <a:pt x="3238336" y="482917"/>
                </a:lnTo>
                <a:cubicBezTo>
                  <a:pt x="3240241" y="488632"/>
                  <a:pt x="3239288" y="494347"/>
                  <a:pt x="3240241" y="500063"/>
                </a:cubicBezTo>
                <a:cubicBezTo>
                  <a:pt x="3240241" y="505777"/>
                  <a:pt x="3241193" y="511492"/>
                  <a:pt x="3241193" y="517207"/>
                </a:cubicBezTo>
                <a:cubicBezTo>
                  <a:pt x="3240241" y="541020"/>
                  <a:pt x="3234526" y="563880"/>
                  <a:pt x="3225001" y="585788"/>
                </a:cubicBezTo>
                <a:cubicBezTo>
                  <a:pt x="3215476" y="607695"/>
                  <a:pt x="3202141" y="627697"/>
                  <a:pt x="3186901" y="645795"/>
                </a:cubicBezTo>
                <a:cubicBezTo>
                  <a:pt x="3156421" y="681990"/>
                  <a:pt x="3117368" y="712470"/>
                  <a:pt x="3076411" y="739140"/>
                </a:cubicBezTo>
                <a:cubicBezTo>
                  <a:pt x="3035453" y="765810"/>
                  <a:pt x="2991638" y="787717"/>
                  <a:pt x="2945918" y="808672"/>
                </a:cubicBezTo>
                <a:cubicBezTo>
                  <a:pt x="2855431" y="849630"/>
                  <a:pt x="2758276" y="881063"/>
                  <a:pt x="2658263" y="907732"/>
                </a:cubicBezTo>
                <a:cubicBezTo>
                  <a:pt x="2458238" y="960120"/>
                  <a:pt x="2246783" y="992505"/>
                  <a:pt x="2028661" y="1010603"/>
                </a:cubicBezTo>
                <a:cubicBezTo>
                  <a:pt x="1810538" y="1028700"/>
                  <a:pt x="1596226" y="1030605"/>
                  <a:pt x="1390486" y="1022032"/>
                </a:cubicBezTo>
                <a:cubicBezTo>
                  <a:pt x="1184746" y="1012507"/>
                  <a:pt x="985673" y="991553"/>
                  <a:pt x="799936" y="956310"/>
                </a:cubicBezTo>
                <a:cubicBezTo>
                  <a:pt x="614198" y="921067"/>
                  <a:pt x="437986" y="874395"/>
                  <a:pt x="284633" y="803910"/>
                </a:cubicBezTo>
                <a:cubicBezTo>
                  <a:pt x="208433" y="768667"/>
                  <a:pt x="136043" y="727710"/>
                  <a:pt x="79846" y="672465"/>
                </a:cubicBezTo>
                <a:cubicBezTo>
                  <a:pt x="51271" y="644843"/>
                  <a:pt x="27458" y="614363"/>
                  <a:pt x="13171" y="579120"/>
                </a:cubicBezTo>
                <a:cubicBezTo>
                  <a:pt x="-1117" y="543877"/>
                  <a:pt x="-3974" y="504825"/>
                  <a:pt x="5551" y="470535"/>
                </a:cubicBezTo>
                <a:cubicBezTo>
                  <a:pt x="14123" y="435292"/>
                  <a:pt x="34126" y="404813"/>
                  <a:pt x="56033" y="379095"/>
                </a:cubicBezTo>
                <a:cubicBezTo>
                  <a:pt x="77941" y="352425"/>
                  <a:pt x="103658" y="331470"/>
                  <a:pt x="129376" y="311467"/>
                </a:cubicBezTo>
                <a:cubicBezTo>
                  <a:pt x="155093" y="292417"/>
                  <a:pt x="181763" y="275272"/>
                  <a:pt x="208433" y="260985"/>
                </a:cubicBezTo>
                <a:cubicBezTo>
                  <a:pt x="235103" y="245745"/>
                  <a:pt x="261773" y="233363"/>
                  <a:pt x="287491" y="220980"/>
                </a:cubicBezTo>
                <a:cubicBezTo>
                  <a:pt x="391313" y="174307"/>
                  <a:pt x="485611" y="145732"/>
                  <a:pt x="562763" y="124777"/>
                </a:cubicBezTo>
                <a:cubicBezTo>
                  <a:pt x="639916" y="103822"/>
                  <a:pt x="700876" y="91440"/>
                  <a:pt x="742786" y="82867"/>
                </a:cubicBezTo>
                <a:cubicBezTo>
                  <a:pt x="781838" y="75247"/>
                  <a:pt x="803746" y="71438"/>
                  <a:pt x="803746" y="71438"/>
                </a:cubicBezTo>
                <a:close/>
              </a:path>
            </a:pathLst>
          </a:custGeom>
          <a:solidFill>
            <a:srgbClr val="0F0B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 171">
            <a:extLst>
              <a:ext uri="{FF2B5EF4-FFF2-40B4-BE49-F238E27FC236}">
                <a16:creationId xmlns="" xmlns:a16="http://schemas.microsoft.com/office/drawing/2014/main" id="{69F75621-02C5-7C4A-BE15-7340F47D49B8}"/>
              </a:ext>
            </a:extLst>
          </p:cNvPr>
          <p:cNvSpPr/>
          <p:nvPr/>
        </p:nvSpPr>
        <p:spPr>
          <a:xfrm>
            <a:off x="7427486" y="4532657"/>
            <a:ext cx="2934839" cy="929847"/>
          </a:xfrm>
          <a:custGeom>
            <a:avLst/>
            <a:gdLst>
              <a:gd name="connsiteX0" fmla="*/ 678180 w 2298732"/>
              <a:gd name="connsiteY0" fmla="*/ 30903 h 728309"/>
              <a:gd name="connsiteX1" fmla="*/ 630555 w 2298732"/>
              <a:gd name="connsiteY1" fmla="*/ 38523 h 728309"/>
              <a:gd name="connsiteX2" fmla="*/ 495300 w 2298732"/>
              <a:gd name="connsiteY2" fmla="*/ 64241 h 728309"/>
              <a:gd name="connsiteX3" fmla="*/ 285750 w 2298732"/>
              <a:gd name="connsiteY3" fmla="*/ 123296 h 728309"/>
              <a:gd name="connsiteX4" fmla="*/ 160972 w 2298732"/>
              <a:gd name="connsiteY4" fmla="*/ 177588 h 728309"/>
              <a:gd name="connsiteX5" fmla="*/ 98107 w 2298732"/>
              <a:gd name="connsiteY5" fmla="*/ 216641 h 728309"/>
              <a:gd name="connsiteX6" fmla="*/ 40005 w 2298732"/>
              <a:gd name="connsiteY6" fmla="*/ 268076 h 728309"/>
              <a:gd name="connsiteX7" fmla="*/ 17145 w 2298732"/>
              <a:gd name="connsiteY7" fmla="*/ 301413 h 728309"/>
              <a:gd name="connsiteX8" fmla="*/ 2857 w 2298732"/>
              <a:gd name="connsiteY8" fmla="*/ 339513 h 728309"/>
              <a:gd name="connsiteX9" fmla="*/ 952 w 2298732"/>
              <a:gd name="connsiteY9" fmla="*/ 349991 h 728309"/>
              <a:gd name="connsiteX10" fmla="*/ 0 w 2298732"/>
              <a:gd name="connsiteY10" fmla="*/ 360468 h 728309"/>
              <a:gd name="connsiteX11" fmla="*/ 1905 w 2298732"/>
              <a:gd name="connsiteY11" fmla="*/ 381423 h 728309"/>
              <a:gd name="connsiteX12" fmla="*/ 7620 w 2298732"/>
              <a:gd name="connsiteY12" fmla="*/ 402378 h 728309"/>
              <a:gd name="connsiteX13" fmla="*/ 11430 w 2298732"/>
              <a:gd name="connsiteY13" fmla="*/ 412856 h 728309"/>
              <a:gd name="connsiteX14" fmla="*/ 13335 w 2298732"/>
              <a:gd name="connsiteY14" fmla="*/ 417618 h 728309"/>
              <a:gd name="connsiteX15" fmla="*/ 16192 w 2298732"/>
              <a:gd name="connsiteY15" fmla="*/ 422381 h 728309"/>
              <a:gd name="connsiteX16" fmla="*/ 73342 w 2298732"/>
              <a:gd name="connsiteY16" fmla="*/ 490008 h 728309"/>
              <a:gd name="connsiteX17" fmla="*/ 150495 w 2298732"/>
              <a:gd name="connsiteY17" fmla="*/ 541443 h 728309"/>
              <a:gd name="connsiteX18" fmla="*/ 330517 w 2298732"/>
              <a:gd name="connsiteY18" fmla="*/ 616691 h 728309"/>
              <a:gd name="connsiteX19" fmla="*/ 530543 w 2298732"/>
              <a:gd name="connsiteY19" fmla="*/ 668126 h 728309"/>
              <a:gd name="connsiteX20" fmla="*/ 971550 w 2298732"/>
              <a:gd name="connsiteY20" fmla="*/ 720513 h 728309"/>
              <a:gd name="connsiteX21" fmla="*/ 1447800 w 2298732"/>
              <a:gd name="connsiteY21" fmla="*/ 711941 h 728309"/>
              <a:gd name="connsiteX22" fmla="*/ 1917382 w 2298732"/>
              <a:gd name="connsiteY22" fmla="*/ 630978 h 728309"/>
              <a:gd name="connsiteX23" fmla="*/ 2128838 w 2298732"/>
              <a:gd name="connsiteY23" fmla="*/ 550016 h 728309"/>
              <a:gd name="connsiteX24" fmla="*/ 2221230 w 2298732"/>
              <a:gd name="connsiteY24" fmla="*/ 490961 h 728309"/>
              <a:gd name="connsiteX25" fmla="*/ 2241233 w 2298732"/>
              <a:gd name="connsiteY25" fmla="*/ 472863 h 728309"/>
              <a:gd name="connsiteX26" fmla="*/ 2259330 w 2298732"/>
              <a:gd name="connsiteY26" fmla="*/ 452861 h 728309"/>
              <a:gd name="connsiteX27" fmla="*/ 2286000 w 2298732"/>
              <a:gd name="connsiteY27" fmla="*/ 407141 h 728309"/>
              <a:gd name="connsiteX28" fmla="*/ 2282190 w 2298732"/>
              <a:gd name="connsiteY28" fmla="*/ 307128 h 728309"/>
              <a:gd name="connsiteX29" fmla="*/ 2216467 w 2298732"/>
              <a:gd name="connsiteY29" fmla="*/ 230928 h 728309"/>
              <a:gd name="connsiteX30" fmla="*/ 2045970 w 2298732"/>
              <a:gd name="connsiteY30" fmla="*/ 137583 h 728309"/>
              <a:gd name="connsiteX31" fmla="*/ 1872615 w 2298732"/>
              <a:gd name="connsiteY31" fmla="*/ 82338 h 728309"/>
              <a:gd name="connsiteX32" fmla="*/ 1708785 w 2298732"/>
              <a:gd name="connsiteY32" fmla="*/ 47096 h 728309"/>
              <a:gd name="connsiteX33" fmla="*/ 1203960 w 2298732"/>
              <a:gd name="connsiteY33" fmla="*/ 1376 h 728309"/>
              <a:gd name="connsiteX34" fmla="*/ 1018222 w 2298732"/>
              <a:gd name="connsiteY34" fmla="*/ 423 h 728309"/>
              <a:gd name="connsiteX35" fmla="*/ 1203960 w 2298732"/>
              <a:gd name="connsiteY35" fmla="*/ 423 h 728309"/>
              <a:gd name="connsiteX36" fmla="*/ 1708785 w 2298732"/>
              <a:gd name="connsiteY36" fmla="*/ 46143 h 728309"/>
              <a:gd name="connsiteX37" fmla="*/ 1873567 w 2298732"/>
              <a:gd name="connsiteY37" fmla="*/ 81386 h 728309"/>
              <a:gd name="connsiteX38" fmla="*/ 2046923 w 2298732"/>
              <a:gd name="connsiteY38" fmla="*/ 136631 h 728309"/>
              <a:gd name="connsiteX39" fmla="*/ 2218373 w 2298732"/>
              <a:gd name="connsiteY39" fmla="*/ 229976 h 728309"/>
              <a:gd name="connsiteX40" fmla="*/ 2285048 w 2298732"/>
              <a:gd name="connsiteY40" fmla="*/ 307128 h 728309"/>
              <a:gd name="connsiteX41" fmla="*/ 2289810 w 2298732"/>
              <a:gd name="connsiteY41" fmla="*/ 409998 h 728309"/>
              <a:gd name="connsiteX42" fmla="*/ 2262188 w 2298732"/>
              <a:gd name="connsiteY42" fmla="*/ 455718 h 728309"/>
              <a:gd name="connsiteX43" fmla="*/ 2244090 w 2298732"/>
              <a:gd name="connsiteY43" fmla="*/ 475721 h 728309"/>
              <a:gd name="connsiteX44" fmla="*/ 2224088 w 2298732"/>
              <a:gd name="connsiteY44" fmla="*/ 493818 h 728309"/>
              <a:gd name="connsiteX45" fmla="*/ 2131695 w 2298732"/>
              <a:gd name="connsiteY45" fmla="*/ 553826 h 728309"/>
              <a:gd name="connsiteX46" fmla="*/ 1920240 w 2298732"/>
              <a:gd name="connsiteY46" fmla="*/ 634788 h 728309"/>
              <a:gd name="connsiteX47" fmla="*/ 1450657 w 2298732"/>
              <a:gd name="connsiteY47" fmla="*/ 715751 h 728309"/>
              <a:gd name="connsiteX48" fmla="*/ 973455 w 2298732"/>
              <a:gd name="connsiteY48" fmla="*/ 724323 h 728309"/>
              <a:gd name="connsiteX49" fmla="*/ 532447 w 2298732"/>
              <a:gd name="connsiteY49" fmla="*/ 670983 h 728309"/>
              <a:gd name="connsiteX50" fmla="*/ 332422 w 2298732"/>
              <a:gd name="connsiteY50" fmla="*/ 619548 h 728309"/>
              <a:gd name="connsiteX51" fmla="*/ 152400 w 2298732"/>
              <a:gd name="connsiteY51" fmla="*/ 544301 h 728309"/>
              <a:gd name="connsiteX52" fmla="*/ 75247 w 2298732"/>
              <a:gd name="connsiteY52" fmla="*/ 492866 h 728309"/>
              <a:gd name="connsiteX53" fmla="*/ 17145 w 2298732"/>
              <a:gd name="connsiteY53" fmla="*/ 424286 h 728309"/>
              <a:gd name="connsiteX54" fmla="*/ 14288 w 2298732"/>
              <a:gd name="connsiteY54" fmla="*/ 419523 h 728309"/>
              <a:gd name="connsiteX55" fmla="*/ 12382 w 2298732"/>
              <a:gd name="connsiteY55" fmla="*/ 414761 h 728309"/>
              <a:gd name="connsiteX56" fmla="*/ 8572 w 2298732"/>
              <a:gd name="connsiteY56" fmla="*/ 404283 h 728309"/>
              <a:gd name="connsiteX57" fmla="*/ 2857 w 2298732"/>
              <a:gd name="connsiteY57" fmla="*/ 383328 h 728309"/>
              <a:gd name="connsiteX58" fmla="*/ 952 w 2298732"/>
              <a:gd name="connsiteY58" fmla="*/ 361421 h 728309"/>
              <a:gd name="connsiteX59" fmla="*/ 1905 w 2298732"/>
              <a:gd name="connsiteY59" fmla="*/ 350943 h 728309"/>
              <a:gd name="connsiteX60" fmla="*/ 3810 w 2298732"/>
              <a:gd name="connsiteY60" fmla="*/ 340466 h 728309"/>
              <a:gd name="connsiteX61" fmla="*/ 18097 w 2298732"/>
              <a:gd name="connsiteY61" fmla="*/ 301413 h 728309"/>
              <a:gd name="connsiteX62" fmla="*/ 40957 w 2298732"/>
              <a:gd name="connsiteY62" fmla="*/ 268076 h 728309"/>
              <a:gd name="connsiteX63" fmla="*/ 100013 w 2298732"/>
              <a:gd name="connsiteY63" fmla="*/ 215688 h 728309"/>
              <a:gd name="connsiteX64" fmla="*/ 163830 w 2298732"/>
              <a:gd name="connsiteY64" fmla="*/ 176636 h 728309"/>
              <a:gd name="connsiteX65" fmla="*/ 288607 w 2298732"/>
              <a:gd name="connsiteY65" fmla="*/ 122343 h 728309"/>
              <a:gd name="connsiteX66" fmla="*/ 499110 w 2298732"/>
              <a:gd name="connsiteY66" fmla="*/ 63288 h 728309"/>
              <a:gd name="connsiteX67" fmla="*/ 634365 w 2298732"/>
              <a:gd name="connsiteY67" fmla="*/ 38523 h 728309"/>
              <a:gd name="connsiteX68" fmla="*/ 678180 w 2298732"/>
              <a:gd name="connsiteY68" fmla="*/ 30903 h 728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298732" h="728309">
                <a:moveTo>
                  <a:pt x="678180" y="30903"/>
                </a:moveTo>
                <a:cubicBezTo>
                  <a:pt x="675322" y="31856"/>
                  <a:pt x="661035" y="33761"/>
                  <a:pt x="630555" y="38523"/>
                </a:cubicBezTo>
                <a:cubicBezTo>
                  <a:pt x="599122" y="43286"/>
                  <a:pt x="553402" y="51858"/>
                  <a:pt x="495300" y="64241"/>
                </a:cubicBezTo>
                <a:cubicBezTo>
                  <a:pt x="437197" y="77576"/>
                  <a:pt x="365760" y="94721"/>
                  <a:pt x="285750" y="123296"/>
                </a:cubicBezTo>
                <a:cubicBezTo>
                  <a:pt x="245745" y="137583"/>
                  <a:pt x="203835" y="154728"/>
                  <a:pt x="160972" y="177588"/>
                </a:cubicBezTo>
                <a:cubicBezTo>
                  <a:pt x="140017" y="189018"/>
                  <a:pt x="118110" y="201401"/>
                  <a:pt x="98107" y="216641"/>
                </a:cubicBezTo>
                <a:cubicBezTo>
                  <a:pt x="77152" y="231881"/>
                  <a:pt x="57150" y="248073"/>
                  <a:pt x="40005" y="268076"/>
                </a:cubicBezTo>
                <a:cubicBezTo>
                  <a:pt x="31432" y="278553"/>
                  <a:pt x="23813" y="289031"/>
                  <a:pt x="17145" y="301413"/>
                </a:cubicBezTo>
                <a:cubicBezTo>
                  <a:pt x="10477" y="312843"/>
                  <a:pt x="5715" y="326178"/>
                  <a:pt x="2857" y="339513"/>
                </a:cubicBezTo>
                <a:cubicBezTo>
                  <a:pt x="1905" y="343323"/>
                  <a:pt x="1905" y="346181"/>
                  <a:pt x="952" y="349991"/>
                </a:cubicBezTo>
                <a:lnTo>
                  <a:pt x="0" y="360468"/>
                </a:lnTo>
                <a:cubicBezTo>
                  <a:pt x="0" y="367136"/>
                  <a:pt x="952" y="374756"/>
                  <a:pt x="1905" y="381423"/>
                </a:cubicBezTo>
                <a:cubicBezTo>
                  <a:pt x="3810" y="388091"/>
                  <a:pt x="4763" y="395711"/>
                  <a:pt x="7620" y="402378"/>
                </a:cubicBezTo>
                <a:lnTo>
                  <a:pt x="11430" y="412856"/>
                </a:lnTo>
                <a:lnTo>
                  <a:pt x="13335" y="417618"/>
                </a:lnTo>
                <a:lnTo>
                  <a:pt x="16192" y="422381"/>
                </a:lnTo>
                <a:cubicBezTo>
                  <a:pt x="29527" y="448098"/>
                  <a:pt x="50482" y="470006"/>
                  <a:pt x="73342" y="490008"/>
                </a:cubicBezTo>
                <a:cubicBezTo>
                  <a:pt x="96202" y="510011"/>
                  <a:pt x="122872" y="526203"/>
                  <a:pt x="150495" y="541443"/>
                </a:cubicBezTo>
                <a:cubicBezTo>
                  <a:pt x="205740" y="571923"/>
                  <a:pt x="266700" y="595736"/>
                  <a:pt x="330517" y="616691"/>
                </a:cubicBezTo>
                <a:cubicBezTo>
                  <a:pt x="394335" y="637646"/>
                  <a:pt x="461010" y="653838"/>
                  <a:pt x="530543" y="668126"/>
                </a:cubicBezTo>
                <a:cubicBezTo>
                  <a:pt x="669607" y="695748"/>
                  <a:pt x="817245" y="712893"/>
                  <a:pt x="971550" y="720513"/>
                </a:cubicBezTo>
                <a:cubicBezTo>
                  <a:pt x="1125855" y="728133"/>
                  <a:pt x="1284923" y="726228"/>
                  <a:pt x="1447800" y="711941"/>
                </a:cubicBezTo>
                <a:cubicBezTo>
                  <a:pt x="1610678" y="697653"/>
                  <a:pt x="1768792" y="672888"/>
                  <a:pt x="1917382" y="630978"/>
                </a:cubicBezTo>
                <a:cubicBezTo>
                  <a:pt x="1991678" y="610023"/>
                  <a:pt x="2063115" y="584306"/>
                  <a:pt x="2128838" y="550016"/>
                </a:cubicBezTo>
                <a:cubicBezTo>
                  <a:pt x="2161223" y="532871"/>
                  <a:pt x="2192655" y="513821"/>
                  <a:pt x="2221230" y="490961"/>
                </a:cubicBezTo>
                <a:cubicBezTo>
                  <a:pt x="2228850" y="485246"/>
                  <a:pt x="2234565" y="478578"/>
                  <a:pt x="2241233" y="472863"/>
                </a:cubicBezTo>
                <a:cubicBezTo>
                  <a:pt x="2247900" y="467148"/>
                  <a:pt x="2253615" y="459528"/>
                  <a:pt x="2259330" y="452861"/>
                </a:cubicBezTo>
                <a:cubicBezTo>
                  <a:pt x="2269808" y="438573"/>
                  <a:pt x="2280285" y="424286"/>
                  <a:pt x="2286000" y="407141"/>
                </a:cubicBezTo>
                <a:cubicBezTo>
                  <a:pt x="2300288" y="374756"/>
                  <a:pt x="2296478" y="337608"/>
                  <a:pt x="2282190" y="307128"/>
                </a:cubicBezTo>
                <a:cubicBezTo>
                  <a:pt x="2266950" y="276648"/>
                  <a:pt x="2242185" y="251883"/>
                  <a:pt x="2216467" y="230928"/>
                </a:cubicBezTo>
                <a:cubicBezTo>
                  <a:pt x="2164080" y="189018"/>
                  <a:pt x="2104073" y="161396"/>
                  <a:pt x="2045970" y="137583"/>
                </a:cubicBezTo>
                <a:cubicBezTo>
                  <a:pt x="1987867" y="114723"/>
                  <a:pt x="1928813" y="96626"/>
                  <a:pt x="1872615" y="82338"/>
                </a:cubicBezTo>
                <a:cubicBezTo>
                  <a:pt x="1816417" y="68051"/>
                  <a:pt x="1761173" y="56621"/>
                  <a:pt x="1708785" y="47096"/>
                </a:cubicBezTo>
                <a:cubicBezTo>
                  <a:pt x="1497330" y="9948"/>
                  <a:pt x="1323975" y="3281"/>
                  <a:pt x="1203960" y="1376"/>
                </a:cubicBezTo>
                <a:cubicBezTo>
                  <a:pt x="1084898" y="423"/>
                  <a:pt x="1024890" y="423"/>
                  <a:pt x="1018222" y="423"/>
                </a:cubicBezTo>
                <a:cubicBezTo>
                  <a:pt x="1018222" y="423"/>
                  <a:pt x="1084898" y="-529"/>
                  <a:pt x="1203960" y="423"/>
                </a:cubicBezTo>
                <a:cubicBezTo>
                  <a:pt x="1323975" y="2328"/>
                  <a:pt x="1497330" y="8996"/>
                  <a:pt x="1708785" y="46143"/>
                </a:cubicBezTo>
                <a:cubicBezTo>
                  <a:pt x="1761173" y="55668"/>
                  <a:pt x="1816417" y="67098"/>
                  <a:pt x="1873567" y="81386"/>
                </a:cubicBezTo>
                <a:cubicBezTo>
                  <a:pt x="1929765" y="95673"/>
                  <a:pt x="1988820" y="113771"/>
                  <a:pt x="2046923" y="136631"/>
                </a:cubicBezTo>
                <a:cubicBezTo>
                  <a:pt x="2105025" y="160443"/>
                  <a:pt x="2165033" y="188066"/>
                  <a:pt x="2218373" y="229976"/>
                </a:cubicBezTo>
                <a:cubicBezTo>
                  <a:pt x="2244090" y="250931"/>
                  <a:pt x="2268855" y="275696"/>
                  <a:pt x="2285048" y="307128"/>
                </a:cubicBezTo>
                <a:cubicBezTo>
                  <a:pt x="2300288" y="338561"/>
                  <a:pt x="2304098" y="376661"/>
                  <a:pt x="2289810" y="409998"/>
                </a:cubicBezTo>
                <a:cubicBezTo>
                  <a:pt x="2284095" y="427143"/>
                  <a:pt x="2273617" y="441431"/>
                  <a:pt x="2262188" y="455718"/>
                </a:cubicBezTo>
                <a:cubicBezTo>
                  <a:pt x="2256473" y="462386"/>
                  <a:pt x="2250758" y="469053"/>
                  <a:pt x="2244090" y="475721"/>
                </a:cubicBezTo>
                <a:cubicBezTo>
                  <a:pt x="2237423" y="481436"/>
                  <a:pt x="2230755" y="488103"/>
                  <a:pt x="2224088" y="493818"/>
                </a:cubicBezTo>
                <a:cubicBezTo>
                  <a:pt x="2196465" y="516678"/>
                  <a:pt x="2164080" y="536681"/>
                  <a:pt x="2131695" y="553826"/>
                </a:cubicBezTo>
                <a:cubicBezTo>
                  <a:pt x="2065973" y="588116"/>
                  <a:pt x="1993582" y="612881"/>
                  <a:pt x="1920240" y="634788"/>
                </a:cubicBezTo>
                <a:cubicBezTo>
                  <a:pt x="1771650" y="676698"/>
                  <a:pt x="1613535" y="701463"/>
                  <a:pt x="1450657" y="715751"/>
                </a:cubicBezTo>
                <a:cubicBezTo>
                  <a:pt x="1287780" y="730038"/>
                  <a:pt x="1127760" y="730991"/>
                  <a:pt x="973455" y="724323"/>
                </a:cubicBezTo>
                <a:cubicBezTo>
                  <a:pt x="819150" y="716703"/>
                  <a:pt x="671513" y="699558"/>
                  <a:pt x="532447" y="670983"/>
                </a:cubicBezTo>
                <a:cubicBezTo>
                  <a:pt x="462915" y="656696"/>
                  <a:pt x="396240" y="640503"/>
                  <a:pt x="332422" y="619548"/>
                </a:cubicBezTo>
                <a:cubicBezTo>
                  <a:pt x="268605" y="598593"/>
                  <a:pt x="207645" y="574781"/>
                  <a:pt x="152400" y="544301"/>
                </a:cubicBezTo>
                <a:cubicBezTo>
                  <a:pt x="124777" y="529061"/>
                  <a:pt x="98107" y="511916"/>
                  <a:pt x="75247" y="492866"/>
                </a:cubicBezTo>
                <a:cubicBezTo>
                  <a:pt x="52388" y="472863"/>
                  <a:pt x="31432" y="450956"/>
                  <a:pt x="17145" y="424286"/>
                </a:cubicBezTo>
                <a:lnTo>
                  <a:pt x="14288" y="419523"/>
                </a:lnTo>
                <a:lnTo>
                  <a:pt x="12382" y="414761"/>
                </a:lnTo>
                <a:lnTo>
                  <a:pt x="8572" y="404283"/>
                </a:lnTo>
                <a:cubicBezTo>
                  <a:pt x="5715" y="397616"/>
                  <a:pt x="4763" y="389996"/>
                  <a:pt x="2857" y="383328"/>
                </a:cubicBezTo>
                <a:cubicBezTo>
                  <a:pt x="1905" y="375708"/>
                  <a:pt x="952" y="369041"/>
                  <a:pt x="952" y="361421"/>
                </a:cubicBezTo>
                <a:lnTo>
                  <a:pt x="1905" y="350943"/>
                </a:lnTo>
                <a:cubicBezTo>
                  <a:pt x="1905" y="347133"/>
                  <a:pt x="2857" y="344276"/>
                  <a:pt x="3810" y="340466"/>
                </a:cubicBezTo>
                <a:cubicBezTo>
                  <a:pt x="6667" y="326178"/>
                  <a:pt x="11430" y="313796"/>
                  <a:pt x="18097" y="301413"/>
                </a:cubicBezTo>
                <a:cubicBezTo>
                  <a:pt x="24765" y="289031"/>
                  <a:pt x="32385" y="278553"/>
                  <a:pt x="40957" y="268076"/>
                </a:cubicBezTo>
                <a:cubicBezTo>
                  <a:pt x="59055" y="248073"/>
                  <a:pt x="79057" y="230928"/>
                  <a:pt x="100013" y="215688"/>
                </a:cubicBezTo>
                <a:cubicBezTo>
                  <a:pt x="120967" y="200448"/>
                  <a:pt x="141922" y="188066"/>
                  <a:pt x="163830" y="176636"/>
                </a:cubicBezTo>
                <a:cubicBezTo>
                  <a:pt x="206692" y="153776"/>
                  <a:pt x="248602" y="136631"/>
                  <a:pt x="288607" y="122343"/>
                </a:cubicBezTo>
                <a:cubicBezTo>
                  <a:pt x="368617" y="93768"/>
                  <a:pt x="440055" y="76623"/>
                  <a:pt x="499110" y="63288"/>
                </a:cubicBezTo>
                <a:cubicBezTo>
                  <a:pt x="557213" y="50906"/>
                  <a:pt x="603885" y="43286"/>
                  <a:pt x="634365" y="38523"/>
                </a:cubicBezTo>
                <a:cubicBezTo>
                  <a:pt x="661988" y="32808"/>
                  <a:pt x="678180" y="30903"/>
                  <a:pt x="678180" y="30903"/>
                </a:cubicBezTo>
                <a:close/>
              </a:path>
            </a:pathLst>
          </a:custGeom>
          <a:solidFill>
            <a:srgbClr val="0F0B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 172">
            <a:extLst>
              <a:ext uri="{FF2B5EF4-FFF2-40B4-BE49-F238E27FC236}">
                <a16:creationId xmlns="" xmlns:a16="http://schemas.microsoft.com/office/drawing/2014/main" id="{C61A466A-CC3D-F643-BC82-0BE192EBA88F}"/>
              </a:ext>
            </a:extLst>
          </p:cNvPr>
          <p:cNvSpPr/>
          <p:nvPr/>
        </p:nvSpPr>
        <p:spPr>
          <a:xfrm>
            <a:off x="7840952" y="5358626"/>
            <a:ext cx="2040575" cy="649958"/>
          </a:xfrm>
          <a:custGeom>
            <a:avLst/>
            <a:gdLst>
              <a:gd name="connsiteX0" fmla="*/ 1598295 w 1598294"/>
              <a:gd name="connsiteY0" fmla="*/ 255495 h 509084"/>
              <a:gd name="connsiteX1" fmla="*/ 1590675 w 1598294"/>
              <a:gd name="connsiteY1" fmla="*/ 221205 h 509084"/>
              <a:gd name="connsiteX2" fmla="*/ 1521142 w 1598294"/>
              <a:gd name="connsiteY2" fmla="*/ 147862 h 509084"/>
              <a:gd name="connsiteX3" fmla="*/ 1163955 w 1598294"/>
              <a:gd name="connsiteY3" fmla="*/ 31657 h 509084"/>
              <a:gd name="connsiteX4" fmla="*/ 903922 w 1598294"/>
              <a:gd name="connsiteY4" fmla="*/ 5940 h 509084"/>
              <a:gd name="connsiteX5" fmla="*/ 603885 w 1598294"/>
              <a:gd name="connsiteY5" fmla="*/ 11655 h 509084"/>
              <a:gd name="connsiteX6" fmla="*/ 442913 w 1598294"/>
              <a:gd name="connsiteY6" fmla="*/ 30705 h 509084"/>
              <a:gd name="connsiteX7" fmla="*/ 277177 w 1598294"/>
              <a:gd name="connsiteY7" fmla="*/ 65947 h 509084"/>
              <a:gd name="connsiteX8" fmla="*/ 194310 w 1598294"/>
              <a:gd name="connsiteY8" fmla="*/ 91665 h 509084"/>
              <a:gd name="connsiteX9" fmla="*/ 113347 w 1598294"/>
              <a:gd name="connsiteY9" fmla="*/ 126907 h 509084"/>
              <a:gd name="connsiteX10" fmla="*/ 40005 w 1598294"/>
              <a:gd name="connsiteY10" fmla="*/ 177390 h 509084"/>
              <a:gd name="connsiteX11" fmla="*/ 0 w 1598294"/>
              <a:gd name="connsiteY11" fmla="*/ 255495 h 509084"/>
              <a:gd name="connsiteX12" fmla="*/ 40005 w 1598294"/>
              <a:gd name="connsiteY12" fmla="*/ 333600 h 509084"/>
              <a:gd name="connsiteX13" fmla="*/ 113347 w 1598294"/>
              <a:gd name="connsiteY13" fmla="*/ 384082 h 509084"/>
              <a:gd name="connsiteX14" fmla="*/ 194310 w 1598294"/>
              <a:gd name="connsiteY14" fmla="*/ 419325 h 509084"/>
              <a:gd name="connsiteX15" fmla="*/ 277177 w 1598294"/>
              <a:gd name="connsiteY15" fmla="*/ 445042 h 509084"/>
              <a:gd name="connsiteX16" fmla="*/ 442913 w 1598294"/>
              <a:gd name="connsiteY16" fmla="*/ 480285 h 509084"/>
              <a:gd name="connsiteX17" fmla="*/ 603885 w 1598294"/>
              <a:gd name="connsiteY17" fmla="*/ 499335 h 509084"/>
              <a:gd name="connsiteX18" fmla="*/ 903922 w 1598294"/>
              <a:gd name="connsiteY18" fmla="*/ 505050 h 509084"/>
              <a:gd name="connsiteX19" fmla="*/ 1163955 w 1598294"/>
              <a:gd name="connsiteY19" fmla="*/ 479332 h 509084"/>
              <a:gd name="connsiteX20" fmla="*/ 1521142 w 1598294"/>
              <a:gd name="connsiteY20" fmla="*/ 363127 h 509084"/>
              <a:gd name="connsiteX21" fmla="*/ 1590675 w 1598294"/>
              <a:gd name="connsiteY21" fmla="*/ 289785 h 509084"/>
              <a:gd name="connsiteX22" fmla="*/ 1598295 w 1598294"/>
              <a:gd name="connsiteY22" fmla="*/ 255495 h 509084"/>
              <a:gd name="connsiteX23" fmla="*/ 1597342 w 1598294"/>
              <a:gd name="connsiteY23" fmla="*/ 265020 h 509084"/>
              <a:gd name="connsiteX24" fmla="*/ 1595438 w 1598294"/>
              <a:gd name="connsiteY24" fmla="*/ 276450 h 509084"/>
              <a:gd name="connsiteX25" fmla="*/ 1590675 w 1598294"/>
              <a:gd name="connsiteY25" fmla="*/ 290737 h 509084"/>
              <a:gd name="connsiteX26" fmla="*/ 1521142 w 1598294"/>
              <a:gd name="connsiteY26" fmla="*/ 365032 h 509084"/>
              <a:gd name="connsiteX27" fmla="*/ 1163955 w 1598294"/>
              <a:gd name="connsiteY27" fmla="*/ 481237 h 509084"/>
              <a:gd name="connsiteX28" fmla="*/ 903922 w 1598294"/>
              <a:gd name="connsiteY28" fmla="*/ 506955 h 509084"/>
              <a:gd name="connsiteX29" fmla="*/ 603885 w 1598294"/>
              <a:gd name="connsiteY29" fmla="*/ 501240 h 509084"/>
              <a:gd name="connsiteX30" fmla="*/ 442913 w 1598294"/>
              <a:gd name="connsiteY30" fmla="*/ 482190 h 509084"/>
              <a:gd name="connsiteX31" fmla="*/ 277177 w 1598294"/>
              <a:gd name="connsiteY31" fmla="*/ 446947 h 509084"/>
              <a:gd name="connsiteX32" fmla="*/ 194310 w 1598294"/>
              <a:gd name="connsiteY32" fmla="*/ 420277 h 509084"/>
              <a:gd name="connsiteX33" fmla="*/ 113347 w 1598294"/>
              <a:gd name="connsiteY33" fmla="*/ 385035 h 509084"/>
              <a:gd name="connsiteX34" fmla="*/ 40005 w 1598294"/>
              <a:gd name="connsiteY34" fmla="*/ 333600 h 509084"/>
              <a:gd name="connsiteX35" fmla="*/ 12382 w 1598294"/>
              <a:gd name="connsiteY35" fmla="*/ 298357 h 509084"/>
              <a:gd name="connsiteX36" fmla="*/ 0 w 1598294"/>
              <a:gd name="connsiteY36" fmla="*/ 254542 h 509084"/>
              <a:gd name="connsiteX37" fmla="*/ 12382 w 1598294"/>
              <a:gd name="connsiteY37" fmla="*/ 210727 h 509084"/>
              <a:gd name="connsiteX38" fmla="*/ 40957 w 1598294"/>
              <a:gd name="connsiteY38" fmla="*/ 175485 h 509084"/>
              <a:gd name="connsiteX39" fmla="*/ 114300 w 1598294"/>
              <a:gd name="connsiteY39" fmla="*/ 124050 h 509084"/>
              <a:gd name="connsiteX40" fmla="*/ 195263 w 1598294"/>
              <a:gd name="connsiteY40" fmla="*/ 88807 h 509084"/>
              <a:gd name="connsiteX41" fmla="*/ 278130 w 1598294"/>
              <a:gd name="connsiteY41" fmla="*/ 62137 h 509084"/>
              <a:gd name="connsiteX42" fmla="*/ 443865 w 1598294"/>
              <a:gd name="connsiteY42" fmla="*/ 26895 h 509084"/>
              <a:gd name="connsiteX43" fmla="*/ 604838 w 1598294"/>
              <a:gd name="connsiteY43" fmla="*/ 7845 h 509084"/>
              <a:gd name="connsiteX44" fmla="*/ 904875 w 1598294"/>
              <a:gd name="connsiteY44" fmla="*/ 2130 h 509084"/>
              <a:gd name="connsiteX45" fmla="*/ 1164907 w 1598294"/>
              <a:gd name="connsiteY45" fmla="*/ 27847 h 509084"/>
              <a:gd name="connsiteX46" fmla="*/ 1522095 w 1598294"/>
              <a:gd name="connsiteY46" fmla="*/ 144052 h 509084"/>
              <a:gd name="connsiteX47" fmla="*/ 1591628 w 1598294"/>
              <a:gd name="connsiteY47" fmla="*/ 218347 h 509084"/>
              <a:gd name="connsiteX48" fmla="*/ 1596390 w 1598294"/>
              <a:gd name="connsiteY48" fmla="*/ 232635 h 509084"/>
              <a:gd name="connsiteX49" fmla="*/ 1598295 w 1598294"/>
              <a:gd name="connsiteY49" fmla="*/ 244065 h 509084"/>
              <a:gd name="connsiteX50" fmla="*/ 1598295 w 1598294"/>
              <a:gd name="connsiteY50" fmla="*/ 255495 h 509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598294" h="509084">
                <a:moveTo>
                  <a:pt x="1598295" y="255495"/>
                </a:moveTo>
                <a:cubicBezTo>
                  <a:pt x="1597342" y="255495"/>
                  <a:pt x="1599248" y="242160"/>
                  <a:pt x="1590675" y="221205"/>
                </a:cubicBezTo>
                <a:cubicBezTo>
                  <a:pt x="1582103" y="199297"/>
                  <a:pt x="1558290" y="172627"/>
                  <a:pt x="1521142" y="147862"/>
                </a:cubicBezTo>
                <a:cubicBezTo>
                  <a:pt x="1445895" y="98332"/>
                  <a:pt x="1321117" y="57375"/>
                  <a:pt x="1163955" y="31657"/>
                </a:cubicBezTo>
                <a:cubicBezTo>
                  <a:pt x="1084898" y="19275"/>
                  <a:pt x="998220" y="9750"/>
                  <a:pt x="903922" y="5940"/>
                </a:cubicBezTo>
                <a:cubicBezTo>
                  <a:pt x="809625" y="2130"/>
                  <a:pt x="709613" y="3082"/>
                  <a:pt x="603885" y="11655"/>
                </a:cubicBezTo>
                <a:cubicBezTo>
                  <a:pt x="551497" y="15465"/>
                  <a:pt x="497205" y="22132"/>
                  <a:pt x="442913" y="30705"/>
                </a:cubicBezTo>
                <a:cubicBezTo>
                  <a:pt x="388620" y="39277"/>
                  <a:pt x="332422" y="50707"/>
                  <a:pt x="277177" y="65947"/>
                </a:cubicBezTo>
                <a:cubicBezTo>
                  <a:pt x="249555" y="73567"/>
                  <a:pt x="221932" y="82140"/>
                  <a:pt x="194310" y="91665"/>
                </a:cubicBezTo>
                <a:cubicBezTo>
                  <a:pt x="166688" y="102142"/>
                  <a:pt x="140017" y="113572"/>
                  <a:pt x="113347" y="126907"/>
                </a:cubicBezTo>
                <a:cubicBezTo>
                  <a:pt x="87630" y="141195"/>
                  <a:pt x="61913" y="157387"/>
                  <a:pt x="40005" y="177390"/>
                </a:cubicBezTo>
                <a:cubicBezTo>
                  <a:pt x="18097" y="197392"/>
                  <a:pt x="952" y="225015"/>
                  <a:pt x="0" y="255495"/>
                </a:cubicBezTo>
                <a:cubicBezTo>
                  <a:pt x="0" y="285975"/>
                  <a:pt x="18097" y="313597"/>
                  <a:pt x="40005" y="333600"/>
                </a:cubicBezTo>
                <a:cubicBezTo>
                  <a:pt x="61913" y="354555"/>
                  <a:pt x="86677" y="370747"/>
                  <a:pt x="113347" y="384082"/>
                </a:cubicBezTo>
                <a:cubicBezTo>
                  <a:pt x="140017" y="397417"/>
                  <a:pt x="166688" y="408847"/>
                  <a:pt x="194310" y="419325"/>
                </a:cubicBezTo>
                <a:cubicBezTo>
                  <a:pt x="221932" y="429802"/>
                  <a:pt x="249555" y="438375"/>
                  <a:pt x="277177" y="445042"/>
                </a:cubicBezTo>
                <a:cubicBezTo>
                  <a:pt x="332422" y="460282"/>
                  <a:pt x="387667" y="470760"/>
                  <a:pt x="442913" y="480285"/>
                </a:cubicBezTo>
                <a:cubicBezTo>
                  <a:pt x="497205" y="488857"/>
                  <a:pt x="551497" y="494572"/>
                  <a:pt x="603885" y="499335"/>
                </a:cubicBezTo>
                <a:cubicBezTo>
                  <a:pt x="709613" y="507907"/>
                  <a:pt x="809625" y="508860"/>
                  <a:pt x="903922" y="505050"/>
                </a:cubicBezTo>
                <a:cubicBezTo>
                  <a:pt x="998220" y="501240"/>
                  <a:pt x="1084898" y="492667"/>
                  <a:pt x="1163955" y="479332"/>
                </a:cubicBezTo>
                <a:cubicBezTo>
                  <a:pt x="1321117" y="453615"/>
                  <a:pt x="1446848" y="412657"/>
                  <a:pt x="1521142" y="363127"/>
                </a:cubicBezTo>
                <a:cubicBezTo>
                  <a:pt x="1558290" y="338362"/>
                  <a:pt x="1582103" y="311692"/>
                  <a:pt x="1590675" y="289785"/>
                </a:cubicBezTo>
                <a:cubicBezTo>
                  <a:pt x="1599248" y="267877"/>
                  <a:pt x="1597342" y="254542"/>
                  <a:pt x="1598295" y="255495"/>
                </a:cubicBezTo>
                <a:cubicBezTo>
                  <a:pt x="1598295" y="257400"/>
                  <a:pt x="1598295" y="259305"/>
                  <a:pt x="1597342" y="265020"/>
                </a:cubicBezTo>
                <a:cubicBezTo>
                  <a:pt x="1597342" y="267877"/>
                  <a:pt x="1596390" y="271687"/>
                  <a:pt x="1595438" y="276450"/>
                </a:cubicBezTo>
                <a:cubicBezTo>
                  <a:pt x="1594485" y="281212"/>
                  <a:pt x="1592580" y="285975"/>
                  <a:pt x="1590675" y="290737"/>
                </a:cubicBezTo>
                <a:cubicBezTo>
                  <a:pt x="1582103" y="312645"/>
                  <a:pt x="1558290" y="340267"/>
                  <a:pt x="1521142" y="365032"/>
                </a:cubicBezTo>
                <a:cubicBezTo>
                  <a:pt x="1445895" y="414562"/>
                  <a:pt x="1321117" y="456472"/>
                  <a:pt x="1163955" y="481237"/>
                </a:cubicBezTo>
                <a:cubicBezTo>
                  <a:pt x="1084898" y="494572"/>
                  <a:pt x="998220" y="503145"/>
                  <a:pt x="903922" y="506955"/>
                </a:cubicBezTo>
                <a:cubicBezTo>
                  <a:pt x="809625" y="510765"/>
                  <a:pt x="709613" y="509812"/>
                  <a:pt x="603885" y="501240"/>
                </a:cubicBezTo>
                <a:cubicBezTo>
                  <a:pt x="551497" y="497430"/>
                  <a:pt x="497205" y="490762"/>
                  <a:pt x="442913" y="482190"/>
                </a:cubicBezTo>
                <a:cubicBezTo>
                  <a:pt x="388620" y="473617"/>
                  <a:pt x="332422" y="462187"/>
                  <a:pt x="277177" y="446947"/>
                </a:cubicBezTo>
                <a:cubicBezTo>
                  <a:pt x="249555" y="439327"/>
                  <a:pt x="221932" y="430755"/>
                  <a:pt x="194310" y="420277"/>
                </a:cubicBezTo>
                <a:cubicBezTo>
                  <a:pt x="166688" y="409800"/>
                  <a:pt x="140017" y="398370"/>
                  <a:pt x="113347" y="385035"/>
                </a:cubicBezTo>
                <a:cubicBezTo>
                  <a:pt x="86677" y="370747"/>
                  <a:pt x="61913" y="354555"/>
                  <a:pt x="40005" y="333600"/>
                </a:cubicBezTo>
                <a:cubicBezTo>
                  <a:pt x="29527" y="323122"/>
                  <a:pt x="19050" y="311692"/>
                  <a:pt x="12382" y="298357"/>
                </a:cubicBezTo>
                <a:cubicBezTo>
                  <a:pt x="4763" y="285022"/>
                  <a:pt x="0" y="269782"/>
                  <a:pt x="0" y="254542"/>
                </a:cubicBezTo>
                <a:cubicBezTo>
                  <a:pt x="0" y="239302"/>
                  <a:pt x="4763" y="224062"/>
                  <a:pt x="12382" y="210727"/>
                </a:cubicBezTo>
                <a:cubicBezTo>
                  <a:pt x="20002" y="197392"/>
                  <a:pt x="29527" y="185962"/>
                  <a:pt x="40957" y="175485"/>
                </a:cubicBezTo>
                <a:cubicBezTo>
                  <a:pt x="62865" y="154530"/>
                  <a:pt x="88582" y="138337"/>
                  <a:pt x="114300" y="124050"/>
                </a:cubicBezTo>
                <a:cubicBezTo>
                  <a:pt x="140970" y="109762"/>
                  <a:pt x="167640" y="98332"/>
                  <a:pt x="195263" y="88807"/>
                </a:cubicBezTo>
                <a:cubicBezTo>
                  <a:pt x="222885" y="78330"/>
                  <a:pt x="250507" y="69757"/>
                  <a:pt x="278130" y="62137"/>
                </a:cubicBezTo>
                <a:cubicBezTo>
                  <a:pt x="333375" y="46897"/>
                  <a:pt x="389572" y="36420"/>
                  <a:pt x="443865" y="26895"/>
                </a:cubicBezTo>
                <a:cubicBezTo>
                  <a:pt x="498157" y="18322"/>
                  <a:pt x="552450" y="12607"/>
                  <a:pt x="604838" y="7845"/>
                </a:cubicBezTo>
                <a:cubicBezTo>
                  <a:pt x="710565" y="-728"/>
                  <a:pt x="810577" y="-1680"/>
                  <a:pt x="904875" y="2130"/>
                </a:cubicBezTo>
                <a:cubicBezTo>
                  <a:pt x="999172" y="5940"/>
                  <a:pt x="1085850" y="14512"/>
                  <a:pt x="1164907" y="27847"/>
                </a:cubicBezTo>
                <a:cubicBezTo>
                  <a:pt x="1322070" y="53565"/>
                  <a:pt x="1447800" y="94522"/>
                  <a:pt x="1522095" y="144052"/>
                </a:cubicBezTo>
                <a:cubicBezTo>
                  <a:pt x="1559242" y="168817"/>
                  <a:pt x="1583055" y="196440"/>
                  <a:pt x="1591628" y="218347"/>
                </a:cubicBezTo>
                <a:cubicBezTo>
                  <a:pt x="1593532" y="224062"/>
                  <a:pt x="1595438" y="228825"/>
                  <a:pt x="1596390" y="232635"/>
                </a:cubicBezTo>
                <a:cubicBezTo>
                  <a:pt x="1597342" y="237397"/>
                  <a:pt x="1598295" y="240255"/>
                  <a:pt x="1598295" y="244065"/>
                </a:cubicBezTo>
                <a:cubicBezTo>
                  <a:pt x="1598295" y="251685"/>
                  <a:pt x="1598295" y="253590"/>
                  <a:pt x="1598295" y="255495"/>
                </a:cubicBezTo>
                <a:close/>
              </a:path>
            </a:pathLst>
          </a:custGeom>
          <a:solidFill>
            <a:srgbClr val="0F0B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 173">
            <a:extLst>
              <a:ext uri="{FF2B5EF4-FFF2-40B4-BE49-F238E27FC236}">
                <a16:creationId xmlns="" xmlns:a16="http://schemas.microsoft.com/office/drawing/2014/main" id="{D00C587F-ECAF-FD4E-BB58-6E8CCFC6CC40}"/>
              </a:ext>
            </a:extLst>
          </p:cNvPr>
          <p:cNvSpPr/>
          <p:nvPr/>
        </p:nvSpPr>
        <p:spPr>
          <a:xfrm>
            <a:off x="7117385" y="3759773"/>
            <a:ext cx="77829" cy="77828"/>
          </a:xfrm>
          <a:custGeom>
            <a:avLst/>
            <a:gdLst>
              <a:gd name="connsiteX0" fmla="*/ 60960 w 60960"/>
              <a:gd name="connsiteY0" fmla="*/ 30480 h 60959"/>
              <a:gd name="connsiteX1" fmla="*/ 30480 w 60960"/>
              <a:gd name="connsiteY1" fmla="*/ 60960 h 60959"/>
              <a:gd name="connsiteX2" fmla="*/ 0 w 60960"/>
              <a:gd name="connsiteY2" fmla="*/ 30480 h 60959"/>
              <a:gd name="connsiteX3" fmla="*/ 30480 w 60960"/>
              <a:gd name="connsiteY3" fmla="*/ 0 h 60959"/>
              <a:gd name="connsiteX4" fmla="*/ 60960 w 60960"/>
              <a:gd name="connsiteY4" fmla="*/ 30480 h 60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" h="60959">
                <a:moveTo>
                  <a:pt x="60960" y="30480"/>
                </a:moveTo>
                <a:cubicBezTo>
                  <a:pt x="60960" y="47625"/>
                  <a:pt x="47625" y="60960"/>
                  <a:pt x="30480" y="60960"/>
                </a:cubicBezTo>
                <a:cubicBezTo>
                  <a:pt x="13335" y="60960"/>
                  <a:pt x="0" y="47625"/>
                  <a:pt x="0" y="30480"/>
                </a:cubicBezTo>
                <a:cubicBezTo>
                  <a:pt x="0" y="13335"/>
                  <a:pt x="13335" y="0"/>
                  <a:pt x="30480" y="0"/>
                </a:cubicBezTo>
                <a:cubicBezTo>
                  <a:pt x="47625" y="0"/>
                  <a:pt x="60960" y="13335"/>
                  <a:pt x="60960" y="30480"/>
                </a:cubicBezTo>
                <a:close/>
              </a:path>
            </a:pathLst>
          </a:custGeom>
          <a:solidFill>
            <a:srgbClr val="0F0B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 174">
            <a:extLst>
              <a:ext uri="{FF2B5EF4-FFF2-40B4-BE49-F238E27FC236}">
                <a16:creationId xmlns="" xmlns:a16="http://schemas.microsoft.com/office/drawing/2014/main" id="{49FA7937-A7B7-2A4C-9756-0D6D6B2F3492}"/>
              </a:ext>
            </a:extLst>
          </p:cNvPr>
          <p:cNvSpPr/>
          <p:nvPr/>
        </p:nvSpPr>
        <p:spPr>
          <a:xfrm>
            <a:off x="10628199" y="3785310"/>
            <a:ext cx="77828" cy="77828"/>
          </a:xfrm>
          <a:custGeom>
            <a:avLst/>
            <a:gdLst>
              <a:gd name="connsiteX0" fmla="*/ 60960 w 60959"/>
              <a:gd name="connsiteY0" fmla="*/ 30480 h 60959"/>
              <a:gd name="connsiteX1" fmla="*/ 30480 w 60959"/>
              <a:gd name="connsiteY1" fmla="*/ 60960 h 60959"/>
              <a:gd name="connsiteX2" fmla="*/ 0 w 60959"/>
              <a:gd name="connsiteY2" fmla="*/ 30480 h 60959"/>
              <a:gd name="connsiteX3" fmla="*/ 30480 w 60959"/>
              <a:gd name="connsiteY3" fmla="*/ 0 h 60959"/>
              <a:gd name="connsiteX4" fmla="*/ 60960 w 60959"/>
              <a:gd name="connsiteY4" fmla="*/ 30480 h 60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59" h="60959">
                <a:moveTo>
                  <a:pt x="60960" y="30480"/>
                </a:moveTo>
                <a:cubicBezTo>
                  <a:pt x="60960" y="47314"/>
                  <a:pt x="47314" y="60960"/>
                  <a:pt x="30480" y="60960"/>
                </a:cubicBezTo>
                <a:cubicBezTo>
                  <a:pt x="13646" y="60960"/>
                  <a:pt x="0" y="47314"/>
                  <a:pt x="0" y="30480"/>
                </a:cubicBezTo>
                <a:cubicBezTo>
                  <a:pt x="0" y="13646"/>
                  <a:pt x="13646" y="0"/>
                  <a:pt x="30480" y="0"/>
                </a:cubicBezTo>
                <a:cubicBezTo>
                  <a:pt x="47314" y="0"/>
                  <a:pt x="60960" y="13646"/>
                  <a:pt x="60960" y="30480"/>
                </a:cubicBezTo>
                <a:close/>
              </a:path>
            </a:pathLst>
          </a:custGeom>
          <a:solidFill>
            <a:srgbClr val="0F0B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 175">
            <a:extLst>
              <a:ext uri="{FF2B5EF4-FFF2-40B4-BE49-F238E27FC236}">
                <a16:creationId xmlns="" xmlns:a16="http://schemas.microsoft.com/office/drawing/2014/main" id="{661ABA64-B328-DF40-B8A1-3A0E8FC1BFE5}"/>
              </a:ext>
            </a:extLst>
          </p:cNvPr>
          <p:cNvSpPr/>
          <p:nvPr/>
        </p:nvSpPr>
        <p:spPr>
          <a:xfrm>
            <a:off x="9044868" y="5216633"/>
            <a:ext cx="77828" cy="77828"/>
          </a:xfrm>
          <a:custGeom>
            <a:avLst/>
            <a:gdLst>
              <a:gd name="connsiteX0" fmla="*/ 60960 w 60959"/>
              <a:gd name="connsiteY0" fmla="*/ 30480 h 60959"/>
              <a:gd name="connsiteX1" fmla="*/ 30480 w 60959"/>
              <a:gd name="connsiteY1" fmla="*/ 60960 h 60959"/>
              <a:gd name="connsiteX2" fmla="*/ 0 w 60959"/>
              <a:gd name="connsiteY2" fmla="*/ 30480 h 60959"/>
              <a:gd name="connsiteX3" fmla="*/ 30480 w 60959"/>
              <a:gd name="connsiteY3" fmla="*/ 0 h 60959"/>
              <a:gd name="connsiteX4" fmla="*/ 60960 w 60959"/>
              <a:gd name="connsiteY4" fmla="*/ 30480 h 60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59" h="60959">
                <a:moveTo>
                  <a:pt x="60960" y="30480"/>
                </a:moveTo>
                <a:cubicBezTo>
                  <a:pt x="60960" y="47625"/>
                  <a:pt x="47625" y="60960"/>
                  <a:pt x="30480" y="60960"/>
                </a:cubicBezTo>
                <a:cubicBezTo>
                  <a:pt x="13335" y="60960"/>
                  <a:pt x="0" y="47625"/>
                  <a:pt x="0" y="30480"/>
                </a:cubicBezTo>
                <a:cubicBezTo>
                  <a:pt x="0" y="13335"/>
                  <a:pt x="13335" y="0"/>
                  <a:pt x="30480" y="0"/>
                </a:cubicBezTo>
                <a:cubicBezTo>
                  <a:pt x="47625" y="0"/>
                  <a:pt x="60960" y="13335"/>
                  <a:pt x="60960" y="30480"/>
                </a:cubicBezTo>
                <a:close/>
              </a:path>
            </a:pathLst>
          </a:custGeom>
          <a:solidFill>
            <a:srgbClr val="0F0B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 176">
            <a:extLst>
              <a:ext uri="{FF2B5EF4-FFF2-40B4-BE49-F238E27FC236}">
                <a16:creationId xmlns="" xmlns:a16="http://schemas.microsoft.com/office/drawing/2014/main" id="{C8B5985E-7C71-0048-8A79-2E2FC6634937}"/>
              </a:ext>
            </a:extLst>
          </p:cNvPr>
          <p:cNvSpPr/>
          <p:nvPr/>
        </p:nvSpPr>
        <p:spPr>
          <a:xfrm>
            <a:off x="7904188" y="4237691"/>
            <a:ext cx="38913" cy="38914"/>
          </a:xfrm>
          <a:custGeom>
            <a:avLst/>
            <a:gdLst>
              <a:gd name="connsiteX0" fmla="*/ 30480 w 30479"/>
              <a:gd name="connsiteY0" fmla="*/ 15240 h 30480"/>
              <a:gd name="connsiteX1" fmla="*/ 15240 w 30479"/>
              <a:gd name="connsiteY1" fmla="*/ 30480 h 30480"/>
              <a:gd name="connsiteX2" fmla="*/ 0 w 30479"/>
              <a:gd name="connsiteY2" fmla="*/ 15240 h 30480"/>
              <a:gd name="connsiteX3" fmla="*/ 15240 w 30479"/>
              <a:gd name="connsiteY3" fmla="*/ 0 h 30480"/>
              <a:gd name="connsiteX4" fmla="*/ 30480 w 30479"/>
              <a:gd name="connsiteY4" fmla="*/ 15240 h 3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79" h="30480">
                <a:moveTo>
                  <a:pt x="30480" y="15240"/>
                </a:moveTo>
                <a:cubicBezTo>
                  <a:pt x="30480" y="23813"/>
                  <a:pt x="23813" y="30480"/>
                  <a:pt x="15240" y="30480"/>
                </a:cubicBezTo>
                <a:cubicBezTo>
                  <a:pt x="6667" y="30480"/>
                  <a:pt x="0" y="23813"/>
                  <a:pt x="0" y="15240"/>
                </a:cubicBezTo>
                <a:cubicBezTo>
                  <a:pt x="0" y="6668"/>
                  <a:pt x="6667" y="0"/>
                  <a:pt x="15240" y="0"/>
                </a:cubicBezTo>
                <a:cubicBezTo>
                  <a:pt x="23813" y="0"/>
                  <a:pt x="30480" y="6668"/>
                  <a:pt x="30480" y="15240"/>
                </a:cubicBezTo>
                <a:close/>
              </a:path>
            </a:pathLst>
          </a:custGeom>
          <a:solidFill>
            <a:srgbClr val="0F0B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 177">
            <a:extLst>
              <a:ext uri="{FF2B5EF4-FFF2-40B4-BE49-F238E27FC236}">
                <a16:creationId xmlns="" xmlns:a16="http://schemas.microsoft.com/office/drawing/2014/main" id="{34267BF5-4DB2-BE45-B33C-3507C745E990}"/>
              </a:ext>
            </a:extLst>
          </p:cNvPr>
          <p:cNvSpPr/>
          <p:nvPr/>
        </p:nvSpPr>
        <p:spPr>
          <a:xfrm>
            <a:off x="10319316" y="4708313"/>
            <a:ext cx="38914" cy="38913"/>
          </a:xfrm>
          <a:custGeom>
            <a:avLst/>
            <a:gdLst>
              <a:gd name="connsiteX0" fmla="*/ 30480 w 30480"/>
              <a:gd name="connsiteY0" fmla="*/ 15240 h 30479"/>
              <a:gd name="connsiteX1" fmla="*/ 15240 w 30480"/>
              <a:gd name="connsiteY1" fmla="*/ 30480 h 30479"/>
              <a:gd name="connsiteX2" fmla="*/ 0 w 30480"/>
              <a:gd name="connsiteY2" fmla="*/ 15240 h 30479"/>
              <a:gd name="connsiteX3" fmla="*/ 15240 w 30480"/>
              <a:gd name="connsiteY3" fmla="*/ 0 h 30479"/>
              <a:gd name="connsiteX4" fmla="*/ 30480 w 30480"/>
              <a:gd name="connsiteY4" fmla="*/ 15240 h 30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80" h="30479">
                <a:moveTo>
                  <a:pt x="30480" y="15240"/>
                </a:moveTo>
                <a:cubicBezTo>
                  <a:pt x="30480" y="23813"/>
                  <a:pt x="23813" y="30480"/>
                  <a:pt x="15240" y="30480"/>
                </a:cubicBezTo>
                <a:cubicBezTo>
                  <a:pt x="6668" y="30480"/>
                  <a:pt x="0" y="23813"/>
                  <a:pt x="0" y="15240"/>
                </a:cubicBezTo>
                <a:cubicBezTo>
                  <a:pt x="0" y="6667"/>
                  <a:pt x="6668" y="0"/>
                  <a:pt x="15240" y="0"/>
                </a:cubicBezTo>
                <a:cubicBezTo>
                  <a:pt x="23813" y="0"/>
                  <a:pt x="30480" y="6667"/>
                  <a:pt x="30480" y="15240"/>
                </a:cubicBezTo>
                <a:close/>
              </a:path>
            </a:pathLst>
          </a:custGeom>
          <a:solidFill>
            <a:srgbClr val="0F0B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 178">
            <a:extLst>
              <a:ext uri="{FF2B5EF4-FFF2-40B4-BE49-F238E27FC236}">
                <a16:creationId xmlns="" xmlns:a16="http://schemas.microsoft.com/office/drawing/2014/main" id="{5B45B719-FE60-A04C-BD21-7ECDB95F1A50}"/>
              </a:ext>
            </a:extLst>
          </p:cNvPr>
          <p:cNvSpPr/>
          <p:nvPr/>
        </p:nvSpPr>
        <p:spPr>
          <a:xfrm>
            <a:off x="8785844" y="5605778"/>
            <a:ext cx="38913" cy="38914"/>
          </a:xfrm>
          <a:custGeom>
            <a:avLst/>
            <a:gdLst>
              <a:gd name="connsiteX0" fmla="*/ 30480 w 30479"/>
              <a:gd name="connsiteY0" fmla="*/ 15240 h 30480"/>
              <a:gd name="connsiteX1" fmla="*/ 15240 w 30479"/>
              <a:gd name="connsiteY1" fmla="*/ 30480 h 30480"/>
              <a:gd name="connsiteX2" fmla="*/ 0 w 30479"/>
              <a:gd name="connsiteY2" fmla="*/ 15240 h 30480"/>
              <a:gd name="connsiteX3" fmla="*/ 15240 w 30479"/>
              <a:gd name="connsiteY3" fmla="*/ 0 h 30480"/>
              <a:gd name="connsiteX4" fmla="*/ 30480 w 30479"/>
              <a:gd name="connsiteY4" fmla="*/ 15240 h 30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79" h="30480">
                <a:moveTo>
                  <a:pt x="30480" y="15240"/>
                </a:moveTo>
                <a:cubicBezTo>
                  <a:pt x="30480" y="23813"/>
                  <a:pt x="23813" y="30480"/>
                  <a:pt x="15240" y="30480"/>
                </a:cubicBezTo>
                <a:cubicBezTo>
                  <a:pt x="6667" y="30480"/>
                  <a:pt x="0" y="23813"/>
                  <a:pt x="0" y="15240"/>
                </a:cubicBezTo>
                <a:cubicBezTo>
                  <a:pt x="0" y="6668"/>
                  <a:pt x="6667" y="0"/>
                  <a:pt x="15240" y="0"/>
                </a:cubicBezTo>
                <a:cubicBezTo>
                  <a:pt x="23813" y="0"/>
                  <a:pt x="30480" y="7620"/>
                  <a:pt x="30480" y="15240"/>
                </a:cubicBezTo>
                <a:close/>
              </a:path>
            </a:pathLst>
          </a:custGeom>
          <a:solidFill>
            <a:srgbClr val="0F0B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 179">
            <a:extLst>
              <a:ext uri="{FF2B5EF4-FFF2-40B4-BE49-F238E27FC236}">
                <a16:creationId xmlns="" xmlns:a16="http://schemas.microsoft.com/office/drawing/2014/main" id="{3D929CA7-C777-104D-8784-5CEC71462A14}"/>
              </a:ext>
            </a:extLst>
          </p:cNvPr>
          <p:cNvSpPr/>
          <p:nvPr/>
        </p:nvSpPr>
        <p:spPr>
          <a:xfrm>
            <a:off x="7802037" y="2217788"/>
            <a:ext cx="19457" cy="19457"/>
          </a:xfrm>
          <a:custGeom>
            <a:avLst/>
            <a:gdLst>
              <a:gd name="connsiteX0" fmla="*/ 15240 w 15240"/>
              <a:gd name="connsiteY0" fmla="*/ 7620 h 15240"/>
              <a:gd name="connsiteX1" fmla="*/ 7620 w 15240"/>
              <a:gd name="connsiteY1" fmla="*/ 15240 h 15240"/>
              <a:gd name="connsiteX2" fmla="*/ 0 w 15240"/>
              <a:gd name="connsiteY2" fmla="*/ 7620 h 15240"/>
              <a:gd name="connsiteX3" fmla="*/ 7620 w 15240"/>
              <a:gd name="connsiteY3" fmla="*/ 0 h 15240"/>
              <a:gd name="connsiteX4" fmla="*/ 15240 w 15240"/>
              <a:gd name="connsiteY4" fmla="*/ 7620 h 1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" h="15240">
                <a:moveTo>
                  <a:pt x="15240" y="7620"/>
                </a:moveTo>
                <a:cubicBezTo>
                  <a:pt x="15240" y="11828"/>
                  <a:pt x="11828" y="15240"/>
                  <a:pt x="7620" y="15240"/>
                </a:cubicBezTo>
                <a:cubicBezTo>
                  <a:pt x="3412" y="15240"/>
                  <a:pt x="0" y="11828"/>
                  <a:pt x="0" y="7620"/>
                </a:cubicBezTo>
                <a:cubicBezTo>
                  <a:pt x="0" y="3412"/>
                  <a:pt x="3412" y="0"/>
                  <a:pt x="7620" y="0"/>
                </a:cubicBezTo>
                <a:cubicBezTo>
                  <a:pt x="11828" y="0"/>
                  <a:pt x="15240" y="3412"/>
                  <a:pt x="15240" y="7620"/>
                </a:cubicBezTo>
                <a:close/>
              </a:path>
            </a:pathLst>
          </a:custGeom>
          <a:solidFill>
            <a:srgbClr val="E8505B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82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8081735" y="2792991"/>
            <a:ext cx="1479965" cy="1018197"/>
            <a:chOff x="8506589" y="2930842"/>
            <a:chExt cx="1159192" cy="797509"/>
          </a:xfrm>
        </p:grpSpPr>
        <p:sp>
          <p:nvSpPr>
            <p:cNvPr id="183" name="Freeform 182">
              <a:extLst>
                <a:ext uri="{FF2B5EF4-FFF2-40B4-BE49-F238E27FC236}">
                  <a16:creationId xmlns="" xmlns:a16="http://schemas.microsoft.com/office/drawing/2014/main" id="{8A53FC50-AA4C-D746-822E-2A142437C25E}"/>
                </a:ext>
              </a:extLst>
            </p:cNvPr>
            <p:cNvSpPr/>
            <p:nvPr/>
          </p:nvSpPr>
          <p:spPr>
            <a:xfrm>
              <a:off x="8506589" y="2930842"/>
              <a:ext cx="1159192" cy="797509"/>
            </a:xfrm>
            <a:custGeom>
              <a:avLst/>
              <a:gdLst>
                <a:gd name="connsiteX0" fmla="*/ 1159193 w 1159192"/>
                <a:gd name="connsiteY0" fmla="*/ 726758 h 797509"/>
                <a:gd name="connsiteX1" fmla="*/ 45720 w 1159192"/>
                <a:gd name="connsiteY1" fmla="*/ 726758 h 797509"/>
                <a:gd name="connsiteX2" fmla="*/ 0 w 1159192"/>
                <a:gd name="connsiteY2" fmla="*/ 17145 h 797509"/>
                <a:gd name="connsiteX3" fmla="*/ 1158240 w 1159192"/>
                <a:gd name="connsiteY3" fmla="*/ 0 h 797509"/>
                <a:gd name="connsiteX4" fmla="*/ 1158240 w 1159192"/>
                <a:gd name="connsiteY4" fmla="*/ 726758 h 79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9192" h="797509">
                  <a:moveTo>
                    <a:pt x="1159193" y="726758"/>
                  </a:moveTo>
                  <a:cubicBezTo>
                    <a:pt x="789622" y="824865"/>
                    <a:pt x="434340" y="817245"/>
                    <a:pt x="45720" y="726758"/>
                  </a:cubicBezTo>
                  <a:lnTo>
                    <a:pt x="0" y="17145"/>
                  </a:lnTo>
                  <a:cubicBezTo>
                    <a:pt x="401003" y="95250"/>
                    <a:pt x="802958" y="85725"/>
                    <a:pt x="1158240" y="0"/>
                  </a:cubicBezTo>
                  <a:lnTo>
                    <a:pt x="1158240" y="726758"/>
                  </a:lnTo>
                  <a:close/>
                </a:path>
              </a:pathLst>
            </a:custGeom>
            <a:solidFill>
              <a:srgbClr val="E8505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4" name="Graphic 5">
              <a:extLst>
                <a:ext uri="{FF2B5EF4-FFF2-40B4-BE49-F238E27FC236}">
                  <a16:creationId xmlns="" xmlns:a16="http://schemas.microsoft.com/office/drawing/2014/main" id="{775537EB-16E1-434B-8E07-F75023360E9D}"/>
                </a:ext>
              </a:extLst>
            </p:cNvPr>
            <p:cNvGrpSpPr/>
            <p:nvPr/>
          </p:nvGrpSpPr>
          <p:grpSpPr>
            <a:xfrm>
              <a:off x="8506589" y="2930842"/>
              <a:ext cx="1159192" cy="797509"/>
              <a:chOff x="8506589" y="2930842"/>
              <a:chExt cx="1159192" cy="797509"/>
            </a:xfrm>
          </p:grpSpPr>
          <p:sp>
            <p:nvSpPr>
              <p:cNvPr id="185" name="Freeform 184">
                <a:extLst>
                  <a:ext uri="{FF2B5EF4-FFF2-40B4-BE49-F238E27FC236}">
                    <a16:creationId xmlns="" xmlns:a16="http://schemas.microsoft.com/office/drawing/2014/main" id="{E95EDC6E-C7E9-604A-84C4-2F6FF9780394}"/>
                  </a:ext>
                </a:extLst>
              </p:cNvPr>
              <p:cNvSpPr/>
              <p:nvPr/>
            </p:nvSpPr>
            <p:spPr>
              <a:xfrm>
                <a:off x="8506589" y="2930842"/>
                <a:ext cx="1159192" cy="797509"/>
              </a:xfrm>
              <a:custGeom>
                <a:avLst/>
                <a:gdLst>
                  <a:gd name="connsiteX0" fmla="*/ 1159193 w 1159192"/>
                  <a:gd name="connsiteY0" fmla="*/ 726758 h 797509"/>
                  <a:gd name="connsiteX1" fmla="*/ 45720 w 1159192"/>
                  <a:gd name="connsiteY1" fmla="*/ 726758 h 797509"/>
                  <a:gd name="connsiteX2" fmla="*/ 0 w 1159192"/>
                  <a:gd name="connsiteY2" fmla="*/ 17145 h 797509"/>
                  <a:gd name="connsiteX3" fmla="*/ 1158240 w 1159192"/>
                  <a:gd name="connsiteY3" fmla="*/ 0 h 797509"/>
                  <a:gd name="connsiteX4" fmla="*/ 1158240 w 1159192"/>
                  <a:gd name="connsiteY4" fmla="*/ 726758 h 797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9192" h="797509">
                    <a:moveTo>
                      <a:pt x="1159193" y="726758"/>
                    </a:moveTo>
                    <a:cubicBezTo>
                      <a:pt x="789622" y="824865"/>
                      <a:pt x="434340" y="817245"/>
                      <a:pt x="45720" y="726758"/>
                    </a:cubicBezTo>
                    <a:lnTo>
                      <a:pt x="0" y="17145"/>
                    </a:lnTo>
                    <a:cubicBezTo>
                      <a:pt x="401003" y="95250"/>
                      <a:pt x="802958" y="85725"/>
                      <a:pt x="1158240" y="0"/>
                    </a:cubicBezTo>
                    <a:lnTo>
                      <a:pt x="1158240" y="726758"/>
                    </a:lnTo>
                    <a:close/>
                  </a:path>
                </a:pathLst>
              </a:custGeom>
              <a:solidFill>
                <a:srgbClr val="868AE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="" xmlns:a16="http://schemas.microsoft.com/office/drawing/2014/main" id="{BE990D34-D32D-8441-912F-F6AA071962CC}"/>
                  </a:ext>
                </a:extLst>
              </p:cNvPr>
              <p:cNvSpPr/>
              <p:nvPr/>
            </p:nvSpPr>
            <p:spPr>
              <a:xfrm>
                <a:off x="8625651" y="3549015"/>
                <a:ext cx="982980" cy="86809"/>
              </a:xfrm>
              <a:custGeom>
                <a:avLst/>
                <a:gdLst>
                  <a:gd name="connsiteX0" fmla="*/ 982980 w 982980"/>
                  <a:gd name="connsiteY0" fmla="*/ 0 h 86809"/>
                  <a:gd name="connsiteX1" fmla="*/ 981075 w 982980"/>
                  <a:gd name="connsiteY1" fmla="*/ 953 h 86809"/>
                  <a:gd name="connsiteX2" fmla="*/ 974408 w 982980"/>
                  <a:gd name="connsiteY2" fmla="*/ 3810 h 86809"/>
                  <a:gd name="connsiteX3" fmla="*/ 947738 w 982980"/>
                  <a:gd name="connsiteY3" fmla="*/ 14288 h 86809"/>
                  <a:gd name="connsiteX4" fmla="*/ 845820 w 982980"/>
                  <a:gd name="connsiteY4" fmla="*/ 46672 h 86809"/>
                  <a:gd name="connsiteX5" fmla="*/ 495300 w 982980"/>
                  <a:gd name="connsiteY5" fmla="*/ 86678 h 86809"/>
                  <a:gd name="connsiteX6" fmla="*/ 143828 w 982980"/>
                  <a:gd name="connsiteY6" fmla="*/ 49530 h 86809"/>
                  <a:gd name="connsiteX7" fmla="*/ 39053 w 982980"/>
                  <a:gd name="connsiteY7" fmla="*/ 27622 h 86809"/>
                  <a:gd name="connsiteX8" fmla="*/ 10478 w 982980"/>
                  <a:gd name="connsiteY8" fmla="*/ 20955 h 86809"/>
                  <a:gd name="connsiteX9" fmla="*/ 2858 w 982980"/>
                  <a:gd name="connsiteY9" fmla="*/ 19050 h 86809"/>
                  <a:gd name="connsiteX10" fmla="*/ 0 w 982980"/>
                  <a:gd name="connsiteY10" fmla="*/ 18097 h 86809"/>
                  <a:gd name="connsiteX11" fmla="*/ 2858 w 982980"/>
                  <a:gd name="connsiteY11" fmla="*/ 18097 h 86809"/>
                  <a:gd name="connsiteX12" fmla="*/ 10478 w 982980"/>
                  <a:gd name="connsiteY12" fmla="*/ 19050 h 86809"/>
                  <a:gd name="connsiteX13" fmla="*/ 39053 w 982980"/>
                  <a:gd name="connsiteY13" fmla="*/ 24765 h 86809"/>
                  <a:gd name="connsiteX14" fmla="*/ 143828 w 982980"/>
                  <a:gd name="connsiteY14" fmla="*/ 44767 h 86809"/>
                  <a:gd name="connsiteX15" fmla="*/ 494348 w 982980"/>
                  <a:gd name="connsiteY15" fmla="*/ 80963 h 86809"/>
                  <a:gd name="connsiteX16" fmla="*/ 843915 w 982980"/>
                  <a:gd name="connsiteY16" fmla="*/ 42863 h 86809"/>
                  <a:gd name="connsiteX17" fmla="*/ 946785 w 982980"/>
                  <a:gd name="connsiteY17" fmla="*/ 12382 h 86809"/>
                  <a:gd name="connsiteX18" fmla="*/ 974408 w 982980"/>
                  <a:gd name="connsiteY18" fmla="*/ 2857 h 86809"/>
                  <a:gd name="connsiteX19" fmla="*/ 982028 w 982980"/>
                  <a:gd name="connsiteY19" fmla="*/ 0 h 86809"/>
                  <a:gd name="connsiteX20" fmla="*/ 982980 w 982980"/>
                  <a:gd name="connsiteY20" fmla="*/ 0 h 86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82980" h="86809">
                    <a:moveTo>
                      <a:pt x="982980" y="0"/>
                    </a:moveTo>
                    <a:cubicBezTo>
                      <a:pt x="982980" y="0"/>
                      <a:pt x="982028" y="0"/>
                      <a:pt x="981075" y="953"/>
                    </a:cubicBezTo>
                    <a:cubicBezTo>
                      <a:pt x="979170" y="1905"/>
                      <a:pt x="977265" y="2857"/>
                      <a:pt x="974408" y="3810"/>
                    </a:cubicBezTo>
                    <a:cubicBezTo>
                      <a:pt x="968693" y="6667"/>
                      <a:pt x="959168" y="10478"/>
                      <a:pt x="947738" y="14288"/>
                    </a:cubicBezTo>
                    <a:cubicBezTo>
                      <a:pt x="923925" y="22860"/>
                      <a:pt x="889635" y="35242"/>
                      <a:pt x="845820" y="46672"/>
                    </a:cubicBezTo>
                    <a:cubicBezTo>
                      <a:pt x="758190" y="69532"/>
                      <a:pt x="633413" y="88582"/>
                      <a:pt x="495300" y="86678"/>
                    </a:cubicBezTo>
                    <a:cubicBezTo>
                      <a:pt x="357188" y="84772"/>
                      <a:pt x="233363" y="65722"/>
                      <a:pt x="143828" y="49530"/>
                    </a:cubicBezTo>
                    <a:cubicBezTo>
                      <a:pt x="99060" y="40957"/>
                      <a:pt x="63818" y="33338"/>
                      <a:pt x="39053" y="27622"/>
                    </a:cubicBezTo>
                    <a:cubicBezTo>
                      <a:pt x="26670" y="24765"/>
                      <a:pt x="17145" y="22860"/>
                      <a:pt x="10478" y="20955"/>
                    </a:cubicBezTo>
                    <a:cubicBezTo>
                      <a:pt x="7620" y="20003"/>
                      <a:pt x="4763" y="20003"/>
                      <a:pt x="2858" y="19050"/>
                    </a:cubicBezTo>
                    <a:cubicBezTo>
                      <a:pt x="953" y="19050"/>
                      <a:pt x="0" y="18097"/>
                      <a:pt x="0" y="18097"/>
                    </a:cubicBezTo>
                    <a:cubicBezTo>
                      <a:pt x="0" y="18097"/>
                      <a:pt x="953" y="18097"/>
                      <a:pt x="2858" y="18097"/>
                    </a:cubicBezTo>
                    <a:cubicBezTo>
                      <a:pt x="4763" y="18097"/>
                      <a:pt x="7620" y="19050"/>
                      <a:pt x="10478" y="19050"/>
                    </a:cubicBezTo>
                    <a:cubicBezTo>
                      <a:pt x="17145" y="20003"/>
                      <a:pt x="26670" y="22860"/>
                      <a:pt x="39053" y="24765"/>
                    </a:cubicBezTo>
                    <a:cubicBezTo>
                      <a:pt x="63818" y="29528"/>
                      <a:pt x="100013" y="37147"/>
                      <a:pt x="143828" y="44767"/>
                    </a:cubicBezTo>
                    <a:cubicBezTo>
                      <a:pt x="232410" y="60960"/>
                      <a:pt x="356235" y="79057"/>
                      <a:pt x="494348" y="80963"/>
                    </a:cubicBezTo>
                    <a:cubicBezTo>
                      <a:pt x="632460" y="82867"/>
                      <a:pt x="756285" y="64770"/>
                      <a:pt x="843915" y="42863"/>
                    </a:cubicBezTo>
                    <a:cubicBezTo>
                      <a:pt x="887730" y="31432"/>
                      <a:pt x="922972" y="20955"/>
                      <a:pt x="946785" y="12382"/>
                    </a:cubicBezTo>
                    <a:cubicBezTo>
                      <a:pt x="959168" y="8572"/>
                      <a:pt x="967740" y="4763"/>
                      <a:pt x="974408" y="2857"/>
                    </a:cubicBezTo>
                    <a:cubicBezTo>
                      <a:pt x="977265" y="1905"/>
                      <a:pt x="980122" y="953"/>
                      <a:pt x="982028" y="0"/>
                    </a:cubicBezTo>
                    <a:cubicBezTo>
                      <a:pt x="982028" y="953"/>
                      <a:pt x="982980" y="0"/>
                      <a:pt x="98298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 186">
                <a:extLst>
                  <a:ext uri="{FF2B5EF4-FFF2-40B4-BE49-F238E27FC236}">
                    <a16:creationId xmlns="" xmlns:a16="http://schemas.microsoft.com/office/drawing/2014/main" id="{86190DA4-96DB-4F4D-B613-0420EE63FFE3}"/>
                  </a:ext>
                </a:extLst>
              </p:cNvPr>
              <p:cNvSpPr/>
              <p:nvPr/>
            </p:nvSpPr>
            <p:spPr>
              <a:xfrm>
                <a:off x="8924737" y="3314223"/>
                <a:ext cx="141922" cy="272842"/>
              </a:xfrm>
              <a:custGeom>
                <a:avLst/>
                <a:gdLst>
                  <a:gd name="connsiteX0" fmla="*/ 141922 w 141922"/>
                  <a:gd name="connsiteY0" fmla="*/ 264319 h 272842"/>
                  <a:gd name="connsiteX1" fmla="*/ 0 w 141922"/>
                  <a:gd name="connsiteY1" fmla="*/ 259556 h 272842"/>
                  <a:gd name="connsiteX2" fmla="*/ 0 w 141922"/>
                  <a:gd name="connsiteY2" fmla="*/ 7144 h 272842"/>
                  <a:gd name="connsiteX3" fmla="*/ 141922 w 141922"/>
                  <a:gd name="connsiteY3" fmla="*/ 7144 h 272842"/>
                  <a:gd name="connsiteX4" fmla="*/ 141922 w 141922"/>
                  <a:gd name="connsiteY4" fmla="*/ 264319 h 272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922" h="272842">
                    <a:moveTo>
                      <a:pt x="141922" y="264319"/>
                    </a:moveTo>
                    <a:cubicBezTo>
                      <a:pt x="95250" y="277654"/>
                      <a:pt x="47625" y="274796"/>
                      <a:pt x="0" y="259556"/>
                    </a:cubicBezTo>
                    <a:lnTo>
                      <a:pt x="0" y="7144"/>
                    </a:lnTo>
                    <a:cubicBezTo>
                      <a:pt x="47625" y="-2381"/>
                      <a:pt x="95250" y="-2381"/>
                      <a:pt x="141922" y="7144"/>
                    </a:cubicBezTo>
                    <a:lnTo>
                      <a:pt x="141922" y="264319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 187">
                <a:extLst>
                  <a:ext uri="{FF2B5EF4-FFF2-40B4-BE49-F238E27FC236}">
                    <a16:creationId xmlns="" xmlns:a16="http://schemas.microsoft.com/office/drawing/2014/main" id="{3C83AEDC-C8F9-DA47-8147-DD38EA7D3332}"/>
                  </a:ext>
                </a:extLst>
              </p:cNvPr>
              <p:cNvSpPr/>
              <p:nvPr/>
            </p:nvSpPr>
            <p:spPr>
              <a:xfrm>
                <a:off x="9140954" y="3178968"/>
                <a:ext cx="155257" cy="401478"/>
              </a:xfrm>
              <a:custGeom>
                <a:avLst/>
                <a:gdLst>
                  <a:gd name="connsiteX0" fmla="*/ 155257 w 155257"/>
                  <a:gd name="connsiteY0" fmla="*/ 384334 h 401478"/>
                  <a:gd name="connsiteX1" fmla="*/ 155257 w 155257"/>
                  <a:gd name="connsiteY1" fmla="*/ 382429 h 401478"/>
                  <a:gd name="connsiteX2" fmla="*/ 155257 w 155257"/>
                  <a:gd name="connsiteY2" fmla="*/ 376714 h 401478"/>
                  <a:gd name="connsiteX3" fmla="*/ 154305 w 155257"/>
                  <a:gd name="connsiteY3" fmla="*/ 355759 h 401478"/>
                  <a:gd name="connsiteX4" fmla="*/ 152400 w 155257"/>
                  <a:gd name="connsiteY4" fmla="*/ 277654 h 401478"/>
                  <a:gd name="connsiteX5" fmla="*/ 148590 w 155257"/>
                  <a:gd name="connsiteY5" fmla="*/ 8096 h 401478"/>
                  <a:gd name="connsiteX6" fmla="*/ 150495 w 155257"/>
                  <a:gd name="connsiteY6" fmla="*/ 10001 h 401478"/>
                  <a:gd name="connsiteX7" fmla="*/ 3810 w 155257"/>
                  <a:gd name="connsiteY7" fmla="*/ 10001 h 401478"/>
                  <a:gd name="connsiteX8" fmla="*/ 5715 w 155257"/>
                  <a:gd name="connsiteY8" fmla="*/ 7144 h 401478"/>
                  <a:gd name="connsiteX9" fmla="*/ 5715 w 155257"/>
                  <a:gd name="connsiteY9" fmla="*/ 11906 h 401478"/>
                  <a:gd name="connsiteX10" fmla="*/ 9525 w 155257"/>
                  <a:gd name="connsiteY10" fmla="*/ 391954 h 401478"/>
                  <a:gd name="connsiteX11" fmla="*/ 8572 w 155257"/>
                  <a:gd name="connsiteY11" fmla="*/ 390049 h 401478"/>
                  <a:gd name="connsiteX12" fmla="*/ 70485 w 155257"/>
                  <a:gd name="connsiteY12" fmla="*/ 397669 h 401478"/>
                  <a:gd name="connsiteX13" fmla="*/ 117157 w 155257"/>
                  <a:gd name="connsiteY13" fmla="*/ 393859 h 401478"/>
                  <a:gd name="connsiteX14" fmla="*/ 145732 w 155257"/>
                  <a:gd name="connsiteY14" fmla="*/ 386239 h 401478"/>
                  <a:gd name="connsiteX15" fmla="*/ 153353 w 155257"/>
                  <a:gd name="connsiteY15" fmla="*/ 383381 h 401478"/>
                  <a:gd name="connsiteX16" fmla="*/ 155257 w 155257"/>
                  <a:gd name="connsiteY16" fmla="*/ 384334 h 401478"/>
                  <a:gd name="connsiteX17" fmla="*/ 153353 w 155257"/>
                  <a:gd name="connsiteY17" fmla="*/ 385286 h 401478"/>
                  <a:gd name="connsiteX18" fmla="*/ 145732 w 155257"/>
                  <a:gd name="connsiteY18" fmla="*/ 388144 h 401478"/>
                  <a:gd name="connsiteX19" fmla="*/ 117157 w 155257"/>
                  <a:gd name="connsiteY19" fmla="*/ 396716 h 401478"/>
                  <a:gd name="connsiteX20" fmla="*/ 69532 w 155257"/>
                  <a:gd name="connsiteY20" fmla="*/ 401479 h 401478"/>
                  <a:gd name="connsiteX21" fmla="*/ 6667 w 155257"/>
                  <a:gd name="connsiteY21" fmla="*/ 394811 h 401478"/>
                  <a:gd name="connsiteX22" fmla="*/ 5715 w 155257"/>
                  <a:gd name="connsiteY22" fmla="*/ 394811 h 401478"/>
                  <a:gd name="connsiteX23" fmla="*/ 5715 w 155257"/>
                  <a:gd name="connsiteY23" fmla="*/ 393859 h 401478"/>
                  <a:gd name="connsiteX24" fmla="*/ 0 w 155257"/>
                  <a:gd name="connsiteY24" fmla="*/ 13811 h 401478"/>
                  <a:gd name="connsiteX25" fmla="*/ 0 w 155257"/>
                  <a:gd name="connsiteY25" fmla="*/ 9049 h 401478"/>
                  <a:gd name="connsiteX26" fmla="*/ 0 w 155257"/>
                  <a:gd name="connsiteY26" fmla="*/ 7144 h 401478"/>
                  <a:gd name="connsiteX27" fmla="*/ 1905 w 155257"/>
                  <a:gd name="connsiteY27" fmla="*/ 7144 h 401478"/>
                  <a:gd name="connsiteX28" fmla="*/ 150495 w 155257"/>
                  <a:gd name="connsiteY28" fmla="*/ 7144 h 401478"/>
                  <a:gd name="connsiteX29" fmla="*/ 152400 w 155257"/>
                  <a:gd name="connsiteY29" fmla="*/ 7144 h 401478"/>
                  <a:gd name="connsiteX30" fmla="*/ 152400 w 155257"/>
                  <a:gd name="connsiteY30" fmla="*/ 9049 h 401478"/>
                  <a:gd name="connsiteX31" fmla="*/ 154305 w 155257"/>
                  <a:gd name="connsiteY31" fmla="*/ 279559 h 401478"/>
                  <a:gd name="connsiteX32" fmla="*/ 154305 w 155257"/>
                  <a:gd name="connsiteY32" fmla="*/ 357664 h 401478"/>
                  <a:gd name="connsiteX33" fmla="*/ 154305 w 155257"/>
                  <a:gd name="connsiteY33" fmla="*/ 378619 h 401478"/>
                  <a:gd name="connsiteX34" fmla="*/ 154305 w 155257"/>
                  <a:gd name="connsiteY34" fmla="*/ 384334 h 401478"/>
                  <a:gd name="connsiteX35" fmla="*/ 155257 w 155257"/>
                  <a:gd name="connsiteY35" fmla="*/ 384334 h 401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55257" h="401478">
                    <a:moveTo>
                      <a:pt x="155257" y="384334"/>
                    </a:moveTo>
                    <a:cubicBezTo>
                      <a:pt x="155257" y="384334"/>
                      <a:pt x="155257" y="383381"/>
                      <a:pt x="155257" y="382429"/>
                    </a:cubicBezTo>
                    <a:cubicBezTo>
                      <a:pt x="155257" y="380524"/>
                      <a:pt x="155257" y="379571"/>
                      <a:pt x="155257" y="376714"/>
                    </a:cubicBezTo>
                    <a:cubicBezTo>
                      <a:pt x="155257" y="371951"/>
                      <a:pt x="155257" y="364331"/>
                      <a:pt x="154305" y="355759"/>
                    </a:cubicBezTo>
                    <a:cubicBezTo>
                      <a:pt x="154305" y="336709"/>
                      <a:pt x="153353" y="310991"/>
                      <a:pt x="152400" y="277654"/>
                    </a:cubicBezTo>
                    <a:cubicBezTo>
                      <a:pt x="151447" y="210979"/>
                      <a:pt x="149543" y="116681"/>
                      <a:pt x="148590" y="8096"/>
                    </a:cubicBezTo>
                    <a:lnTo>
                      <a:pt x="150495" y="10001"/>
                    </a:lnTo>
                    <a:cubicBezTo>
                      <a:pt x="104775" y="476"/>
                      <a:pt x="54293" y="476"/>
                      <a:pt x="3810" y="10001"/>
                    </a:cubicBezTo>
                    <a:lnTo>
                      <a:pt x="5715" y="7144"/>
                    </a:lnTo>
                    <a:cubicBezTo>
                      <a:pt x="5715" y="9049"/>
                      <a:pt x="5715" y="10001"/>
                      <a:pt x="5715" y="11906"/>
                    </a:cubicBezTo>
                    <a:cubicBezTo>
                      <a:pt x="7620" y="161449"/>
                      <a:pt x="8572" y="295751"/>
                      <a:pt x="9525" y="391954"/>
                    </a:cubicBezTo>
                    <a:lnTo>
                      <a:pt x="8572" y="390049"/>
                    </a:lnTo>
                    <a:cubicBezTo>
                      <a:pt x="31433" y="394811"/>
                      <a:pt x="52388" y="397669"/>
                      <a:pt x="70485" y="397669"/>
                    </a:cubicBezTo>
                    <a:cubicBezTo>
                      <a:pt x="88582" y="397669"/>
                      <a:pt x="104775" y="395764"/>
                      <a:pt x="117157" y="393859"/>
                    </a:cubicBezTo>
                    <a:cubicBezTo>
                      <a:pt x="129540" y="391001"/>
                      <a:pt x="139065" y="388144"/>
                      <a:pt x="145732" y="386239"/>
                    </a:cubicBezTo>
                    <a:cubicBezTo>
                      <a:pt x="148590" y="385286"/>
                      <a:pt x="151447" y="384334"/>
                      <a:pt x="153353" y="383381"/>
                    </a:cubicBezTo>
                    <a:cubicBezTo>
                      <a:pt x="154305" y="384334"/>
                      <a:pt x="155257" y="384334"/>
                      <a:pt x="155257" y="384334"/>
                    </a:cubicBezTo>
                    <a:cubicBezTo>
                      <a:pt x="155257" y="384334"/>
                      <a:pt x="154305" y="384334"/>
                      <a:pt x="153353" y="385286"/>
                    </a:cubicBezTo>
                    <a:cubicBezTo>
                      <a:pt x="151447" y="386239"/>
                      <a:pt x="149543" y="387191"/>
                      <a:pt x="145732" y="388144"/>
                    </a:cubicBezTo>
                    <a:cubicBezTo>
                      <a:pt x="139065" y="390049"/>
                      <a:pt x="129540" y="393859"/>
                      <a:pt x="117157" y="396716"/>
                    </a:cubicBezTo>
                    <a:cubicBezTo>
                      <a:pt x="104775" y="399574"/>
                      <a:pt x="88582" y="401479"/>
                      <a:pt x="69532" y="401479"/>
                    </a:cubicBezTo>
                    <a:cubicBezTo>
                      <a:pt x="51435" y="401479"/>
                      <a:pt x="29528" y="399574"/>
                      <a:pt x="6667" y="394811"/>
                    </a:cubicBezTo>
                    <a:lnTo>
                      <a:pt x="5715" y="394811"/>
                    </a:lnTo>
                    <a:lnTo>
                      <a:pt x="5715" y="393859"/>
                    </a:lnTo>
                    <a:cubicBezTo>
                      <a:pt x="4763" y="297656"/>
                      <a:pt x="2858" y="163354"/>
                      <a:pt x="0" y="13811"/>
                    </a:cubicBezTo>
                    <a:cubicBezTo>
                      <a:pt x="0" y="11906"/>
                      <a:pt x="0" y="10001"/>
                      <a:pt x="0" y="9049"/>
                    </a:cubicBezTo>
                    <a:lnTo>
                      <a:pt x="0" y="7144"/>
                    </a:lnTo>
                    <a:lnTo>
                      <a:pt x="1905" y="7144"/>
                    </a:lnTo>
                    <a:cubicBezTo>
                      <a:pt x="53340" y="-2381"/>
                      <a:pt x="104775" y="-2381"/>
                      <a:pt x="150495" y="7144"/>
                    </a:cubicBezTo>
                    <a:lnTo>
                      <a:pt x="152400" y="7144"/>
                    </a:lnTo>
                    <a:lnTo>
                      <a:pt x="152400" y="9049"/>
                    </a:lnTo>
                    <a:cubicBezTo>
                      <a:pt x="153353" y="118586"/>
                      <a:pt x="154305" y="211931"/>
                      <a:pt x="154305" y="279559"/>
                    </a:cubicBezTo>
                    <a:cubicBezTo>
                      <a:pt x="154305" y="312896"/>
                      <a:pt x="154305" y="338614"/>
                      <a:pt x="154305" y="357664"/>
                    </a:cubicBezTo>
                    <a:cubicBezTo>
                      <a:pt x="154305" y="366236"/>
                      <a:pt x="154305" y="372904"/>
                      <a:pt x="154305" y="378619"/>
                    </a:cubicBezTo>
                    <a:cubicBezTo>
                      <a:pt x="154305" y="380524"/>
                      <a:pt x="154305" y="382429"/>
                      <a:pt x="154305" y="384334"/>
                    </a:cubicBezTo>
                    <a:cubicBezTo>
                      <a:pt x="155257" y="383381"/>
                      <a:pt x="155257" y="384334"/>
                      <a:pt x="155257" y="3843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="" xmlns:a16="http://schemas.microsoft.com/office/drawing/2014/main" id="{8F4C06EC-6B76-F445-94C5-32B5A6100427}"/>
                  </a:ext>
                </a:extLst>
              </p:cNvPr>
              <p:cNvSpPr/>
              <p:nvPr/>
            </p:nvSpPr>
            <p:spPr>
              <a:xfrm>
                <a:off x="9372411" y="3127995"/>
                <a:ext cx="141922" cy="427215"/>
              </a:xfrm>
              <a:custGeom>
                <a:avLst/>
                <a:gdLst>
                  <a:gd name="connsiteX0" fmla="*/ 141923 w 141922"/>
                  <a:gd name="connsiteY0" fmla="*/ 405780 h 427215"/>
                  <a:gd name="connsiteX1" fmla="*/ 0 w 141922"/>
                  <a:gd name="connsiteY1" fmla="*/ 425782 h 427215"/>
                  <a:gd name="connsiteX2" fmla="*/ 0 w 141922"/>
                  <a:gd name="connsiteY2" fmla="*/ 8587 h 427215"/>
                  <a:gd name="connsiteX3" fmla="*/ 141923 w 141922"/>
                  <a:gd name="connsiteY3" fmla="*/ 8587 h 427215"/>
                  <a:gd name="connsiteX4" fmla="*/ 141923 w 141922"/>
                  <a:gd name="connsiteY4" fmla="*/ 405780 h 427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922" h="427215">
                    <a:moveTo>
                      <a:pt x="141923" y="405780"/>
                    </a:moveTo>
                    <a:cubicBezTo>
                      <a:pt x="103823" y="426735"/>
                      <a:pt x="53340" y="429592"/>
                      <a:pt x="0" y="425782"/>
                    </a:cubicBezTo>
                    <a:lnTo>
                      <a:pt x="0" y="8587"/>
                    </a:lnTo>
                    <a:cubicBezTo>
                      <a:pt x="48578" y="-1890"/>
                      <a:pt x="96203" y="-3795"/>
                      <a:pt x="141923" y="8587"/>
                    </a:cubicBezTo>
                    <a:lnTo>
                      <a:pt x="141923" y="40578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="" xmlns:a16="http://schemas.microsoft.com/office/drawing/2014/main" id="{25E46BA2-3CA1-5B42-AA18-9F03D293414D}"/>
                  </a:ext>
                </a:extLst>
              </p:cNvPr>
              <p:cNvSpPr/>
              <p:nvPr/>
            </p:nvSpPr>
            <p:spPr>
              <a:xfrm>
                <a:off x="8700899" y="3389013"/>
                <a:ext cx="141922" cy="168574"/>
              </a:xfrm>
              <a:custGeom>
                <a:avLst/>
                <a:gdLst>
                  <a:gd name="connsiteX0" fmla="*/ 140017 w 141922"/>
                  <a:gd name="connsiteY0" fmla="*/ 168574 h 168574"/>
                  <a:gd name="connsiteX1" fmla="*/ 139065 w 141922"/>
                  <a:gd name="connsiteY1" fmla="*/ 158097 h 168574"/>
                  <a:gd name="connsiteX2" fmla="*/ 138113 w 141922"/>
                  <a:gd name="connsiteY2" fmla="*/ 128569 h 168574"/>
                  <a:gd name="connsiteX3" fmla="*/ 137160 w 141922"/>
                  <a:gd name="connsiteY3" fmla="*/ 26652 h 168574"/>
                  <a:gd name="connsiteX4" fmla="*/ 138113 w 141922"/>
                  <a:gd name="connsiteY4" fmla="*/ 28557 h 168574"/>
                  <a:gd name="connsiteX5" fmla="*/ 952 w 141922"/>
                  <a:gd name="connsiteY5" fmla="*/ 5697 h 168574"/>
                  <a:gd name="connsiteX6" fmla="*/ 952 w 141922"/>
                  <a:gd name="connsiteY6" fmla="*/ 5697 h 168574"/>
                  <a:gd name="connsiteX7" fmla="*/ 2858 w 141922"/>
                  <a:gd name="connsiteY7" fmla="*/ 2839 h 168574"/>
                  <a:gd name="connsiteX8" fmla="*/ 2858 w 141922"/>
                  <a:gd name="connsiteY8" fmla="*/ 144762 h 168574"/>
                  <a:gd name="connsiteX9" fmla="*/ 1905 w 141922"/>
                  <a:gd name="connsiteY9" fmla="*/ 142857 h 168574"/>
                  <a:gd name="connsiteX10" fmla="*/ 57150 w 141922"/>
                  <a:gd name="connsiteY10" fmla="*/ 158097 h 168574"/>
                  <a:gd name="connsiteX11" fmla="*/ 100965 w 141922"/>
                  <a:gd name="connsiteY11" fmla="*/ 163812 h 168574"/>
                  <a:gd name="connsiteX12" fmla="*/ 129540 w 141922"/>
                  <a:gd name="connsiteY12" fmla="*/ 166669 h 168574"/>
                  <a:gd name="connsiteX13" fmla="*/ 140017 w 141922"/>
                  <a:gd name="connsiteY13" fmla="*/ 168574 h 168574"/>
                  <a:gd name="connsiteX14" fmla="*/ 129540 w 141922"/>
                  <a:gd name="connsiteY14" fmla="*/ 168574 h 168574"/>
                  <a:gd name="connsiteX15" fmla="*/ 100965 w 141922"/>
                  <a:gd name="connsiteY15" fmla="*/ 167622 h 168574"/>
                  <a:gd name="connsiteX16" fmla="*/ 57150 w 141922"/>
                  <a:gd name="connsiteY16" fmla="*/ 162859 h 168574"/>
                  <a:gd name="connsiteX17" fmla="*/ 952 w 141922"/>
                  <a:gd name="connsiteY17" fmla="*/ 147619 h 168574"/>
                  <a:gd name="connsiteX18" fmla="*/ 0 w 141922"/>
                  <a:gd name="connsiteY18" fmla="*/ 146667 h 168574"/>
                  <a:gd name="connsiteX19" fmla="*/ 0 w 141922"/>
                  <a:gd name="connsiteY19" fmla="*/ 144762 h 168574"/>
                  <a:gd name="connsiteX20" fmla="*/ 0 w 141922"/>
                  <a:gd name="connsiteY20" fmla="*/ 2839 h 168574"/>
                  <a:gd name="connsiteX21" fmla="*/ 0 w 141922"/>
                  <a:gd name="connsiteY21" fmla="*/ 934 h 168574"/>
                  <a:gd name="connsiteX22" fmla="*/ 1905 w 141922"/>
                  <a:gd name="connsiteY22" fmla="*/ 934 h 168574"/>
                  <a:gd name="connsiteX23" fmla="*/ 1905 w 141922"/>
                  <a:gd name="connsiteY23" fmla="*/ 934 h 168574"/>
                  <a:gd name="connsiteX24" fmla="*/ 140970 w 141922"/>
                  <a:gd name="connsiteY24" fmla="*/ 24747 h 168574"/>
                  <a:gd name="connsiteX25" fmla="*/ 141922 w 141922"/>
                  <a:gd name="connsiteY25" fmla="*/ 25699 h 168574"/>
                  <a:gd name="connsiteX26" fmla="*/ 141922 w 141922"/>
                  <a:gd name="connsiteY26" fmla="*/ 27604 h 168574"/>
                  <a:gd name="connsiteX27" fmla="*/ 140970 w 141922"/>
                  <a:gd name="connsiteY27" fmla="*/ 131427 h 168574"/>
                  <a:gd name="connsiteX28" fmla="*/ 140017 w 141922"/>
                  <a:gd name="connsiteY28" fmla="*/ 160002 h 168574"/>
                  <a:gd name="connsiteX29" fmla="*/ 140017 w 141922"/>
                  <a:gd name="connsiteY29" fmla="*/ 168574 h 168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41922" h="168574">
                    <a:moveTo>
                      <a:pt x="140017" y="168574"/>
                    </a:moveTo>
                    <a:cubicBezTo>
                      <a:pt x="140017" y="168574"/>
                      <a:pt x="140017" y="164764"/>
                      <a:pt x="139065" y="158097"/>
                    </a:cubicBezTo>
                    <a:cubicBezTo>
                      <a:pt x="139065" y="150477"/>
                      <a:pt x="139065" y="140952"/>
                      <a:pt x="138113" y="128569"/>
                    </a:cubicBezTo>
                    <a:cubicBezTo>
                      <a:pt x="138113" y="102852"/>
                      <a:pt x="137160" y="67609"/>
                      <a:pt x="137160" y="26652"/>
                    </a:cubicBezTo>
                    <a:lnTo>
                      <a:pt x="138113" y="28557"/>
                    </a:lnTo>
                    <a:cubicBezTo>
                      <a:pt x="100013" y="14269"/>
                      <a:pt x="52388" y="934"/>
                      <a:pt x="952" y="5697"/>
                    </a:cubicBezTo>
                    <a:lnTo>
                      <a:pt x="952" y="5697"/>
                    </a:lnTo>
                    <a:lnTo>
                      <a:pt x="2858" y="2839"/>
                    </a:lnTo>
                    <a:cubicBezTo>
                      <a:pt x="2858" y="55227"/>
                      <a:pt x="2858" y="103804"/>
                      <a:pt x="2858" y="144762"/>
                    </a:cubicBezTo>
                    <a:lnTo>
                      <a:pt x="1905" y="142857"/>
                    </a:lnTo>
                    <a:cubicBezTo>
                      <a:pt x="20955" y="151429"/>
                      <a:pt x="40005" y="155239"/>
                      <a:pt x="57150" y="158097"/>
                    </a:cubicBezTo>
                    <a:cubicBezTo>
                      <a:pt x="74295" y="160954"/>
                      <a:pt x="88583" y="162859"/>
                      <a:pt x="100965" y="163812"/>
                    </a:cubicBezTo>
                    <a:cubicBezTo>
                      <a:pt x="112395" y="164764"/>
                      <a:pt x="121920" y="165717"/>
                      <a:pt x="129540" y="166669"/>
                    </a:cubicBezTo>
                    <a:cubicBezTo>
                      <a:pt x="136208" y="168574"/>
                      <a:pt x="140017" y="168574"/>
                      <a:pt x="140017" y="168574"/>
                    </a:cubicBezTo>
                    <a:cubicBezTo>
                      <a:pt x="140017" y="168574"/>
                      <a:pt x="137160" y="168574"/>
                      <a:pt x="129540" y="168574"/>
                    </a:cubicBezTo>
                    <a:cubicBezTo>
                      <a:pt x="122872" y="168574"/>
                      <a:pt x="113347" y="168574"/>
                      <a:pt x="100965" y="167622"/>
                    </a:cubicBezTo>
                    <a:cubicBezTo>
                      <a:pt x="88583" y="166669"/>
                      <a:pt x="73342" y="165717"/>
                      <a:pt x="57150" y="162859"/>
                    </a:cubicBezTo>
                    <a:cubicBezTo>
                      <a:pt x="40005" y="160002"/>
                      <a:pt x="20955" y="156192"/>
                      <a:pt x="952" y="147619"/>
                    </a:cubicBezTo>
                    <a:lnTo>
                      <a:pt x="0" y="146667"/>
                    </a:lnTo>
                    <a:lnTo>
                      <a:pt x="0" y="144762"/>
                    </a:lnTo>
                    <a:cubicBezTo>
                      <a:pt x="0" y="102852"/>
                      <a:pt x="0" y="54274"/>
                      <a:pt x="0" y="2839"/>
                    </a:cubicBezTo>
                    <a:lnTo>
                      <a:pt x="0" y="934"/>
                    </a:lnTo>
                    <a:lnTo>
                      <a:pt x="1905" y="934"/>
                    </a:lnTo>
                    <a:lnTo>
                      <a:pt x="1905" y="934"/>
                    </a:lnTo>
                    <a:cubicBezTo>
                      <a:pt x="54292" y="-3828"/>
                      <a:pt x="102870" y="10459"/>
                      <a:pt x="140970" y="24747"/>
                    </a:cubicBezTo>
                    <a:lnTo>
                      <a:pt x="141922" y="25699"/>
                    </a:lnTo>
                    <a:lnTo>
                      <a:pt x="141922" y="27604"/>
                    </a:lnTo>
                    <a:cubicBezTo>
                      <a:pt x="141922" y="70467"/>
                      <a:pt x="140970" y="105709"/>
                      <a:pt x="140970" y="131427"/>
                    </a:cubicBezTo>
                    <a:cubicBezTo>
                      <a:pt x="140970" y="142857"/>
                      <a:pt x="140970" y="153334"/>
                      <a:pt x="140017" y="160002"/>
                    </a:cubicBezTo>
                    <a:cubicBezTo>
                      <a:pt x="140017" y="165717"/>
                      <a:pt x="140017" y="168574"/>
                      <a:pt x="140017" y="16857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91" name="Graphic 5">
                <a:extLst>
                  <a:ext uri="{FF2B5EF4-FFF2-40B4-BE49-F238E27FC236}">
                    <a16:creationId xmlns="" xmlns:a16="http://schemas.microsoft.com/office/drawing/2014/main" id="{775537EB-16E1-434B-8E07-F75023360E9D}"/>
                  </a:ext>
                </a:extLst>
              </p:cNvPr>
              <p:cNvGrpSpPr/>
              <p:nvPr/>
            </p:nvGrpSpPr>
            <p:grpSpPr>
              <a:xfrm>
                <a:off x="8673276" y="3120534"/>
                <a:ext cx="274320" cy="139872"/>
                <a:chOff x="8673276" y="3120534"/>
                <a:chExt cx="274320" cy="139872"/>
              </a:xfrm>
              <a:solidFill>
                <a:srgbClr val="FFFFFF"/>
              </a:solidFill>
            </p:grpSpPr>
            <p:sp>
              <p:nvSpPr>
                <p:cNvPr id="192" name="Freeform 191">
                  <a:extLst>
                    <a:ext uri="{FF2B5EF4-FFF2-40B4-BE49-F238E27FC236}">
                      <a16:creationId xmlns="" xmlns:a16="http://schemas.microsoft.com/office/drawing/2014/main" id="{DB8632FD-912A-B247-BE27-4474950FCE7C}"/>
                    </a:ext>
                  </a:extLst>
                </p:cNvPr>
                <p:cNvSpPr/>
                <p:nvPr/>
              </p:nvSpPr>
              <p:spPr>
                <a:xfrm>
                  <a:off x="8718044" y="3177166"/>
                  <a:ext cx="189547" cy="13708"/>
                </a:xfrm>
                <a:custGeom>
                  <a:avLst/>
                  <a:gdLst>
                    <a:gd name="connsiteX0" fmla="*/ 189547 w 189547"/>
                    <a:gd name="connsiteY0" fmla="*/ 11804 h 13708"/>
                    <a:gd name="connsiteX1" fmla="*/ 161925 w 189547"/>
                    <a:gd name="connsiteY1" fmla="*/ 13709 h 13708"/>
                    <a:gd name="connsiteX2" fmla="*/ 94297 w 189547"/>
                    <a:gd name="connsiteY2" fmla="*/ 11804 h 13708"/>
                    <a:gd name="connsiteX3" fmla="*/ 27622 w 189547"/>
                    <a:gd name="connsiteY3" fmla="*/ 5136 h 13708"/>
                    <a:gd name="connsiteX4" fmla="*/ 0 w 189547"/>
                    <a:gd name="connsiteY4" fmla="*/ 374 h 13708"/>
                    <a:gd name="connsiteX5" fmla="*/ 27622 w 189547"/>
                    <a:gd name="connsiteY5" fmla="*/ 2279 h 13708"/>
                    <a:gd name="connsiteX6" fmla="*/ 94297 w 189547"/>
                    <a:gd name="connsiteY6" fmla="*/ 7041 h 13708"/>
                    <a:gd name="connsiteX7" fmla="*/ 160972 w 189547"/>
                    <a:gd name="connsiteY7" fmla="*/ 9899 h 13708"/>
                    <a:gd name="connsiteX8" fmla="*/ 189547 w 189547"/>
                    <a:gd name="connsiteY8" fmla="*/ 11804 h 1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547" h="13708">
                      <a:moveTo>
                        <a:pt x="189547" y="11804"/>
                      </a:moveTo>
                      <a:cubicBezTo>
                        <a:pt x="189547" y="12756"/>
                        <a:pt x="179070" y="13709"/>
                        <a:pt x="161925" y="13709"/>
                      </a:cubicBezTo>
                      <a:cubicBezTo>
                        <a:pt x="144780" y="13709"/>
                        <a:pt x="120967" y="13709"/>
                        <a:pt x="94297" y="11804"/>
                      </a:cubicBezTo>
                      <a:cubicBezTo>
                        <a:pt x="67627" y="9899"/>
                        <a:pt x="44767" y="7994"/>
                        <a:pt x="27622" y="5136"/>
                      </a:cubicBezTo>
                      <a:cubicBezTo>
                        <a:pt x="10477" y="3231"/>
                        <a:pt x="0" y="374"/>
                        <a:pt x="0" y="374"/>
                      </a:cubicBezTo>
                      <a:cubicBezTo>
                        <a:pt x="0" y="-579"/>
                        <a:pt x="10477" y="374"/>
                        <a:pt x="27622" y="2279"/>
                      </a:cubicBezTo>
                      <a:cubicBezTo>
                        <a:pt x="44767" y="3231"/>
                        <a:pt x="68580" y="5136"/>
                        <a:pt x="94297" y="7041"/>
                      </a:cubicBezTo>
                      <a:cubicBezTo>
                        <a:pt x="120015" y="8946"/>
                        <a:pt x="143827" y="9899"/>
                        <a:pt x="160972" y="9899"/>
                      </a:cubicBezTo>
                      <a:cubicBezTo>
                        <a:pt x="179070" y="10851"/>
                        <a:pt x="189547" y="10851"/>
                        <a:pt x="189547" y="1180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3" name="Freeform 192">
                  <a:extLst>
                    <a:ext uri="{FF2B5EF4-FFF2-40B4-BE49-F238E27FC236}">
                      <a16:creationId xmlns="" xmlns:a16="http://schemas.microsoft.com/office/drawing/2014/main" id="{2DC82A91-C74E-0649-99D2-2063607D5EE2}"/>
                    </a:ext>
                  </a:extLst>
                </p:cNvPr>
                <p:cNvSpPr/>
                <p:nvPr/>
              </p:nvSpPr>
              <p:spPr>
                <a:xfrm>
                  <a:off x="8719949" y="3206353"/>
                  <a:ext cx="166687" cy="13811"/>
                </a:xfrm>
                <a:custGeom>
                  <a:avLst/>
                  <a:gdLst>
                    <a:gd name="connsiteX0" fmla="*/ 166688 w 166687"/>
                    <a:gd name="connsiteY0" fmla="*/ 13097 h 13811"/>
                    <a:gd name="connsiteX1" fmla="*/ 141922 w 166687"/>
                    <a:gd name="connsiteY1" fmla="*/ 13097 h 13811"/>
                    <a:gd name="connsiteX2" fmla="*/ 82867 w 166687"/>
                    <a:gd name="connsiteY2" fmla="*/ 9287 h 13811"/>
                    <a:gd name="connsiteX3" fmla="*/ 23813 w 166687"/>
                    <a:gd name="connsiteY3" fmla="*/ 4524 h 13811"/>
                    <a:gd name="connsiteX4" fmla="*/ 0 w 166687"/>
                    <a:gd name="connsiteY4" fmla="*/ 714 h 13811"/>
                    <a:gd name="connsiteX5" fmla="*/ 24765 w 166687"/>
                    <a:gd name="connsiteY5" fmla="*/ 714 h 13811"/>
                    <a:gd name="connsiteX6" fmla="*/ 83820 w 166687"/>
                    <a:gd name="connsiteY6" fmla="*/ 4524 h 13811"/>
                    <a:gd name="connsiteX7" fmla="*/ 142875 w 166687"/>
                    <a:gd name="connsiteY7" fmla="*/ 9287 h 13811"/>
                    <a:gd name="connsiteX8" fmla="*/ 166688 w 166687"/>
                    <a:gd name="connsiteY8" fmla="*/ 13097 h 13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6687" h="13811">
                      <a:moveTo>
                        <a:pt x="166688" y="13097"/>
                      </a:moveTo>
                      <a:cubicBezTo>
                        <a:pt x="166688" y="14049"/>
                        <a:pt x="157163" y="14049"/>
                        <a:pt x="141922" y="13097"/>
                      </a:cubicBezTo>
                      <a:cubicBezTo>
                        <a:pt x="126683" y="12144"/>
                        <a:pt x="105727" y="11192"/>
                        <a:pt x="82867" y="9287"/>
                      </a:cubicBezTo>
                      <a:cubicBezTo>
                        <a:pt x="60008" y="7382"/>
                        <a:pt x="39052" y="5477"/>
                        <a:pt x="23813" y="4524"/>
                      </a:cubicBezTo>
                      <a:cubicBezTo>
                        <a:pt x="8572" y="2619"/>
                        <a:pt x="0" y="1667"/>
                        <a:pt x="0" y="714"/>
                      </a:cubicBezTo>
                      <a:cubicBezTo>
                        <a:pt x="0" y="-238"/>
                        <a:pt x="9525" y="-238"/>
                        <a:pt x="24765" y="714"/>
                      </a:cubicBezTo>
                      <a:cubicBezTo>
                        <a:pt x="40005" y="1667"/>
                        <a:pt x="60960" y="2619"/>
                        <a:pt x="83820" y="4524"/>
                      </a:cubicBezTo>
                      <a:cubicBezTo>
                        <a:pt x="106680" y="6429"/>
                        <a:pt x="127635" y="8334"/>
                        <a:pt x="142875" y="9287"/>
                      </a:cubicBezTo>
                      <a:cubicBezTo>
                        <a:pt x="157163" y="11192"/>
                        <a:pt x="166688" y="13097"/>
                        <a:pt x="166688" y="130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4" name="Freeform 193">
                  <a:extLst>
                    <a:ext uri="{FF2B5EF4-FFF2-40B4-BE49-F238E27FC236}">
                      <a16:creationId xmlns="" xmlns:a16="http://schemas.microsoft.com/office/drawing/2014/main" id="{E4862DD1-6066-1D44-8DB7-E17511777B27}"/>
                    </a:ext>
                  </a:extLst>
                </p:cNvPr>
                <p:cNvSpPr/>
                <p:nvPr/>
              </p:nvSpPr>
              <p:spPr>
                <a:xfrm>
                  <a:off x="8673276" y="3120534"/>
                  <a:ext cx="274320" cy="139872"/>
                </a:xfrm>
                <a:custGeom>
                  <a:avLst/>
                  <a:gdLst>
                    <a:gd name="connsiteX0" fmla="*/ 264795 w 274320"/>
                    <a:gd name="connsiteY0" fmla="*/ 139873 h 139872"/>
                    <a:gd name="connsiteX1" fmla="*/ 264795 w 274320"/>
                    <a:gd name="connsiteY1" fmla="*/ 131300 h 139872"/>
                    <a:gd name="connsiteX2" fmla="*/ 265748 w 274320"/>
                    <a:gd name="connsiteY2" fmla="*/ 106535 h 139872"/>
                    <a:gd name="connsiteX3" fmla="*/ 269558 w 274320"/>
                    <a:gd name="connsiteY3" fmla="*/ 17953 h 139872"/>
                    <a:gd name="connsiteX4" fmla="*/ 271463 w 274320"/>
                    <a:gd name="connsiteY4" fmla="*/ 19858 h 139872"/>
                    <a:gd name="connsiteX5" fmla="*/ 8573 w 274320"/>
                    <a:gd name="connsiteY5" fmla="*/ 5570 h 139872"/>
                    <a:gd name="connsiteX6" fmla="*/ 11430 w 274320"/>
                    <a:gd name="connsiteY6" fmla="*/ 3665 h 139872"/>
                    <a:gd name="connsiteX7" fmla="*/ 11430 w 274320"/>
                    <a:gd name="connsiteY7" fmla="*/ 3665 h 139872"/>
                    <a:gd name="connsiteX8" fmla="*/ 11430 w 274320"/>
                    <a:gd name="connsiteY8" fmla="*/ 3665 h 139872"/>
                    <a:gd name="connsiteX9" fmla="*/ 11430 w 274320"/>
                    <a:gd name="connsiteY9" fmla="*/ 3665 h 139872"/>
                    <a:gd name="connsiteX10" fmla="*/ 11430 w 274320"/>
                    <a:gd name="connsiteY10" fmla="*/ 3665 h 139872"/>
                    <a:gd name="connsiteX11" fmla="*/ 11430 w 274320"/>
                    <a:gd name="connsiteY11" fmla="*/ 4618 h 139872"/>
                    <a:gd name="connsiteX12" fmla="*/ 11430 w 274320"/>
                    <a:gd name="connsiteY12" fmla="*/ 5570 h 139872"/>
                    <a:gd name="connsiteX13" fmla="*/ 11430 w 274320"/>
                    <a:gd name="connsiteY13" fmla="*/ 7475 h 139872"/>
                    <a:gd name="connsiteX14" fmla="*/ 11430 w 274320"/>
                    <a:gd name="connsiteY14" fmla="*/ 11285 h 139872"/>
                    <a:gd name="connsiteX15" fmla="*/ 11430 w 274320"/>
                    <a:gd name="connsiteY15" fmla="*/ 18906 h 139872"/>
                    <a:gd name="connsiteX16" fmla="*/ 10478 w 274320"/>
                    <a:gd name="connsiteY16" fmla="*/ 35098 h 139872"/>
                    <a:gd name="connsiteX17" fmla="*/ 8573 w 274320"/>
                    <a:gd name="connsiteY17" fmla="*/ 66531 h 139872"/>
                    <a:gd name="connsiteX18" fmla="*/ 4763 w 274320"/>
                    <a:gd name="connsiteY18" fmla="*/ 125585 h 139872"/>
                    <a:gd name="connsiteX19" fmla="*/ 2858 w 274320"/>
                    <a:gd name="connsiteY19" fmla="*/ 122728 h 139872"/>
                    <a:gd name="connsiteX20" fmla="*/ 191453 w 274320"/>
                    <a:gd name="connsiteY20" fmla="*/ 137968 h 139872"/>
                    <a:gd name="connsiteX21" fmla="*/ 245745 w 274320"/>
                    <a:gd name="connsiteY21" fmla="*/ 139873 h 139872"/>
                    <a:gd name="connsiteX22" fmla="*/ 260033 w 274320"/>
                    <a:gd name="connsiteY22" fmla="*/ 139873 h 139872"/>
                    <a:gd name="connsiteX23" fmla="*/ 264795 w 274320"/>
                    <a:gd name="connsiteY23" fmla="*/ 139873 h 139872"/>
                    <a:gd name="connsiteX24" fmla="*/ 260033 w 274320"/>
                    <a:gd name="connsiteY24" fmla="*/ 139873 h 139872"/>
                    <a:gd name="connsiteX25" fmla="*/ 244793 w 274320"/>
                    <a:gd name="connsiteY25" fmla="*/ 139873 h 139872"/>
                    <a:gd name="connsiteX26" fmla="*/ 190500 w 274320"/>
                    <a:gd name="connsiteY26" fmla="*/ 139873 h 139872"/>
                    <a:gd name="connsiteX27" fmla="*/ 1905 w 274320"/>
                    <a:gd name="connsiteY27" fmla="*/ 126538 h 139872"/>
                    <a:gd name="connsiteX28" fmla="*/ 0 w 274320"/>
                    <a:gd name="connsiteY28" fmla="*/ 126538 h 139872"/>
                    <a:gd name="connsiteX29" fmla="*/ 0 w 274320"/>
                    <a:gd name="connsiteY29" fmla="*/ 124633 h 139872"/>
                    <a:gd name="connsiteX30" fmla="*/ 3810 w 274320"/>
                    <a:gd name="connsiteY30" fmla="*/ 65578 h 139872"/>
                    <a:gd name="connsiteX31" fmla="*/ 5715 w 274320"/>
                    <a:gd name="connsiteY31" fmla="*/ 34145 h 139872"/>
                    <a:gd name="connsiteX32" fmla="*/ 6668 w 274320"/>
                    <a:gd name="connsiteY32" fmla="*/ 17953 h 139872"/>
                    <a:gd name="connsiteX33" fmla="*/ 6668 w 274320"/>
                    <a:gd name="connsiteY33" fmla="*/ 10333 h 139872"/>
                    <a:gd name="connsiteX34" fmla="*/ 6668 w 274320"/>
                    <a:gd name="connsiteY34" fmla="*/ 6523 h 139872"/>
                    <a:gd name="connsiteX35" fmla="*/ 6668 w 274320"/>
                    <a:gd name="connsiteY35" fmla="*/ 4618 h 139872"/>
                    <a:gd name="connsiteX36" fmla="*/ 6668 w 274320"/>
                    <a:gd name="connsiteY36" fmla="*/ 3665 h 139872"/>
                    <a:gd name="connsiteX37" fmla="*/ 6668 w 274320"/>
                    <a:gd name="connsiteY37" fmla="*/ 2713 h 139872"/>
                    <a:gd name="connsiteX38" fmla="*/ 6668 w 274320"/>
                    <a:gd name="connsiteY38" fmla="*/ 2713 h 139872"/>
                    <a:gd name="connsiteX39" fmla="*/ 6668 w 274320"/>
                    <a:gd name="connsiteY39" fmla="*/ 2713 h 139872"/>
                    <a:gd name="connsiteX40" fmla="*/ 6668 w 274320"/>
                    <a:gd name="connsiteY40" fmla="*/ 2713 h 139872"/>
                    <a:gd name="connsiteX41" fmla="*/ 6668 w 274320"/>
                    <a:gd name="connsiteY41" fmla="*/ 2713 h 139872"/>
                    <a:gd name="connsiteX42" fmla="*/ 9525 w 274320"/>
                    <a:gd name="connsiteY42" fmla="*/ 808 h 139872"/>
                    <a:gd name="connsiteX43" fmla="*/ 272415 w 274320"/>
                    <a:gd name="connsiteY43" fmla="*/ 17000 h 139872"/>
                    <a:gd name="connsiteX44" fmla="*/ 274320 w 274320"/>
                    <a:gd name="connsiteY44" fmla="*/ 17000 h 139872"/>
                    <a:gd name="connsiteX45" fmla="*/ 274320 w 274320"/>
                    <a:gd name="connsiteY45" fmla="*/ 18906 h 139872"/>
                    <a:gd name="connsiteX46" fmla="*/ 268605 w 274320"/>
                    <a:gd name="connsiteY46" fmla="*/ 108440 h 139872"/>
                    <a:gd name="connsiteX47" fmla="*/ 266700 w 274320"/>
                    <a:gd name="connsiteY47" fmla="*/ 132253 h 139872"/>
                    <a:gd name="connsiteX48" fmla="*/ 264795 w 274320"/>
                    <a:gd name="connsiteY48" fmla="*/ 139873 h 1398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74320" h="139872">
                      <a:moveTo>
                        <a:pt x="264795" y="139873"/>
                      </a:moveTo>
                      <a:cubicBezTo>
                        <a:pt x="264795" y="139873"/>
                        <a:pt x="264795" y="137015"/>
                        <a:pt x="264795" y="131300"/>
                      </a:cubicBezTo>
                      <a:cubicBezTo>
                        <a:pt x="264795" y="125585"/>
                        <a:pt x="265748" y="117013"/>
                        <a:pt x="265748" y="106535"/>
                      </a:cubicBezTo>
                      <a:cubicBezTo>
                        <a:pt x="266700" y="84628"/>
                        <a:pt x="268605" y="55100"/>
                        <a:pt x="269558" y="17953"/>
                      </a:cubicBezTo>
                      <a:lnTo>
                        <a:pt x="271463" y="19858"/>
                      </a:lnTo>
                      <a:cubicBezTo>
                        <a:pt x="202883" y="20810"/>
                        <a:pt x="109538" y="17953"/>
                        <a:pt x="8573" y="5570"/>
                      </a:cubicBezTo>
                      <a:cubicBezTo>
                        <a:pt x="5715" y="7475"/>
                        <a:pt x="12383" y="2713"/>
                        <a:pt x="11430" y="3665"/>
                      </a:cubicBezTo>
                      <a:lnTo>
                        <a:pt x="11430" y="3665"/>
                      </a:lnTo>
                      <a:lnTo>
                        <a:pt x="11430" y="3665"/>
                      </a:lnTo>
                      <a:lnTo>
                        <a:pt x="11430" y="3665"/>
                      </a:lnTo>
                      <a:lnTo>
                        <a:pt x="11430" y="3665"/>
                      </a:lnTo>
                      <a:lnTo>
                        <a:pt x="11430" y="4618"/>
                      </a:lnTo>
                      <a:lnTo>
                        <a:pt x="11430" y="5570"/>
                      </a:lnTo>
                      <a:lnTo>
                        <a:pt x="11430" y="7475"/>
                      </a:lnTo>
                      <a:lnTo>
                        <a:pt x="11430" y="11285"/>
                      </a:lnTo>
                      <a:lnTo>
                        <a:pt x="11430" y="18906"/>
                      </a:lnTo>
                      <a:cubicBezTo>
                        <a:pt x="11430" y="24620"/>
                        <a:pt x="10478" y="29383"/>
                        <a:pt x="10478" y="35098"/>
                      </a:cubicBezTo>
                      <a:cubicBezTo>
                        <a:pt x="9525" y="45575"/>
                        <a:pt x="9525" y="56053"/>
                        <a:pt x="8573" y="66531"/>
                      </a:cubicBezTo>
                      <a:cubicBezTo>
                        <a:pt x="7620" y="86533"/>
                        <a:pt x="5715" y="106535"/>
                        <a:pt x="4763" y="125585"/>
                      </a:cubicBezTo>
                      <a:lnTo>
                        <a:pt x="2858" y="122728"/>
                      </a:lnTo>
                      <a:cubicBezTo>
                        <a:pt x="79058" y="132253"/>
                        <a:pt x="144780" y="136063"/>
                        <a:pt x="191453" y="137968"/>
                      </a:cubicBezTo>
                      <a:cubicBezTo>
                        <a:pt x="214313" y="138920"/>
                        <a:pt x="232410" y="138920"/>
                        <a:pt x="245745" y="139873"/>
                      </a:cubicBezTo>
                      <a:cubicBezTo>
                        <a:pt x="251460" y="139873"/>
                        <a:pt x="256223" y="139873"/>
                        <a:pt x="260033" y="139873"/>
                      </a:cubicBezTo>
                      <a:cubicBezTo>
                        <a:pt x="262890" y="139873"/>
                        <a:pt x="264795" y="139873"/>
                        <a:pt x="264795" y="139873"/>
                      </a:cubicBezTo>
                      <a:cubicBezTo>
                        <a:pt x="264795" y="139873"/>
                        <a:pt x="262890" y="139873"/>
                        <a:pt x="260033" y="139873"/>
                      </a:cubicBezTo>
                      <a:cubicBezTo>
                        <a:pt x="257175" y="139873"/>
                        <a:pt x="251460" y="139873"/>
                        <a:pt x="244793" y="139873"/>
                      </a:cubicBezTo>
                      <a:cubicBezTo>
                        <a:pt x="232410" y="139873"/>
                        <a:pt x="213360" y="139873"/>
                        <a:pt x="190500" y="139873"/>
                      </a:cubicBezTo>
                      <a:cubicBezTo>
                        <a:pt x="143828" y="138920"/>
                        <a:pt x="78105" y="135110"/>
                        <a:pt x="1905" y="126538"/>
                      </a:cubicBezTo>
                      <a:lnTo>
                        <a:pt x="0" y="126538"/>
                      </a:lnTo>
                      <a:lnTo>
                        <a:pt x="0" y="124633"/>
                      </a:lnTo>
                      <a:cubicBezTo>
                        <a:pt x="953" y="105583"/>
                        <a:pt x="1905" y="85581"/>
                        <a:pt x="3810" y="65578"/>
                      </a:cubicBezTo>
                      <a:cubicBezTo>
                        <a:pt x="4763" y="55100"/>
                        <a:pt x="4763" y="44623"/>
                        <a:pt x="5715" y="34145"/>
                      </a:cubicBezTo>
                      <a:cubicBezTo>
                        <a:pt x="5715" y="28431"/>
                        <a:pt x="6668" y="23668"/>
                        <a:pt x="6668" y="17953"/>
                      </a:cubicBezTo>
                      <a:lnTo>
                        <a:pt x="6668" y="10333"/>
                      </a:lnTo>
                      <a:lnTo>
                        <a:pt x="6668" y="6523"/>
                      </a:lnTo>
                      <a:lnTo>
                        <a:pt x="6668" y="4618"/>
                      </a:lnTo>
                      <a:lnTo>
                        <a:pt x="6668" y="3665"/>
                      </a:lnTo>
                      <a:lnTo>
                        <a:pt x="6668" y="2713"/>
                      </a:lnTo>
                      <a:lnTo>
                        <a:pt x="6668" y="2713"/>
                      </a:lnTo>
                      <a:lnTo>
                        <a:pt x="6668" y="2713"/>
                      </a:lnTo>
                      <a:lnTo>
                        <a:pt x="6668" y="2713"/>
                      </a:lnTo>
                      <a:lnTo>
                        <a:pt x="6668" y="2713"/>
                      </a:lnTo>
                      <a:cubicBezTo>
                        <a:pt x="5715" y="3665"/>
                        <a:pt x="12383" y="-2050"/>
                        <a:pt x="9525" y="808"/>
                      </a:cubicBezTo>
                      <a:cubicBezTo>
                        <a:pt x="110490" y="13190"/>
                        <a:pt x="203835" y="17000"/>
                        <a:pt x="272415" y="17000"/>
                      </a:cubicBezTo>
                      <a:lnTo>
                        <a:pt x="274320" y="17000"/>
                      </a:lnTo>
                      <a:lnTo>
                        <a:pt x="274320" y="18906"/>
                      </a:lnTo>
                      <a:cubicBezTo>
                        <a:pt x="271463" y="56053"/>
                        <a:pt x="269558" y="87485"/>
                        <a:pt x="268605" y="108440"/>
                      </a:cubicBezTo>
                      <a:cubicBezTo>
                        <a:pt x="267653" y="118918"/>
                        <a:pt x="267653" y="126538"/>
                        <a:pt x="266700" y="132253"/>
                      </a:cubicBezTo>
                      <a:cubicBezTo>
                        <a:pt x="265748" y="137015"/>
                        <a:pt x="264795" y="139873"/>
                        <a:pt x="264795" y="13987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95" name="Freeform 194">
                <a:extLst>
                  <a:ext uri="{FF2B5EF4-FFF2-40B4-BE49-F238E27FC236}">
                    <a16:creationId xmlns="" xmlns:a16="http://schemas.microsoft.com/office/drawing/2014/main" id="{ADBAEFB0-6591-E141-8B3E-AFA81532F1BF}"/>
                  </a:ext>
                </a:extLst>
              </p:cNvPr>
              <p:cNvSpPr/>
              <p:nvPr/>
            </p:nvSpPr>
            <p:spPr>
              <a:xfrm>
                <a:off x="8937968" y="3260352"/>
                <a:ext cx="32813" cy="53450"/>
              </a:xfrm>
              <a:custGeom>
                <a:avLst/>
                <a:gdLst>
                  <a:gd name="connsiteX0" fmla="*/ 32488 w 32813"/>
                  <a:gd name="connsiteY0" fmla="*/ 53395 h 53450"/>
                  <a:gd name="connsiteX1" fmla="*/ 14391 w 32813"/>
                  <a:gd name="connsiteY1" fmla="*/ 27678 h 53450"/>
                  <a:gd name="connsiteX2" fmla="*/ 103 w 32813"/>
                  <a:gd name="connsiteY2" fmla="*/ 55 h 53450"/>
                  <a:gd name="connsiteX3" fmla="*/ 18201 w 32813"/>
                  <a:gd name="connsiteY3" fmla="*/ 25773 h 53450"/>
                  <a:gd name="connsiteX4" fmla="*/ 32488 w 32813"/>
                  <a:gd name="connsiteY4" fmla="*/ 53395 h 53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3" h="53450">
                    <a:moveTo>
                      <a:pt x="32488" y="53395"/>
                    </a:moveTo>
                    <a:cubicBezTo>
                      <a:pt x="31536" y="54348"/>
                      <a:pt x="22963" y="42918"/>
                      <a:pt x="14391" y="27678"/>
                    </a:cubicBezTo>
                    <a:cubicBezTo>
                      <a:pt x="4866" y="13390"/>
                      <a:pt x="-849" y="55"/>
                      <a:pt x="103" y="55"/>
                    </a:cubicBezTo>
                    <a:cubicBezTo>
                      <a:pt x="1056" y="-897"/>
                      <a:pt x="9628" y="10533"/>
                      <a:pt x="18201" y="25773"/>
                    </a:cubicBezTo>
                    <a:cubicBezTo>
                      <a:pt x="27726" y="40060"/>
                      <a:pt x="34393" y="53395"/>
                      <a:pt x="32488" y="533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96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6703919" y="2103477"/>
            <a:ext cx="1014208" cy="1472668"/>
            <a:chOff x="7427406" y="2390775"/>
            <a:chExt cx="794385" cy="1153477"/>
          </a:xfrm>
        </p:grpSpPr>
        <p:sp>
          <p:nvSpPr>
            <p:cNvPr id="197" name="Freeform 196">
              <a:extLst>
                <a:ext uri="{FF2B5EF4-FFF2-40B4-BE49-F238E27FC236}">
                  <a16:creationId xmlns="" xmlns:a16="http://schemas.microsoft.com/office/drawing/2014/main" id="{64BDE968-6334-A04B-AF58-D3D95F3EE3BE}"/>
                </a:ext>
              </a:extLst>
            </p:cNvPr>
            <p:cNvSpPr/>
            <p:nvPr/>
          </p:nvSpPr>
          <p:spPr>
            <a:xfrm>
              <a:off x="7427406" y="2390775"/>
              <a:ext cx="794385" cy="1153477"/>
            </a:xfrm>
            <a:custGeom>
              <a:avLst/>
              <a:gdLst>
                <a:gd name="connsiteX0" fmla="*/ 0 w 794385"/>
                <a:gd name="connsiteY0" fmla="*/ 0 h 1153477"/>
                <a:gd name="connsiteX1" fmla="*/ 120968 w 794385"/>
                <a:gd name="connsiteY1" fmla="*/ 730568 h 1153477"/>
                <a:gd name="connsiteX2" fmla="*/ 794385 w 794385"/>
                <a:gd name="connsiteY2" fmla="*/ 1153478 h 1153477"/>
                <a:gd name="connsiteX3" fmla="*/ 715328 w 794385"/>
                <a:gd name="connsiteY3" fmla="*/ 501967 h 1153477"/>
                <a:gd name="connsiteX4" fmla="*/ 0 w 794385"/>
                <a:gd name="connsiteY4" fmla="*/ 0 h 1153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4385" h="1153477">
                  <a:moveTo>
                    <a:pt x="0" y="0"/>
                  </a:moveTo>
                  <a:lnTo>
                    <a:pt x="120968" y="730568"/>
                  </a:lnTo>
                  <a:cubicBezTo>
                    <a:pt x="120968" y="730568"/>
                    <a:pt x="304800" y="1075373"/>
                    <a:pt x="794385" y="1153478"/>
                  </a:cubicBezTo>
                  <a:lnTo>
                    <a:pt x="715328" y="501967"/>
                  </a:lnTo>
                  <a:cubicBezTo>
                    <a:pt x="716280" y="501015"/>
                    <a:pt x="262890" y="360997"/>
                    <a:pt x="0" y="0"/>
                  </a:cubicBezTo>
                  <a:close/>
                </a:path>
              </a:pathLst>
            </a:custGeom>
            <a:solidFill>
              <a:srgbClr val="E8505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 197">
              <a:extLst>
                <a:ext uri="{FF2B5EF4-FFF2-40B4-BE49-F238E27FC236}">
                  <a16:creationId xmlns="" xmlns:a16="http://schemas.microsoft.com/office/drawing/2014/main" id="{A95BF31F-5821-794E-8BE1-6223F009588D}"/>
                </a:ext>
              </a:extLst>
            </p:cNvPr>
            <p:cNvSpPr/>
            <p:nvPr/>
          </p:nvSpPr>
          <p:spPr>
            <a:xfrm>
              <a:off x="7427406" y="2390775"/>
              <a:ext cx="794385" cy="1153477"/>
            </a:xfrm>
            <a:custGeom>
              <a:avLst/>
              <a:gdLst>
                <a:gd name="connsiteX0" fmla="*/ 0 w 794385"/>
                <a:gd name="connsiteY0" fmla="*/ 0 h 1153477"/>
                <a:gd name="connsiteX1" fmla="*/ 120968 w 794385"/>
                <a:gd name="connsiteY1" fmla="*/ 730568 h 1153477"/>
                <a:gd name="connsiteX2" fmla="*/ 794385 w 794385"/>
                <a:gd name="connsiteY2" fmla="*/ 1153478 h 1153477"/>
                <a:gd name="connsiteX3" fmla="*/ 715328 w 794385"/>
                <a:gd name="connsiteY3" fmla="*/ 501967 h 1153477"/>
                <a:gd name="connsiteX4" fmla="*/ 0 w 794385"/>
                <a:gd name="connsiteY4" fmla="*/ 0 h 1153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4385" h="1153477">
                  <a:moveTo>
                    <a:pt x="0" y="0"/>
                  </a:moveTo>
                  <a:lnTo>
                    <a:pt x="120968" y="730568"/>
                  </a:lnTo>
                  <a:cubicBezTo>
                    <a:pt x="120968" y="730568"/>
                    <a:pt x="304800" y="1075373"/>
                    <a:pt x="794385" y="1153478"/>
                  </a:cubicBezTo>
                  <a:lnTo>
                    <a:pt x="715328" y="501967"/>
                  </a:lnTo>
                  <a:cubicBezTo>
                    <a:pt x="716280" y="501015"/>
                    <a:pt x="262890" y="360997"/>
                    <a:pt x="0" y="0"/>
                  </a:cubicBezTo>
                  <a:close/>
                </a:path>
              </a:pathLst>
            </a:custGeom>
            <a:solidFill>
              <a:srgbClr val="868AE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 198">
              <a:extLst>
                <a:ext uri="{FF2B5EF4-FFF2-40B4-BE49-F238E27FC236}">
                  <a16:creationId xmlns="" xmlns:a16="http://schemas.microsoft.com/office/drawing/2014/main" id="{D6CE5EF3-3FEC-0D47-B493-C516847B326E}"/>
                </a:ext>
              </a:extLst>
            </p:cNvPr>
            <p:cNvSpPr/>
            <p:nvPr/>
          </p:nvSpPr>
          <p:spPr>
            <a:xfrm>
              <a:off x="7491224" y="2586990"/>
              <a:ext cx="667702" cy="904875"/>
            </a:xfrm>
            <a:custGeom>
              <a:avLst/>
              <a:gdLst>
                <a:gd name="connsiteX0" fmla="*/ 667702 w 667702"/>
                <a:gd name="connsiteY0" fmla="*/ 904875 h 904875"/>
                <a:gd name="connsiteX1" fmla="*/ 664845 w 667702"/>
                <a:gd name="connsiteY1" fmla="*/ 903922 h 904875"/>
                <a:gd name="connsiteX2" fmla="*/ 656272 w 667702"/>
                <a:gd name="connsiteY2" fmla="*/ 901065 h 904875"/>
                <a:gd name="connsiteX3" fmla="*/ 621983 w 667702"/>
                <a:gd name="connsiteY3" fmla="*/ 890588 h 904875"/>
                <a:gd name="connsiteX4" fmla="*/ 567690 w 667702"/>
                <a:gd name="connsiteY4" fmla="*/ 872490 h 904875"/>
                <a:gd name="connsiteX5" fmla="*/ 534352 w 667702"/>
                <a:gd name="connsiteY5" fmla="*/ 860107 h 904875"/>
                <a:gd name="connsiteX6" fmla="*/ 497205 w 667702"/>
                <a:gd name="connsiteY6" fmla="*/ 844868 h 904875"/>
                <a:gd name="connsiteX7" fmla="*/ 414338 w 667702"/>
                <a:gd name="connsiteY7" fmla="*/ 804863 h 904875"/>
                <a:gd name="connsiteX8" fmla="*/ 323850 w 667702"/>
                <a:gd name="connsiteY8" fmla="*/ 751522 h 904875"/>
                <a:gd name="connsiteX9" fmla="*/ 141922 w 667702"/>
                <a:gd name="connsiteY9" fmla="*/ 593407 h 904875"/>
                <a:gd name="connsiteX10" fmla="*/ 76200 w 667702"/>
                <a:gd name="connsiteY10" fmla="*/ 501967 h 904875"/>
                <a:gd name="connsiteX11" fmla="*/ 76200 w 667702"/>
                <a:gd name="connsiteY11" fmla="*/ 501967 h 904875"/>
                <a:gd name="connsiteX12" fmla="*/ 76200 w 667702"/>
                <a:gd name="connsiteY12" fmla="*/ 501967 h 904875"/>
                <a:gd name="connsiteX13" fmla="*/ 20955 w 667702"/>
                <a:gd name="connsiteY13" fmla="*/ 144780 h 904875"/>
                <a:gd name="connsiteX14" fmla="*/ 4763 w 667702"/>
                <a:gd name="connsiteY14" fmla="*/ 39052 h 904875"/>
                <a:gd name="connsiteX15" fmla="*/ 952 w 667702"/>
                <a:gd name="connsiteY15" fmla="*/ 10477 h 904875"/>
                <a:gd name="connsiteX16" fmla="*/ 0 w 667702"/>
                <a:gd name="connsiteY16" fmla="*/ 2857 h 904875"/>
                <a:gd name="connsiteX17" fmla="*/ 0 w 667702"/>
                <a:gd name="connsiteY17" fmla="*/ 0 h 904875"/>
                <a:gd name="connsiteX18" fmla="*/ 952 w 667702"/>
                <a:gd name="connsiteY18" fmla="*/ 2857 h 904875"/>
                <a:gd name="connsiteX19" fmla="*/ 1905 w 667702"/>
                <a:gd name="connsiteY19" fmla="*/ 10477 h 904875"/>
                <a:gd name="connsiteX20" fmla="*/ 6667 w 667702"/>
                <a:gd name="connsiteY20" fmla="*/ 39052 h 904875"/>
                <a:gd name="connsiteX21" fmla="*/ 23813 w 667702"/>
                <a:gd name="connsiteY21" fmla="*/ 143827 h 904875"/>
                <a:gd name="connsiteX22" fmla="*/ 80963 w 667702"/>
                <a:gd name="connsiteY22" fmla="*/ 501015 h 904875"/>
                <a:gd name="connsiteX23" fmla="*/ 80963 w 667702"/>
                <a:gd name="connsiteY23" fmla="*/ 500063 h 904875"/>
                <a:gd name="connsiteX24" fmla="*/ 145732 w 667702"/>
                <a:gd name="connsiteY24" fmla="*/ 590550 h 904875"/>
                <a:gd name="connsiteX25" fmla="*/ 326707 w 667702"/>
                <a:gd name="connsiteY25" fmla="*/ 747713 h 904875"/>
                <a:gd name="connsiteX26" fmla="*/ 417195 w 667702"/>
                <a:gd name="connsiteY26" fmla="*/ 801052 h 904875"/>
                <a:gd name="connsiteX27" fmla="*/ 499110 w 667702"/>
                <a:gd name="connsiteY27" fmla="*/ 841057 h 904875"/>
                <a:gd name="connsiteX28" fmla="*/ 536258 w 667702"/>
                <a:gd name="connsiteY28" fmla="*/ 856297 h 904875"/>
                <a:gd name="connsiteX29" fmla="*/ 569595 w 667702"/>
                <a:gd name="connsiteY29" fmla="*/ 869632 h 904875"/>
                <a:gd name="connsiteX30" fmla="*/ 622935 w 667702"/>
                <a:gd name="connsiteY30" fmla="*/ 888682 h 904875"/>
                <a:gd name="connsiteX31" fmla="*/ 657225 w 667702"/>
                <a:gd name="connsiteY31" fmla="*/ 900113 h 904875"/>
                <a:gd name="connsiteX32" fmla="*/ 665797 w 667702"/>
                <a:gd name="connsiteY32" fmla="*/ 902970 h 904875"/>
                <a:gd name="connsiteX33" fmla="*/ 667702 w 667702"/>
                <a:gd name="connsiteY33" fmla="*/ 904875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7702" h="904875">
                  <a:moveTo>
                    <a:pt x="667702" y="904875"/>
                  </a:moveTo>
                  <a:cubicBezTo>
                    <a:pt x="667702" y="904875"/>
                    <a:pt x="666750" y="904875"/>
                    <a:pt x="664845" y="903922"/>
                  </a:cubicBezTo>
                  <a:cubicBezTo>
                    <a:pt x="662940" y="902970"/>
                    <a:pt x="659130" y="902017"/>
                    <a:pt x="656272" y="901065"/>
                  </a:cubicBezTo>
                  <a:cubicBezTo>
                    <a:pt x="647700" y="898207"/>
                    <a:pt x="636270" y="895350"/>
                    <a:pt x="621983" y="890588"/>
                  </a:cubicBezTo>
                  <a:cubicBezTo>
                    <a:pt x="606743" y="885825"/>
                    <a:pt x="588645" y="881063"/>
                    <a:pt x="567690" y="872490"/>
                  </a:cubicBezTo>
                  <a:cubicBezTo>
                    <a:pt x="557213" y="868680"/>
                    <a:pt x="545783" y="863918"/>
                    <a:pt x="534352" y="860107"/>
                  </a:cubicBezTo>
                  <a:cubicBezTo>
                    <a:pt x="522922" y="855345"/>
                    <a:pt x="509588" y="850582"/>
                    <a:pt x="497205" y="844868"/>
                  </a:cubicBezTo>
                  <a:cubicBezTo>
                    <a:pt x="471488" y="833438"/>
                    <a:pt x="443865" y="821055"/>
                    <a:pt x="414338" y="804863"/>
                  </a:cubicBezTo>
                  <a:cubicBezTo>
                    <a:pt x="384810" y="789622"/>
                    <a:pt x="355282" y="771525"/>
                    <a:pt x="323850" y="751522"/>
                  </a:cubicBezTo>
                  <a:cubicBezTo>
                    <a:pt x="261938" y="710565"/>
                    <a:pt x="198120" y="658177"/>
                    <a:pt x="141922" y="593407"/>
                  </a:cubicBezTo>
                  <a:cubicBezTo>
                    <a:pt x="117157" y="563880"/>
                    <a:pt x="94297" y="534352"/>
                    <a:pt x="76200" y="501967"/>
                  </a:cubicBezTo>
                  <a:lnTo>
                    <a:pt x="76200" y="501967"/>
                  </a:lnTo>
                  <a:lnTo>
                    <a:pt x="76200" y="501967"/>
                  </a:lnTo>
                  <a:cubicBezTo>
                    <a:pt x="54292" y="360045"/>
                    <a:pt x="35242" y="234315"/>
                    <a:pt x="20955" y="144780"/>
                  </a:cubicBezTo>
                  <a:cubicBezTo>
                    <a:pt x="14288" y="100013"/>
                    <a:pt x="8572" y="64770"/>
                    <a:pt x="4763" y="39052"/>
                  </a:cubicBezTo>
                  <a:cubicBezTo>
                    <a:pt x="2857" y="26670"/>
                    <a:pt x="1905" y="17145"/>
                    <a:pt x="952" y="10477"/>
                  </a:cubicBezTo>
                  <a:cubicBezTo>
                    <a:pt x="952" y="7620"/>
                    <a:pt x="0" y="4763"/>
                    <a:pt x="0" y="2857"/>
                  </a:cubicBezTo>
                  <a:cubicBezTo>
                    <a:pt x="0" y="952"/>
                    <a:pt x="0" y="0"/>
                    <a:pt x="0" y="0"/>
                  </a:cubicBezTo>
                  <a:cubicBezTo>
                    <a:pt x="0" y="0"/>
                    <a:pt x="0" y="952"/>
                    <a:pt x="952" y="2857"/>
                  </a:cubicBezTo>
                  <a:cubicBezTo>
                    <a:pt x="952" y="4763"/>
                    <a:pt x="1905" y="6667"/>
                    <a:pt x="1905" y="10477"/>
                  </a:cubicBezTo>
                  <a:cubicBezTo>
                    <a:pt x="2857" y="17145"/>
                    <a:pt x="4763" y="26670"/>
                    <a:pt x="6667" y="39052"/>
                  </a:cubicBezTo>
                  <a:cubicBezTo>
                    <a:pt x="10477" y="63817"/>
                    <a:pt x="16192" y="100013"/>
                    <a:pt x="23813" y="143827"/>
                  </a:cubicBezTo>
                  <a:cubicBezTo>
                    <a:pt x="38100" y="233363"/>
                    <a:pt x="58102" y="358140"/>
                    <a:pt x="80963" y="501015"/>
                  </a:cubicBezTo>
                  <a:lnTo>
                    <a:pt x="80963" y="500063"/>
                  </a:lnTo>
                  <a:cubicBezTo>
                    <a:pt x="98107" y="531495"/>
                    <a:pt x="120967" y="561975"/>
                    <a:pt x="145732" y="590550"/>
                  </a:cubicBezTo>
                  <a:cubicBezTo>
                    <a:pt x="201930" y="654368"/>
                    <a:pt x="264795" y="706755"/>
                    <a:pt x="326707" y="747713"/>
                  </a:cubicBezTo>
                  <a:cubicBezTo>
                    <a:pt x="358140" y="767715"/>
                    <a:pt x="387667" y="786765"/>
                    <a:pt x="417195" y="801052"/>
                  </a:cubicBezTo>
                  <a:cubicBezTo>
                    <a:pt x="445770" y="817245"/>
                    <a:pt x="474345" y="829627"/>
                    <a:pt x="499110" y="841057"/>
                  </a:cubicBezTo>
                  <a:cubicBezTo>
                    <a:pt x="511492" y="846772"/>
                    <a:pt x="523875" y="852488"/>
                    <a:pt x="536258" y="856297"/>
                  </a:cubicBezTo>
                  <a:cubicBezTo>
                    <a:pt x="547688" y="861060"/>
                    <a:pt x="559118" y="864870"/>
                    <a:pt x="569595" y="869632"/>
                  </a:cubicBezTo>
                  <a:cubicBezTo>
                    <a:pt x="590550" y="878205"/>
                    <a:pt x="608647" y="883920"/>
                    <a:pt x="622935" y="888682"/>
                  </a:cubicBezTo>
                  <a:cubicBezTo>
                    <a:pt x="637222" y="893445"/>
                    <a:pt x="648652" y="897255"/>
                    <a:pt x="657225" y="900113"/>
                  </a:cubicBezTo>
                  <a:cubicBezTo>
                    <a:pt x="661035" y="901065"/>
                    <a:pt x="663893" y="902017"/>
                    <a:pt x="665797" y="902970"/>
                  </a:cubicBezTo>
                  <a:cubicBezTo>
                    <a:pt x="666750" y="903922"/>
                    <a:pt x="667702" y="904875"/>
                    <a:pt x="667702" y="90487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 199">
              <a:extLst>
                <a:ext uri="{FF2B5EF4-FFF2-40B4-BE49-F238E27FC236}">
                  <a16:creationId xmlns="" xmlns:a16="http://schemas.microsoft.com/office/drawing/2014/main" id="{9A9BC7F1-A20B-7B4E-A462-98526B380D04}"/>
                </a:ext>
              </a:extLst>
            </p:cNvPr>
            <p:cNvSpPr/>
            <p:nvPr/>
          </p:nvSpPr>
          <p:spPr>
            <a:xfrm>
              <a:off x="7532181" y="2749867"/>
              <a:ext cx="583882" cy="611504"/>
            </a:xfrm>
            <a:custGeom>
              <a:avLst/>
              <a:gdLst>
                <a:gd name="connsiteX0" fmla="*/ 583882 w 583882"/>
                <a:gd name="connsiteY0" fmla="*/ 529590 h 611504"/>
                <a:gd name="connsiteX1" fmla="*/ 581978 w 583882"/>
                <a:gd name="connsiteY1" fmla="*/ 531495 h 611504"/>
                <a:gd name="connsiteX2" fmla="*/ 577215 w 583882"/>
                <a:gd name="connsiteY2" fmla="*/ 535305 h 611504"/>
                <a:gd name="connsiteX3" fmla="*/ 557213 w 583882"/>
                <a:gd name="connsiteY3" fmla="*/ 551498 h 611504"/>
                <a:gd name="connsiteX4" fmla="*/ 480060 w 583882"/>
                <a:gd name="connsiteY4" fmla="*/ 610553 h 611504"/>
                <a:gd name="connsiteX5" fmla="*/ 479107 w 583882"/>
                <a:gd name="connsiteY5" fmla="*/ 611505 h 611504"/>
                <a:gd name="connsiteX6" fmla="*/ 478155 w 583882"/>
                <a:gd name="connsiteY6" fmla="*/ 610553 h 611504"/>
                <a:gd name="connsiteX7" fmla="*/ 383858 w 583882"/>
                <a:gd name="connsiteY7" fmla="*/ 480060 h 611504"/>
                <a:gd name="connsiteX8" fmla="*/ 386715 w 583882"/>
                <a:gd name="connsiteY8" fmla="*/ 481013 h 611504"/>
                <a:gd name="connsiteX9" fmla="*/ 314325 w 583882"/>
                <a:gd name="connsiteY9" fmla="*/ 532448 h 611504"/>
                <a:gd name="connsiteX10" fmla="*/ 311468 w 583882"/>
                <a:gd name="connsiteY10" fmla="*/ 534353 h 611504"/>
                <a:gd name="connsiteX11" fmla="*/ 310515 w 583882"/>
                <a:gd name="connsiteY11" fmla="*/ 531495 h 611504"/>
                <a:gd name="connsiteX12" fmla="*/ 217170 w 583882"/>
                <a:gd name="connsiteY12" fmla="*/ 279083 h 611504"/>
                <a:gd name="connsiteX13" fmla="*/ 203835 w 583882"/>
                <a:gd name="connsiteY13" fmla="*/ 242888 h 611504"/>
                <a:gd name="connsiteX14" fmla="*/ 208598 w 583882"/>
                <a:gd name="connsiteY14" fmla="*/ 242888 h 611504"/>
                <a:gd name="connsiteX15" fmla="*/ 149543 w 583882"/>
                <a:gd name="connsiteY15" fmla="*/ 359092 h 611504"/>
                <a:gd name="connsiteX16" fmla="*/ 146685 w 583882"/>
                <a:gd name="connsiteY16" fmla="*/ 363855 h 611504"/>
                <a:gd name="connsiteX17" fmla="*/ 144780 w 583882"/>
                <a:gd name="connsiteY17" fmla="*/ 358140 h 611504"/>
                <a:gd name="connsiteX18" fmla="*/ 21908 w 583882"/>
                <a:gd name="connsiteY18" fmla="*/ 4763 h 611504"/>
                <a:gd name="connsiteX19" fmla="*/ 24765 w 583882"/>
                <a:gd name="connsiteY19" fmla="*/ 4763 h 611504"/>
                <a:gd name="connsiteX20" fmla="*/ 6668 w 583882"/>
                <a:gd name="connsiteY20" fmla="*/ 80963 h 611504"/>
                <a:gd name="connsiteX21" fmla="*/ 1905 w 583882"/>
                <a:gd name="connsiteY21" fmla="*/ 100965 h 611504"/>
                <a:gd name="connsiteX22" fmla="*/ 952 w 583882"/>
                <a:gd name="connsiteY22" fmla="*/ 105728 h 611504"/>
                <a:gd name="connsiteX23" fmla="*/ 0 w 583882"/>
                <a:gd name="connsiteY23" fmla="*/ 107633 h 611504"/>
                <a:gd name="connsiteX24" fmla="*/ 0 w 583882"/>
                <a:gd name="connsiteY24" fmla="*/ 105728 h 611504"/>
                <a:gd name="connsiteX25" fmla="*/ 952 w 583882"/>
                <a:gd name="connsiteY25" fmla="*/ 100965 h 611504"/>
                <a:gd name="connsiteX26" fmla="*/ 4763 w 583882"/>
                <a:gd name="connsiteY26" fmla="*/ 80963 h 611504"/>
                <a:gd name="connsiteX27" fmla="*/ 21908 w 583882"/>
                <a:gd name="connsiteY27" fmla="*/ 4763 h 611504"/>
                <a:gd name="connsiteX28" fmla="*/ 22860 w 583882"/>
                <a:gd name="connsiteY28" fmla="*/ 0 h 611504"/>
                <a:gd name="connsiteX29" fmla="*/ 24765 w 583882"/>
                <a:gd name="connsiteY29" fmla="*/ 4763 h 611504"/>
                <a:gd name="connsiteX30" fmla="*/ 149543 w 583882"/>
                <a:gd name="connsiteY30" fmla="*/ 358140 h 611504"/>
                <a:gd name="connsiteX31" fmla="*/ 144780 w 583882"/>
                <a:gd name="connsiteY31" fmla="*/ 358140 h 611504"/>
                <a:gd name="connsiteX32" fmla="*/ 203835 w 583882"/>
                <a:gd name="connsiteY32" fmla="*/ 241935 h 611504"/>
                <a:gd name="connsiteX33" fmla="*/ 206693 w 583882"/>
                <a:gd name="connsiteY33" fmla="*/ 237173 h 611504"/>
                <a:gd name="connsiteX34" fmla="*/ 208598 w 583882"/>
                <a:gd name="connsiteY34" fmla="*/ 242888 h 611504"/>
                <a:gd name="connsiteX35" fmla="*/ 221933 w 583882"/>
                <a:gd name="connsiteY35" fmla="*/ 279083 h 611504"/>
                <a:gd name="connsiteX36" fmla="*/ 314325 w 583882"/>
                <a:gd name="connsiteY36" fmla="*/ 531495 h 611504"/>
                <a:gd name="connsiteX37" fmla="*/ 310515 w 583882"/>
                <a:gd name="connsiteY37" fmla="*/ 530543 h 611504"/>
                <a:gd name="connsiteX38" fmla="*/ 382905 w 583882"/>
                <a:gd name="connsiteY38" fmla="*/ 479108 h 611504"/>
                <a:gd name="connsiteX39" fmla="*/ 384810 w 583882"/>
                <a:gd name="connsiteY39" fmla="*/ 478155 h 611504"/>
                <a:gd name="connsiteX40" fmla="*/ 385763 w 583882"/>
                <a:gd name="connsiteY40" fmla="*/ 480060 h 611504"/>
                <a:gd name="connsiteX41" fmla="*/ 479107 w 583882"/>
                <a:gd name="connsiteY41" fmla="*/ 610553 h 611504"/>
                <a:gd name="connsiteX42" fmla="*/ 477203 w 583882"/>
                <a:gd name="connsiteY42" fmla="*/ 610553 h 611504"/>
                <a:gd name="connsiteX43" fmla="*/ 555307 w 583882"/>
                <a:gd name="connsiteY43" fmla="*/ 552450 h 611504"/>
                <a:gd name="connsiteX44" fmla="*/ 576263 w 583882"/>
                <a:gd name="connsiteY44" fmla="*/ 537210 h 611504"/>
                <a:gd name="connsiteX45" fmla="*/ 581978 w 583882"/>
                <a:gd name="connsiteY45" fmla="*/ 533400 h 611504"/>
                <a:gd name="connsiteX46" fmla="*/ 583882 w 583882"/>
                <a:gd name="connsiteY46" fmla="*/ 529590 h 61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583882" h="611504">
                  <a:moveTo>
                    <a:pt x="583882" y="529590"/>
                  </a:moveTo>
                  <a:cubicBezTo>
                    <a:pt x="583882" y="529590"/>
                    <a:pt x="582930" y="530543"/>
                    <a:pt x="581978" y="531495"/>
                  </a:cubicBezTo>
                  <a:cubicBezTo>
                    <a:pt x="581025" y="532448"/>
                    <a:pt x="579120" y="534353"/>
                    <a:pt x="577215" y="535305"/>
                  </a:cubicBezTo>
                  <a:cubicBezTo>
                    <a:pt x="572453" y="539115"/>
                    <a:pt x="565785" y="544830"/>
                    <a:pt x="557213" y="551498"/>
                  </a:cubicBezTo>
                  <a:cubicBezTo>
                    <a:pt x="539115" y="565785"/>
                    <a:pt x="513398" y="585788"/>
                    <a:pt x="480060" y="610553"/>
                  </a:cubicBezTo>
                  <a:lnTo>
                    <a:pt x="479107" y="611505"/>
                  </a:lnTo>
                  <a:lnTo>
                    <a:pt x="478155" y="610553"/>
                  </a:lnTo>
                  <a:cubicBezTo>
                    <a:pt x="452438" y="574358"/>
                    <a:pt x="420053" y="530543"/>
                    <a:pt x="383858" y="480060"/>
                  </a:cubicBezTo>
                  <a:lnTo>
                    <a:pt x="386715" y="481013"/>
                  </a:lnTo>
                  <a:cubicBezTo>
                    <a:pt x="363855" y="497205"/>
                    <a:pt x="340043" y="514350"/>
                    <a:pt x="314325" y="532448"/>
                  </a:cubicBezTo>
                  <a:lnTo>
                    <a:pt x="311468" y="534353"/>
                  </a:lnTo>
                  <a:lnTo>
                    <a:pt x="310515" y="531495"/>
                  </a:lnTo>
                  <a:cubicBezTo>
                    <a:pt x="281940" y="455295"/>
                    <a:pt x="250508" y="369570"/>
                    <a:pt x="217170" y="279083"/>
                  </a:cubicBezTo>
                  <a:cubicBezTo>
                    <a:pt x="212408" y="266700"/>
                    <a:pt x="208598" y="254317"/>
                    <a:pt x="203835" y="242888"/>
                  </a:cubicBezTo>
                  <a:lnTo>
                    <a:pt x="208598" y="242888"/>
                  </a:lnTo>
                  <a:cubicBezTo>
                    <a:pt x="188595" y="282892"/>
                    <a:pt x="168593" y="321945"/>
                    <a:pt x="149543" y="359092"/>
                  </a:cubicBezTo>
                  <a:lnTo>
                    <a:pt x="146685" y="363855"/>
                  </a:lnTo>
                  <a:lnTo>
                    <a:pt x="144780" y="358140"/>
                  </a:lnTo>
                  <a:cubicBezTo>
                    <a:pt x="93345" y="210503"/>
                    <a:pt x="50483" y="85725"/>
                    <a:pt x="21908" y="4763"/>
                  </a:cubicBezTo>
                  <a:lnTo>
                    <a:pt x="24765" y="4763"/>
                  </a:lnTo>
                  <a:cubicBezTo>
                    <a:pt x="17145" y="37148"/>
                    <a:pt x="11430" y="62865"/>
                    <a:pt x="6668" y="80963"/>
                  </a:cubicBezTo>
                  <a:cubicBezTo>
                    <a:pt x="4763" y="89535"/>
                    <a:pt x="2858" y="96203"/>
                    <a:pt x="1905" y="100965"/>
                  </a:cubicBezTo>
                  <a:cubicBezTo>
                    <a:pt x="952" y="102870"/>
                    <a:pt x="952" y="104775"/>
                    <a:pt x="952" y="105728"/>
                  </a:cubicBezTo>
                  <a:cubicBezTo>
                    <a:pt x="952" y="106680"/>
                    <a:pt x="0" y="107633"/>
                    <a:pt x="0" y="107633"/>
                  </a:cubicBezTo>
                  <a:cubicBezTo>
                    <a:pt x="0" y="107633"/>
                    <a:pt x="0" y="106680"/>
                    <a:pt x="0" y="105728"/>
                  </a:cubicBezTo>
                  <a:cubicBezTo>
                    <a:pt x="0" y="104775"/>
                    <a:pt x="952" y="102870"/>
                    <a:pt x="952" y="100965"/>
                  </a:cubicBezTo>
                  <a:cubicBezTo>
                    <a:pt x="1905" y="96203"/>
                    <a:pt x="3810" y="89535"/>
                    <a:pt x="4763" y="80963"/>
                  </a:cubicBezTo>
                  <a:cubicBezTo>
                    <a:pt x="8573" y="62865"/>
                    <a:pt x="14288" y="37148"/>
                    <a:pt x="21908" y="4763"/>
                  </a:cubicBezTo>
                  <a:lnTo>
                    <a:pt x="22860" y="0"/>
                  </a:lnTo>
                  <a:lnTo>
                    <a:pt x="24765" y="4763"/>
                  </a:lnTo>
                  <a:cubicBezTo>
                    <a:pt x="53340" y="85725"/>
                    <a:pt x="97155" y="210503"/>
                    <a:pt x="149543" y="358140"/>
                  </a:cubicBezTo>
                  <a:lnTo>
                    <a:pt x="144780" y="358140"/>
                  </a:lnTo>
                  <a:cubicBezTo>
                    <a:pt x="163830" y="320992"/>
                    <a:pt x="182880" y="281940"/>
                    <a:pt x="203835" y="241935"/>
                  </a:cubicBezTo>
                  <a:lnTo>
                    <a:pt x="206693" y="237173"/>
                  </a:lnTo>
                  <a:lnTo>
                    <a:pt x="208598" y="242888"/>
                  </a:lnTo>
                  <a:cubicBezTo>
                    <a:pt x="213360" y="255270"/>
                    <a:pt x="217170" y="266700"/>
                    <a:pt x="221933" y="279083"/>
                  </a:cubicBezTo>
                  <a:cubicBezTo>
                    <a:pt x="255270" y="369570"/>
                    <a:pt x="286703" y="455295"/>
                    <a:pt x="314325" y="531495"/>
                  </a:cubicBezTo>
                  <a:lnTo>
                    <a:pt x="310515" y="530543"/>
                  </a:lnTo>
                  <a:cubicBezTo>
                    <a:pt x="336233" y="512445"/>
                    <a:pt x="360045" y="495300"/>
                    <a:pt x="382905" y="479108"/>
                  </a:cubicBezTo>
                  <a:lnTo>
                    <a:pt x="384810" y="478155"/>
                  </a:lnTo>
                  <a:lnTo>
                    <a:pt x="385763" y="480060"/>
                  </a:lnTo>
                  <a:cubicBezTo>
                    <a:pt x="421958" y="530543"/>
                    <a:pt x="453390" y="575310"/>
                    <a:pt x="479107" y="610553"/>
                  </a:cubicBezTo>
                  <a:lnTo>
                    <a:pt x="477203" y="610553"/>
                  </a:lnTo>
                  <a:cubicBezTo>
                    <a:pt x="510540" y="585788"/>
                    <a:pt x="536257" y="566738"/>
                    <a:pt x="555307" y="552450"/>
                  </a:cubicBezTo>
                  <a:cubicBezTo>
                    <a:pt x="563880" y="545783"/>
                    <a:pt x="571500" y="541020"/>
                    <a:pt x="576263" y="537210"/>
                  </a:cubicBezTo>
                  <a:cubicBezTo>
                    <a:pt x="578168" y="535305"/>
                    <a:pt x="580073" y="534353"/>
                    <a:pt x="581978" y="533400"/>
                  </a:cubicBezTo>
                  <a:cubicBezTo>
                    <a:pt x="582930" y="530543"/>
                    <a:pt x="583882" y="529590"/>
                    <a:pt x="583882" y="52959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 200">
              <a:extLst>
                <a:ext uri="{FF2B5EF4-FFF2-40B4-BE49-F238E27FC236}">
                  <a16:creationId xmlns="" xmlns:a16="http://schemas.microsoft.com/office/drawing/2014/main" id="{3A11B517-508A-3E49-A880-BD32B553FBDE}"/>
                </a:ext>
              </a:extLst>
            </p:cNvPr>
            <p:cNvSpPr/>
            <p:nvPr/>
          </p:nvSpPr>
          <p:spPr>
            <a:xfrm>
              <a:off x="7856031" y="2820352"/>
              <a:ext cx="243031" cy="108584"/>
            </a:xfrm>
            <a:custGeom>
              <a:avLst/>
              <a:gdLst>
                <a:gd name="connsiteX0" fmla="*/ 242888 w 243031"/>
                <a:gd name="connsiteY0" fmla="*/ 108585 h 108584"/>
                <a:gd name="connsiteX1" fmla="*/ 232410 w 243031"/>
                <a:gd name="connsiteY1" fmla="*/ 106680 h 108584"/>
                <a:gd name="connsiteX2" fmla="*/ 204788 w 243031"/>
                <a:gd name="connsiteY2" fmla="*/ 98107 h 108584"/>
                <a:gd name="connsiteX3" fmla="*/ 117158 w 243031"/>
                <a:gd name="connsiteY3" fmla="*/ 63817 h 108584"/>
                <a:gd name="connsiteX4" fmla="*/ 33338 w 243031"/>
                <a:gd name="connsiteY4" fmla="*/ 20955 h 108584"/>
                <a:gd name="connsiteX5" fmla="*/ 8573 w 243031"/>
                <a:gd name="connsiteY5" fmla="*/ 5715 h 108584"/>
                <a:gd name="connsiteX6" fmla="*/ 0 w 243031"/>
                <a:gd name="connsiteY6" fmla="*/ 0 h 108584"/>
                <a:gd name="connsiteX7" fmla="*/ 9525 w 243031"/>
                <a:gd name="connsiteY7" fmla="*/ 4763 h 108584"/>
                <a:gd name="connsiteX8" fmla="*/ 34290 w 243031"/>
                <a:gd name="connsiteY8" fmla="*/ 18097 h 108584"/>
                <a:gd name="connsiteX9" fmla="*/ 119063 w 243031"/>
                <a:gd name="connsiteY9" fmla="*/ 60007 h 108584"/>
                <a:gd name="connsiteX10" fmla="*/ 205740 w 243031"/>
                <a:gd name="connsiteY10" fmla="*/ 95250 h 108584"/>
                <a:gd name="connsiteX11" fmla="*/ 232410 w 243031"/>
                <a:gd name="connsiteY11" fmla="*/ 104775 h 108584"/>
                <a:gd name="connsiteX12" fmla="*/ 242888 w 243031"/>
                <a:gd name="connsiteY12" fmla="*/ 108585 h 108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3031" h="108584">
                  <a:moveTo>
                    <a:pt x="242888" y="108585"/>
                  </a:moveTo>
                  <a:cubicBezTo>
                    <a:pt x="242888" y="108585"/>
                    <a:pt x="239077" y="107632"/>
                    <a:pt x="232410" y="106680"/>
                  </a:cubicBezTo>
                  <a:cubicBezTo>
                    <a:pt x="225743" y="104775"/>
                    <a:pt x="216218" y="101917"/>
                    <a:pt x="204788" y="98107"/>
                  </a:cubicBezTo>
                  <a:cubicBezTo>
                    <a:pt x="181927" y="90488"/>
                    <a:pt x="150495" y="79057"/>
                    <a:pt x="117158" y="63817"/>
                  </a:cubicBezTo>
                  <a:cubicBezTo>
                    <a:pt x="83820" y="48577"/>
                    <a:pt x="54293" y="32385"/>
                    <a:pt x="33338" y="20955"/>
                  </a:cubicBezTo>
                  <a:cubicBezTo>
                    <a:pt x="22860" y="15240"/>
                    <a:pt x="14288" y="9525"/>
                    <a:pt x="8573" y="5715"/>
                  </a:cubicBezTo>
                  <a:cubicBezTo>
                    <a:pt x="2858" y="1905"/>
                    <a:pt x="0" y="0"/>
                    <a:pt x="0" y="0"/>
                  </a:cubicBezTo>
                  <a:cubicBezTo>
                    <a:pt x="0" y="0"/>
                    <a:pt x="3810" y="952"/>
                    <a:pt x="9525" y="4763"/>
                  </a:cubicBezTo>
                  <a:cubicBezTo>
                    <a:pt x="16193" y="8572"/>
                    <a:pt x="24765" y="13335"/>
                    <a:pt x="34290" y="18097"/>
                  </a:cubicBezTo>
                  <a:cubicBezTo>
                    <a:pt x="55245" y="29527"/>
                    <a:pt x="84773" y="44767"/>
                    <a:pt x="119063" y="60007"/>
                  </a:cubicBezTo>
                  <a:cubicBezTo>
                    <a:pt x="152400" y="75247"/>
                    <a:pt x="183832" y="87630"/>
                    <a:pt x="205740" y="95250"/>
                  </a:cubicBezTo>
                  <a:cubicBezTo>
                    <a:pt x="216218" y="99060"/>
                    <a:pt x="224790" y="102870"/>
                    <a:pt x="232410" y="104775"/>
                  </a:cubicBezTo>
                  <a:cubicBezTo>
                    <a:pt x="240030" y="107632"/>
                    <a:pt x="243840" y="108585"/>
                    <a:pt x="242888" y="10858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 201">
              <a:extLst>
                <a:ext uri="{FF2B5EF4-FFF2-40B4-BE49-F238E27FC236}">
                  <a16:creationId xmlns="" xmlns:a16="http://schemas.microsoft.com/office/drawing/2014/main" id="{81D03A26-5123-4245-BF1C-3F3210E074EF}"/>
                </a:ext>
              </a:extLst>
            </p:cNvPr>
            <p:cNvSpPr/>
            <p:nvPr/>
          </p:nvSpPr>
          <p:spPr>
            <a:xfrm>
              <a:off x="7965569" y="2905931"/>
              <a:ext cx="153352" cy="53733"/>
            </a:xfrm>
            <a:custGeom>
              <a:avLst/>
              <a:gdLst>
                <a:gd name="connsiteX0" fmla="*/ 153352 w 153352"/>
                <a:gd name="connsiteY0" fmla="*/ 53486 h 53733"/>
                <a:gd name="connsiteX1" fmla="*/ 129540 w 153352"/>
                <a:gd name="connsiteY1" fmla="*/ 49676 h 53733"/>
                <a:gd name="connsiteX2" fmla="*/ 74295 w 153352"/>
                <a:gd name="connsiteY2" fmla="*/ 33483 h 53733"/>
                <a:gd name="connsiteX3" fmla="*/ 20955 w 153352"/>
                <a:gd name="connsiteY3" fmla="*/ 11576 h 53733"/>
                <a:gd name="connsiteX4" fmla="*/ 0 w 153352"/>
                <a:gd name="connsiteY4" fmla="*/ 146 h 53733"/>
                <a:gd name="connsiteX5" fmla="*/ 21907 w 153352"/>
                <a:gd name="connsiteY5" fmla="*/ 8718 h 53733"/>
                <a:gd name="connsiteX6" fmla="*/ 75248 w 153352"/>
                <a:gd name="connsiteY6" fmla="*/ 29673 h 53733"/>
                <a:gd name="connsiteX7" fmla="*/ 129540 w 153352"/>
                <a:gd name="connsiteY7" fmla="*/ 47771 h 53733"/>
                <a:gd name="connsiteX8" fmla="*/ 153352 w 153352"/>
                <a:gd name="connsiteY8" fmla="*/ 53486 h 5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352" h="53733">
                  <a:moveTo>
                    <a:pt x="153352" y="53486"/>
                  </a:moveTo>
                  <a:cubicBezTo>
                    <a:pt x="153352" y="54438"/>
                    <a:pt x="143827" y="52533"/>
                    <a:pt x="129540" y="49676"/>
                  </a:cubicBezTo>
                  <a:cubicBezTo>
                    <a:pt x="115252" y="45866"/>
                    <a:pt x="95250" y="41103"/>
                    <a:pt x="74295" y="33483"/>
                  </a:cubicBezTo>
                  <a:cubicBezTo>
                    <a:pt x="53340" y="25863"/>
                    <a:pt x="34290" y="17291"/>
                    <a:pt x="20955" y="11576"/>
                  </a:cubicBezTo>
                  <a:cubicBezTo>
                    <a:pt x="7620" y="4908"/>
                    <a:pt x="0" y="146"/>
                    <a:pt x="0" y="146"/>
                  </a:cubicBezTo>
                  <a:cubicBezTo>
                    <a:pt x="0" y="-807"/>
                    <a:pt x="8573" y="3003"/>
                    <a:pt x="21907" y="8718"/>
                  </a:cubicBezTo>
                  <a:cubicBezTo>
                    <a:pt x="35243" y="14433"/>
                    <a:pt x="54293" y="22053"/>
                    <a:pt x="75248" y="29673"/>
                  </a:cubicBezTo>
                  <a:cubicBezTo>
                    <a:pt x="96202" y="37293"/>
                    <a:pt x="116205" y="43008"/>
                    <a:pt x="129540" y="47771"/>
                  </a:cubicBezTo>
                  <a:cubicBezTo>
                    <a:pt x="144780" y="50628"/>
                    <a:pt x="153352" y="53486"/>
                    <a:pt x="153352" y="5348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 202">
              <a:extLst>
                <a:ext uri="{FF2B5EF4-FFF2-40B4-BE49-F238E27FC236}">
                  <a16:creationId xmlns="" xmlns:a16="http://schemas.microsoft.com/office/drawing/2014/main" id="{FA96A740-B2D8-9949-8B2A-17103EC49EDD}"/>
                </a:ext>
              </a:extLst>
            </p:cNvPr>
            <p:cNvSpPr/>
            <p:nvPr/>
          </p:nvSpPr>
          <p:spPr>
            <a:xfrm>
              <a:off x="7908419" y="3219450"/>
              <a:ext cx="17145" cy="20954"/>
            </a:xfrm>
            <a:custGeom>
              <a:avLst/>
              <a:gdLst>
                <a:gd name="connsiteX0" fmla="*/ 17145 w 17145"/>
                <a:gd name="connsiteY0" fmla="*/ 10478 h 20954"/>
                <a:gd name="connsiteX1" fmla="*/ 8573 w 17145"/>
                <a:gd name="connsiteY1" fmla="*/ 20955 h 20954"/>
                <a:gd name="connsiteX2" fmla="*/ 0 w 17145"/>
                <a:gd name="connsiteY2" fmla="*/ 10478 h 20954"/>
                <a:gd name="connsiteX3" fmla="*/ 8573 w 17145"/>
                <a:gd name="connsiteY3" fmla="*/ 0 h 20954"/>
                <a:gd name="connsiteX4" fmla="*/ 17145 w 17145"/>
                <a:gd name="connsiteY4" fmla="*/ 10478 h 20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" h="20954">
                  <a:moveTo>
                    <a:pt x="17145" y="10478"/>
                  </a:moveTo>
                  <a:cubicBezTo>
                    <a:pt x="17145" y="16192"/>
                    <a:pt x="13335" y="20955"/>
                    <a:pt x="8573" y="20955"/>
                  </a:cubicBezTo>
                  <a:cubicBezTo>
                    <a:pt x="3810" y="20955"/>
                    <a:pt x="0" y="16192"/>
                    <a:pt x="0" y="10478"/>
                  </a:cubicBezTo>
                  <a:cubicBezTo>
                    <a:pt x="0" y="4763"/>
                    <a:pt x="3810" y="0"/>
                    <a:pt x="8573" y="0"/>
                  </a:cubicBezTo>
                  <a:cubicBezTo>
                    <a:pt x="13335" y="0"/>
                    <a:pt x="17145" y="4763"/>
                    <a:pt x="17145" y="104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 203">
              <a:extLst>
                <a:ext uri="{FF2B5EF4-FFF2-40B4-BE49-F238E27FC236}">
                  <a16:creationId xmlns="" xmlns:a16="http://schemas.microsoft.com/office/drawing/2014/main" id="{D8D8348F-478E-D345-A3DF-9C96F8EC55AE}"/>
                </a:ext>
              </a:extLst>
            </p:cNvPr>
            <p:cNvSpPr/>
            <p:nvPr/>
          </p:nvSpPr>
          <p:spPr>
            <a:xfrm>
              <a:off x="7730302" y="2988945"/>
              <a:ext cx="17145" cy="20954"/>
            </a:xfrm>
            <a:custGeom>
              <a:avLst/>
              <a:gdLst>
                <a:gd name="connsiteX0" fmla="*/ 17145 w 17145"/>
                <a:gd name="connsiteY0" fmla="*/ 10477 h 20954"/>
                <a:gd name="connsiteX1" fmla="*/ 8572 w 17145"/>
                <a:gd name="connsiteY1" fmla="*/ 20955 h 20954"/>
                <a:gd name="connsiteX2" fmla="*/ 0 w 17145"/>
                <a:gd name="connsiteY2" fmla="*/ 10477 h 20954"/>
                <a:gd name="connsiteX3" fmla="*/ 8572 w 17145"/>
                <a:gd name="connsiteY3" fmla="*/ 0 h 20954"/>
                <a:gd name="connsiteX4" fmla="*/ 17145 w 17145"/>
                <a:gd name="connsiteY4" fmla="*/ 10477 h 20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" h="20954">
                  <a:moveTo>
                    <a:pt x="17145" y="10477"/>
                  </a:moveTo>
                  <a:cubicBezTo>
                    <a:pt x="17145" y="16264"/>
                    <a:pt x="13307" y="20955"/>
                    <a:pt x="8572" y="20955"/>
                  </a:cubicBezTo>
                  <a:cubicBezTo>
                    <a:pt x="3838" y="20955"/>
                    <a:pt x="0" y="16264"/>
                    <a:pt x="0" y="10477"/>
                  </a:cubicBezTo>
                  <a:cubicBezTo>
                    <a:pt x="0" y="4691"/>
                    <a:pt x="3838" y="0"/>
                    <a:pt x="8572" y="0"/>
                  </a:cubicBezTo>
                  <a:cubicBezTo>
                    <a:pt x="13307" y="0"/>
                    <a:pt x="17145" y="4691"/>
                    <a:pt x="17145" y="1047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 204">
              <a:extLst>
                <a:ext uri="{FF2B5EF4-FFF2-40B4-BE49-F238E27FC236}">
                  <a16:creationId xmlns="" xmlns:a16="http://schemas.microsoft.com/office/drawing/2014/main" id="{FABA7DB0-3E8B-4A48-93D2-7680267B8C8E}"/>
                </a:ext>
              </a:extLst>
            </p:cNvPr>
            <p:cNvSpPr/>
            <p:nvPr/>
          </p:nvSpPr>
          <p:spPr>
            <a:xfrm>
              <a:off x="7548374" y="2747962"/>
              <a:ext cx="17144" cy="20954"/>
            </a:xfrm>
            <a:custGeom>
              <a:avLst/>
              <a:gdLst>
                <a:gd name="connsiteX0" fmla="*/ 17145 w 17144"/>
                <a:gd name="connsiteY0" fmla="*/ 10478 h 20954"/>
                <a:gd name="connsiteX1" fmla="*/ 8572 w 17144"/>
                <a:gd name="connsiteY1" fmla="*/ 20955 h 20954"/>
                <a:gd name="connsiteX2" fmla="*/ 0 w 17144"/>
                <a:gd name="connsiteY2" fmla="*/ 10478 h 20954"/>
                <a:gd name="connsiteX3" fmla="*/ 8572 w 17144"/>
                <a:gd name="connsiteY3" fmla="*/ 0 h 20954"/>
                <a:gd name="connsiteX4" fmla="*/ 17145 w 17144"/>
                <a:gd name="connsiteY4" fmla="*/ 10478 h 20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4" h="20954">
                  <a:moveTo>
                    <a:pt x="17145" y="10478"/>
                  </a:moveTo>
                  <a:cubicBezTo>
                    <a:pt x="17145" y="16192"/>
                    <a:pt x="13335" y="20955"/>
                    <a:pt x="8572" y="20955"/>
                  </a:cubicBezTo>
                  <a:cubicBezTo>
                    <a:pt x="3810" y="20955"/>
                    <a:pt x="0" y="16192"/>
                    <a:pt x="0" y="10478"/>
                  </a:cubicBezTo>
                  <a:cubicBezTo>
                    <a:pt x="0" y="4763"/>
                    <a:pt x="3810" y="0"/>
                    <a:pt x="8572" y="0"/>
                  </a:cubicBezTo>
                  <a:cubicBezTo>
                    <a:pt x="13335" y="0"/>
                    <a:pt x="17145" y="3810"/>
                    <a:pt x="17145" y="104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6" name="Graphic 5">
            <a:extLst>
              <a:ext uri="{FF2B5EF4-FFF2-40B4-BE49-F238E27FC236}">
                <a16:creationId xmlns="" xmlns:a16="http://schemas.microsoft.com/office/drawing/2014/main" id="{775537EB-16E1-434B-8E07-F75023360E9D}"/>
              </a:ext>
            </a:extLst>
          </p:cNvPr>
          <p:cNvGrpSpPr/>
          <p:nvPr/>
        </p:nvGrpSpPr>
        <p:grpSpPr>
          <a:xfrm>
            <a:off x="9858424" y="2041456"/>
            <a:ext cx="924218" cy="1595493"/>
            <a:chOff x="9898192" y="2342197"/>
            <a:chExt cx="723900" cy="1249680"/>
          </a:xfrm>
        </p:grpSpPr>
        <p:sp>
          <p:nvSpPr>
            <p:cNvPr id="207" name="Freeform 206">
              <a:extLst>
                <a:ext uri="{FF2B5EF4-FFF2-40B4-BE49-F238E27FC236}">
                  <a16:creationId xmlns="" xmlns:a16="http://schemas.microsoft.com/office/drawing/2014/main" id="{B7F90902-CAF1-6742-BAF2-41BEE39609D8}"/>
                </a:ext>
              </a:extLst>
            </p:cNvPr>
            <p:cNvSpPr/>
            <p:nvPr/>
          </p:nvSpPr>
          <p:spPr>
            <a:xfrm>
              <a:off x="9898192" y="2520315"/>
              <a:ext cx="723900" cy="1071562"/>
            </a:xfrm>
            <a:custGeom>
              <a:avLst/>
              <a:gdLst>
                <a:gd name="connsiteX0" fmla="*/ 723900 w 723900"/>
                <a:gd name="connsiteY0" fmla="*/ 0 h 1071562"/>
                <a:gd name="connsiteX1" fmla="*/ 662940 w 723900"/>
                <a:gd name="connsiteY1" fmla="*/ 741997 h 1071562"/>
                <a:gd name="connsiteX2" fmla="*/ 0 w 723900"/>
                <a:gd name="connsiteY2" fmla="*/ 1071563 h 1071562"/>
                <a:gd name="connsiteX3" fmla="*/ 60007 w 723900"/>
                <a:gd name="connsiteY3" fmla="*/ 324802 h 1071562"/>
                <a:gd name="connsiteX4" fmla="*/ 723900 w 723900"/>
                <a:gd name="connsiteY4" fmla="*/ 0 h 107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900" h="1071562">
                  <a:moveTo>
                    <a:pt x="723900" y="0"/>
                  </a:moveTo>
                  <a:lnTo>
                    <a:pt x="662940" y="741997"/>
                  </a:lnTo>
                  <a:cubicBezTo>
                    <a:pt x="662940" y="741997"/>
                    <a:pt x="486728" y="1059180"/>
                    <a:pt x="0" y="1071563"/>
                  </a:cubicBezTo>
                  <a:lnTo>
                    <a:pt x="60007" y="324802"/>
                  </a:lnTo>
                  <a:cubicBezTo>
                    <a:pt x="60007" y="324802"/>
                    <a:pt x="484822" y="307657"/>
                    <a:pt x="723900" y="0"/>
                  </a:cubicBezTo>
                  <a:close/>
                </a:path>
              </a:pathLst>
            </a:custGeom>
            <a:solidFill>
              <a:srgbClr val="E8505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 207">
              <a:extLst>
                <a:ext uri="{FF2B5EF4-FFF2-40B4-BE49-F238E27FC236}">
                  <a16:creationId xmlns="" xmlns:a16="http://schemas.microsoft.com/office/drawing/2014/main" id="{07D73893-E8E3-CD40-8111-B5C9820B559A}"/>
                </a:ext>
              </a:extLst>
            </p:cNvPr>
            <p:cNvSpPr/>
            <p:nvPr/>
          </p:nvSpPr>
          <p:spPr>
            <a:xfrm>
              <a:off x="10358249" y="2342197"/>
              <a:ext cx="261741" cy="998220"/>
            </a:xfrm>
            <a:custGeom>
              <a:avLst/>
              <a:gdLst>
                <a:gd name="connsiteX0" fmla="*/ 254318 w 261741"/>
                <a:gd name="connsiteY0" fmla="*/ 140018 h 998220"/>
                <a:gd name="connsiteX1" fmla="*/ 108585 w 261741"/>
                <a:gd name="connsiteY1" fmla="*/ 0 h 998220"/>
                <a:gd name="connsiteX2" fmla="*/ 0 w 261741"/>
                <a:gd name="connsiteY2" fmla="*/ 998220 h 998220"/>
                <a:gd name="connsiteX3" fmla="*/ 208598 w 261741"/>
                <a:gd name="connsiteY3" fmla="*/ 846773 h 998220"/>
                <a:gd name="connsiteX4" fmla="*/ 260033 w 261741"/>
                <a:gd name="connsiteY4" fmla="*/ 218123 h 998220"/>
                <a:gd name="connsiteX5" fmla="*/ 254318 w 261741"/>
                <a:gd name="connsiteY5" fmla="*/ 140018 h 99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1741" h="998220">
                  <a:moveTo>
                    <a:pt x="254318" y="140018"/>
                  </a:moveTo>
                  <a:cubicBezTo>
                    <a:pt x="238125" y="88583"/>
                    <a:pt x="200025" y="15240"/>
                    <a:pt x="108585" y="0"/>
                  </a:cubicBezTo>
                  <a:lnTo>
                    <a:pt x="0" y="998220"/>
                  </a:lnTo>
                  <a:cubicBezTo>
                    <a:pt x="0" y="998220"/>
                    <a:pt x="202883" y="957263"/>
                    <a:pt x="208598" y="846773"/>
                  </a:cubicBezTo>
                  <a:cubicBezTo>
                    <a:pt x="208598" y="837248"/>
                    <a:pt x="249555" y="340995"/>
                    <a:pt x="260033" y="218123"/>
                  </a:cubicBezTo>
                  <a:cubicBezTo>
                    <a:pt x="262890" y="190500"/>
                    <a:pt x="262890" y="165735"/>
                    <a:pt x="254318" y="140018"/>
                  </a:cubicBezTo>
                  <a:close/>
                </a:path>
              </a:pathLst>
            </a:custGeom>
            <a:solidFill>
              <a:srgbClr val="1E0CB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 208">
              <a:extLst>
                <a:ext uri="{FF2B5EF4-FFF2-40B4-BE49-F238E27FC236}">
                  <a16:creationId xmlns="" xmlns:a16="http://schemas.microsoft.com/office/drawing/2014/main" id="{35458E88-93AF-B945-8B51-99D77413CD07}"/>
                </a:ext>
              </a:extLst>
            </p:cNvPr>
            <p:cNvSpPr/>
            <p:nvPr/>
          </p:nvSpPr>
          <p:spPr>
            <a:xfrm>
              <a:off x="9898192" y="2520315"/>
              <a:ext cx="723900" cy="1071562"/>
            </a:xfrm>
            <a:custGeom>
              <a:avLst/>
              <a:gdLst>
                <a:gd name="connsiteX0" fmla="*/ 723900 w 723900"/>
                <a:gd name="connsiteY0" fmla="*/ 0 h 1071562"/>
                <a:gd name="connsiteX1" fmla="*/ 662940 w 723900"/>
                <a:gd name="connsiteY1" fmla="*/ 741997 h 1071562"/>
                <a:gd name="connsiteX2" fmla="*/ 0 w 723900"/>
                <a:gd name="connsiteY2" fmla="*/ 1071563 h 1071562"/>
                <a:gd name="connsiteX3" fmla="*/ 60007 w 723900"/>
                <a:gd name="connsiteY3" fmla="*/ 324802 h 1071562"/>
                <a:gd name="connsiteX4" fmla="*/ 723900 w 723900"/>
                <a:gd name="connsiteY4" fmla="*/ 0 h 107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900" h="1071562">
                  <a:moveTo>
                    <a:pt x="723900" y="0"/>
                  </a:moveTo>
                  <a:lnTo>
                    <a:pt x="662940" y="741997"/>
                  </a:lnTo>
                  <a:cubicBezTo>
                    <a:pt x="662940" y="741997"/>
                    <a:pt x="486728" y="1059180"/>
                    <a:pt x="0" y="1071563"/>
                  </a:cubicBezTo>
                  <a:lnTo>
                    <a:pt x="60007" y="324802"/>
                  </a:lnTo>
                  <a:cubicBezTo>
                    <a:pt x="60007" y="324802"/>
                    <a:pt x="484822" y="307657"/>
                    <a:pt x="723900" y="0"/>
                  </a:cubicBezTo>
                  <a:close/>
                </a:path>
              </a:pathLst>
            </a:custGeom>
            <a:solidFill>
              <a:srgbClr val="868AE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 209">
              <a:extLst>
                <a:ext uri="{FF2B5EF4-FFF2-40B4-BE49-F238E27FC236}">
                  <a16:creationId xmlns="" xmlns:a16="http://schemas.microsoft.com/office/drawing/2014/main" id="{1FEB04EC-15AE-5246-B502-B7A9A3DC557B}"/>
                </a:ext>
              </a:extLst>
            </p:cNvPr>
            <p:cNvSpPr/>
            <p:nvPr/>
          </p:nvSpPr>
          <p:spPr>
            <a:xfrm>
              <a:off x="10023922" y="2709862"/>
              <a:ext cx="583882" cy="720482"/>
            </a:xfrm>
            <a:custGeom>
              <a:avLst/>
              <a:gdLst>
                <a:gd name="connsiteX0" fmla="*/ 583882 w 583882"/>
                <a:gd name="connsiteY0" fmla="*/ 0 h 720482"/>
                <a:gd name="connsiteX1" fmla="*/ 506730 w 583882"/>
                <a:gd name="connsiteY1" fmla="*/ 240030 h 720482"/>
                <a:gd name="connsiteX2" fmla="*/ 498157 w 583882"/>
                <a:gd name="connsiteY2" fmla="*/ 313372 h 720482"/>
                <a:gd name="connsiteX3" fmla="*/ 441007 w 583882"/>
                <a:gd name="connsiteY3" fmla="*/ 348615 h 720482"/>
                <a:gd name="connsiteX4" fmla="*/ 382905 w 583882"/>
                <a:gd name="connsiteY4" fmla="*/ 299085 h 720482"/>
                <a:gd name="connsiteX5" fmla="*/ 318135 w 583882"/>
                <a:gd name="connsiteY5" fmla="*/ 300038 h 720482"/>
                <a:gd name="connsiteX6" fmla="*/ 275272 w 583882"/>
                <a:gd name="connsiteY6" fmla="*/ 352425 h 720482"/>
                <a:gd name="connsiteX7" fmla="*/ 243840 w 583882"/>
                <a:gd name="connsiteY7" fmla="*/ 481013 h 720482"/>
                <a:gd name="connsiteX8" fmla="*/ 154305 w 583882"/>
                <a:gd name="connsiteY8" fmla="*/ 567690 h 720482"/>
                <a:gd name="connsiteX9" fmla="*/ 105727 w 583882"/>
                <a:gd name="connsiteY9" fmla="*/ 563880 h 720482"/>
                <a:gd name="connsiteX10" fmla="*/ 25717 w 583882"/>
                <a:gd name="connsiteY10" fmla="*/ 621030 h 720482"/>
                <a:gd name="connsiteX11" fmla="*/ 0 w 583882"/>
                <a:gd name="connsiteY11" fmla="*/ 720090 h 720482"/>
                <a:gd name="connsiteX12" fmla="*/ 550545 w 583882"/>
                <a:gd name="connsiteY12" fmla="*/ 401003 h 720482"/>
                <a:gd name="connsiteX13" fmla="*/ 583882 w 583882"/>
                <a:gd name="connsiteY13" fmla="*/ 0 h 720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83882" h="720482">
                  <a:moveTo>
                    <a:pt x="583882" y="0"/>
                  </a:moveTo>
                  <a:cubicBezTo>
                    <a:pt x="535305" y="70485"/>
                    <a:pt x="507682" y="154305"/>
                    <a:pt x="506730" y="240030"/>
                  </a:cubicBezTo>
                  <a:cubicBezTo>
                    <a:pt x="505777" y="264795"/>
                    <a:pt x="507682" y="290513"/>
                    <a:pt x="498157" y="313372"/>
                  </a:cubicBezTo>
                  <a:cubicBezTo>
                    <a:pt x="488632" y="336233"/>
                    <a:pt x="464820" y="355283"/>
                    <a:pt x="441007" y="348615"/>
                  </a:cubicBezTo>
                  <a:cubicBezTo>
                    <a:pt x="416242" y="341947"/>
                    <a:pt x="404813" y="312420"/>
                    <a:pt x="382905" y="299085"/>
                  </a:cubicBezTo>
                  <a:cubicBezTo>
                    <a:pt x="363855" y="286703"/>
                    <a:pt x="337185" y="288608"/>
                    <a:pt x="318135" y="300038"/>
                  </a:cubicBezTo>
                  <a:cubicBezTo>
                    <a:pt x="298132" y="311467"/>
                    <a:pt x="284797" y="331470"/>
                    <a:pt x="275272" y="352425"/>
                  </a:cubicBezTo>
                  <a:cubicBezTo>
                    <a:pt x="257175" y="393383"/>
                    <a:pt x="256222" y="439103"/>
                    <a:pt x="243840" y="481013"/>
                  </a:cubicBezTo>
                  <a:cubicBezTo>
                    <a:pt x="230505" y="523875"/>
                    <a:pt x="199072" y="565785"/>
                    <a:pt x="154305" y="567690"/>
                  </a:cubicBezTo>
                  <a:cubicBezTo>
                    <a:pt x="138113" y="568643"/>
                    <a:pt x="121920" y="563880"/>
                    <a:pt x="105727" y="563880"/>
                  </a:cubicBezTo>
                  <a:cubicBezTo>
                    <a:pt x="71438" y="564833"/>
                    <a:pt x="41910" y="590550"/>
                    <a:pt x="25717" y="621030"/>
                  </a:cubicBezTo>
                  <a:cubicBezTo>
                    <a:pt x="9525" y="651510"/>
                    <a:pt x="4763" y="685800"/>
                    <a:pt x="0" y="720090"/>
                  </a:cubicBezTo>
                  <a:cubicBezTo>
                    <a:pt x="0" y="720090"/>
                    <a:pt x="259080" y="744855"/>
                    <a:pt x="550545" y="401003"/>
                  </a:cubicBezTo>
                  <a:lnTo>
                    <a:pt x="583882" y="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 210">
              <a:extLst>
                <a:ext uri="{FF2B5EF4-FFF2-40B4-BE49-F238E27FC236}">
                  <a16:creationId xmlns="" xmlns:a16="http://schemas.microsoft.com/office/drawing/2014/main" id="{C6763297-E964-2B47-AE10-2985C6CF3E3F}"/>
                </a:ext>
              </a:extLst>
            </p:cNvPr>
            <p:cNvSpPr/>
            <p:nvPr/>
          </p:nvSpPr>
          <p:spPr>
            <a:xfrm>
              <a:off x="10174417" y="3144121"/>
              <a:ext cx="20955" cy="32465"/>
            </a:xfrm>
            <a:custGeom>
              <a:avLst/>
              <a:gdLst>
                <a:gd name="connsiteX0" fmla="*/ 20955 w 20955"/>
                <a:gd name="connsiteY0" fmla="*/ 16273 h 32465"/>
                <a:gd name="connsiteX1" fmla="*/ 10478 w 20955"/>
                <a:gd name="connsiteY1" fmla="*/ 32466 h 32465"/>
                <a:gd name="connsiteX2" fmla="*/ 0 w 20955"/>
                <a:gd name="connsiteY2" fmla="*/ 16273 h 32465"/>
                <a:gd name="connsiteX3" fmla="*/ 10478 w 20955"/>
                <a:gd name="connsiteY3" fmla="*/ 81 h 32465"/>
                <a:gd name="connsiteX4" fmla="*/ 20955 w 20955"/>
                <a:gd name="connsiteY4" fmla="*/ 16273 h 32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" h="32465">
                  <a:moveTo>
                    <a:pt x="20955" y="16273"/>
                  </a:moveTo>
                  <a:cubicBezTo>
                    <a:pt x="20955" y="25798"/>
                    <a:pt x="16193" y="32466"/>
                    <a:pt x="10478" y="32466"/>
                  </a:cubicBezTo>
                  <a:cubicBezTo>
                    <a:pt x="4763" y="32466"/>
                    <a:pt x="0" y="24845"/>
                    <a:pt x="0" y="16273"/>
                  </a:cubicBezTo>
                  <a:cubicBezTo>
                    <a:pt x="0" y="7700"/>
                    <a:pt x="4763" y="81"/>
                    <a:pt x="10478" y="81"/>
                  </a:cubicBezTo>
                  <a:cubicBezTo>
                    <a:pt x="16193" y="-872"/>
                    <a:pt x="20955" y="6748"/>
                    <a:pt x="20955" y="1627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 211">
              <a:extLst>
                <a:ext uri="{FF2B5EF4-FFF2-40B4-BE49-F238E27FC236}">
                  <a16:creationId xmlns="" xmlns:a16="http://schemas.microsoft.com/office/drawing/2014/main" id="{1C8BE0A3-9E8D-0A48-A356-21DB5C46F051}"/>
                </a:ext>
              </a:extLst>
            </p:cNvPr>
            <p:cNvSpPr/>
            <p:nvPr/>
          </p:nvSpPr>
          <p:spPr>
            <a:xfrm>
              <a:off x="10296336" y="2835592"/>
              <a:ext cx="20955" cy="32385"/>
            </a:xfrm>
            <a:custGeom>
              <a:avLst/>
              <a:gdLst>
                <a:gd name="connsiteX0" fmla="*/ 20955 w 20955"/>
                <a:gd name="connsiteY0" fmla="*/ 16192 h 32385"/>
                <a:gd name="connsiteX1" fmla="*/ 10478 w 20955"/>
                <a:gd name="connsiteY1" fmla="*/ 32385 h 32385"/>
                <a:gd name="connsiteX2" fmla="*/ 0 w 20955"/>
                <a:gd name="connsiteY2" fmla="*/ 16192 h 32385"/>
                <a:gd name="connsiteX3" fmla="*/ 10478 w 20955"/>
                <a:gd name="connsiteY3" fmla="*/ 0 h 32385"/>
                <a:gd name="connsiteX4" fmla="*/ 20955 w 20955"/>
                <a:gd name="connsiteY4" fmla="*/ 16192 h 3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5" h="32385">
                  <a:moveTo>
                    <a:pt x="20955" y="16192"/>
                  </a:moveTo>
                  <a:cubicBezTo>
                    <a:pt x="20955" y="25717"/>
                    <a:pt x="16193" y="32385"/>
                    <a:pt x="10478" y="32385"/>
                  </a:cubicBezTo>
                  <a:cubicBezTo>
                    <a:pt x="4763" y="32385"/>
                    <a:pt x="0" y="24765"/>
                    <a:pt x="0" y="16192"/>
                  </a:cubicBezTo>
                  <a:cubicBezTo>
                    <a:pt x="0" y="7620"/>
                    <a:pt x="4763" y="0"/>
                    <a:pt x="10478" y="0"/>
                  </a:cubicBezTo>
                  <a:cubicBezTo>
                    <a:pt x="16193" y="0"/>
                    <a:pt x="20955" y="6667"/>
                    <a:pt x="20955" y="16192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 212">
              <a:extLst>
                <a:ext uri="{FF2B5EF4-FFF2-40B4-BE49-F238E27FC236}">
                  <a16:creationId xmlns="" xmlns:a16="http://schemas.microsoft.com/office/drawing/2014/main" id="{42C61795-1BA1-C549-ACA1-2DD1B541B18B}"/>
                </a:ext>
              </a:extLst>
            </p:cNvPr>
            <p:cNvSpPr/>
            <p:nvPr/>
          </p:nvSpPr>
          <p:spPr>
            <a:xfrm>
              <a:off x="10034399" y="2746057"/>
              <a:ext cx="566737" cy="417195"/>
            </a:xfrm>
            <a:custGeom>
              <a:avLst/>
              <a:gdLst>
                <a:gd name="connsiteX0" fmla="*/ 566738 w 566737"/>
                <a:gd name="connsiteY0" fmla="*/ 0 h 417195"/>
                <a:gd name="connsiteX1" fmla="*/ 564833 w 566737"/>
                <a:gd name="connsiteY1" fmla="*/ 3810 h 417195"/>
                <a:gd name="connsiteX2" fmla="*/ 559118 w 566737"/>
                <a:gd name="connsiteY2" fmla="*/ 16192 h 417195"/>
                <a:gd name="connsiteX3" fmla="*/ 538163 w 566737"/>
                <a:gd name="connsiteY3" fmla="*/ 61913 h 417195"/>
                <a:gd name="connsiteX4" fmla="*/ 461010 w 566737"/>
                <a:gd name="connsiteY4" fmla="*/ 222885 h 417195"/>
                <a:gd name="connsiteX5" fmla="*/ 460058 w 566737"/>
                <a:gd name="connsiteY5" fmla="*/ 224790 h 417195"/>
                <a:gd name="connsiteX6" fmla="*/ 458153 w 566737"/>
                <a:gd name="connsiteY6" fmla="*/ 223838 h 417195"/>
                <a:gd name="connsiteX7" fmla="*/ 274320 w 566737"/>
                <a:gd name="connsiteY7" fmla="*/ 107633 h 417195"/>
                <a:gd name="connsiteX8" fmla="*/ 278130 w 566737"/>
                <a:gd name="connsiteY8" fmla="*/ 106680 h 417195"/>
                <a:gd name="connsiteX9" fmla="*/ 270510 w 566737"/>
                <a:gd name="connsiteY9" fmla="*/ 125730 h 417195"/>
                <a:gd name="connsiteX10" fmla="*/ 152400 w 566737"/>
                <a:gd name="connsiteY10" fmla="*/ 415290 h 417195"/>
                <a:gd name="connsiteX11" fmla="*/ 151448 w 566737"/>
                <a:gd name="connsiteY11" fmla="*/ 417195 h 417195"/>
                <a:gd name="connsiteX12" fmla="*/ 149543 w 566737"/>
                <a:gd name="connsiteY12" fmla="*/ 416242 h 417195"/>
                <a:gd name="connsiteX13" fmla="*/ 40958 w 566737"/>
                <a:gd name="connsiteY13" fmla="*/ 356235 h 417195"/>
                <a:gd name="connsiteX14" fmla="*/ 10478 w 566737"/>
                <a:gd name="connsiteY14" fmla="*/ 340042 h 417195"/>
                <a:gd name="connsiteX15" fmla="*/ 2858 w 566737"/>
                <a:gd name="connsiteY15" fmla="*/ 336233 h 417195"/>
                <a:gd name="connsiteX16" fmla="*/ 0 w 566737"/>
                <a:gd name="connsiteY16" fmla="*/ 335280 h 417195"/>
                <a:gd name="connsiteX17" fmla="*/ 41910 w 566737"/>
                <a:gd name="connsiteY17" fmla="*/ 354330 h 417195"/>
                <a:gd name="connsiteX18" fmla="*/ 151448 w 566737"/>
                <a:gd name="connsiteY18" fmla="*/ 413385 h 417195"/>
                <a:gd name="connsiteX19" fmla="*/ 148590 w 566737"/>
                <a:gd name="connsiteY19" fmla="*/ 414338 h 417195"/>
                <a:gd name="connsiteX20" fmla="*/ 265748 w 566737"/>
                <a:gd name="connsiteY20" fmla="*/ 123825 h 417195"/>
                <a:gd name="connsiteX21" fmla="*/ 273368 w 566737"/>
                <a:gd name="connsiteY21" fmla="*/ 104775 h 417195"/>
                <a:gd name="connsiteX22" fmla="*/ 274320 w 566737"/>
                <a:gd name="connsiteY22" fmla="*/ 101917 h 417195"/>
                <a:gd name="connsiteX23" fmla="*/ 277178 w 566737"/>
                <a:gd name="connsiteY23" fmla="*/ 103822 h 417195"/>
                <a:gd name="connsiteX24" fmla="*/ 460058 w 566737"/>
                <a:gd name="connsiteY24" fmla="*/ 220027 h 417195"/>
                <a:gd name="connsiteX25" fmla="*/ 457200 w 566737"/>
                <a:gd name="connsiteY25" fmla="*/ 220980 h 417195"/>
                <a:gd name="connsiteX26" fmla="*/ 536258 w 566737"/>
                <a:gd name="connsiteY26" fmla="*/ 60960 h 417195"/>
                <a:gd name="connsiteX27" fmla="*/ 559118 w 566737"/>
                <a:gd name="connsiteY27" fmla="*/ 16192 h 417195"/>
                <a:gd name="connsiteX28" fmla="*/ 564833 w 566737"/>
                <a:gd name="connsiteY28" fmla="*/ 4763 h 417195"/>
                <a:gd name="connsiteX29" fmla="*/ 566738 w 566737"/>
                <a:gd name="connsiteY29" fmla="*/ 0 h 417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66737" h="417195">
                  <a:moveTo>
                    <a:pt x="566738" y="0"/>
                  </a:moveTo>
                  <a:cubicBezTo>
                    <a:pt x="566738" y="0"/>
                    <a:pt x="566738" y="1905"/>
                    <a:pt x="564833" y="3810"/>
                  </a:cubicBezTo>
                  <a:cubicBezTo>
                    <a:pt x="563880" y="6667"/>
                    <a:pt x="561975" y="10477"/>
                    <a:pt x="559118" y="16192"/>
                  </a:cubicBezTo>
                  <a:cubicBezTo>
                    <a:pt x="554355" y="26670"/>
                    <a:pt x="546735" y="41910"/>
                    <a:pt x="538163" y="61913"/>
                  </a:cubicBezTo>
                  <a:cubicBezTo>
                    <a:pt x="519113" y="100965"/>
                    <a:pt x="492443" y="156210"/>
                    <a:pt x="461010" y="222885"/>
                  </a:cubicBezTo>
                  <a:lnTo>
                    <a:pt x="460058" y="224790"/>
                  </a:lnTo>
                  <a:lnTo>
                    <a:pt x="458153" y="223838"/>
                  </a:lnTo>
                  <a:cubicBezTo>
                    <a:pt x="403860" y="189547"/>
                    <a:pt x="341948" y="150495"/>
                    <a:pt x="274320" y="107633"/>
                  </a:cubicBezTo>
                  <a:lnTo>
                    <a:pt x="278130" y="106680"/>
                  </a:lnTo>
                  <a:cubicBezTo>
                    <a:pt x="275273" y="112395"/>
                    <a:pt x="273368" y="119063"/>
                    <a:pt x="270510" y="125730"/>
                  </a:cubicBezTo>
                  <a:cubicBezTo>
                    <a:pt x="224790" y="237172"/>
                    <a:pt x="183833" y="338138"/>
                    <a:pt x="152400" y="415290"/>
                  </a:cubicBezTo>
                  <a:lnTo>
                    <a:pt x="151448" y="417195"/>
                  </a:lnTo>
                  <a:lnTo>
                    <a:pt x="149543" y="416242"/>
                  </a:lnTo>
                  <a:cubicBezTo>
                    <a:pt x="103823" y="390525"/>
                    <a:pt x="66675" y="369570"/>
                    <a:pt x="40958" y="356235"/>
                  </a:cubicBezTo>
                  <a:cubicBezTo>
                    <a:pt x="27623" y="349567"/>
                    <a:pt x="18098" y="343852"/>
                    <a:pt x="10478" y="340042"/>
                  </a:cubicBezTo>
                  <a:cubicBezTo>
                    <a:pt x="7620" y="338138"/>
                    <a:pt x="4763" y="337185"/>
                    <a:pt x="2858" y="336233"/>
                  </a:cubicBezTo>
                  <a:cubicBezTo>
                    <a:pt x="953" y="335280"/>
                    <a:pt x="0" y="335280"/>
                    <a:pt x="0" y="335280"/>
                  </a:cubicBezTo>
                  <a:cubicBezTo>
                    <a:pt x="0" y="334327"/>
                    <a:pt x="15240" y="340995"/>
                    <a:pt x="41910" y="354330"/>
                  </a:cubicBezTo>
                  <a:cubicBezTo>
                    <a:pt x="68580" y="367665"/>
                    <a:pt x="105728" y="387667"/>
                    <a:pt x="151448" y="413385"/>
                  </a:cubicBezTo>
                  <a:lnTo>
                    <a:pt x="148590" y="414338"/>
                  </a:lnTo>
                  <a:cubicBezTo>
                    <a:pt x="180023" y="337185"/>
                    <a:pt x="220980" y="235267"/>
                    <a:pt x="265748" y="123825"/>
                  </a:cubicBezTo>
                  <a:cubicBezTo>
                    <a:pt x="268605" y="117158"/>
                    <a:pt x="270510" y="111442"/>
                    <a:pt x="273368" y="104775"/>
                  </a:cubicBezTo>
                  <a:lnTo>
                    <a:pt x="274320" y="101917"/>
                  </a:lnTo>
                  <a:lnTo>
                    <a:pt x="277178" y="103822"/>
                  </a:lnTo>
                  <a:cubicBezTo>
                    <a:pt x="343853" y="146685"/>
                    <a:pt x="406718" y="185738"/>
                    <a:pt x="460058" y="220027"/>
                  </a:cubicBezTo>
                  <a:lnTo>
                    <a:pt x="457200" y="220980"/>
                  </a:lnTo>
                  <a:cubicBezTo>
                    <a:pt x="489585" y="155258"/>
                    <a:pt x="517208" y="100013"/>
                    <a:pt x="536258" y="60960"/>
                  </a:cubicBezTo>
                  <a:cubicBezTo>
                    <a:pt x="545783" y="41910"/>
                    <a:pt x="553403" y="26670"/>
                    <a:pt x="559118" y="16192"/>
                  </a:cubicBezTo>
                  <a:cubicBezTo>
                    <a:pt x="561975" y="11430"/>
                    <a:pt x="563880" y="7620"/>
                    <a:pt x="564833" y="4763"/>
                  </a:cubicBezTo>
                  <a:cubicBezTo>
                    <a:pt x="565785" y="952"/>
                    <a:pt x="566738" y="0"/>
                    <a:pt x="566738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1745530" y="2943426"/>
            <a:ext cx="3905606" cy="203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Timeline</a:t>
            </a:r>
            <a:b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Infographic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Presentation</a:t>
            </a:r>
            <a:endParaRPr lang="en-ID" dirty="0">
              <a:solidFill>
                <a:schemeClr val="accent3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18" name="Straight Connector 217">
            <a:extLst>
              <a:ext uri="{FF2B5EF4-FFF2-40B4-BE49-F238E27FC236}">
                <a16:creationId xmlns="" xmlns:a16="http://schemas.microsoft.com/office/drawing/2014/main" id="{8DDBB004-29D9-3A47-B326-D55076C739B4}"/>
              </a:ext>
            </a:extLst>
          </p:cNvPr>
          <p:cNvCxnSpPr>
            <a:cxnSpLocks/>
          </p:cNvCxnSpPr>
          <p:nvPr/>
        </p:nvCxnSpPr>
        <p:spPr>
          <a:xfrm>
            <a:off x="1745530" y="5681886"/>
            <a:ext cx="329184" cy="0"/>
          </a:xfrm>
          <a:prstGeom prst="line">
            <a:avLst/>
          </a:prstGeom>
          <a:ln w="44450" cap="rnd">
            <a:solidFill>
              <a:srgbClr val="818AF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" name="Graphic 5">
            <a:extLst>
              <a:ext uri="{FF2B5EF4-FFF2-40B4-BE49-F238E27FC236}">
                <a16:creationId xmlns="" xmlns:a16="http://schemas.microsoft.com/office/drawing/2014/main" id="{9BD30F14-BB1B-3C41-B256-0239DD7F6D27}"/>
              </a:ext>
            </a:extLst>
          </p:cNvPr>
          <p:cNvGrpSpPr/>
          <p:nvPr/>
        </p:nvGrpSpPr>
        <p:grpSpPr>
          <a:xfrm>
            <a:off x="1676635" y="2063583"/>
            <a:ext cx="233487" cy="226190"/>
            <a:chOff x="10629711" y="4500562"/>
            <a:chExt cx="182880" cy="177165"/>
          </a:xfrm>
          <a:solidFill>
            <a:srgbClr val="E0E0E0"/>
          </a:solidFill>
        </p:grpSpPr>
        <p:sp>
          <p:nvSpPr>
            <p:cNvPr id="226" name="Freeform 225">
              <a:extLst>
                <a:ext uri="{FF2B5EF4-FFF2-40B4-BE49-F238E27FC236}">
                  <a16:creationId xmlns="" xmlns:a16="http://schemas.microsoft.com/office/drawing/2014/main" id="{CD28BFAB-AED6-2E4A-8F65-D302DA2657E5}"/>
                </a:ext>
              </a:extLst>
            </p:cNvPr>
            <p:cNvSpPr/>
            <p:nvPr/>
          </p:nvSpPr>
          <p:spPr>
            <a:xfrm>
              <a:off x="10718294" y="4500562"/>
              <a:ext cx="5715" cy="177165"/>
            </a:xfrm>
            <a:custGeom>
              <a:avLst/>
              <a:gdLst>
                <a:gd name="connsiteX0" fmla="*/ 2857 w 5715"/>
                <a:gd name="connsiteY0" fmla="*/ 177165 h 177165"/>
                <a:gd name="connsiteX1" fmla="*/ 0 w 5715"/>
                <a:gd name="connsiteY1" fmla="*/ 88582 h 177165"/>
                <a:gd name="connsiteX2" fmla="*/ 2857 w 5715"/>
                <a:gd name="connsiteY2" fmla="*/ 0 h 177165"/>
                <a:gd name="connsiteX3" fmla="*/ 5715 w 5715"/>
                <a:gd name="connsiteY3" fmla="*/ 88582 h 177165"/>
                <a:gd name="connsiteX4" fmla="*/ 2857 w 5715"/>
                <a:gd name="connsiteY4" fmla="*/ 177165 h 177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" h="177165">
                  <a:moveTo>
                    <a:pt x="2857" y="177165"/>
                  </a:moveTo>
                  <a:cubicBezTo>
                    <a:pt x="1905" y="177165"/>
                    <a:pt x="0" y="137160"/>
                    <a:pt x="0" y="88582"/>
                  </a:cubicBezTo>
                  <a:cubicBezTo>
                    <a:pt x="0" y="40005"/>
                    <a:pt x="953" y="0"/>
                    <a:pt x="2857" y="0"/>
                  </a:cubicBezTo>
                  <a:cubicBezTo>
                    <a:pt x="3810" y="0"/>
                    <a:pt x="5715" y="40005"/>
                    <a:pt x="5715" y="88582"/>
                  </a:cubicBezTo>
                  <a:cubicBezTo>
                    <a:pt x="5715" y="137160"/>
                    <a:pt x="4763" y="177165"/>
                    <a:pt x="2857" y="177165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 226">
              <a:extLst>
                <a:ext uri="{FF2B5EF4-FFF2-40B4-BE49-F238E27FC236}">
                  <a16:creationId xmlns="" xmlns:a16="http://schemas.microsoft.com/office/drawing/2014/main" id="{F32306B0-3868-9749-B077-7E7EC95EFE68}"/>
                </a:ext>
              </a:extLst>
            </p:cNvPr>
            <p:cNvSpPr/>
            <p:nvPr/>
          </p:nvSpPr>
          <p:spPr>
            <a:xfrm>
              <a:off x="10629711" y="4586287"/>
              <a:ext cx="182880" cy="5715"/>
            </a:xfrm>
            <a:custGeom>
              <a:avLst/>
              <a:gdLst>
                <a:gd name="connsiteX0" fmla="*/ 182880 w 182880"/>
                <a:gd name="connsiteY0" fmla="*/ 2857 h 5715"/>
                <a:gd name="connsiteX1" fmla="*/ 91440 w 182880"/>
                <a:gd name="connsiteY1" fmla="*/ 5715 h 5715"/>
                <a:gd name="connsiteX2" fmla="*/ 0 w 182880"/>
                <a:gd name="connsiteY2" fmla="*/ 2857 h 5715"/>
                <a:gd name="connsiteX3" fmla="*/ 91440 w 182880"/>
                <a:gd name="connsiteY3" fmla="*/ 0 h 5715"/>
                <a:gd name="connsiteX4" fmla="*/ 182880 w 182880"/>
                <a:gd name="connsiteY4" fmla="*/ 2857 h 5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2880" h="5715">
                  <a:moveTo>
                    <a:pt x="182880" y="2857"/>
                  </a:moveTo>
                  <a:cubicBezTo>
                    <a:pt x="182880" y="3810"/>
                    <a:pt x="141923" y="5715"/>
                    <a:pt x="91440" y="5715"/>
                  </a:cubicBezTo>
                  <a:cubicBezTo>
                    <a:pt x="40958" y="5715"/>
                    <a:pt x="0" y="4763"/>
                    <a:pt x="0" y="2857"/>
                  </a:cubicBezTo>
                  <a:cubicBezTo>
                    <a:pt x="0" y="1905"/>
                    <a:pt x="40958" y="0"/>
                    <a:pt x="91440" y="0"/>
                  </a:cubicBezTo>
                  <a:cubicBezTo>
                    <a:pt x="141923" y="0"/>
                    <a:pt x="182880" y="953"/>
                    <a:pt x="182880" y="2857"/>
                  </a:cubicBezTo>
                  <a:close/>
                </a:path>
              </a:pathLst>
            </a:custGeom>
            <a:solidFill>
              <a:srgbClr val="E0E0E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8" name="Freeform 227">
            <a:extLst>
              <a:ext uri="{FF2B5EF4-FFF2-40B4-BE49-F238E27FC236}">
                <a16:creationId xmlns="" xmlns:a16="http://schemas.microsoft.com/office/drawing/2014/main" id="{79231CFD-C047-FF43-BC33-4D7DA0458EFA}"/>
              </a:ext>
            </a:extLst>
          </p:cNvPr>
          <p:cNvSpPr/>
          <p:nvPr/>
        </p:nvSpPr>
        <p:spPr>
          <a:xfrm>
            <a:off x="3928809" y="1071657"/>
            <a:ext cx="71692" cy="71691"/>
          </a:xfrm>
          <a:custGeom>
            <a:avLst/>
            <a:gdLst>
              <a:gd name="connsiteX0" fmla="*/ 60960 w 60960"/>
              <a:gd name="connsiteY0" fmla="*/ 30480 h 60959"/>
              <a:gd name="connsiteX1" fmla="*/ 30480 w 60960"/>
              <a:gd name="connsiteY1" fmla="*/ 60960 h 60959"/>
              <a:gd name="connsiteX2" fmla="*/ 0 w 60960"/>
              <a:gd name="connsiteY2" fmla="*/ 30480 h 60959"/>
              <a:gd name="connsiteX3" fmla="*/ 30480 w 60960"/>
              <a:gd name="connsiteY3" fmla="*/ 0 h 60959"/>
              <a:gd name="connsiteX4" fmla="*/ 60960 w 60960"/>
              <a:gd name="connsiteY4" fmla="*/ 30480 h 60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" h="60959">
                <a:moveTo>
                  <a:pt x="60960" y="30480"/>
                </a:moveTo>
                <a:cubicBezTo>
                  <a:pt x="60960" y="47625"/>
                  <a:pt x="47625" y="60960"/>
                  <a:pt x="30480" y="60960"/>
                </a:cubicBezTo>
                <a:cubicBezTo>
                  <a:pt x="13335" y="60960"/>
                  <a:pt x="0" y="47625"/>
                  <a:pt x="0" y="30480"/>
                </a:cubicBezTo>
                <a:cubicBezTo>
                  <a:pt x="0" y="13335"/>
                  <a:pt x="13335" y="0"/>
                  <a:pt x="30480" y="0"/>
                </a:cubicBezTo>
                <a:cubicBezTo>
                  <a:pt x="47625" y="0"/>
                  <a:pt x="60960" y="13335"/>
                  <a:pt x="60960" y="30480"/>
                </a:cubicBezTo>
                <a:close/>
              </a:path>
            </a:pathLst>
          </a:custGeom>
          <a:solidFill>
            <a:srgbClr val="0F0B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 228">
            <a:extLst>
              <a:ext uri="{FF2B5EF4-FFF2-40B4-BE49-F238E27FC236}">
                <a16:creationId xmlns="" xmlns:a16="http://schemas.microsoft.com/office/drawing/2014/main" id="{E8759BD0-387C-A041-B663-648B2EC8A081}"/>
              </a:ext>
            </a:extLst>
          </p:cNvPr>
          <p:cNvSpPr/>
          <p:nvPr/>
        </p:nvSpPr>
        <p:spPr>
          <a:xfrm>
            <a:off x="1079413" y="586591"/>
            <a:ext cx="138633" cy="138631"/>
          </a:xfrm>
          <a:custGeom>
            <a:avLst/>
            <a:gdLst>
              <a:gd name="connsiteX0" fmla="*/ 108585 w 108585"/>
              <a:gd name="connsiteY0" fmla="*/ 54293 h 108584"/>
              <a:gd name="connsiteX1" fmla="*/ 54292 w 108585"/>
              <a:gd name="connsiteY1" fmla="*/ 108585 h 108584"/>
              <a:gd name="connsiteX2" fmla="*/ 0 w 108585"/>
              <a:gd name="connsiteY2" fmla="*/ 54293 h 108584"/>
              <a:gd name="connsiteX3" fmla="*/ 54292 w 108585"/>
              <a:gd name="connsiteY3" fmla="*/ 0 h 108584"/>
              <a:gd name="connsiteX4" fmla="*/ 108585 w 108585"/>
              <a:gd name="connsiteY4" fmla="*/ 54293 h 108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585" h="108584">
                <a:moveTo>
                  <a:pt x="108585" y="54293"/>
                </a:moveTo>
                <a:cubicBezTo>
                  <a:pt x="108585" y="84277"/>
                  <a:pt x="84277" y="108585"/>
                  <a:pt x="54292" y="108585"/>
                </a:cubicBezTo>
                <a:cubicBezTo>
                  <a:pt x="24308" y="108585"/>
                  <a:pt x="0" y="84277"/>
                  <a:pt x="0" y="54293"/>
                </a:cubicBezTo>
                <a:cubicBezTo>
                  <a:pt x="0" y="24308"/>
                  <a:pt x="24308" y="0"/>
                  <a:pt x="54292" y="0"/>
                </a:cubicBezTo>
                <a:cubicBezTo>
                  <a:pt x="84277" y="0"/>
                  <a:pt x="108585" y="24308"/>
                  <a:pt x="108585" y="54293"/>
                </a:cubicBezTo>
                <a:close/>
              </a:path>
            </a:pathLst>
          </a:custGeom>
          <a:solidFill>
            <a:srgbClr val="E0E0E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98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="" xmlns:a16="http://schemas.microsoft.com/office/drawing/2014/main" id="{2327EB8D-22C0-44E5-B23D-293B91E9CD5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="" xmlns:a16="http://schemas.microsoft.com/office/drawing/2014/main" id="{2327EB8D-22C0-44E5-B23D-293B91E9CD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2686B61E-F2CA-4117-BDAC-B89E496B105C}"/>
              </a:ext>
            </a:extLst>
          </p:cNvPr>
          <p:cNvGrpSpPr/>
          <p:nvPr/>
        </p:nvGrpSpPr>
        <p:grpSpPr>
          <a:xfrm flipH="1" flipV="1">
            <a:off x="6588491" y="-1704958"/>
            <a:ext cx="6180972" cy="5391116"/>
            <a:chOff x="-571632" y="3167490"/>
            <a:chExt cx="6180972" cy="5391116"/>
          </a:xfrm>
        </p:grpSpPr>
        <p:sp>
          <p:nvSpPr>
            <p:cNvPr id="8" name="Freeform 222">
              <a:extLst>
                <a:ext uri="{FF2B5EF4-FFF2-40B4-BE49-F238E27FC236}">
                  <a16:creationId xmlns="" xmlns:a16="http://schemas.microsoft.com/office/drawing/2014/main" id="{F977C50C-A578-42DA-8EB7-5646E49C33AD}"/>
                </a:ext>
              </a:extLst>
            </p:cNvPr>
            <p:cNvSpPr/>
            <p:nvPr/>
          </p:nvSpPr>
          <p:spPr>
            <a:xfrm rot="2700000">
              <a:off x="2096137" y="5045402"/>
              <a:ext cx="3783578" cy="3242829"/>
            </a:xfrm>
            <a:custGeom>
              <a:avLst/>
              <a:gdLst>
                <a:gd name="connsiteX0" fmla="*/ 225490 w 3783578"/>
                <a:gd name="connsiteY0" fmla="*/ 225490 h 3242829"/>
                <a:gd name="connsiteX1" fmla="*/ 769871 w 3783578"/>
                <a:gd name="connsiteY1" fmla="*/ 0 h 3242829"/>
                <a:gd name="connsiteX2" fmla="*/ 3783578 w 3783578"/>
                <a:gd name="connsiteY2" fmla="*/ 0 h 3242829"/>
                <a:gd name="connsiteX3" fmla="*/ 540749 w 3783578"/>
                <a:gd name="connsiteY3" fmla="*/ 3242829 h 3242829"/>
                <a:gd name="connsiteX4" fmla="*/ 0 w 3783578"/>
                <a:gd name="connsiteY4" fmla="*/ 2702079 h 3242829"/>
                <a:gd name="connsiteX5" fmla="*/ 0 w 3783578"/>
                <a:gd name="connsiteY5" fmla="*/ 769871 h 3242829"/>
                <a:gd name="connsiteX6" fmla="*/ 225490 w 3783578"/>
                <a:gd name="connsiteY6" fmla="*/ 225490 h 3242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3578" h="3242829">
                  <a:moveTo>
                    <a:pt x="225490" y="225490"/>
                  </a:moveTo>
                  <a:cubicBezTo>
                    <a:pt x="364809" y="86170"/>
                    <a:pt x="557278" y="0"/>
                    <a:pt x="769871" y="0"/>
                  </a:cubicBezTo>
                  <a:lnTo>
                    <a:pt x="3783578" y="0"/>
                  </a:lnTo>
                  <a:lnTo>
                    <a:pt x="540749" y="3242829"/>
                  </a:lnTo>
                  <a:lnTo>
                    <a:pt x="0" y="2702079"/>
                  </a:lnTo>
                  <a:lnTo>
                    <a:pt x="0" y="769871"/>
                  </a:lnTo>
                  <a:cubicBezTo>
                    <a:pt x="0" y="557277"/>
                    <a:pt x="86172" y="364810"/>
                    <a:pt x="225490" y="22549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223">
              <a:extLst>
                <a:ext uri="{FF2B5EF4-FFF2-40B4-BE49-F238E27FC236}">
                  <a16:creationId xmlns="" xmlns:a16="http://schemas.microsoft.com/office/drawing/2014/main" id="{414F4DE9-CD4E-4387-9893-BC5525F7523B}"/>
                </a:ext>
              </a:extLst>
            </p:cNvPr>
            <p:cNvSpPr/>
            <p:nvPr/>
          </p:nvSpPr>
          <p:spPr>
            <a:xfrm rot="2700000">
              <a:off x="-927350" y="3523208"/>
              <a:ext cx="4619134" cy="3907698"/>
            </a:xfrm>
            <a:custGeom>
              <a:avLst/>
              <a:gdLst>
                <a:gd name="connsiteX0" fmla="*/ 225490 w 4619134"/>
                <a:gd name="connsiteY0" fmla="*/ 225490 h 3907698"/>
                <a:gd name="connsiteX1" fmla="*/ 769871 w 4619134"/>
                <a:gd name="connsiteY1" fmla="*/ 0 h 3907698"/>
                <a:gd name="connsiteX2" fmla="*/ 3849263 w 4619134"/>
                <a:gd name="connsiteY2" fmla="*/ 0 h 3907698"/>
                <a:gd name="connsiteX3" fmla="*/ 4619134 w 4619134"/>
                <a:gd name="connsiteY3" fmla="*/ 769871 h 3907698"/>
                <a:gd name="connsiteX4" fmla="*/ 4619134 w 4619134"/>
                <a:gd name="connsiteY4" fmla="*/ 1597230 h 3907698"/>
                <a:gd name="connsiteX5" fmla="*/ 2308666 w 4619134"/>
                <a:gd name="connsiteY5" fmla="*/ 3907698 h 3907698"/>
                <a:gd name="connsiteX6" fmla="*/ 0 w 4619134"/>
                <a:gd name="connsiteY6" fmla="*/ 1599032 h 3907698"/>
                <a:gd name="connsiteX7" fmla="*/ 0 w 4619134"/>
                <a:gd name="connsiteY7" fmla="*/ 769871 h 3907698"/>
                <a:gd name="connsiteX8" fmla="*/ 225490 w 4619134"/>
                <a:gd name="connsiteY8" fmla="*/ 225490 h 390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9134" h="3907698">
                  <a:moveTo>
                    <a:pt x="225490" y="225490"/>
                  </a:moveTo>
                  <a:cubicBezTo>
                    <a:pt x="364810" y="86170"/>
                    <a:pt x="557278" y="0"/>
                    <a:pt x="769871" y="0"/>
                  </a:cubicBezTo>
                  <a:lnTo>
                    <a:pt x="3849263" y="0"/>
                  </a:lnTo>
                  <a:cubicBezTo>
                    <a:pt x="4274450" y="0"/>
                    <a:pt x="4619134" y="344683"/>
                    <a:pt x="4619134" y="769871"/>
                  </a:cubicBezTo>
                  <a:lnTo>
                    <a:pt x="4619134" y="1597230"/>
                  </a:lnTo>
                  <a:lnTo>
                    <a:pt x="2308666" y="3907698"/>
                  </a:lnTo>
                  <a:lnTo>
                    <a:pt x="0" y="1599032"/>
                  </a:lnTo>
                  <a:lnTo>
                    <a:pt x="0" y="769871"/>
                  </a:lnTo>
                  <a:cubicBezTo>
                    <a:pt x="0" y="557277"/>
                    <a:pt x="86171" y="364809"/>
                    <a:pt x="225490" y="225490"/>
                  </a:cubicBezTo>
                  <a:close/>
                </a:path>
              </a:pathLst>
            </a:custGeom>
            <a:solidFill>
              <a:srgbClr val="EAD6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51" name="Rectangle: Rounded Corners 150">
            <a:extLst>
              <a:ext uri="{FF2B5EF4-FFF2-40B4-BE49-F238E27FC236}">
                <a16:creationId xmlns="" xmlns:a16="http://schemas.microsoft.com/office/drawing/2014/main" id="{049A224D-6EEA-4A66-A6B2-58327BAA7207}"/>
              </a:ext>
            </a:extLst>
          </p:cNvPr>
          <p:cNvSpPr/>
          <p:nvPr/>
        </p:nvSpPr>
        <p:spPr>
          <a:xfrm>
            <a:off x="5259388" y="2133600"/>
            <a:ext cx="5675312" cy="361950"/>
          </a:xfrm>
          <a:prstGeom prst="roundRect">
            <a:avLst>
              <a:gd name="adj" fmla="val 1755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: Rounded Corners 149">
            <a:extLst>
              <a:ext uri="{FF2B5EF4-FFF2-40B4-BE49-F238E27FC236}">
                <a16:creationId xmlns="" xmlns:a16="http://schemas.microsoft.com/office/drawing/2014/main" id="{A44B4222-FC4F-426B-BE4A-57B08E3C5AC8}"/>
              </a:ext>
            </a:extLst>
          </p:cNvPr>
          <p:cNvSpPr/>
          <p:nvPr/>
        </p:nvSpPr>
        <p:spPr>
          <a:xfrm>
            <a:off x="5259388" y="2514600"/>
            <a:ext cx="5675312" cy="3111499"/>
          </a:xfrm>
          <a:prstGeom prst="roundRect">
            <a:avLst>
              <a:gd name="adj" fmla="val 176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88">
            <a:extLst>
              <a:ext uri="{FF2B5EF4-FFF2-40B4-BE49-F238E27FC236}">
                <a16:creationId xmlns="" xmlns:a16="http://schemas.microsoft.com/office/drawing/2014/main" id="{54908159-7B1F-49B5-A33B-6CB60D2EC706}"/>
              </a:ext>
            </a:extLst>
          </p:cNvPr>
          <p:cNvSpPr/>
          <p:nvPr/>
        </p:nvSpPr>
        <p:spPr>
          <a:xfrm rot="2700000">
            <a:off x="-316182" y="5638124"/>
            <a:ext cx="1561956" cy="1321384"/>
          </a:xfrm>
          <a:custGeom>
            <a:avLst/>
            <a:gdLst>
              <a:gd name="connsiteX0" fmla="*/ 225490 w 4619134"/>
              <a:gd name="connsiteY0" fmla="*/ 225490 h 3907698"/>
              <a:gd name="connsiteX1" fmla="*/ 769871 w 4619134"/>
              <a:gd name="connsiteY1" fmla="*/ 0 h 3907698"/>
              <a:gd name="connsiteX2" fmla="*/ 3849263 w 4619134"/>
              <a:gd name="connsiteY2" fmla="*/ 0 h 3907698"/>
              <a:gd name="connsiteX3" fmla="*/ 4619134 w 4619134"/>
              <a:gd name="connsiteY3" fmla="*/ 769871 h 3907698"/>
              <a:gd name="connsiteX4" fmla="*/ 4619134 w 4619134"/>
              <a:gd name="connsiteY4" fmla="*/ 1597230 h 3907698"/>
              <a:gd name="connsiteX5" fmla="*/ 2308666 w 4619134"/>
              <a:gd name="connsiteY5" fmla="*/ 3907698 h 3907698"/>
              <a:gd name="connsiteX6" fmla="*/ 0 w 4619134"/>
              <a:gd name="connsiteY6" fmla="*/ 1599032 h 3907698"/>
              <a:gd name="connsiteX7" fmla="*/ 0 w 4619134"/>
              <a:gd name="connsiteY7" fmla="*/ 769871 h 3907698"/>
              <a:gd name="connsiteX8" fmla="*/ 225490 w 4619134"/>
              <a:gd name="connsiteY8" fmla="*/ 225490 h 3907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19134" h="3907698">
                <a:moveTo>
                  <a:pt x="225490" y="225490"/>
                </a:moveTo>
                <a:cubicBezTo>
                  <a:pt x="364810" y="86170"/>
                  <a:pt x="557278" y="0"/>
                  <a:pt x="769871" y="0"/>
                </a:cubicBezTo>
                <a:lnTo>
                  <a:pt x="3849263" y="0"/>
                </a:lnTo>
                <a:cubicBezTo>
                  <a:pt x="4274450" y="0"/>
                  <a:pt x="4619134" y="344683"/>
                  <a:pt x="4619134" y="769871"/>
                </a:cubicBezTo>
                <a:lnTo>
                  <a:pt x="4619134" y="1597230"/>
                </a:lnTo>
                <a:lnTo>
                  <a:pt x="2308666" y="3907698"/>
                </a:lnTo>
                <a:lnTo>
                  <a:pt x="0" y="1599032"/>
                </a:lnTo>
                <a:lnTo>
                  <a:pt x="0" y="769871"/>
                </a:lnTo>
                <a:cubicBezTo>
                  <a:pt x="0" y="557277"/>
                  <a:pt x="86171" y="364809"/>
                  <a:pt x="225490" y="22549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="" xmlns:a16="http://schemas.microsoft.com/office/drawing/2014/main" id="{7BFFF7C0-8D4C-4F85-B35F-A0493DC6ED80}"/>
              </a:ext>
            </a:extLst>
          </p:cNvPr>
          <p:cNvSpPr txBox="1">
            <a:spLocks/>
          </p:cNvSpPr>
          <p:nvPr/>
        </p:nvSpPr>
        <p:spPr>
          <a:xfrm>
            <a:off x="533400" y="1524000"/>
            <a:ext cx="3905606" cy="203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66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</a:t>
            </a:r>
          </a:p>
          <a:p>
            <a:pPr>
              <a:lnSpc>
                <a:spcPct val="100000"/>
              </a:lnSpc>
            </a:pPr>
            <a:r>
              <a:rPr lang="en-US" sz="6600" dirty="0">
                <a:solidFill>
                  <a:schemeClr val="accent3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You</a:t>
            </a:r>
            <a:endParaRPr lang="en-ID" sz="6600" dirty="0">
              <a:solidFill>
                <a:schemeClr val="accent3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1A02813F-79BE-46C9-AF1B-5A9938F25D01}"/>
              </a:ext>
            </a:extLst>
          </p:cNvPr>
          <p:cNvCxnSpPr/>
          <p:nvPr/>
        </p:nvCxnSpPr>
        <p:spPr>
          <a:xfrm>
            <a:off x="495300" y="3790950"/>
            <a:ext cx="931545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C730DE62-592D-49FE-909C-CB851583CB75}"/>
              </a:ext>
            </a:extLst>
          </p:cNvPr>
          <p:cNvGrpSpPr/>
          <p:nvPr/>
        </p:nvGrpSpPr>
        <p:grpSpPr>
          <a:xfrm>
            <a:off x="495300" y="5294811"/>
            <a:ext cx="2839913" cy="3023881"/>
            <a:chOff x="729619" y="4658524"/>
            <a:chExt cx="3960930" cy="4217517"/>
          </a:xfrm>
        </p:grpSpPr>
        <p:sp>
          <p:nvSpPr>
            <p:cNvPr id="14" name="Freeform 94">
              <a:extLst>
                <a:ext uri="{FF2B5EF4-FFF2-40B4-BE49-F238E27FC236}">
                  <a16:creationId xmlns="" xmlns:a16="http://schemas.microsoft.com/office/drawing/2014/main" id="{19F0155E-B820-4A85-9389-BC56020BF9C8}"/>
                </a:ext>
              </a:extLst>
            </p:cNvPr>
            <p:cNvSpPr/>
            <p:nvPr/>
          </p:nvSpPr>
          <p:spPr>
            <a:xfrm rot="2700000">
              <a:off x="601325" y="4786818"/>
              <a:ext cx="4217517" cy="3960930"/>
            </a:xfrm>
            <a:custGeom>
              <a:avLst/>
              <a:gdLst>
                <a:gd name="connsiteX0" fmla="*/ 266704 w 4217517"/>
                <a:gd name="connsiteY0" fmla="*/ 266704 h 3960930"/>
                <a:gd name="connsiteX1" fmla="*/ 910585 w 4217517"/>
                <a:gd name="connsiteY1" fmla="*/ 0 h 3960930"/>
                <a:gd name="connsiteX2" fmla="*/ 4217517 w 4217517"/>
                <a:gd name="connsiteY2" fmla="*/ 0 h 3960930"/>
                <a:gd name="connsiteX3" fmla="*/ 256587 w 4217517"/>
                <a:gd name="connsiteY3" fmla="*/ 3960930 h 3960930"/>
                <a:gd name="connsiteX4" fmla="*/ 0 w 4217517"/>
                <a:gd name="connsiteY4" fmla="*/ 3704343 h 3960930"/>
                <a:gd name="connsiteX5" fmla="*/ 0 w 4217517"/>
                <a:gd name="connsiteY5" fmla="*/ 910585 h 3960930"/>
                <a:gd name="connsiteX6" fmla="*/ 266704 w 4217517"/>
                <a:gd name="connsiteY6" fmla="*/ 266704 h 3960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7517" h="3960930">
                  <a:moveTo>
                    <a:pt x="266704" y="266704"/>
                  </a:moveTo>
                  <a:cubicBezTo>
                    <a:pt x="431488" y="101921"/>
                    <a:pt x="659134" y="0"/>
                    <a:pt x="910585" y="0"/>
                  </a:cubicBezTo>
                  <a:lnTo>
                    <a:pt x="4217517" y="0"/>
                  </a:lnTo>
                  <a:lnTo>
                    <a:pt x="256587" y="3960930"/>
                  </a:lnTo>
                  <a:lnTo>
                    <a:pt x="0" y="3704343"/>
                  </a:lnTo>
                  <a:lnTo>
                    <a:pt x="0" y="910585"/>
                  </a:lnTo>
                  <a:cubicBezTo>
                    <a:pt x="0" y="659134"/>
                    <a:pt x="101921" y="431488"/>
                    <a:pt x="266704" y="26670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 154">
              <a:extLst>
                <a:ext uri="{FF2B5EF4-FFF2-40B4-BE49-F238E27FC236}">
                  <a16:creationId xmlns="" xmlns:a16="http://schemas.microsoft.com/office/drawing/2014/main" id="{641D0402-367A-41EB-94E6-5EF481117368}"/>
                </a:ext>
              </a:extLst>
            </p:cNvPr>
            <p:cNvSpPr/>
            <p:nvPr/>
          </p:nvSpPr>
          <p:spPr>
            <a:xfrm rot="2700000">
              <a:off x="1792653" y="6109207"/>
              <a:ext cx="1497585" cy="1497584"/>
            </a:xfrm>
            <a:custGeom>
              <a:avLst/>
              <a:gdLst>
                <a:gd name="connsiteX0" fmla="*/ 185271 w 1497585"/>
                <a:gd name="connsiteY0" fmla="*/ 185271 h 1497584"/>
                <a:gd name="connsiteX1" fmla="*/ 632555 w 1497585"/>
                <a:gd name="connsiteY1" fmla="*/ 0 h 1497584"/>
                <a:gd name="connsiteX2" fmla="*/ 1497585 w 1497585"/>
                <a:gd name="connsiteY2" fmla="*/ 0 h 1497584"/>
                <a:gd name="connsiteX3" fmla="*/ 0 w 1497585"/>
                <a:gd name="connsiteY3" fmla="*/ 1497584 h 1497584"/>
                <a:gd name="connsiteX4" fmla="*/ 0 w 1497585"/>
                <a:gd name="connsiteY4" fmla="*/ 632556 h 1497584"/>
                <a:gd name="connsiteX5" fmla="*/ 185271 w 1497585"/>
                <a:gd name="connsiteY5" fmla="*/ 185271 h 1497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7585" h="1497584">
                  <a:moveTo>
                    <a:pt x="185271" y="185271"/>
                  </a:moveTo>
                  <a:cubicBezTo>
                    <a:pt x="299741" y="70801"/>
                    <a:pt x="457880" y="0"/>
                    <a:pt x="632555" y="0"/>
                  </a:cubicBezTo>
                  <a:lnTo>
                    <a:pt x="1497585" y="0"/>
                  </a:lnTo>
                  <a:lnTo>
                    <a:pt x="0" y="1497584"/>
                  </a:lnTo>
                  <a:lnTo>
                    <a:pt x="0" y="632556"/>
                  </a:lnTo>
                  <a:cubicBezTo>
                    <a:pt x="0" y="457880"/>
                    <a:pt x="70801" y="299741"/>
                    <a:pt x="185271" y="18527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" name="Group 5">
            <a:extLst>
              <a:ext uri="{FF2B5EF4-FFF2-40B4-BE49-F238E27FC236}">
                <a16:creationId xmlns="" xmlns:a16="http://schemas.microsoft.com/office/drawing/2014/main" id="{AC2CA683-147B-481D-A774-D64A5030BA1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64050" y="1092200"/>
            <a:ext cx="7302500" cy="5397500"/>
            <a:chOff x="2812" y="688"/>
            <a:chExt cx="4600" cy="3400"/>
          </a:xfrm>
        </p:grpSpPr>
        <p:sp>
          <p:nvSpPr>
            <p:cNvPr id="20" name="Line 6">
              <a:extLst>
                <a:ext uri="{FF2B5EF4-FFF2-40B4-BE49-F238E27FC236}">
                  <a16:creationId xmlns="" xmlns:a16="http://schemas.microsoft.com/office/drawing/2014/main" id="{EE414EAA-0098-4082-9A4B-19837AA9F9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3" y="1573"/>
              <a:ext cx="3576" cy="0"/>
            </a:xfrm>
            <a:prstGeom prst="line">
              <a:avLst/>
            </a:prstGeom>
            <a:noFill/>
            <a:ln w="23813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>
              <a:extLst>
                <a:ext uri="{FF2B5EF4-FFF2-40B4-BE49-F238E27FC236}">
                  <a16:creationId xmlns="" xmlns:a16="http://schemas.microsoft.com/office/drawing/2014/main" id="{31575E38-A88C-4846-AD8C-8E5FB2AFD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" y="1338"/>
              <a:ext cx="3576" cy="2214"/>
            </a:xfrm>
            <a:custGeom>
              <a:avLst/>
              <a:gdLst>
                <a:gd name="T0" fmla="*/ 1971 w 1997"/>
                <a:gd name="T1" fmla="*/ 1236 h 1236"/>
                <a:gd name="T2" fmla="*/ 26 w 1997"/>
                <a:gd name="T3" fmla="*/ 1236 h 1236"/>
                <a:gd name="T4" fmla="*/ 0 w 1997"/>
                <a:gd name="T5" fmla="*/ 1210 h 1236"/>
                <a:gd name="T6" fmla="*/ 0 w 1997"/>
                <a:gd name="T7" fmla="*/ 26 h 1236"/>
                <a:gd name="T8" fmla="*/ 26 w 1997"/>
                <a:gd name="T9" fmla="*/ 0 h 1236"/>
                <a:gd name="T10" fmla="*/ 1971 w 1997"/>
                <a:gd name="T11" fmla="*/ 0 h 1236"/>
                <a:gd name="T12" fmla="*/ 1997 w 1997"/>
                <a:gd name="T13" fmla="*/ 26 h 1236"/>
                <a:gd name="T14" fmla="*/ 1997 w 1997"/>
                <a:gd name="T15" fmla="*/ 1210 h 1236"/>
                <a:gd name="T16" fmla="*/ 1971 w 1997"/>
                <a:gd name="T17" fmla="*/ 1236 h 1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7" h="1236">
                  <a:moveTo>
                    <a:pt x="1971" y="1236"/>
                  </a:moveTo>
                  <a:cubicBezTo>
                    <a:pt x="26" y="1236"/>
                    <a:pt x="26" y="1236"/>
                    <a:pt x="26" y="1236"/>
                  </a:cubicBezTo>
                  <a:cubicBezTo>
                    <a:pt x="12" y="1236"/>
                    <a:pt x="0" y="1224"/>
                    <a:pt x="0" y="121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1971" y="0"/>
                    <a:pt x="1971" y="0"/>
                    <a:pt x="1971" y="0"/>
                  </a:cubicBezTo>
                  <a:cubicBezTo>
                    <a:pt x="1986" y="0"/>
                    <a:pt x="1997" y="11"/>
                    <a:pt x="1997" y="26"/>
                  </a:cubicBezTo>
                  <a:cubicBezTo>
                    <a:pt x="1997" y="1210"/>
                    <a:pt x="1997" y="1210"/>
                    <a:pt x="1997" y="1210"/>
                  </a:cubicBezTo>
                  <a:cubicBezTo>
                    <a:pt x="1997" y="1224"/>
                    <a:pt x="1986" y="1236"/>
                    <a:pt x="1971" y="1236"/>
                  </a:cubicBezTo>
                  <a:close/>
                </a:path>
              </a:pathLst>
            </a:custGeom>
            <a:noFill/>
            <a:ln w="23813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8">
              <a:extLst>
                <a:ext uri="{FF2B5EF4-FFF2-40B4-BE49-F238E27FC236}">
                  <a16:creationId xmlns="" xmlns:a16="http://schemas.microsoft.com/office/drawing/2014/main" id="{BEB51A67-F0AA-42D7-95E4-EBBA1EDA7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1424"/>
              <a:ext cx="66" cy="67"/>
            </a:xfrm>
            <a:prstGeom prst="ellipse">
              <a:avLst/>
            </a:pr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9">
              <a:extLst>
                <a:ext uri="{FF2B5EF4-FFF2-40B4-BE49-F238E27FC236}">
                  <a16:creationId xmlns="" xmlns:a16="http://schemas.microsoft.com/office/drawing/2014/main" id="{1C85258C-CA9F-4DC5-9FB8-C0F0245F4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0" y="1424"/>
              <a:ext cx="66" cy="67"/>
            </a:xfrm>
            <a:prstGeom prst="ellipse">
              <a:avLst/>
            </a:prstGeom>
            <a:solidFill>
              <a:srgbClr val="EAD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10">
              <a:extLst>
                <a:ext uri="{FF2B5EF4-FFF2-40B4-BE49-F238E27FC236}">
                  <a16:creationId xmlns="" xmlns:a16="http://schemas.microsoft.com/office/drawing/2014/main" id="{B549CD76-1B22-476E-829E-CBF088048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7" y="1424"/>
              <a:ext cx="67" cy="67"/>
            </a:xfrm>
            <a:prstGeom prst="ellipse">
              <a:avLst/>
            </a:prstGeom>
            <a:solidFill>
              <a:srgbClr val="0085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="" xmlns:a16="http://schemas.microsoft.com/office/drawing/2014/main" id="{34BBD7C7-C0DF-403A-82CC-2BA6826AD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1500"/>
              <a:ext cx="928" cy="863"/>
            </a:xfrm>
            <a:custGeom>
              <a:avLst/>
              <a:gdLst>
                <a:gd name="T0" fmla="*/ 494 w 518"/>
                <a:gd name="T1" fmla="*/ 482 h 482"/>
                <a:gd name="T2" fmla="*/ 24 w 518"/>
                <a:gd name="T3" fmla="*/ 482 h 482"/>
                <a:gd name="T4" fmla="*/ 0 w 518"/>
                <a:gd name="T5" fmla="*/ 458 h 482"/>
                <a:gd name="T6" fmla="*/ 0 w 518"/>
                <a:gd name="T7" fmla="*/ 24 h 482"/>
                <a:gd name="T8" fmla="*/ 24 w 518"/>
                <a:gd name="T9" fmla="*/ 0 h 482"/>
                <a:gd name="T10" fmla="*/ 494 w 518"/>
                <a:gd name="T11" fmla="*/ 0 h 482"/>
                <a:gd name="T12" fmla="*/ 518 w 518"/>
                <a:gd name="T13" fmla="*/ 24 h 482"/>
                <a:gd name="T14" fmla="*/ 518 w 518"/>
                <a:gd name="T15" fmla="*/ 458 h 482"/>
                <a:gd name="T16" fmla="*/ 494 w 518"/>
                <a:gd name="T17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8" h="482">
                  <a:moveTo>
                    <a:pt x="494" y="482"/>
                  </a:moveTo>
                  <a:cubicBezTo>
                    <a:pt x="24" y="482"/>
                    <a:pt x="24" y="482"/>
                    <a:pt x="24" y="482"/>
                  </a:cubicBezTo>
                  <a:cubicBezTo>
                    <a:pt x="11" y="482"/>
                    <a:pt x="0" y="471"/>
                    <a:pt x="0" y="45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507" y="0"/>
                    <a:pt x="518" y="10"/>
                    <a:pt x="518" y="24"/>
                  </a:cubicBezTo>
                  <a:cubicBezTo>
                    <a:pt x="518" y="458"/>
                    <a:pt x="518" y="458"/>
                    <a:pt x="518" y="458"/>
                  </a:cubicBezTo>
                  <a:cubicBezTo>
                    <a:pt x="518" y="471"/>
                    <a:pt x="507" y="482"/>
                    <a:pt x="494" y="482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="" xmlns:a16="http://schemas.microsoft.com/office/drawing/2014/main" id="{DACFFEFC-F160-4A80-8879-C156A8221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1500"/>
              <a:ext cx="928" cy="863"/>
            </a:xfrm>
            <a:custGeom>
              <a:avLst/>
              <a:gdLst>
                <a:gd name="T0" fmla="*/ 494 w 518"/>
                <a:gd name="T1" fmla="*/ 482 h 482"/>
                <a:gd name="T2" fmla="*/ 24 w 518"/>
                <a:gd name="T3" fmla="*/ 482 h 482"/>
                <a:gd name="T4" fmla="*/ 0 w 518"/>
                <a:gd name="T5" fmla="*/ 458 h 482"/>
                <a:gd name="T6" fmla="*/ 0 w 518"/>
                <a:gd name="T7" fmla="*/ 24 h 482"/>
                <a:gd name="T8" fmla="*/ 24 w 518"/>
                <a:gd name="T9" fmla="*/ 0 h 482"/>
                <a:gd name="T10" fmla="*/ 494 w 518"/>
                <a:gd name="T11" fmla="*/ 0 h 482"/>
                <a:gd name="T12" fmla="*/ 518 w 518"/>
                <a:gd name="T13" fmla="*/ 24 h 482"/>
                <a:gd name="T14" fmla="*/ 518 w 518"/>
                <a:gd name="T15" fmla="*/ 458 h 482"/>
                <a:gd name="T16" fmla="*/ 494 w 518"/>
                <a:gd name="T17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8" h="482">
                  <a:moveTo>
                    <a:pt x="494" y="482"/>
                  </a:moveTo>
                  <a:cubicBezTo>
                    <a:pt x="24" y="482"/>
                    <a:pt x="24" y="482"/>
                    <a:pt x="24" y="482"/>
                  </a:cubicBezTo>
                  <a:cubicBezTo>
                    <a:pt x="11" y="482"/>
                    <a:pt x="0" y="471"/>
                    <a:pt x="0" y="45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507" y="0"/>
                    <a:pt x="518" y="10"/>
                    <a:pt x="518" y="24"/>
                  </a:cubicBezTo>
                  <a:cubicBezTo>
                    <a:pt x="518" y="458"/>
                    <a:pt x="518" y="458"/>
                    <a:pt x="518" y="458"/>
                  </a:cubicBezTo>
                  <a:cubicBezTo>
                    <a:pt x="518" y="471"/>
                    <a:pt x="507" y="482"/>
                    <a:pt x="494" y="482"/>
                  </a:cubicBezTo>
                  <a:close/>
                </a:path>
              </a:pathLst>
            </a:custGeom>
            <a:noFill/>
            <a:ln w="23813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="" xmlns:a16="http://schemas.microsoft.com/office/drawing/2014/main" id="{67735C9A-0A63-47F3-B980-17B6E5BF3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4" y="1693"/>
              <a:ext cx="523" cy="444"/>
            </a:xfrm>
            <a:custGeom>
              <a:avLst/>
              <a:gdLst>
                <a:gd name="T0" fmla="*/ 24 w 292"/>
                <a:gd name="T1" fmla="*/ 248 h 248"/>
                <a:gd name="T2" fmla="*/ 268 w 292"/>
                <a:gd name="T3" fmla="*/ 248 h 248"/>
                <a:gd name="T4" fmla="*/ 292 w 292"/>
                <a:gd name="T5" fmla="*/ 224 h 248"/>
                <a:gd name="T6" fmla="*/ 292 w 292"/>
                <a:gd name="T7" fmla="*/ 24 h 248"/>
                <a:gd name="T8" fmla="*/ 268 w 292"/>
                <a:gd name="T9" fmla="*/ 0 h 248"/>
                <a:gd name="T10" fmla="*/ 24 w 292"/>
                <a:gd name="T11" fmla="*/ 0 h 248"/>
                <a:gd name="T12" fmla="*/ 0 w 292"/>
                <a:gd name="T13" fmla="*/ 24 h 248"/>
                <a:gd name="T14" fmla="*/ 0 w 292"/>
                <a:gd name="T15" fmla="*/ 224 h 248"/>
                <a:gd name="T16" fmla="*/ 24 w 292"/>
                <a:gd name="T17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2" h="248">
                  <a:moveTo>
                    <a:pt x="24" y="248"/>
                  </a:moveTo>
                  <a:cubicBezTo>
                    <a:pt x="268" y="248"/>
                    <a:pt x="268" y="248"/>
                    <a:pt x="268" y="248"/>
                  </a:cubicBezTo>
                  <a:cubicBezTo>
                    <a:pt x="281" y="248"/>
                    <a:pt x="292" y="238"/>
                    <a:pt x="292" y="224"/>
                  </a:cubicBezTo>
                  <a:cubicBezTo>
                    <a:pt x="292" y="24"/>
                    <a:pt x="292" y="24"/>
                    <a:pt x="292" y="24"/>
                  </a:cubicBezTo>
                  <a:cubicBezTo>
                    <a:pt x="292" y="11"/>
                    <a:pt x="281" y="0"/>
                    <a:pt x="26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238"/>
                    <a:pt x="11" y="248"/>
                    <a:pt x="24" y="2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="" xmlns:a16="http://schemas.microsoft.com/office/drawing/2014/main" id="{6DAFB3AB-B173-4261-A0BB-06CD5E907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" y="1827"/>
              <a:ext cx="242" cy="163"/>
            </a:xfrm>
            <a:custGeom>
              <a:avLst/>
              <a:gdLst>
                <a:gd name="T0" fmla="*/ 242 w 242"/>
                <a:gd name="T1" fmla="*/ 163 h 163"/>
                <a:gd name="T2" fmla="*/ 36 w 242"/>
                <a:gd name="T3" fmla="*/ 163 h 163"/>
                <a:gd name="T4" fmla="*/ 0 w 242"/>
                <a:gd name="T5" fmla="*/ 163 h 163"/>
                <a:gd name="T6" fmla="*/ 0 w 242"/>
                <a:gd name="T7" fmla="*/ 0 h 163"/>
                <a:gd name="T8" fmla="*/ 242 w 242"/>
                <a:gd name="T9" fmla="*/ 0 h 163"/>
                <a:gd name="T10" fmla="*/ 242 w 242"/>
                <a:gd name="T11" fmla="*/ 42 h 163"/>
                <a:gd name="T12" fmla="*/ 242 w 242"/>
                <a:gd name="T13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163">
                  <a:moveTo>
                    <a:pt x="242" y="163"/>
                  </a:moveTo>
                  <a:lnTo>
                    <a:pt x="36" y="163"/>
                  </a:lnTo>
                  <a:lnTo>
                    <a:pt x="0" y="163"/>
                  </a:lnTo>
                  <a:lnTo>
                    <a:pt x="0" y="0"/>
                  </a:lnTo>
                  <a:lnTo>
                    <a:pt x="242" y="0"/>
                  </a:lnTo>
                  <a:lnTo>
                    <a:pt x="242" y="42"/>
                  </a:lnTo>
                  <a:lnTo>
                    <a:pt x="242" y="163"/>
                  </a:lnTo>
                  <a:close/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="" xmlns:a16="http://schemas.microsoft.com/office/drawing/2014/main" id="{0741E238-C5F0-4933-B4DF-2481030E7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4" y="1827"/>
              <a:ext cx="242" cy="95"/>
            </a:xfrm>
            <a:custGeom>
              <a:avLst/>
              <a:gdLst>
                <a:gd name="T0" fmla="*/ 0 w 242"/>
                <a:gd name="T1" fmla="*/ 0 h 95"/>
                <a:gd name="T2" fmla="*/ 120 w 242"/>
                <a:gd name="T3" fmla="*/ 95 h 95"/>
                <a:gd name="T4" fmla="*/ 242 w 242"/>
                <a:gd name="T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2" h="95">
                  <a:moveTo>
                    <a:pt x="0" y="0"/>
                  </a:moveTo>
                  <a:lnTo>
                    <a:pt x="120" y="95"/>
                  </a:lnTo>
                  <a:lnTo>
                    <a:pt x="242" y="0"/>
                  </a:lnTo>
                </a:path>
              </a:pathLst>
            </a:custGeom>
            <a:noFill/>
            <a:ln w="206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6">
              <a:extLst>
                <a:ext uri="{FF2B5EF4-FFF2-40B4-BE49-F238E27FC236}">
                  <a16:creationId xmlns="" xmlns:a16="http://schemas.microsoft.com/office/drawing/2014/main" id="{D226B601-B1CA-42CD-8D8E-602C97969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" y="2232"/>
              <a:ext cx="884" cy="781"/>
            </a:xfrm>
            <a:custGeom>
              <a:avLst/>
              <a:gdLst>
                <a:gd name="T0" fmla="*/ 471 w 494"/>
                <a:gd name="T1" fmla="*/ 436 h 436"/>
                <a:gd name="T2" fmla="*/ 23 w 494"/>
                <a:gd name="T3" fmla="*/ 436 h 436"/>
                <a:gd name="T4" fmla="*/ 0 w 494"/>
                <a:gd name="T5" fmla="*/ 413 h 436"/>
                <a:gd name="T6" fmla="*/ 0 w 494"/>
                <a:gd name="T7" fmla="*/ 23 h 436"/>
                <a:gd name="T8" fmla="*/ 23 w 494"/>
                <a:gd name="T9" fmla="*/ 0 h 436"/>
                <a:gd name="T10" fmla="*/ 471 w 494"/>
                <a:gd name="T11" fmla="*/ 0 h 436"/>
                <a:gd name="T12" fmla="*/ 494 w 494"/>
                <a:gd name="T13" fmla="*/ 23 h 436"/>
                <a:gd name="T14" fmla="*/ 494 w 494"/>
                <a:gd name="T15" fmla="*/ 413 h 436"/>
                <a:gd name="T16" fmla="*/ 471 w 494"/>
                <a:gd name="T17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4" h="436">
                  <a:moveTo>
                    <a:pt x="471" y="436"/>
                  </a:moveTo>
                  <a:cubicBezTo>
                    <a:pt x="23" y="436"/>
                    <a:pt x="23" y="436"/>
                    <a:pt x="23" y="436"/>
                  </a:cubicBezTo>
                  <a:cubicBezTo>
                    <a:pt x="11" y="436"/>
                    <a:pt x="0" y="426"/>
                    <a:pt x="0" y="41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3" y="0"/>
                  </a:cubicBezTo>
                  <a:cubicBezTo>
                    <a:pt x="471" y="0"/>
                    <a:pt x="471" y="0"/>
                    <a:pt x="471" y="0"/>
                  </a:cubicBezTo>
                  <a:cubicBezTo>
                    <a:pt x="484" y="0"/>
                    <a:pt x="494" y="10"/>
                    <a:pt x="494" y="23"/>
                  </a:cubicBezTo>
                  <a:cubicBezTo>
                    <a:pt x="494" y="413"/>
                    <a:pt x="494" y="413"/>
                    <a:pt x="494" y="413"/>
                  </a:cubicBezTo>
                  <a:cubicBezTo>
                    <a:pt x="494" y="426"/>
                    <a:pt x="484" y="436"/>
                    <a:pt x="471" y="4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7">
              <a:extLst>
                <a:ext uri="{FF2B5EF4-FFF2-40B4-BE49-F238E27FC236}">
                  <a16:creationId xmlns="" xmlns:a16="http://schemas.microsoft.com/office/drawing/2014/main" id="{04B636D2-D14B-4F28-8E60-604A88B86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" y="2232"/>
              <a:ext cx="884" cy="781"/>
            </a:xfrm>
            <a:custGeom>
              <a:avLst/>
              <a:gdLst>
                <a:gd name="T0" fmla="*/ 471 w 494"/>
                <a:gd name="T1" fmla="*/ 436 h 436"/>
                <a:gd name="T2" fmla="*/ 23 w 494"/>
                <a:gd name="T3" fmla="*/ 436 h 436"/>
                <a:gd name="T4" fmla="*/ 0 w 494"/>
                <a:gd name="T5" fmla="*/ 413 h 436"/>
                <a:gd name="T6" fmla="*/ 0 w 494"/>
                <a:gd name="T7" fmla="*/ 23 h 436"/>
                <a:gd name="T8" fmla="*/ 23 w 494"/>
                <a:gd name="T9" fmla="*/ 0 h 436"/>
                <a:gd name="T10" fmla="*/ 471 w 494"/>
                <a:gd name="T11" fmla="*/ 0 h 436"/>
                <a:gd name="T12" fmla="*/ 494 w 494"/>
                <a:gd name="T13" fmla="*/ 23 h 436"/>
                <a:gd name="T14" fmla="*/ 494 w 494"/>
                <a:gd name="T15" fmla="*/ 413 h 436"/>
                <a:gd name="T16" fmla="*/ 471 w 494"/>
                <a:gd name="T17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4" h="436">
                  <a:moveTo>
                    <a:pt x="471" y="436"/>
                  </a:moveTo>
                  <a:cubicBezTo>
                    <a:pt x="23" y="436"/>
                    <a:pt x="23" y="436"/>
                    <a:pt x="23" y="436"/>
                  </a:cubicBezTo>
                  <a:cubicBezTo>
                    <a:pt x="11" y="436"/>
                    <a:pt x="0" y="426"/>
                    <a:pt x="0" y="41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3" y="0"/>
                  </a:cubicBezTo>
                  <a:cubicBezTo>
                    <a:pt x="471" y="0"/>
                    <a:pt x="471" y="0"/>
                    <a:pt x="471" y="0"/>
                  </a:cubicBezTo>
                  <a:cubicBezTo>
                    <a:pt x="484" y="0"/>
                    <a:pt x="494" y="10"/>
                    <a:pt x="494" y="23"/>
                  </a:cubicBezTo>
                  <a:cubicBezTo>
                    <a:pt x="494" y="413"/>
                    <a:pt x="494" y="413"/>
                    <a:pt x="494" y="413"/>
                  </a:cubicBezTo>
                  <a:cubicBezTo>
                    <a:pt x="494" y="426"/>
                    <a:pt x="484" y="436"/>
                    <a:pt x="471" y="436"/>
                  </a:cubicBezTo>
                  <a:close/>
                </a:path>
              </a:pathLst>
            </a:custGeom>
            <a:noFill/>
            <a:ln w="23813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8">
              <a:extLst>
                <a:ext uri="{FF2B5EF4-FFF2-40B4-BE49-F238E27FC236}">
                  <a16:creationId xmlns="" xmlns:a16="http://schemas.microsoft.com/office/drawing/2014/main" id="{28C3E851-0857-41A3-8751-76905ECA5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2366"/>
              <a:ext cx="512" cy="497"/>
            </a:xfrm>
            <a:custGeom>
              <a:avLst/>
              <a:gdLst>
                <a:gd name="T0" fmla="*/ 259 w 286"/>
                <a:gd name="T1" fmla="*/ 277 h 277"/>
                <a:gd name="T2" fmla="*/ 27 w 286"/>
                <a:gd name="T3" fmla="*/ 277 h 277"/>
                <a:gd name="T4" fmla="*/ 0 w 286"/>
                <a:gd name="T5" fmla="*/ 251 h 277"/>
                <a:gd name="T6" fmla="*/ 0 w 286"/>
                <a:gd name="T7" fmla="*/ 26 h 277"/>
                <a:gd name="T8" fmla="*/ 27 w 286"/>
                <a:gd name="T9" fmla="*/ 0 h 277"/>
                <a:gd name="T10" fmla="*/ 259 w 286"/>
                <a:gd name="T11" fmla="*/ 0 h 277"/>
                <a:gd name="T12" fmla="*/ 286 w 286"/>
                <a:gd name="T13" fmla="*/ 26 h 277"/>
                <a:gd name="T14" fmla="*/ 286 w 286"/>
                <a:gd name="T15" fmla="*/ 251 h 277"/>
                <a:gd name="T16" fmla="*/ 259 w 286"/>
                <a:gd name="T17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6" h="277">
                  <a:moveTo>
                    <a:pt x="259" y="277"/>
                  </a:moveTo>
                  <a:cubicBezTo>
                    <a:pt x="27" y="277"/>
                    <a:pt x="27" y="277"/>
                    <a:pt x="27" y="277"/>
                  </a:cubicBezTo>
                  <a:cubicBezTo>
                    <a:pt x="12" y="277"/>
                    <a:pt x="0" y="265"/>
                    <a:pt x="0" y="25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74" y="0"/>
                    <a:pt x="286" y="12"/>
                    <a:pt x="286" y="26"/>
                  </a:cubicBezTo>
                  <a:cubicBezTo>
                    <a:pt x="286" y="251"/>
                    <a:pt x="286" y="251"/>
                    <a:pt x="286" y="251"/>
                  </a:cubicBezTo>
                  <a:cubicBezTo>
                    <a:pt x="286" y="265"/>
                    <a:pt x="274" y="277"/>
                    <a:pt x="259" y="2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9">
              <a:extLst>
                <a:ext uri="{FF2B5EF4-FFF2-40B4-BE49-F238E27FC236}">
                  <a16:creationId xmlns="" xmlns:a16="http://schemas.microsoft.com/office/drawing/2014/main" id="{4331F894-6254-487D-A19B-2DEA1A0036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6" y="2461"/>
              <a:ext cx="317" cy="317"/>
            </a:xfrm>
            <a:custGeom>
              <a:avLst/>
              <a:gdLst>
                <a:gd name="T0" fmla="*/ 32 w 177"/>
                <a:gd name="T1" fmla="*/ 31 h 177"/>
                <a:gd name="T2" fmla="*/ 32 w 177"/>
                <a:gd name="T3" fmla="*/ 145 h 177"/>
                <a:gd name="T4" fmla="*/ 146 w 177"/>
                <a:gd name="T5" fmla="*/ 145 h 177"/>
                <a:gd name="T6" fmla="*/ 146 w 177"/>
                <a:gd name="T7" fmla="*/ 31 h 177"/>
                <a:gd name="T8" fmla="*/ 32 w 177"/>
                <a:gd name="T9" fmla="*/ 31 h 177"/>
                <a:gd name="T10" fmla="*/ 146 w 177"/>
                <a:gd name="T11" fmla="*/ 43 h 177"/>
                <a:gd name="T12" fmla="*/ 120 w 177"/>
                <a:gd name="T13" fmla="*/ 43 h 177"/>
                <a:gd name="T14" fmla="*/ 110 w 177"/>
                <a:gd name="T15" fmla="*/ 19 h 177"/>
                <a:gd name="T16" fmla="*/ 146 w 177"/>
                <a:gd name="T17" fmla="*/ 43 h 177"/>
                <a:gd name="T18" fmla="*/ 59 w 177"/>
                <a:gd name="T19" fmla="*/ 83 h 177"/>
                <a:gd name="T20" fmla="*/ 63 w 177"/>
                <a:gd name="T21" fmla="*/ 52 h 177"/>
                <a:gd name="T22" fmla="*/ 115 w 177"/>
                <a:gd name="T23" fmla="*/ 52 h 177"/>
                <a:gd name="T24" fmla="*/ 118 w 177"/>
                <a:gd name="T25" fmla="*/ 83 h 177"/>
                <a:gd name="T26" fmla="*/ 59 w 177"/>
                <a:gd name="T27" fmla="*/ 83 h 177"/>
                <a:gd name="T28" fmla="*/ 118 w 177"/>
                <a:gd name="T29" fmla="*/ 93 h 177"/>
                <a:gd name="T30" fmla="*/ 112 w 177"/>
                <a:gd name="T31" fmla="*/ 124 h 177"/>
                <a:gd name="T32" fmla="*/ 65 w 177"/>
                <a:gd name="T33" fmla="*/ 124 h 177"/>
                <a:gd name="T34" fmla="*/ 59 w 177"/>
                <a:gd name="T35" fmla="*/ 93 h 177"/>
                <a:gd name="T36" fmla="*/ 118 w 177"/>
                <a:gd name="T37" fmla="*/ 93 h 177"/>
                <a:gd name="T38" fmla="*/ 89 w 177"/>
                <a:gd name="T39" fmla="*/ 15 h 177"/>
                <a:gd name="T40" fmla="*/ 100 w 177"/>
                <a:gd name="T41" fmla="*/ 16 h 177"/>
                <a:gd name="T42" fmla="*/ 112 w 177"/>
                <a:gd name="T43" fmla="*/ 43 h 177"/>
                <a:gd name="T44" fmla="*/ 66 w 177"/>
                <a:gd name="T45" fmla="*/ 43 h 177"/>
                <a:gd name="T46" fmla="*/ 77 w 177"/>
                <a:gd name="T47" fmla="*/ 16 h 177"/>
                <a:gd name="T48" fmla="*/ 89 w 177"/>
                <a:gd name="T49" fmla="*/ 15 h 177"/>
                <a:gd name="T50" fmla="*/ 68 w 177"/>
                <a:gd name="T51" fmla="*/ 19 h 177"/>
                <a:gd name="T52" fmla="*/ 58 w 177"/>
                <a:gd name="T53" fmla="*/ 43 h 177"/>
                <a:gd name="T54" fmla="*/ 32 w 177"/>
                <a:gd name="T55" fmla="*/ 43 h 177"/>
                <a:gd name="T56" fmla="*/ 68 w 177"/>
                <a:gd name="T57" fmla="*/ 19 h 177"/>
                <a:gd name="T58" fmla="*/ 25 w 177"/>
                <a:gd name="T59" fmla="*/ 52 h 177"/>
                <a:gd name="T60" fmla="*/ 55 w 177"/>
                <a:gd name="T61" fmla="*/ 52 h 177"/>
                <a:gd name="T62" fmla="*/ 51 w 177"/>
                <a:gd name="T63" fmla="*/ 83 h 177"/>
                <a:gd name="T64" fmla="*/ 16 w 177"/>
                <a:gd name="T65" fmla="*/ 83 h 177"/>
                <a:gd name="T66" fmla="*/ 25 w 177"/>
                <a:gd name="T67" fmla="*/ 52 h 177"/>
                <a:gd name="T68" fmla="*/ 25 w 177"/>
                <a:gd name="T69" fmla="*/ 124 h 177"/>
                <a:gd name="T70" fmla="*/ 16 w 177"/>
                <a:gd name="T71" fmla="*/ 93 h 177"/>
                <a:gd name="T72" fmla="*/ 51 w 177"/>
                <a:gd name="T73" fmla="*/ 93 h 177"/>
                <a:gd name="T74" fmla="*/ 56 w 177"/>
                <a:gd name="T75" fmla="*/ 124 h 177"/>
                <a:gd name="T76" fmla="*/ 25 w 177"/>
                <a:gd name="T77" fmla="*/ 124 h 177"/>
                <a:gd name="T78" fmla="*/ 32 w 177"/>
                <a:gd name="T79" fmla="*/ 134 h 177"/>
                <a:gd name="T80" fmla="*/ 59 w 177"/>
                <a:gd name="T81" fmla="*/ 134 h 177"/>
                <a:gd name="T82" fmla="*/ 69 w 177"/>
                <a:gd name="T83" fmla="*/ 158 h 177"/>
                <a:gd name="T84" fmla="*/ 32 w 177"/>
                <a:gd name="T85" fmla="*/ 134 h 177"/>
                <a:gd name="T86" fmla="*/ 89 w 177"/>
                <a:gd name="T87" fmla="*/ 161 h 177"/>
                <a:gd name="T88" fmla="*/ 79 w 177"/>
                <a:gd name="T89" fmla="*/ 160 h 177"/>
                <a:gd name="T90" fmla="*/ 68 w 177"/>
                <a:gd name="T91" fmla="*/ 134 h 177"/>
                <a:gd name="T92" fmla="*/ 110 w 177"/>
                <a:gd name="T93" fmla="*/ 134 h 177"/>
                <a:gd name="T94" fmla="*/ 98 w 177"/>
                <a:gd name="T95" fmla="*/ 160 h 177"/>
                <a:gd name="T96" fmla="*/ 89 w 177"/>
                <a:gd name="T97" fmla="*/ 161 h 177"/>
                <a:gd name="T98" fmla="*/ 109 w 177"/>
                <a:gd name="T99" fmla="*/ 158 h 177"/>
                <a:gd name="T100" fmla="*/ 119 w 177"/>
                <a:gd name="T101" fmla="*/ 134 h 177"/>
                <a:gd name="T102" fmla="*/ 146 w 177"/>
                <a:gd name="T103" fmla="*/ 134 h 177"/>
                <a:gd name="T104" fmla="*/ 109 w 177"/>
                <a:gd name="T105" fmla="*/ 158 h 177"/>
                <a:gd name="T106" fmla="*/ 152 w 177"/>
                <a:gd name="T107" fmla="*/ 124 h 177"/>
                <a:gd name="T108" fmla="*/ 122 w 177"/>
                <a:gd name="T109" fmla="*/ 124 h 177"/>
                <a:gd name="T110" fmla="*/ 127 w 177"/>
                <a:gd name="T111" fmla="*/ 93 h 177"/>
                <a:gd name="T112" fmla="*/ 161 w 177"/>
                <a:gd name="T113" fmla="*/ 93 h 177"/>
                <a:gd name="T114" fmla="*/ 152 w 177"/>
                <a:gd name="T115" fmla="*/ 124 h 177"/>
                <a:gd name="T116" fmla="*/ 161 w 177"/>
                <a:gd name="T117" fmla="*/ 83 h 177"/>
                <a:gd name="T118" fmla="*/ 127 w 177"/>
                <a:gd name="T119" fmla="*/ 83 h 177"/>
                <a:gd name="T120" fmla="*/ 123 w 177"/>
                <a:gd name="T121" fmla="*/ 52 h 177"/>
                <a:gd name="T122" fmla="*/ 152 w 177"/>
                <a:gd name="T123" fmla="*/ 52 h 177"/>
                <a:gd name="T124" fmla="*/ 161 w 177"/>
                <a:gd name="T125" fmla="*/ 8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77">
                  <a:moveTo>
                    <a:pt x="32" y="31"/>
                  </a:moveTo>
                  <a:cubicBezTo>
                    <a:pt x="0" y="62"/>
                    <a:pt x="0" y="114"/>
                    <a:pt x="32" y="145"/>
                  </a:cubicBezTo>
                  <a:cubicBezTo>
                    <a:pt x="63" y="177"/>
                    <a:pt x="114" y="177"/>
                    <a:pt x="146" y="145"/>
                  </a:cubicBezTo>
                  <a:cubicBezTo>
                    <a:pt x="177" y="114"/>
                    <a:pt x="177" y="62"/>
                    <a:pt x="146" y="31"/>
                  </a:cubicBezTo>
                  <a:cubicBezTo>
                    <a:pt x="114" y="0"/>
                    <a:pt x="63" y="0"/>
                    <a:pt x="32" y="31"/>
                  </a:cubicBezTo>
                  <a:close/>
                  <a:moveTo>
                    <a:pt x="146" y="43"/>
                  </a:moveTo>
                  <a:cubicBezTo>
                    <a:pt x="120" y="43"/>
                    <a:pt x="120" y="43"/>
                    <a:pt x="120" y="43"/>
                  </a:cubicBezTo>
                  <a:cubicBezTo>
                    <a:pt x="117" y="35"/>
                    <a:pt x="114" y="27"/>
                    <a:pt x="110" y="19"/>
                  </a:cubicBezTo>
                  <a:cubicBezTo>
                    <a:pt x="124" y="23"/>
                    <a:pt x="137" y="31"/>
                    <a:pt x="146" y="43"/>
                  </a:cubicBezTo>
                  <a:close/>
                  <a:moveTo>
                    <a:pt x="59" y="83"/>
                  </a:moveTo>
                  <a:cubicBezTo>
                    <a:pt x="59" y="73"/>
                    <a:pt x="60" y="63"/>
                    <a:pt x="63" y="52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7" y="63"/>
                    <a:pt x="118" y="73"/>
                    <a:pt x="118" y="83"/>
                  </a:cubicBezTo>
                  <a:lnTo>
                    <a:pt x="59" y="83"/>
                  </a:lnTo>
                  <a:close/>
                  <a:moveTo>
                    <a:pt x="118" y="93"/>
                  </a:moveTo>
                  <a:cubicBezTo>
                    <a:pt x="117" y="103"/>
                    <a:pt x="115" y="114"/>
                    <a:pt x="112" y="124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2" y="114"/>
                    <a:pt x="60" y="103"/>
                    <a:pt x="59" y="93"/>
                  </a:cubicBezTo>
                  <a:lnTo>
                    <a:pt x="118" y="93"/>
                  </a:lnTo>
                  <a:close/>
                  <a:moveTo>
                    <a:pt x="89" y="15"/>
                  </a:moveTo>
                  <a:cubicBezTo>
                    <a:pt x="93" y="15"/>
                    <a:pt x="96" y="16"/>
                    <a:pt x="100" y="16"/>
                  </a:cubicBezTo>
                  <a:cubicBezTo>
                    <a:pt x="105" y="25"/>
                    <a:pt x="109" y="34"/>
                    <a:pt x="112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9" y="34"/>
                    <a:pt x="72" y="25"/>
                    <a:pt x="77" y="16"/>
                  </a:cubicBezTo>
                  <a:cubicBezTo>
                    <a:pt x="81" y="16"/>
                    <a:pt x="85" y="15"/>
                    <a:pt x="89" y="15"/>
                  </a:cubicBezTo>
                  <a:close/>
                  <a:moveTo>
                    <a:pt x="68" y="19"/>
                  </a:moveTo>
                  <a:cubicBezTo>
                    <a:pt x="63" y="27"/>
                    <a:pt x="60" y="35"/>
                    <a:pt x="58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41" y="31"/>
                    <a:pt x="53" y="23"/>
                    <a:pt x="68" y="19"/>
                  </a:cubicBezTo>
                  <a:close/>
                  <a:moveTo>
                    <a:pt x="25" y="52"/>
                  </a:moveTo>
                  <a:cubicBezTo>
                    <a:pt x="55" y="52"/>
                    <a:pt x="55" y="52"/>
                    <a:pt x="55" y="52"/>
                  </a:cubicBezTo>
                  <a:cubicBezTo>
                    <a:pt x="52" y="63"/>
                    <a:pt x="51" y="73"/>
                    <a:pt x="51" y="83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7" y="72"/>
                    <a:pt x="20" y="62"/>
                    <a:pt x="25" y="52"/>
                  </a:cubicBezTo>
                  <a:close/>
                  <a:moveTo>
                    <a:pt x="25" y="124"/>
                  </a:moveTo>
                  <a:cubicBezTo>
                    <a:pt x="20" y="115"/>
                    <a:pt x="17" y="104"/>
                    <a:pt x="16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103"/>
                    <a:pt x="53" y="114"/>
                    <a:pt x="56" y="124"/>
                  </a:cubicBezTo>
                  <a:lnTo>
                    <a:pt x="25" y="124"/>
                  </a:lnTo>
                  <a:close/>
                  <a:moveTo>
                    <a:pt x="32" y="134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61" y="142"/>
                    <a:pt x="65" y="150"/>
                    <a:pt x="69" y="158"/>
                  </a:cubicBezTo>
                  <a:cubicBezTo>
                    <a:pt x="54" y="154"/>
                    <a:pt x="41" y="145"/>
                    <a:pt x="32" y="134"/>
                  </a:cubicBezTo>
                  <a:close/>
                  <a:moveTo>
                    <a:pt x="89" y="161"/>
                  </a:moveTo>
                  <a:cubicBezTo>
                    <a:pt x="85" y="161"/>
                    <a:pt x="82" y="161"/>
                    <a:pt x="79" y="160"/>
                  </a:cubicBezTo>
                  <a:cubicBezTo>
                    <a:pt x="75" y="151"/>
                    <a:pt x="71" y="143"/>
                    <a:pt x="68" y="134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06" y="143"/>
                    <a:pt x="103" y="151"/>
                    <a:pt x="98" y="160"/>
                  </a:cubicBezTo>
                  <a:cubicBezTo>
                    <a:pt x="95" y="161"/>
                    <a:pt x="92" y="161"/>
                    <a:pt x="89" y="161"/>
                  </a:cubicBezTo>
                  <a:close/>
                  <a:moveTo>
                    <a:pt x="109" y="158"/>
                  </a:moveTo>
                  <a:cubicBezTo>
                    <a:pt x="113" y="150"/>
                    <a:pt x="116" y="142"/>
                    <a:pt x="119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36" y="145"/>
                    <a:pt x="124" y="154"/>
                    <a:pt x="109" y="158"/>
                  </a:cubicBezTo>
                  <a:close/>
                  <a:moveTo>
                    <a:pt x="152" y="124"/>
                  </a:moveTo>
                  <a:cubicBezTo>
                    <a:pt x="122" y="124"/>
                    <a:pt x="122" y="124"/>
                    <a:pt x="122" y="124"/>
                  </a:cubicBezTo>
                  <a:cubicBezTo>
                    <a:pt x="124" y="114"/>
                    <a:pt x="126" y="103"/>
                    <a:pt x="127" y="93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1" y="104"/>
                    <a:pt x="157" y="115"/>
                    <a:pt x="152" y="124"/>
                  </a:cubicBezTo>
                  <a:close/>
                  <a:moveTo>
                    <a:pt x="161" y="83"/>
                  </a:moveTo>
                  <a:cubicBezTo>
                    <a:pt x="127" y="83"/>
                    <a:pt x="127" y="83"/>
                    <a:pt x="127" y="83"/>
                  </a:cubicBezTo>
                  <a:cubicBezTo>
                    <a:pt x="126" y="73"/>
                    <a:pt x="125" y="63"/>
                    <a:pt x="123" y="52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7" y="62"/>
                    <a:pt x="161" y="72"/>
                    <a:pt x="161" y="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0">
              <a:extLst>
                <a:ext uri="{FF2B5EF4-FFF2-40B4-BE49-F238E27FC236}">
                  <a16:creationId xmlns="" xmlns:a16="http://schemas.microsoft.com/office/drawing/2014/main" id="{94D7ED3F-0819-4394-99C9-144FE882D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5" y="1079"/>
              <a:ext cx="778" cy="55"/>
            </a:xfrm>
            <a:custGeom>
              <a:avLst/>
              <a:gdLst>
                <a:gd name="T0" fmla="*/ 420 w 435"/>
                <a:gd name="T1" fmla="*/ 31 h 31"/>
                <a:gd name="T2" fmla="*/ 15 w 435"/>
                <a:gd name="T3" fmla="*/ 31 h 31"/>
                <a:gd name="T4" fmla="*/ 0 w 435"/>
                <a:gd name="T5" fmla="*/ 16 h 31"/>
                <a:gd name="T6" fmla="*/ 0 w 435"/>
                <a:gd name="T7" fmla="*/ 16 h 31"/>
                <a:gd name="T8" fmla="*/ 15 w 435"/>
                <a:gd name="T9" fmla="*/ 0 h 31"/>
                <a:gd name="T10" fmla="*/ 420 w 435"/>
                <a:gd name="T11" fmla="*/ 0 h 31"/>
                <a:gd name="T12" fmla="*/ 435 w 435"/>
                <a:gd name="T13" fmla="*/ 16 h 31"/>
                <a:gd name="T14" fmla="*/ 435 w 435"/>
                <a:gd name="T15" fmla="*/ 16 h 31"/>
                <a:gd name="T16" fmla="*/ 420 w 435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5" h="31">
                  <a:moveTo>
                    <a:pt x="420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6" y="31"/>
                    <a:pt x="0" y="24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29" y="0"/>
                    <a:pt x="435" y="7"/>
                    <a:pt x="435" y="16"/>
                  </a:cubicBezTo>
                  <a:cubicBezTo>
                    <a:pt x="435" y="16"/>
                    <a:pt x="435" y="16"/>
                    <a:pt x="435" y="16"/>
                  </a:cubicBezTo>
                  <a:cubicBezTo>
                    <a:pt x="435" y="24"/>
                    <a:pt x="429" y="31"/>
                    <a:pt x="420" y="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1">
              <a:extLst>
                <a:ext uri="{FF2B5EF4-FFF2-40B4-BE49-F238E27FC236}">
                  <a16:creationId xmlns="" xmlns:a16="http://schemas.microsoft.com/office/drawing/2014/main" id="{56F25199-33EE-41AA-9EDA-98D9C8764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4" y="2854"/>
              <a:ext cx="408" cy="53"/>
            </a:xfrm>
            <a:custGeom>
              <a:avLst/>
              <a:gdLst>
                <a:gd name="T0" fmla="*/ 212 w 228"/>
                <a:gd name="T1" fmla="*/ 30 h 30"/>
                <a:gd name="T2" fmla="*/ 16 w 228"/>
                <a:gd name="T3" fmla="*/ 30 h 30"/>
                <a:gd name="T4" fmla="*/ 0 w 228"/>
                <a:gd name="T5" fmla="*/ 15 h 30"/>
                <a:gd name="T6" fmla="*/ 0 w 228"/>
                <a:gd name="T7" fmla="*/ 15 h 30"/>
                <a:gd name="T8" fmla="*/ 16 w 228"/>
                <a:gd name="T9" fmla="*/ 0 h 30"/>
                <a:gd name="T10" fmla="*/ 212 w 228"/>
                <a:gd name="T11" fmla="*/ 0 h 30"/>
                <a:gd name="T12" fmla="*/ 228 w 228"/>
                <a:gd name="T13" fmla="*/ 15 h 30"/>
                <a:gd name="T14" fmla="*/ 228 w 228"/>
                <a:gd name="T15" fmla="*/ 15 h 30"/>
                <a:gd name="T16" fmla="*/ 212 w 228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8" h="30">
                  <a:moveTo>
                    <a:pt x="212" y="30"/>
                  </a:moveTo>
                  <a:cubicBezTo>
                    <a:pt x="16" y="30"/>
                    <a:pt x="16" y="30"/>
                    <a:pt x="16" y="30"/>
                  </a:cubicBezTo>
                  <a:cubicBezTo>
                    <a:pt x="7" y="30"/>
                    <a:pt x="0" y="2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21" y="0"/>
                    <a:pt x="228" y="7"/>
                    <a:pt x="228" y="15"/>
                  </a:cubicBezTo>
                  <a:cubicBezTo>
                    <a:pt x="228" y="15"/>
                    <a:pt x="228" y="15"/>
                    <a:pt x="228" y="15"/>
                  </a:cubicBezTo>
                  <a:cubicBezTo>
                    <a:pt x="228" y="24"/>
                    <a:pt x="221" y="30"/>
                    <a:pt x="212" y="3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2">
              <a:extLst>
                <a:ext uri="{FF2B5EF4-FFF2-40B4-BE49-F238E27FC236}">
                  <a16:creationId xmlns="" xmlns:a16="http://schemas.microsoft.com/office/drawing/2014/main" id="{C598206F-26D7-482C-8A48-F54EC5FD3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4" y="3142"/>
              <a:ext cx="84" cy="81"/>
            </a:xfrm>
            <a:custGeom>
              <a:avLst/>
              <a:gdLst>
                <a:gd name="T0" fmla="*/ 36 w 47"/>
                <a:gd name="T1" fmla="*/ 45 h 45"/>
                <a:gd name="T2" fmla="*/ 11 w 47"/>
                <a:gd name="T3" fmla="*/ 45 h 45"/>
                <a:gd name="T4" fmla="*/ 0 w 47"/>
                <a:gd name="T5" fmla="*/ 34 h 45"/>
                <a:gd name="T6" fmla="*/ 0 w 47"/>
                <a:gd name="T7" fmla="*/ 11 h 45"/>
                <a:gd name="T8" fmla="*/ 11 w 47"/>
                <a:gd name="T9" fmla="*/ 0 h 45"/>
                <a:gd name="T10" fmla="*/ 36 w 47"/>
                <a:gd name="T11" fmla="*/ 0 h 45"/>
                <a:gd name="T12" fmla="*/ 47 w 47"/>
                <a:gd name="T13" fmla="*/ 11 h 45"/>
                <a:gd name="T14" fmla="*/ 47 w 47"/>
                <a:gd name="T15" fmla="*/ 34 h 45"/>
                <a:gd name="T16" fmla="*/ 36 w 47"/>
                <a:gd name="T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5">
                  <a:moveTo>
                    <a:pt x="36" y="45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5" y="45"/>
                    <a:pt x="0" y="40"/>
                    <a:pt x="0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2" y="0"/>
                    <a:pt x="47" y="5"/>
                    <a:pt x="47" y="11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40"/>
                    <a:pt x="42" y="45"/>
                    <a:pt x="36" y="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3">
              <a:extLst>
                <a:ext uri="{FF2B5EF4-FFF2-40B4-BE49-F238E27FC236}">
                  <a16:creationId xmlns="" xmlns:a16="http://schemas.microsoft.com/office/drawing/2014/main" id="{94F0D638-7C5A-476F-A527-977FBDBFD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1" y="3330"/>
              <a:ext cx="84" cy="81"/>
            </a:xfrm>
            <a:custGeom>
              <a:avLst/>
              <a:gdLst>
                <a:gd name="T0" fmla="*/ 35 w 47"/>
                <a:gd name="T1" fmla="*/ 45 h 45"/>
                <a:gd name="T2" fmla="*/ 11 w 47"/>
                <a:gd name="T3" fmla="*/ 45 h 45"/>
                <a:gd name="T4" fmla="*/ 0 w 47"/>
                <a:gd name="T5" fmla="*/ 34 h 45"/>
                <a:gd name="T6" fmla="*/ 0 w 47"/>
                <a:gd name="T7" fmla="*/ 11 h 45"/>
                <a:gd name="T8" fmla="*/ 11 w 47"/>
                <a:gd name="T9" fmla="*/ 0 h 45"/>
                <a:gd name="T10" fmla="*/ 35 w 47"/>
                <a:gd name="T11" fmla="*/ 0 h 45"/>
                <a:gd name="T12" fmla="*/ 47 w 47"/>
                <a:gd name="T13" fmla="*/ 11 h 45"/>
                <a:gd name="T14" fmla="*/ 47 w 47"/>
                <a:gd name="T15" fmla="*/ 34 h 45"/>
                <a:gd name="T16" fmla="*/ 35 w 47"/>
                <a:gd name="T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5">
                  <a:moveTo>
                    <a:pt x="35" y="45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5" y="45"/>
                    <a:pt x="0" y="40"/>
                    <a:pt x="0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2" y="0"/>
                    <a:pt x="47" y="5"/>
                    <a:pt x="47" y="11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40"/>
                    <a:pt x="42" y="45"/>
                    <a:pt x="35" y="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4">
              <a:extLst>
                <a:ext uri="{FF2B5EF4-FFF2-40B4-BE49-F238E27FC236}">
                  <a16:creationId xmlns="" xmlns:a16="http://schemas.microsoft.com/office/drawing/2014/main" id="{9E232F50-2C89-4808-8F1E-2F9DADC9B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" y="887"/>
              <a:ext cx="760" cy="218"/>
            </a:xfrm>
            <a:custGeom>
              <a:avLst/>
              <a:gdLst>
                <a:gd name="T0" fmla="*/ 412 w 424"/>
                <a:gd name="T1" fmla="*/ 122 h 122"/>
                <a:gd name="T2" fmla="*/ 12 w 424"/>
                <a:gd name="T3" fmla="*/ 122 h 122"/>
                <a:gd name="T4" fmla="*/ 0 w 424"/>
                <a:gd name="T5" fmla="*/ 110 h 122"/>
                <a:gd name="T6" fmla="*/ 0 w 424"/>
                <a:gd name="T7" fmla="*/ 12 h 122"/>
                <a:gd name="T8" fmla="*/ 12 w 424"/>
                <a:gd name="T9" fmla="*/ 0 h 122"/>
                <a:gd name="T10" fmla="*/ 412 w 424"/>
                <a:gd name="T11" fmla="*/ 0 h 122"/>
                <a:gd name="T12" fmla="*/ 424 w 424"/>
                <a:gd name="T13" fmla="*/ 12 h 122"/>
                <a:gd name="T14" fmla="*/ 424 w 424"/>
                <a:gd name="T15" fmla="*/ 110 h 122"/>
                <a:gd name="T16" fmla="*/ 412 w 42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4" h="122">
                  <a:moveTo>
                    <a:pt x="412" y="122"/>
                  </a:moveTo>
                  <a:cubicBezTo>
                    <a:pt x="12" y="122"/>
                    <a:pt x="12" y="122"/>
                    <a:pt x="12" y="122"/>
                  </a:cubicBezTo>
                  <a:cubicBezTo>
                    <a:pt x="5" y="122"/>
                    <a:pt x="0" y="117"/>
                    <a:pt x="0" y="11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419" y="0"/>
                    <a:pt x="424" y="6"/>
                    <a:pt x="424" y="12"/>
                  </a:cubicBezTo>
                  <a:cubicBezTo>
                    <a:pt x="424" y="110"/>
                    <a:pt x="424" y="110"/>
                    <a:pt x="424" y="110"/>
                  </a:cubicBezTo>
                  <a:cubicBezTo>
                    <a:pt x="424" y="117"/>
                    <a:pt x="419" y="122"/>
                    <a:pt x="412" y="12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25">
              <a:extLst>
                <a:ext uri="{FF2B5EF4-FFF2-40B4-BE49-F238E27FC236}">
                  <a16:creationId xmlns="" xmlns:a16="http://schemas.microsoft.com/office/drawing/2014/main" id="{7488AE71-4AE2-4E19-99B2-581978A6ED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6" y="966"/>
              <a:ext cx="511" cy="0"/>
            </a:xfrm>
            <a:prstGeom prst="line">
              <a:avLst/>
            </a:prstGeom>
            <a:no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6">
              <a:extLst>
                <a:ext uri="{FF2B5EF4-FFF2-40B4-BE49-F238E27FC236}">
                  <a16:creationId xmlns="" xmlns:a16="http://schemas.microsoft.com/office/drawing/2014/main" id="{64BFFE97-4EBF-4EB0-B3AB-A492306B2C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16" y="1018"/>
              <a:ext cx="208" cy="0"/>
            </a:xfrm>
            <a:prstGeom prst="line">
              <a:avLst/>
            </a:prstGeom>
            <a:no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7">
              <a:extLst>
                <a:ext uri="{FF2B5EF4-FFF2-40B4-BE49-F238E27FC236}">
                  <a16:creationId xmlns="" xmlns:a16="http://schemas.microsoft.com/office/drawing/2014/main" id="{A27DE3E1-4B5D-4979-93E2-374909774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" y="1080"/>
              <a:ext cx="107" cy="86"/>
            </a:xfrm>
            <a:custGeom>
              <a:avLst/>
              <a:gdLst>
                <a:gd name="T0" fmla="*/ 0 w 107"/>
                <a:gd name="T1" fmla="*/ 0 h 86"/>
                <a:gd name="T2" fmla="*/ 0 w 107"/>
                <a:gd name="T3" fmla="*/ 86 h 86"/>
                <a:gd name="T4" fmla="*/ 107 w 107"/>
                <a:gd name="T5" fmla="*/ 0 h 86"/>
                <a:gd name="T6" fmla="*/ 0 w 107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86">
                  <a:moveTo>
                    <a:pt x="0" y="0"/>
                  </a:moveTo>
                  <a:lnTo>
                    <a:pt x="0" y="86"/>
                  </a:lnTo>
                  <a:lnTo>
                    <a:pt x="10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8">
              <a:extLst>
                <a:ext uri="{FF2B5EF4-FFF2-40B4-BE49-F238E27FC236}">
                  <a16:creationId xmlns="" xmlns:a16="http://schemas.microsoft.com/office/drawing/2014/main" id="{F1A6CCCF-4D6B-4651-890E-D0074D52B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" y="688"/>
              <a:ext cx="455" cy="430"/>
            </a:xfrm>
            <a:custGeom>
              <a:avLst/>
              <a:gdLst>
                <a:gd name="T0" fmla="*/ 228 w 254"/>
                <a:gd name="T1" fmla="*/ 240 h 240"/>
                <a:gd name="T2" fmla="*/ 34 w 254"/>
                <a:gd name="T3" fmla="*/ 240 h 240"/>
                <a:gd name="T4" fmla="*/ 0 w 254"/>
                <a:gd name="T5" fmla="*/ 206 h 240"/>
                <a:gd name="T6" fmla="*/ 0 w 254"/>
                <a:gd name="T7" fmla="*/ 26 h 240"/>
                <a:gd name="T8" fmla="*/ 26 w 254"/>
                <a:gd name="T9" fmla="*/ 0 h 240"/>
                <a:gd name="T10" fmla="*/ 228 w 254"/>
                <a:gd name="T11" fmla="*/ 0 h 240"/>
                <a:gd name="T12" fmla="*/ 254 w 254"/>
                <a:gd name="T13" fmla="*/ 26 h 240"/>
                <a:gd name="T14" fmla="*/ 254 w 254"/>
                <a:gd name="T15" fmla="*/ 214 h 240"/>
                <a:gd name="T16" fmla="*/ 228 w 254"/>
                <a:gd name="T17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240">
                  <a:moveTo>
                    <a:pt x="228" y="240"/>
                  </a:moveTo>
                  <a:cubicBezTo>
                    <a:pt x="34" y="240"/>
                    <a:pt x="34" y="240"/>
                    <a:pt x="34" y="240"/>
                  </a:cubicBezTo>
                  <a:cubicBezTo>
                    <a:pt x="15" y="240"/>
                    <a:pt x="0" y="225"/>
                    <a:pt x="0" y="20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42" y="0"/>
                    <a:pt x="254" y="12"/>
                    <a:pt x="254" y="26"/>
                  </a:cubicBezTo>
                  <a:cubicBezTo>
                    <a:pt x="254" y="214"/>
                    <a:pt x="254" y="214"/>
                    <a:pt x="254" y="214"/>
                  </a:cubicBezTo>
                  <a:cubicBezTo>
                    <a:pt x="254" y="229"/>
                    <a:pt x="242" y="240"/>
                    <a:pt x="228" y="2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9">
              <a:extLst>
                <a:ext uri="{FF2B5EF4-FFF2-40B4-BE49-F238E27FC236}">
                  <a16:creationId xmlns="" xmlns:a16="http://schemas.microsoft.com/office/drawing/2014/main" id="{0EA7C1EB-1D0E-478A-B16A-567CA7F11D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0" y="783"/>
              <a:ext cx="214" cy="213"/>
            </a:xfrm>
            <a:custGeom>
              <a:avLst/>
              <a:gdLst>
                <a:gd name="T0" fmla="*/ 100 w 119"/>
                <a:gd name="T1" fmla="*/ 71 h 119"/>
                <a:gd name="T2" fmla="*/ 81 w 119"/>
                <a:gd name="T3" fmla="*/ 70 h 119"/>
                <a:gd name="T4" fmla="*/ 71 w 119"/>
                <a:gd name="T5" fmla="*/ 78 h 119"/>
                <a:gd name="T6" fmla="*/ 47 w 119"/>
                <a:gd name="T7" fmla="*/ 57 h 119"/>
                <a:gd name="T8" fmla="*/ 46 w 119"/>
                <a:gd name="T9" fmla="*/ 41 h 119"/>
                <a:gd name="T10" fmla="*/ 53 w 119"/>
                <a:gd name="T11" fmla="*/ 29 h 119"/>
                <a:gd name="T12" fmla="*/ 41 w 119"/>
                <a:gd name="T13" fmla="*/ 12 h 119"/>
                <a:gd name="T14" fmla="*/ 34 w 119"/>
                <a:gd name="T15" fmla="*/ 5 h 119"/>
                <a:gd name="T16" fmla="*/ 16 w 119"/>
                <a:gd name="T17" fmla="*/ 5 h 119"/>
                <a:gd name="T18" fmla="*/ 1 w 119"/>
                <a:gd name="T19" fmla="*/ 26 h 119"/>
                <a:gd name="T20" fmla="*/ 24 w 119"/>
                <a:gd name="T21" fmla="*/ 80 h 119"/>
                <a:gd name="T22" fmla="*/ 89 w 119"/>
                <a:gd name="T23" fmla="*/ 119 h 119"/>
                <a:gd name="T24" fmla="*/ 106 w 119"/>
                <a:gd name="T25" fmla="*/ 112 h 119"/>
                <a:gd name="T26" fmla="*/ 111 w 119"/>
                <a:gd name="T27" fmla="*/ 107 h 119"/>
                <a:gd name="T28" fmla="*/ 114 w 119"/>
                <a:gd name="T29" fmla="*/ 85 h 119"/>
                <a:gd name="T30" fmla="*/ 105 w 119"/>
                <a:gd name="T31" fmla="*/ 102 h 119"/>
                <a:gd name="T32" fmla="*/ 91 w 119"/>
                <a:gd name="T33" fmla="*/ 111 h 119"/>
                <a:gd name="T34" fmla="*/ 69 w 119"/>
                <a:gd name="T35" fmla="*/ 104 h 119"/>
                <a:gd name="T36" fmla="*/ 12 w 119"/>
                <a:gd name="T37" fmla="*/ 43 h 119"/>
                <a:gd name="T38" fmla="*/ 12 w 119"/>
                <a:gd name="T39" fmla="*/ 19 h 119"/>
                <a:gd name="T40" fmla="*/ 25 w 119"/>
                <a:gd name="T41" fmla="*/ 9 h 119"/>
                <a:gd name="T42" fmla="*/ 33 w 119"/>
                <a:gd name="T43" fmla="*/ 15 h 119"/>
                <a:gd name="T44" fmla="*/ 43 w 119"/>
                <a:gd name="T45" fmla="*/ 25 h 119"/>
                <a:gd name="T46" fmla="*/ 43 w 119"/>
                <a:gd name="T47" fmla="*/ 32 h 119"/>
                <a:gd name="T48" fmla="*/ 34 w 119"/>
                <a:gd name="T49" fmla="*/ 41 h 119"/>
                <a:gd name="T50" fmla="*/ 32 w 119"/>
                <a:gd name="T51" fmla="*/ 48 h 119"/>
                <a:gd name="T52" fmla="*/ 41 w 119"/>
                <a:gd name="T53" fmla="*/ 62 h 119"/>
                <a:gd name="T54" fmla="*/ 68 w 119"/>
                <a:gd name="T55" fmla="*/ 85 h 119"/>
                <a:gd name="T56" fmla="*/ 70 w 119"/>
                <a:gd name="T57" fmla="*/ 87 h 119"/>
                <a:gd name="T58" fmla="*/ 87 w 119"/>
                <a:gd name="T59" fmla="*/ 77 h 119"/>
                <a:gd name="T60" fmla="*/ 94 w 119"/>
                <a:gd name="T61" fmla="*/ 77 h 119"/>
                <a:gd name="T62" fmla="*/ 108 w 119"/>
                <a:gd name="T63" fmla="*/ 9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" h="119">
                  <a:moveTo>
                    <a:pt x="114" y="85"/>
                  </a:moveTo>
                  <a:cubicBezTo>
                    <a:pt x="100" y="71"/>
                    <a:pt x="100" y="71"/>
                    <a:pt x="100" y="71"/>
                  </a:cubicBezTo>
                  <a:cubicBezTo>
                    <a:pt x="97" y="68"/>
                    <a:pt x="94" y="66"/>
                    <a:pt x="90" y="66"/>
                  </a:cubicBezTo>
                  <a:cubicBezTo>
                    <a:pt x="87" y="66"/>
                    <a:pt x="84" y="68"/>
                    <a:pt x="81" y="7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2" y="78"/>
                    <a:pt x="72" y="78"/>
                    <a:pt x="71" y="78"/>
                  </a:cubicBezTo>
                  <a:cubicBezTo>
                    <a:pt x="70" y="77"/>
                    <a:pt x="69" y="77"/>
                    <a:pt x="69" y="77"/>
                  </a:cubicBezTo>
                  <a:cubicBezTo>
                    <a:pt x="61" y="72"/>
                    <a:pt x="54" y="65"/>
                    <a:pt x="47" y="57"/>
                  </a:cubicBezTo>
                  <a:cubicBezTo>
                    <a:pt x="44" y="53"/>
                    <a:pt x="42" y="49"/>
                    <a:pt x="41" y="46"/>
                  </a:cubicBezTo>
                  <a:cubicBezTo>
                    <a:pt x="43" y="45"/>
                    <a:pt x="44" y="42"/>
                    <a:pt x="46" y="41"/>
                  </a:cubicBezTo>
                  <a:cubicBezTo>
                    <a:pt x="47" y="40"/>
                    <a:pt x="48" y="39"/>
                    <a:pt x="49" y="38"/>
                  </a:cubicBezTo>
                  <a:cubicBezTo>
                    <a:pt x="51" y="35"/>
                    <a:pt x="53" y="32"/>
                    <a:pt x="53" y="29"/>
                  </a:cubicBezTo>
                  <a:cubicBezTo>
                    <a:pt x="53" y="25"/>
                    <a:pt x="51" y="22"/>
                    <a:pt x="49" y="19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1"/>
                    <a:pt x="40" y="10"/>
                    <a:pt x="39" y="9"/>
                  </a:cubicBezTo>
                  <a:cubicBezTo>
                    <a:pt x="37" y="8"/>
                    <a:pt x="36" y="6"/>
                    <a:pt x="34" y="5"/>
                  </a:cubicBezTo>
                  <a:cubicBezTo>
                    <a:pt x="31" y="2"/>
                    <a:pt x="28" y="0"/>
                    <a:pt x="25" y="0"/>
                  </a:cubicBezTo>
                  <a:cubicBezTo>
                    <a:pt x="21" y="0"/>
                    <a:pt x="18" y="2"/>
                    <a:pt x="16" y="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3" y="17"/>
                    <a:pt x="1" y="21"/>
                    <a:pt x="1" y="26"/>
                  </a:cubicBezTo>
                  <a:cubicBezTo>
                    <a:pt x="0" y="34"/>
                    <a:pt x="2" y="41"/>
                    <a:pt x="4" y="46"/>
                  </a:cubicBezTo>
                  <a:cubicBezTo>
                    <a:pt x="8" y="58"/>
                    <a:pt x="14" y="68"/>
                    <a:pt x="24" y="80"/>
                  </a:cubicBezTo>
                  <a:cubicBezTo>
                    <a:pt x="36" y="93"/>
                    <a:pt x="49" y="104"/>
                    <a:pt x="65" y="112"/>
                  </a:cubicBezTo>
                  <a:cubicBezTo>
                    <a:pt x="71" y="115"/>
                    <a:pt x="79" y="118"/>
                    <a:pt x="89" y="119"/>
                  </a:cubicBezTo>
                  <a:cubicBezTo>
                    <a:pt x="89" y="119"/>
                    <a:pt x="90" y="119"/>
                    <a:pt x="90" y="119"/>
                  </a:cubicBezTo>
                  <a:cubicBezTo>
                    <a:pt x="97" y="119"/>
                    <a:pt x="102" y="116"/>
                    <a:pt x="106" y="112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7" y="110"/>
                    <a:pt x="109" y="109"/>
                    <a:pt x="111" y="107"/>
                  </a:cubicBezTo>
                  <a:cubicBezTo>
                    <a:pt x="112" y="106"/>
                    <a:pt x="113" y="105"/>
                    <a:pt x="114" y="104"/>
                  </a:cubicBezTo>
                  <a:cubicBezTo>
                    <a:pt x="119" y="98"/>
                    <a:pt x="119" y="90"/>
                    <a:pt x="114" y="85"/>
                  </a:cubicBezTo>
                  <a:close/>
                  <a:moveTo>
                    <a:pt x="108" y="98"/>
                  </a:moveTo>
                  <a:cubicBezTo>
                    <a:pt x="107" y="99"/>
                    <a:pt x="106" y="100"/>
                    <a:pt x="105" y="102"/>
                  </a:cubicBezTo>
                  <a:cubicBezTo>
                    <a:pt x="103" y="103"/>
                    <a:pt x="102" y="105"/>
                    <a:pt x="100" y="107"/>
                  </a:cubicBezTo>
                  <a:cubicBezTo>
                    <a:pt x="97" y="109"/>
                    <a:pt x="94" y="111"/>
                    <a:pt x="91" y="111"/>
                  </a:cubicBezTo>
                  <a:cubicBezTo>
                    <a:pt x="90" y="111"/>
                    <a:pt x="90" y="111"/>
                    <a:pt x="89" y="111"/>
                  </a:cubicBezTo>
                  <a:cubicBezTo>
                    <a:pt x="82" y="110"/>
                    <a:pt x="74" y="107"/>
                    <a:pt x="69" y="104"/>
                  </a:cubicBezTo>
                  <a:cubicBezTo>
                    <a:pt x="54" y="97"/>
                    <a:pt x="42" y="87"/>
                    <a:pt x="31" y="74"/>
                  </a:cubicBezTo>
                  <a:cubicBezTo>
                    <a:pt x="22" y="64"/>
                    <a:pt x="16" y="54"/>
                    <a:pt x="12" y="43"/>
                  </a:cubicBezTo>
                  <a:cubicBezTo>
                    <a:pt x="9" y="37"/>
                    <a:pt x="8" y="32"/>
                    <a:pt x="9" y="27"/>
                  </a:cubicBezTo>
                  <a:cubicBezTo>
                    <a:pt x="9" y="24"/>
                    <a:pt x="10" y="22"/>
                    <a:pt x="12" y="19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0"/>
                    <a:pt x="23" y="9"/>
                    <a:pt x="25" y="9"/>
                  </a:cubicBezTo>
                  <a:cubicBezTo>
                    <a:pt x="26" y="9"/>
                    <a:pt x="27" y="10"/>
                    <a:pt x="28" y="11"/>
                  </a:cubicBezTo>
                  <a:cubicBezTo>
                    <a:pt x="30" y="12"/>
                    <a:pt x="31" y="14"/>
                    <a:pt x="33" y="15"/>
                  </a:cubicBezTo>
                  <a:cubicBezTo>
                    <a:pt x="34" y="16"/>
                    <a:pt x="35" y="17"/>
                    <a:pt x="36" y="18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6"/>
                    <a:pt x="45" y="27"/>
                    <a:pt x="45" y="29"/>
                  </a:cubicBezTo>
                  <a:cubicBezTo>
                    <a:pt x="45" y="30"/>
                    <a:pt x="44" y="32"/>
                    <a:pt x="43" y="32"/>
                  </a:cubicBezTo>
                  <a:cubicBezTo>
                    <a:pt x="42" y="33"/>
                    <a:pt x="41" y="34"/>
                    <a:pt x="41" y="35"/>
                  </a:cubicBezTo>
                  <a:cubicBezTo>
                    <a:pt x="38" y="37"/>
                    <a:pt x="36" y="39"/>
                    <a:pt x="34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1" y="44"/>
                    <a:pt x="32" y="46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3"/>
                    <a:pt x="37" y="57"/>
                    <a:pt x="41" y="62"/>
                  </a:cubicBezTo>
                  <a:cubicBezTo>
                    <a:pt x="48" y="71"/>
                    <a:pt x="56" y="78"/>
                    <a:pt x="64" y="83"/>
                  </a:cubicBezTo>
                  <a:cubicBezTo>
                    <a:pt x="65" y="84"/>
                    <a:pt x="67" y="85"/>
                    <a:pt x="68" y="85"/>
                  </a:cubicBezTo>
                  <a:cubicBezTo>
                    <a:pt x="69" y="86"/>
                    <a:pt x="69" y="86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3" y="88"/>
                    <a:pt x="76" y="88"/>
                    <a:pt x="78" y="86"/>
                  </a:cubicBezTo>
                  <a:cubicBezTo>
                    <a:pt x="87" y="77"/>
                    <a:pt x="87" y="77"/>
                    <a:pt x="87" y="77"/>
                  </a:cubicBezTo>
                  <a:cubicBezTo>
                    <a:pt x="87" y="76"/>
                    <a:pt x="89" y="75"/>
                    <a:pt x="90" y="75"/>
                  </a:cubicBezTo>
                  <a:cubicBezTo>
                    <a:pt x="92" y="75"/>
                    <a:pt x="93" y="76"/>
                    <a:pt x="94" y="77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10" y="93"/>
                    <a:pt x="110" y="96"/>
                    <a:pt x="108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0">
              <a:extLst>
                <a:ext uri="{FF2B5EF4-FFF2-40B4-BE49-F238E27FC236}">
                  <a16:creationId xmlns="" xmlns:a16="http://schemas.microsoft.com/office/drawing/2014/main" id="{7D246B40-2978-4EB7-86D2-5B515B672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" y="2712"/>
              <a:ext cx="770" cy="1213"/>
            </a:xfrm>
            <a:custGeom>
              <a:avLst/>
              <a:gdLst>
                <a:gd name="T0" fmla="*/ 350 w 430"/>
                <a:gd name="T1" fmla="*/ 19 h 677"/>
                <a:gd name="T2" fmla="*/ 204 w 430"/>
                <a:gd name="T3" fmla="*/ 0 h 677"/>
                <a:gd name="T4" fmla="*/ 205 w 430"/>
                <a:gd name="T5" fmla="*/ 14 h 677"/>
                <a:gd name="T6" fmla="*/ 80 w 430"/>
                <a:gd name="T7" fmla="*/ 31 h 677"/>
                <a:gd name="T8" fmla="*/ 71 w 430"/>
                <a:gd name="T9" fmla="*/ 677 h 677"/>
                <a:gd name="T10" fmla="*/ 172 w 430"/>
                <a:gd name="T11" fmla="*/ 677 h 677"/>
                <a:gd name="T12" fmla="*/ 209 w 430"/>
                <a:gd name="T13" fmla="*/ 227 h 677"/>
                <a:gd name="T14" fmla="*/ 222 w 430"/>
                <a:gd name="T15" fmla="*/ 227 h 677"/>
                <a:gd name="T16" fmla="*/ 257 w 430"/>
                <a:gd name="T17" fmla="*/ 677 h 677"/>
                <a:gd name="T18" fmla="*/ 359 w 430"/>
                <a:gd name="T19" fmla="*/ 677 h 677"/>
                <a:gd name="T20" fmla="*/ 350 w 430"/>
                <a:gd name="T21" fmla="*/ 19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0" h="677">
                  <a:moveTo>
                    <a:pt x="350" y="19"/>
                  </a:moveTo>
                  <a:cubicBezTo>
                    <a:pt x="204" y="0"/>
                    <a:pt x="204" y="0"/>
                    <a:pt x="204" y="0"/>
                  </a:cubicBezTo>
                  <a:cubicBezTo>
                    <a:pt x="205" y="14"/>
                    <a:pt x="205" y="14"/>
                    <a:pt x="205" y="14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0" y="233"/>
                    <a:pt x="71" y="677"/>
                  </a:cubicBezTo>
                  <a:cubicBezTo>
                    <a:pt x="172" y="677"/>
                    <a:pt x="172" y="677"/>
                    <a:pt x="172" y="677"/>
                  </a:cubicBezTo>
                  <a:cubicBezTo>
                    <a:pt x="209" y="227"/>
                    <a:pt x="209" y="227"/>
                    <a:pt x="209" y="227"/>
                  </a:cubicBezTo>
                  <a:cubicBezTo>
                    <a:pt x="222" y="227"/>
                    <a:pt x="222" y="227"/>
                    <a:pt x="222" y="227"/>
                  </a:cubicBezTo>
                  <a:cubicBezTo>
                    <a:pt x="257" y="677"/>
                    <a:pt x="257" y="677"/>
                    <a:pt x="257" y="677"/>
                  </a:cubicBezTo>
                  <a:cubicBezTo>
                    <a:pt x="359" y="677"/>
                    <a:pt x="359" y="677"/>
                    <a:pt x="359" y="677"/>
                  </a:cubicBezTo>
                  <a:cubicBezTo>
                    <a:pt x="430" y="233"/>
                    <a:pt x="350" y="19"/>
                    <a:pt x="350" y="19"/>
                  </a:cubicBezTo>
                  <a:close/>
                </a:path>
              </a:pathLst>
            </a:custGeom>
            <a:solidFill>
              <a:srgbClr val="8E71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="" xmlns:a16="http://schemas.microsoft.com/office/drawing/2014/main" id="{84B9F8B1-FCE2-4F52-8F28-18DAC141FA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3" y="3119"/>
              <a:ext cx="190" cy="0"/>
            </a:xfrm>
            <a:prstGeom prst="line">
              <a:avLst/>
            </a:prstGeom>
            <a:noFill/>
            <a:ln w="14288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2">
              <a:extLst>
                <a:ext uri="{FF2B5EF4-FFF2-40B4-BE49-F238E27FC236}">
                  <a16:creationId xmlns="" xmlns:a16="http://schemas.microsoft.com/office/drawing/2014/main" id="{DAD88F83-E1DA-42B2-ADD1-E92F75707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4" y="2325"/>
              <a:ext cx="288" cy="577"/>
            </a:xfrm>
            <a:custGeom>
              <a:avLst/>
              <a:gdLst>
                <a:gd name="T0" fmla="*/ 105 w 161"/>
                <a:gd name="T1" fmla="*/ 22 h 322"/>
                <a:gd name="T2" fmla="*/ 19 w 161"/>
                <a:gd name="T3" fmla="*/ 3 h 322"/>
                <a:gd name="T4" fmla="*/ 70 w 161"/>
                <a:gd name="T5" fmla="*/ 283 h 322"/>
                <a:gd name="T6" fmla="*/ 130 w 161"/>
                <a:gd name="T7" fmla="*/ 312 h 322"/>
                <a:gd name="T8" fmla="*/ 131 w 161"/>
                <a:gd name="T9" fmla="*/ 311 h 322"/>
                <a:gd name="T10" fmla="*/ 157 w 161"/>
                <a:gd name="T11" fmla="*/ 262 h 322"/>
                <a:gd name="T12" fmla="*/ 105 w 161"/>
                <a:gd name="T13" fmla="*/ 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322">
                  <a:moveTo>
                    <a:pt x="105" y="22"/>
                  </a:moveTo>
                  <a:cubicBezTo>
                    <a:pt x="93" y="2"/>
                    <a:pt x="22" y="3"/>
                    <a:pt x="19" y="3"/>
                  </a:cubicBezTo>
                  <a:cubicBezTo>
                    <a:pt x="0" y="0"/>
                    <a:pt x="31" y="151"/>
                    <a:pt x="70" y="283"/>
                  </a:cubicBezTo>
                  <a:cubicBezTo>
                    <a:pt x="78" y="309"/>
                    <a:pt x="106" y="322"/>
                    <a:pt x="130" y="312"/>
                  </a:cubicBezTo>
                  <a:cubicBezTo>
                    <a:pt x="130" y="311"/>
                    <a:pt x="131" y="311"/>
                    <a:pt x="131" y="311"/>
                  </a:cubicBezTo>
                  <a:cubicBezTo>
                    <a:pt x="150" y="303"/>
                    <a:pt x="161" y="283"/>
                    <a:pt x="157" y="262"/>
                  </a:cubicBezTo>
                  <a:cubicBezTo>
                    <a:pt x="138" y="163"/>
                    <a:pt x="120" y="45"/>
                    <a:pt x="105" y="22"/>
                  </a:cubicBez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3">
              <a:extLst>
                <a:ext uri="{FF2B5EF4-FFF2-40B4-BE49-F238E27FC236}">
                  <a16:creationId xmlns="" xmlns:a16="http://schemas.microsoft.com/office/drawing/2014/main" id="{935F5ED3-950D-4FC9-B7D3-F3215B9AA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7" y="2408"/>
              <a:ext cx="175" cy="118"/>
            </a:xfrm>
            <a:custGeom>
              <a:avLst/>
              <a:gdLst>
                <a:gd name="T0" fmla="*/ 175 w 175"/>
                <a:gd name="T1" fmla="*/ 55 h 118"/>
                <a:gd name="T2" fmla="*/ 14 w 175"/>
                <a:gd name="T3" fmla="*/ 118 h 118"/>
                <a:gd name="T4" fmla="*/ 0 w 175"/>
                <a:gd name="T5" fmla="*/ 41 h 118"/>
                <a:gd name="T6" fmla="*/ 166 w 175"/>
                <a:gd name="T7" fmla="*/ 0 h 118"/>
                <a:gd name="T8" fmla="*/ 175 w 175"/>
                <a:gd name="T9" fmla="*/ 5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18">
                  <a:moveTo>
                    <a:pt x="175" y="55"/>
                  </a:moveTo>
                  <a:lnTo>
                    <a:pt x="14" y="118"/>
                  </a:lnTo>
                  <a:lnTo>
                    <a:pt x="0" y="41"/>
                  </a:lnTo>
                  <a:lnTo>
                    <a:pt x="166" y="0"/>
                  </a:lnTo>
                  <a:lnTo>
                    <a:pt x="175" y="55"/>
                  </a:lnTo>
                  <a:close/>
                </a:path>
              </a:pathLst>
            </a:custGeom>
            <a:solidFill>
              <a:srgbClr val="F39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4">
              <a:extLst>
                <a:ext uri="{FF2B5EF4-FFF2-40B4-BE49-F238E27FC236}">
                  <a16:creationId xmlns="" xmlns:a16="http://schemas.microsoft.com/office/drawing/2014/main" id="{6348314C-A603-46D0-B29E-8FD85FFD8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5" y="2547"/>
              <a:ext cx="77" cy="171"/>
            </a:xfrm>
            <a:custGeom>
              <a:avLst/>
              <a:gdLst>
                <a:gd name="T0" fmla="*/ 43 w 43"/>
                <a:gd name="T1" fmla="*/ 38 h 95"/>
                <a:gd name="T2" fmla="*/ 2 w 43"/>
                <a:gd name="T3" fmla="*/ 92 h 95"/>
                <a:gd name="T4" fmla="*/ 36 w 43"/>
                <a:gd name="T5" fmla="*/ 0 h 95"/>
                <a:gd name="T6" fmla="*/ 43 w 43"/>
                <a:gd name="T7" fmla="*/ 3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95">
                  <a:moveTo>
                    <a:pt x="43" y="38"/>
                  </a:moveTo>
                  <a:cubicBezTo>
                    <a:pt x="43" y="38"/>
                    <a:pt x="0" y="95"/>
                    <a:pt x="2" y="92"/>
                  </a:cubicBezTo>
                  <a:cubicBezTo>
                    <a:pt x="4" y="90"/>
                    <a:pt x="36" y="0"/>
                    <a:pt x="36" y="0"/>
                  </a:cubicBezTo>
                  <a:lnTo>
                    <a:pt x="43" y="38"/>
                  </a:lnTo>
                  <a:close/>
                </a:path>
              </a:pathLst>
            </a:custGeom>
            <a:solidFill>
              <a:srgbClr val="F39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5">
              <a:extLst>
                <a:ext uri="{FF2B5EF4-FFF2-40B4-BE49-F238E27FC236}">
                  <a16:creationId xmlns="" xmlns:a16="http://schemas.microsoft.com/office/drawing/2014/main" id="{2370634C-775C-4796-B2BF-5B4708ACA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5" y="2477"/>
              <a:ext cx="343" cy="425"/>
            </a:xfrm>
            <a:custGeom>
              <a:avLst/>
              <a:gdLst>
                <a:gd name="T0" fmla="*/ 137 w 192"/>
                <a:gd name="T1" fmla="*/ 0 h 237"/>
                <a:gd name="T2" fmla="*/ 16 w 192"/>
                <a:gd name="T3" fmla="*/ 158 h 237"/>
                <a:gd name="T4" fmla="*/ 27 w 192"/>
                <a:gd name="T5" fmla="*/ 223 h 237"/>
                <a:gd name="T6" fmla="*/ 27 w 192"/>
                <a:gd name="T7" fmla="*/ 223 h 237"/>
                <a:gd name="T8" fmla="*/ 91 w 192"/>
                <a:gd name="T9" fmla="*/ 207 h 237"/>
                <a:gd name="T10" fmla="*/ 192 w 192"/>
                <a:gd name="T11" fmla="*/ 20 h 237"/>
                <a:gd name="T12" fmla="*/ 137 w 192"/>
                <a:gd name="T13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237">
                  <a:moveTo>
                    <a:pt x="137" y="0"/>
                  </a:moveTo>
                  <a:cubicBezTo>
                    <a:pt x="16" y="158"/>
                    <a:pt x="16" y="158"/>
                    <a:pt x="16" y="158"/>
                  </a:cubicBezTo>
                  <a:cubicBezTo>
                    <a:pt x="0" y="179"/>
                    <a:pt x="5" y="209"/>
                    <a:pt x="27" y="223"/>
                  </a:cubicBezTo>
                  <a:cubicBezTo>
                    <a:pt x="27" y="223"/>
                    <a:pt x="27" y="223"/>
                    <a:pt x="27" y="223"/>
                  </a:cubicBezTo>
                  <a:cubicBezTo>
                    <a:pt x="49" y="237"/>
                    <a:pt x="78" y="230"/>
                    <a:pt x="91" y="207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137" y="0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6">
              <a:extLst>
                <a:ext uri="{FF2B5EF4-FFF2-40B4-BE49-F238E27FC236}">
                  <a16:creationId xmlns="" xmlns:a16="http://schemas.microsoft.com/office/drawing/2014/main" id="{67D3D56D-7DE8-4E5A-A107-9313D9580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4" y="2365"/>
              <a:ext cx="202" cy="200"/>
            </a:xfrm>
            <a:custGeom>
              <a:avLst/>
              <a:gdLst>
                <a:gd name="T0" fmla="*/ 41 w 113"/>
                <a:gd name="T1" fmla="*/ 104 h 112"/>
                <a:gd name="T2" fmla="*/ 9 w 113"/>
                <a:gd name="T3" fmla="*/ 41 h 112"/>
                <a:gd name="T4" fmla="*/ 72 w 113"/>
                <a:gd name="T5" fmla="*/ 8 h 112"/>
                <a:gd name="T6" fmla="*/ 104 w 113"/>
                <a:gd name="T7" fmla="*/ 72 h 112"/>
                <a:gd name="T8" fmla="*/ 41 w 113"/>
                <a:gd name="T9" fmla="*/ 10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2">
                  <a:moveTo>
                    <a:pt x="41" y="104"/>
                  </a:moveTo>
                  <a:cubicBezTo>
                    <a:pt x="15" y="95"/>
                    <a:pt x="0" y="67"/>
                    <a:pt x="9" y="41"/>
                  </a:cubicBezTo>
                  <a:cubicBezTo>
                    <a:pt x="17" y="14"/>
                    <a:pt x="45" y="0"/>
                    <a:pt x="72" y="8"/>
                  </a:cubicBezTo>
                  <a:cubicBezTo>
                    <a:pt x="98" y="17"/>
                    <a:pt x="113" y="45"/>
                    <a:pt x="104" y="72"/>
                  </a:cubicBezTo>
                  <a:cubicBezTo>
                    <a:pt x="96" y="98"/>
                    <a:pt x="67" y="112"/>
                    <a:pt x="41" y="104"/>
                  </a:cubicBez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7">
              <a:extLst>
                <a:ext uri="{FF2B5EF4-FFF2-40B4-BE49-F238E27FC236}">
                  <a16:creationId xmlns="" xmlns:a16="http://schemas.microsoft.com/office/drawing/2014/main" id="{510BD20A-80EB-4765-BA8A-53400CB46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0" y="2350"/>
              <a:ext cx="175" cy="88"/>
            </a:xfrm>
            <a:custGeom>
              <a:avLst/>
              <a:gdLst>
                <a:gd name="T0" fmla="*/ 84 w 98"/>
                <a:gd name="T1" fmla="*/ 34 h 49"/>
                <a:gd name="T2" fmla="*/ 73 w 98"/>
                <a:gd name="T3" fmla="*/ 10 h 49"/>
                <a:gd name="T4" fmla="*/ 0 w 98"/>
                <a:gd name="T5" fmla="*/ 49 h 49"/>
                <a:gd name="T6" fmla="*/ 84 w 98"/>
                <a:gd name="T7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49">
                  <a:moveTo>
                    <a:pt x="84" y="34"/>
                  </a:moveTo>
                  <a:cubicBezTo>
                    <a:pt x="84" y="34"/>
                    <a:pt x="98" y="20"/>
                    <a:pt x="73" y="10"/>
                  </a:cubicBezTo>
                  <a:cubicBezTo>
                    <a:pt x="49" y="0"/>
                    <a:pt x="19" y="2"/>
                    <a:pt x="0" y="49"/>
                  </a:cubicBezTo>
                  <a:lnTo>
                    <a:pt x="84" y="34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8">
              <a:extLst>
                <a:ext uri="{FF2B5EF4-FFF2-40B4-BE49-F238E27FC236}">
                  <a16:creationId xmlns="" xmlns:a16="http://schemas.microsoft.com/office/drawing/2014/main" id="{F1B5FF58-146C-4C2D-A398-35F2114F8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9" y="2230"/>
              <a:ext cx="235" cy="287"/>
            </a:xfrm>
            <a:custGeom>
              <a:avLst/>
              <a:gdLst>
                <a:gd name="T0" fmla="*/ 76 w 131"/>
                <a:gd name="T1" fmla="*/ 1 h 160"/>
                <a:gd name="T2" fmla="*/ 127 w 131"/>
                <a:gd name="T3" fmla="*/ 23 h 160"/>
                <a:gd name="T4" fmla="*/ 129 w 131"/>
                <a:gd name="T5" fmla="*/ 31 h 160"/>
                <a:gd name="T6" fmla="*/ 62 w 131"/>
                <a:gd name="T7" fmla="*/ 156 h 160"/>
                <a:gd name="T8" fmla="*/ 54 w 131"/>
                <a:gd name="T9" fmla="*/ 159 h 160"/>
                <a:gd name="T10" fmla="*/ 4 w 131"/>
                <a:gd name="T11" fmla="*/ 137 h 160"/>
                <a:gd name="T12" fmla="*/ 1 w 131"/>
                <a:gd name="T13" fmla="*/ 130 h 160"/>
                <a:gd name="T14" fmla="*/ 68 w 131"/>
                <a:gd name="T15" fmla="*/ 4 h 160"/>
                <a:gd name="T16" fmla="*/ 76 w 131"/>
                <a:gd name="T17" fmla="*/ 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60">
                  <a:moveTo>
                    <a:pt x="76" y="1"/>
                  </a:moveTo>
                  <a:cubicBezTo>
                    <a:pt x="127" y="23"/>
                    <a:pt x="127" y="23"/>
                    <a:pt x="127" y="23"/>
                  </a:cubicBezTo>
                  <a:cubicBezTo>
                    <a:pt x="130" y="25"/>
                    <a:pt x="131" y="28"/>
                    <a:pt x="129" y="31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1" y="159"/>
                    <a:pt x="57" y="160"/>
                    <a:pt x="54" y="159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1" y="136"/>
                    <a:pt x="0" y="132"/>
                    <a:pt x="1" y="130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0" y="1"/>
                    <a:pt x="73" y="0"/>
                    <a:pt x="76" y="1"/>
                  </a:cubicBezTo>
                  <a:close/>
                </a:path>
              </a:pathLst>
            </a:custGeom>
            <a:solidFill>
              <a:srgbClr val="372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9">
              <a:extLst>
                <a:ext uri="{FF2B5EF4-FFF2-40B4-BE49-F238E27FC236}">
                  <a16:creationId xmlns="" xmlns:a16="http://schemas.microsoft.com/office/drawing/2014/main" id="{B4499D4E-8C0B-495F-B437-2B99E162E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2227"/>
              <a:ext cx="235" cy="286"/>
            </a:xfrm>
            <a:custGeom>
              <a:avLst/>
              <a:gdLst>
                <a:gd name="T0" fmla="*/ 76 w 131"/>
                <a:gd name="T1" fmla="*/ 1 h 160"/>
                <a:gd name="T2" fmla="*/ 127 w 131"/>
                <a:gd name="T3" fmla="*/ 23 h 160"/>
                <a:gd name="T4" fmla="*/ 130 w 131"/>
                <a:gd name="T5" fmla="*/ 31 h 160"/>
                <a:gd name="T6" fmla="*/ 63 w 131"/>
                <a:gd name="T7" fmla="*/ 156 h 160"/>
                <a:gd name="T8" fmla="*/ 55 w 131"/>
                <a:gd name="T9" fmla="*/ 159 h 160"/>
                <a:gd name="T10" fmla="*/ 4 w 131"/>
                <a:gd name="T11" fmla="*/ 137 h 160"/>
                <a:gd name="T12" fmla="*/ 1 w 131"/>
                <a:gd name="T13" fmla="*/ 129 h 160"/>
                <a:gd name="T14" fmla="*/ 68 w 131"/>
                <a:gd name="T15" fmla="*/ 4 h 160"/>
                <a:gd name="T16" fmla="*/ 76 w 131"/>
                <a:gd name="T17" fmla="*/ 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60">
                  <a:moveTo>
                    <a:pt x="76" y="1"/>
                  </a:moveTo>
                  <a:cubicBezTo>
                    <a:pt x="127" y="23"/>
                    <a:pt x="127" y="23"/>
                    <a:pt x="127" y="23"/>
                  </a:cubicBezTo>
                  <a:cubicBezTo>
                    <a:pt x="130" y="24"/>
                    <a:pt x="131" y="28"/>
                    <a:pt x="130" y="31"/>
                  </a:cubicBezTo>
                  <a:cubicBezTo>
                    <a:pt x="63" y="156"/>
                    <a:pt x="63" y="156"/>
                    <a:pt x="63" y="156"/>
                  </a:cubicBezTo>
                  <a:cubicBezTo>
                    <a:pt x="61" y="159"/>
                    <a:pt x="57" y="160"/>
                    <a:pt x="55" y="159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1" y="136"/>
                    <a:pt x="0" y="132"/>
                    <a:pt x="1" y="129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0" y="1"/>
                    <a:pt x="73" y="0"/>
                    <a:pt x="76" y="1"/>
                  </a:cubicBezTo>
                  <a:close/>
                </a:path>
              </a:pathLst>
            </a:custGeom>
            <a:solidFill>
              <a:srgbClr val="261B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0">
              <a:extLst>
                <a:ext uri="{FF2B5EF4-FFF2-40B4-BE49-F238E27FC236}">
                  <a16:creationId xmlns="" xmlns:a16="http://schemas.microsoft.com/office/drawing/2014/main" id="{85A17E1B-A995-4308-A46D-E80289EEA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9" y="2252"/>
              <a:ext cx="177" cy="217"/>
            </a:xfrm>
            <a:custGeom>
              <a:avLst/>
              <a:gdLst>
                <a:gd name="T0" fmla="*/ 98 w 177"/>
                <a:gd name="T1" fmla="*/ 0 h 217"/>
                <a:gd name="T2" fmla="*/ 177 w 177"/>
                <a:gd name="T3" fmla="*/ 34 h 217"/>
                <a:gd name="T4" fmla="*/ 80 w 177"/>
                <a:gd name="T5" fmla="*/ 217 h 217"/>
                <a:gd name="T6" fmla="*/ 0 w 177"/>
                <a:gd name="T7" fmla="*/ 183 h 217"/>
                <a:gd name="T8" fmla="*/ 98 w 177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217">
                  <a:moveTo>
                    <a:pt x="98" y="0"/>
                  </a:moveTo>
                  <a:lnTo>
                    <a:pt x="177" y="34"/>
                  </a:lnTo>
                  <a:lnTo>
                    <a:pt x="80" y="217"/>
                  </a:lnTo>
                  <a:lnTo>
                    <a:pt x="0" y="183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1">
              <a:extLst>
                <a:ext uri="{FF2B5EF4-FFF2-40B4-BE49-F238E27FC236}">
                  <a16:creationId xmlns="" xmlns:a16="http://schemas.microsoft.com/office/drawing/2014/main" id="{BA2DB5A6-25C4-42C8-B529-3D6C9FDA7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9" y="2252"/>
              <a:ext cx="177" cy="183"/>
            </a:xfrm>
            <a:custGeom>
              <a:avLst/>
              <a:gdLst>
                <a:gd name="T0" fmla="*/ 177 w 177"/>
                <a:gd name="T1" fmla="*/ 34 h 183"/>
                <a:gd name="T2" fmla="*/ 0 w 177"/>
                <a:gd name="T3" fmla="*/ 183 h 183"/>
                <a:gd name="T4" fmla="*/ 98 w 177"/>
                <a:gd name="T5" fmla="*/ 0 h 183"/>
                <a:gd name="T6" fmla="*/ 177 w 177"/>
                <a:gd name="T7" fmla="*/ 3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183">
                  <a:moveTo>
                    <a:pt x="177" y="34"/>
                  </a:moveTo>
                  <a:lnTo>
                    <a:pt x="0" y="183"/>
                  </a:lnTo>
                  <a:lnTo>
                    <a:pt x="98" y="0"/>
                  </a:lnTo>
                  <a:lnTo>
                    <a:pt x="177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2">
              <a:extLst>
                <a:ext uri="{FF2B5EF4-FFF2-40B4-BE49-F238E27FC236}">
                  <a16:creationId xmlns="" xmlns:a16="http://schemas.microsoft.com/office/drawing/2014/main" id="{E3FF91AB-CA26-4437-8704-7FF02BF7A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" y="2361"/>
              <a:ext cx="124" cy="106"/>
            </a:xfrm>
            <a:custGeom>
              <a:avLst/>
              <a:gdLst>
                <a:gd name="T0" fmla="*/ 41 w 69"/>
                <a:gd name="T1" fmla="*/ 0 h 59"/>
                <a:gd name="T2" fmla="*/ 62 w 69"/>
                <a:gd name="T3" fmla="*/ 8 h 59"/>
                <a:gd name="T4" fmla="*/ 68 w 69"/>
                <a:gd name="T5" fmla="*/ 20 h 59"/>
                <a:gd name="T6" fmla="*/ 68 w 69"/>
                <a:gd name="T7" fmla="*/ 20 h 59"/>
                <a:gd name="T8" fmla="*/ 58 w 69"/>
                <a:gd name="T9" fmla="*/ 29 h 59"/>
                <a:gd name="T10" fmla="*/ 32 w 69"/>
                <a:gd name="T11" fmla="*/ 32 h 59"/>
                <a:gd name="T12" fmla="*/ 0 w 69"/>
                <a:gd name="T13" fmla="*/ 59 h 59"/>
                <a:gd name="T14" fmla="*/ 16 w 69"/>
                <a:gd name="T15" fmla="*/ 17 h 59"/>
                <a:gd name="T16" fmla="*/ 41 w 6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59">
                  <a:moveTo>
                    <a:pt x="41" y="0"/>
                  </a:moveTo>
                  <a:cubicBezTo>
                    <a:pt x="41" y="0"/>
                    <a:pt x="52" y="2"/>
                    <a:pt x="62" y="8"/>
                  </a:cubicBezTo>
                  <a:cubicBezTo>
                    <a:pt x="67" y="10"/>
                    <a:pt x="69" y="15"/>
                    <a:pt x="68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7" y="25"/>
                    <a:pt x="63" y="28"/>
                    <a:pt x="58" y="29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18" y="56"/>
                    <a:pt x="0" y="59"/>
                  </a:cubicBezTo>
                  <a:cubicBezTo>
                    <a:pt x="16" y="17"/>
                    <a:pt x="16" y="17"/>
                    <a:pt x="16" y="17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3">
              <a:extLst>
                <a:ext uri="{FF2B5EF4-FFF2-40B4-BE49-F238E27FC236}">
                  <a16:creationId xmlns="" xmlns:a16="http://schemas.microsoft.com/office/drawing/2014/main" id="{EBB64DF8-1A68-4CA6-90BA-6A02B5033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" y="2010"/>
              <a:ext cx="805" cy="758"/>
            </a:xfrm>
            <a:custGeom>
              <a:avLst/>
              <a:gdLst>
                <a:gd name="T0" fmla="*/ 231 w 450"/>
                <a:gd name="T1" fmla="*/ 0 h 423"/>
                <a:gd name="T2" fmla="*/ 450 w 450"/>
                <a:gd name="T3" fmla="*/ 244 h 423"/>
                <a:gd name="T4" fmla="*/ 351 w 450"/>
                <a:gd name="T5" fmla="*/ 259 h 423"/>
                <a:gd name="T6" fmla="*/ 331 w 450"/>
                <a:gd name="T7" fmla="*/ 423 h 423"/>
                <a:gd name="T8" fmla="*/ 55 w 450"/>
                <a:gd name="T9" fmla="*/ 423 h 423"/>
                <a:gd name="T10" fmla="*/ 0 w 450"/>
                <a:gd name="T11" fmla="*/ 120 h 423"/>
                <a:gd name="T12" fmla="*/ 175 w 450"/>
                <a:gd name="T13" fmla="*/ 0 h 423"/>
                <a:gd name="T14" fmla="*/ 231 w 450"/>
                <a:gd name="T1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0" h="423">
                  <a:moveTo>
                    <a:pt x="231" y="0"/>
                  </a:moveTo>
                  <a:cubicBezTo>
                    <a:pt x="228" y="0"/>
                    <a:pt x="418" y="26"/>
                    <a:pt x="450" y="244"/>
                  </a:cubicBezTo>
                  <a:cubicBezTo>
                    <a:pt x="351" y="259"/>
                    <a:pt x="351" y="259"/>
                    <a:pt x="351" y="259"/>
                  </a:cubicBezTo>
                  <a:cubicBezTo>
                    <a:pt x="331" y="423"/>
                    <a:pt x="331" y="423"/>
                    <a:pt x="331" y="423"/>
                  </a:cubicBezTo>
                  <a:cubicBezTo>
                    <a:pt x="55" y="423"/>
                    <a:pt x="55" y="423"/>
                    <a:pt x="55" y="423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61" y="32"/>
                    <a:pt x="175" y="0"/>
                  </a:cubicBezTo>
                  <a:lnTo>
                    <a:pt x="231" y="0"/>
                  </a:lnTo>
                  <a:close/>
                </a:path>
              </a:pathLst>
            </a:custGeom>
            <a:solidFill>
              <a:srgbClr val="56DF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44">
              <a:extLst>
                <a:ext uri="{FF2B5EF4-FFF2-40B4-BE49-F238E27FC236}">
                  <a16:creationId xmlns="" xmlns:a16="http://schemas.microsoft.com/office/drawing/2014/main" id="{E2425024-9DB2-40A0-8C4F-2A584408F2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35" y="2304"/>
              <a:ext cx="15" cy="170"/>
            </a:xfrm>
            <a:prstGeom prst="line">
              <a:avLst/>
            </a:prstGeom>
            <a:noFill/>
            <a:ln w="14288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5">
              <a:extLst>
                <a:ext uri="{FF2B5EF4-FFF2-40B4-BE49-F238E27FC236}">
                  <a16:creationId xmlns="" xmlns:a16="http://schemas.microsoft.com/office/drawing/2014/main" id="{6894A458-5225-47D1-84C7-2AA6C2BEC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0" y="1879"/>
              <a:ext cx="251" cy="230"/>
            </a:xfrm>
            <a:custGeom>
              <a:avLst/>
              <a:gdLst>
                <a:gd name="T0" fmla="*/ 113 w 140"/>
                <a:gd name="T1" fmla="*/ 76 h 128"/>
                <a:gd name="T2" fmla="*/ 113 w 140"/>
                <a:gd name="T3" fmla="*/ 0 h 128"/>
                <a:gd name="T4" fmla="*/ 24 w 140"/>
                <a:gd name="T5" fmla="*/ 0 h 128"/>
                <a:gd name="T6" fmla="*/ 24 w 140"/>
                <a:gd name="T7" fmla="*/ 77 h 128"/>
                <a:gd name="T8" fmla="*/ 0 w 140"/>
                <a:gd name="T9" fmla="*/ 87 h 128"/>
                <a:gd name="T10" fmla="*/ 69 w 140"/>
                <a:gd name="T11" fmla="*/ 128 h 128"/>
                <a:gd name="T12" fmla="*/ 140 w 140"/>
                <a:gd name="T13" fmla="*/ 87 h 128"/>
                <a:gd name="T14" fmla="*/ 113 w 140"/>
                <a:gd name="T15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28">
                  <a:moveTo>
                    <a:pt x="113" y="76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0" y="78"/>
                    <a:pt x="12" y="81"/>
                    <a:pt x="0" y="87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40" y="87"/>
                    <a:pt x="129" y="80"/>
                    <a:pt x="113" y="76"/>
                  </a:cubicBez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6">
              <a:extLst>
                <a:ext uri="{FF2B5EF4-FFF2-40B4-BE49-F238E27FC236}">
                  <a16:creationId xmlns="" xmlns:a16="http://schemas.microsoft.com/office/drawing/2014/main" id="{B7142242-5D22-493F-97E3-C01B78F5C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1" y="1854"/>
              <a:ext cx="176" cy="118"/>
            </a:xfrm>
            <a:custGeom>
              <a:avLst/>
              <a:gdLst>
                <a:gd name="T0" fmla="*/ 0 w 98"/>
                <a:gd name="T1" fmla="*/ 24 h 66"/>
                <a:gd name="T2" fmla="*/ 59 w 98"/>
                <a:gd name="T3" fmla="*/ 62 h 66"/>
                <a:gd name="T4" fmla="*/ 91 w 98"/>
                <a:gd name="T5" fmla="*/ 0 h 66"/>
                <a:gd name="T6" fmla="*/ 0 w 98"/>
                <a:gd name="T7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66">
                  <a:moveTo>
                    <a:pt x="0" y="24"/>
                  </a:moveTo>
                  <a:cubicBezTo>
                    <a:pt x="0" y="24"/>
                    <a:pt x="16" y="66"/>
                    <a:pt x="59" y="62"/>
                  </a:cubicBezTo>
                  <a:cubicBezTo>
                    <a:pt x="98" y="59"/>
                    <a:pt x="91" y="0"/>
                    <a:pt x="91" y="0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7">
              <a:extLst>
                <a:ext uri="{FF2B5EF4-FFF2-40B4-BE49-F238E27FC236}">
                  <a16:creationId xmlns="" xmlns:a16="http://schemas.microsoft.com/office/drawing/2014/main" id="{99CF058B-5861-464C-84A9-90BA8C035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3" y="1686"/>
              <a:ext cx="86" cy="132"/>
            </a:xfrm>
            <a:custGeom>
              <a:avLst/>
              <a:gdLst>
                <a:gd name="T0" fmla="*/ 45 w 48"/>
                <a:gd name="T1" fmla="*/ 62 h 74"/>
                <a:gd name="T2" fmla="*/ 13 w 48"/>
                <a:gd name="T3" fmla="*/ 13 h 74"/>
                <a:gd name="T4" fmla="*/ 37 w 48"/>
                <a:gd name="T5" fmla="*/ 21 h 74"/>
                <a:gd name="T6" fmla="*/ 43 w 48"/>
                <a:gd name="T7" fmla="*/ 35 h 74"/>
                <a:gd name="T8" fmla="*/ 47 w 48"/>
                <a:gd name="T9" fmla="*/ 54 h 74"/>
                <a:gd name="T10" fmla="*/ 48 w 48"/>
                <a:gd name="T11" fmla="*/ 59 h 74"/>
                <a:gd name="T12" fmla="*/ 45 w 48"/>
                <a:gd name="T13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74">
                  <a:moveTo>
                    <a:pt x="45" y="62"/>
                  </a:moveTo>
                  <a:cubicBezTo>
                    <a:pt x="31" y="74"/>
                    <a:pt x="0" y="26"/>
                    <a:pt x="13" y="13"/>
                  </a:cubicBezTo>
                  <a:cubicBezTo>
                    <a:pt x="27" y="0"/>
                    <a:pt x="37" y="21"/>
                    <a:pt x="37" y="21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8" y="59"/>
                    <a:pt x="48" y="59"/>
                    <a:pt x="48" y="59"/>
                  </a:cubicBezTo>
                  <a:lnTo>
                    <a:pt x="45" y="62"/>
                  </a:lnTo>
                  <a:close/>
                </a:path>
              </a:pathLst>
            </a:custGeom>
            <a:solidFill>
              <a:srgbClr val="F39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8">
              <a:extLst>
                <a:ext uri="{FF2B5EF4-FFF2-40B4-BE49-F238E27FC236}">
                  <a16:creationId xmlns="" xmlns:a16="http://schemas.microsoft.com/office/drawing/2014/main" id="{027DD08D-E575-4E7F-9888-E34312607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9" y="1731"/>
              <a:ext cx="35" cy="26"/>
            </a:xfrm>
            <a:custGeom>
              <a:avLst/>
              <a:gdLst>
                <a:gd name="T0" fmla="*/ 0 w 20"/>
                <a:gd name="T1" fmla="*/ 5 h 15"/>
                <a:gd name="T2" fmla="*/ 20 w 20"/>
                <a:gd name="T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15">
                  <a:moveTo>
                    <a:pt x="0" y="5"/>
                  </a:moveTo>
                  <a:cubicBezTo>
                    <a:pt x="0" y="5"/>
                    <a:pt x="10" y="0"/>
                    <a:pt x="20" y="15"/>
                  </a:cubicBezTo>
                </a:path>
              </a:pathLst>
            </a:custGeom>
            <a:noFill/>
            <a:ln w="12700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9">
              <a:extLst>
                <a:ext uri="{FF2B5EF4-FFF2-40B4-BE49-F238E27FC236}">
                  <a16:creationId xmlns="" xmlns:a16="http://schemas.microsoft.com/office/drawing/2014/main" id="{B2AAAB9E-67CE-4D34-8F96-2C4112928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" y="1686"/>
              <a:ext cx="91" cy="132"/>
            </a:xfrm>
            <a:custGeom>
              <a:avLst/>
              <a:gdLst>
                <a:gd name="T0" fmla="*/ 4 w 51"/>
                <a:gd name="T1" fmla="*/ 60 h 74"/>
                <a:gd name="T2" fmla="*/ 39 w 51"/>
                <a:gd name="T3" fmla="*/ 14 h 74"/>
                <a:gd name="T4" fmla="*/ 15 w 51"/>
                <a:gd name="T5" fmla="*/ 20 h 74"/>
                <a:gd name="T6" fmla="*/ 8 w 51"/>
                <a:gd name="T7" fmla="*/ 34 h 74"/>
                <a:gd name="T8" fmla="*/ 2 w 51"/>
                <a:gd name="T9" fmla="*/ 53 h 74"/>
                <a:gd name="T10" fmla="*/ 0 w 51"/>
                <a:gd name="T11" fmla="*/ 57 h 74"/>
                <a:gd name="T12" fmla="*/ 4 w 51"/>
                <a:gd name="T13" fmla="*/ 6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74">
                  <a:moveTo>
                    <a:pt x="4" y="60"/>
                  </a:moveTo>
                  <a:cubicBezTo>
                    <a:pt x="17" y="74"/>
                    <a:pt x="51" y="29"/>
                    <a:pt x="39" y="14"/>
                  </a:cubicBezTo>
                  <a:cubicBezTo>
                    <a:pt x="27" y="0"/>
                    <a:pt x="15" y="20"/>
                    <a:pt x="15" y="2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4" y="60"/>
                  </a:lnTo>
                  <a:close/>
                </a:path>
              </a:pathLst>
            </a:custGeom>
            <a:solidFill>
              <a:srgbClr val="F39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0">
              <a:extLst>
                <a:ext uri="{FF2B5EF4-FFF2-40B4-BE49-F238E27FC236}">
                  <a16:creationId xmlns="" xmlns:a16="http://schemas.microsoft.com/office/drawing/2014/main" id="{A852C795-C8C7-4AB1-A60B-0C6C3ECE4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0" y="1731"/>
              <a:ext cx="35" cy="25"/>
            </a:xfrm>
            <a:custGeom>
              <a:avLst/>
              <a:gdLst>
                <a:gd name="T0" fmla="*/ 20 w 20"/>
                <a:gd name="T1" fmla="*/ 6 h 14"/>
                <a:gd name="T2" fmla="*/ 0 w 20"/>
                <a:gd name="T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14">
                  <a:moveTo>
                    <a:pt x="20" y="6"/>
                  </a:moveTo>
                  <a:cubicBezTo>
                    <a:pt x="20" y="6"/>
                    <a:pt x="10" y="0"/>
                    <a:pt x="0" y="14"/>
                  </a:cubicBezTo>
                </a:path>
              </a:pathLst>
            </a:custGeom>
            <a:noFill/>
            <a:ln w="12700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51">
              <a:extLst>
                <a:ext uri="{FF2B5EF4-FFF2-40B4-BE49-F238E27FC236}">
                  <a16:creationId xmlns="" xmlns:a16="http://schemas.microsoft.com/office/drawing/2014/main" id="{A92DFE31-C048-4D02-8411-F0627C0F8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9" y="1437"/>
              <a:ext cx="386" cy="358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2">
              <a:extLst>
                <a:ext uri="{FF2B5EF4-FFF2-40B4-BE49-F238E27FC236}">
                  <a16:creationId xmlns="" xmlns:a16="http://schemas.microsoft.com/office/drawing/2014/main" id="{4616A78A-BCA3-4FFD-901E-A46113A4C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" y="1460"/>
              <a:ext cx="358" cy="471"/>
            </a:xfrm>
            <a:custGeom>
              <a:avLst/>
              <a:gdLst>
                <a:gd name="T0" fmla="*/ 6 w 200"/>
                <a:gd name="T1" fmla="*/ 98 h 263"/>
                <a:gd name="T2" fmla="*/ 17 w 200"/>
                <a:gd name="T3" fmla="*/ 194 h 263"/>
                <a:gd name="T4" fmla="*/ 59 w 200"/>
                <a:gd name="T5" fmla="*/ 246 h 263"/>
                <a:gd name="T6" fmla="*/ 63 w 200"/>
                <a:gd name="T7" fmla="*/ 249 h 263"/>
                <a:gd name="T8" fmla="*/ 137 w 200"/>
                <a:gd name="T9" fmla="*/ 250 h 263"/>
                <a:gd name="T10" fmla="*/ 137 w 200"/>
                <a:gd name="T11" fmla="*/ 250 h 263"/>
                <a:gd name="T12" fmla="*/ 181 w 200"/>
                <a:gd name="T13" fmla="*/ 194 h 263"/>
                <a:gd name="T14" fmla="*/ 191 w 200"/>
                <a:gd name="T15" fmla="*/ 98 h 263"/>
                <a:gd name="T16" fmla="*/ 100 w 200"/>
                <a:gd name="T17" fmla="*/ 2 h 263"/>
                <a:gd name="T18" fmla="*/ 6 w 200"/>
                <a:gd name="T19" fmla="*/ 9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63">
                  <a:moveTo>
                    <a:pt x="6" y="98"/>
                  </a:moveTo>
                  <a:cubicBezTo>
                    <a:pt x="6" y="137"/>
                    <a:pt x="11" y="170"/>
                    <a:pt x="17" y="194"/>
                  </a:cubicBezTo>
                  <a:cubicBezTo>
                    <a:pt x="22" y="217"/>
                    <a:pt x="37" y="233"/>
                    <a:pt x="59" y="246"/>
                  </a:cubicBezTo>
                  <a:cubicBezTo>
                    <a:pt x="63" y="249"/>
                    <a:pt x="63" y="249"/>
                    <a:pt x="63" y="249"/>
                  </a:cubicBezTo>
                  <a:cubicBezTo>
                    <a:pt x="85" y="263"/>
                    <a:pt x="114" y="263"/>
                    <a:pt x="137" y="250"/>
                  </a:cubicBezTo>
                  <a:cubicBezTo>
                    <a:pt x="137" y="250"/>
                    <a:pt x="137" y="250"/>
                    <a:pt x="137" y="250"/>
                  </a:cubicBezTo>
                  <a:cubicBezTo>
                    <a:pt x="160" y="236"/>
                    <a:pt x="176" y="219"/>
                    <a:pt x="181" y="194"/>
                  </a:cubicBezTo>
                  <a:cubicBezTo>
                    <a:pt x="190" y="148"/>
                    <a:pt x="191" y="98"/>
                    <a:pt x="191" y="98"/>
                  </a:cubicBezTo>
                  <a:cubicBezTo>
                    <a:pt x="191" y="98"/>
                    <a:pt x="200" y="0"/>
                    <a:pt x="100" y="2"/>
                  </a:cubicBezTo>
                  <a:cubicBezTo>
                    <a:pt x="0" y="4"/>
                    <a:pt x="6" y="98"/>
                    <a:pt x="6" y="98"/>
                  </a:cubicBez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3">
              <a:extLst>
                <a:ext uri="{FF2B5EF4-FFF2-40B4-BE49-F238E27FC236}">
                  <a16:creationId xmlns="" xmlns:a16="http://schemas.microsoft.com/office/drawing/2014/main" id="{250E5050-C9A9-436A-893B-3C02E1C1C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1" y="1736"/>
              <a:ext cx="23" cy="36"/>
            </a:xfrm>
            <a:custGeom>
              <a:avLst/>
              <a:gdLst>
                <a:gd name="T0" fmla="*/ 0 w 13"/>
                <a:gd name="T1" fmla="*/ 0 h 20"/>
                <a:gd name="T2" fmla="*/ 0 w 13"/>
                <a:gd name="T3" fmla="*/ 13 h 20"/>
                <a:gd name="T4" fmla="*/ 0 w 13"/>
                <a:gd name="T5" fmla="*/ 16 h 20"/>
                <a:gd name="T6" fmla="*/ 7 w 13"/>
                <a:gd name="T7" fmla="*/ 19 h 20"/>
                <a:gd name="T8" fmla="*/ 13 w 13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0">
                  <a:moveTo>
                    <a:pt x="0" y="0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18"/>
                    <a:pt x="4" y="20"/>
                    <a:pt x="7" y="19"/>
                  </a:cubicBezTo>
                  <a:cubicBezTo>
                    <a:pt x="13" y="17"/>
                    <a:pt x="13" y="17"/>
                    <a:pt x="13" y="17"/>
                  </a:cubicBezTo>
                </a:path>
              </a:pathLst>
            </a:custGeom>
            <a:noFill/>
            <a:ln w="14288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4">
              <a:extLst>
                <a:ext uri="{FF2B5EF4-FFF2-40B4-BE49-F238E27FC236}">
                  <a16:creationId xmlns="" xmlns:a16="http://schemas.microsoft.com/office/drawing/2014/main" id="{90E8A109-822F-4567-B726-45963D3F9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" y="1623"/>
              <a:ext cx="90" cy="40"/>
            </a:xfrm>
            <a:custGeom>
              <a:avLst/>
              <a:gdLst>
                <a:gd name="T0" fmla="*/ 50 w 50"/>
                <a:gd name="T1" fmla="*/ 10 h 22"/>
                <a:gd name="T2" fmla="*/ 0 w 50"/>
                <a:gd name="T3" fmla="*/ 22 h 22"/>
                <a:gd name="T4" fmla="*/ 23 w 50"/>
                <a:gd name="T5" fmla="*/ 5 h 22"/>
                <a:gd name="T6" fmla="*/ 50 w 50"/>
                <a:gd name="T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22">
                  <a:moveTo>
                    <a:pt x="50" y="1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2" y="9"/>
                    <a:pt x="23" y="5"/>
                  </a:cubicBezTo>
                  <a:cubicBezTo>
                    <a:pt x="43" y="0"/>
                    <a:pt x="50" y="10"/>
                    <a:pt x="50" y="1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5">
              <a:extLst>
                <a:ext uri="{FF2B5EF4-FFF2-40B4-BE49-F238E27FC236}">
                  <a16:creationId xmlns="" xmlns:a16="http://schemas.microsoft.com/office/drawing/2014/main" id="{F4D55671-EBA4-4F66-95BE-259AEB2873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" y="1623"/>
              <a:ext cx="86" cy="40"/>
            </a:xfrm>
            <a:custGeom>
              <a:avLst/>
              <a:gdLst>
                <a:gd name="T0" fmla="*/ 0 w 48"/>
                <a:gd name="T1" fmla="*/ 10 h 22"/>
                <a:gd name="T2" fmla="*/ 48 w 48"/>
                <a:gd name="T3" fmla="*/ 22 h 22"/>
                <a:gd name="T4" fmla="*/ 26 w 48"/>
                <a:gd name="T5" fmla="*/ 5 h 22"/>
                <a:gd name="T6" fmla="*/ 0 w 48"/>
                <a:gd name="T7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2">
                  <a:moveTo>
                    <a:pt x="0" y="10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8" y="22"/>
                    <a:pt x="46" y="9"/>
                    <a:pt x="26" y="5"/>
                  </a:cubicBezTo>
                  <a:cubicBezTo>
                    <a:pt x="6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56">
              <a:extLst>
                <a:ext uri="{FF2B5EF4-FFF2-40B4-BE49-F238E27FC236}">
                  <a16:creationId xmlns="" xmlns:a16="http://schemas.microsoft.com/office/drawing/2014/main" id="{5D540C9D-A514-48F6-8EA5-845B0651A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2" y="1691"/>
              <a:ext cx="31" cy="31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57">
              <a:extLst>
                <a:ext uri="{FF2B5EF4-FFF2-40B4-BE49-F238E27FC236}">
                  <a16:creationId xmlns="" xmlns:a16="http://schemas.microsoft.com/office/drawing/2014/main" id="{A2DFE7D6-3608-43D2-A5F5-AF222CC3A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6" y="1691"/>
              <a:ext cx="30" cy="31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8">
              <a:extLst>
                <a:ext uri="{FF2B5EF4-FFF2-40B4-BE49-F238E27FC236}">
                  <a16:creationId xmlns="" xmlns:a16="http://schemas.microsoft.com/office/drawing/2014/main" id="{9591E05A-16A9-4707-98DB-83ADE7663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3" y="1799"/>
              <a:ext cx="116" cy="62"/>
            </a:xfrm>
            <a:custGeom>
              <a:avLst/>
              <a:gdLst>
                <a:gd name="T0" fmla="*/ 0 w 65"/>
                <a:gd name="T1" fmla="*/ 0 h 35"/>
                <a:gd name="T2" fmla="*/ 65 w 65"/>
                <a:gd name="T3" fmla="*/ 0 h 35"/>
                <a:gd name="T4" fmla="*/ 0 w 65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35">
                  <a:moveTo>
                    <a:pt x="0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36" y="3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59">
              <a:extLst>
                <a:ext uri="{FF2B5EF4-FFF2-40B4-BE49-F238E27FC236}">
                  <a16:creationId xmlns="" xmlns:a16="http://schemas.microsoft.com/office/drawing/2014/main" id="{BF964E24-2BB3-46D9-9E26-6D5DED479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9" y="1648"/>
              <a:ext cx="127" cy="129"/>
            </a:xfrm>
            <a:prstGeom prst="ellipse">
              <a:avLst/>
            </a:prstGeom>
            <a:noFill/>
            <a:ln w="14288" cap="flat">
              <a:solidFill>
                <a:srgbClr val="C98BD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60">
              <a:extLst>
                <a:ext uri="{FF2B5EF4-FFF2-40B4-BE49-F238E27FC236}">
                  <a16:creationId xmlns="" xmlns:a16="http://schemas.microsoft.com/office/drawing/2014/main" id="{12EA4581-3D35-4430-BE7D-6BDC798D1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4" y="1648"/>
              <a:ext cx="128" cy="129"/>
            </a:xfrm>
            <a:prstGeom prst="ellipse">
              <a:avLst/>
            </a:prstGeom>
            <a:noFill/>
            <a:ln w="14288" cap="flat">
              <a:solidFill>
                <a:srgbClr val="C98BD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1">
              <a:extLst>
                <a:ext uri="{FF2B5EF4-FFF2-40B4-BE49-F238E27FC236}">
                  <a16:creationId xmlns="" xmlns:a16="http://schemas.microsoft.com/office/drawing/2014/main" id="{B78359CE-D160-40E0-A35B-E00382B60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6" y="1698"/>
              <a:ext cx="28" cy="15"/>
            </a:xfrm>
            <a:custGeom>
              <a:avLst/>
              <a:gdLst>
                <a:gd name="T0" fmla="*/ 0 w 16"/>
                <a:gd name="T1" fmla="*/ 8 h 8"/>
                <a:gd name="T2" fmla="*/ 16 w 16"/>
                <a:gd name="T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8">
                  <a:moveTo>
                    <a:pt x="0" y="8"/>
                  </a:moveTo>
                  <a:cubicBezTo>
                    <a:pt x="0" y="8"/>
                    <a:pt x="8" y="0"/>
                    <a:pt x="16" y="8"/>
                  </a:cubicBezTo>
                </a:path>
              </a:pathLst>
            </a:custGeom>
            <a:noFill/>
            <a:ln w="14288" cap="flat">
              <a:solidFill>
                <a:srgbClr val="C98BD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62">
              <a:extLst>
                <a:ext uri="{FF2B5EF4-FFF2-40B4-BE49-F238E27FC236}">
                  <a16:creationId xmlns="" xmlns:a16="http://schemas.microsoft.com/office/drawing/2014/main" id="{4DC1542B-7044-4243-B409-D6D10ECD9F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07" y="1713"/>
              <a:ext cx="22" cy="0"/>
            </a:xfrm>
            <a:prstGeom prst="line">
              <a:avLst/>
            </a:prstGeom>
            <a:noFill/>
            <a:ln w="14288" cap="flat">
              <a:solidFill>
                <a:srgbClr val="C98BD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Line 63">
              <a:extLst>
                <a:ext uri="{FF2B5EF4-FFF2-40B4-BE49-F238E27FC236}">
                  <a16:creationId xmlns="" xmlns:a16="http://schemas.microsoft.com/office/drawing/2014/main" id="{C30E68B7-DA37-4EEB-8064-98D30A161F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2" y="1713"/>
              <a:ext cx="21" cy="0"/>
            </a:xfrm>
            <a:prstGeom prst="line">
              <a:avLst/>
            </a:prstGeom>
            <a:noFill/>
            <a:ln w="14288" cap="flat">
              <a:solidFill>
                <a:srgbClr val="C98BD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4">
              <a:extLst>
                <a:ext uri="{FF2B5EF4-FFF2-40B4-BE49-F238E27FC236}">
                  <a16:creationId xmlns="" xmlns:a16="http://schemas.microsoft.com/office/drawing/2014/main" id="{6033B905-E438-454B-A64B-64DDA8E3A9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" y="1500"/>
              <a:ext cx="97" cy="193"/>
            </a:xfrm>
            <a:custGeom>
              <a:avLst/>
              <a:gdLst>
                <a:gd name="T0" fmla="*/ 40 w 54"/>
                <a:gd name="T1" fmla="*/ 108 h 108"/>
                <a:gd name="T2" fmla="*/ 9 w 54"/>
                <a:gd name="T3" fmla="*/ 0 h 108"/>
                <a:gd name="T4" fmla="*/ 47 w 54"/>
                <a:gd name="T5" fmla="*/ 53 h 108"/>
                <a:gd name="T6" fmla="*/ 40 w 54"/>
                <a:gd name="T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08">
                  <a:moveTo>
                    <a:pt x="40" y="108"/>
                  </a:moveTo>
                  <a:cubicBezTo>
                    <a:pt x="40" y="108"/>
                    <a:pt x="0" y="54"/>
                    <a:pt x="9" y="0"/>
                  </a:cubicBezTo>
                  <a:cubicBezTo>
                    <a:pt x="9" y="0"/>
                    <a:pt x="39" y="15"/>
                    <a:pt x="47" y="53"/>
                  </a:cubicBezTo>
                  <a:cubicBezTo>
                    <a:pt x="54" y="92"/>
                    <a:pt x="40" y="108"/>
                    <a:pt x="40" y="108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5">
              <a:extLst>
                <a:ext uri="{FF2B5EF4-FFF2-40B4-BE49-F238E27FC236}">
                  <a16:creationId xmlns="" xmlns:a16="http://schemas.microsoft.com/office/drawing/2014/main" id="{F490C9F9-6EAD-4F9A-A6B6-7275B6A96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" y="1492"/>
              <a:ext cx="102" cy="208"/>
            </a:xfrm>
            <a:custGeom>
              <a:avLst/>
              <a:gdLst>
                <a:gd name="T0" fmla="*/ 11 w 57"/>
                <a:gd name="T1" fmla="*/ 116 h 116"/>
                <a:gd name="T2" fmla="*/ 48 w 57"/>
                <a:gd name="T3" fmla="*/ 0 h 116"/>
                <a:gd name="T4" fmla="*/ 8 w 57"/>
                <a:gd name="T5" fmla="*/ 57 h 116"/>
                <a:gd name="T6" fmla="*/ 11 w 57"/>
                <a:gd name="T7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16">
                  <a:moveTo>
                    <a:pt x="11" y="116"/>
                  </a:moveTo>
                  <a:cubicBezTo>
                    <a:pt x="11" y="116"/>
                    <a:pt x="57" y="55"/>
                    <a:pt x="48" y="0"/>
                  </a:cubicBezTo>
                  <a:cubicBezTo>
                    <a:pt x="48" y="0"/>
                    <a:pt x="16" y="19"/>
                    <a:pt x="8" y="57"/>
                  </a:cubicBezTo>
                  <a:cubicBezTo>
                    <a:pt x="0" y="96"/>
                    <a:pt x="11" y="116"/>
                    <a:pt x="11" y="116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6">
              <a:extLst>
                <a:ext uri="{FF2B5EF4-FFF2-40B4-BE49-F238E27FC236}">
                  <a16:creationId xmlns="" xmlns:a16="http://schemas.microsoft.com/office/drawing/2014/main" id="{D7CB0412-AE78-4D60-AB88-059480BA4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6" y="1440"/>
              <a:ext cx="344" cy="197"/>
            </a:xfrm>
            <a:custGeom>
              <a:avLst/>
              <a:gdLst>
                <a:gd name="T0" fmla="*/ 192 w 192"/>
                <a:gd name="T1" fmla="*/ 54 h 110"/>
                <a:gd name="T2" fmla="*/ 0 w 192"/>
                <a:gd name="T3" fmla="*/ 101 h 110"/>
                <a:gd name="T4" fmla="*/ 90 w 192"/>
                <a:gd name="T5" fmla="*/ 10 h 110"/>
                <a:gd name="T6" fmla="*/ 192 w 192"/>
                <a:gd name="T7" fmla="*/ 5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110">
                  <a:moveTo>
                    <a:pt x="192" y="54"/>
                  </a:moveTo>
                  <a:cubicBezTo>
                    <a:pt x="192" y="54"/>
                    <a:pt x="140" y="110"/>
                    <a:pt x="0" y="101"/>
                  </a:cubicBezTo>
                  <a:cubicBezTo>
                    <a:pt x="0" y="101"/>
                    <a:pt x="21" y="18"/>
                    <a:pt x="90" y="10"/>
                  </a:cubicBezTo>
                  <a:cubicBezTo>
                    <a:pt x="90" y="10"/>
                    <a:pt x="168" y="0"/>
                    <a:pt x="192" y="54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67">
              <a:extLst>
                <a:ext uri="{FF2B5EF4-FFF2-40B4-BE49-F238E27FC236}">
                  <a16:creationId xmlns="" xmlns:a16="http://schemas.microsoft.com/office/drawing/2014/main" id="{45868B18-4968-4757-87FD-CA7762E95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2" y="1299"/>
              <a:ext cx="240" cy="242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8">
              <a:extLst>
                <a:ext uri="{FF2B5EF4-FFF2-40B4-BE49-F238E27FC236}">
                  <a16:creationId xmlns="" xmlns:a16="http://schemas.microsoft.com/office/drawing/2014/main" id="{D508C056-EB1E-4FEA-8ADB-1757B305E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" y="2691"/>
              <a:ext cx="768" cy="1212"/>
            </a:xfrm>
            <a:custGeom>
              <a:avLst/>
              <a:gdLst>
                <a:gd name="T0" fmla="*/ 349 w 429"/>
                <a:gd name="T1" fmla="*/ 31 h 677"/>
                <a:gd name="T2" fmla="*/ 224 w 429"/>
                <a:gd name="T3" fmla="*/ 15 h 677"/>
                <a:gd name="T4" fmla="*/ 225 w 429"/>
                <a:gd name="T5" fmla="*/ 0 h 677"/>
                <a:gd name="T6" fmla="*/ 79 w 429"/>
                <a:gd name="T7" fmla="*/ 19 h 677"/>
                <a:gd name="T8" fmla="*/ 70 w 429"/>
                <a:gd name="T9" fmla="*/ 677 h 677"/>
                <a:gd name="T10" fmla="*/ 172 w 429"/>
                <a:gd name="T11" fmla="*/ 677 h 677"/>
                <a:gd name="T12" fmla="*/ 207 w 429"/>
                <a:gd name="T13" fmla="*/ 227 h 677"/>
                <a:gd name="T14" fmla="*/ 220 w 429"/>
                <a:gd name="T15" fmla="*/ 227 h 677"/>
                <a:gd name="T16" fmla="*/ 257 w 429"/>
                <a:gd name="T17" fmla="*/ 677 h 677"/>
                <a:gd name="T18" fmla="*/ 358 w 429"/>
                <a:gd name="T19" fmla="*/ 677 h 677"/>
                <a:gd name="T20" fmla="*/ 349 w 429"/>
                <a:gd name="T21" fmla="*/ 31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9" h="677">
                  <a:moveTo>
                    <a:pt x="349" y="31"/>
                  </a:moveTo>
                  <a:cubicBezTo>
                    <a:pt x="224" y="15"/>
                    <a:pt x="224" y="15"/>
                    <a:pt x="224" y="1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79" y="19"/>
                    <a:pt x="0" y="233"/>
                    <a:pt x="70" y="677"/>
                  </a:cubicBezTo>
                  <a:cubicBezTo>
                    <a:pt x="172" y="677"/>
                    <a:pt x="172" y="677"/>
                    <a:pt x="172" y="677"/>
                  </a:cubicBezTo>
                  <a:cubicBezTo>
                    <a:pt x="207" y="227"/>
                    <a:pt x="207" y="227"/>
                    <a:pt x="207" y="227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57" y="677"/>
                    <a:pt x="257" y="677"/>
                    <a:pt x="257" y="677"/>
                  </a:cubicBezTo>
                  <a:cubicBezTo>
                    <a:pt x="358" y="677"/>
                    <a:pt x="358" y="677"/>
                    <a:pt x="358" y="677"/>
                  </a:cubicBezTo>
                  <a:cubicBezTo>
                    <a:pt x="429" y="233"/>
                    <a:pt x="349" y="31"/>
                    <a:pt x="349" y="31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9">
              <a:extLst>
                <a:ext uri="{FF2B5EF4-FFF2-40B4-BE49-F238E27FC236}">
                  <a16:creationId xmlns="" xmlns:a16="http://schemas.microsoft.com/office/drawing/2014/main" id="{C0443A4E-321F-44AF-BB10-E1B85BA62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" y="1408"/>
              <a:ext cx="784" cy="663"/>
            </a:xfrm>
            <a:custGeom>
              <a:avLst/>
              <a:gdLst>
                <a:gd name="T0" fmla="*/ 355 w 438"/>
                <a:gd name="T1" fmla="*/ 140 h 370"/>
                <a:gd name="T2" fmla="*/ 313 w 438"/>
                <a:gd name="T3" fmla="*/ 64 h 370"/>
                <a:gd name="T4" fmla="*/ 260 w 438"/>
                <a:gd name="T5" fmla="*/ 43 h 370"/>
                <a:gd name="T6" fmla="*/ 176 w 438"/>
                <a:gd name="T7" fmla="*/ 15 h 370"/>
                <a:gd name="T8" fmla="*/ 107 w 438"/>
                <a:gd name="T9" fmla="*/ 109 h 370"/>
                <a:gd name="T10" fmla="*/ 46 w 438"/>
                <a:gd name="T11" fmla="*/ 208 h 370"/>
                <a:gd name="T12" fmla="*/ 218 w 438"/>
                <a:gd name="T13" fmla="*/ 349 h 370"/>
                <a:gd name="T14" fmla="*/ 218 w 438"/>
                <a:gd name="T15" fmla="*/ 348 h 370"/>
                <a:gd name="T16" fmla="*/ 269 w 438"/>
                <a:gd name="T17" fmla="*/ 353 h 370"/>
                <a:gd name="T18" fmla="*/ 355 w 438"/>
                <a:gd name="T19" fmla="*/ 14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8" h="370">
                  <a:moveTo>
                    <a:pt x="355" y="140"/>
                  </a:moveTo>
                  <a:cubicBezTo>
                    <a:pt x="338" y="120"/>
                    <a:pt x="325" y="97"/>
                    <a:pt x="313" y="64"/>
                  </a:cubicBezTo>
                  <a:cubicBezTo>
                    <a:pt x="301" y="29"/>
                    <a:pt x="260" y="43"/>
                    <a:pt x="260" y="43"/>
                  </a:cubicBezTo>
                  <a:cubicBezTo>
                    <a:pt x="260" y="43"/>
                    <a:pt x="227" y="0"/>
                    <a:pt x="176" y="15"/>
                  </a:cubicBezTo>
                  <a:cubicBezTo>
                    <a:pt x="125" y="30"/>
                    <a:pt x="108" y="66"/>
                    <a:pt x="107" y="109"/>
                  </a:cubicBezTo>
                  <a:cubicBezTo>
                    <a:pt x="106" y="152"/>
                    <a:pt x="72" y="159"/>
                    <a:pt x="46" y="208"/>
                  </a:cubicBezTo>
                  <a:cubicBezTo>
                    <a:pt x="0" y="296"/>
                    <a:pt x="77" y="370"/>
                    <a:pt x="218" y="349"/>
                  </a:cubicBezTo>
                  <a:cubicBezTo>
                    <a:pt x="218" y="348"/>
                    <a:pt x="218" y="348"/>
                    <a:pt x="218" y="348"/>
                  </a:cubicBezTo>
                  <a:cubicBezTo>
                    <a:pt x="232" y="352"/>
                    <a:pt x="249" y="354"/>
                    <a:pt x="269" y="353"/>
                  </a:cubicBezTo>
                  <a:cubicBezTo>
                    <a:pt x="438" y="343"/>
                    <a:pt x="422" y="219"/>
                    <a:pt x="355" y="14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0">
              <a:extLst>
                <a:ext uri="{FF2B5EF4-FFF2-40B4-BE49-F238E27FC236}">
                  <a16:creationId xmlns="" xmlns:a16="http://schemas.microsoft.com/office/drawing/2014/main" id="{BB2AF956-26CA-4F00-A25B-15BFF0C09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4" y="1664"/>
              <a:ext cx="88" cy="133"/>
            </a:xfrm>
            <a:custGeom>
              <a:avLst/>
              <a:gdLst>
                <a:gd name="T0" fmla="*/ 4 w 49"/>
                <a:gd name="T1" fmla="*/ 62 h 74"/>
                <a:gd name="T2" fmla="*/ 35 w 49"/>
                <a:gd name="T3" fmla="*/ 13 h 74"/>
                <a:gd name="T4" fmla="*/ 12 w 49"/>
                <a:gd name="T5" fmla="*/ 21 h 74"/>
                <a:gd name="T6" fmla="*/ 6 w 49"/>
                <a:gd name="T7" fmla="*/ 35 h 74"/>
                <a:gd name="T8" fmla="*/ 1 w 49"/>
                <a:gd name="T9" fmla="*/ 54 h 74"/>
                <a:gd name="T10" fmla="*/ 0 w 49"/>
                <a:gd name="T11" fmla="*/ 59 h 74"/>
                <a:gd name="T12" fmla="*/ 4 w 49"/>
                <a:gd name="T13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74">
                  <a:moveTo>
                    <a:pt x="4" y="62"/>
                  </a:moveTo>
                  <a:cubicBezTo>
                    <a:pt x="18" y="74"/>
                    <a:pt x="49" y="27"/>
                    <a:pt x="35" y="13"/>
                  </a:cubicBezTo>
                  <a:cubicBezTo>
                    <a:pt x="22" y="0"/>
                    <a:pt x="12" y="21"/>
                    <a:pt x="12" y="2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9"/>
                    <a:pt x="0" y="59"/>
                    <a:pt x="0" y="59"/>
                  </a:cubicBezTo>
                  <a:lnTo>
                    <a:pt x="4" y="62"/>
                  </a:lnTo>
                  <a:close/>
                </a:path>
              </a:pathLst>
            </a:custGeom>
            <a:solidFill>
              <a:srgbClr val="F39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1">
              <a:extLst>
                <a:ext uri="{FF2B5EF4-FFF2-40B4-BE49-F238E27FC236}">
                  <a16:creationId xmlns="" xmlns:a16="http://schemas.microsoft.com/office/drawing/2014/main" id="{F2D5C6DF-BBCD-4B19-91E6-176746358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0" y="1709"/>
              <a:ext cx="36" cy="29"/>
            </a:xfrm>
            <a:custGeom>
              <a:avLst/>
              <a:gdLst>
                <a:gd name="T0" fmla="*/ 20 w 20"/>
                <a:gd name="T1" fmla="*/ 5 h 16"/>
                <a:gd name="T2" fmla="*/ 0 w 20"/>
                <a:gd name="T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16">
                  <a:moveTo>
                    <a:pt x="20" y="5"/>
                  </a:moveTo>
                  <a:cubicBezTo>
                    <a:pt x="20" y="5"/>
                    <a:pt x="9" y="0"/>
                    <a:pt x="0" y="16"/>
                  </a:cubicBezTo>
                </a:path>
              </a:pathLst>
            </a:custGeom>
            <a:noFill/>
            <a:ln w="12700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2">
              <a:extLst>
                <a:ext uri="{FF2B5EF4-FFF2-40B4-BE49-F238E27FC236}">
                  <a16:creationId xmlns="" xmlns:a16="http://schemas.microsoft.com/office/drawing/2014/main" id="{B73516FD-BF33-472F-B774-8D7936DB8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1" y="1664"/>
              <a:ext cx="92" cy="133"/>
            </a:xfrm>
            <a:custGeom>
              <a:avLst/>
              <a:gdLst>
                <a:gd name="T0" fmla="*/ 48 w 51"/>
                <a:gd name="T1" fmla="*/ 60 h 74"/>
                <a:gd name="T2" fmla="*/ 12 w 51"/>
                <a:gd name="T3" fmla="*/ 15 h 74"/>
                <a:gd name="T4" fmla="*/ 36 w 51"/>
                <a:gd name="T5" fmla="*/ 20 h 74"/>
                <a:gd name="T6" fmla="*/ 44 w 51"/>
                <a:gd name="T7" fmla="*/ 34 h 74"/>
                <a:gd name="T8" fmla="*/ 50 w 51"/>
                <a:gd name="T9" fmla="*/ 53 h 74"/>
                <a:gd name="T10" fmla="*/ 51 w 51"/>
                <a:gd name="T11" fmla="*/ 58 h 74"/>
                <a:gd name="T12" fmla="*/ 48 w 51"/>
                <a:gd name="T13" fmla="*/ 6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74">
                  <a:moveTo>
                    <a:pt x="48" y="60"/>
                  </a:moveTo>
                  <a:cubicBezTo>
                    <a:pt x="35" y="74"/>
                    <a:pt x="0" y="29"/>
                    <a:pt x="12" y="15"/>
                  </a:cubicBezTo>
                  <a:cubicBezTo>
                    <a:pt x="24" y="0"/>
                    <a:pt x="36" y="20"/>
                    <a:pt x="36" y="20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1" y="58"/>
                    <a:pt x="51" y="58"/>
                    <a:pt x="51" y="58"/>
                  </a:cubicBezTo>
                  <a:lnTo>
                    <a:pt x="48" y="60"/>
                  </a:lnTo>
                  <a:close/>
                </a:path>
              </a:pathLst>
            </a:custGeom>
            <a:solidFill>
              <a:srgbClr val="F39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3">
              <a:extLst>
                <a:ext uri="{FF2B5EF4-FFF2-40B4-BE49-F238E27FC236}">
                  <a16:creationId xmlns="" xmlns:a16="http://schemas.microsoft.com/office/drawing/2014/main" id="{5E677B3B-571C-4486-8C6E-8F8AC0F41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7" y="1709"/>
              <a:ext cx="38" cy="27"/>
            </a:xfrm>
            <a:custGeom>
              <a:avLst/>
              <a:gdLst>
                <a:gd name="T0" fmla="*/ 0 w 21"/>
                <a:gd name="T1" fmla="*/ 6 h 15"/>
                <a:gd name="T2" fmla="*/ 21 w 21"/>
                <a:gd name="T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" h="15">
                  <a:moveTo>
                    <a:pt x="0" y="6"/>
                  </a:moveTo>
                  <a:cubicBezTo>
                    <a:pt x="0" y="6"/>
                    <a:pt x="10" y="0"/>
                    <a:pt x="21" y="15"/>
                  </a:cubicBezTo>
                </a:path>
              </a:pathLst>
            </a:custGeom>
            <a:noFill/>
            <a:ln w="12700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74">
              <a:extLst>
                <a:ext uri="{FF2B5EF4-FFF2-40B4-BE49-F238E27FC236}">
                  <a16:creationId xmlns="" xmlns:a16="http://schemas.microsoft.com/office/drawing/2014/main" id="{E7C9F462-91C7-4BDD-8A37-E2232F932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9" y="1417"/>
              <a:ext cx="385" cy="357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Rectangle 75">
              <a:extLst>
                <a:ext uri="{FF2B5EF4-FFF2-40B4-BE49-F238E27FC236}">
                  <a16:creationId xmlns="" xmlns:a16="http://schemas.microsoft.com/office/drawing/2014/main" id="{76D42C7B-070F-49BB-9AE3-6F1941C78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2" y="1860"/>
              <a:ext cx="157" cy="204"/>
            </a:xfrm>
            <a:prstGeom prst="rect">
              <a:avLst/>
            </a:pr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6">
              <a:extLst>
                <a:ext uri="{FF2B5EF4-FFF2-40B4-BE49-F238E27FC236}">
                  <a16:creationId xmlns="" xmlns:a16="http://schemas.microsoft.com/office/drawing/2014/main" id="{50415FA7-0AF7-4D30-94D9-0F9DD7AFD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" y="1845"/>
              <a:ext cx="195" cy="106"/>
            </a:xfrm>
            <a:custGeom>
              <a:avLst/>
              <a:gdLst>
                <a:gd name="T0" fmla="*/ 0 w 109"/>
                <a:gd name="T1" fmla="*/ 0 h 59"/>
                <a:gd name="T2" fmla="*/ 55 w 109"/>
                <a:gd name="T3" fmla="*/ 57 h 59"/>
                <a:gd name="T4" fmla="*/ 79 w 109"/>
                <a:gd name="T5" fmla="*/ 56 h 59"/>
                <a:gd name="T6" fmla="*/ 108 w 109"/>
                <a:gd name="T7" fmla="*/ 16 h 59"/>
                <a:gd name="T8" fmla="*/ 109 w 109"/>
                <a:gd name="T9" fmla="*/ 5 h 59"/>
                <a:gd name="T10" fmla="*/ 0 w 109"/>
                <a:gd name="T1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59">
                  <a:moveTo>
                    <a:pt x="0" y="0"/>
                  </a:moveTo>
                  <a:cubicBezTo>
                    <a:pt x="0" y="0"/>
                    <a:pt x="24" y="50"/>
                    <a:pt x="55" y="57"/>
                  </a:cubicBezTo>
                  <a:cubicBezTo>
                    <a:pt x="63" y="59"/>
                    <a:pt x="72" y="59"/>
                    <a:pt x="79" y="56"/>
                  </a:cubicBezTo>
                  <a:cubicBezTo>
                    <a:pt x="91" y="52"/>
                    <a:pt x="105" y="35"/>
                    <a:pt x="108" y="16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55" y="35"/>
                    <a:pt x="0" y="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7">
              <a:extLst>
                <a:ext uri="{FF2B5EF4-FFF2-40B4-BE49-F238E27FC236}">
                  <a16:creationId xmlns="" xmlns:a16="http://schemas.microsoft.com/office/drawing/2014/main" id="{860580BF-F505-426E-91C6-F8D58BCDD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" y="1439"/>
              <a:ext cx="358" cy="471"/>
            </a:xfrm>
            <a:custGeom>
              <a:avLst/>
              <a:gdLst>
                <a:gd name="T0" fmla="*/ 194 w 200"/>
                <a:gd name="T1" fmla="*/ 98 h 263"/>
                <a:gd name="T2" fmla="*/ 183 w 200"/>
                <a:gd name="T3" fmla="*/ 194 h 263"/>
                <a:gd name="T4" fmla="*/ 142 w 200"/>
                <a:gd name="T5" fmla="*/ 247 h 263"/>
                <a:gd name="T6" fmla="*/ 138 w 200"/>
                <a:gd name="T7" fmla="*/ 249 h 263"/>
                <a:gd name="T8" fmla="*/ 63 w 200"/>
                <a:gd name="T9" fmla="*/ 250 h 263"/>
                <a:gd name="T10" fmla="*/ 63 w 200"/>
                <a:gd name="T11" fmla="*/ 250 h 263"/>
                <a:gd name="T12" fmla="*/ 19 w 200"/>
                <a:gd name="T13" fmla="*/ 194 h 263"/>
                <a:gd name="T14" fmla="*/ 9 w 200"/>
                <a:gd name="T15" fmla="*/ 98 h 263"/>
                <a:gd name="T16" fmla="*/ 100 w 200"/>
                <a:gd name="T17" fmla="*/ 2 h 263"/>
                <a:gd name="T18" fmla="*/ 194 w 200"/>
                <a:gd name="T19" fmla="*/ 9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63">
                  <a:moveTo>
                    <a:pt x="194" y="98"/>
                  </a:moveTo>
                  <a:cubicBezTo>
                    <a:pt x="194" y="137"/>
                    <a:pt x="189" y="170"/>
                    <a:pt x="183" y="194"/>
                  </a:cubicBezTo>
                  <a:cubicBezTo>
                    <a:pt x="178" y="217"/>
                    <a:pt x="163" y="234"/>
                    <a:pt x="142" y="247"/>
                  </a:cubicBezTo>
                  <a:cubicBezTo>
                    <a:pt x="138" y="249"/>
                    <a:pt x="138" y="249"/>
                    <a:pt x="138" y="249"/>
                  </a:cubicBezTo>
                  <a:cubicBezTo>
                    <a:pt x="115" y="263"/>
                    <a:pt x="86" y="263"/>
                    <a:pt x="63" y="250"/>
                  </a:cubicBezTo>
                  <a:cubicBezTo>
                    <a:pt x="63" y="250"/>
                    <a:pt x="63" y="250"/>
                    <a:pt x="63" y="250"/>
                  </a:cubicBezTo>
                  <a:cubicBezTo>
                    <a:pt x="40" y="236"/>
                    <a:pt x="24" y="219"/>
                    <a:pt x="19" y="194"/>
                  </a:cubicBezTo>
                  <a:cubicBezTo>
                    <a:pt x="10" y="148"/>
                    <a:pt x="9" y="98"/>
                    <a:pt x="9" y="98"/>
                  </a:cubicBezTo>
                  <a:cubicBezTo>
                    <a:pt x="9" y="98"/>
                    <a:pt x="0" y="0"/>
                    <a:pt x="100" y="2"/>
                  </a:cubicBezTo>
                  <a:cubicBezTo>
                    <a:pt x="200" y="4"/>
                    <a:pt x="194" y="98"/>
                    <a:pt x="194" y="98"/>
                  </a:cubicBez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78">
              <a:extLst>
                <a:ext uri="{FF2B5EF4-FFF2-40B4-BE49-F238E27FC236}">
                  <a16:creationId xmlns="" xmlns:a16="http://schemas.microsoft.com/office/drawing/2014/main" id="{196150F9-3F74-4A69-9EE7-D38D92E08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0" y="1723"/>
              <a:ext cx="25" cy="27"/>
            </a:xfrm>
            <a:custGeom>
              <a:avLst/>
              <a:gdLst>
                <a:gd name="T0" fmla="*/ 0 w 14"/>
                <a:gd name="T1" fmla="*/ 0 h 15"/>
                <a:gd name="T2" fmla="*/ 0 w 14"/>
                <a:gd name="T3" fmla="*/ 8 h 15"/>
                <a:gd name="T4" fmla="*/ 0 w 14"/>
                <a:gd name="T5" fmla="*/ 11 h 15"/>
                <a:gd name="T6" fmla="*/ 7 w 14"/>
                <a:gd name="T7" fmla="*/ 14 h 15"/>
                <a:gd name="T8" fmla="*/ 14 w 14"/>
                <a:gd name="T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3"/>
                    <a:pt x="4" y="15"/>
                    <a:pt x="7" y="14"/>
                  </a:cubicBezTo>
                  <a:cubicBezTo>
                    <a:pt x="14" y="12"/>
                    <a:pt x="14" y="12"/>
                    <a:pt x="14" y="12"/>
                  </a:cubicBezTo>
                </a:path>
              </a:pathLst>
            </a:custGeom>
            <a:noFill/>
            <a:ln w="14288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9">
              <a:extLst>
                <a:ext uri="{FF2B5EF4-FFF2-40B4-BE49-F238E27FC236}">
                  <a16:creationId xmlns="" xmlns:a16="http://schemas.microsoft.com/office/drawing/2014/main" id="{2A790E6F-4C07-4359-9CDD-88F5AC417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" y="1609"/>
              <a:ext cx="94" cy="43"/>
            </a:xfrm>
            <a:custGeom>
              <a:avLst/>
              <a:gdLst>
                <a:gd name="T0" fmla="*/ 0 w 53"/>
                <a:gd name="T1" fmla="*/ 11 h 24"/>
                <a:gd name="T2" fmla="*/ 53 w 53"/>
                <a:gd name="T3" fmla="*/ 24 h 24"/>
                <a:gd name="T4" fmla="*/ 29 w 53"/>
                <a:gd name="T5" fmla="*/ 5 h 24"/>
                <a:gd name="T6" fmla="*/ 0 w 53"/>
                <a:gd name="T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4">
                  <a:moveTo>
                    <a:pt x="0" y="11"/>
                  </a:moveTo>
                  <a:cubicBezTo>
                    <a:pt x="53" y="24"/>
                    <a:pt x="53" y="24"/>
                    <a:pt x="53" y="24"/>
                  </a:cubicBezTo>
                  <a:cubicBezTo>
                    <a:pt x="53" y="24"/>
                    <a:pt x="50" y="10"/>
                    <a:pt x="29" y="5"/>
                  </a:cubicBezTo>
                  <a:cubicBezTo>
                    <a:pt x="7" y="0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0">
              <a:extLst>
                <a:ext uri="{FF2B5EF4-FFF2-40B4-BE49-F238E27FC236}">
                  <a16:creationId xmlns="" xmlns:a16="http://schemas.microsoft.com/office/drawing/2014/main" id="{558A71AE-A7D1-4226-88F3-507165EB9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" y="1609"/>
              <a:ext cx="96" cy="43"/>
            </a:xfrm>
            <a:custGeom>
              <a:avLst/>
              <a:gdLst>
                <a:gd name="T0" fmla="*/ 54 w 54"/>
                <a:gd name="T1" fmla="*/ 11 h 24"/>
                <a:gd name="T2" fmla="*/ 0 w 54"/>
                <a:gd name="T3" fmla="*/ 24 h 24"/>
                <a:gd name="T4" fmla="*/ 24 w 54"/>
                <a:gd name="T5" fmla="*/ 5 h 24"/>
                <a:gd name="T6" fmla="*/ 54 w 54"/>
                <a:gd name="T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4">
                  <a:moveTo>
                    <a:pt x="54" y="11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2" y="10"/>
                    <a:pt x="24" y="5"/>
                  </a:cubicBezTo>
                  <a:cubicBezTo>
                    <a:pt x="46" y="0"/>
                    <a:pt x="54" y="11"/>
                    <a:pt x="54" y="11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81">
              <a:extLst>
                <a:ext uri="{FF2B5EF4-FFF2-40B4-BE49-F238E27FC236}">
                  <a16:creationId xmlns="" xmlns:a16="http://schemas.microsoft.com/office/drawing/2014/main" id="{40D5089E-40F5-48FD-B058-47483D717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3" y="1673"/>
              <a:ext cx="29" cy="29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Oval 82">
              <a:extLst>
                <a:ext uri="{FF2B5EF4-FFF2-40B4-BE49-F238E27FC236}">
                  <a16:creationId xmlns="" xmlns:a16="http://schemas.microsoft.com/office/drawing/2014/main" id="{2FD73502-B166-409F-8A83-72FB7903A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1673"/>
              <a:ext cx="31" cy="29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3">
              <a:extLst>
                <a:ext uri="{FF2B5EF4-FFF2-40B4-BE49-F238E27FC236}">
                  <a16:creationId xmlns="" xmlns:a16="http://schemas.microsoft.com/office/drawing/2014/main" id="{6F793289-51AE-4861-A102-F1D8B8BAC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3" y="1774"/>
              <a:ext cx="130" cy="35"/>
            </a:xfrm>
            <a:custGeom>
              <a:avLst/>
              <a:gdLst>
                <a:gd name="T0" fmla="*/ 0 w 73"/>
                <a:gd name="T1" fmla="*/ 0 h 20"/>
                <a:gd name="T2" fmla="*/ 73 w 73"/>
                <a:gd name="T3" fmla="*/ 0 h 20"/>
                <a:gd name="T4" fmla="*/ 35 w 73"/>
                <a:gd name="T5" fmla="*/ 20 h 20"/>
                <a:gd name="T6" fmla="*/ 0 w 73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68" y="20"/>
                    <a:pt x="35" y="20"/>
                  </a:cubicBezTo>
                  <a:cubicBezTo>
                    <a:pt x="9" y="2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4">
              <a:extLst>
                <a:ext uri="{FF2B5EF4-FFF2-40B4-BE49-F238E27FC236}">
                  <a16:creationId xmlns="" xmlns:a16="http://schemas.microsoft.com/office/drawing/2014/main" id="{8F2B6CDB-9C9B-45E3-86D4-21915FA0C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" y="1478"/>
              <a:ext cx="96" cy="195"/>
            </a:xfrm>
            <a:custGeom>
              <a:avLst/>
              <a:gdLst>
                <a:gd name="T0" fmla="*/ 14 w 54"/>
                <a:gd name="T1" fmla="*/ 109 h 109"/>
                <a:gd name="T2" fmla="*/ 45 w 54"/>
                <a:gd name="T3" fmla="*/ 0 h 109"/>
                <a:gd name="T4" fmla="*/ 8 w 54"/>
                <a:gd name="T5" fmla="*/ 53 h 109"/>
                <a:gd name="T6" fmla="*/ 14 w 54"/>
                <a:gd name="T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09">
                  <a:moveTo>
                    <a:pt x="14" y="109"/>
                  </a:moveTo>
                  <a:cubicBezTo>
                    <a:pt x="14" y="109"/>
                    <a:pt x="54" y="54"/>
                    <a:pt x="45" y="0"/>
                  </a:cubicBezTo>
                  <a:cubicBezTo>
                    <a:pt x="45" y="0"/>
                    <a:pt x="15" y="15"/>
                    <a:pt x="8" y="53"/>
                  </a:cubicBezTo>
                  <a:cubicBezTo>
                    <a:pt x="0" y="92"/>
                    <a:pt x="14" y="109"/>
                    <a:pt x="14" y="109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5">
              <a:extLst>
                <a:ext uri="{FF2B5EF4-FFF2-40B4-BE49-F238E27FC236}">
                  <a16:creationId xmlns="" xmlns:a16="http://schemas.microsoft.com/office/drawing/2014/main" id="{4C0A5FD2-463A-4E78-A696-1651430D0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5" y="1471"/>
              <a:ext cx="102" cy="199"/>
            </a:xfrm>
            <a:custGeom>
              <a:avLst/>
              <a:gdLst>
                <a:gd name="T0" fmla="*/ 46 w 57"/>
                <a:gd name="T1" fmla="*/ 111 h 111"/>
                <a:gd name="T2" fmla="*/ 9 w 57"/>
                <a:gd name="T3" fmla="*/ 0 h 111"/>
                <a:gd name="T4" fmla="*/ 49 w 57"/>
                <a:gd name="T5" fmla="*/ 57 h 111"/>
                <a:gd name="T6" fmla="*/ 46 w 57"/>
                <a:gd name="T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11">
                  <a:moveTo>
                    <a:pt x="46" y="111"/>
                  </a:moveTo>
                  <a:cubicBezTo>
                    <a:pt x="46" y="111"/>
                    <a:pt x="0" y="55"/>
                    <a:pt x="9" y="0"/>
                  </a:cubicBezTo>
                  <a:cubicBezTo>
                    <a:pt x="9" y="0"/>
                    <a:pt x="41" y="19"/>
                    <a:pt x="49" y="57"/>
                  </a:cubicBezTo>
                  <a:cubicBezTo>
                    <a:pt x="57" y="96"/>
                    <a:pt x="46" y="111"/>
                    <a:pt x="46" y="111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6">
              <a:extLst>
                <a:ext uri="{FF2B5EF4-FFF2-40B4-BE49-F238E27FC236}">
                  <a16:creationId xmlns="" xmlns:a16="http://schemas.microsoft.com/office/drawing/2014/main" id="{87597556-1F7D-4CE2-99D8-8AEB8ACE6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" y="1419"/>
              <a:ext cx="333" cy="208"/>
            </a:xfrm>
            <a:custGeom>
              <a:avLst/>
              <a:gdLst>
                <a:gd name="T0" fmla="*/ 0 w 186"/>
                <a:gd name="T1" fmla="*/ 54 h 116"/>
                <a:gd name="T2" fmla="*/ 186 w 186"/>
                <a:gd name="T3" fmla="*/ 106 h 116"/>
                <a:gd name="T4" fmla="*/ 102 w 186"/>
                <a:gd name="T5" fmla="*/ 10 h 116"/>
                <a:gd name="T6" fmla="*/ 0 w 186"/>
                <a:gd name="T7" fmla="*/ 5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116">
                  <a:moveTo>
                    <a:pt x="0" y="54"/>
                  </a:moveTo>
                  <a:cubicBezTo>
                    <a:pt x="0" y="54"/>
                    <a:pt x="46" y="116"/>
                    <a:pt x="186" y="106"/>
                  </a:cubicBezTo>
                  <a:cubicBezTo>
                    <a:pt x="186" y="106"/>
                    <a:pt x="170" y="18"/>
                    <a:pt x="102" y="10"/>
                  </a:cubicBezTo>
                  <a:cubicBezTo>
                    <a:pt x="102" y="10"/>
                    <a:pt x="23" y="0"/>
                    <a:pt x="0" y="54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7">
              <a:extLst>
                <a:ext uri="{FF2B5EF4-FFF2-40B4-BE49-F238E27FC236}">
                  <a16:creationId xmlns="" xmlns:a16="http://schemas.microsoft.com/office/drawing/2014/main" id="{AE05F433-00DE-4FA0-98C8-8BD8AC20A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6" y="2306"/>
              <a:ext cx="279" cy="931"/>
            </a:xfrm>
            <a:custGeom>
              <a:avLst/>
              <a:gdLst>
                <a:gd name="T0" fmla="*/ 39 w 156"/>
                <a:gd name="T1" fmla="*/ 517 h 520"/>
                <a:gd name="T2" fmla="*/ 120 w 156"/>
                <a:gd name="T3" fmla="*/ 8 h 520"/>
                <a:gd name="T4" fmla="*/ 46 w 156"/>
                <a:gd name="T5" fmla="*/ 33 h 520"/>
                <a:gd name="T6" fmla="*/ 0 w 156"/>
                <a:gd name="T7" fmla="*/ 513 h 520"/>
                <a:gd name="T8" fmla="*/ 39 w 156"/>
                <a:gd name="T9" fmla="*/ 51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520">
                  <a:moveTo>
                    <a:pt x="39" y="517"/>
                  </a:moveTo>
                  <a:cubicBezTo>
                    <a:pt x="37" y="520"/>
                    <a:pt x="156" y="0"/>
                    <a:pt x="120" y="8"/>
                  </a:cubicBezTo>
                  <a:cubicBezTo>
                    <a:pt x="117" y="9"/>
                    <a:pt x="55" y="14"/>
                    <a:pt x="46" y="33"/>
                  </a:cubicBezTo>
                  <a:cubicBezTo>
                    <a:pt x="19" y="87"/>
                    <a:pt x="0" y="513"/>
                    <a:pt x="0" y="513"/>
                  </a:cubicBezTo>
                  <a:lnTo>
                    <a:pt x="39" y="517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8">
              <a:extLst>
                <a:ext uri="{FF2B5EF4-FFF2-40B4-BE49-F238E27FC236}">
                  <a16:creationId xmlns="" xmlns:a16="http://schemas.microsoft.com/office/drawing/2014/main" id="{7C278B82-1B1A-4139-85F6-DC7843C24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" y="3205"/>
              <a:ext cx="161" cy="199"/>
            </a:xfrm>
            <a:custGeom>
              <a:avLst/>
              <a:gdLst>
                <a:gd name="T0" fmla="*/ 19 w 90"/>
                <a:gd name="T1" fmla="*/ 11 h 111"/>
                <a:gd name="T2" fmla="*/ 73 w 90"/>
                <a:gd name="T3" fmla="*/ 110 h 111"/>
                <a:gd name="T4" fmla="*/ 84 w 90"/>
                <a:gd name="T5" fmla="*/ 103 h 111"/>
                <a:gd name="T6" fmla="*/ 84 w 90"/>
                <a:gd name="T7" fmla="*/ 103 h 111"/>
                <a:gd name="T8" fmla="*/ 78 w 90"/>
                <a:gd name="T9" fmla="*/ 90 h 111"/>
                <a:gd name="T10" fmla="*/ 57 w 90"/>
                <a:gd name="T11" fmla="*/ 41 h 111"/>
                <a:gd name="T12" fmla="*/ 73 w 90"/>
                <a:gd name="T13" fmla="*/ 59 h 111"/>
                <a:gd name="T14" fmla="*/ 85 w 90"/>
                <a:gd name="T15" fmla="*/ 65 h 111"/>
                <a:gd name="T16" fmla="*/ 85 w 90"/>
                <a:gd name="T17" fmla="*/ 65 h 111"/>
                <a:gd name="T18" fmla="*/ 90 w 90"/>
                <a:gd name="T19" fmla="*/ 56 h 111"/>
                <a:gd name="T20" fmla="*/ 55 w 90"/>
                <a:gd name="T21" fmla="*/ 0 h 111"/>
                <a:gd name="T22" fmla="*/ 19 w 90"/>
                <a:gd name="T23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111">
                  <a:moveTo>
                    <a:pt x="19" y="11"/>
                  </a:moveTo>
                  <a:cubicBezTo>
                    <a:pt x="19" y="11"/>
                    <a:pt x="0" y="100"/>
                    <a:pt x="73" y="110"/>
                  </a:cubicBezTo>
                  <a:cubicBezTo>
                    <a:pt x="77" y="111"/>
                    <a:pt x="82" y="108"/>
                    <a:pt x="84" y="103"/>
                  </a:cubicBezTo>
                  <a:cubicBezTo>
                    <a:pt x="84" y="103"/>
                    <a:pt x="84" y="103"/>
                    <a:pt x="84" y="103"/>
                  </a:cubicBezTo>
                  <a:cubicBezTo>
                    <a:pt x="86" y="98"/>
                    <a:pt x="83" y="92"/>
                    <a:pt x="78" y="90"/>
                  </a:cubicBezTo>
                  <a:cubicBezTo>
                    <a:pt x="66" y="85"/>
                    <a:pt x="48" y="71"/>
                    <a:pt x="57" y="41"/>
                  </a:cubicBezTo>
                  <a:cubicBezTo>
                    <a:pt x="57" y="41"/>
                    <a:pt x="68" y="40"/>
                    <a:pt x="73" y="59"/>
                  </a:cubicBezTo>
                  <a:cubicBezTo>
                    <a:pt x="75" y="64"/>
                    <a:pt x="80" y="67"/>
                    <a:pt x="85" y="65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8" y="63"/>
                    <a:pt x="90" y="59"/>
                    <a:pt x="90" y="56"/>
                  </a:cubicBezTo>
                  <a:cubicBezTo>
                    <a:pt x="88" y="42"/>
                    <a:pt x="81" y="9"/>
                    <a:pt x="55" y="0"/>
                  </a:cubicBezTo>
                  <a:lnTo>
                    <a:pt x="19" y="11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9">
              <a:extLst>
                <a:ext uri="{FF2B5EF4-FFF2-40B4-BE49-F238E27FC236}">
                  <a16:creationId xmlns="" xmlns:a16="http://schemas.microsoft.com/office/drawing/2014/main" id="{439049E7-1BC1-4C1D-9331-F050C07D5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1" y="2451"/>
              <a:ext cx="166" cy="311"/>
            </a:xfrm>
            <a:custGeom>
              <a:avLst/>
              <a:gdLst>
                <a:gd name="T0" fmla="*/ 0 w 93"/>
                <a:gd name="T1" fmla="*/ 77 h 174"/>
                <a:gd name="T2" fmla="*/ 69 w 93"/>
                <a:gd name="T3" fmla="*/ 172 h 174"/>
                <a:gd name="T4" fmla="*/ 93 w 93"/>
                <a:gd name="T5" fmla="*/ 36 h 174"/>
                <a:gd name="T6" fmla="*/ 9 w 93"/>
                <a:gd name="T7" fmla="*/ 0 h 174"/>
                <a:gd name="T8" fmla="*/ 0 w 93"/>
                <a:gd name="T9" fmla="*/ 7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174">
                  <a:moveTo>
                    <a:pt x="0" y="77"/>
                  </a:moveTo>
                  <a:cubicBezTo>
                    <a:pt x="0" y="77"/>
                    <a:pt x="68" y="174"/>
                    <a:pt x="69" y="172"/>
                  </a:cubicBezTo>
                  <a:cubicBezTo>
                    <a:pt x="69" y="170"/>
                    <a:pt x="93" y="36"/>
                    <a:pt x="93" y="36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0" y="77"/>
                  </a:lnTo>
                  <a:close/>
                </a:path>
              </a:pathLst>
            </a:custGeom>
            <a:solidFill>
              <a:srgbClr val="F39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0">
              <a:extLst>
                <a:ext uri="{FF2B5EF4-FFF2-40B4-BE49-F238E27FC236}">
                  <a16:creationId xmlns="" xmlns:a16="http://schemas.microsoft.com/office/drawing/2014/main" id="{EC1BA664-F6EB-453A-B73B-FF2F83E09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1" y="2028"/>
              <a:ext cx="806" cy="718"/>
            </a:xfrm>
            <a:custGeom>
              <a:avLst/>
              <a:gdLst>
                <a:gd name="T0" fmla="*/ 201 w 450"/>
                <a:gd name="T1" fmla="*/ 1 h 401"/>
                <a:gd name="T2" fmla="*/ 0 w 450"/>
                <a:gd name="T3" fmla="*/ 222 h 401"/>
                <a:gd name="T4" fmla="*/ 99 w 450"/>
                <a:gd name="T5" fmla="*/ 237 h 401"/>
                <a:gd name="T6" fmla="*/ 119 w 450"/>
                <a:gd name="T7" fmla="*/ 401 h 401"/>
                <a:gd name="T8" fmla="*/ 395 w 450"/>
                <a:gd name="T9" fmla="*/ 401 h 401"/>
                <a:gd name="T10" fmla="*/ 450 w 450"/>
                <a:gd name="T11" fmla="*/ 98 h 401"/>
                <a:gd name="T12" fmla="*/ 298 w 450"/>
                <a:gd name="T13" fmla="*/ 0 h 401"/>
                <a:gd name="T14" fmla="*/ 201 w 450"/>
                <a:gd name="T15" fmla="*/ 1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0" h="401">
                  <a:moveTo>
                    <a:pt x="201" y="1"/>
                  </a:moveTo>
                  <a:cubicBezTo>
                    <a:pt x="204" y="1"/>
                    <a:pt x="32" y="4"/>
                    <a:pt x="0" y="222"/>
                  </a:cubicBezTo>
                  <a:cubicBezTo>
                    <a:pt x="99" y="237"/>
                    <a:pt x="99" y="237"/>
                    <a:pt x="99" y="237"/>
                  </a:cubicBezTo>
                  <a:cubicBezTo>
                    <a:pt x="119" y="401"/>
                    <a:pt x="119" y="401"/>
                    <a:pt x="119" y="401"/>
                  </a:cubicBezTo>
                  <a:cubicBezTo>
                    <a:pt x="395" y="401"/>
                    <a:pt x="395" y="401"/>
                    <a:pt x="395" y="401"/>
                  </a:cubicBezTo>
                  <a:cubicBezTo>
                    <a:pt x="450" y="98"/>
                    <a:pt x="450" y="98"/>
                    <a:pt x="450" y="98"/>
                  </a:cubicBezTo>
                  <a:cubicBezTo>
                    <a:pt x="450" y="98"/>
                    <a:pt x="411" y="32"/>
                    <a:pt x="298" y="0"/>
                  </a:cubicBezTo>
                  <a:lnTo>
                    <a:pt x="201" y="1"/>
                  </a:lnTo>
                  <a:close/>
                </a:path>
              </a:pathLst>
            </a:custGeom>
            <a:solidFill>
              <a:srgbClr val="0085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1">
              <a:extLst>
                <a:ext uri="{FF2B5EF4-FFF2-40B4-BE49-F238E27FC236}">
                  <a16:creationId xmlns="" xmlns:a16="http://schemas.microsoft.com/office/drawing/2014/main" id="{56224581-6E0E-4ADF-82B7-D340AB388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" y="1997"/>
              <a:ext cx="445" cy="138"/>
            </a:xfrm>
            <a:custGeom>
              <a:avLst/>
              <a:gdLst>
                <a:gd name="T0" fmla="*/ 0 w 248"/>
                <a:gd name="T1" fmla="*/ 45 h 77"/>
                <a:gd name="T2" fmla="*/ 124 w 248"/>
                <a:gd name="T3" fmla="*/ 77 h 77"/>
                <a:gd name="T4" fmla="*/ 248 w 248"/>
                <a:gd name="T5" fmla="*/ 43 h 77"/>
                <a:gd name="T6" fmla="*/ 122 w 248"/>
                <a:gd name="T7" fmla="*/ 0 h 77"/>
                <a:gd name="T8" fmla="*/ 0 w 248"/>
                <a:gd name="T9" fmla="*/ 4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77">
                  <a:moveTo>
                    <a:pt x="0" y="45"/>
                  </a:moveTo>
                  <a:cubicBezTo>
                    <a:pt x="0" y="45"/>
                    <a:pt x="24" y="77"/>
                    <a:pt x="124" y="77"/>
                  </a:cubicBezTo>
                  <a:cubicBezTo>
                    <a:pt x="223" y="77"/>
                    <a:pt x="248" y="43"/>
                    <a:pt x="248" y="43"/>
                  </a:cubicBezTo>
                  <a:cubicBezTo>
                    <a:pt x="248" y="43"/>
                    <a:pt x="190" y="10"/>
                    <a:pt x="122" y="0"/>
                  </a:cubicBezTo>
                  <a:cubicBezTo>
                    <a:pt x="122" y="0"/>
                    <a:pt x="62" y="11"/>
                    <a:pt x="0" y="45"/>
                  </a:cubicBez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2">
              <a:extLst>
                <a:ext uri="{FF2B5EF4-FFF2-40B4-BE49-F238E27FC236}">
                  <a16:creationId xmlns="" xmlns:a16="http://schemas.microsoft.com/office/drawing/2014/main" id="{676E62F3-9E96-4ACA-883B-D71B97F90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" y="3310"/>
              <a:ext cx="413" cy="778"/>
            </a:xfrm>
            <a:custGeom>
              <a:avLst/>
              <a:gdLst>
                <a:gd name="T0" fmla="*/ 0 w 413"/>
                <a:gd name="T1" fmla="*/ 0 h 778"/>
                <a:gd name="T2" fmla="*/ 0 w 413"/>
                <a:gd name="T3" fmla="*/ 778 h 778"/>
                <a:gd name="T4" fmla="*/ 383 w 413"/>
                <a:gd name="T5" fmla="*/ 778 h 778"/>
                <a:gd name="T6" fmla="*/ 413 w 413"/>
                <a:gd name="T7" fmla="*/ 0 h 778"/>
                <a:gd name="T8" fmla="*/ 0 w 413"/>
                <a:gd name="T9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778">
                  <a:moveTo>
                    <a:pt x="0" y="0"/>
                  </a:moveTo>
                  <a:lnTo>
                    <a:pt x="0" y="778"/>
                  </a:lnTo>
                  <a:lnTo>
                    <a:pt x="383" y="778"/>
                  </a:lnTo>
                  <a:lnTo>
                    <a:pt x="4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6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3">
              <a:extLst>
                <a:ext uri="{FF2B5EF4-FFF2-40B4-BE49-F238E27FC236}">
                  <a16:creationId xmlns="" xmlns:a16="http://schemas.microsoft.com/office/drawing/2014/main" id="{BB2ABEC0-5417-4AF5-9760-423B42731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7" y="3310"/>
              <a:ext cx="413" cy="778"/>
            </a:xfrm>
            <a:custGeom>
              <a:avLst/>
              <a:gdLst>
                <a:gd name="T0" fmla="*/ 413 w 413"/>
                <a:gd name="T1" fmla="*/ 0 h 778"/>
                <a:gd name="T2" fmla="*/ 413 w 413"/>
                <a:gd name="T3" fmla="*/ 778 h 778"/>
                <a:gd name="T4" fmla="*/ 30 w 413"/>
                <a:gd name="T5" fmla="*/ 778 h 778"/>
                <a:gd name="T6" fmla="*/ 0 w 413"/>
                <a:gd name="T7" fmla="*/ 0 h 778"/>
                <a:gd name="T8" fmla="*/ 413 w 413"/>
                <a:gd name="T9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778">
                  <a:moveTo>
                    <a:pt x="413" y="0"/>
                  </a:moveTo>
                  <a:lnTo>
                    <a:pt x="413" y="778"/>
                  </a:lnTo>
                  <a:lnTo>
                    <a:pt x="30" y="778"/>
                  </a:lnTo>
                  <a:lnTo>
                    <a:pt x="0" y="0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0056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94">
              <a:extLst>
                <a:ext uri="{FF2B5EF4-FFF2-40B4-BE49-F238E27FC236}">
                  <a16:creationId xmlns="" xmlns:a16="http://schemas.microsoft.com/office/drawing/2014/main" id="{5D9B6467-5EC5-4EB5-B2CD-E7B3AC885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3" y="3310"/>
              <a:ext cx="398" cy="271"/>
            </a:xfrm>
            <a:prstGeom prst="rect">
              <a:avLst/>
            </a:prstGeom>
            <a:solidFill>
              <a:srgbClr val="0056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Line 95">
              <a:extLst>
                <a:ext uri="{FF2B5EF4-FFF2-40B4-BE49-F238E27FC236}">
                  <a16:creationId xmlns="" xmlns:a16="http://schemas.microsoft.com/office/drawing/2014/main" id="{B5DFC6AD-021B-4C8E-B1F5-9C9C360114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59" y="3581"/>
              <a:ext cx="274" cy="0"/>
            </a:xfrm>
            <a:prstGeom prst="line">
              <a:avLst/>
            </a:prstGeom>
            <a:noFill/>
            <a:ln w="17463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6">
              <a:extLst>
                <a:ext uri="{FF2B5EF4-FFF2-40B4-BE49-F238E27FC236}">
                  <a16:creationId xmlns="" xmlns:a16="http://schemas.microsoft.com/office/drawing/2014/main" id="{4B6BD4D1-8180-43EB-8387-3CD99F1A1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" y="2633"/>
              <a:ext cx="281" cy="950"/>
            </a:xfrm>
            <a:custGeom>
              <a:avLst/>
              <a:gdLst>
                <a:gd name="T0" fmla="*/ 144 w 157"/>
                <a:gd name="T1" fmla="*/ 0 h 530"/>
                <a:gd name="T2" fmla="*/ 147 w 157"/>
                <a:gd name="T3" fmla="*/ 524 h 530"/>
                <a:gd name="T4" fmla="*/ 19 w 157"/>
                <a:gd name="T5" fmla="*/ 530 h 530"/>
                <a:gd name="T6" fmla="*/ 0 w 157"/>
                <a:gd name="T7" fmla="*/ 24 h 530"/>
                <a:gd name="T8" fmla="*/ 144 w 157"/>
                <a:gd name="T9" fmla="*/ 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30">
                  <a:moveTo>
                    <a:pt x="144" y="0"/>
                  </a:moveTo>
                  <a:cubicBezTo>
                    <a:pt x="157" y="147"/>
                    <a:pt x="143" y="254"/>
                    <a:pt x="147" y="524"/>
                  </a:cubicBezTo>
                  <a:cubicBezTo>
                    <a:pt x="19" y="530"/>
                    <a:pt x="19" y="530"/>
                    <a:pt x="19" y="530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144" y="0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7">
              <a:extLst>
                <a:ext uri="{FF2B5EF4-FFF2-40B4-BE49-F238E27FC236}">
                  <a16:creationId xmlns="" xmlns:a16="http://schemas.microsoft.com/office/drawing/2014/main" id="{FAEEC852-8733-4B4E-9E2D-9363D433A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5" y="2705"/>
              <a:ext cx="238" cy="134"/>
            </a:xfrm>
            <a:custGeom>
              <a:avLst/>
              <a:gdLst>
                <a:gd name="T0" fmla="*/ 0 w 133"/>
                <a:gd name="T1" fmla="*/ 75 h 75"/>
                <a:gd name="T2" fmla="*/ 133 w 133"/>
                <a:gd name="T3" fmla="*/ 32 h 75"/>
                <a:gd name="T4" fmla="*/ 132 w 133"/>
                <a:gd name="T5" fmla="*/ 0 h 75"/>
                <a:gd name="T6" fmla="*/ 0 w 133"/>
                <a:gd name="T7" fmla="*/ 18 h 75"/>
                <a:gd name="T8" fmla="*/ 0 w 133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5">
                  <a:moveTo>
                    <a:pt x="0" y="75"/>
                  </a:moveTo>
                  <a:cubicBezTo>
                    <a:pt x="0" y="75"/>
                    <a:pt x="79" y="67"/>
                    <a:pt x="133" y="32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0" y="18"/>
                    <a:pt x="0" y="18"/>
                    <a:pt x="0" y="18"/>
                  </a:cubicBezTo>
                  <a:lnTo>
                    <a:pt x="0" y="75"/>
                  </a:lnTo>
                  <a:close/>
                </a:path>
              </a:pathLst>
            </a:custGeom>
            <a:solidFill>
              <a:srgbClr val="F39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8">
              <a:extLst>
                <a:ext uri="{FF2B5EF4-FFF2-40B4-BE49-F238E27FC236}">
                  <a16:creationId xmlns="" xmlns:a16="http://schemas.microsoft.com/office/drawing/2014/main" id="{A4338B7D-83E1-4D4E-82EB-9C5505F76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" y="2028"/>
              <a:ext cx="532" cy="781"/>
            </a:xfrm>
            <a:custGeom>
              <a:avLst/>
              <a:gdLst>
                <a:gd name="T0" fmla="*/ 0 w 297"/>
                <a:gd name="T1" fmla="*/ 0 h 436"/>
                <a:gd name="T2" fmla="*/ 297 w 297"/>
                <a:gd name="T3" fmla="*/ 383 h 436"/>
                <a:gd name="T4" fmla="*/ 50 w 297"/>
                <a:gd name="T5" fmla="*/ 413 h 436"/>
                <a:gd name="T6" fmla="*/ 78 w 297"/>
                <a:gd name="T7" fmla="*/ 306 h 436"/>
                <a:gd name="T8" fmla="*/ 0 w 297"/>
                <a:gd name="T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436">
                  <a:moveTo>
                    <a:pt x="0" y="0"/>
                  </a:moveTo>
                  <a:cubicBezTo>
                    <a:pt x="0" y="0"/>
                    <a:pt x="251" y="63"/>
                    <a:pt x="297" y="383"/>
                  </a:cubicBezTo>
                  <a:cubicBezTo>
                    <a:pt x="297" y="383"/>
                    <a:pt x="174" y="436"/>
                    <a:pt x="50" y="413"/>
                  </a:cubicBezTo>
                  <a:cubicBezTo>
                    <a:pt x="78" y="306"/>
                    <a:pt x="78" y="306"/>
                    <a:pt x="78" y="30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98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99">
              <a:extLst>
                <a:ext uri="{FF2B5EF4-FFF2-40B4-BE49-F238E27FC236}">
                  <a16:creationId xmlns="" xmlns:a16="http://schemas.microsoft.com/office/drawing/2014/main" id="{05A8C461-0422-43A5-AAD6-B1783B615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3" y="2266"/>
              <a:ext cx="472" cy="686"/>
            </a:xfrm>
            <a:custGeom>
              <a:avLst/>
              <a:gdLst>
                <a:gd name="T0" fmla="*/ 76 w 264"/>
                <a:gd name="T1" fmla="*/ 0 h 383"/>
                <a:gd name="T2" fmla="*/ 264 w 264"/>
                <a:gd name="T3" fmla="*/ 221 h 383"/>
                <a:gd name="T4" fmla="*/ 206 w 264"/>
                <a:gd name="T5" fmla="*/ 383 h 383"/>
                <a:gd name="T6" fmla="*/ 0 w 264"/>
                <a:gd name="T7" fmla="*/ 31 h 383"/>
                <a:gd name="T8" fmla="*/ 76 w 264"/>
                <a:gd name="T9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383">
                  <a:moveTo>
                    <a:pt x="76" y="0"/>
                  </a:moveTo>
                  <a:cubicBezTo>
                    <a:pt x="264" y="221"/>
                    <a:pt x="264" y="221"/>
                    <a:pt x="264" y="221"/>
                  </a:cubicBezTo>
                  <a:cubicBezTo>
                    <a:pt x="206" y="383"/>
                    <a:pt x="206" y="383"/>
                    <a:pt x="206" y="383"/>
                  </a:cubicBezTo>
                  <a:cubicBezTo>
                    <a:pt x="206" y="383"/>
                    <a:pt x="64" y="185"/>
                    <a:pt x="0" y="31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0">
              <a:extLst>
                <a:ext uri="{FF2B5EF4-FFF2-40B4-BE49-F238E27FC236}">
                  <a16:creationId xmlns="" xmlns:a16="http://schemas.microsoft.com/office/drawing/2014/main" id="{8BE04904-9467-4C2A-A42D-94398DD24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6" y="2042"/>
              <a:ext cx="243" cy="305"/>
            </a:xfrm>
            <a:custGeom>
              <a:avLst/>
              <a:gdLst>
                <a:gd name="T0" fmla="*/ 136 w 136"/>
                <a:gd name="T1" fmla="*/ 133 h 170"/>
                <a:gd name="T2" fmla="*/ 54 w 136"/>
                <a:gd name="T3" fmla="*/ 156 h 170"/>
                <a:gd name="T4" fmla="*/ 0 w 136"/>
                <a:gd name="T5" fmla="*/ 47 h 170"/>
                <a:gd name="T6" fmla="*/ 122 w 136"/>
                <a:gd name="T7" fmla="*/ 2 h 170"/>
                <a:gd name="T8" fmla="*/ 136 w 136"/>
                <a:gd name="T9" fmla="*/ 13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70">
                  <a:moveTo>
                    <a:pt x="136" y="133"/>
                  </a:moveTo>
                  <a:cubicBezTo>
                    <a:pt x="136" y="133"/>
                    <a:pt x="71" y="170"/>
                    <a:pt x="54" y="156"/>
                  </a:cubicBezTo>
                  <a:cubicBezTo>
                    <a:pt x="25" y="133"/>
                    <a:pt x="0" y="47"/>
                    <a:pt x="0" y="47"/>
                  </a:cubicBezTo>
                  <a:cubicBezTo>
                    <a:pt x="0" y="47"/>
                    <a:pt x="124" y="0"/>
                    <a:pt x="122" y="2"/>
                  </a:cubicBezTo>
                  <a:cubicBezTo>
                    <a:pt x="121" y="4"/>
                    <a:pt x="136" y="133"/>
                    <a:pt x="136" y="133"/>
                  </a:cubicBez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1">
              <a:extLst>
                <a:ext uri="{FF2B5EF4-FFF2-40B4-BE49-F238E27FC236}">
                  <a16:creationId xmlns="" xmlns:a16="http://schemas.microsoft.com/office/drawing/2014/main" id="{20F0D52A-34EC-4ADB-A4FF-86E14F317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0" y="2064"/>
              <a:ext cx="104" cy="216"/>
            </a:xfrm>
            <a:custGeom>
              <a:avLst/>
              <a:gdLst>
                <a:gd name="T0" fmla="*/ 22 w 58"/>
                <a:gd name="T1" fmla="*/ 121 h 121"/>
                <a:gd name="T2" fmla="*/ 56 w 58"/>
                <a:gd name="T3" fmla="*/ 16 h 121"/>
                <a:gd name="T4" fmla="*/ 46 w 58"/>
                <a:gd name="T5" fmla="*/ 1 h 121"/>
                <a:gd name="T6" fmla="*/ 46 w 58"/>
                <a:gd name="T7" fmla="*/ 1 h 121"/>
                <a:gd name="T8" fmla="*/ 31 w 58"/>
                <a:gd name="T9" fmla="*/ 7 h 121"/>
                <a:gd name="T10" fmla="*/ 0 w 58"/>
                <a:gd name="T11" fmla="*/ 60 h 121"/>
                <a:gd name="T12" fmla="*/ 22 w 58"/>
                <a:gd name="T1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21">
                  <a:moveTo>
                    <a:pt x="22" y="121"/>
                  </a:moveTo>
                  <a:cubicBezTo>
                    <a:pt x="21" y="114"/>
                    <a:pt x="47" y="43"/>
                    <a:pt x="56" y="16"/>
                  </a:cubicBezTo>
                  <a:cubicBezTo>
                    <a:pt x="58" y="9"/>
                    <a:pt x="53" y="2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2" y="0"/>
                    <a:pt x="35" y="0"/>
                    <a:pt x="31" y="7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22" y="121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2">
              <a:extLst>
                <a:ext uri="{FF2B5EF4-FFF2-40B4-BE49-F238E27FC236}">
                  <a16:creationId xmlns="" xmlns:a16="http://schemas.microsoft.com/office/drawing/2014/main" id="{EED6E889-6466-49A3-9FB5-E0D6A6FDA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1931"/>
              <a:ext cx="83" cy="210"/>
            </a:xfrm>
            <a:custGeom>
              <a:avLst/>
              <a:gdLst>
                <a:gd name="T0" fmla="*/ 46 w 46"/>
                <a:gd name="T1" fmla="*/ 117 h 117"/>
                <a:gd name="T2" fmla="*/ 25 w 46"/>
                <a:gd name="T3" fmla="*/ 12 h 117"/>
                <a:gd name="T4" fmla="*/ 10 w 46"/>
                <a:gd name="T5" fmla="*/ 1 h 117"/>
                <a:gd name="T6" fmla="*/ 10 w 46"/>
                <a:gd name="T7" fmla="*/ 1 h 117"/>
                <a:gd name="T8" fmla="*/ 0 w 46"/>
                <a:gd name="T9" fmla="*/ 14 h 117"/>
                <a:gd name="T10" fmla="*/ 10 w 46"/>
                <a:gd name="T11" fmla="*/ 93 h 117"/>
                <a:gd name="T12" fmla="*/ 46 w 46"/>
                <a:gd name="T1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7">
                  <a:moveTo>
                    <a:pt x="46" y="117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24" y="5"/>
                    <a:pt x="17" y="0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4" y="2"/>
                    <a:pt x="0" y="8"/>
                    <a:pt x="0" y="14"/>
                  </a:cubicBezTo>
                  <a:cubicBezTo>
                    <a:pt x="10" y="93"/>
                    <a:pt x="10" y="93"/>
                    <a:pt x="10" y="93"/>
                  </a:cubicBezTo>
                  <a:lnTo>
                    <a:pt x="46" y="117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3">
              <a:extLst>
                <a:ext uri="{FF2B5EF4-FFF2-40B4-BE49-F238E27FC236}">
                  <a16:creationId xmlns="" xmlns:a16="http://schemas.microsoft.com/office/drawing/2014/main" id="{957B017C-197F-42D4-ABD9-BF30F87B2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4" y="1919"/>
              <a:ext cx="97" cy="184"/>
            </a:xfrm>
            <a:custGeom>
              <a:avLst/>
              <a:gdLst>
                <a:gd name="T0" fmla="*/ 54 w 54"/>
                <a:gd name="T1" fmla="*/ 85 h 103"/>
                <a:gd name="T2" fmla="*/ 25 w 54"/>
                <a:gd name="T3" fmla="*/ 10 h 103"/>
                <a:gd name="T4" fmla="*/ 9 w 54"/>
                <a:gd name="T5" fmla="*/ 2 h 103"/>
                <a:gd name="T6" fmla="*/ 9 w 54"/>
                <a:gd name="T7" fmla="*/ 2 h 103"/>
                <a:gd name="T8" fmla="*/ 1 w 54"/>
                <a:gd name="T9" fmla="*/ 16 h 103"/>
                <a:gd name="T10" fmla="*/ 23 w 54"/>
                <a:gd name="T11" fmla="*/ 103 h 103"/>
                <a:gd name="T12" fmla="*/ 54 w 54"/>
                <a:gd name="T13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03">
                  <a:moveTo>
                    <a:pt x="54" y="85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3" y="4"/>
                    <a:pt x="15" y="0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3" y="4"/>
                    <a:pt x="0" y="10"/>
                    <a:pt x="1" y="16"/>
                  </a:cubicBezTo>
                  <a:cubicBezTo>
                    <a:pt x="23" y="103"/>
                    <a:pt x="23" y="103"/>
                    <a:pt x="23" y="103"/>
                  </a:cubicBezTo>
                  <a:lnTo>
                    <a:pt x="54" y="85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4">
              <a:extLst>
                <a:ext uri="{FF2B5EF4-FFF2-40B4-BE49-F238E27FC236}">
                  <a16:creationId xmlns="" xmlns:a16="http://schemas.microsoft.com/office/drawing/2014/main" id="{9F875A8A-8814-4BE4-A58E-3CDF827D6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" y="1962"/>
              <a:ext cx="115" cy="159"/>
            </a:xfrm>
            <a:custGeom>
              <a:avLst/>
              <a:gdLst>
                <a:gd name="T0" fmla="*/ 64 w 64"/>
                <a:gd name="T1" fmla="*/ 84 h 89"/>
                <a:gd name="T2" fmla="*/ 28 w 64"/>
                <a:gd name="T3" fmla="*/ 10 h 89"/>
                <a:gd name="T4" fmla="*/ 9 w 64"/>
                <a:gd name="T5" fmla="*/ 3 h 89"/>
                <a:gd name="T6" fmla="*/ 9 w 64"/>
                <a:gd name="T7" fmla="*/ 3 h 89"/>
                <a:gd name="T8" fmla="*/ 3 w 64"/>
                <a:gd name="T9" fmla="*/ 19 h 89"/>
                <a:gd name="T10" fmla="*/ 32 w 64"/>
                <a:gd name="T11" fmla="*/ 89 h 89"/>
                <a:gd name="T12" fmla="*/ 64 w 64"/>
                <a:gd name="T13" fmla="*/ 8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9">
                  <a:moveTo>
                    <a:pt x="64" y="84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24" y="3"/>
                    <a:pt x="16" y="0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3" y="5"/>
                    <a:pt x="0" y="13"/>
                    <a:pt x="3" y="19"/>
                  </a:cubicBezTo>
                  <a:cubicBezTo>
                    <a:pt x="32" y="89"/>
                    <a:pt x="32" y="89"/>
                    <a:pt x="32" y="89"/>
                  </a:cubicBezTo>
                  <a:lnTo>
                    <a:pt x="64" y="84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5">
              <a:extLst>
                <a:ext uri="{FF2B5EF4-FFF2-40B4-BE49-F238E27FC236}">
                  <a16:creationId xmlns="" xmlns:a16="http://schemas.microsoft.com/office/drawing/2014/main" id="{4A322ADB-A0F4-48E9-91E5-9ECB62F76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0" y="2017"/>
              <a:ext cx="108" cy="109"/>
            </a:xfrm>
            <a:custGeom>
              <a:avLst/>
              <a:gdLst>
                <a:gd name="T0" fmla="*/ 31 w 60"/>
                <a:gd name="T1" fmla="*/ 61 h 61"/>
                <a:gd name="T2" fmla="*/ 3 w 60"/>
                <a:gd name="T3" fmla="*/ 15 h 61"/>
                <a:gd name="T4" fmla="*/ 8 w 60"/>
                <a:gd name="T5" fmla="*/ 2 h 61"/>
                <a:gd name="T6" fmla="*/ 8 w 60"/>
                <a:gd name="T7" fmla="*/ 2 h 61"/>
                <a:gd name="T8" fmla="*/ 22 w 60"/>
                <a:gd name="T9" fmla="*/ 6 h 61"/>
                <a:gd name="T10" fmla="*/ 60 w 60"/>
                <a:gd name="T11" fmla="*/ 58 h 61"/>
                <a:gd name="T12" fmla="*/ 31 w 60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1">
                  <a:moveTo>
                    <a:pt x="31" y="61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3" y="0"/>
                    <a:pt x="19" y="1"/>
                    <a:pt x="22" y="6"/>
                  </a:cubicBezTo>
                  <a:cubicBezTo>
                    <a:pt x="60" y="58"/>
                    <a:pt x="60" y="58"/>
                    <a:pt x="60" y="58"/>
                  </a:cubicBezTo>
                  <a:lnTo>
                    <a:pt x="31" y="61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6">
              <a:extLst>
                <a:ext uri="{FF2B5EF4-FFF2-40B4-BE49-F238E27FC236}">
                  <a16:creationId xmlns="" xmlns:a16="http://schemas.microsoft.com/office/drawing/2014/main" id="{46832AEF-F3B1-4988-9215-F8F4D5607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1" y="2119"/>
              <a:ext cx="84" cy="102"/>
            </a:xfrm>
            <a:custGeom>
              <a:avLst/>
              <a:gdLst>
                <a:gd name="T0" fmla="*/ 47 w 47"/>
                <a:gd name="T1" fmla="*/ 4 h 57"/>
                <a:gd name="T2" fmla="*/ 0 w 47"/>
                <a:gd name="T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57">
                  <a:moveTo>
                    <a:pt x="47" y="4"/>
                  </a:moveTo>
                  <a:cubicBezTo>
                    <a:pt x="47" y="4"/>
                    <a:pt x="5" y="0"/>
                    <a:pt x="0" y="57"/>
                  </a:cubicBezTo>
                </a:path>
              </a:pathLst>
            </a:custGeom>
            <a:noFill/>
            <a:ln w="17463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7">
              <a:extLst>
                <a:ext uri="{FF2B5EF4-FFF2-40B4-BE49-F238E27FC236}">
                  <a16:creationId xmlns="" xmlns:a16="http://schemas.microsoft.com/office/drawing/2014/main" id="{73EEC99C-A574-428D-B55A-122D5287E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" y="2248"/>
              <a:ext cx="513" cy="787"/>
            </a:xfrm>
            <a:custGeom>
              <a:avLst/>
              <a:gdLst>
                <a:gd name="T0" fmla="*/ 0 w 286"/>
                <a:gd name="T1" fmla="*/ 317 h 439"/>
                <a:gd name="T2" fmla="*/ 106 w 286"/>
                <a:gd name="T3" fmla="*/ 423 h 439"/>
                <a:gd name="T4" fmla="*/ 286 w 286"/>
                <a:gd name="T5" fmla="*/ 257 h 439"/>
                <a:gd name="T6" fmla="*/ 261 w 286"/>
                <a:gd name="T7" fmla="*/ 0 h 439"/>
                <a:gd name="T8" fmla="*/ 64 w 286"/>
                <a:gd name="T9" fmla="*/ 243 h 439"/>
                <a:gd name="T10" fmla="*/ 0 w 286"/>
                <a:gd name="T11" fmla="*/ 31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439">
                  <a:moveTo>
                    <a:pt x="0" y="317"/>
                  </a:moveTo>
                  <a:cubicBezTo>
                    <a:pt x="0" y="317"/>
                    <a:pt x="36" y="439"/>
                    <a:pt x="106" y="423"/>
                  </a:cubicBezTo>
                  <a:cubicBezTo>
                    <a:pt x="176" y="407"/>
                    <a:pt x="286" y="257"/>
                    <a:pt x="286" y="257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64" y="243"/>
                    <a:pt x="64" y="243"/>
                    <a:pt x="64" y="243"/>
                  </a:cubicBezTo>
                  <a:lnTo>
                    <a:pt x="0" y="317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8">
              <a:extLst>
                <a:ext uri="{FF2B5EF4-FFF2-40B4-BE49-F238E27FC236}">
                  <a16:creationId xmlns="" xmlns:a16="http://schemas.microsoft.com/office/drawing/2014/main" id="{F032239E-F21E-4238-859B-4EEE858B8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" y="2510"/>
              <a:ext cx="289" cy="283"/>
            </a:xfrm>
            <a:custGeom>
              <a:avLst/>
              <a:gdLst>
                <a:gd name="T0" fmla="*/ 0 w 161"/>
                <a:gd name="T1" fmla="*/ 22 h 158"/>
                <a:gd name="T2" fmla="*/ 124 w 161"/>
                <a:gd name="T3" fmla="*/ 158 h 158"/>
                <a:gd name="T4" fmla="*/ 161 w 161"/>
                <a:gd name="T5" fmla="*/ 111 h 158"/>
                <a:gd name="T6" fmla="*/ 17 w 161"/>
                <a:gd name="T7" fmla="*/ 0 h 158"/>
                <a:gd name="T8" fmla="*/ 0 w 161"/>
                <a:gd name="T9" fmla="*/ 22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58">
                  <a:moveTo>
                    <a:pt x="0" y="22"/>
                  </a:moveTo>
                  <a:cubicBezTo>
                    <a:pt x="0" y="22"/>
                    <a:pt x="67" y="122"/>
                    <a:pt x="124" y="158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39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9">
              <a:extLst>
                <a:ext uri="{FF2B5EF4-FFF2-40B4-BE49-F238E27FC236}">
                  <a16:creationId xmlns="" xmlns:a16="http://schemas.microsoft.com/office/drawing/2014/main" id="{6B7EEA00-02DD-4B21-A864-4372197C9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3" y="2017"/>
              <a:ext cx="537" cy="733"/>
            </a:xfrm>
            <a:custGeom>
              <a:avLst/>
              <a:gdLst>
                <a:gd name="T0" fmla="*/ 300 w 300"/>
                <a:gd name="T1" fmla="*/ 0 h 409"/>
                <a:gd name="T2" fmla="*/ 0 w 300"/>
                <a:gd name="T3" fmla="*/ 272 h 409"/>
                <a:gd name="T4" fmla="*/ 164 w 300"/>
                <a:gd name="T5" fmla="*/ 409 h 409"/>
                <a:gd name="T6" fmla="*/ 231 w 300"/>
                <a:gd name="T7" fmla="*/ 326 h 409"/>
                <a:gd name="T8" fmla="*/ 300 w 300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409">
                  <a:moveTo>
                    <a:pt x="300" y="0"/>
                  </a:moveTo>
                  <a:cubicBezTo>
                    <a:pt x="300" y="0"/>
                    <a:pt x="104" y="44"/>
                    <a:pt x="0" y="272"/>
                  </a:cubicBezTo>
                  <a:cubicBezTo>
                    <a:pt x="0" y="272"/>
                    <a:pt x="63" y="366"/>
                    <a:pt x="164" y="409"/>
                  </a:cubicBezTo>
                  <a:cubicBezTo>
                    <a:pt x="231" y="326"/>
                    <a:pt x="231" y="326"/>
                    <a:pt x="231" y="326"/>
                  </a:cubicBezTo>
                  <a:lnTo>
                    <a:pt x="300" y="0"/>
                  </a:lnTo>
                  <a:close/>
                </a:path>
              </a:pathLst>
            </a:custGeom>
            <a:solidFill>
              <a:srgbClr val="C98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10">
              <a:extLst>
                <a:ext uri="{FF2B5EF4-FFF2-40B4-BE49-F238E27FC236}">
                  <a16:creationId xmlns="" xmlns:a16="http://schemas.microsoft.com/office/drawing/2014/main" id="{A388D1EB-43E1-4D21-8702-7EC38E7B7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6" y="1967"/>
              <a:ext cx="890" cy="1402"/>
            </a:xfrm>
            <a:custGeom>
              <a:avLst/>
              <a:gdLst>
                <a:gd name="T0" fmla="*/ 125 w 497"/>
                <a:gd name="T1" fmla="*/ 28 h 783"/>
                <a:gd name="T2" fmla="*/ 0 w 497"/>
                <a:gd name="T3" fmla="*/ 119 h 783"/>
                <a:gd name="T4" fmla="*/ 15 w 497"/>
                <a:gd name="T5" fmla="*/ 783 h 783"/>
                <a:gd name="T6" fmla="*/ 497 w 497"/>
                <a:gd name="T7" fmla="*/ 783 h 783"/>
                <a:gd name="T8" fmla="*/ 495 w 497"/>
                <a:gd name="T9" fmla="*/ 122 h 783"/>
                <a:gd name="T10" fmla="*/ 369 w 497"/>
                <a:gd name="T11" fmla="*/ 34 h 783"/>
                <a:gd name="T12" fmla="*/ 125 w 497"/>
                <a:gd name="T13" fmla="*/ 28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7" h="783">
                  <a:moveTo>
                    <a:pt x="125" y="28"/>
                  </a:moveTo>
                  <a:cubicBezTo>
                    <a:pt x="48" y="67"/>
                    <a:pt x="0" y="119"/>
                    <a:pt x="0" y="119"/>
                  </a:cubicBezTo>
                  <a:cubicBezTo>
                    <a:pt x="15" y="783"/>
                    <a:pt x="15" y="783"/>
                    <a:pt x="15" y="783"/>
                  </a:cubicBezTo>
                  <a:cubicBezTo>
                    <a:pt x="497" y="783"/>
                    <a:pt x="497" y="783"/>
                    <a:pt x="497" y="783"/>
                  </a:cubicBezTo>
                  <a:cubicBezTo>
                    <a:pt x="495" y="122"/>
                    <a:pt x="495" y="122"/>
                    <a:pt x="495" y="122"/>
                  </a:cubicBezTo>
                  <a:cubicBezTo>
                    <a:pt x="495" y="122"/>
                    <a:pt x="434" y="63"/>
                    <a:pt x="369" y="34"/>
                  </a:cubicBezTo>
                  <a:cubicBezTo>
                    <a:pt x="313" y="9"/>
                    <a:pt x="179" y="0"/>
                    <a:pt x="125" y="28"/>
                  </a:cubicBezTo>
                  <a:close/>
                </a:path>
              </a:pathLst>
            </a:custGeom>
            <a:solidFill>
              <a:srgbClr val="C98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1">
              <a:extLst>
                <a:ext uri="{FF2B5EF4-FFF2-40B4-BE49-F238E27FC236}">
                  <a16:creationId xmlns="" xmlns:a16="http://schemas.microsoft.com/office/drawing/2014/main" id="{1316BE97-5549-4D45-B36B-ACD6CD5F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7" y="2356"/>
              <a:ext cx="240" cy="240"/>
            </a:xfrm>
            <a:custGeom>
              <a:avLst/>
              <a:gdLst>
                <a:gd name="T0" fmla="*/ 67 w 134"/>
                <a:gd name="T1" fmla="*/ 134 h 134"/>
                <a:gd name="T2" fmla="*/ 67 w 134"/>
                <a:gd name="T3" fmla="*/ 134 h 134"/>
                <a:gd name="T4" fmla="*/ 0 w 134"/>
                <a:gd name="T5" fmla="*/ 67 h 134"/>
                <a:gd name="T6" fmla="*/ 0 w 134"/>
                <a:gd name="T7" fmla="*/ 0 h 134"/>
                <a:gd name="T8" fmla="*/ 134 w 134"/>
                <a:gd name="T9" fmla="*/ 0 h 134"/>
                <a:gd name="T10" fmla="*/ 134 w 134"/>
                <a:gd name="T11" fmla="*/ 67 h 134"/>
                <a:gd name="T12" fmla="*/ 67 w 134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34">
                  <a:moveTo>
                    <a:pt x="67" y="134"/>
                  </a:moveTo>
                  <a:cubicBezTo>
                    <a:pt x="67" y="134"/>
                    <a:pt x="67" y="134"/>
                    <a:pt x="67" y="134"/>
                  </a:cubicBezTo>
                  <a:cubicBezTo>
                    <a:pt x="30" y="134"/>
                    <a:pt x="0" y="104"/>
                    <a:pt x="0" y="6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104"/>
                    <a:pt x="104" y="134"/>
                    <a:pt x="67" y="134"/>
                  </a:cubicBezTo>
                  <a:close/>
                </a:path>
              </a:pathLst>
            </a:custGeom>
            <a:noFill/>
            <a:ln w="17463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112">
              <a:extLst>
                <a:ext uri="{FF2B5EF4-FFF2-40B4-BE49-F238E27FC236}">
                  <a16:creationId xmlns="" xmlns:a16="http://schemas.microsoft.com/office/drawing/2014/main" id="{A20105CF-DF09-413B-A336-5E79830165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25" y="2383"/>
              <a:ext cx="10" cy="390"/>
            </a:xfrm>
            <a:prstGeom prst="line">
              <a:avLst/>
            </a:prstGeom>
            <a:noFill/>
            <a:ln w="17463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Line 113">
              <a:extLst>
                <a:ext uri="{FF2B5EF4-FFF2-40B4-BE49-F238E27FC236}">
                  <a16:creationId xmlns="" xmlns:a16="http://schemas.microsoft.com/office/drawing/2014/main" id="{392559BD-1A2F-4218-87D4-7BFD74166E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631" y="2370"/>
              <a:ext cx="20" cy="337"/>
            </a:xfrm>
            <a:prstGeom prst="line">
              <a:avLst/>
            </a:prstGeom>
            <a:noFill/>
            <a:ln w="17463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14">
              <a:extLst>
                <a:ext uri="{FF2B5EF4-FFF2-40B4-BE49-F238E27FC236}">
                  <a16:creationId xmlns="" xmlns:a16="http://schemas.microsoft.com/office/drawing/2014/main" id="{40635785-FF5E-4FBE-B7E4-B180842AF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245"/>
              <a:ext cx="147" cy="337"/>
            </a:xfrm>
            <a:custGeom>
              <a:avLst/>
              <a:gdLst>
                <a:gd name="T0" fmla="*/ 24 w 82"/>
                <a:gd name="T1" fmla="*/ 188 h 188"/>
                <a:gd name="T2" fmla="*/ 4 w 82"/>
                <a:gd name="T3" fmla="*/ 89 h 188"/>
                <a:gd name="T4" fmla="*/ 4 w 82"/>
                <a:gd name="T5" fmla="*/ 56 h 188"/>
                <a:gd name="T6" fmla="*/ 73 w 82"/>
                <a:gd name="T7" fmla="*/ 17 h 188"/>
                <a:gd name="T8" fmla="*/ 82 w 82"/>
                <a:gd name="T9" fmla="*/ 56 h 188"/>
                <a:gd name="T10" fmla="*/ 24 w 82"/>
                <a:gd name="T11" fmla="*/ 119 h 188"/>
                <a:gd name="T12" fmla="*/ 24 w 82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88">
                  <a:moveTo>
                    <a:pt x="24" y="188"/>
                  </a:moveTo>
                  <a:cubicBezTo>
                    <a:pt x="4" y="89"/>
                    <a:pt x="4" y="89"/>
                    <a:pt x="4" y="89"/>
                  </a:cubicBezTo>
                  <a:cubicBezTo>
                    <a:pt x="3" y="81"/>
                    <a:pt x="0" y="68"/>
                    <a:pt x="4" y="56"/>
                  </a:cubicBezTo>
                  <a:cubicBezTo>
                    <a:pt x="10" y="37"/>
                    <a:pt x="33" y="0"/>
                    <a:pt x="73" y="17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2" y="56"/>
                    <a:pt x="41" y="64"/>
                    <a:pt x="24" y="119"/>
                  </a:cubicBezTo>
                  <a:lnTo>
                    <a:pt x="24" y="188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5">
              <a:extLst>
                <a:ext uri="{FF2B5EF4-FFF2-40B4-BE49-F238E27FC236}">
                  <a16:creationId xmlns="" xmlns:a16="http://schemas.microsoft.com/office/drawing/2014/main" id="{1A05DF93-EA07-4B8F-956B-0F538BB3E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4" y="1311"/>
              <a:ext cx="157" cy="163"/>
            </a:xfrm>
            <a:custGeom>
              <a:avLst/>
              <a:gdLst>
                <a:gd name="T0" fmla="*/ 88 w 88"/>
                <a:gd name="T1" fmla="*/ 0 h 91"/>
                <a:gd name="T2" fmla="*/ 36 w 88"/>
                <a:gd name="T3" fmla="*/ 91 h 91"/>
                <a:gd name="T4" fmla="*/ 88 w 88"/>
                <a:gd name="T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91">
                  <a:moveTo>
                    <a:pt x="88" y="0"/>
                  </a:moveTo>
                  <a:cubicBezTo>
                    <a:pt x="88" y="13"/>
                    <a:pt x="76" y="70"/>
                    <a:pt x="36" y="91"/>
                  </a:cubicBezTo>
                  <a:cubicBezTo>
                    <a:pt x="36" y="91"/>
                    <a:pt x="0" y="15"/>
                    <a:pt x="88" y="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6">
              <a:extLst>
                <a:ext uri="{FF2B5EF4-FFF2-40B4-BE49-F238E27FC236}">
                  <a16:creationId xmlns="" xmlns:a16="http://schemas.microsoft.com/office/drawing/2014/main" id="{B52FD75B-41B9-4484-8702-9526C42BE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" y="1682"/>
              <a:ext cx="451" cy="470"/>
            </a:xfrm>
            <a:custGeom>
              <a:avLst/>
              <a:gdLst>
                <a:gd name="T0" fmla="*/ 201 w 252"/>
                <a:gd name="T1" fmla="*/ 168 h 262"/>
                <a:gd name="T2" fmla="*/ 201 w 252"/>
                <a:gd name="T3" fmla="*/ 168 h 262"/>
                <a:gd name="T4" fmla="*/ 201 w 252"/>
                <a:gd name="T5" fmla="*/ 0 h 262"/>
                <a:gd name="T6" fmla="*/ 46 w 252"/>
                <a:gd name="T7" fmla="*/ 0 h 262"/>
                <a:gd name="T8" fmla="*/ 46 w 252"/>
                <a:gd name="T9" fmla="*/ 168 h 262"/>
                <a:gd name="T10" fmla="*/ 0 w 252"/>
                <a:gd name="T11" fmla="*/ 189 h 262"/>
                <a:gd name="T12" fmla="*/ 125 w 252"/>
                <a:gd name="T13" fmla="*/ 261 h 262"/>
                <a:gd name="T14" fmla="*/ 252 w 252"/>
                <a:gd name="T15" fmla="*/ 193 h 262"/>
                <a:gd name="T16" fmla="*/ 201 w 252"/>
                <a:gd name="T17" fmla="*/ 16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262">
                  <a:moveTo>
                    <a:pt x="201" y="168"/>
                  </a:moveTo>
                  <a:cubicBezTo>
                    <a:pt x="201" y="168"/>
                    <a:pt x="201" y="168"/>
                    <a:pt x="201" y="168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11" y="259"/>
                    <a:pt x="125" y="261"/>
                  </a:cubicBezTo>
                  <a:cubicBezTo>
                    <a:pt x="240" y="262"/>
                    <a:pt x="252" y="193"/>
                    <a:pt x="252" y="193"/>
                  </a:cubicBezTo>
                  <a:lnTo>
                    <a:pt x="201" y="168"/>
                  </a:ln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7">
              <a:extLst>
                <a:ext uri="{FF2B5EF4-FFF2-40B4-BE49-F238E27FC236}">
                  <a16:creationId xmlns="" xmlns:a16="http://schemas.microsoft.com/office/drawing/2014/main" id="{F1B2E284-DA42-4ADD-9385-EA2FAF4B1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" y="1141"/>
              <a:ext cx="347" cy="441"/>
            </a:xfrm>
            <a:custGeom>
              <a:avLst/>
              <a:gdLst>
                <a:gd name="T0" fmla="*/ 0 w 194"/>
                <a:gd name="T1" fmla="*/ 75 h 246"/>
                <a:gd name="T2" fmla="*/ 117 w 194"/>
                <a:gd name="T3" fmla="*/ 40 h 246"/>
                <a:gd name="T4" fmla="*/ 191 w 194"/>
                <a:gd name="T5" fmla="*/ 119 h 246"/>
                <a:gd name="T6" fmla="*/ 194 w 194"/>
                <a:gd name="T7" fmla="*/ 146 h 246"/>
                <a:gd name="T8" fmla="*/ 172 w 194"/>
                <a:gd name="T9" fmla="*/ 246 h 246"/>
                <a:gd name="T10" fmla="*/ 89 w 194"/>
                <a:gd name="T11" fmla="*/ 108 h 246"/>
                <a:gd name="T12" fmla="*/ 9 w 194"/>
                <a:gd name="T13" fmla="*/ 114 h 246"/>
                <a:gd name="T14" fmla="*/ 0 w 194"/>
                <a:gd name="T15" fmla="*/ 75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" h="246">
                  <a:moveTo>
                    <a:pt x="0" y="75"/>
                  </a:moveTo>
                  <a:cubicBezTo>
                    <a:pt x="0" y="75"/>
                    <a:pt x="29" y="0"/>
                    <a:pt x="117" y="40"/>
                  </a:cubicBezTo>
                  <a:cubicBezTo>
                    <a:pt x="170" y="64"/>
                    <a:pt x="185" y="96"/>
                    <a:pt x="191" y="119"/>
                  </a:cubicBezTo>
                  <a:cubicBezTo>
                    <a:pt x="193" y="127"/>
                    <a:pt x="194" y="139"/>
                    <a:pt x="194" y="146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" y="114"/>
                    <a:pt x="9" y="114"/>
                    <a:pt x="9" y="114"/>
                  </a:cubicBezTo>
                  <a:lnTo>
                    <a:pt x="0" y="75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18">
              <a:extLst>
                <a:ext uri="{FF2B5EF4-FFF2-40B4-BE49-F238E27FC236}">
                  <a16:creationId xmlns="" xmlns:a16="http://schemas.microsoft.com/office/drawing/2014/main" id="{600F94F7-233A-4EF5-A27C-12D9ECB8C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9" y="1551"/>
              <a:ext cx="113" cy="140"/>
            </a:xfrm>
            <a:custGeom>
              <a:avLst/>
              <a:gdLst>
                <a:gd name="T0" fmla="*/ 9 w 63"/>
                <a:gd name="T1" fmla="*/ 17 h 78"/>
                <a:gd name="T2" fmla="*/ 41 w 63"/>
                <a:gd name="T3" fmla="*/ 8 h 78"/>
                <a:gd name="T4" fmla="*/ 21 w 63"/>
                <a:gd name="T5" fmla="*/ 76 h 78"/>
                <a:gd name="T6" fmla="*/ 0 w 63"/>
                <a:gd name="T7" fmla="*/ 70 h 78"/>
                <a:gd name="T8" fmla="*/ 9 w 63"/>
                <a:gd name="T9" fmla="*/ 1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8">
                  <a:moveTo>
                    <a:pt x="9" y="17"/>
                  </a:moveTo>
                  <a:cubicBezTo>
                    <a:pt x="9" y="17"/>
                    <a:pt x="20" y="0"/>
                    <a:pt x="41" y="8"/>
                  </a:cubicBezTo>
                  <a:cubicBezTo>
                    <a:pt x="63" y="17"/>
                    <a:pt x="53" y="69"/>
                    <a:pt x="21" y="76"/>
                  </a:cubicBezTo>
                  <a:cubicBezTo>
                    <a:pt x="21" y="76"/>
                    <a:pt x="9" y="78"/>
                    <a:pt x="0" y="70"/>
                  </a:cubicBezTo>
                  <a:cubicBezTo>
                    <a:pt x="0" y="70"/>
                    <a:pt x="8" y="32"/>
                    <a:pt x="9" y="17"/>
                  </a:cubicBezTo>
                  <a:close/>
                </a:path>
              </a:pathLst>
            </a:custGeom>
            <a:solidFill>
              <a:srgbClr val="F39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19">
              <a:extLst>
                <a:ext uri="{FF2B5EF4-FFF2-40B4-BE49-F238E27FC236}">
                  <a16:creationId xmlns="" xmlns:a16="http://schemas.microsoft.com/office/drawing/2014/main" id="{BC9CE313-83A3-4817-9B10-47AA4DE44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" y="1589"/>
              <a:ext cx="55" cy="48"/>
            </a:xfrm>
            <a:custGeom>
              <a:avLst/>
              <a:gdLst>
                <a:gd name="T0" fmla="*/ 31 w 31"/>
                <a:gd name="T1" fmla="*/ 6 h 27"/>
                <a:gd name="T2" fmla="*/ 0 w 31"/>
                <a:gd name="T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" h="27">
                  <a:moveTo>
                    <a:pt x="31" y="6"/>
                  </a:moveTo>
                  <a:cubicBezTo>
                    <a:pt x="31" y="6"/>
                    <a:pt x="13" y="0"/>
                    <a:pt x="0" y="27"/>
                  </a:cubicBezTo>
                </a:path>
              </a:pathLst>
            </a:custGeom>
            <a:noFill/>
            <a:ln w="17463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20">
              <a:extLst>
                <a:ext uri="{FF2B5EF4-FFF2-40B4-BE49-F238E27FC236}">
                  <a16:creationId xmlns="" xmlns:a16="http://schemas.microsoft.com/office/drawing/2014/main" id="{2C932E92-AADB-4692-87BE-9CD7AD1B7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" y="1551"/>
              <a:ext cx="111" cy="140"/>
            </a:xfrm>
            <a:custGeom>
              <a:avLst/>
              <a:gdLst>
                <a:gd name="T0" fmla="*/ 53 w 62"/>
                <a:gd name="T1" fmla="*/ 17 h 78"/>
                <a:gd name="T2" fmla="*/ 21 w 62"/>
                <a:gd name="T3" fmla="*/ 8 h 78"/>
                <a:gd name="T4" fmla="*/ 42 w 62"/>
                <a:gd name="T5" fmla="*/ 76 h 78"/>
                <a:gd name="T6" fmla="*/ 62 w 62"/>
                <a:gd name="T7" fmla="*/ 70 h 78"/>
                <a:gd name="T8" fmla="*/ 53 w 62"/>
                <a:gd name="T9" fmla="*/ 1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78">
                  <a:moveTo>
                    <a:pt x="53" y="17"/>
                  </a:moveTo>
                  <a:cubicBezTo>
                    <a:pt x="53" y="17"/>
                    <a:pt x="43" y="0"/>
                    <a:pt x="21" y="8"/>
                  </a:cubicBezTo>
                  <a:cubicBezTo>
                    <a:pt x="0" y="17"/>
                    <a:pt x="9" y="69"/>
                    <a:pt x="42" y="76"/>
                  </a:cubicBezTo>
                  <a:cubicBezTo>
                    <a:pt x="42" y="76"/>
                    <a:pt x="53" y="78"/>
                    <a:pt x="62" y="70"/>
                  </a:cubicBezTo>
                  <a:cubicBezTo>
                    <a:pt x="62" y="70"/>
                    <a:pt x="54" y="32"/>
                    <a:pt x="53" y="17"/>
                  </a:cubicBezTo>
                  <a:close/>
                </a:path>
              </a:pathLst>
            </a:custGeom>
            <a:solidFill>
              <a:srgbClr val="F39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21">
              <a:extLst>
                <a:ext uri="{FF2B5EF4-FFF2-40B4-BE49-F238E27FC236}">
                  <a16:creationId xmlns="" xmlns:a16="http://schemas.microsoft.com/office/drawing/2014/main" id="{ABB8DEAC-37CB-4B3B-85CB-3ED2757BE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" y="1589"/>
              <a:ext cx="55" cy="48"/>
            </a:xfrm>
            <a:custGeom>
              <a:avLst/>
              <a:gdLst>
                <a:gd name="T0" fmla="*/ 0 w 31"/>
                <a:gd name="T1" fmla="*/ 6 h 27"/>
                <a:gd name="T2" fmla="*/ 31 w 31"/>
                <a:gd name="T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" h="27">
                  <a:moveTo>
                    <a:pt x="0" y="6"/>
                  </a:moveTo>
                  <a:cubicBezTo>
                    <a:pt x="0" y="6"/>
                    <a:pt x="19" y="0"/>
                    <a:pt x="31" y="27"/>
                  </a:cubicBezTo>
                </a:path>
              </a:pathLst>
            </a:custGeom>
            <a:noFill/>
            <a:ln w="17463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22">
              <a:extLst>
                <a:ext uri="{FF2B5EF4-FFF2-40B4-BE49-F238E27FC236}">
                  <a16:creationId xmlns="" xmlns:a16="http://schemas.microsoft.com/office/drawing/2014/main" id="{49A966B5-A0F9-434D-8EBD-DFEEF44C6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" y="1292"/>
              <a:ext cx="412" cy="551"/>
            </a:xfrm>
            <a:custGeom>
              <a:avLst/>
              <a:gdLst>
                <a:gd name="T0" fmla="*/ 227 w 230"/>
                <a:gd name="T1" fmla="*/ 112 h 308"/>
                <a:gd name="T2" fmla="*/ 204 w 230"/>
                <a:gd name="T3" fmla="*/ 249 h 308"/>
                <a:gd name="T4" fmla="*/ 116 w 230"/>
                <a:gd name="T5" fmla="*/ 307 h 308"/>
                <a:gd name="T6" fmla="*/ 23 w 230"/>
                <a:gd name="T7" fmla="*/ 245 h 308"/>
                <a:gd name="T8" fmla="*/ 1 w 230"/>
                <a:gd name="T9" fmla="*/ 113 h 308"/>
                <a:gd name="T10" fmla="*/ 112 w 230"/>
                <a:gd name="T11" fmla="*/ 0 h 308"/>
                <a:gd name="T12" fmla="*/ 227 w 230"/>
                <a:gd name="T13" fmla="*/ 11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308">
                  <a:moveTo>
                    <a:pt x="227" y="112"/>
                  </a:moveTo>
                  <a:cubicBezTo>
                    <a:pt x="227" y="144"/>
                    <a:pt x="223" y="210"/>
                    <a:pt x="204" y="249"/>
                  </a:cubicBezTo>
                  <a:cubicBezTo>
                    <a:pt x="186" y="286"/>
                    <a:pt x="156" y="306"/>
                    <a:pt x="116" y="307"/>
                  </a:cubicBezTo>
                  <a:cubicBezTo>
                    <a:pt x="76" y="308"/>
                    <a:pt x="47" y="293"/>
                    <a:pt x="23" y="245"/>
                  </a:cubicBezTo>
                  <a:cubicBezTo>
                    <a:pt x="0" y="197"/>
                    <a:pt x="1" y="113"/>
                    <a:pt x="1" y="113"/>
                  </a:cubicBezTo>
                  <a:cubicBezTo>
                    <a:pt x="1" y="113"/>
                    <a:pt x="1" y="0"/>
                    <a:pt x="112" y="0"/>
                  </a:cubicBezTo>
                  <a:cubicBezTo>
                    <a:pt x="230" y="0"/>
                    <a:pt x="227" y="112"/>
                    <a:pt x="227" y="112"/>
                  </a:cubicBezTo>
                  <a:close/>
                </a:path>
              </a:pathLst>
            </a:custGeom>
            <a:solidFill>
              <a:srgbClr val="FFB1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23">
              <a:extLst>
                <a:ext uri="{FF2B5EF4-FFF2-40B4-BE49-F238E27FC236}">
                  <a16:creationId xmlns="" xmlns:a16="http://schemas.microsoft.com/office/drawing/2014/main" id="{E42694D0-C243-476F-AFDD-654394145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0" y="1774"/>
              <a:ext cx="276" cy="146"/>
            </a:xfrm>
            <a:custGeom>
              <a:avLst/>
              <a:gdLst>
                <a:gd name="T0" fmla="*/ 0 w 154"/>
                <a:gd name="T1" fmla="*/ 0 h 82"/>
                <a:gd name="T2" fmla="*/ 71 w 154"/>
                <a:gd name="T3" fmla="*/ 73 h 82"/>
                <a:gd name="T4" fmla="*/ 154 w 154"/>
                <a:gd name="T5" fmla="*/ 1 h 82"/>
                <a:gd name="T6" fmla="*/ 79 w 154"/>
                <a:gd name="T7" fmla="*/ 38 h 82"/>
                <a:gd name="T8" fmla="*/ 0 w 154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82">
                  <a:moveTo>
                    <a:pt x="0" y="0"/>
                  </a:moveTo>
                  <a:cubicBezTo>
                    <a:pt x="0" y="0"/>
                    <a:pt x="13" y="66"/>
                    <a:pt x="71" y="73"/>
                  </a:cubicBezTo>
                  <a:cubicBezTo>
                    <a:pt x="137" y="82"/>
                    <a:pt x="154" y="1"/>
                    <a:pt x="154" y="1"/>
                  </a:cubicBezTo>
                  <a:cubicBezTo>
                    <a:pt x="154" y="1"/>
                    <a:pt x="125" y="38"/>
                    <a:pt x="79" y="38"/>
                  </a:cubicBezTo>
                  <a:cubicBezTo>
                    <a:pt x="27" y="3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24">
              <a:extLst>
                <a:ext uri="{FF2B5EF4-FFF2-40B4-BE49-F238E27FC236}">
                  <a16:creationId xmlns="" xmlns:a16="http://schemas.microsoft.com/office/drawing/2014/main" id="{81329B93-B0C4-431D-BBF2-DB1257420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" y="1577"/>
              <a:ext cx="34" cy="62"/>
            </a:xfrm>
            <a:custGeom>
              <a:avLst/>
              <a:gdLst>
                <a:gd name="T0" fmla="*/ 0 w 19"/>
                <a:gd name="T1" fmla="*/ 0 h 35"/>
                <a:gd name="T2" fmla="*/ 0 w 19"/>
                <a:gd name="T3" fmla="*/ 26 h 35"/>
                <a:gd name="T4" fmla="*/ 0 w 19"/>
                <a:gd name="T5" fmla="*/ 29 h 35"/>
                <a:gd name="T6" fmla="*/ 10 w 19"/>
                <a:gd name="T7" fmla="*/ 34 h 35"/>
                <a:gd name="T8" fmla="*/ 19 w 19"/>
                <a:gd name="T9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5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8"/>
                    <a:pt x="0" y="29"/>
                  </a:cubicBezTo>
                  <a:cubicBezTo>
                    <a:pt x="2" y="33"/>
                    <a:pt x="6" y="35"/>
                    <a:pt x="10" y="34"/>
                  </a:cubicBezTo>
                  <a:cubicBezTo>
                    <a:pt x="19" y="32"/>
                    <a:pt x="19" y="32"/>
                    <a:pt x="19" y="32"/>
                  </a:cubicBezTo>
                </a:path>
              </a:pathLst>
            </a:custGeom>
            <a:noFill/>
            <a:ln w="17463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Oval 125">
              <a:extLst>
                <a:ext uri="{FF2B5EF4-FFF2-40B4-BE49-F238E27FC236}">
                  <a16:creationId xmlns="" xmlns:a16="http://schemas.microsoft.com/office/drawing/2014/main" id="{C4BE56D0-14F9-487E-B6B0-CF10C7076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7" y="1535"/>
              <a:ext cx="37" cy="38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Oval 126">
              <a:extLst>
                <a:ext uri="{FF2B5EF4-FFF2-40B4-BE49-F238E27FC236}">
                  <a16:creationId xmlns="" xmlns:a16="http://schemas.microsoft.com/office/drawing/2014/main" id="{3F75DB79-3829-49A4-BDFE-DDF754D13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9" y="1535"/>
              <a:ext cx="36" cy="38"/>
            </a:xfrm>
            <a:prstGeom prst="ellipse">
              <a:avLst/>
            </a:pr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7">
              <a:extLst>
                <a:ext uri="{FF2B5EF4-FFF2-40B4-BE49-F238E27FC236}">
                  <a16:creationId xmlns="" xmlns:a16="http://schemas.microsoft.com/office/drawing/2014/main" id="{6E51B4D0-2335-4F7C-872A-9627CFB48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0" y="1435"/>
              <a:ext cx="122" cy="61"/>
            </a:xfrm>
            <a:custGeom>
              <a:avLst/>
              <a:gdLst>
                <a:gd name="T0" fmla="*/ 0 w 68"/>
                <a:gd name="T1" fmla="*/ 16 h 34"/>
                <a:gd name="T2" fmla="*/ 68 w 68"/>
                <a:gd name="T3" fmla="*/ 34 h 34"/>
                <a:gd name="T4" fmla="*/ 37 w 68"/>
                <a:gd name="T5" fmla="*/ 7 h 34"/>
                <a:gd name="T6" fmla="*/ 0 w 68"/>
                <a:gd name="T7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34">
                  <a:moveTo>
                    <a:pt x="0" y="16"/>
                  </a:moveTo>
                  <a:cubicBezTo>
                    <a:pt x="68" y="34"/>
                    <a:pt x="68" y="34"/>
                    <a:pt x="68" y="34"/>
                  </a:cubicBezTo>
                  <a:cubicBezTo>
                    <a:pt x="68" y="34"/>
                    <a:pt x="65" y="14"/>
                    <a:pt x="37" y="7"/>
                  </a:cubicBezTo>
                  <a:cubicBezTo>
                    <a:pt x="9" y="0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28">
              <a:extLst>
                <a:ext uri="{FF2B5EF4-FFF2-40B4-BE49-F238E27FC236}">
                  <a16:creationId xmlns="" xmlns:a16="http://schemas.microsoft.com/office/drawing/2014/main" id="{99039198-CE7E-426F-810B-C7263EA80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1" y="1435"/>
              <a:ext cx="122" cy="61"/>
            </a:xfrm>
            <a:custGeom>
              <a:avLst/>
              <a:gdLst>
                <a:gd name="T0" fmla="*/ 68 w 68"/>
                <a:gd name="T1" fmla="*/ 16 h 34"/>
                <a:gd name="T2" fmla="*/ 0 w 68"/>
                <a:gd name="T3" fmla="*/ 34 h 34"/>
                <a:gd name="T4" fmla="*/ 31 w 68"/>
                <a:gd name="T5" fmla="*/ 7 h 34"/>
                <a:gd name="T6" fmla="*/ 68 w 68"/>
                <a:gd name="T7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34">
                  <a:moveTo>
                    <a:pt x="68" y="16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3" y="14"/>
                    <a:pt x="31" y="7"/>
                  </a:cubicBezTo>
                  <a:cubicBezTo>
                    <a:pt x="59" y="0"/>
                    <a:pt x="68" y="16"/>
                    <a:pt x="68" y="16"/>
                  </a:cubicBez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9">
              <a:extLst>
                <a:ext uri="{FF2B5EF4-FFF2-40B4-BE49-F238E27FC236}">
                  <a16:creationId xmlns="" xmlns:a16="http://schemas.microsoft.com/office/drawing/2014/main" id="{2C49F78D-BBA1-4C0B-81F4-F2051473D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" y="1671"/>
              <a:ext cx="136" cy="13"/>
            </a:xfrm>
            <a:custGeom>
              <a:avLst/>
              <a:gdLst>
                <a:gd name="T0" fmla="*/ 0 w 76"/>
                <a:gd name="T1" fmla="*/ 0 h 7"/>
                <a:gd name="T2" fmla="*/ 36 w 76"/>
                <a:gd name="T3" fmla="*/ 7 h 7"/>
                <a:gd name="T4" fmla="*/ 76 w 76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" h="7">
                  <a:moveTo>
                    <a:pt x="0" y="0"/>
                  </a:moveTo>
                  <a:cubicBezTo>
                    <a:pt x="0" y="0"/>
                    <a:pt x="10" y="7"/>
                    <a:pt x="36" y="7"/>
                  </a:cubicBezTo>
                  <a:cubicBezTo>
                    <a:pt x="60" y="7"/>
                    <a:pt x="76" y="0"/>
                    <a:pt x="76" y="0"/>
                  </a:cubicBezTo>
                </a:path>
              </a:pathLst>
            </a:custGeom>
            <a:noFill/>
            <a:ln w="17463" cap="rnd">
              <a:solidFill>
                <a:srgbClr val="28282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130">
              <a:extLst>
                <a:ext uri="{FF2B5EF4-FFF2-40B4-BE49-F238E27FC236}">
                  <a16:creationId xmlns="" xmlns:a16="http://schemas.microsoft.com/office/drawing/2014/main" id="{FE0855A5-F638-4B41-BF0A-25E338BFF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4" y="1482"/>
              <a:ext cx="154" cy="155"/>
            </a:xfrm>
            <a:prstGeom prst="ellipse">
              <a:avLst/>
            </a:prstGeom>
            <a:noFill/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Oval 131">
              <a:extLst>
                <a:ext uri="{FF2B5EF4-FFF2-40B4-BE49-F238E27FC236}">
                  <a16:creationId xmlns="" xmlns:a16="http://schemas.microsoft.com/office/drawing/2014/main" id="{4F756656-D4BF-4F32-8234-9C46B9E18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4" y="1482"/>
              <a:ext cx="154" cy="155"/>
            </a:xfrm>
            <a:prstGeom prst="ellipse">
              <a:avLst/>
            </a:prstGeom>
            <a:noFill/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32">
              <a:extLst>
                <a:ext uri="{FF2B5EF4-FFF2-40B4-BE49-F238E27FC236}">
                  <a16:creationId xmlns="" xmlns:a16="http://schemas.microsoft.com/office/drawing/2014/main" id="{4293A1B1-D114-4B70-A060-9B47D50D6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" y="1543"/>
              <a:ext cx="36" cy="16"/>
            </a:xfrm>
            <a:custGeom>
              <a:avLst/>
              <a:gdLst>
                <a:gd name="T0" fmla="*/ 0 w 20"/>
                <a:gd name="T1" fmla="*/ 9 h 9"/>
                <a:gd name="T2" fmla="*/ 20 w 20"/>
                <a:gd name="T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9">
                  <a:moveTo>
                    <a:pt x="0" y="9"/>
                  </a:moveTo>
                  <a:cubicBezTo>
                    <a:pt x="0" y="9"/>
                    <a:pt x="10" y="0"/>
                    <a:pt x="20" y="9"/>
                  </a:cubicBezTo>
                </a:path>
              </a:pathLst>
            </a:custGeom>
            <a:noFill/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133">
              <a:extLst>
                <a:ext uri="{FF2B5EF4-FFF2-40B4-BE49-F238E27FC236}">
                  <a16:creationId xmlns="" xmlns:a16="http://schemas.microsoft.com/office/drawing/2014/main" id="{78C15B69-C671-45B2-A5A9-1E9CC5F553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67" y="1559"/>
              <a:ext cx="27" cy="0"/>
            </a:xfrm>
            <a:prstGeom prst="line">
              <a:avLst/>
            </a:prstGeom>
            <a:noFill/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134">
              <a:extLst>
                <a:ext uri="{FF2B5EF4-FFF2-40B4-BE49-F238E27FC236}">
                  <a16:creationId xmlns="" xmlns:a16="http://schemas.microsoft.com/office/drawing/2014/main" id="{EFA8E307-0BC4-4087-A077-0F513CAC95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8" y="1559"/>
              <a:ext cx="29" cy="0"/>
            </a:xfrm>
            <a:prstGeom prst="line">
              <a:avLst/>
            </a:prstGeom>
            <a:noFill/>
            <a:ln w="238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5">
              <a:extLst>
                <a:ext uri="{FF2B5EF4-FFF2-40B4-BE49-F238E27FC236}">
                  <a16:creationId xmlns="" xmlns:a16="http://schemas.microsoft.com/office/drawing/2014/main" id="{C618A2B5-B533-4DF0-AD4D-EDB454A1C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0" y="1272"/>
              <a:ext cx="346" cy="228"/>
            </a:xfrm>
            <a:custGeom>
              <a:avLst/>
              <a:gdLst>
                <a:gd name="T0" fmla="*/ 0 w 193"/>
                <a:gd name="T1" fmla="*/ 25 h 127"/>
                <a:gd name="T2" fmla="*/ 115 w 193"/>
                <a:gd name="T3" fmla="*/ 82 h 127"/>
                <a:gd name="T4" fmla="*/ 193 w 193"/>
                <a:gd name="T5" fmla="*/ 127 h 127"/>
                <a:gd name="T6" fmla="*/ 179 w 193"/>
                <a:gd name="T7" fmla="*/ 25 h 127"/>
                <a:gd name="T8" fmla="*/ 83 w 193"/>
                <a:gd name="T9" fmla="*/ 0 h 127"/>
                <a:gd name="T10" fmla="*/ 0 w 193"/>
                <a:gd name="T11" fmla="*/ 2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" h="127">
                  <a:moveTo>
                    <a:pt x="0" y="25"/>
                  </a:moveTo>
                  <a:cubicBezTo>
                    <a:pt x="0" y="25"/>
                    <a:pt x="21" y="84"/>
                    <a:pt x="115" y="82"/>
                  </a:cubicBezTo>
                  <a:cubicBezTo>
                    <a:pt x="178" y="81"/>
                    <a:pt x="193" y="127"/>
                    <a:pt x="193" y="127"/>
                  </a:cubicBezTo>
                  <a:cubicBezTo>
                    <a:pt x="193" y="127"/>
                    <a:pt x="182" y="24"/>
                    <a:pt x="179" y="25"/>
                  </a:cubicBezTo>
                  <a:cubicBezTo>
                    <a:pt x="176" y="26"/>
                    <a:pt x="83" y="0"/>
                    <a:pt x="83" y="0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69933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>
            <a:extLst>
              <a:ext uri="{FF2B5EF4-FFF2-40B4-BE49-F238E27FC236}">
                <a16:creationId xmlns="" xmlns:a16="http://schemas.microsoft.com/office/drawing/2014/main" id="{C3DD7D3C-22DF-3242-905F-1B3623BF6267}"/>
              </a:ext>
            </a:extLst>
          </p:cNvPr>
          <p:cNvSpPr/>
          <p:nvPr/>
        </p:nvSpPr>
        <p:spPr>
          <a:xfrm rot="18900000">
            <a:off x="1581955" y="2481361"/>
            <a:ext cx="6612904" cy="7866707"/>
          </a:xfrm>
          <a:custGeom>
            <a:avLst/>
            <a:gdLst>
              <a:gd name="connsiteX0" fmla="*/ 6290085 w 6612904"/>
              <a:gd name="connsiteY0" fmla="*/ 322819 h 7866707"/>
              <a:gd name="connsiteX1" fmla="*/ 6612904 w 6612904"/>
              <a:gd name="connsiteY1" fmla="*/ 1102174 h 7866707"/>
              <a:gd name="connsiteX2" fmla="*/ 6612904 w 6612904"/>
              <a:gd name="connsiteY2" fmla="*/ 7866707 h 7866707"/>
              <a:gd name="connsiteX3" fmla="*/ 0 w 6612904"/>
              <a:gd name="connsiteY3" fmla="*/ 1253803 h 7866707"/>
              <a:gd name="connsiteX4" fmla="*/ 0 w 6612904"/>
              <a:gd name="connsiteY4" fmla="*/ 1102173 h 7866707"/>
              <a:gd name="connsiteX5" fmla="*/ 1102173 w 6612904"/>
              <a:gd name="connsiteY5" fmla="*/ 0 h 7866707"/>
              <a:gd name="connsiteX6" fmla="*/ 5510731 w 6612904"/>
              <a:gd name="connsiteY6" fmla="*/ 0 h 7866707"/>
              <a:gd name="connsiteX7" fmla="*/ 6290085 w 6612904"/>
              <a:gd name="connsiteY7" fmla="*/ 322819 h 7866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12904" h="7866707">
                <a:moveTo>
                  <a:pt x="6290085" y="322819"/>
                </a:moveTo>
                <a:cubicBezTo>
                  <a:pt x="6489539" y="522273"/>
                  <a:pt x="6612904" y="797817"/>
                  <a:pt x="6612904" y="1102174"/>
                </a:cubicBezTo>
                <a:lnTo>
                  <a:pt x="6612904" y="7866707"/>
                </a:lnTo>
                <a:lnTo>
                  <a:pt x="0" y="1253803"/>
                </a:lnTo>
                <a:lnTo>
                  <a:pt x="0" y="1102173"/>
                </a:lnTo>
                <a:cubicBezTo>
                  <a:pt x="0" y="493460"/>
                  <a:pt x="493460" y="0"/>
                  <a:pt x="1102173" y="0"/>
                </a:cubicBezTo>
                <a:lnTo>
                  <a:pt x="5510731" y="0"/>
                </a:lnTo>
                <a:cubicBezTo>
                  <a:pt x="5815088" y="0"/>
                  <a:pt x="6090631" y="123365"/>
                  <a:pt x="6290085" y="322819"/>
                </a:cubicBezTo>
                <a:close/>
              </a:path>
            </a:pathLst>
          </a:custGeom>
          <a:solidFill>
            <a:srgbClr val="EAD6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 36">
            <a:extLst>
              <a:ext uri="{FF2B5EF4-FFF2-40B4-BE49-F238E27FC236}">
                <a16:creationId xmlns="" xmlns:a16="http://schemas.microsoft.com/office/drawing/2014/main" id="{54AB41EF-9C15-FE4A-AE39-4ABBC26F60D2}"/>
              </a:ext>
            </a:extLst>
          </p:cNvPr>
          <p:cNvSpPr/>
          <p:nvPr/>
        </p:nvSpPr>
        <p:spPr>
          <a:xfrm rot="18900000">
            <a:off x="-714368" y="3628805"/>
            <a:ext cx="1428737" cy="1428737"/>
          </a:xfrm>
          <a:custGeom>
            <a:avLst/>
            <a:gdLst>
              <a:gd name="connsiteX0" fmla="*/ 1428737 w 1428737"/>
              <a:gd name="connsiteY0" fmla="*/ 0 h 1428737"/>
              <a:gd name="connsiteX1" fmla="*/ 1428737 w 1428737"/>
              <a:gd name="connsiteY1" fmla="*/ 1029987 h 1428737"/>
              <a:gd name="connsiteX2" fmla="*/ 1029987 w 1428737"/>
              <a:gd name="connsiteY2" fmla="*/ 1428737 h 1428737"/>
              <a:gd name="connsiteX3" fmla="*/ 0 w 1428737"/>
              <a:gd name="connsiteY3" fmla="*/ 1428737 h 1428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8737" h="1428737">
                <a:moveTo>
                  <a:pt x="1428737" y="0"/>
                </a:moveTo>
                <a:lnTo>
                  <a:pt x="1428737" y="1029987"/>
                </a:lnTo>
                <a:cubicBezTo>
                  <a:pt x="1428737" y="1250211"/>
                  <a:pt x="1250211" y="1428737"/>
                  <a:pt x="1029987" y="1428737"/>
                </a:cubicBezTo>
                <a:lnTo>
                  <a:pt x="0" y="14287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9D34AB-D7CD-ED44-A841-5011E9371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Resume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4D5FE841-62AC-BD4F-81D6-2BABEB3690CD}"/>
              </a:ext>
            </a:extLst>
          </p:cNvPr>
          <p:cNvSpPr txBox="1"/>
          <p:nvPr/>
        </p:nvSpPr>
        <p:spPr>
          <a:xfrm>
            <a:off x="1629059" y="5179685"/>
            <a:ext cx="14210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5D4EF98-3414-BE4F-A0CE-5AD3770EB5DD}"/>
              </a:ext>
            </a:extLst>
          </p:cNvPr>
          <p:cNvSpPr/>
          <p:nvPr/>
        </p:nvSpPr>
        <p:spPr>
          <a:xfrm>
            <a:off x="3911618" y="4025790"/>
            <a:ext cx="2495779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Ut </a:t>
            </a:r>
            <a:r>
              <a:rPr lang="en-ID" sz="1400" dirty="0" err="1">
                <a:latin typeface="Segoe UI Light" panose="020B0502040204020203" pitchFamily="34" charset="0"/>
              </a:rPr>
              <a:t>enim</a:t>
            </a:r>
            <a:r>
              <a:rPr lang="en-ID" sz="1400" dirty="0">
                <a:latin typeface="Segoe UI Light" panose="020B0502040204020203" pitchFamily="34" charset="0"/>
              </a:rPr>
              <a:t> ad minim </a:t>
            </a:r>
            <a:r>
              <a:rPr lang="en-ID" sz="1400" dirty="0" err="1">
                <a:latin typeface="Segoe UI Light" panose="020B0502040204020203" pitchFamily="34" charset="0"/>
              </a:rPr>
              <a:t>veniam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quis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nostrud</a:t>
            </a:r>
            <a:r>
              <a:rPr lang="en-ID" sz="1400" dirty="0">
                <a:latin typeface="Segoe UI Light" panose="020B0502040204020203" pitchFamily="34" charset="0"/>
              </a:rPr>
              <a:t> exercitation </a:t>
            </a:r>
            <a:r>
              <a:rPr lang="en-ID" sz="1400" dirty="0" err="1">
                <a:latin typeface="Segoe UI Light" panose="020B0502040204020203" pitchFamily="34" charset="0"/>
              </a:rPr>
              <a:t>ullamco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laboris</a:t>
            </a:r>
            <a:r>
              <a:rPr lang="en-ID" sz="1400" dirty="0">
                <a:latin typeface="Segoe UI Light" panose="020B0502040204020203" pitchFamily="34" charset="0"/>
              </a:rPr>
              <a:t> nisi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aliquip</a:t>
            </a:r>
            <a:r>
              <a:rPr lang="en-ID" sz="1400" dirty="0">
                <a:latin typeface="Segoe UI Light" panose="020B0502040204020203" pitchFamily="34" charset="0"/>
              </a:rPr>
              <a:t> ex </a:t>
            </a:r>
            <a:r>
              <a:rPr lang="en-ID" sz="1400" dirty="0" err="1">
                <a:latin typeface="Segoe UI Light" panose="020B0502040204020203" pitchFamily="34" charset="0"/>
              </a:rPr>
              <a:t>ea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commodo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consequat</a:t>
            </a:r>
            <a:r>
              <a:rPr lang="en-ID" sz="1400" dirty="0">
                <a:latin typeface="Segoe UI Light" panose="020B0502040204020203" pitchFamily="34" charset="0"/>
              </a:rPr>
              <a:t>.</a:t>
            </a:r>
            <a:endParaRPr lang="en-US" sz="1400" dirty="0">
              <a:latin typeface="Segoe UI Light" panose="020B0502040204020203" pitchFamily="3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="" xmlns:a16="http://schemas.microsoft.com/office/drawing/2014/main" id="{4BB7D250-0C9F-F041-9877-E09E543F2B8C}"/>
              </a:ext>
            </a:extLst>
          </p:cNvPr>
          <p:cNvSpPr/>
          <p:nvPr/>
        </p:nvSpPr>
        <p:spPr>
          <a:xfrm rot="2700000">
            <a:off x="5387315" y="2287616"/>
            <a:ext cx="739302" cy="739302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2EFDAB08-FC76-6144-B9B8-35E49845469D}"/>
              </a:ext>
            </a:extLst>
          </p:cNvPr>
          <p:cNvSpPr txBox="1"/>
          <p:nvPr/>
        </p:nvSpPr>
        <p:spPr>
          <a:xfrm>
            <a:off x="6578809" y="2023877"/>
            <a:ext cx="377993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D972FC15-8A2E-B34E-804E-C6B387FE349F}"/>
              </a:ext>
            </a:extLst>
          </p:cNvPr>
          <p:cNvSpPr/>
          <p:nvPr/>
        </p:nvSpPr>
        <p:spPr>
          <a:xfrm>
            <a:off x="6578809" y="2409448"/>
            <a:ext cx="3779937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  <a:endParaRPr lang="en-US" sz="1400" dirty="0">
              <a:latin typeface="Segoe UI Light" panose="020B0502040204020203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BB6BB898-21BE-F84C-857B-33F6C20EC70D}"/>
              </a:ext>
            </a:extLst>
          </p:cNvPr>
          <p:cNvCxnSpPr>
            <a:cxnSpLocks/>
          </p:cNvCxnSpPr>
          <p:nvPr/>
        </p:nvCxnSpPr>
        <p:spPr>
          <a:xfrm flipH="1">
            <a:off x="6578809" y="2324384"/>
            <a:ext cx="42994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308A3C37-FE53-FE43-905F-D01A0AE9899D}"/>
              </a:ext>
            </a:extLst>
          </p:cNvPr>
          <p:cNvSpPr/>
          <p:nvPr/>
        </p:nvSpPr>
        <p:spPr>
          <a:xfrm rot="2700000">
            <a:off x="6808565" y="3617109"/>
            <a:ext cx="739302" cy="739302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C610E5CF-EF30-0446-8218-7441781D75DD}"/>
              </a:ext>
            </a:extLst>
          </p:cNvPr>
          <p:cNvSpPr txBox="1"/>
          <p:nvPr/>
        </p:nvSpPr>
        <p:spPr>
          <a:xfrm>
            <a:off x="8000059" y="3353370"/>
            <a:ext cx="28942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BA77CEB2-56A6-B540-ACF9-BD6E50C72AFC}"/>
              </a:ext>
            </a:extLst>
          </p:cNvPr>
          <p:cNvSpPr/>
          <p:nvPr/>
        </p:nvSpPr>
        <p:spPr>
          <a:xfrm>
            <a:off x="8000059" y="3738941"/>
            <a:ext cx="2894233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  <a:endParaRPr lang="en-US" sz="1400" dirty="0">
              <a:latin typeface="Segoe UI Light" panose="020B0502040204020203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8D8A6BBE-2C9A-8042-9EDC-2FC1CF7F222A}"/>
              </a:ext>
            </a:extLst>
          </p:cNvPr>
          <p:cNvCxnSpPr>
            <a:cxnSpLocks/>
          </p:cNvCxnSpPr>
          <p:nvPr/>
        </p:nvCxnSpPr>
        <p:spPr>
          <a:xfrm flipH="1">
            <a:off x="8000059" y="3653877"/>
            <a:ext cx="28781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="" xmlns:a16="http://schemas.microsoft.com/office/drawing/2014/main" id="{292CA009-D034-6D45-B3F1-A32B58612987}"/>
              </a:ext>
            </a:extLst>
          </p:cNvPr>
          <p:cNvSpPr/>
          <p:nvPr/>
        </p:nvSpPr>
        <p:spPr>
          <a:xfrm rot="2700000">
            <a:off x="8229615" y="5103876"/>
            <a:ext cx="739302" cy="739302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2AFFAD40-1113-B441-87E9-8B35AB713ECD}"/>
              </a:ext>
            </a:extLst>
          </p:cNvPr>
          <p:cNvSpPr txBox="1"/>
          <p:nvPr/>
        </p:nvSpPr>
        <p:spPr>
          <a:xfrm>
            <a:off x="9421109" y="4840137"/>
            <a:ext cx="289423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4FDE58E8-9448-D941-A60B-E1D4A1D79CBC}"/>
              </a:ext>
            </a:extLst>
          </p:cNvPr>
          <p:cNvSpPr/>
          <p:nvPr/>
        </p:nvSpPr>
        <p:spPr>
          <a:xfrm>
            <a:off x="9421108" y="5225708"/>
            <a:ext cx="2237491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  <a:endParaRPr lang="en-US" sz="1400" dirty="0">
              <a:latin typeface="Segoe UI Light" panose="020B0502040204020203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CB3AB78F-B8C1-1F4C-AF11-FD02F12DD255}"/>
              </a:ext>
            </a:extLst>
          </p:cNvPr>
          <p:cNvCxnSpPr>
            <a:cxnSpLocks/>
          </p:cNvCxnSpPr>
          <p:nvPr/>
        </p:nvCxnSpPr>
        <p:spPr>
          <a:xfrm flipH="1">
            <a:off x="9421109" y="5140644"/>
            <a:ext cx="20065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B4B13F79-0BEF-B145-970C-2AD43B4A1D55}"/>
              </a:ext>
            </a:extLst>
          </p:cNvPr>
          <p:cNvSpPr txBox="1"/>
          <p:nvPr/>
        </p:nvSpPr>
        <p:spPr>
          <a:xfrm>
            <a:off x="1220839" y="5533895"/>
            <a:ext cx="223749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" panose="020B0502040204020203" pitchFamily="34" charset="0"/>
              </a:rPr>
              <a:t>Lorem Ipsum Dolor Sir </a:t>
            </a:r>
            <a:r>
              <a:rPr lang="en-US" sz="1400" dirty="0" err="1">
                <a:latin typeface="Segoe UI Light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400" dirty="0">
              <a:latin typeface="Segoe UI Light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Freeform 35">
            <a:extLst>
              <a:ext uri="{FF2B5EF4-FFF2-40B4-BE49-F238E27FC236}">
                <a16:creationId xmlns="" xmlns:a16="http://schemas.microsoft.com/office/drawing/2014/main" id="{870F17F6-A8F7-F347-9D06-E7DB0D62EC30}"/>
              </a:ext>
            </a:extLst>
          </p:cNvPr>
          <p:cNvSpPr/>
          <p:nvPr/>
        </p:nvSpPr>
        <p:spPr>
          <a:xfrm rot="18900000">
            <a:off x="9530700" y="-1274706"/>
            <a:ext cx="2377055" cy="2965535"/>
          </a:xfrm>
          <a:custGeom>
            <a:avLst/>
            <a:gdLst>
              <a:gd name="connsiteX0" fmla="*/ 0 w 2377055"/>
              <a:gd name="connsiteY0" fmla="*/ 0 h 2965535"/>
              <a:gd name="connsiteX1" fmla="*/ 2377055 w 2377055"/>
              <a:gd name="connsiteY1" fmla="*/ 2377055 h 2965535"/>
              <a:gd name="connsiteX2" fmla="*/ 1788575 w 2377055"/>
              <a:gd name="connsiteY2" fmla="*/ 2965535 h 2965535"/>
              <a:gd name="connsiteX3" fmla="*/ 835916 w 2377055"/>
              <a:gd name="connsiteY3" fmla="*/ 2965535 h 2965535"/>
              <a:gd name="connsiteX4" fmla="*/ 0 w 2377055"/>
              <a:gd name="connsiteY4" fmla="*/ 2129619 h 296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055" h="2965535">
                <a:moveTo>
                  <a:pt x="0" y="0"/>
                </a:moveTo>
                <a:lnTo>
                  <a:pt x="2377055" y="2377055"/>
                </a:lnTo>
                <a:lnTo>
                  <a:pt x="1788575" y="2965535"/>
                </a:lnTo>
                <a:lnTo>
                  <a:pt x="835916" y="2965535"/>
                </a:lnTo>
                <a:cubicBezTo>
                  <a:pt x="374252" y="2965535"/>
                  <a:pt x="0" y="2591283"/>
                  <a:pt x="0" y="212961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85108F35-36D6-7540-A644-7AFA209B63EC}"/>
              </a:ext>
            </a:extLst>
          </p:cNvPr>
          <p:cNvGrpSpPr/>
          <p:nvPr/>
        </p:nvGrpSpPr>
        <p:grpSpPr>
          <a:xfrm>
            <a:off x="5560804" y="2412088"/>
            <a:ext cx="392324" cy="388759"/>
            <a:chOff x="5582136" y="2409448"/>
            <a:chExt cx="392324" cy="388759"/>
          </a:xfrm>
        </p:grpSpPr>
        <p:sp>
          <p:nvSpPr>
            <p:cNvPr id="40" name="Freeform 140">
              <a:extLst>
                <a:ext uri="{FF2B5EF4-FFF2-40B4-BE49-F238E27FC236}">
                  <a16:creationId xmlns="" xmlns:a16="http://schemas.microsoft.com/office/drawing/2014/main" id="{88DF39DE-4A41-2644-A221-FDA242849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136" y="2646627"/>
              <a:ext cx="219345" cy="151580"/>
            </a:xfrm>
            <a:custGeom>
              <a:avLst/>
              <a:gdLst>
                <a:gd name="T0" fmla="*/ 32 w 52"/>
                <a:gd name="T1" fmla="*/ 16 h 36"/>
                <a:gd name="T2" fmla="*/ 32 w 52"/>
                <a:gd name="T3" fmla="*/ 8 h 36"/>
                <a:gd name="T4" fmla="*/ 36 w 52"/>
                <a:gd name="T5" fmla="*/ 8 h 36"/>
                <a:gd name="T6" fmla="*/ 36 w 52"/>
                <a:gd name="T7" fmla="*/ 0 h 36"/>
                <a:gd name="T8" fmla="*/ 16 w 52"/>
                <a:gd name="T9" fmla="*/ 0 h 36"/>
                <a:gd name="T10" fmla="*/ 16 w 52"/>
                <a:gd name="T11" fmla="*/ 8 h 36"/>
                <a:gd name="T12" fmla="*/ 20 w 52"/>
                <a:gd name="T13" fmla="*/ 8 h 36"/>
                <a:gd name="T14" fmla="*/ 20 w 52"/>
                <a:gd name="T15" fmla="*/ 16 h 36"/>
                <a:gd name="T16" fmla="*/ 0 w 52"/>
                <a:gd name="T17" fmla="*/ 36 h 36"/>
                <a:gd name="T18" fmla="*/ 52 w 52"/>
                <a:gd name="T19" fmla="*/ 36 h 36"/>
                <a:gd name="T20" fmla="*/ 32 w 52"/>
                <a:gd name="T21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36">
                  <a:moveTo>
                    <a:pt x="32" y="16"/>
                  </a:moveTo>
                  <a:cubicBezTo>
                    <a:pt x="32" y="8"/>
                    <a:pt x="32" y="8"/>
                    <a:pt x="32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8" y="18"/>
                    <a:pt x="1" y="24"/>
                    <a:pt x="0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24"/>
                    <a:pt x="44" y="18"/>
                    <a:pt x="32" y="16"/>
                  </a:cubicBez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Line 141">
              <a:extLst>
                <a:ext uri="{FF2B5EF4-FFF2-40B4-BE49-F238E27FC236}">
                  <a16:creationId xmlns="" xmlns:a16="http://schemas.microsoft.com/office/drawing/2014/main" id="{F1A64613-139E-9644-9560-880A82DADF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55115" y="2413015"/>
              <a:ext cx="206862" cy="206862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42">
              <a:extLst>
                <a:ext uri="{FF2B5EF4-FFF2-40B4-BE49-F238E27FC236}">
                  <a16:creationId xmlns="" xmlns:a16="http://schemas.microsoft.com/office/drawing/2014/main" id="{90E8D41B-8E41-7A48-9AFB-F7A17478B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4032" y="2409448"/>
              <a:ext cx="139097" cy="181896"/>
            </a:xfrm>
            <a:custGeom>
              <a:avLst/>
              <a:gdLst>
                <a:gd name="T0" fmla="*/ 5 w 33"/>
                <a:gd name="T1" fmla="*/ 43 h 43"/>
                <a:gd name="T2" fmla="*/ 16 w 33"/>
                <a:gd name="T3" fmla="*/ 12 h 43"/>
                <a:gd name="T4" fmla="*/ 33 w 33"/>
                <a:gd name="T5" fmla="*/ 0 h 43"/>
                <a:gd name="T6" fmla="*/ 33 w 33"/>
                <a:gd name="T7" fmla="*/ 1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43">
                  <a:moveTo>
                    <a:pt x="5" y="43"/>
                  </a:moveTo>
                  <a:cubicBezTo>
                    <a:pt x="0" y="38"/>
                    <a:pt x="5" y="24"/>
                    <a:pt x="16" y="12"/>
                  </a:cubicBezTo>
                  <a:cubicBezTo>
                    <a:pt x="22" y="6"/>
                    <a:pt x="29" y="2"/>
                    <a:pt x="33" y="0"/>
                  </a:cubicBezTo>
                  <a:cubicBezTo>
                    <a:pt x="33" y="15"/>
                    <a:pt x="33" y="15"/>
                    <a:pt x="33" y="15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Line 143">
              <a:extLst>
                <a:ext uri="{FF2B5EF4-FFF2-40B4-BE49-F238E27FC236}">
                  <a16:creationId xmlns="" xmlns:a16="http://schemas.microsoft.com/office/drawing/2014/main" id="{E3CCB365-A684-A84D-95C6-BD71201537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7846" y="2527145"/>
              <a:ext cx="80249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4">
              <a:extLst>
                <a:ext uri="{FF2B5EF4-FFF2-40B4-BE49-F238E27FC236}">
                  <a16:creationId xmlns="" xmlns:a16="http://schemas.microsoft.com/office/drawing/2014/main" id="{07D9AE5B-AC23-1F4D-8E31-9ADC905A6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3647" y="2561028"/>
              <a:ext cx="119481" cy="46366"/>
            </a:xfrm>
            <a:custGeom>
              <a:avLst/>
              <a:gdLst>
                <a:gd name="T0" fmla="*/ 7 w 28"/>
                <a:gd name="T1" fmla="*/ 0 h 11"/>
                <a:gd name="T2" fmla="*/ 28 w 28"/>
                <a:gd name="T3" fmla="*/ 0 h 11"/>
                <a:gd name="T4" fmla="*/ 0 w 28"/>
                <a:gd name="T5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1">
                  <a:moveTo>
                    <a:pt x="7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7" y="10"/>
                    <a:pt x="4" y="11"/>
                    <a:pt x="0" y="7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145">
              <a:extLst>
                <a:ext uri="{FF2B5EF4-FFF2-40B4-BE49-F238E27FC236}">
                  <a16:creationId xmlns="" xmlns:a16="http://schemas.microsoft.com/office/drawing/2014/main" id="{8D531920-3E9C-344E-BFA4-BC58B08E3B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1729" y="2413015"/>
              <a:ext cx="92731" cy="80249"/>
            </a:xfrm>
            <a:custGeom>
              <a:avLst/>
              <a:gdLst>
                <a:gd name="T0" fmla="*/ 19 w 22"/>
                <a:gd name="T1" fmla="*/ 0 h 19"/>
                <a:gd name="T2" fmla="*/ 17 w 22"/>
                <a:gd name="T3" fmla="*/ 19 h 19"/>
                <a:gd name="T4" fmla="*/ 0 w 22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9">
                  <a:moveTo>
                    <a:pt x="19" y="0"/>
                  </a:moveTo>
                  <a:cubicBezTo>
                    <a:pt x="22" y="4"/>
                    <a:pt x="21" y="11"/>
                    <a:pt x="17" y="19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77BAA74E-26F0-5F40-875C-77644C3F20AA}"/>
              </a:ext>
            </a:extLst>
          </p:cNvPr>
          <p:cNvGrpSpPr/>
          <p:nvPr/>
        </p:nvGrpSpPr>
        <p:grpSpPr>
          <a:xfrm>
            <a:off x="7013116" y="3835948"/>
            <a:ext cx="330200" cy="301625"/>
            <a:chOff x="5562600" y="1465263"/>
            <a:chExt cx="330200" cy="301625"/>
          </a:xfrm>
        </p:grpSpPr>
        <p:sp>
          <p:nvSpPr>
            <p:cNvPr id="48" name="Freeform 243">
              <a:extLst>
                <a:ext uri="{FF2B5EF4-FFF2-40B4-BE49-F238E27FC236}">
                  <a16:creationId xmlns="" xmlns:a16="http://schemas.microsoft.com/office/drawing/2014/main" id="{83935333-6E19-354E-BC8B-A49D0EAD0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1465263"/>
              <a:ext cx="330200" cy="301625"/>
            </a:xfrm>
            <a:custGeom>
              <a:avLst/>
              <a:gdLst>
                <a:gd name="T0" fmla="*/ 44 w 88"/>
                <a:gd name="T1" fmla="*/ 14 h 80"/>
                <a:gd name="T2" fmla="*/ 88 w 88"/>
                <a:gd name="T3" fmla="*/ 0 h 80"/>
                <a:gd name="T4" fmla="*/ 88 w 88"/>
                <a:gd name="T5" fmla="*/ 66 h 80"/>
                <a:gd name="T6" fmla="*/ 44 w 88"/>
                <a:gd name="T7" fmla="*/ 80 h 80"/>
                <a:gd name="T8" fmla="*/ 0 w 88"/>
                <a:gd name="T9" fmla="*/ 66 h 80"/>
                <a:gd name="T10" fmla="*/ 0 w 88"/>
                <a:gd name="T11" fmla="*/ 0 h 80"/>
                <a:gd name="T12" fmla="*/ 44 w 88"/>
                <a:gd name="T13" fmla="*/ 1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80">
                  <a:moveTo>
                    <a:pt x="44" y="14"/>
                  </a:moveTo>
                  <a:cubicBezTo>
                    <a:pt x="44" y="6"/>
                    <a:pt x="65" y="0"/>
                    <a:pt x="88" y="0"/>
                  </a:cubicBezTo>
                  <a:cubicBezTo>
                    <a:pt x="88" y="66"/>
                    <a:pt x="88" y="66"/>
                    <a:pt x="88" y="66"/>
                  </a:cubicBezTo>
                  <a:cubicBezTo>
                    <a:pt x="65" y="66"/>
                    <a:pt x="44" y="72"/>
                    <a:pt x="44" y="80"/>
                  </a:cubicBezTo>
                  <a:cubicBezTo>
                    <a:pt x="44" y="72"/>
                    <a:pt x="23" y="66"/>
                    <a:pt x="0" y="6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3" y="0"/>
                    <a:pt x="44" y="6"/>
                    <a:pt x="44" y="14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Line 244">
              <a:extLst>
                <a:ext uri="{FF2B5EF4-FFF2-40B4-BE49-F238E27FC236}">
                  <a16:creationId xmlns="" xmlns:a16="http://schemas.microsoft.com/office/drawing/2014/main" id="{712BE3C8-1405-7D4C-AF93-F60BC33CCD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27700" y="1517651"/>
              <a:ext cx="0" cy="24447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245">
              <a:extLst>
                <a:ext uri="{FF2B5EF4-FFF2-40B4-BE49-F238E27FC236}">
                  <a16:creationId xmlns="" xmlns:a16="http://schemas.microsoft.com/office/drawing/2014/main" id="{F99A5CC9-FDE2-024E-9CBB-379810718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63" y="1533526"/>
              <a:ext cx="98425" cy="19050"/>
            </a:xfrm>
            <a:custGeom>
              <a:avLst/>
              <a:gdLst>
                <a:gd name="T0" fmla="*/ 26 w 26"/>
                <a:gd name="T1" fmla="*/ 5 h 5"/>
                <a:gd name="T2" fmla="*/ 0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26" y="5"/>
                  </a:moveTo>
                  <a:cubicBezTo>
                    <a:pt x="20" y="2"/>
                    <a:pt x="10" y="1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246">
              <a:extLst>
                <a:ext uri="{FF2B5EF4-FFF2-40B4-BE49-F238E27FC236}">
                  <a16:creationId xmlns="" xmlns:a16="http://schemas.microsoft.com/office/drawing/2014/main" id="{55952950-6685-5A4B-8FB7-5BFA94A0F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63" y="1577976"/>
              <a:ext cx="98425" cy="19050"/>
            </a:xfrm>
            <a:custGeom>
              <a:avLst/>
              <a:gdLst>
                <a:gd name="T0" fmla="*/ 26 w 26"/>
                <a:gd name="T1" fmla="*/ 5 h 5"/>
                <a:gd name="T2" fmla="*/ 0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26" y="5"/>
                  </a:moveTo>
                  <a:cubicBezTo>
                    <a:pt x="20" y="2"/>
                    <a:pt x="10" y="1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247">
              <a:extLst>
                <a:ext uri="{FF2B5EF4-FFF2-40B4-BE49-F238E27FC236}">
                  <a16:creationId xmlns="" xmlns:a16="http://schemas.microsoft.com/office/drawing/2014/main" id="{888596E2-51A2-614D-9FCB-30ADA205A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63" y="1624013"/>
              <a:ext cx="98425" cy="19050"/>
            </a:xfrm>
            <a:custGeom>
              <a:avLst/>
              <a:gdLst>
                <a:gd name="T0" fmla="*/ 26 w 26"/>
                <a:gd name="T1" fmla="*/ 5 h 5"/>
                <a:gd name="T2" fmla="*/ 0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26" y="5"/>
                  </a:moveTo>
                  <a:cubicBezTo>
                    <a:pt x="20" y="2"/>
                    <a:pt x="10" y="1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248">
              <a:extLst>
                <a:ext uri="{FF2B5EF4-FFF2-40B4-BE49-F238E27FC236}">
                  <a16:creationId xmlns="" xmlns:a16="http://schemas.microsoft.com/office/drawing/2014/main" id="{237D39F5-7081-F345-9D0C-0313413A8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763" y="1668463"/>
              <a:ext cx="98425" cy="19050"/>
            </a:xfrm>
            <a:custGeom>
              <a:avLst/>
              <a:gdLst>
                <a:gd name="T0" fmla="*/ 26 w 26"/>
                <a:gd name="T1" fmla="*/ 5 h 5"/>
                <a:gd name="T2" fmla="*/ 0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26" y="5"/>
                  </a:moveTo>
                  <a:cubicBezTo>
                    <a:pt x="20" y="2"/>
                    <a:pt x="10" y="1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249">
              <a:extLst>
                <a:ext uri="{FF2B5EF4-FFF2-40B4-BE49-F238E27FC236}">
                  <a16:creationId xmlns="" xmlns:a16="http://schemas.microsoft.com/office/drawing/2014/main" id="{A362F02E-5C6C-2249-8236-89E5BA67B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1624013"/>
              <a:ext cx="96838" cy="19050"/>
            </a:xfrm>
            <a:custGeom>
              <a:avLst/>
              <a:gdLst>
                <a:gd name="T0" fmla="*/ 0 w 26"/>
                <a:gd name="T1" fmla="*/ 5 h 5"/>
                <a:gd name="T2" fmla="*/ 26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0" y="5"/>
                  </a:moveTo>
                  <a:cubicBezTo>
                    <a:pt x="6" y="2"/>
                    <a:pt x="16" y="1"/>
                    <a:pt x="26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250">
              <a:extLst>
                <a:ext uri="{FF2B5EF4-FFF2-40B4-BE49-F238E27FC236}">
                  <a16:creationId xmlns="" xmlns:a16="http://schemas.microsoft.com/office/drawing/2014/main" id="{ED436BFC-B931-A24E-9E81-AEE6A3813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5800" y="1668463"/>
              <a:ext cx="96838" cy="19050"/>
            </a:xfrm>
            <a:custGeom>
              <a:avLst/>
              <a:gdLst>
                <a:gd name="T0" fmla="*/ 0 w 26"/>
                <a:gd name="T1" fmla="*/ 5 h 5"/>
                <a:gd name="T2" fmla="*/ 26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0" y="5"/>
                  </a:moveTo>
                  <a:cubicBezTo>
                    <a:pt x="6" y="2"/>
                    <a:pt x="16" y="1"/>
                    <a:pt x="26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51">
              <a:extLst>
                <a:ext uri="{FF2B5EF4-FFF2-40B4-BE49-F238E27FC236}">
                  <a16:creationId xmlns="" xmlns:a16="http://schemas.microsoft.com/office/drawing/2014/main" id="{556194B1-B6EC-8446-940A-F43847BCE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900" y="1465263"/>
              <a:ext cx="58738" cy="128588"/>
            </a:xfrm>
            <a:custGeom>
              <a:avLst/>
              <a:gdLst>
                <a:gd name="T0" fmla="*/ 37 w 37"/>
                <a:gd name="T1" fmla="*/ 0 h 81"/>
                <a:gd name="T2" fmla="*/ 37 w 37"/>
                <a:gd name="T3" fmla="*/ 81 h 81"/>
                <a:gd name="T4" fmla="*/ 18 w 37"/>
                <a:gd name="T5" fmla="*/ 62 h 81"/>
                <a:gd name="T6" fmla="*/ 0 w 37"/>
                <a:gd name="T7" fmla="*/ 81 h 81"/>
                <a:gd name="T8" fmla="*/ 0 w 37"/>
                <a:gd name="T9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1">
                  <a:moveTo>
                    <a:pt x="37" y="0"/>
                  </a:moveTo>
                  <a:lnTo>
                    <a:pt x="37" y="81"/>
                  </a:lnTo>
                  <a:lnTo>
                    <a:pt x="18" y="62"/>
                  </a:lnTo>
                  <a:lnTo>
                    <a:pt x="0" y="81"/>
                  </a:lnTo>
                  <a:lnTo>
                    <a:pt x="0" y="5"/>
                  </a:ln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2AFADD56-0AC7-B746-947B-3929E3F09285}"/>
              </a:ext>
            </a:extLst>
          </p:cNvPr>
          <p:cNvGrpSpPr/>
          <p:nvPr/>
        </p:nvGrpSpPr>
        <p:grpSpPr>
          <a:xfrm>
            <a:off x="8426229" y="5274311"/>
            <a:ext cx="346075" cy="344488"/>
            <a:chOff x="3862388" y="587376"/>
            <a:chExt cx="346075" cy="344488"/>
          </a:xfrm>
        </p:grpSpPr>
        <p:sp>
          <p:nvSpPr>
            <p:cNvPr id="58" name="Oval 276">
              <a:extLst>
                <a:ext uri="{FF2B5EF4-FFF2-40B4-BE49-F238E27FC236}">
                  <a16:creationId xmlns="" xmlns:a16="http://schemas.microsoft.com/office/drawing/2014/main" id="{F6363F1B-BF23-2A4E-8EB9-E2BA99209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3038" y="631826"/>
              <a:ext cx="104775" cy="104775"/>
            </a:xfrm>
            <a:prstGeom prst="ellips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277">
              <a:extLst>
                <a:ext uri="{FF2B5EF4-FFF2-40B4-BE49-F238E27FC236}">
                  <a16:creationId xmlns="" xmlns:a16="http://schemas.microsoft.com/office/drawing/2014/main" id="{5AFD6FC1-DB81-0E4D-BE29-305BC46D4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3825" y="587376"/>
              <a:ext cx="203200" cy="314325"/>
            </a:xfrm>
            <a:custGeom>
              <a:avLst/>
              <a:gdLst>
                <a:gd name="T0" fmla="*/ 54 w 54"/>
                <a:gd name="T1" fmla="*/ 27 h 84"/>
                <a:gd name="T2" fmla="*/ 27 w 54"/>
                <a:gd name="T3" fmla="*/ 84 h 84"/>
                <a:gd name="T4" fmla="*/ 0 w 54"/>
                <a:gd name="T5" fmla="*/ 27 h 84"/>
                <a:gd name="T6" fmla="*/ 27 w 54"/>
                <a:gd name="T7" fmla="*/ 0 h 84"/>
                <a:gd name="T8" fmla="*/ 54 w 54"/>
                <a:gd name="T9" fmla="*/ 2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4">
                  <a:moveTo>
                    <a:pt x="54" y="27"/>
                  </a:moveTo>
                  <a:cubicBezTo>
                    <a:pt x="54" y="43"/>
                    <a:pt x="27" y="84"/>
                    <a:pt x="27" y="84"/>
                  </a:cubicBezTo>
                  <a:cubicBezTo>
                    <a:pt x="27" y="84"/>
                    <a:pt x="0" y="43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7"/>
                  </a:cubicBezTo>
                  <a:close/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278">
              <a:extLst>
                <a:ext uri="{FF2B5EF4-FFF2-40B4-BE49-F238E27FC236}">
                  <a16:creationId xmlns="" xmlns:a16="http://schemas.microsoft.com/office/drawing/2014/main" id="{9D67EA96-5C04-4F44-BC89-26E3E3EE9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388" y="876301"/>
              <a:ext cx="346075" cy="55563"/>
            </a:xfrm>
            <a:custGeom>
              <a:avLst/>
              <a:gdLst>
                <a:gd name="T0" fmla="*/ 66 w 92"/>
                <a:gd name="T1" fmla="*/ 0 h 15"/>
                <a:gd name="T2" fmla="*/ 92 w 92"/>
                <a:gd name="T3" fmla="*/ 7 h 15"/>
                <a:gd name="T4" fmla="*/ 46 w 92"/>
                <a:gd name="T5" fmla="*/ 15 h 15"/>
                <a:gd name="T6" fmla="*/ 0 w 92"/>
                <a:gd name="T7" fmla="*/ 7 h 15"/>
                <a:gd name="T8" fmla="*/ 26 w 9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5">
                  <a:moveTo>
                    <a:pt x="66" y="0"/>
                  </a:moveTo>
                  <a:cubicBezTo>
                    <a:pt x="81" y="1"/>
                    <a:pt x="92" y="4"/>
                    <a:pt x="92" y="7"/>
                  </a:cubicBezTo>
                  <a:cubicBezTo>
                    <a:pt x="92" y="11"/>
                    <a:pt x="71" y="15"/>
                    <a:pt x="46" y="15"/>
                  </a:cubicBezTo>
                  <a:cubicBezTo>
                    <a:pt x="21" y="15"/>
                    <a:pt x="0" y="11"/>
                    <a:pt x="0" y="7"/>
                  </a:cubicBezTo>
                  <a:cubicBezTo>
                    <a:pt x="0" y="4"/>
                    <a:pt x="11" y="1"/>
                    <a:pt x="26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4" name="Freeform 73">
            <a:extLst>
              <a:ext uri="{FF2B5EF4-FFF2-40B4-BE49-F238E27FC236}">
                <a16:creationId xmlns="" xmlns:a16="http://schemas.microsoft.com/office/drawing/2014/main" id="{73F8BD3D-E7EE-664D-95D8-DA211F47AD0A}"/>
              </a:ext>
            </a:extLst>
          </p:cNvPr>
          <p:cNvSpPr/>
          <p:nvPr/>
        </p:nvSpPr>
        <p:spPr>
          <a:xfrm>
            <a:off x="2395596" y="1847877"/>
            <a:ext cx="2339022" cy="1809234"/>
          </a:xfrm>
          <a:custGeom>
            <a:avLst/>
            <a:gdLst>
              <a:gd name="connsiteX0" fmla="*/ 524908 w 2339022"/>
              <a:gd name="connsiteY0" fmla="*/ 1657865 h 1809234"/>
              <a:gd name="connsiteX1" fmla="*/ 522624 w 2339022"/>
              <a:gd name="connsiteY1" fmla="*/ 1660149 h 1809234"/>
              <a:gd name="connsiteX2" fmla="*/ 522624 w 2339022"/>
              <a:gd name="connsiteY2" fmla="*/ 1740703 h 1809234"/>
              <a:gd name="connsiteX3" fmla="*/ 756827 w 2339022"/>
              <a:gd name="connsiteY3" fmla="*/ 1740703 h 1809234"/>
              <a:gd name="connsiteX4" fmla="*/ 756827 w 2339022"/>
              <a:gd name="connsiteY4" fmla="*/ 1660149 h 1809234"/>
              <a:gd name="connsiteX5" fmla="*/ 754549 w 2339022"/>
              <a:gd name="connsiteY5" fmla="*/ 1657865 h 1809234"/>
              <a:gd name="connsiteX6" fmla="*/ 2036283 w 2339022"/>
              <a:gd name="connsiteY6" fmla="*/ 1506500 h 1809234"/>
              <a:gd name="connsiteX7" fmla="*/ 2036283 w 2339022"/>
              <a:gd name="connsiteY7" fmla="*/ 1589339 h 1809234"/>
              <a:gd name="connsiteX8" fmla="*/ 2119122 w 2339022"/>
              <a:gd name="connsiteY8" fmla="*/ 1589339 h 1809234"/>
              <a:gd name="connsiteX9" fmla="*/ 2119122 w 2339022"/>
              <a:gd name="connsiteY9" fmla="*/ 1506500 h 1809234"/>
              <a:gd name="connsiteX10" fmla="*/ 2002021 w 2339022"/>
              <a:gd name="connsiteY10" fmla="*/ 1437974 h 1809234"/>
              <a:gd name="connsiteX11" fmla="*/ 2153385 w 2339022"/>
              <a:gd name="connsiteY11" fmla="*/ 1437974 h 1809234"/>
              <a:gd name="connsiteX12" fmla="*/ 2187648 w 2339022"/>
              <a:gd name="connsiteY12" fmla="*/ 1472238 h 1809234"/>
              <a:gd name="connsiteX13" fmla="*/ 2187648 w 2339022"/>
              <a:gd name="connsiteY13" fmla="*/ 1623601 h 1809234"/>
              <a:gd name="connsiteX14" fmla="*/ 2153385 w 2339022"/>
              <a:gd name="connsiteY14" fmla="*/ 1657864 h 1809234"/>
              <a:gd name="connsiteX15" fmla="*/ 2002021 w 2339022"/>
              <a:gd name="connsiteY15" fmla="*/ 1657864 h 1809234"/>
              <a:gd name="connsiteX16" fmla="*/ 1967757 w 2339022"/>
              <a:gd name="connsiteY16" fmla="*/ 1623601 h 1809234"/>
              <a:gd name="connsiteX17" fmla="*/ 1967757 w 2339022"/>
              <a:gd name="connsiteY17" fmla="*/ 1472238 h 1809234"/>
              <a:gd name="connsiteX18" fmla="*/ 2002021 w 2339022"/>
              <a:gd name="connsiteY18" fmla="*/ 1437974 h 1809234"/>
              <a:gd name="connsiteX19" fmla="*/ 2304754 w 2339022"/>
              <a:gd name="connsiteY19" fmla="*/ 1069534 h 1809234"/>
              <a:gd name="connsiteX20" fmla="*/ 2339022 w 2339022"/>
              <a:gd name="connsiteY20" fmla="*/ 1103798 h 1809234"/>
              <a:gd name="connsiteX21" fmla="*/ 2339022 w 2339022"/>
              <a:gd name="connsiteY21" fmla="*/ 1623607 h 1809234"/>
              <a:gd name="connsiteX22" fmla="*/ 2153390 w 2339022"/>
              <a:gd name="connsiteY22" fmla="*/ 1809234 h 1809234"/>
              <a:gd name="connsiteX23" fmla="*/ 1025691 w 2339022"/>
              <a:gd name="connsiteY23" fmla="*/ 1809234 h 1809234"/>
              <a:gd name="connsiteX24" fmla="*/ 991427 w 2339022"/>
              <a:gd name="connsiteY24" fmla="*/ 1774971 h 1809234"/>
              <a:gd name="connsiteX25" fmla="*/ 1025691 w 2339022"/>
              <a:gd name="connsiteY25" fmla="*/ 1740709 h 1809234"/>
              <a:gd name="connsiteX26" fmla="*/ 2153384 w 2339022"/>
              <a:gd name="connsiteY26" fmla="*/ 1740709 h 1809234"/>
              <a:gd name="connsiteX27" fmla="*/ 2270490 w 2339022"/>
              <a:gd name="connsiteY27" fmla="*/ 1623607 h 1809234"/>
              <a:gd name="connsiteX28" fmla="*/ 2270490 w 2339022"/>
              <a:gd name="connsiteY28" fmla="*/ 1103798 h 1809234"/>
              <a:gd name="connsiteX29" fmla="*/ 2304754 w 2339022"/>
              <a:gd name="connsiteY29" fmla="*/ 1069534 h 1809234"/>
              <a:gd name="connsiteX30" fmla="*/ 2034909 w 2339022"/>
              <a:gd name="connsiteY30" fmla="*/ 976718 h 1809234"/>
              <a:gd name="connsiteX31" fmla="*/ 2036288 w 2339022"/>
              <a:gd name="connsiteY31" fmla="*/ 1018140 h 1809234"/>
              <a:gd name="connsiteX32" fmla="*/ 2034909 w 2339022"/>
              <a:gd name="connsiteY32" fmla="*/ 1059557 h 1809234"/>
              <a:gd name="connsiteX33" fmla="*/ 2077705 w 2339022"/>
              <a:gd name="connsiteY33" fmla="*/ 1059557 h 1809234"/>
              <a:gd name="connsiteX34" fmla="*/ 2119123 w 2339022"/>
              <a:gd name="connsiteY34" fmla="*/ 1018140 h 1809234"/>
              <a:gd name="connsiteX35" fmla="*/ 2077705 w 2339022"/>
              <a:gd name="connsiteY35" fmla="*/ 976718 h 1809234"/>
              <a:gd name="connsiteX36" fmla="*/ 1396558 w 2339022"/>
              <a:gd name="connsiteY36" fmla="*/ 901037 h 1809234"/>
              <a:gd name="connsiteX37" fmla="*/ 1279451 w 2339022"/>
              <a:gd name="connsiteY37" fmla="*/ 1018139 h 1809234"/>
              <a:gd name="connsiteX38" fmla="*/ 1396558 w 2339022"/>
              <a:gd name="connsiteY38" fmla="*/ 1135241 h 1809234"/>
              <a:gd name="connsiteX39" fmla="*/ 1513658 w 2339022"/>
              <a:gd name="connsiteY39" fmla="*/ 1018139 h 1809234"/>
              <a:gd name="connsiteX40" fmla="*/ 1396558 w 2339022"/>
              <a:gd name="connsiteY40" fmla="*/ 901037 h 1809234"/>
              <a:gd name="connsiteX41" fmla="*/ 1396558 w 2339022"/>
              <a:gd name="connsiteY41" fmla="*/ 832511 h 1809234"/>
              <a:gd name="connsiteX42" fmla="*/ 1582184 w 2339022"/>
              <a:gd name="connsiteY42" fmla="*/ 1018139 h 1809234"/>
              <a:gd name="connsiteX43" fmla="*/ 1396558 w 2339022"/>
              <a:gd name="connsiteY43" fmla="*/ 1203766 h 1809234"/>
              <a:gd name="connsiteX44" fmla="*/ 1210925 w 2339022"/>
              <a:gd name="connsiteY44" fmla="*/ 1018139 h 1809234"/>
              <a:gd name="connsiteX45" fmla="*/ 1396558 w 2339022"/>
              <a:gd name="connsiteY45" fmla="*/ 832511 h 1809234"/>
              <a:gd name="connsiteX46" fmla="*/ 673994 w 2339022"/>
              <a:gd name="connsiteY46" fmla="*/ 823052 h 1809234"/>
              <a:gd name="connsiteX47" fmla="*/ 673994 w 2339022"/>
              <a:gd name="connsiteY47" fmla="*/ 1589339 h 1809234"/>
              <a:gd name="connsiteX48" fmla="*/ 754549 w 2339022"/>
              <a:gd name="connsiteY48" fmla="*/ 1589339 h 1809234"/>
              <a:gd name="connsiteX49" fmla="*/ 825358 w 2339022"/>
              <a:gd name="connsiteY49" fmla="*/ 1660149 h 1809234"/>
              <a:gd name="connsiteX50" fmla="*/ 825358 w 2339022"/>
              <a:gd name="connsiteY50" fmla="*/ 1740703 h 1809234"/>
              <a:gd name="connsiteX51" fmla="*/ 888645 w 2339022"/>
              <a:gd name="connsiteY51" fmla="*/ 1740703 h 1809234"/>
              <a:gd name="connsiteX52" fmla="*/ 922907 w 2339022"/>
              <a:gd name="connsiteY52" fmla="*/ 1774967 h 1809234"/>
              <a:gd name="connsiteX53" fmla="*/ 888645 w 2339022"/>
              <a:gd name="connsiteY53" fmla="*/ 1809229 h 1809234"/>
              <a:gd name="connsiteX54" fmla="*/ 791095 w 2339022"/>
              <a:gd name="connsiteY54" fmla="*/ 1809229 h 1809234"/>
              <a:gd name="connsiteX55" fmla="*/ 488362 w 2339022"/>
              <a:gd name="connsiteY55" fmla="*/ 1809229 h 1809234"/>
              <a:gd name="connsiteX56" fmla="*/ 185627 w 2339022"/>
              <a:gd name="connsiteY56" fmla="*/ 1809229 h 1809234"/>
              <a:gd name="connsiteX57" fmla="*/ 0 w 2339022"/>
              <a:gd name="connsiteY57" fmla="*/ 1623603 h 1809234"/>
              <a:gd name="connsiteX58" fmla="*/ 0 w 2339022"/>
              <a:gd name="connsiteY58" fmla="*/ 1497046 h 1809234"/>
              <a:gd name="connsiteX59" fmla="*/ 68526 w 2339022"/>
              <a:gd name="connsiteY59" fmla="*/ 1428520 h 1809234"/>
              <a:gd name="connsiteX60" fmla="*/ 68526 w 2339022"/>
              <a:gd name="connsiteY60" fmla="*/ 1623603 h 1809234"/>
              <a:gd name="connsiteX61" fmla="*/ 185627 w 2339022"/>
              <a:gd name="connsiteY61" fmla="*/ 1740703 h 1809234"/>
              <a:gd name="connsiteX62" fmla="*/ 454098 w 2339022"/>
              <a:gd name="connsiteY62" fmla="*/ 1740703 h 1809234"/>
              <a:gd name="connsiteX63" fmla="*/ 454098 w 2339022"/>
              <a:gd name="connsiteY63" fmla="*/ 1660149 h 1809234"/>
              <a:gd name="connsiteX64" fmla="*/ 524908 w 2339022"/>
              <a:gd name="connsiteY64" fmla="*/ 1589339 h 1809234"/>
              <a:gd name="connsiteX65" fmla="*/ 605462 w 2339022"/>
              <a:gd name="connsiteY65" fmla="*/ 1589339 h 1809234"/>
              <a:gd name="connsiteX66" fmla="*/ 605462 w 2339022"/>
              <a:gd name="connsiteY66" fmla="*/ 891584 h 1809234"/>
              <a:gd name="connsiteX67" fmla="*/ 1396558 w 2339022"/>
              <a:gd name="connsiteY67" fmla="*/ 598305 h 1809234"/>
              <a:gd name="connsiteX68" fmla="*/ 976722 w 2339022"/>
              <a:gd name="connsiteY68" fmla="*/ 1018140 h 1809234"/>
              <a:gd name="connsiteX69" fmla="*/ 1396558 w 2339022"/>
              <a:gd name="connsiteY69" fmla="*/ 1437974 h 1809234"/>
              <a:gd name="connsiteX70" fmla="*/ 1816388 w 2339022"/>
              <a:gd name="connsiteY70" fmla="*/ 1018140 h 1809234"/>
              <a:gd name="connsiteX71" fmla="*/ 1396558 w 2339022"/>
              <a:gd name="connsiteY71" fmla="*/ 598305 h 1809234"/>
              <a:gd name="connsiteX72" fmla="*/ 1396558 w 2339022"/>
              <a:gd name="connsiteY72" fmla="*/ 529779 h 1809234"/>
              <a:gd name="connsiteX73" fmla="*/ 1884914 w 2339022"/>
              <a:gd name="connsiteY73" fmla="*/ 1018140 h 1809234"/>
              <a:gd name="connsiteX74" fmla="*/ 1396558 w 2339022"/>
              <a:gd name="connsiteY74" fmla="*/ 1506500 h 1809234"/>
              <a:gd name="connsiteX75" fmla="*/ 908196 w 2339022"/>
              <a:gd name="connsiteY75" fmla="*/ 1018140 h 1809234"/>
              <a:gd name="connsiteX76" fmla="*/ 1396558 w 2339022"/>
              <a:gd name="connsiteY76" fmla="*/ 529779 h 1809234"/>
              <a:gd name="connsiteX77" fmla="*/ 1396558 w 2339022"/>
              <a:gd name="connsiteY77" fmla="*/ 446940 h 1809234"/>
              <a:gd name="connsiteX78" fmla="*/ 825353 w 2339022"/>
              <a:gd name="connsiteY78" fmla="*/ 1018140 h 1809234"/>
              <a:gd name="connsiteX79" fmla="*/ 1396558 w 2339022"/>
              <a:gd name="connsiteY79" fmla="*/ 1589339 h 1809234"/>
              <a:gd name="connsiteX80" fmla="*/ 1967758 w 2339022"/>
              <a:gd name="connsiteY80" fmla="*/ 1018140 h 1809234"/>
              <a:gd name="connsiteX81" fmla="*/ 1396558 w 2339022"/>
              <a:gd name="connsiteY81" fmla="*/ 446940 h 1809234"/>
              <a:gd name="connsiteX82" fmla="*/ 1270002 w 2339022"/>
              <a:gd name="connsiteY82" fmla="*/ 227045 h 1809234"/>
              <a:gd name="connsiteX83" fmla="*/ 1623607 w 2339022"/>
              <a:gd name="connsiteY83" fmla="*/ 227045 h 1809234"/>
              <a:gd name="connsiteX84" fmla="*/ 1657870 w 2339022"/>
              <a:gd name="connsiteY84" fmla="*/ 261308 h 1809234"/>
              <a:gd name="connsiteX85" fmla="*/ 1623607 w 2339022"/>
              <a:gd name="connsiteY85" fmla="*/ 295571 h 1809234"/>
              <a:gd name="connsiteX86" fmla="*/ 1201476 w 2339022"/>
              <a:gd name="connsiteY86" fmla="*/ 295571 h 1809234"/>
              <a:gd name="connsiteX87" fmla="*/ 1601943 w 2339022"/>
              <a:gd name="connsiteY87" fmla="*/ 0 h 1809234"/>
              <a:gd name="connsiteX88" fmla="*/ 1672485 w 2339022"/>
              <a:gd name="connsiteY88" fmla="*/ 0 h 1809234"/>
              <a:gd name="connsiteX89" fmla="*/ 1844841 w 2339022"/>
              <a:gd name="connsiteY89" fmla="*/ 116685 h 1809234"/>
              <a:gd name="connsiteX90" fmla="*/ 1920091 w 2339022"/>
              <a:gd name="connsiteY90" fmla="*/ 304799 h 1809234"/>
              <a:gd name="connsiteX91" fmla="*/ 2028815 w 2339022"/>
              <a:gd name="connsiteY91" fmla="*/ 378414 h 1809234"/>
              <a:gd name="connsiteX92" fmla="*/ 2153385 w 2339022"/>
              <a:gd name="connsiteY92" fmla="*/ 378414 h 1809234"/>
              <a:gd name="connsiteX93" fmla="*/ 2339017 w 2339022"/>
              <a:gd name="connsiteY93" fmla="*/ 564041 h 1809234"/>
              <a:gd name="connsiteX94" fmla="*/ 2339017 w 2339022"/>
              <a:gd name="connsiteY94" fmla="*/ 966745 h 1809234"/>
              <a:gd name="connsiteX95" fmla="*/ 2304755 w 2339022"/>
              <a:gd name="connsiteY95" fmla="*/ 1001008 h 1809234"/>
              <a:gd name="connsiteX96" fmla="*/ 2270491 w 2339022"/>
              <a:gd name="connsiteY96" fmla="*/ 966745 h 1809234"/>
              <a:gd name="connsiteX97" fmla="*/ 2270491 w 2339022"/>
              <a:gd name="connsiteY97" fmla="*/ 749669 h 1809234"/>
              <a:gd name="connsiteX98" fmla="*/ 1977141 w 2339022"/>
              <a:gd name="connsiteY98" fmla="*/ 749669 h 1809234"/>
              <a:gd name="connsiteX99" fmla="*/ 2026799 w 2339022"/>
              <a:gd name="connsiteY99" fmla="*/ 908192 h 1809234"/>
              <a:gd name="connsiteX100" fmla="*/ 2077705 w 2339022"/>
              <a:gd name="connsiteY100" fmla="*/ 908192 h 1809234"/>
              <a:gd name="connsiteX101" fmla="*/ 2187648 w 2339022"/>
              <a:gd name="connsiteY101" fmla="*/ 1018140 h 1809234"/>
              <a:gd name="connsiteX102" fmla="*/ 2077705 w 2339022"/>
              <a:gd name="connsiteY102" fmla="*/ 1128083 h 1809234"/>
              <a:gd name="connsiteX103" fmla="*/ 2026808 w 2339022"/>
              <a:gd name="connsiteY103" fmla="*/ 1128083 h 1809234"/>
              <a:gd name="connsiteX104" fmla="*/ 1396568 w 2339022"/>
              <a:gd name="connsiteY104" fmla="*/ 1657865 h 1809234"/>
              <a:gd name="connsiteX105" fmla="*/ 756836 w 2339022"/>
              <a:gd name="connsiteY105" fmla="*/ 1018140 h 1809234"/>
              <a:gd name="connsiteX106" fmla="*/ 815979 w 2339022"/>
              <a:gd name="connsiteY106" fmla="*/ 749669 h 1809234"/>
              <a:gd name="connsiteX107" fmla="*/ 747377 w 2339022"/>
              <a:gd name="connsiteY107" fmla="*/ 749669 h 1809234"/>
              <a:gd name="connsiteX108" fmla="*/ 815902 w 2339022"/>
              <a:gd name="connsiteY108" fmla="*/ 681144 h 1809234"/>
              <a:gd name="connsiteX109" fmla="*/ 853028 w 2339022"/>
              <a:gd name="connsiteY109" fmla="*/ 681144 h 1809234"/>
              <a:gd name="connsiteX110" fmla="*/ 1396558 w 2339022"/>
              <a:gd name="connsiteY110" fmla="*/ 378409 h 1809234"/>
              <a:gd name="connsiteX111" fmla="*/ 1940087 w 2339022"/>
              <a:gd name="connsiteY111" fmla="*/ 681144 h 1809234"/>
              <a:gd name="connsiteX112" fmla="*/ 1940087 w 2339022"/>
              <a:gd name="connsiteY112" fmla="*/ 681138 h 1809234"/>
              <a:gd name="connsiteX113" fmla="*/ 2270497 w 2339022"/>
              <a:gd name="connsiteY113" fmla="*/ 681138 h 1809234"/>
              <a:gd name="connsiteX114" fmla="*/ 2270497 w 2339022"/>
              <a:gd name="connsiteY114" fmla="*/ 564037 h 1809234"/>
              <a:gd name="connsiteX115" fmla="*/ 2153391 w 2339022"/>
              <a:gd name="connsiteY115" fmla="*/ 446936 h 1809234"/>
              <a:gd name="connsiteX116" fmla="*/ 2028819 w 2339022"/>
              <a:gd name="connsiteY116" fmla="*/ 446936 h 1809234"/>
              <a:gd name="connsiteX117" fmla="*/ 1856468 w 2339022"/>
              <a:gd name="connsiteY117" fmla="*/ 330245 h 1809234"/>
              <a:gd name="connsiteX118" fmla="*/ 1781218 w 2339022"/>
              <a:gd name="connsiteY118" fmla="*/ 142131 h 1809234"/>
              <a:gd name="connsiteX119" fmla="*/ 1672490 w 2339022"/>
              <a:gd name="connsiteY119" fmla="*/ 68522 h 1809234"/>
              <a:gd name="connsiteX120" fmla="*/ 1472043 w 2339022"/>
              <a:gd name="connsiteY120" fmla="*/ 68522 h 1809234"/>
              <a:gd name="connsiteX121" fmla="*/ 1536964 w 2339022"/>
              <a:gd name="connsiteY121" fmla="*/ 30158 h 1809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2339022" h="1809234">
                <a:moveTo>
                  <a:pt x="524908" y="1657865"/>
                </a:moveTo>
                <a:cubicBezTo>
                  <a:pt x="523648" y="1657865"/>
                  <a:pt x="522624" y="1658889"/>
                  <a:pt x="522624" y="1660149"/>
                </a:cubicBezTo>
                <a:lnTo>
                  <a:pt x="522624" y="1740703"/>
                </a:lnTo>
                <a:lnTo>
                  <a:pt x="756827" y="1740703"/>
                </a:lnTo>
                <a:lnTo>
                  <a:pt x="756827" y="1660149"/>
                </a:lnTo>
                <a:cubicBezTo>
                  <a:pt x="756827" y="1658889"/>
                  <a:pt x="755804" y="1657865"/>
                  <a:pt x="754549" y="1657865"/>
                </a:cubicBezTo>
                <a:close/>
                <a:moveTo>
                  <a:pt x="2036283" y="1506500"/>
                </a:moveTo>
                <a:lnTo>
                  <a:pt x="2036283" y="1589339"/>
                </a:lnTo>
                <a:lnTo>
                  <a:pt x="2119122" y="1589339"/>
                </a:lnTo>
                <a:lnTo>
                  <a:pt x="2119122" y="1506500"/>
                </a:lnTo>
                <a:close/>
                <a:moveTo>
                  <a:pt x="2002021" y="1437974"/>
                </a:moveTo>
                <a:lnTo>
                  <a:pt x="2153385" y="1437974"/>
                </a:lnTo>
                <a:cubicBezTo>
                  <a:pt x="2172312" y="1437974"/>
                  <a:pt x="2187648" y="1453316"/>
                  <a:pt x="2187648" y="1472238"/>
                </a:cubicBezTo>
                <a:lnTo>
                  <a:pt x="2187648" y="1623601"/>
                </a:lnTo>
                <a:cubicBezTo>
                  <a:pt x="2187648" y="1642524"/>
                  <a:pt x="2172312" y="1657864"/>
                  <a:pt x="2153385" y="1657864"/>
                </a:cubicBezTo>
                <a:lnTo>
                  <a:pt x="2002021" y="1657864"/>
                </a:lnTo>
                <a:cubicBezTo>
                  <a:pt x="1983094" y="1657864"/>
                  <a:pt x="1967757" y="1642524"/>
                  <a:pt x="1967757" y="1623601"/>
                </a:cubicBezTo>
                <a:lnTo>
                  <a:pt x="1967757" y="1472238"/>
                </a:lnTo>
                <a:cubicBezTo>
                  <a:pt x="1967757" y="1453316"/>
                  <a:pt x="1983094" y="1437974"/>
                  <a:pt x="2002021" y="1437974"/>
                </a:cubicBezTo>
                <a:close/>
                <a:moveTo>
                  <a:pt x="2304754" y="1069534"/>
                </a:moveTo>
                <a:cubicBezTo>
                  <a:pt x="2323681" y="1069534"/>
                  <a:pt x="2339016" y="1084869"/>
                  <a:pt x="2339022" y="1103798"/>
                </a:cubicBezTo>
                <a:lnTo>
                  <a:pt x="2339022" y="1623607"/>
                </a:lnTo>
                <a:cubicBezTo>
                  <a:pt x="2339022" y="1725962"/>
                  <a:pt x="2255743" y="1809234"/>
                  <a:pt x="2153390" y="1809234"/>
                </a:cubicBezTo>
                <a:lnTo>
                  <a:pt x="1025691" y="1809234"/>
                </a:lnTo>
                <a:cubicBezTo>
                  <a:pt x="1006769" y="1809234"/>
                  <a:pt x="991427" y="1793894"/>
                  <a:pt x="991427" y="1774971"/>
                </a:cubicBezTo>
                <a:cubicBezTo>
                  <a:pt x="991427" y="1756048"/>
                  <a:pt x="1006769" y="1740709"/>
                  <a:pt x="1025691" y="1740709"/>
                </a:cubicBezTo>
                <a:lnTo>
                  <a:pt x="2153384" y="1740709"/>
                </a:lnTo>
                <a:cubicBezTo>
                  <a:pt x="2217960" y="1740709"/>
                  <a:pt x="2270490" y="1688177"/>
                  <a:pt x="2270490" y="1623607"/>
                </a:cubicBezTo>
                <a:lnTo>
                  <a:pt x="2270490" y="1103798"/>
                </a:lnTo>
                <a:cubicBezTo>
                  <a:pt x="2270490" y="1084875"/>
                  <a:pt x="2285827" y="1069534"/>
                  <a:pt x="2304754" y="1069534"/>
                </a:cubicBezTo>
                <a:close/>
                <a:moveTo>
                  <a:pt x="2034909" y="976718"/>
                </a:moveTo>
                <a:cubicBezTo>
                  <a:pt x="2035790" y="990419"/>
                  <a:pt x="2036288" y="1004220"/>
                  <a:pt x="2036288" y="1018140"/>
                </a:cubicBezTo>
                <a:cubicBezTo>
                  <a:pt x="2036288" y="1032054"/>
                  <a:pt x="2035790" y="1045856"/>
                  <a:pt x="2034909" y="1059557"/>
                </a:cubicBezTo>
                <a:lnTo>
                  <a:pt x="2077705" y="1059557"/>
                </a:lnTo>
                <a:cubicBezTo>
                  <a:pt x="2100542" y="1059557"/>
                  <a:pt x="2119123" y="1040977"/>
                  <a:pt x="2119123" y="1018140"/>
                </a:cubicBezTo>
                <a:cubicBezTo>
                  <a:pt x="2119123" y="995298"/>
                  <a:pt x="2100542" y="976718"/>
                  <a:pt x="2077705" y="976718"/>
                </a:cubicBezTo>
                <a:close/>
                <a:moveTo>
                  <a:pt x="1396558" y="901037"/>
                </a:moveTo>
                <a:cubicBezTo>
                  <a:pt x="1331984" y="901037"/>
                  <a:pt x="1279451" y="953570"/>
                  <a:pt x="1279451" y="1018139"/>
                </a:cubicBezTo>
                <a:cubicBezTo>
                  <a:pt x="1279451" y="1082708"/>
                  <a:pt x="1331984" y="1135241"/>
                  <a:pt x="1396558" y="1135241"/>
                </a:cubicBezTo>
                <a:cubicBezTo>
                  <a:pt x="1461128" y="1135241"/>
                  <a:pt x="1513658" y="1082708"/>
                  <a:pt x="1513658" y="1018139"/>
                </a:cubicBezTo>
                <a:cubicBezTo>
                  <a:pt x="1513658" y="953570"/>
                  <a:pt x="1461128" y="901037"/>
                  <a:pt x="1396558" y="901037"/>
                </a:cubicBezTo>
                <a:close/>
                <a:moveTo>
                  <a:pt x="1396558" y="832511"/>
                </a:moveTo>
                <a:cubicBezTo>
                  <a:pt x="1498912" y="832511"/>
                  <a:pt x="1582184" y="915784"/>
                  <a:pt x="1582184" y="1018139"/>
                </a:cubicBezTo>
                <a:cubicBezTo>
                  <a:pt x="1582184" y="1120495"/>
                  <a:pt x="1498912" y="1203766"/>
                  <a:pt x="1396558" y="1203766"/>
                </a:cubicBezTo>
                <a:cubicBezTo>
                  <a:pt x="1294198" y="1203766"/>
                  <a:pt x="1210925" y="1120495"/>
                  <a:pt x="1210925" y="1018139"/>
                </a:cubicBezTo>
                <a:cubicBezTo>
                  <a:pt x="1210925" y="915784"/>
                  <a:pt x="1294203" y="832511"/>
                  <a:pt x="1396558" y="832511"/>
                </a:cubicBezTo>
                <a:close/>
                <a:moveTo>
                  <a:pt x="673994" y="823052"/>
                </a:moveTo>
                <a:lnTo>
                  <a:pt x="673994" y="1589339"/>
                </a:lnTo>
                <a:lnTo>
                  <a:pt x="754549" y="1589339"/>
                </a:lnTo>
                <a:cubicBezTo>
                  <a:pt x="793594" y="1589339"/>
                  <a:pt x="825358" y="1621103"/>
                  <a:pt x="825358" y="1660149"/>
                </a:cubicBezTo>
                <a:lnTo>
                  <a:pt x="825358" y="1740703"/>
                </a:lnTo>
                <a:lnTo>
                  <a:pt x="888645" y="1740703"/>
                </a:lnTo>
                <a:cubicBezTo>
                  <a:pt x="907566" y="1740703"/>
                  <a:pt x="922907" y="1756045"/>
                  <a:pt x="922907" y="1774967"/>
                </a:cubicBezTo>
                <a:cubicBezTo>
                  <a:pt x="922907" y="1793889"/>
                  <a:pt x="907566" y="1809229"/>
                  <a:pt x="888645" y="1809229"/>
                </a:cubicBezTo>
                <a:lnTo>
                  <a:pt x="791095" y="1809229"/>
                </a:lnTo>
                <a:lnTo>
                  <a:pt x="488362" y="1809229"/>
                </a:lnTo>
                <a:lnTo>
                  <a:pt x="185627" y="1809229"/>
                </a:lnTo>
                <a:cubicBezTo>
                  <a:pt x="83273" y="1809229"/>
                  <a:pt x="0" y="1725957"/>
                  <a:pt x="0" y="1623603"/>
                </a:cubicBezTo>
                <a:lnTo>
                  <a:pt x="0" y="1497046"/>
                </a:lnTo>
                <a:lnTo>
                  <a:pt x="68526" y="1428520"/>
                </a:lnTo>
                <a:lnTo>
                  <a:pt x="68526" y="1623603"/>
                </a:lnTo>
                <a:cubicBezTo>
                  <a:pt x="68526" y="1688177"/>
                  <a:pt x="121059" y="1740709"/>
                  <a:pt x="185627" y="1740703"/>
                </a:cubicBezTo>
                <a:lnTo>
                  <a:pt x="454098" y="1740703"/>
                </a:lnTo>
                <a:lnTo>
                  <a:pt x="454098" y="1660149"/>
                </a:lnTo>
                <a:cubicBezTo>
                  <a:pt x="454098" y="1621103"/>
                  <a:pt x="485862" y="1589339"/>
                  <a:pt x="524908" y="1589339"/>
                </a:cubicBezTo>
                <a:lnTo>
                  <a:pt x="605462" y="1589339"/>
                </a:lnTo>
                <a:lnTo>
                  <a:pt x="605462" y="891584"/>
                </a:lnTo>
                <a:close/>
                <a:moveTo>
                  <a:pt x="1396558" y="598305"/>
                </a:moveTo>
                <a:cubicBezTo>
                  <a:pt x="1165064" y="598305"/>
                  <a:pt x="976722" y="786641"/>
                  <a:pt x="976722" y="1018140"/>
                </a:cubicBezTo>
                <a:cubicBezTo>
                  <a:pt x="976722" y="1249638"/>
                  <a:pt x="1165059" y="1437974"/>
                  <a:pt x="1396558" y="1437974"/>
                </a:cubicBezTo>
                <a:cubicBezTo>
                  <a:pt x="1628056" y="1437974"/>
                  <a:pt x="1816388" y="1249638"/>
                  <a:pt x="1816388" y="1018140"/>
                </a:cubicBezTo>
                <a:cubicBezTo>
                  <a:pt x="1816388" y="786641"/>
                  <a:pt x="1628051" y="598305"/>
                  <a:pt x="1396558" y="598305"/>
                </a:cubicBezTo>
                <a:close/>
                <a:moveTo>
                  <a:pt x="1396558" y="529779"/>
                </a:moveTo>
                <a:cubicBezTo>
                  <a:pt x="1665842" y="529779"/>
                  <a:pt x="1884914" y="748856"/>
                  <a:pt x="1884914" y="1018140"/>
                </a:cubicBezTo>
                <a:cubicBezTo>
                  <a:pt x="1884914" y="1287424"/>
                  <a:pt x="1665837" y="1506500"/>
                  <a:pt x="1396558" y="1506500"/>
                </a:cubicBezTo>
                <a:cubicBezTo>
                  <a:pt x="1127278" y="1506500"/>
                  <a:pt x="908196" y="1287424"/>
                  <a:pt x="908196" y="1018140"/>
                </a:cubicBezTo>
                <a:cubicBezTo>
                  <a:pt x="908196" y="748856"/>
                  <a:pt x="1127274" y="529779"/>
                  <a:pt x="1396558" y="529779"/>
                </a:cubicBezTo>
                <a:close/>
                <a:moveTo>
                  <a:pt x="1396558" y="446940"/>
                </a:moveTo>
                <a:cubicBezTo>
                  <a:pt x="1081594" y="446940"/>
                  <a:pt x="825353" y="703181"/>
                  <a:pt x="825353" y="1018140"/>
                </a:cubicBezTo>
                <a:cubicBezTo>
                  <a:pt x="825353" y="1333099"/>
                  <a:pt x="1081594" y="1589339"/>
                  <a:pt x="1396558" y="1589339"/>
                </a:cubicBezTo>
                <a:cubicBezTo>
                  <a:pt x="1711522" y="1589339"/>
                  <a:pt x="1967758" y="1333099"/>
                  <a:pt x="1967758" y="1018140"/>
                </a:cubicBezTo>
                <a:cubicBezTo>
                  <a:pt x="1967758" y="703181"/>
                  <a:pt x="1711517" y="446940"/>
                  <a:pt x="1396558" y="446940"/>
                </a:cubicBezTo>
                <a:close/>
                <a:moveTo>
                  <a:pt x="1270002" y="227045"/>
                </a:moveTo>
                <a:lnTo>
                  <a:pt x="1623607" y="227045"/>
                </a:lnTo>
                <a:cubicBezTo>
                  <a:pt x="1642535" y="227045"/>
                  <a:pt x="1657870" y="242386"/>
                  <a:pt x="1657870" y="261308"/>
                </a:cubicBezTo>
                <a:cubicBezTo>
                  <a:pt x="1657870" y="280230"/>
                  <a:pt x="1642535" y="295571"/>
                  <a:pt x="1623607" y="295571"/>
                </a:cubicBezTo>
                <a:lnTo>
                  <a:pt x="1201476" y="295571"/>
                </a:lnTo>
                <a:close/>
                <a:moveTo>
                  <a:pt x="1601943" y="0"/>
                </a:moveTo>
                <a:lnTo>
                  <a:pt x="1672485" y="0"/>
                </a:lnTo>
                <a:cubicBezTo>
                  <a:pt x="1748836" y="0"/>
                  <a:pt x="1816489" y="45799"/>
                  <a:pt x="1844841" y="116685"/>
                </a:cubicBezTo>
                <a:lnTo>
                  <a:pt x="1920091" y="304799"/>
                </a:lnTo>
                <a:cubicBezTo>
                  <a:pt x="1937977" y="349519"/>
                  <a:pt x="1980654" y="378414"/>
                  <a:pt x="2028815" y="378414"/>
                </a:cubicBezTo>
                <a:lnTo>
                  <a:pt x="2153385" y="378414"/>
                </a:lnTo>
                <a:cubicBezTo>
                  <a:pt x="2255744" y="378414"/>
                  <a:pt x="2339017" y="461686"/>
                  <a:pt x="2339017" y="564041"/>
                </a:cubicBezTo>
                <a:lnTo>
                  <a:pt x="2339017" y="966745"/>
                </a:lnTo>
                <a:cubicBezTo>
                  <a:pt x="2339017" y="985667"/>
                  <a:pt x="2323682" y="1001008"/>
                  <a:pt x="2304755" y="1001008"/>
                </a:cubicBezTo>
                <a:cubicBezTo>
                  <a:pt x="2285828" y="1001008"/>
                  <a:pt x="2270491" y="985667"/>
                  <a:pt x="2270491" y="966745"/>
                </a:cubicBezTo>
                <a:lnTo>
                  <a:pt x="2270491" y="749669"/>
                </a:lnTo>
                <a:lnTo>
                  <a:pt x="1977141" y="749669"/>
                </a:lnTo>
                <a:cubicBezTo>
                  <a:pt x="2000235" y="799404"/>
                  <a:pt x="2017125" y="852572"/>
                  <a:pt x="2026799" y="908192"/>
                </a:cubicBezTo>
                <a:lnTo>
                  <a:pt x="2077705" y="908192"/>
                </a:lnTo>
                <a:cubicBezTo>
                  <a:pt x="2138329" y="908192"/>
                  <a:pt x="2187648" y="957513"/>
                  <a:pt x="2187648" y="1018140"/>
                </a:cubicBezTo>
                <a:cubicBezTo>
                  <a:pt x="2187648" y="1078762"/>
                  <a:pt x="2138333" y="1128083"/>
                  <a:pt x="2077705" y="1128083"/>
                </a:cubicBezTo>
                <a:lnTo>
                  <a:pt x="2026808" y="1128083"/>
                </a:lnTo>
                <a:cubicBezTo>
                  <a:pt x="1974533" y="1428624"/>
                  <a:pt x="1711832" y="1657865"/>
                  <a:pt x="1396568" y="1657865"/>
                </a:cubicBezTo>
                <a:cubicBezTo>
                  <a:pt x="1043820" y="1657865"/>
                  <a:pt x="756836" y="1370884"/>
                  <a:pt x="756836" y="1018140"/>
                </a:cubicBezTo>
                <a:cubicBezTo>
                  <a:pt x="756836" y="922309"/>
                  <a:pt x="778057" y="831357"/>
                  <a:pt x="815979" y="749669"/>
                </a:cubicBezTo>
                <a:lnTo>
                  <a:pt x="747377" y="749669"/>
                </a:lnTo>
                <a:lnTo>
                  <a:pt x="815902" y="681144"/>
                </a:lnTo>
                <a:lnTo>
                  <a:pt x="853028" y="681144"/>
                </a:lnTo>
                <a:cubicBezTo>
                  <a:pt x="966024" y="499553"/>
                  <a:pt x="1167394" y="378409"/>
                  <a:pt x="1396558" y="378409"/>
                </a:cubicBezTo>
                <a:cubicBezTo>
                  <a:pt x="1625722" y="378409"/>
                  <a:pt x="1827092" y="499557"/>
                  <a:pt x="1940087" y="681144"/>
                </a:cubicBezTo>
                <a:lnTo>
                  <a:pt x="1940087" y="681138"/>
                </a:lnTo>
                <a:lnTo>
                  <a:pt x="2270497" y="681138"/>
                </a:lnTo>
                <a:lnTo>
                  <a:pt x="2270497" y="564037"/>
                </a:lnTo>
                <a:cubicBezTo>
                  <a:pt x="2270497" y="499467"/>
                  <a:pt x="2217965" y="446936"/>
                  <a:pt x="2153391" y="446936"/>
                </a:cubicBezTo>
                <a:lnTo>
                  <a:pt x="2028819" y="446936"/>
                </a:lnTo>
                <a:cubicBezTo>
                  <a:pt x="1952473" y="446936"/>
                  <a:pt x="1884819" y="401132"/>
                  <a:pt x="1856468" y="330245"/>
                </a:cubicBezTo>
                <a:lnTo>
                  <a:pt x="1781218" y="142131"/>
                </a:lnTo>
                <a:cubicBezTo>
                  <a:pt x="1763331" y="97417"/>
                  <a:pt x="1720654" y="68522"/>
                  <a:pt x="1672490" y="68522"/>
                </a:cubicBezTo>
                <a:lnTo>
                  <a:pt x="1472043" y="68522"/>
                </a:lnTo>
                <a:lnTo>
                  <a:pt x="1536964" y="3015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34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03037C44-A388-6B48-981A-CA33996368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1" t="17872" r="4078" b="20189"/>
          <a:stretch/>
        </p:blipFill>
        <p:spPr>
          <a:xfrm>
            <a:off x="764865" y="1801323"/>
            <a:ext cx="3149438" cy="3149438"/>
          </a:xfrm>
          <a:custGeom>
            <a:avLst/>
            <a:gdLst>
              <a:gd name="connsiteX0" fmla="*/ 1790134 w 3580268"/>
              <a:gd name="connsiteY0" fmla="*/ 0 h 3580268"/>
              <a:gd name="connsiteX1" fmla="*/ 2120777 w 3580268"/>
              <a:gd name="connsiteY1" fmla="*/ 136957 h 3580268"/>
              <a:gd name="connsiteX2" fmla="*/ 3443312 w 3580268"/>
              <a:gd name="connsiteY2" fmla="*/ 1459491 h 3580268"/>
              <a:gd name="connsiteX3" fmla="*/ 3443312 w 3580268"/>
              <a:gd name="connsiteY3" fmla="*/ 2120777 h 3580268"/>
              <a:gd name="connsiteX4" fmla="*/ 2120777 w 3580268"/>
              <a:gd name="connsiteY4" fmla="*/ 3443312 h 3580268"/>
              <a:gd name="connsiteX5" fmla="*/ 1459491 w 3580268"/>
              <a:gd name="connsiteY5" fmla="*/ 3443312 h 3580268"/>
              <a:gd name="connsiteX6" fmla="*/ 136957 w 3580268"/>
              <a:gd name="connsiteY6" fmla="*/ 2120777 h 3580268"/>
              <a:gd name="connsiteX7" fmla="*/ 136957 w 3580268"/>
              <a:gd name="connsiteY7" fmla="*/ 1459491 h 3580268"/>
              <a:gd name="connsiteX8" fmla="*/ 1459491 w 3580268"/>
              <a:gd name="connsiteY8" fmla="*/ 136957 h 3580268"/>
              <a:gd name="connsiteX9" fmla="*/ 1790134 w 3580268"/>
              <a:gd name="connsiteY9" fmla="*/ 0 h 3580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80268" h="3580268">
                <a:moveTo>
                  <a:pt x="1790134" y="0"/>
                </a:moveTo>
                <a:cubicBezTo>
                  <a:pt x="1909804" y="0"/>
                  <a:pt x="2029473" y="45652"/>
                  <a:pt x="2120777" y="136957"/>
                </a:cubicBezTo>
                <a:lnTo>
                  <a:pt x="3443312" y="1459491"/>
                </a:lnTo>
                <a:cubicBezTo>
                  <a:pt x="3625921" y="1642100"/>
                  <a:pt x="3625921" y="1938168"/>
                  <a:pt x="3443312" y="2120777"/>
                </a:cubicBezTo>
                <a:lnTo>
                  <a:pt x="2120777" y="3443312"/>
                </a:lnTo>
                <a:cubicBezTo>
                  <a:pt x="1938168" y="3625921"/>
                  <a:pt x="1642100" y="3625921"/>
                  <a:pt x="1459491" y="3443312"/>
                </a:cubicBezTo>
                <a:lnTo>
                  <a:pt x="136957" y="2120777"/>
                </a:lnTo>
                <a:cubicBezTo>
                  <a:pt x="-45652" y="1938168"/>
                  <a:pt x="-45652" y="1642100"/>
                  <a:pt x="136957" y="1459491"/>
                </a:cubicBezTo>
                <a:lnTo>
                  <a:pt x="1459491" y="136957"/>
                </a:lnTo>
                <a:cubicBezTo>
                  <a:pt x="1550796" y="45652"/>
                  <a:pt x="1670465" y="0"/>
                  <a:pt x="179013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44998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Freeform 162">
            <a:extLst>
              <a:ext uri="{FF2B5EF4-FFF2-40B4-BE49-F238E27FC236}">
                <a16:creationId xmlns="" xmlns:a16="http://schemas.microsoft.com/office/drawing/2014/main" id="{18F04D2F-13F9-F948-B5AC-50D99AA62971}"/>
              </a:ext>
            </a:extLst>
          </p:cNvPr>
          <p:cNvSpPr/>
          <p:nvPr/>
        </p:nvSpPr>
        <p:spPr>
          <a:xfrm>
            <a:off x="5113867" y="2073415"/>
            <a:ext cx="7078133" cy="2477361"/>
          </a:xfrm>
          <a:custGeom>
            <a:avLst/>
            <a:gdLst>
              <a:gd name="connsiteX0" fmla="*/ 427277 w 7078133"/>
              <a:gd name="connsiteY0" fmla="*/ 0 h 2563611"/>
              <a:gd name="connsiteX1" fmla="*/ 7078133 w 7078133"/>
              <a:gd name="connsiteY1" fmla="*/ 0 h 2563611"/>
              <a:gd name="connsiteX2" fmla="*/ 7078133 w 7078133"/>
              <a:gd name="connsiteY2" fmla="*/ 2563611 h 2563611"/>
              <a:gd name="connsiteX3" fmla="*/ 427277 w 7078133"/>
              <a:gd name="connsiteY3" fmla="*/ 2563611 h 2563611"/>
              <a:gd name="connsiteX4" fmla="*/ 0 w 7078133"/>
              <a:gd name="connsiteY4" fmla="*/ 2136334 h 2563611"/>
              <a:gd name="connsiteX5" fmla="*/ 0 w 7078133"/>
              <a:gd name="connsiteY5" fmla="*/ 427277 h 2563611"/>
              <a:gd name="connsiteX6" fmla="*/ 427277 w 7078133"/>
              <a:gd name="connsiteY6" fmla="*/ 0 h 2563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78133" h="2563611">
                <a:moveTo>
                  <a:pt x="427277" y="0"/>
                </a:moveTo>
                <a:lnTo>
                  <a:pt x="7078133" y="0"/>
                </a:lnTo>
                <a:lnTo>
                  <a:pt x="7078133" y="2563611"/>
                </a:lnTo>
                <a:lnTo>
                  <a:pt x="427277" y="2563611"/>
                </a:lnTo>
                <a:cubicBezTo>
                  <a:pt x="191298" y="2563611"/>
                  <a:pt x="0" y="2372313"/>
                  <a:pt x="0" y="2136334"/>
                </a:cubicBezTo>
                <a:lnTo>
                  <a:pt x="0" y="427277"/>
                </a:lnTo>
                <a:cubicBezTo>
                  <a:pt x="0" y="191298"/>
                  <a:pt x="191298" y="0"/>
                  <a:pt x="4272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1" name="Freeform 160">
            <a:extLst>
              <a:ext uri="{FF2B5EF4-FFF2-40B4-BE49-F238E27FC236}">
                <a16:creationId xmlns="" xmlns:a16="http://schemas.microsoft.com/office/drawing/2014/main" id="{AA69BF2E-BAEB-4844-ADC0-97272968A20E}"/>
              </a:ext>
            </a:extLst>
          </p:cNvPr>
          <p:cNvSpPr/>
          <p:nvPr/>
        </p:nvSpPr>
        <p:spPr>
          <a:xfrm rot="2700000">
            <a:off x="-2330344" y="2645895"/>
            <a:ext cx="6092370" cy="4082444"/>
          </a:xfrm>
          <a:custGeom>
            <a:avLst/>
            <a:gdLst>
              <a:gd name="connsiteX0" fmla="*/ 0 w 6092370"/>
              <a:gd name="connsiteY0" fmla="*/ 7388 h 4082444"/>
              <a:gd name="connsiteX1" fmla="*/ 73286 w 6092370"/>
              <a:gd name="connsiteY1" fmla="*/ 0 h 4082444"/>
              <a:gd name="connsiteX2" fmla="*/ 5681261 w 6092370"/>
              <a:gd name="connsiteY2" fmla="*/ 0 h 4082444"/>
              <a:gd name="connsiteX3" fmla="*/ 6092370 w 6092370"/>
              <a:gd name="connsiteY3" fmla="*/ 411109 h 4082444"/>
              <a:gd name="connsiteX4" fmla="*/ 6092370 w 6092370"/>
              <a:gd name="connsiteY4" fmla="*/ 2065129 h 4082444"/>
              <a:gd name="connsiteX5" fmla="*/ 4075056 w 6092370"/>
              <a:gd name="connsiteY5" fmla="*/ 4082444 h 4082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2370" h="4082444">
                <a:moveTo>
                  <a:pt x="0" y="7388"/>
                </a:moveTo>
                <a:lnTo>
                  <a:pt x="73286" y="0"/>
                </a:lnTo>
                <a:lnTo>
                  <a:pt x="5681261" y="0"/>
                </a:lnTo>
                <a:cubicBezTo>
                  <a:pt x="5908310" y="0"/>
                  <a:pt x="6092370" y="184060"/>
                  <a:pt x="6092370" y="411109"/>
                </a:cubicBezTo>
                <a:lnTo>
                  <a:pt x="6092370" y="2065129"/>
                </a:lnTo>
                <a:lnTo>
                  <a:pt x="4075056" y="40824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92D2F41-DF93-FB4A-B317-553E25DEA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38C759D9-30FE-EF41-A96F-711F3F9529F3}"/>
              </a:ext>
            </a:extLst>
          </p:cNvPr>
          <p:cNvSpPr/>
          <p:nvPr/>
        </p:nvSpPr>
        <p:spPr>
          <a:xfrm>
            <a:off x="5834070" y="1613190"/>
            <a:ext cx="306952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b="1" dirty="0" err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b="1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Sir </a:t>
            </a:r>
            <a:r>
              <a:rPr lang="en-ID" b="1" dirty="0" err="1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b="1" dirty="0">
              <a:solidFill>
                <a:schemeClr val="accent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0" name="Freeform 229">
            <a:extLst>
              <a:ext uri="{FF2B5EF4-FFF2-40B4-BE49-F238E27FC236}">
                <a16:creationId xmlns="" xmlns:a16="http://schemas.microsoft.com/office/drawing/2014/main" id="{AA114B98-3494-684F-BDF7-F7B90206BFEF}"/>
              </a:ext>
            </a:extLst>
          </p:cNvPr>
          <p:cNvSpPr/>
          <p:nvPr/>
        </p:nvSpPr>
        <p:spPr>
          <a:xfrm rot="2700000">
            <a:off x="571993" y="5069275"/>
            <a:ext cx="3941795" cy="2697845"/>
          </a:xfrm>
          <a:custGeom>
            <a:avLst/>
            <a:gdLst>
              <a:gd name="connsiteX0" fmla="*/ 131700 w 3941795"/>
              <a:gd name="connsiteY0" fmla="*/ 131700 h 2697845"/>
              <a:gd name="connsiteX1" fmla="*/ 449650 w 3941795"/>
              <a:gd name="connsiteY1" fmla="*/ 0 h 2697845"/>
              <a:gd name="connsiteX2" fmla="*/ 3941795 w 3941795"/>
              <a:gd name="connsiteY2" fmla="*/ 0 h 2697845"/>
              <a:gd name="connsiteX3" fmla="*/ 1243950 w 3941795"/>
              <a:gd name="connsiteY3" fmla="*/ 2697845 h 2697845"/>
              <a:gd name="connsiteX4" fmla="*/ 449650 w 3941795"/>
              <a:gd name="connsiteY4" fmla="*/ 2697845 h 2697845"/>
              <a:gd name="connsiteX5" fmla="*/ 0 w 3941795"/>
              <a:gd name="connsiteY5" fmla="*/ 2248195 h 2697845"/>
              <a:gd name="connsiteX6" fmla="*/ 0 w 3941795"/>
              <a:gd name="connsiteY6" fmla="*/ 449650 h 2697845"/>
              <a:gd name="connsiteX7" fmla="*/ 131700 w 3941795"/>
              <a:gd name="connsiteY7" fmla="*/ 131700 h 2697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41795" h="2697845">
                <a:moveTo>
                  <a:pt x="131700" y="131700"/>
                </a:moveTo>
                <a:cubicBezTo>
                  <a:pt x="213070" y="50329"/>
                  <a:pt x="325483" y="0"/>
                  <a:pt x="449650" y="0"/>
                </a:cubicBezTo>
                <a:lnTo>
                  <a:pt x="3941795" y="0"/>
                </a:lnTo>
                <a:lnTo>
                  <a:pt x="1243950" y="2697845"/>
                </a:lnTo>
                <a:lnTo>
                  <a:pt x="449650" y="2697845"/>
                </a:lnTo>
                <a:cubicBezTo>
                  <a:pt x="201315" y="2697845"/>
                  <a:pt x="0" y="2496530"/>
                  <a:pt x="0" y="2248195"/>
                </a:cubicBezTo>
                <a:lnTo>
                  <a:pt x="0" y="449650"/>
                </a:lnTo>
                <a:cubicBezTo>
                  <a:pt x="0" y="325482"/>
                  <a:pt x="50329" y="213070"/>
                  <a:pt x="131700" y="131700"/>
                </a:cubicBezTo>
                <a:close/>
              </a:path>
            </a:pathLst>
          </a:custGeom>
          <a:solidFill>
            <a:srgbClr val="EAD6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AB815DF7-7F79-5E42-9316-63E220CB2587}"/>
              </a:ext>
            </a:extLst>
          </p:cNvPr>
          <p:cNvSpPr/>
          <p:nvPr/>
        </p:nvSpPr>
        <p:spPr>
          <a:xfrm>
            <a:off x="5836835" y="2390257"/>
            <a:ext cx="5821765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do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et dolore magna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nostrud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exercitation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ullamco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laboris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nisi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aliquip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ex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ea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consequat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. Duis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aute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irure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reprehenderit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voluptate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esse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cillum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dolore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fugiat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pariatur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. </a:t>
            </a:r>
            <a:endParaRPr lang="en-US" sz="1400" dirty="0">
              <a:latin typeface="Segoe UI Light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7B3EB2B1-8514-794C-9CCA-3A5694163F77}"/>
              </a:ext>
            </a:extLst>
          </p:cNvPr>
          <p:cNvSpPr/>
          <p:nvPr/>
        </p:nvSpPr>
        <p:spPr>
          <a:xfrm rot="2700000">
            <a:off x="1111407" y="2474497"/>
            <a:ext cx="3039540" cy="3039539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3D479F61-8613-5444-A3B4-86312F237841}"/>
              </a:ext>
            </a:extLst>
          </p:cNvPr>
          <p:cNvSpPr/>
          <p:nvPr/>
        </p:nvSpPr>
        <p:spPr>
          <a:xfrm>
            <a:off x="5594091" y="4136653"/>
            <a:ext cx="674592" cy="674590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98AC18B-45E7-CA4C-AEBC-6E9C054166B0}"/>
              </a:ext>
            </a:extLst>
          </p:cNvPr>
          <p:cNvSpPr/>
          <p:nvPr/>
        </p:nvSpPr>
        <p:spPr>
          <a:xfrm>
            <a:off x="5594094" y="4958834"/>
            <a:ext cx="128437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, </a:t>
            </a:r>
            <a:endParaRPr lang="en-US" sz="1400" dirty="0">
              <a:latin typeface="Segoe UI Light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2BF17503-D409-774C-9C71-7A8B2B2CFBAF}"/>
              </a:ext>
            </a:extLst>
          </p:cNvPr>
          <p:cNvSpPr/>
          <p:nvPr/>
        </p:nvSpPr>
        <p:spPr>
          <a:xfrm>
            <a:off x="7128852" y="4136653"/>
            <a:ext cx="674592" cy="674590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B8611E8-5AD3-1F4C-A7F9-8091F84D98DB}"/>
              </a:ext>
            </a:extLst>
          </p:cNvPr>
          <p:cNvSpPr/>
          <p:nvPr/>
        </p:nvSpPr>
        <p:spPr>
          <a:xfrm>
            <a:off x="7128855" y="4958834"/>
            <a:ext cx="128437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, </a:t>
            </a:r>
            <a:endParaRPr lang="en-US" sz="1400" dirty="0">
              <a:latin typeface="Segoe UI Light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B8C2042C-D87B-104C-9930-4C80EB7CA9C4}"/>
              </a:ext>
            </a:extLst>
          </p:cNvPr>
          <p:cNvSpPr/>
          <p:nvPr/>
        </p:nvSpPr>
        <p:spPr>
          <a:xfrm>
            <a:off x="8663613" y="4136653"/>
            <a:ext cx="674592" cy="674590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6D9F94BE-9442-2244-9620-975A9ADC0DEE}"/>
              </a:ext>
            </a:extLst>
          </p:cNvPr>
          <p:cNvSpPr/>
          <p:nvPr/>
        </p:nvSpPr>
        <p:spPr>
          <a:xfrm>
            <a:off x="8663616" y="4958834"/>
            <a:ext cx="128437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, </a:t>
            </a:r>
            <a:endParaRPr lang="en-US" sz="1400" dirty="0">
              <a:latin typeface="Segoe UI Light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CE101961-799E-9C40-9DDD-597FF5E57D23}"/>
              </a:ext>
            </a:extLst>
          </p:cNvPr>
          <p:cNvSpPr/>
          <p:nvPr/>
        </p:nvSpPr>
        <p:spPr>
          <a:xfrm>
            <a:off x="10198373" y="4136653"/>
            <a:ext cx="674592" cy="674590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2FF4ABC9-8CB7-D243-B76D-29831755FD76}"/>
              </a:ext>
            </a:extLst>
          </p:cNvPr>
          <p:cNvSpPr/>
          <p:nvPr/>
        </p:nvSpPr>
        <p:spPr>
          <a:xfrm>
            <a:off x="10198373" y="4958834"/>
            <a:ext cx="1284378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ID" sz="1400" dirty="0" err="1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ID" sz="1400" dirty="0">
                <a:solidFill>
                  <a:srgbClr val="000000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, </a:t>
            </a:r>
            <a:endParaRPr lang="en-US" sz="1400" dirty="0">
              <a:latin typeface="Segoe UI Light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32" name="Group 131">
            <a:extLst>
              <a:ext uri="{FF2B5EF4-FFF2-40B4-BE49-F238E27FC236}">
                <a16:creationId xmlns="" xmlns:a16="http://schemas.microsoft.com/office/drawing/2014/main" id="{64F2D7B8-A23C-C74C-883D-7022C90F516E}"/>
              </a:ext>
            </a:extLst>
          </p:cNvPr>
          <p:cNvGrpSpPr/>
          <p:nvPr/>
        </p:nvGrpSpPr>
        <p:grpSpPr>
          <a:xfrm>
            <a:off x="5780575" y="4300911"/>
            <a:ext cx="301625" cy="346075"/>
            <a:chOff x="2692401" y="2173289"/>
            <a:chExt cx="301625" cy="346075"/>
          </a:xfrm>
        </p:grpSpPr>
        <p:sp>
          <p:nvSpPr>
            <p:cNvPr id="133" name="Freeform 122">
              <a:extLst>
                <a:ext uri="{FF2B5EF4-FFF2-40B4-BE49-F238E27FC236}">
                  <a16:creationId xmlns="" xmlns:a16="http://schemas.microsoft.com/office/drawing/2014/main" id="{FB2197B2-EE6E-014A-8376-C32FDEF1F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2247901"/>
              <a:ext cx="241300" cy="195263"/>
            </a:xfrm>
            <a:custGeom>
              <a:avLst/>
              <a:gdLst>
                <a:gd name="T0" fmla="*/ 0 w 64"/>
                <a:gd name="T1" fmla="*/ 52 h 52"/>
                <a:gd name="T2" fmla="*/ 24 w 64"/>
                <a:gd name="T3" fmla="*/ 44 h 52"/>
                <a:gd name="T4" fmla="*/ 24 w 64"/>
                <a:gd name="T5" fmla="*/ 36 h 52"/>
                <a:gd name="T6" fmla="*/ 20 w 64"/>
                <a:gd name="T7" fmla="*/ 26 h 52"/>
                <a:gd name="T8" fmla="*/ 20 w 64"/>
                <a:gd name="T9" fmla="*/ 18 h 52"/>
                <a:gd name="T10" fmla="*/ 22 w 64"/>
                <a:gd name="T11" fmla="*/ 8 h 52"/>
                <a:gd name="T12" fmla="*/ 46 w 64"/>
                <a:gd name="T13" fmla="*/ 8 h 52"/>
                <a:gd name="T14" fmla="*/ 44 w 64"/>
                <a:gd name="T15" fmla="*/ 18 h 52"/>
                <a:gd name="T16" fmla="*/ 44 w 64"/>
                <a:gd name="T17" fmla="*/ 26 h 52"/>
                <a:gd name="T18" fmla="*/ 40 w 64"/>
                <a:gd name="T19" fmla="*/ 36 h 52"/>
                <a:gd name="T20" fmla="*/ 40 w 64"/>
                <a:gd name="T21" fmla="*/ 44 h 52"/>
                <a:gd name="T22" fmla="*/ 64 w 64"/>
                <a:gd name="T2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52">
                  <a:moveTo>
                    <a:pt x="0" y="52"/>
                  </a:moveTo>
                  <a:cubicBezTo>
                    <a:pt x="24" y="44"/>
                    <a:pt x="24" y="44"/>
                    <a:pt x="24" y="44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0" y="35"/>
                    <a:pt x="20" y="26"/>
                  </a:cubicBezTo>
                  <a:cubicBezTo>
                    <a:pt x="17" y="26"/>
                    <a:pt x="16" y="18"/>
                    <a:pt x="20" y="18"/>
                  </a:cubicBezTo>
                  <a:cubicBezTo>
                    <a:pt x="20" y="17"/>
                    <a:pt x="14" y="6"/>
                    <a:pt x="22" y="8"/>
                  </a:cubicBezTo>
                  <a:cubicBezTo>
                    <a:pt x="24" y="0"/>
                    <a:pt x="44" y="0"/>
                    <a:pt x="46" y="8"/>
                  </a:cubicBezTo>
                  <a:cubicBezTo>
                    <a:pt x="47" y="13"/>
                    <a:pt x="44" y="17"/>
                    <a:pt x="44" y="18"/>
                  </a:cubicBezTo>
                  <a:cubicBezTo>
                    <a:pt x="48" y="18"/>
                    <a:pt x="47" y="26"/>
                    <a:pt x="44" y="26"/>
                  </a:cubicBezTo>
                  <a:cubicBezTo>
                    <a:pt x="44" y="35"/>
                    <a:pt x="40" y="36"/>
                    <a:pt x="40" y="36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64" y="52"/>
                    <a:pt x="64" y="52"/>
                    <a:pt x="64" y="52"/>
                  </a:cubicBezTo>
                </a:path>
              </a:pathLst>
            </a:custGeom>
            <a:no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Rectangle 123">
              <a:extLst>
                <a:ext uri="{FF2B5EF4-FFF2-40B4-BE49-F238E27FC236}">
                  <a16:creationId xmlns="" xmlns:a16="http://schemas.microsoft.com/office/drawing/2014/main" id="{1DDE4CEA-6BF2-8D40-93D2-200E30635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2401" y="2173289"/>
              <a:ext cx="301625" cy="346075"/>
            </a:xfrm>
            <a:prstGeom prst="rect">
              <a:avLst/>
            </a:prstGeom>
            <a:no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Rectangle 124">
              <a:extLst>
                <a:ext uri="{FF2B5EF4-FFF2-40B4-BE49-F238E27FC236}">
                  <a16:creationId xmlns="" xmlns:a16="http://schemas.microsoft.com/office/drawing/2014/main" id="{94D34439-E1EF-4D4F-A1DA-2085B90DC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563" y="2203451"/>
              <a:ext cx="241300" cy="285750"/>
            </a:xfrm>
            <a:prstGeom prst="rect">
              <a:avLst/>
            </a:prstGeom>
            <a:no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="" xmlns:a16="http://schemas.microsoft.com/office/drawing/2014/main" id="{A3AFBEC2-9461-9547-A1CC-EF0799DD5297}"/>
              </a:ext>
            </a:extLst>
          </p:cNvPr>
          <p:cNvGrpSpPr/>
          <p:nvPr/>
        </p:nvGrpSpPr>
        <p:grpSpPr>
          <a:xfrm>
            <a:off x="7318415" y="4351966"/>
            <a:ext cx="295467" cy="243964"/>
            <a:chOff x="2609851" y="762001"/>
            <a:chExt cx="346075" cy="285750"/>
          </a:xfrm>
        </p:grpSpPr>
        <p:sp>
          <p:nvSpPr>
            <p:cNvPr id="137" name="Freeform 12">
              <a:extLst>
                <a:ext uri="{FF2B5EF4-FFF2-40B4-BE49-F238E27FC236}">
                  <a16:creationId xmlns="" xmlns:a16="http://schemas.microsoft.com/office/drawing/2014/main" id="{254706DC-2E98-9745-981C-43A6F1CAC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9851" y="762001"/>
              <a:ext cx="346075" cy="285750"/>
            </a:xfrm>
            <a:custGeom>
              <a:avLst/>
              <a:gdLst>
                <a:gd name="T0" fmla="*/ 0 w 92"/>
                <a:gd name="T1" fmla="*/ 56 h 76"/>
                <a:gd name="T2" fmla="*/ 4 w 92"/>
                <a:gd name="T3" fmla="*/ 60 h 76"/>
                <a:gd name="T4" fmla="*/ 12 w 92"/>
                <a:gd name="T5" fmla="*/ 60 h 76"/>
                <a:gd name="T6" fmla="*/ 12 w 92"/>
                <a:gd name="T7" fmla="*/ 76 h 76"/>
                <a:gd name="T8" fmla="*/ 28 w 92"/>
                <a:gd name="T9" fmla="*/ 60 h 76"/>
                <a:gd name="T10" fmla="*/ 88 w 92"/>
                <a:gd name="T11" fmla="*/ 60 h 76"/>
                <a:gd name="T12" fmla="*/ 92 w 92"/>
                <a:gd name="T13" fmla="*/ 56 h 76"/>
                <a:gd name="T14" fmla="*/ 92 w 92"/>
                <a:gd name="T15" fmla="*/ 4 h 76"/>
                <a:gd name="T16" fmla="*/ 88 w 92"/>
                <a:gd name="T17" fmla="*/ 0 h 76"/>
                <a:gd name="T18" fmla="*/ 4 w 92"/>
                <a:gd name="T19" fmla="*/ 0 h 76"/>
                <a:gd name="T20" fmla="*/ 0 w 92"/>
                <a:gd name="T21" fmla="*/ 4 h 76"/>
                <a:gd name="T22" fmla="*/ 0 w 92"/>
                <a:gd name="T23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" h="76">
                  <a:moveTo>
                    <a:pt x="0" y="56"/>
                  </a:moveTo>
                  <a:cubicBezTo>
                    <a:pt x="0" y="58"/>
                    <a:pt x="2" y="60"/>
                    <a:pt x="4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88" y="60"/>
                    <a:pt x="88" y="60"/>
                    <a:pt x="88" y="60"/>
                  </a:cubicBezTo>
                  <a:cubicBezTo>
                    <a:pt x="90" y="60"/>
                    <a:pt x="92" y="58"/>
                    <a:pt x="92" y="56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2"/>
                    <a:pt x="90" y="0"/>
                    <a:pt x="8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lnTo>
                    <a:pt x="0" y="56"/>
                  </a:lnTo>
                  <a:close/>
                </a:path>
              </a:pathLst>
            </a:custGeom>
            <a:noFill/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Oval 13">
              <a:extLst>
                <a:ext uri="{FF2B5EF4-FFF2-40B4-BE49-F238E27FC236}">
                  <a16:creationId xmlns="" xmlns:a16="http://schemas.microsoft.com/office/drawing/2014/main" id="{6C810650-983B-494E-9C80-0331A958F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564" y="866776"/>
              <a:ext cx="15875" cy="15875"/>
            </a:xfrm>
            <a:prstGeom prst="ellipse">
              <a:avLst/>
            </a:prstGeom>
            <a:noFill/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Oval 14">
              <a:extLst>
                <a:ext uri="{FF2B5EF4-FFF2-40B4-BE49-F238E27FC236}">
                  <a16:creationId xmlns="" xmlns:a16="http://schemas.microsoft.com/office/drawing/2014/main" id="{62B2E132-C859-7B4A-B179-0350C816D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3214" y="866776"/>
              <a:ext cx="15875" cy="15875"/>
            </a:xfrm>
            <a:prstGeom prst="ellipse">
              <a:avLst/>
            </a:prstGeom>
            <a:noFill/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Oval 15">
              <a:extLst>
                <a:ext uri="{FF2B5EF4-FFF2-40B4-BE49-F238E27FC236}">
                  <a16:creationId xmlns="" xmlns:a16="http://schemas.microsoft.com/office/drawing/2014/main" id="{90C0FE66-FDFC-3142-8506-18B35E89E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2889" y="866776"/>
              <a:ext cx="15875" cy="15875"/>
            </a:xfrm>
            <a:prstGeom prst="ellipse">
              <a:avLst/>
            </a:prstGeom>
            <a:noFill/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="" xmlns:a16="http://schemas.microsoft.com/office/drawing/2014/main" id="{DFD4E503-C0B5-D64D-A6DA-5F01E4D9002B}"/>
              </a:ext>
            </a:extLst>
          </p:cNvPr>
          <p:cNvGrpSpPr/>
          <p:nvPr/>
        </p:nvGrpSpPr>
        <p:grpSpPr>
          <a:xfrm>
            <a:off x="10384491" y="4336640"/>
            <a:ext cx="302356" cy="274617"/>
            <a:chOff x="6216651" y="2911476"/>
            <a:chExt cx="346075" cy="314325"/>
          </a:xfrm>
        </p:grpSpPr>
        <p:sp>
          <p:nvSpPr>
            <p:cNvPr id="142" name="Freeform 130">
              <a:extLst>
                <a:ext uri="{FF2B5EF4-FFF2-40B4-BE49-F238E27FC236}">
                  <a16:creationId xmlns="" xmlns:a16="http://schemas.microsoft.com/office/drawing/2014/main" id="{3212CF8D-D4ED-3245-A5BF-CF5B3BD40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2911476"/>
              <a:ext cx="346075" cy="314325"/>
            </a:xfrm>
            <a:custGeom>
              <a:avLst/>
              <a:gdLst>
                <a:gd name="T0" fmla="*/ 92 w 92"/>
                <a:gd name="T1" fmla="*/ 37 h 84"/>
                <a:gd name="T2" fmla="*/ 46 w 92"/>
                <a:gd name="T3" fmla="*/ 75 h 84"/>
                <a:gd name="T4" fmla="*/ 30 w 92"/>
                <a:gd name="T5" fmla="*/ 72 h 84"/>
                <a:gd name="T6" fmla="*/ 3 w 92"/>
                <a:gd name="T7" fmla="*/ 84 h 84"/>
                <a:gd name="T8" fmla="*/ 14 w 92"/>
                <a:gd name="T9" fmla="*/ 64 h 84"/>
                <a:gd name="T10" fmla="*/ 0 w 92"/>
                <a:gd name="T11" fmla="*/ 37 h 84"/>
                <a:gd name="T12" fmla="*/ 46 w 92"/>
                <a:gd name="T13" fmla="*/ 0 h 84"/>
                <a:gd name="T14" fmla="*/ 92 w 92"/>
                <a:gd name="T15" fmla="*/ 3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84">
                  <a:moveTo>
                    <a:pt x="92" y="37"/>
                  </a:moveTo>
                  <a:cubicBezTo>
                    <a:pt x="92" y="58"/>
                    <a:pt x="71" y="75"/>
                    <a:pt x="46" y="75"/>
                  </a:cubicBezTo>
                  <a:cubicBezTo>
                    <a:pt x="40" y="75"/>
                    <a:pt x="35" y="74"/>
                    <a:pt x="30" y="72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5" y="57"/>
                    <a:pt x="0" y="48"/>
                    <a:pt x="0" y="37"/>
                  </a:cubicBezTo>
                  <a:cubicBezTo>
                    <a:pt x="0" y="16"/>
                    <a:pt x="21" y="0"/>
                    <a:pt x="46" y="0"/>
                  </a:cubicBezTo>
                  <a:cubicBezTo>
                    <a:pt x="71" y="0"/>
                    <a:pt x="92" y="16"/>
                    <a:pt x="92" y="37"/>
                  </a:cubicBezTo>
                  <a:close/>
                </a:path>
              </a:pathLst>
            </a:custGeom>
            <a:no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31">
              <a:extLst>
                <a:ext uri="{FF2B5EF4-FFF2-40B4-BE49-F238E27FC236}">
                  <a16:creationId xmlns="" xmlns:a16="http://schemas.microsoft.com/office/drawing/2014/main" id="{E5B9EF0C-46D2-C74B-9552-457AA9E89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076" y="2963863"/>
              <a:ext cx="165100" cy="171450"/>
            </a:xfrm>
            <a:custGeom>
              <a:avLst/>
              <a:gdLst>
                <a:gd name="T0" fmla="*/ 22 w 44"/>
                <a:gd name="T1" fmla="*/ 46 h 46"/>
                <a:gd name="T2" fmla="*/ 44 w 44"/>
                <a:gd name="T3" fmla="*/ 18 h 46"/>
                <a:gd name="T4" fmla="*/ 22 w 44"/>
                <a:gd name="T5" fmla="*/ 16 h 46"/>
                <a:gd name="T6" fmla="*/ 0 w 44"/>
                <a:gd name="T7" fmla="*/ 18 h 46"/>
                <a:gd name="T8" fmla="*/ 22 w 44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22" y="46"/>
                  </a:moveTo>
                  <a:cubicBezTo>
                    <a:pt x="22" y="46"/>
                    <a:pt x="44" y="30"/>
                    <a:pt x="44" y="18"/>
                  </a:cubicBezTo>
                  <a:cubicBezTo>
                    <a:pt x="44" y="4"/>
                    <a:pt x="26" y="0"/>
                    <a:pt x="22" y="16"/>
                  </a:cubicBezTo>
                  <a:cubicBezTo>
                    <a:pt x="18" y="0"/>
                    <a:pt x="0" y="4"/>
                    <a:pt x="0" y="18"/>
                  </a:cubicBezTo>
                  <a:cubicBezTo>
                    <a:pt x="0" y="30"/>
                    <a:pt x="22" y="46"/>
                    <a:pt x="22" y="46"/>
                  </a:cubicBezTo>
                  <a:close/>
                </a:path>
              </a:pathLst>
            </a:custGeom>
            <a:no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="" xmlns:a16="http://schemas.microsoft.com/office/drawing/2014/main" id="{93A960C9-E747-0D42-8D63-F920179E5FBE}"/>
              </a:ext>
            </a:extLst>
          </p:cNvPr>
          <p:cNvGrpSpPr/>
          <p:nvPr/>
        </p:nvGrpSpPr>
        <p:grpSpPr>
          <a:xfrm>
            <a:off x="8842130" y="4328340"/>
            <a:ext cx="317558" cy="291217"/>
            <a:chOff x="7005638" y="2909888"/>
            <a:chExt cx="344488" cy="315913"/>
          </a:xfrm>
        </p:grpSpPr>
        <p:sp>
          <p:nvSpPr>
            <p:cNvPr id="145" name="Oval 302">
              <a:extLst>
                <a:ext uri="{FF2B5EF4-FFF2-40B4-BE49-F238E27FC236}">
                  <a16:creationId xmlns="" xmlns:a16="http://schemas.microsoft.com/office/drawing/2014/main" id="{5A37F214-8B1F-D742-861E-7FBFBC10B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0575" y="2909888"/>
              <a:ext cx="74613" cy="76200"/>
            </a:xfrm>
            <a:prstGeom prst="ellipse">
              <a:avLst/>
            </a:prstGeom>
            <a:no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Oval 303">
              <a:extLst>
                <a:ext uri="{FF2B5EF4-FFF2-40B4-BE49-F238E27FC236}">
                  <a16:creationId xmlns="" xmlns:a16="http://schemas.microsoft.com/office/drawing/2014/main" id="{FBF113AA-B968-3040-8A4B-C0B348F30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1225" y="2940051"/>
              <a:ext cx="44450" cy="46038"/>
            </a:xfrm>
            <a:prstGeom prst="ellipse">
              <a:avLst/>
            </a:prstGeom>
            <a:no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Oval 304">
              <a:extLst>
                <a:ext uri="{FF2B5EF4-FFF2-40B4-BE49-F238E27FC236}">
                  <a16:creationId xmlns="" xmlns:a16="http://schemas.microsoft.com/office/drawing/2014/main" id="{D6849C38-C238-FC4C-87D8-BDC2D2F8E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0088" y="2940051"/>
              <a:ext cx="44450" cy="46038"/>
            </a:xfrm>
            <a:prstGeom prst="ellipse">
              <a:avLst/>
            </a:prstGeom>
            <a:no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305">
              <a:extLst>
                <a:ext uri="{FF2B5EF4-FFF2-40B4-BE49-F238E27FC236}">
                  <a16:creationId xmlns="" xmlns:a16="http://schemas.microsoft.com/office/drawing/2014/main" id="{40CFADAD-0297-0442-A982-C30381CF9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5638" y="3170238"/>
              <a:ext cx="344488" cy="55563"/>
            </a:xfrm>
            <a:custGeom>
              <a:avLst/>
              <a:gdLst>
                <a:gd name="T0" fmla="*/ 66 w 92"/>
                <a:gd name="T1" fmla="*/ 0 h 15"/>
                <a:gd name="T2" fmla="*/ 92 w 92"/>
                <a:gd name="T3" fmla="*/ 7 h 15"/>
                <a:gd name="T4" fmla="*/ 46 w 92"/>
                <a:gd name="T5" fmla="*/ 15 h 15"/>
                <a:gd name="T6" fmla="*/ 0 w 92"/>
                <a:gd name="T7" fmla="*/ 7 h 15"/>
                <a:gd name="T8" fmla="*/ 26 w 9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5">
                  <a:moveTo>
                    <a:pt x="66" y="0"/>
                  </a:moveTo>
                  <a:cubicBezTo>
                    <a:pt x="81" y="1"/>
                    <a:pt x="92" y="4"/>
                    <a:pt x="92" y="7"/>
                  </a:cubicBezTo>
                  <a:cubicBezTo>
                    <a:pt x="92" y="11"/>
                    <a:pt x="71" y="15"/>
                    <a:pt x="46" y="15"/>
                  </a:cubicBezTo>
                  <a:cubicBezTo>
                    <a:pt x="21" y="15"/>
                    <a:pt x="0" y="11"/>
                    <a:pt x="0" y="7"/>
                  </a:cubicBezTo>
                  <a:cubicBezTo>
                    <a:pt x="0" y="4"/>
                    <a:pt x="11" y="1"/>
                    <a:pt x="26" y="0"/>
                  </a:cubicBezTo>
                </a:path>
              </a:pathLst>
            </a:custGeom>
            <a:noFill/>
            <a:ln w="95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306">
              <a:extLst>
                <a:ext uri="{FF2B5EF4-FFF2-40B4-BE49-F238E27FC236}">
                  <a16:creationId xmlns="" xmlns:a16="http://schemas.microsoft.com/office/drawing/2014/main" id="{B2EEDB35-FC1D-844B-A680-D4DAEB02B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0575" y="3014663"/>
              <a:ext cx="74613" cy="136525"/>
            </a:xfrm>
            <a:custGeom>
              <a:avLst/>
              <a:gdLst>
                <a:gd name="T0" fmla="*/ 20 w 20"/>
                <a:gd name="T1" fmla="*/ 36 h 36"/>
                <a:gd name="T2" fmla="*/ 0 w 20"/>
                <a:gd name="T3" fmla="*/ 36 h 36"/>
                <a:gd name="T4" fmla="*/ 0 w 20"/>
                <a:gd name="T5" fmla="*/ 10 h 36"/>
                <a:gd name="T6" fmla="*/ 10 w 20"/>
                <a:gd name="T7" fmla="*/ 0 h 36"/>
                <a:gd name="T8" fmla="*/ 20 w 20"/>
                <a:gd name="T9" fmla="*/ 10 h 36"/>
                <a:gd name="T10" fmla="*/ 20 w 20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2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36"/>
                  </a:lnTo>
                  <a:close/>
                </a:path>
              </a:pathLst>
            </a:custGeom>
            <a:no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307">
              <a:extLst>
                <a:ext uri="{FF2B5EF4-FFF2-40B4-BE49-F238E27FC236}">
                  <a16:creationId xmlns="" xmlns:a16="http://schemas.microsoft.com/office/drawing/2014/main" id="{1ADF5994-9E6A-034F-B4E1-E0D30FAC9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225" y="3014663"/>
              <a:ext cx="44450" cy="106363"/>
            </a:xfrm>
            <a:custGeom>
              <a:avLst/>
              <a:gdLst>
                <a:gd name="T0" fmla="*/ 12 w 12"/>
                <a:gd name="T1" fmla="*/ 28 h 28"/>
                <a:gd name="T2" fmla="*/ 0 w 12"/>
                <a:gd name="T3" fmla="*/ 28 h 28"/>
                <a:gd name="T4" fmla="*/ 0 w 12"/>
                <a:gd name="T5" fmla="*/ 6 h 28"/>
                <a:gd name="T6" fmla="*/ 6 w 12"/>
                <a:gd name="T7" fmla="*/ 0 h 28"/>
                <a:gd name="T8" fmla="*/ 12 w 12"/>
                <a:gd name="T9" fmla="*/ 6 h 28"/>
                <a:gd name="T10" fmla="*/ 12 w 12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8">
                  <a:moveTo>
                    <a:pt x="12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28"/>
                  </a:lnTo>
                  <a:close/>
                </a:path>
              </a:pathLst>
            </a:custGeom>
            <a:no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308">
              <a:extLst>
                <a:ext uri="{FF2B5EF4-FFF2-40B4-BE49-F238E27FC236}">
                  <a16:creationId xmlns="" xmlns:a16="http://schemas.microsoft.com/office/drawing/2014/main" id="{3099D861-BA8D-F641-9779-A27FD4371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014663"/>
              <a:ext cx="44450" cy="106363"/>
            </a:xfrm>
            <a:custGeom>
              <a:avLst/>
              <a:gdLst>
                <a:gd name="T0" fmla="*/ 12 w 12"/>
                <a:gd name="T1" fmla="*/ 28 h 28"/>
                <a:gd name="T2" fmla="*/ 0 w 12"/>
                <a:gd name="T3" fmla="*/ 28 h 28"/>
                <a:gd name="T4" fmla="*/ 0 w 12"/>
                <a:gd name="T5" fmla="*/ 6 h 28"/>
                <a:gd name="T6" fmla="*/ 6 w 12"/>
                <a:gd name="T7" fmla="*/ 0 h 28"/>
                <a:gd name="T8" fmla="*/ 12 w 12"/>
                <a:gd name="T9" fmla="*/ 6 h 28"/>
                <a:gd name="T10" fmla="*/ 12 w 12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8">
                  <a:moveTo>
                    <a:pt x="12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28"/>
                  </a:lnTo>
                  <a:close/>
                </a:path>
              </a:pathLst>
            </a:custGeom>
            <a:no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7" name="Graphic 205">
            <a:extLst>
              <a:ext uri="{FF2B5EF4-FFF2-40B4-BE49-F238E27FC236}">
                <a16:creationId xmlns="" xmlns:a16="http://schemas.microsoft.com/office/drawing/2014/main" id="{F3595863-3DBA-4E48-8E88-FC63C3AF2139}"/>
              </a:ext>
            </a:extLst>
          </p:cNvPr>
          <p:cNvGrpSpPr/>
          <p:nvPr/>
        </p:nvGrpSpPr>
        <p:grpSpPr>
          <a:xfrm>
            <a:off x="347809" y="1725863"/>
            <a:ext cx="4268277" cy="4208160"/>
            <a:chOff x="4743450" y="2095500"/>
            <a:chExt cx="2705100" cy="2667000"/>
          </a:xfrm>
        </p:grpSpPr>
        <p:grpSp>
          <p:nvGrpSpPr>
            <p:cNvPr id="208" name="Graphic 205">
              <a:extLst>
                <a:ext uri="{FF2B5EF4-FFF2-40B4-BE49-F238E27FC236}">
                  <a16:creationId xmlns="" xmlns:a16="http://schemas.microsoft.com/office/drawing/2014/main" id="{F3595863-3DBA-4E48-8E88-FC63C3AF2139}"/>
                </a:ext>
              </a:extLst>
            </p:cNvPr>
            <p:cNvGrpSpPr/>
            <p:nvPr/>
          </p:nvGrpSpPr>
          <p:grpSpPr>
            <a:xfrm>
              <a:off x="6449377" y="2460907"/>
              <a:ext cx="584004" cy="840826"/>
              <a:chOff x="6449377" y="2460907"/>
              <a:chExt cx="584004" cy="840826"/>
            </a:xfrm>
            <a:solidFill>
              <a:srgbClr val="EDBC9C"/>
            </a:solidFill>
          </p:grpSpPr>
          <p:sp>
            <p:nvSpPr>
              <p:cNvPr id="209" name="Freeform 208">
                <a:extLst>
                  <a:ext uri="{FF2B5EF4-FFF2-40B4-BE49-F238E27FC236}">
                    <a16:creationId xmlns="" xmlns:a16="http://schemas.microsoft.com/office/drawing/2014/main" id="{3AD0810D-3AFA-AC43-9B1E-A9E482E36C63}"/>
                  </a:ext>
                </a:extLst>
              </p:cNvPr>
              <p:cNvSpPr/>
              <p:nvPr/>
            </p:nvSpPr>
            <p:spPr>
              <a:xfrm>
                <a:off x="6449377" y="2655307"/>
                <a:ext cx="563431" cy="646426"/>
              </a:xfrm>
              <a:custGeom>
                <a:avLst/>
                <a:gdLst>
                  <a:gd name="connsiteX0" fmla="*/ 9525 w 563431"/>
                  <a:gd name="connsiteY0" fmla="*/ 292493 h 646426"/>
                  <a:gd name="connsiteX1" fmla="*/ 378142 w 563431"/>
                  <a:gd name="connsiteY1" fmla="*/ 413030 h 646426"/>
                  <a:gd name="connsiteX2" fmla="*/ 431482 w 563431"/>
                  <a:gd name="connsiteY2" fmla="*/ 1116 h 646426"/>
                  <a:gd name="connsiteX3" fmla="*/ 554355 w 563431"/>
                  <a:gd name="connsiteY3" fmla="*/ 9658 h 646426"/>
                  <a:gd name="connsiteX4" fmla="*/ 535305 w 563431"/>
                  <a:gd name="connsiteY4" fmla="*/ 605700 h 646426"/>
                  <a:gd name="connsiteX5" fmla="*/ 0 w 563431"/>
                  <a:gd name="connsiteY5" fmla="*/ 509839 h 646426"/>
                  <a:gd name="connsiteX6" fmla="*/ 9525 w 563431"/>
                  <a:gd name="connsiteY6" fmla="*/ 292493 h 646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3431" h="646426">
                    <a:moveTo>
                      <a:pt x="9525" y="292493"/>
                    </a:moveTo>
                    <a:lnTo>
                      <a:pt x="378142" y="413030"/>
                    </a:lnTo>
                    <a:lnTo>
                      <a:pt x="431482" y="1116"/>
                    </a:lnTo>
                    <a:cubicBezTo>
                      <a:pt x="476250" y="-5528"/>
                      <a:pt x="510540" y="20098"/>
                      <a:pt x="554355" y="9658"/>
                    </a:cubicBezTo>
                    <a:cubicBezTo>
                      <a:pt x="561975" y="104569"/>
                      <a:pt x="577215" y="522178"/>
                      <a:pt x="535305" y="605700"/>
                    </a:cubicBezTo>
                    <a:cubicBezTo>
                      <a:pt x="469582" y="736677"/>
                      <a:pt x="0" y="509839"/>
                      <a:pt x="0" y="509839"/>
                    </a:cubicBezTo>
                    <a:lnTo>
                      <a:pt x="9525" y="292493"/>
                    </a:lnTo>
                    <a:close/>
                  </a:path>
                </a:pathLst>
              </a:custGeom>
              <a:solidFill>
                <a:srgbClr val="EDBC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 209">
                <a:extLst>
                  <a:ext uri="{FF2B5EF4-FFF2-40B4-BE49-F238E27FC236}">
                    <a16:creationId xmlns="" xmlns:a16="http://schemas.microsoft.com/office/drawing/2014/main" id="{88D845EB-08E1-CE4D-A73E-C08FD3355760}"/>
                  </a:ext>
                </a:extLst>
              </p:cNvPr>
              <p:cNvSpPr/>
              <p:nvPr/>
            </p:nvSpPr>
            <p:spPr>
              <a:xfrm>
                <a:off x="6822757" y="2460907"/>
                <a:ext cx="210624" cy="646344"/>
              </a:xfrm>
              <a:custGeom>
                <a:avLst/>
                <a:gdLst>
                  <a:gd name="connsiteX0" fmla="*/ 183833 w 210624"/>
                  <a:gd name="connsiteY0" fmla="*/ 200262 h 646344"/>
                  <a:gd name="connsiteX1" fmla="*/ 206692 w 210624"/>
                  <a:gd name="connsiteY1" fmla="*/ 69285 h 646344"/>
                  <a:gd name="connsiteX2" fmla="*/ 171450 w 210624"/>
                  <a:gd name="connsiteY2" fmla="*/ 130977 h 646344"/>
                  <a:gd name="connsiteX3" fmla="*/ 181927 w 210624"/>
                  <a:gd name="connsiteY3" fmla="*/ 26575 h 646344"/>
                  <a:gd name="connsiteX4" fmla="*/ 128588 w 210624"/>
                  <a:gd name="connsiteY4" fmla="*/ 120537 h 646344"/>
                  <a:gd name="connsiteX5" fmla="*/ 139065 w 210624"/>
                  <a:gd name="connsiteY5" fmla="*/ 0 h 646344"/>
                  <a:gd name="connsiteX6" fmla="*/ 89535 w 210624"/>
                  <a:gd name="connsiteY6" fmla="*/ 114842 h 646344"/>
                  <a:gd name="connsiteX7" fmla="*/ 73342 w 210624"/>
                  <a:gd name="connsiteY7" fmla="*/ 24677 h 646344"/>
                  <a:gd name="connsiteX8" fmla="*/ 55245 w 210624"/>
                  <a:gd name="connsiteY8" fmla="*/ 159451 h 646344"/>
                  <a:gd name="connsiteX9" fmla="*/ 3810 w 210624"/>
                  <a:gd name="connsiteY9" fmla="*/ 138570 h 646344"/>
                  <a:gd name="connsiteX10" fmla="*/ 55245 w 210624"/>
                  <a:gd name="connsiteY10" fmla="*/ 214499 h 646344"/>
                  <a:gd name="connsiteX11" fmla="*/ 0 w 210624"/>
                  <a:gd name="connsiteY11" fmla="*/ 646344 h 646344"/>
                  <a:gd name="connsiteX12" fmla="*/ 159067 w 210624"/>
                  <a:gd name="connsiteY12" fmla="*/ 306563 h 646344"/>
                  <a:gd name="connsiteX13" fmla="*/ 183833 w 210624"/>
                  <a:gd name="connsiteY13" fmla="*/ 200262 h 646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0624" h="646344">
                    <a:moveTo>
                      <a:pt x="183833" y="200262"/>
                    </a:moveTo>
                    <a:cubicBezTo>
                      <a:pt x="183833" y="200262"/>
                      <a:pt x="222885" y="69285"/>
                      <a:pt x="206692" y="69285"/>
                    </a:cubicBezTo>
                    <a:cubicBezTo>
                      <a:pt x="190500" y="69285"/>
                      <a:pt x="171450" y="130977"/>
                      <a:pt x="171450" y="130977"/>
                    </a:cubicBezTo>
                    <a:cubicBezTo>
                      <a:pt x="171450" y="130977"/>
                      <a:pt x="194310" y="28473"/>
                      <a:pt x="181927" y="26575"/>
                    </a:cubicBezTo>
                    <a:cubicBezTo>
                      <a:pt x="169545" y="24677"/>
                      <a:pt x="128588" y="120537"/>
                      <a:pt x="128588" y="120537"/>
                    </a:cubicBezTo>
                    <a:cubicBezTo>
                      <a:pt x="128588" y="120537"/>
                      <a:pt x="149542" y="0"/>
                      <a:pt x="139065" y="0"/>
                    </a:cubicBezTo>
                    <a:cubicBezTo>
                      <a:pt x="128588" y="0"/>
                      <a:pt x="89535" y="114842"/>
                      <a:pt x="89535" y="114842"/>
                    </a:cubicBezTo>
                    <a:cubicBezTo>
                      <a:pt x="89535" y="114842"/>
                      <a:pt x="89535" y="24677"/>
                      <a:pt x="73342" y="24677"/>
                    </a:cubicBezTo>
                    <a:cubicBezTo>
                      <a:pt x="57150" y="24677"/>
                      <a:pt x="55245" y="159451"/>
                      <a:pt x="55245" y="159451"/>
                    </a:cubicBezTo>
                    <a:cubicBezTo>
                      <a:pt x="55245" y="159451"/>
                      <a:pt x="16192" y="126232"/>
                      <a:pt x="3810" y="138570"/>
                    </a:cubicBezTo>
                    <a:cubicBezTo>
                      <a:pt x="-8573" y="150909"/>
                      <a:pt x="55245" y="214499"/>
                      <a:pt x="55245" y="214499"/>
                    </a:cubicBezTo>
                    <a:lnTo>
                      <a:pt x="0" y="646344"/>
                    </a:lnTo>
                    <a:lnTo>
                      <a:pt x="159067" y="306563"/>
                    </a:lnTo>
                    <a:lnTo>
                      <a:pt x="183833" y="200262"/>
                    </a:lnTo>
                    <a:close/>
                  </a:path>
                </a:pathLst>
              </a:custGeom>
              <a:solidFill>
                <a:srgbClr val="EDBC9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11" name="Freeform 210">
              <a:extLst>
                <a:ext uri="{FF2B5EF4-FFF2-40B4-BE49-F238E27FC236}">
                  <a16:creationId xmlns="" xmlns:a16="http://schemas.microsoft.com/office/drawing/2014/main" id="{D2D9B80E-E6C2-584C-8482-E76829629D41}"/>
                </a:ext>
              </a:extLst>
            </p:cNvPr>
            <p:cNvSpPr/>
            <p:nvPr/>
          </p:nvSpPr>
          <p:spPr>
            <a:xfrm>
              <a:off x="5905500" y="3388188"/>
              <a:ext cx="642937" cy="486893"/>
            </a:xfrm>
            <a:custGeom>
              <a:avLst/>
              <a:gdLst>
                <a:gd name="connsiteX0" fmla="*/ 642938 w 642937"/>
                <a:gd name="connsiteY0" fmla="*/ 0 h 486893"/>
                <a:gd name="connsiteX1" fmla="*/ 604838 w 642937"/>
                <a:gd name="connsiteY1" fmla="*/ 486894 h 486893"/>
                <a:gd name="connsiteX2" fmla="*/ 0 w 642937"/>
                <a:gd name="connsiteY2" fmla="*/ 407168 h 486893"/>
                <a:gd name="connsiteX3" fmla="*/ 176213 w 642937"/>
                <a:gd name="connsiteY3" fmla="*/ 100606 h 486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937" h="486893">
                  <a:moveTo>
                    <a:pt x="642938" y="0"/>
                  </a:moveTo>
                  <a:lnTo>
                    <a:pt x="604838" y="486894"/>
                  </a:lnTo>
                  <a:lnTo>
                    <a:pt x="0" y="407168"/>
                  </a:lnTo>
                  <a:lnTo>
                    <a:pt x="176213" y="100606"/>
                  </a:lnTo>
                  <a:close/>
                </a:path>
              </a:pathLst>
            </a:custGeom>
            <a:solidFill>
              <a:srgbClr val="427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 211">
              <a:extLst>
                <a:ext uri="{FF2B5EF4-FFF2-40B4-BE49-F238E27FC236}">
                  <a16:creationId xmlns="" xmlns:a16="http://schemas.microsoft.com/office/drawing/2014/main" id="{CC669638-02B5-984F-8B70-89FD3BD260DB}"/>
                </a:ext>
              </a:extLst>
            </p:cNvPr>
            <p:cNvSpPr/>
            <p:nvPr/>
          </p:nvSpPr>
          <p:spPr>
            <a:xfrm>
              <a:off x="6103828" y="2136323"/>
              <a:ext cx="631624" cy="795686"/>
            </a:xfrm>
            <a:custGeom>
              <a:avLst/>
              <a:gdLst>
                <a:gd name="connsiteX0" fmla="*/ 21699 w 631624"/>
                <a:gd name="connsiteY0" fmla="*/ 54087 h 795686"/>
                <a:gd name="connsiteX1" fmla="*/ 286494 w 631624"/>
                <a:gd name="connsiteY1" fmla="*/ 37952 h 795686"/>
                <a:gd name="connsiteX2" fmla="*/ 394127 w 631624"/>
                <a:gd name="connsiteY2" fmla="*/ 260993 h 795686"/>
                <a:gd name="connsiteX3" fmla="*/ 631299 w 631624"/>
                <a:gd name="connsiteY3" fmla="*/ 401462 h 795686"/>
                <a:gd name="connsiteX4" fmla="*/ 551289 w 631624"/>
                <a:gd name="connsiteY4" fmla="*/ 591284 h 795686"/>
                <a:gd name="connsiteX5" fmla="*/ 355074 w 631624"/>
                <a:gd name="connsiteY5" fmla="*/ 786800 h 795686"/>
                <a:gd name="connsiteX6" fmla="*/ 59799 w 631624"/>
                <a:gd name="connsiteY6" fmla="*/ 795342 h 795686"/>
                <a:gd name="connsiteX7" fmla="*/ 21699 w 631624"/>
                <a:gd name="connsiteY7" fmla="*/ 54087 h 795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31624" h="795686">
                  <a:moveTo>
                    <a:pt x="21699" y="54087"/>
                  </a:moveTo>
                  <a:cubicBezTo>
                    <a:pt x="21699" y="54087"/>
                    <a:pt x="196007" y="-56010"/>
                    <a:pt x="286494" y="37952"/>
                  </a:cubicBezTo>
                  <a:cubicBezTo>
                    <a:pt x="377934" y="131914"/>
                    <a:pt x="311259" y="239164"/>
                    <a:pt x="394127" y="260993"/>
                  </a:cubicBezTo>
                  <a:cubicBezTo>
                    <a:pt x="476994" y="282823"/>
                    <a:pt x="639872" y="266688"/>
                    <a:pt x="631299" y="401462"/>
                  </a:cubicBezTo>
                  <a:cubicBezTo>
                    <a:pt x="622727" y="536235"/>
                    <a:pt x="507474" y="469798"/>
                    <a:pt x="551289" y="591284"/>
                  </a:cubicBezTo>
                  <a:cubicBezTo>
                    <a:pt x="595104" y="712770"/>
                    <a:pt x="493187" y="820019"/>
                    <a:pt x="355074" y="786800"/>
                  </a:cubicBezTo>
                  <a:cubicBezTo>
                    <a:pt x="216962" y="753582"/>
                    <a:pt x="167432" y="800088"/>
                    <a:pt x="59799" y="795342"/>
                  </a:cubicBezTo>
                  <a:cubicBezTo>
                    <a:pt x="-46881" y="788699"/>
                    <a:pt x="21699" y="54087"/>
                    <a:pt x="21699" y="54087"/>
                  </a:cubicBezTo>
                  <a:close/>
                </a:path>
              </a:pathLst>
            </a:custGeom>
            <a:solidFill>
              <a:srgbClr val="3939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 212">
              <a:extLst>
                <a:ext uri="{FF2B5EF4-FFF2-40B4-BE49-F238E27FC236}">
                  <a16:creationId xmlns="" xmlns:a16="http://schemas.microsoft.com/office/drawing/2014/main" id="{543A703F-0233-4E49-B5DD-787E4835E3EF}"/>
                </a:ext>
              </a:extLst>
            </p:cNvPr>
            <p:cNvSpPr/>
            <p:nvPr/>
          </p:nvSpPr>
          <p:spPr>
            <a:xfrm>
              <a:off x="5973127" y="2695337"/>
              <a:ext cx="461009" cy="474555"/>
            </a:xfrm>
            <a:custGeom>
              <a:avLst/>
              <a:gdLst>
                <a:gd name="connsiteX0" fmla="*/ 278130 w 461009"/>
                <a:gd name="connsiteY0" fmla="*/ 52201 h 474555"/>
                <a:gd name="connsiteX1" fmla="*/ 308610 w 461009"/>
                <a:gd name="connsiteY1" fmla="*/ 248667 h 474555"/>
                <a:gd name="connsiteX2" fmla="*/ 461010 w 461009"/>
                <a:gd name="connsiteY2" fmla="*/ 252463 h 474555"/>
                <a:gd name="connsiteX3" fmla="*/ 280035 w 461009"/>
                <a:gd name="connsiteY3" fmla="*/ 474555 h 474555"/>
                <a:gd name="connsiteX4" fmla="*/ 0 w 461009"/>
                <a:gd name="connsiteY4" fmla="*/ 300868 h 474555"/>
                <a:gd name="connsiteX5" fmla="*/ 124777 w 461009"/>
                <a:gd name="connsiteY5" fmla="*/ 265751 h 474555"/>
                <a:gd name="connsiteX6" fmla="*/ 107632 w 461009"/>
                <a:gd name="connsiteY6" fmla="*/ 0 h 474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1009" h="474555">
                  <a:moveTo>
                    <a:pt x="278130" y="52201"/>
                  </a:moveTo>
                  <a:lnTo>
                    <a:pt x="308610" y="248667"/>
                  </a:lnTo>
                  <a:lnTo>
                    <a:pt x="461010" y="252463"/>
                  </a:lnTo>
                  <a:lnTo>
                    <a:pt x="280035" y="474555"/>
                  </a:lnTo>
                  <a:lnTo>
                    <a:pt x="0" y="300868"/>
                  </a:lnTo>
                  <a:lnTo>
                    <a:pt x="124777" y="265751"/>
                  </a:lnTo>
                  <a:lnTo>
                    <a:pt x="107632" y="0"/>
                  </a:lnTo>
                  <a:close/>
                </a:path>
              </a:pathLst>
            </a:custGeom>
            <a:solidFill>
              <a:srgbClr val="EDBC9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 213">
              <a:extLst>
                <a:ext uri="{FF2B5EF4-FFF2-40B4-BE49-F238E27FC236}">
                  <a16:creationId xmlns="" xmlns:a16="http://schemas.microsoft.com/office/drawing/2014/main" id="{B3DCAD34-5DE5-794C-AEB7-F0E6C8F9D5C7}"/>
                </a:ext>
              </a:extLst>
            </p:cNvPr>
            <p:cNvSpPr/>
            <p:nvPr/>
          </p:nvSpPr>
          <p:spPr>
            <a:xfrm>
              <a:off x="5942758" y="2272983"/>
              <a:ext cx="505624" cy="574064"/>
            </a:xfrm>
            <a:custGeom>
              <a:avLst/>
              <a:gdLst>
                <a:gd name="connsiteX0" fmla="*/ 240871 w 505624"/>
                <a:gd name="connsiteY0" fmla="*/ 0 h 574064"/>
                <a:gd name="connsiteX1" fmla="*/ 500904 w 505624"/>
                <a:gd name="connsiteY1" fmla="*/ 267649 h 574064"/>
                <a:gd name="connsiteX2" fmla="*/ 224679 w 505624"/>
                <a:gd name="connsiteY2" fmla="*/ 570415 h 574064"/>
                <a:gd name="connsiteX3" fmla="*/ 2746 w 505624"/>
                <a:gd name="connsiteY3" fmla="*/ 338832 h 574064"/>
                <a:gd name="connsiteX4" fmla="*/ 240871 w 505624"/>
                <a:gd name="connsiteY4" fmla="*/ 0 h 574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624" h="574064">
                  <a:moveTo>
                    <a:pt x="240871" y="0"/>
                  </a:moveTo>
                  <a:cubicBezTo>
                    <a:pt x="240871" y="0"/>
                    <a:pt x="463757" y="7593"/>
                    <a:pt x="500904" y="267649"/>
                  </a:cubicBezTo>
                  <a:cubicBezTo>
                    <a:pt x="538051" y="526756"/>
                    <a:pt x="347551" y="591296"/>
                    <a:pt x="224679" y="570415"/>
                  </a:cubicBezTo>
                  <a:cubicBezTo>
                    <a:pt x="100854" y="549535"/>
                    <a:pt x="19891" y="416659"/>
                    <a:pt x="2746" y="338832"/>
                  </a:cubicBezTo>
                  <a:cubicBezTo>
                    <a:pt x="-13446" y="261954"/>
                    <a:pt x="38941" y="2847"/>
                    <a:pt x="240871" y="0"/>
                  </a:cubicBezTo>
                  <a:close/>
                </a:path>
              </a:pathLst>
            </a:custGeom>
            <a:solidFill>
              <a:srgbClr val="EDBC9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 214">
              <a:extLst>
                <a:ext uri="{FF2B5EF4-FFF2-40B4-BE49-F238E27FC236}">
                  <a16:creationId xmlns="" xmlns:a16="http://schemas.microsoft.com/office/drawing/2014/main" id="{84A56BF8-0863-1144-9532-2D30EA9DAF01}"/>
                </a:ext>
              </a:extLst>
            </p:cNvPr>
            <p:cNvSpPr/>
            <p:nvPr/>
          </p:nvSpPr>
          <p:spPr>
            <a:xfrm>
              <a:off x="5577004" y="2139893"/>
              <a:ext cx="666632" cy="825111"/>
            </a:xfrm>
            <a:custGeom>
              <a:avLst/>
              <a:gdLst>
                <a:gd name="connsiteX0" fmla="*/ 570430 w 666632"/>
                <a:gd name="connsiteY0" fmla="*/ 22044 h 825111"/>
                <a:gd name="connsiteX1" fmla="*/ 666633 w 666632"/>
                <a:gd name="connsiteY1" fmla="*/ 158716 h 825111"/>
                <a:gd name="connsiteX2" fmla="*/ 580908 w 666632"/>
                <a:gd name="connsiteY2" fmla="*/ 289693 h 825111"/>
                <a:gd name="connsiteX3" fmla="*/ 503755 w 666632"/>
                <a:gd name="connsiteY3" fmla="*/ 389350 h 825111"/>
                <a:gd name="connsiteX4" fmla="*/ 515185 w 666632"/>
                <a:gd name="connsiteY4" fmla="*/ 565884 h 825111"/>
                <a:gd name="connsiteX5" fmla="*/ 528520 w 666632"/>
                <a:gd name="connsiteY5" fmla="*/ 727233 h 825111"/>
                <a:gd name="connsiteX6" fmla="*/ 263725 w 666632"/>
                <a:gd name="connsiteY6" fmla="*/ 818348 h 825111"/>
                <a:gd name="connsiteX7" fmla="*/ 13218 w 666632"/>
                <a:gd name="connsiteY7" fmla="*/ 590561 h 825111"/>
                <a:gd name="connsiteX8" fmla="*/ 139900 w 666632"/>
                <a:gd name="connsiteY8" fmla="*/ 322912 h 825111"/>
                <a:gd name="connsiteX9" fmla="*/ 297063 w 666632"/>
                <a:gd name="connsiteY9" fmla="*/ 136886 h 825111"/>
                <a:gd name="connsiteX10" fmla="*/ 570430 w 666632"/>
                <a:gd name="connsiteY10" fmla="*/ 22044 h 825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632" h="825111">
                  <a:moveTo>
                    <a:pt x="570430" y="22044"/>
                  </a:moveTo>
                  <a:cubicBezTo>
                    <a:pt x="570430" y="22044"/>
                    <a:pt x="661870" y="48619"/>
                    <a:pt x="666633" y="158716"/>
                  </a:cubicBezTo>
                  <a:cubicBezTo>
                    <a:pt x="666633" y="158716"/>
                    <a:pt x="666633" y="271660"/>
                    <a:pt x="580908" y="289693"/>
                  </a:cubicBezTo>
                  <a:cubicBezTo>
                    <a:pt x="495183" y="307726"/>
                    <a:pt x="497088" y="358978"/>
                    <a:pt x="503755" y="389350"/>
                  </a:cubicBezTo>
                  <a:cubicBezTo>
                    <a:pt x="509470" y="416874"/>
                    <a:pt x="594243" y="478566"/>
                    <a:pt x="515185" y="565884"/>
                  </a:cubicBezTo>
                  <a:cubicBezTo>
                    <a:pt x="478990" y="604798"/>
                    <a:pt x="566620" y="656999"/>
                    <a:pt x="528520" y="727233"/>
                  </a:cubicBezTo>
                  <a:cubicBezTo>
                    <a:pt x="498040" y="784180"/>
                    <a:pt x="425650" y="845872"/>
                    <a:pt x="263725" y="818348"/>
                  </a:cubicBezTo>
                  <a:cubicBezTo>
                    <a:pt x="166570" y="801264"/>
                    <a:pt x="51318" y="719640"/>
                    <a:pt x="13218" y="590561"/>
                  </a:cubicBezTo>
                  <a:cubicBezTo>
                    <a:pt x="-55362" y="362775"/>
                    <a:pt x="166570" y="453889"/>
                    <a:pt x="139900" y="322912"/>
                  </a:cubicBezTo>
                  <a:cubicBezTo>
                    <a:pt x="103705" y="142581"/>
                    <a:pt x="208480" y="199528"/>
                    <a:pt x="297063" y="136886"/>
                  </a:cubicBezTo>
                  <a:cubicBezTo>
                    <a:pt x="352308" y="97973"/>
                    <a:pt x="401838" y="-56732"/>
                    <a:pt x="570430" y="22044"/>
                  </a:cubicBezTo>
                  <a:close/>
                </a:path>
              </a:pathLst>
            </a:custGeom>
            <a:solidFill>
              <a:srgbClr val="39393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 215">
              <a:extLst>
                <a:ext uri="{FF2B5EF4-FFF2-40B4-BE49-F238E27FC236}">
                  <a16:creationId xmlns="" xmlns:a16="http://schemas.microsoft.com/office/drawing/2014/main" id="{07D1AC88-197B-0E4A-BC01-6D10CC7D99E8}"/>
                </a:ext>
              </a:extLst>
            </p:cNvPr>
            <p:cNvSpPr/>
            <p:nvPr/>
          </p:nvSpPr>
          <p:spPr>
            <a:xfrm>
              <a:off x="5673089" y="3582755"/>
              <a:ext cx="1015364" cy="1175306"/>
            </a:xfrm>
            <a:custGeom>
              <a:avLst/>
              <a:gdLst>
                <a:gd name="connsiteX0" fmla="*/ 1015365 w 1015364"/>
                <a:gd name="connsiteY0" fmla="*/ 815286 h 1175306"/>
                <a:gd name="connsiteX1" fmla="*/ 857250 w 1015364"/>
                <a:gd name="connsiteY1" fmla="*/ 0 h 1175306"/>
                <a:gd name="connsiteX2" fmla="*/ 349568 w 1015364"/>
                <a:gd name="connsiteY2" fmla="*/ 19931 h 1175306"/>
                <a:gd name="connsiteX3" fmla="*/ 13335 w 1015364"/>
                <a:gd name="connsiteY3" fmla="*/ 622616 h 1175306"/>
                <a:gd name="connsiteX4" fmla="*/ 0 w 1015364"/>
                <a:gd name="connsiteY4" fmla="*/ 794405 h 1175306"/>
                <a:gd name="connsiteX5" fmla="*/ 286703 w 1015364"/>
                <a:gd name="connsiteY5" fmla="*/ 1080088 h 1175306"/>
                <a:gd name="connsiteX6" fmla="*/ 496253 w 1015364"/>
                <a:gd name="connsiteY6" fmla="*/ 1174049 h 1175306"/>
                <a:gd name="connsiteX7" fmla="*/ 501968 w 1015364"/>
                <a:gd name="connsiteY7" fmla="*/ 1156016 h 1175306"/>
                <a:gd name="connsiteX8" fmla="*/ 502920 w 1015364"/>
                <a:gd name="connsiteY8" fmla="*/ 1174999 h 1175306"/>
                <a:gd name="connsiteX9" fmla="*/ 749618 w 1015364"/>
                <a:gd name="connsiteY9" fmla="*/ 1080088 h 1175306"/>
                <a:gd name="connsiteX10" fmla="*/ 1015365 w 1015364"/>
                <a:gd name="connsiteY10" fmla="*/ 815286 h 1175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15364" h="1175306">
                  <a:moveTo>
                    <a:pt x="1015365" y="815286"/>
                  </a:moveTo>
                  <a:cubicBezTo>
                    <a:pt x="988695" y="524858"/>
                    <a:pt x="940118" y="239176"/>
                    <a:pt x="857250" y="0"/>
                  </a:cubicBezTo>
                  <a:cubicBezTo>
                    <a:pt x="857250" y="0"/>
                    <a:pt x="673418" y="74980"/>
                    <a:pt x="349568" y="19931"/>
                  </a:cubicBezTo>
                  <a:cubicBezTo>
                    <a:pt x="349568" y="19931"/>
                    <a:pt x="58102" y="285682"/>
                    <a:pt x="13335" y="622616"/>
                  </a:cubicBezTo>
                  <a:cubicBezTo>
                    <a:pt x="7620" y="669123"/>
                    <a:pt x="2858" y="728917"/>
                    <a:pt x="0" y="794405"/>
                  </a:cubicBezTo>
                  <a:lnTo>
                    <a:pt x="286703" y="1080088"/>
                  </a:lnTo>
                  <a:cubicBezTo>
                    <a:pt x="344805" y="1137983"/>
                    <a:pt x="420053" y="1169304"/>
                    <a:pt x="496253" y="1174049"/>
                  </a:cubicBezTo>
                  <a:cubicBezTo>
                    <a:pt x="498157" y="1168355"/>
                    <a:pt x="500063" y="1161711"/>
                    <a:pt x="501968" y="1156016"/>
                  </a:cubicBezTo>
                  <a:lnTo>
                    <a:pt x="502920" y="1174999"/>
                  </a:lnTo>
                  <a:cubicBezTo>
                    <a:pt x="591503" y="1178795"/>
                    <a:pt x="681990" y="1147475"/>
                    <a:pt x="749618" y="1080088"/>
                  </a:cubicBezTo>
                  <a:lnTo>
                    <a:pt x="1015365" y="815286"/>
                  </a:lnTo>
                  <a:close/>
                </a:path>
              </a:pathLst>
            </a:custGeom>
            <a:solidFill>
              <a:srgbClr val="4275F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 216">
              <a:extLst>
                <a:ext uri="{FF2B5EF4-FFF2-40B4-BE49-F238E27FC236}">
                  <a16:creationId xmlns="" xmlns:a16="http://schemas.microsoft.com/office/drawing/2014/main" id="{261865E5-1471-1243-9B92-2C125F1CB634}"/>
                </a:ext>
              </a:extLst>
            </p:cNvPr>
            <p:cNvSpPr/>
            <p:nvPr/>
          </p:nvSpPr>
          <p:spPr>
            <a:xfrm>
              <a:off x="4885827" y="3091116"/>
              <a:ext cx="1041273" cy="819706"/>
            </a:xfrm>
            <a:custGeom>
              <a:avLst/>
              <a:gdLst>
                <a:gd name="connsiteX0" fmla="*/ 876798 w 1041273"/>
                <a:gd name="connsiteY0" fmla="*/ 0 h 819706"/>
                <a:gd name="connsiteX1" fmla="*/ 168138 w 1041273"/>
                <a:gd name="connsiteY1" fmla="*/ 671970 h 819706"/>
                <a:gd name="connsiteX2" fmla="*/ 70983 w 1041273"/>
                <a:gd name="connsiteY2" fmla="*/ 622616 h 819706"/>
                <a:gd name="connsiteX3" fmla="*/ 62410 w 1041273"/>
                <a:gd name="connsiteY3" fmla="*/ 671970 h 819706"/>
                <a:gd name="connsiteX4" fmla="*/ 98605 w 1041273"/>
                <a:gd name="connsiteY4" fmla="*/ 687156 h 819706"/>
                <a:gd name="connsiteX5" fmla="*/ 131943 w 1041273"/>
                <a:gd name="connsiteY5" fmla="*/ 724171 h 819706"/>
                <a:gd name="connsiteX6" fmla="*/ 154803 w 1041273"/>
                <a:gd name="connsiteY6" fmla="*/ 748848 h 819706"/>
                <a:gd name="connsiteX7" fmla="*/ 221478 w 1041273"/>
                <a:gd name="connsiteY7" fmla="*/ 765932 h 819706"/>
                <a:gd name="connsiteX8" fmla="*/ 1036818 w 1041273"/>
                <a:gd name="connsiteY8" fmla="*/ 150909 h 819706"/>
                <a:gd name="connsiteX9" fmla="*/ 876798 w 1041273"/>
                <a:gd name="connsiteY9" fmla="*/ 0 h 819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1273" h="819706">
                  <a:moveTo>
                    <a:pt x="876798" y="0"/>
                  </a:moveTo>
                  <a:lnTo>
                    <a:pt x="168138" y="671970"/>
                  </a:lnTo>
                  <a:cubicBezTo>
                    <a:pt x="168138" y="671970"/>
                    <a:pt x="92890" y="606482"/>
                    <a:pt x="70983" y="622616"/>
                  </a:cubicBezTo>
                  <a:cubicBezTo>
                    <a:pt x="13833" y="663428"/>
                    <a:pt x="-50937" y="821930"/>
                    <a:pt x="62410" y="671970"/>
                  </a:cubicBezTo>
                  <a:cubicBezTo>
                    <a:pt x="62410" y="671970"/>
                    <a:pt x="-62367" y="918739"/>
                    <a:pt x="98605" y="687156"/>
                  </a:cubicBezTo>
                  <a:cubicBezTo>
                    <a:pt x="98605" y="687156"/>
                    <a:pt x="10023" y="917790"/>
                    <a:pt x="131943" y="724171"/>
                  </a:cubicBezTo>
                  <a:cubicBezTo>
                    <a:pt x="131943" y="724171"/>
                    <a:pt x="73840" y="921586"/>
                    <a:pt x="154803" y="748848"/>
                  </a:cubicBezTo>
                  <a:cubicBezTo>
                    <a:pt x="154803" y="748848"/>
                    <a:pt x="178615" y="794405"/>
                    <a:pt x="221478" y="765932"/>
                  </a:cubicBezTo>
                  <a:cubicBezTo>
                    <a:pt x="265293" y="737459"/>
                    <a:pt x="1001575" y="224939"/>
                    <a:pt x="1036818" y="150909"/>
                  </a:cubicBezTo>
                  <a:cubicBezTo>
                    <a:pt x="1073013" y="78776"/>
                    <a:pt x="876798" y="0"/>
                    <a:pt x="876798" y="0"/>
                  </a:cubicBezTo>
                  <a:close/>
                </a:path>
              </a:pathLst>
            </a:custGeom>
            <a:solidFill>
              <a:srgbClr val="EDBC9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 217">
              <a:extLst>
                <a:ext uri="{FF2B5EF4-FFF2-40B4-BE49-F238E27FC236}">
                  <a16:creationId xmlns="" xmlns:a16="http://schemas.microsoft.com/office/drawing/2014/main" id="{378D9971-ACDE-F847-B2FB-40D198992721}"/>
                </a:ext>
              </a:extLst>
            </p:cNvPr>
            <p:cNvSpPr/>
            <p:nvPr/>
          </p:nvSpPr>
          <p:spPr>
            <a:xfrm>
              <a:off x="6108382" y="2436612"/>
              <a:ext cx="122872" cy="34735"/>
            </a:xfrm>
            <a:custGeom>
              <a:avLst/>
              <a:gdLst>
                <a:gd name="connsiteX0" fmla="*/ 122872 w 122872"/>
                <a:gd name="connsiteY0" fmla="*/ 15753 h 34735"/>
                <a:gd name="connsiteX1" fmla="*/ 59055 w 122872"/>
                <a:gd name="connsiteY1" fmla="*/ 10059 h 34735"/>
                <a:gd name="connsiteX2" fmla="*/ 28575 w 122872"/>
                <a:gd name="connsiteY2" fmla="*/ 18601 h 34735"/>
                <a:gd name="connsiteX3" fmla="*/ 0 w 122872"/>
                <a:gd name="connsiteY3" fmla="*/ 34736 h 34735"/>
                <a:gd name="connsiteX4" fmla="*/ 24765 w 122872"/>
                <a:gd name="connsiteY4" fmla="*/ 11957 h 34735"/>
                <a:gd name="connsiteX5" fmla="*/ 40005 w 122872"/>
                <a:gd name="connsiteY5" fmla="*/ 4364 h 34735"/>
                <a:gd name="connsiteX6" fmla="*/ 57150 w 122872"/>
                <a:gd name="connsiteY6" fmla="*/ 568 h 34735"/>
                <a:gd name="connsiteX7" fmla="*/ 91440 w 122872"/>
                <a:gd name="connsiteY7" fmla="*/ 2466 h 34735"/>
                <a:gd name="connsiteX8" fmla="*/ 122872 w 122872"/>
                <a:gd name="connsiteY8" fmla="*/ 15753 h 34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72" h="34735">
                  <a:moveTo>
                    <a:pt x="122872" y="15753"/>
                  </a:moveTo>
                  <a:cubicBezTo>
                    <a:pt x="100965" y="10059"/>
                    <a:pt x="80010" y="7211"/>
                    <a:pt x="59055" y="10059"/>
                  </a:cubicBezTo>
                  <a:cubicBezTo>
                    <a:pt x="48577" y="11008"/>
                    <a:pt x="38100" y="13855"/>
                    <a:pt x="28575" y="18601"/>
                  </a:cubicBezTo>
                  <a:cubicBezTo>
                    <a:pt x="19050" y="22397"/>
                    <a:pt x="9525" y="28092"/>
                    <a:pt x="0" y="34736"/>
                  </a:cubicBezTo>
                  <a:cubicBezTo>
                    <a:pt x="6667" y="26194"/>
                    <a:pt x="15240" y="17652"/>
                    <a:pt x="24765" y="11957"/>
                  </a:cubicBezTo>
                  <a:cubicBezTo>
                    <a:pt x="29527" y="9110"/>
                    <a:pt x="35242" y="7211"/>
                    <a:pt x="40005" y="4364"/>
                  </a:cubicBezTo>
                  <a:cubicBezTo>
                    <a:pt x="45720" y="2466"/>
                    <a:pt x="51435" y="1517"/>
                    <a:pt x="57150" y="568"/>
                  </a:cubicBezTo>
                  <a:cubicBezTo>
                    <a:pt x="68580" y="-381"/>
                    <a:pt x="80010" y="-381"/>
                    <a:pt x="91440" y="2466"/>
                  </a:cubicBezTo>
                  <a:cubicBezTo>
                    <a:pt x="102870" y="5313"/>
                    <a:pt x="113347" y="9110"/>
                    <a:pt x="122872" y="15753"/>
                  </a:cubicBezTo>
                  <a:close/>
                </a:path>
              </a:pathLst>
            </a:custGeom>
            <a:solidFill>
              <a:srgbClr val="231E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 218">
              <a:extLst>
                <a:ext uri="{FF2B5EF4-FFF2-40B4-BE49-F238E27FC236}">
                  <a16:creationId xmlns="" xmlns:a16="http://schemas.microsoft.com/office/drawing/2014/main" id="{56EC552E-9B4C-634A-90B0-CB2ED2C75EF8}"/>
                </a:ext>
              </a:extLst>
            </p:cNvPr>
            <p:cNvSpPr/>
            <p:nvPr/>
          </p:nvSpPr>
          <p:spPr>
            <a:xfrm>
              <a:off x="6303645" y="2408524"/>
              <a:ext cx="105727" cy="38146"/>
            </a:xfrm>
            <a:custGeom>
              <a:avLst/>
              <a:gdLst>
                <a:gd name="connsiteX0" fmla="*/ 105727 w 105727"/>
                <a:gd name="connsiteY0" fmla="*/ 25808 h 38146"/>
                <a:gd name="connsiteX1" fmla="*/ 78105 w 105727"/>
                <a:gd name="connsiteY1" fmla="*/ 14419 h 38146"/>
                <a:gd name="connsiteX2" fmla="*/ 49530 w 105727"/>
                <a:gd name="connsiteY2" fmla="*/ 10622 h 38146"/>
                <a:gd name="connsiteX3" fmla="*/ 22860 w 105727"/>
                <a:gd name="connsiteY3" fmla="*/ 19164 h 38146"/>
                <a:gd name="connsiteX4" fmla="*/ 11430 w 105727"/>
                <a:gd name="connsiteY4" fmla="*/ 27706 h 38146"/>
                <a:gd name="connsiteX5" fmla="*/ 0 w 105727"/>
                <a:gd name="connsiteY5" fmla="*/ 38146 h 38146"/>
                <a:gd name="connsiteX6" fmla="*/ 7620 w 105727"/>
                <a:gd name="connsiteY6" fmla="*/ 23910 h 38146"/>
                <a:gd name="connsiteX7" fmla="*/ 18097 w 105727"/>
                <a:gd name="connsiteY7" fmla="*/ 12520 h 38146"/>
                <a:gd name="connsiteX8" fmla="*/ 32385 w 105727"/>
                <a:gd name="connsiteY8" fmla="*/ 3978 h 38146"/>
                <a:gd name="connsiteX9" fmla="*/ 48577 w 105727"/>
                <a:gd name="connsiteY9" fmla="*/ 182 h 38146"/>
                <a:gd name="connsiteX10" fmla="*/ 80010 w 105727"/>
                <a:gd name="connsiteY10" fmla="*/ 6826 h 38146"/>
                <a:gd name="connsiteX11" fmla="*/ 105727 w 105727"/>
                <a:gd name="connsiteY11" fmla="*/ 25808 h 38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5727" h="38146">
                  <a:moveTo>
                    <a:pt x="105727" y="25808"/>
                  </a:moveTo>
                  <a:cubicBezTo>
                    <a:pt x="96202" y="21062"/>
                    <a:pt x="86677" y="17266"/>
                    <a:pt x="78105" y="14419"/>
                  </a:cubicBezTo>
                  <a:cubicBezTo>
                    <a:pt x="68580" y="11571"/>
                    <a:pt x="59055" y="9673"/>
                    <a:pt x="49530" y="10622"/>
                  </a:cubicBezTo>
                  <a:cubicBezTo>
                    <a:pt x="40005" y="10622"/>
                    <a:pt x="31433" y="14419"/>
                    <a:pt x="22860" y="19164"/>
                  </a:cubicBezTo>
                  <a:cubicBezTo>
                    <a:pt x="18097" y="21062"/>
                    <a:pt x="15240" y="24859"/>
                    <a:pt x="11430" y="27706"/>
                  </a:cubicBezTo>
                  <a:cubicBezTo>
                    <a:pt x="7620" y="30553"/>
                    <a:pt x="4763" y="34350"/>
                    <a:pt x="0" y="38146"/>
                  </a:cubicBezTo>
                  <a:cubicBezTo>
                    <a:pt x="1905" y="33401"/>
                    <a:pt x="4763" y="28655"/>
                    <a:pt x="7620" y="23910"/>
                  </a:cubicBezTo>
                  <a:cubicBezTo>
                    <a:pt x="11430" y="20113"/>
                    <a:pt x="14288" y="15368"/>
                    <a:pt x="18097" y="12520"/>
                  </a:cubicBezTo>
                  <a:cubicBezTo>
                    <a:pt x="21908" y="8724"/>
                    <a:pt x="27622" y="6826"/>
                    <a:pt x="32385" y="3978"/>
                  </a:cubicBezTo>
                  <a:cubicBezTo>
                    <a:pt x="38100" y="2080"/>
                    <a:pt x="42863" y="182"/>
                    <a:pt x="48577" y="182"/>
                  </a:cubicBezTo>
                  <a:cubicBezTo>
                    <a:pt x="60008" y="-767"/>
                    <a:pt x="70485" y="2080"/>
                    <a:pt x="80010" y="6826"/>
                  </a:cubicBezTo>
                  <a:cubicBezTo>
                    <a:pt x="90488" y="11571"/>
                    <a:pt x="99060" y="17266"/>
                    <a:pt x="105727" y="25808"/>
                  </a:cubicBezTo>
                  <a:close/>
                </a:path>
              </a:pathLst>
            </a:custGeom>
            <a:solidFill>
              <a:srgbClr val="231E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 219">
              <a:extLst>
                <a:ext uri="{FF2B5EF4-FFF2-40B4-BE49-F238E27FC236}">
                  <a16:creationId xmlns="" xmlns:a16="http://schemas.microsoft.com/office/drawing/2014/main" id="{D62EC8AD-C26B-CE45-8624-C83E794D0061}"/>
                </a:ext>
              </a:extLst>
            </p:cNvPr>
            <p:cNvSpPr/>
            <p:nvPr/>
          </p:nvSpPr>
          <p:spPr>
            <a:xfrm>
              <a:off x="6192202" y="2666864"/>
              <a:ext cx="162877" cy="40762"/>
            </a:xfrm>
            <a:custGeom>
              <a:avLst/>
              <a:gdLst>
                <a:gd name="connsiteX0" fmla="*/ 162877 w 162877"/>
                <a:gd name="connsiteY0" fmla="*/ 0 h 40762"/>
                <a:gd name="connsiteX1" fmla="*/ 0 w 162877"/>
                <a:gd name="connsiteY1" fmla="*/ 5695 h 40762"/>
                <a:gd name="connsiteX2" fmla="*/ 162877 w 162877"/>
                <a:gd name="connsiteY2" fmla="*/ 0 h 40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2877" h="40762">
                  <a:moveTo>
                    <a:pt x="162877" y="0"/>
                  </a:moveTo>
                  <a:lnTo>
                    <a:pt x="0" y="5695"/>
                  </a:lnTo>
                  <a:cubicBezTo>
                    <a:pt x="0" y="5695"/>
                    <a:pt x="58102" y="88267"/>
                    <a:pt x="162877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 220">
              <a:extLst>
                <a:ext uri="{FF2B5EF4-FFF2-40B4-BE49-F238E27FC236}">
                  <a16:creationId xmlns="" xmlns:a16="http://schemas.microsoft.com/office/drawing/2014/main" id="{7C236E4C-A250-754D-AB5A-BE5C6D01F9A0}"/>
                </a:ext>
              </a:extLst>
            </p:cNvPr>
            <p:cNvSpPr/>
            <p:nvPr/>
          </p:nvSpPr>
          <p:spPr>
            <a:xfrm>
              <a:off x="6046470" y="3388188"/>
              <a:ext cx="501967" cy="203188"/>
            </a:xfrm>
            <a:custGeom>
              <a:avLst/>
              <a:gdLst>
                <a:gd name="connsiteX0" fmla="*/ 0 w 501967"/>
                <a:gd name="connsiteY0" fmla="*/ 161349 h 203188"/>
                <a:gd name="connsiteX1" fmla="*/ 35242 w 501967"/>
                <a:gd name="connsiteY1" fmla="*/ 100606 h 203188"/>
                <a:gd name="connsiteX2" fmla="*/ 501967 w 501967"/>
                <a:gd name="connsiteY2" fmla="*/ 0 h 203188"/>
                <a:gd name="connsiteX3" fmla="*/ 486727 w 501967"/>
                <a:gd name="connsiteY3" fmla="*/ 196466 h 203188"/>
                <a:gd name="connsiteX4" fmla="*/ 0 w 501967"/>
                <a:gd name="connsiteY4" fmla="*/ 161349 h 203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1967" h="203188">
                  <a:moveTo>
                    <a:pt x="0" y="161349"/>
                  </a:moveTo>
                  <a:lnTo>
                    <a:pt x="35242" y="100606"/>
                  </a:lnTo>
                  <a:lnTo>
                    <a:pt x="501967" y="0"/>
                  </a:lnTo>
                  <a:lnTo>
                    <a:pt x="486727" y="196466"/>
                  </a:lnTo>
                  <a:cubicBezTo>
                    <a:pt x="351472" y="207855"/>
                    <a:pt x="159067" y="209753"/>
                    <a:pt x="0" y="161349"/>
                  </a:cubicBezTo>
                  <a:close/>
                </a:path>
              </a:pathLst>
            </a:custGeom>
            <a:solidFill>
              <a:srgbClr val="231E2D">
                <a:alpha val="2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 221">
              <a:extLst>
                <a:ext uri="{FF2B5EF4-FFF2-40B4-BE49-F238E27FC236}">
                  <a16:creationId xmlns="" xmlns:a16="http://schemas.microsoft.com/office/drawing/2014/main" id="{D458619B-0761-F943-B407-DF54EDE087D8}"/>
                </a:ext>
              </a:extLst>
            </p:cNvPr>
            <p:cNvSpPr/>
            <p:nvPr/>
          </p:nvSpPr>
          <p:spPr>
            <a:xfrm>
              <a:off x="5614987" y="2939212"/>
              <a:ext cx="1065847" cy="612881"/>
            </a:xfrm>
            <a:custGeom>
              <a:avLst/>
              <a:gdLst>
                <a:gd name="connsiteX0" fmla="*/ 722947 w 1065847"/>
                <a:gd name="connsiteY0" fmla="*/ 5741 h 612881"/>
                <a:gd name="connsiteX1" fmla="*/ 861060 w 1065847"/>
                <a:gd name="connsiteY1" fmla="*/ 11435 h 612881"/>
                <a:gd name="connsiteX2" fmla="*/ 1038225 w 1065847"/>
                <a:gd name="connsiteY2" fmla="*/ 308507 h 612881"/>
                <a:gd name="connsiteX3" fmla="*/ 1065848 w 1065847"/>
                <a:gd name="connsiteY3" fmla="*/ 517311 h 612881"/>
                <a:gd name="connsiteX4" fmla="*/ 386715 w 1065847"/>
                <a:gd name="connsiteY4" fmla="*/ 583749 h 612881"/>
                <a:gd name="connsiteX5" fmla="*/ 292417 w 1065847"/>
                <a:gd name="connsiteY5" fmla="*/ 336031 h 612881"/>
                <a:gd name="connsiteX6" fmla="*/ 181927 w 1065847"/>
                <a:gd name="connsiteY6" fmla="*/ 424299 h 612881"/>
                <a:gd name="connsiteX7" fmla="*/ 0 w 1065847"/>
                <a:gd name="connsiteY7" fmla="*/ 231629 h 612881"/>
                <a:gd name="connsiteX8" fmla="*/ 281940 w 1065847"/>
                <a:gd name="connsiteY8" fmla="*/ 50349 h 612881"/>
                <a:gd name="connsiteX9" fmla="*/ 408622 w 1065847"/>
                <a:gd name="connsiteY9" fmla="*/ 34214 h 612881"/>
                <a:gd name="connsiteX10" fmla="*/ 722947 w 1065847"/>
                <a:gd name="connsiteY10" fmla="*/ 5741 h 612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65847" h="612881">
                  <a:moveTo>
                    <a:pt x="722947" y="5741"/>
                  </a:moveTo>
                  <a:cubicBezTo>
                    <a:pt x="722947" y="5741"/>
                    <a:pt x="800100" y="-10394"/>
                    <a:pt x="861060" y="11435"/>
                  </a:cubicBezTo>
                  <a:cubicBezTo>
                    <a:pt x="922020" y="33265"/>
                    <a:pt x="1015365" y="225934"/>
                    <a:pt x="1038225" y="308507"/>
                  </a:cubicBezTo>
                  <a:cubicBezTo>
                    <a:pt x="1060133" y="391080"/>
                    <a:pt x="1065848" y="517311"/>
                    <a:pt x="1065848" y="517311"/>
                  </a:cubicBezTo>
                  <a:cubicBezTo>
                    <a:pt x="1065848" y="517311"/>
                    <a:pt x="574358" y="676762"/>
                    <a:pt x="386715" y="583749"/>
                  </a:cubicBezTo>
                  <a:lnTo>
                    <a:pt x="292417" y="336031"/>
                  </a:lnTo>
                  <a:lnTo>
                    <a:pt x="181927" y="424299"/>
                  </a:lnTo>
                  <a:lnTo>
                    <a:pt x="0" y="231629"/>
                  </a:lnTo>
                  <a:cubicBezTo>
                    <a:pt x="0" y="231629"/>
                    <a:pt x="143827" y="60789"/>
                    <a:pt x="281940" y="50349"/>
                  </a:cubicBezTo>
                  <a:lnTo>
                    <a:pt x="408622" y="34214"/>
                  </a:lnTo>
                  <a:cubicBezTo>
                    <a:pt x="408622" y="33265"/>
                    <a:pt x="701040" y="165191"/>
                    <a:pt x="722947" y="574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 222">
              <a:extLst>
                <a:ext uri="{FF2B5EF4-FFF2-40B4-BE49-F238E27FC236}">
                  <a16:creationId xmlns="" xmlns:a16="http://schemas.microsoft.com/office/drawing/2014/main" id="{59266D32-B75D-434D-BD3F-2B4F96C83C30}"/>
                </a:ext>
              </a:extLst>
            </p:cNvPr>
            <p:cNvSpPr/>
            <p:nvPr/>
          </p:nvSpPr>
          <p:spPr>
            <a:xfrm>
              <a:off x="6150320" y="2508833"/>
              <a:ext cx="77267" cy="51731"/>
            </a:xfrm>
            <a:custGeom>
              <a:avLst/>
              <a:gdLst>
                <a:gd name="connsiteX0" fmla="*/ 1877 w 77267"/>
                <a:gd name="connsiteY0" fmla="*/ 51731 h 51731"/>
                <a:gd name="connsiteX1" fmla="*/ 4734 w 77267"/>
                <a:gd name="connsiteY1" fmla="*/ 19461 h 51731"/>
                <a:gd name="connsiteX2" fmla="*/ 33309 w 77267"/>
                <a:gd name="connsiteY2" fmla="*/ 479 h 51731"/>
                <a:gd name="connsiteX3" fmla="*/ 65694 w 77267"/>
                <a:gd name="connsiteY3" fmla="*/ 10919 h 51731"/>
                <a:gd name="connsiteX4" fmla="*/ 77124 w 77267"/>
                <a:gd name="connsiteY4" fmla="*/ 41291 h 51731"/>
                <a:gd name="connsiteX5" fmla="*/ 60932 w 77267"/>
                <a:gd name="connsiteY5" fmla="*/ 16614 h 51731"/>
                <a:gd name="connsiteX6" fmla="*/ 34262 w 77267"/>
                <a:gd name="connsiteY6" fmla="*/ 9970 h 51731"/>
                <a:gd name="connsiteX7" fmla="*/ 10449 w 77267"/>
                <a:gd name="connsiteY7" fmla="*/ 23258 h 51731"/>
                <a:gd name="connsiteX8" fmla="*/ 1877 w 77267"/>
                <a:gd name="connsiteY8" fmla="*/ 51731 h 5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267" h="51731">
                  <a:moveTo>
                    <a:pt x="1877" y="51731"/>
                  </a:moveTo>
                  <a:cubicBezTo>
                    <a:pt x="-981" y="41291"/>
                    <a:pt x="-981" y="29901"/>
                    <a:pt x="4734" y="19461"/>
                  </a:cubicBezTo>
                  <a:cubicBezTo>
                    <a:pt x="10449" y="9021"/>
                    <a:pt x="21879" y="2377"/>
                    <a:pt x="33309" y="479"/>
                  </a:cubicBezTo>
                  <a:cubicBezTo>
                    <a:pt x="44739" y="-1419"/>
                    <a:pt x="57122" y="2377"/>
                    <a:pt x="65694" y="10919"/>
                  </a:cubicBezTo>
                  <a:cubicBezTo>
                    <a:pt x="74267" y="18512"/>
                    <a:pt x="78077" y="30851"/>
                    <a:pt x="77124" y="41291"/>
                  </a:cubicBezTo>
                  <a:cubicBezTo>
                    <a:pt x="73314" y="30851"/>
                    <a:pt x="68552" y="22309"/>
                    <a:pt x="60932" y="16614"/>
                  </a:cubicBezTo>
                  <a:cubicBezTo>
                    <a:pt x="53312" y="10919"/>
                    <a:pt x="43787" y="9021"/>
                    <a:pt x="34262" y="9970"/>
                  </a:cubicBezTo>
                  <a:cubicBezTo>
                    <a:pt x="24737" y="10919"/>
                    <a:pt x="16164" y="15665"/>
                    <a:pt x="10449" y="23258"/>
                  </a:cubicBezTo>
                  <a:cubicBezTo>
                    <a:pt x="4734" y="30851"/>
                    <a:pt x="1877" y="40342"/>
                    <a:pt x="1877" y="51731"/>
                  </a:cubicBezTo>
                  <a:close/>
                </a:path>
              </a:pathLst>
            </a:custGeom>
            <a:solidFill>
              <a:srgbClr val="231E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 223">
              <a:extLst>
                <a:ext uri="{FF2B5EF4-FFF2-40B4-BE49-F238E27FC236}">
                  <a16:creationId xmlns="" xmlns:a16="http://schemas.microsoft.com/office/drawing/2014/main" id="{6281F466-C3EB-E140-90BA-22F77691C2A9}"/>
                </a:ext>
              </a:extLst>
            </p:cNvPr>
            <p:cNvSpPr/>
            <p:nvPr/>
          </p:nvSpPr>
          <p:spPr>
            <a:xfrm>
              <a:off x="6324627" y="2493647"/>
              <a:ext cx="77267" cy="51731"/>
            </a:xfrm>
            <a:custGeom>
              <a:avLst/>
              <a:gdLst>
                <a:gd name="connsiteX0" fmla="*/ 1877 w 77267"/>
                <a:gd name="connsiteY0" fmla="*/ 51731 h 51731"/>
                <a:gd name="connsiteX1" fmla="*/ 4735 w 77267"/>
                <a:gd name="connsiteY1" fmla="*/ 19461 h 51731"/>
                <a:gd name="connsiteX2" fmla="*/ 33310 w 77267"/>
                <a:gd name="connsiteY2" fmla="*/ 479 h 51731"/>
                <a:gd name="connsiteX3" fmla="*/ 65694 w 77267"/>
                <a:gd name="connsiteY3" fmla="*/ 10919 h 51731"/>
                <a:gd name="connsiteX4" fmla="*/ 77125 w 77267"/>
                <a:gd name="connsiteY4" fmla="*/ 41291 h 51731"/>
                <a:gd name="connsiteX5" fmla="*/ 60932 w 77267"/>
                <a:gd name="connsiteY5" fmla="*/ 16614 h 51731"/>
                <a:gd name="connsiteX6" fmla="*/ 34262 w 77267"/>
                <a:gd name="connsiteY6" fmla="*/ 9970 h 51731"/>
                <a:gd name="connsiteX7" fmla="*/ 10450 w 77267"/>
                <a:gd name="connsiteY7" fmla="*/ 23258 h 51731"/>
                <a:gd name="connsiteX8" fmla="*/ 1877 w 77267"/>
                <a:gd name="connsiteY8" fmla="*/ 51731 h 5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267" h="51731">
                  <a:moveTo>
                    <a:pt x="1877" y="51731"/>
                  </a:moveTo>
                  <a:cubicBezTo>
                    <a:pt x="-981" y="41291"/>
                    <a:pt x="-981" y="29901"/>
                    <a:pt x="4735" y="19461"/>
                  </a:cubicBezTo>
                  <a:cubicBezTo>
                    <a:pt x="10450" y="9021"/>
                    <a:pt x="21880" y="2377"/>
                    <a:pt x="33310" y="479"/>
                  </a:cubicBezTo>
                  <a:cubicBezTo>
                    <a:pt x="44739" y="-1419"/>
                    <a:pt x="57122" y="2377"/>
                    <a:pt x="65694" y="10919"/>
                  </a:cubicBezTo>
                  <a:cubicBezTo>
                    <a:pt x="74267" y="18512"/>
                    <a:pt x="78077" y="30851"/>
                    <a:pt x="77125" y="41291"/>
                  </a:cubicBezTo>
                  <a:cubicBezTo>
                    <a:pt x="73314" y="30851"/>
                    <a:pt x="68552" y="22309"/>
                    <a:pt x="60932" y="16614"/>
                  </a:cubicBezTo>
                  <a:cubicBezTo>
                    <a:pt x="53312" y="10919"/>
                    <a:pt x="43787" y="9021"/>
                    <a:pt x="34262" y="9970"/>
                  </a:cubicBezTo>
                  <a:cubicBezTo>
                    <a:pt x="24737" y="10919"/>
                    <a:pt x="16164" y="15665"/>
                    <a:pt x="10450" y="23258"/>
                  </a:cubicBezTo>
                  <a:cubicBezTo>
                    <a:pt x="5687" y="30851"/>
                    <a:pt x="2830" y="40342"/>
                    <a:pt x="1877" y="51731"/>
                  </a:cubicBezTo>
                  <a:close/>
                </a:path>
              </a:pathLst>
            </a:custGeom>
            <a:solidFill>
              <a:srgbClr val="231E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 224">
              <a:extLst>
                <a:ext uri="{FF2B5EF4-FFF2-40B4-BE49-F238E27FC236}">
                  <a16:creationId xmlns="" xmlns:a16="http://schemas.microsoft.com/office/drawing/2014/main" id="{D01F7D10-C392-9344-9DE7-0932797D9608}"/>
                </a:ext>
              </a:extLst>
            </p:cNvPr>
            <p:cNvSpPr/>
            <p:nvPr/>
          </p:nvSpPr>
          <p:spPr>
            <a:xfrm>
              <a:off x="6483667" y="2955393"/>
              <a:ext cx="194310" cy="333137"/>
            </a:xfrm>
            <a:custGeom>
              <a:avLst/>
              <a:gdLst>
                <a:gd name="connsiteX0" fmla="*/ 0 w 194310"/>
                <a:gd name="connsiteY0" fmla="*/ 0 h 333137"/>
                <a:gd name="connsiteX1" fmla="*/ 194310 w 194310"/>
                <a:gd name="connsiteY1" fmla="*/ 52201 h 333137"/>
                <a:gd name="connsiteX2" fmla="*/ 133350 w 194310"/>
                <a:gd name="connsiteY2" fmla="*/ 333138 h 333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4310" h="333137">
                  <a:moveTo>
                    <a:pt x="0" y="0"/>
                  </a:moveTo>
                  <a:lnTo>
                    <a:pt x="194310" y="52201"/>
                  </a:lnTo>
                  <a:lnTo>
                    <a:pt x="133350" y="33313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 225">
              <a:extLst>
                <a:ext uri="{FF2B5EF4-FFF2-40B4-BE49-F238E27FC236}">
                  <a16:creationId xmlns="" xmlns:a16="http://schemas.microsoft.com/office/drawing/2014/main" id="{7F5D28A1-B671-9B49-9DE5-97DF7AAE93E8}"/>
                </a:ext>
              </a:extLst>
            </p:cNvPr>
            <p:cNvSpPr/>
            <p:nvPr/>
          </p:nvSpPr>
          <p:spPr>
            <a:xfrm>
              <a:off x="6294120" y="2545378"/>
              <a:ext cx="47625" cy="84470"/>
            </a:xfrm>
            <a:custGeom>
              <a:avLst/>
              <a:gdLst>
                <a:gd name="connsiteX0" fmla="*/ 0 w 47625"/>
                <a:gd name="connsiteY0" fmla="*/ 0 h 84470"/>
                <a:gd name="connsiteX1" fmla="*/ 23813 w 47625"/>
                <a:gd name="connsiteY1" fmla="*/ 29422 h 84470"/>
                <a:gd name="connsiteX2" fmla="*/ 44767 w 47625"/>
                <a:gd name="connsiteY2" fmla="*/ 60743 h 84470"/>
                <a:gd name="connsiteX3" fmla="*/ 47625 w 47625"/>
                <a:gd name="connsiteY3" fmla="*/ 64539 h 84470"/>
                <a:gd name="connsiteX4" fmla="*/ 43815 w 47625"/>
                <a:gd name="connsiteY4" fmla="*/ 66438 h 84470"/>
                <a:gd name="connsiteX5" fmla="*/ 1905 w 47625"/>
                <a:gd name="connsiteY5" fmla="*/ 84471 h 84470"/>
                <a:gd name="connsiteX6" fmla="*/ 39052 w 47625"/>
                <a:gd name="connsiteY6" fmla="*/ 58845 h 84470"/>
                <a:gd name="connsiteX7" fmla="*/ 37147 w 47625"/>
                <a:gd name="connsiteY7" fmla="*/ 65489 h 84470"/>
                <a:gd name="connsiteX8" fmla="*/ 17145 w 47625"/>
                <a:gd name="connsiteY8" fmla="*/ 33219 h 84470"/>
                <a:gd name="connsiteX9" fmla="*/ 0 w 47625"/>
                <a:gd name="connsiteY9" fmla="*/ 0 h 84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84470">
                  <a:moveTo>
                    <a:pt x="0" y="0"/>
                  </a:moveTo>
                  <a:cubicBezTo>
                    <a:pt x="8572" y="9491"/>
                    <a:pt x="16192" y="19931"/>
                    <a:pt x="23813" y="29422"/>
                  </a:cubicBezTo>
                  <a:cubicBezTo>
                    <a:pt x="31433" y="39863"/>
                    <a:pt x="38100" y="50303"/>
                    <a:pt x="44767" y="60743"/>
                  </a:cubicBezTo>
                  <a:lnTo>
                    <a:pt x="47625" y="64539"/>
                  </a:lnTo>
                  <a:lnTo>
                    <a:pt x="43815" y="66438"/>
                  </a:lnTo>
                  <a:cubicBezTo>
                    <a:pt x="30480" y="73081"/>
                    <a:pt x="17145" y="79725"/>
                    <a:pt x="1905" y="84471"/>
                  </a:cubicBezTo>
                  <a:cubicBezTo>
                    <a:pt x="13335" y="74031"/>
                    <a:pt x="26670" y="66438"/>
                    <a:pt x="39052" y="58845"/>
                  </a:cubicBezTo>
                  <a:lnTo>
                    <a:pt x="37147" y="65489"/>
                  </a:lnTo>
                  <a:cubicBezTo>
                    <a:pt x="30480" y="55048"/>
                    <a:pt x="23813" y="44608"/>
                    <a:pt x="17145" y="33219"/>
                  </a:cubicBezTo>
                  <a:cubicBezTo>
                    <a:pt x="10477" y="22779"/>
                    <a:pt x="4763" y="12338"/>
                    <a:pt x="0" y="0"/>
                  </a:cubicBezTo>
                  <a:close/>
                </a:path>
              </a:pathLst>
            </a:custGeom>
            <a:solidFill>
              <a:srgbClr val="231E2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 226">
              <a:extLst>
                <a:ext uri="{FF2B5EF4-FFF2-40B4-BE49-F238E27FC236}">
                  <a16:creationId xmlns="" xmlns:a16="http://schemas.microsoft.com/office/drawing/2014/main" id="{78DC2770-5DE6-DC4F-A05B-526A73130C8C}"/>
                </a:ext>
              </a:extLst>
            </p:cNvPr>
            <p:cNvSpPr/>
            <p:nvPr/>
          </p:nvSpPr>
          <p:spPr>
            <a:xfrm>
              <a:off x="6168390" y="3928232"/>
              <a:ext cx="520064" cy="829830"/>
            </a:xfrm>
            <a:custGeom>
              <a:avLst/>
              <a:gdLst>
                <a:gd name="connsiteX0" fmla="*/ 520065 w 520064"/>
                <a:gd name="connsiteY0" fmla="*/ 469810 h 829830"/>
                <a:gd name="connsiteX1" fmla="*/ 453390 w 520064"/>
                <a:gd name="connsiteY1" fmla="*/ 0 h 829830"/>
                <a:gd name="connsiteX2" fmla="*/ 453390 w 520064"/>
                <a:gd name="connsiteY2" fmla="*/ 0 h 829830"/>
                <a:gd name="connsiteX3" fmla="*/ 120015 w 520064"/>
                <a:gd name="connsiteY3" fmla="*/ 254361 h 829830"/>
                <a:gd name="connsiteX4" fmla="*/ 2857 w 520064"/>
                <a:gd name="connsiteY4" fmla="*/ 815286 h 829830"/>
                <a:gd name="connsiteX5" fmla="*/ 0 w 520064"/>
                <a:gd name="connsiteY5" fmla="*/ 828573 h 829830"/>
                <a:gd name="connsiteX6" fmla="*/ 952 w 520064"/>
                <a:gd name="connsiteY6" fmla="*/ 828573 h 829830"/>
                <a:gd name="connsiteX7" fmla="*/ 6667 w 520064"/>
                <a:gd name="connsiteY7" fmla="*/ 810540 h 829830"/>
                <a:gd name="connsiteX8" fmla="*/ 7620 w 520064"/>
                <a:gd name="connsiteY8" fmla="*/ 829522 h 829830"/>
                <a:gd name="connsiteX9" fmla="*/ 254317 w 520064"/>
                <a:gd name="connsiteY9" fmla="*/ 734611 h 829830"/>
                <a:gd name="connsiteX10" fmla="*/ 520065 w 520064"/>
                <a:gd name="connsiteY10" fmla="*/ 469810 h 829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20064" h="829830">
                  <a:moveTo>
                    <a:pt x="520065" y="469810"/>
                  </a:moveTo>
                  <a:cubicBezTo>
                    <a:pt x="504825" y="309410"/>
                    <a:pt x="483870" y="150908"/>
                    <a:pt x="453390" y="0"/>
                  </a:cubicBezTo>
                  <a:lnTo>
                    <a:pt x="453390" y="0"/>
                  </a:lnTo>
                  <a:cubicBezTo>
                    <a:pt x="298132" y="161349"/>
                    <a:pt x="120015" y="254361"/>
                    <a:pt x="120015" y="254361"/>
                  </a:cubicBezTo>
                  <a:lnTo>
                    <a:pt x="2857" y="815286"/>
                  </a:lnTo>
                  <a:lnTo>
                    <a:pt x="0" y="828573"/>
                  </a:lnTo>
                  <a:cubicBezTo>
                    <a:pt x="0" y="828573"/>
                    <a:pt x="952" y="828573"/>
                    <a:pt x="952" y="828573"/>
                  </a:cubicBezTo>
                  <a:cubicBezTo>
                    <a:pt x="2857" y="822879"/>
                    <a:pt x="4763" y="816235"/>
                    <a:pt x="6667" y="810540"/>
                  </a:cubicBezTo>
                  <a:lnTo>
                    <a:pt x="7620" y="829522"/>
                  </a:lnTo>
                  <a:cubicBezTo>
                    <a:pt x="96202" y="833319"/>
                    <a:pt x="186690" y="801998"/>
                    <a:pt x="254317" y="734611"/>
                  </a:cubicBezTo>
                  <a:lnTo>
                    <a:pt x="520065" y="469810"/>
                  </a:lnTo>
                  <a:close/>
                </a:path>
              </a:pathLst>
            </a:custGeom>
            <a:solidFill>
              <a:srgbClr val="3067D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231" name="Straight Connector 230">
            <a:extLst>
              <a:ext uri="{FF2B5EF4-FFF2-40B4-BE49-F238E27FC236}">
                <a16:creationId xmlns="" xmlns:a16="http://schemas.microsoft.com/office/drawing/2014/main" id="{7DE35C7A-83D3-2A47-BD85-DF67A1B1A519}"/>
              </a:ext>
            </a:extLst>
          </p:cNvPr>
          <p:cNvCxnSpPr>
            <a:cxnSpLocks/>
          </p:cNvCxnSpPr>
          <p:nvPr/>
        </p:nvCxnSpPr>
        <p:spPr>
          <a:xfrm flipH="1">
            <a:off x="5836835" y="3791760"/>
            <a:ext cx="6355165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="" xmlns:a16="http://schemas.microsoft.com/office/drawing/2014/main" id="{42812F71-B4B2-D845-8137-B741B1F30B99}"/>
              </a:ext>
            </a:extLst>
          </p:cNvPr>
          <p:cNvGrpSpPr/>
          <p:nvPr/>
        </p:nvGrpSpPr>
        <p:grpSpPr>
          <a:xfrm>
            <a:off x="5836836" y="3791760"/>
            <a:ext cx="4793385" cy="163021"/>
            <a:chOff x="5836836" y="3855244"/>
            <a:chExt cx="4793385" cy="163021"/>
          </a:xfrm>
          <a:solidFill>
            <a:schemeClr val="accent1"/>
          </a:solidFill>
        </p:grpSpPr>
        <p:sp>
          <p:nvSpPr>
            <p:cNvPr id="154" name="Triangle 153">
              <a:extLst>
                <a:ext uri="{FF2B5EF4-FFF2-40B4-BE49-F238E27FC236}">
                  <a16:creationId xmlns="" xmlns:a16="http://schemas.microsoft.com/office/drawing/2014/main" id="{2673B120-D4C0-3C4D-AA28-92CDFDCD10D0}"/>
                </a:ext>
              </a:extLst>
            </p:cNvPr>
            <p:cNvSpPr/>
            <p:nvPr/>
          </p:nvSpPr>
          <p:spPr>
            <a:xfrm rot="10800000">
              <a:off x="5836836" y="3855244"/>
              <a:ext cx="189104" cy="16302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Triangle 154">
              <a:extLst>
                <a:ext uri="{FF2B5EF4-FFF2-40B4-BE49-F238E27FC236}">
                  <a16:creationId xmlns="" xmlns:a16="http://schemas.microsoft.com/office/drawing/2014/main" id="{E37FD2F0-EE3F-6D44-AD32-FF37A9B59FB2}"/>
                </a:ext>
              </a:extLst>
            </p:cNvPr>
            <p:cNvSpPr/>
            <p:nvPr/>
          </p:nvSpPr>
          <p:spPr>
            <a:xfrm rot="10800000">
              <a:off x="7371596" y="3855244"/>
              <a:ext cx="189104" cy="16302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Triangle 155">
              <a:extLst>
                <a:ext uri="{FF2B5EF4-FFF2-40B4-BE49-F238E27FC236}">
                  <a16:creationId xmlns="" xmlns:a16="http://schemas.microsoft.com/office/drawing/2014/main" id="{176F22CD-3B70-A94A-8884-0548B9CA3A99}"/>
                </a:ext>
              </a:extLst>
            </p:cNvPr>
            <p:cNvSpPr/>
            <p:nvPr/>
          </p:nvSpPr>
          <p:spPr>
            <a:xfrm rot="10800000">
              <a:off x="8906357" y="3855244"/>
              <a:ext cx="189104" cy="16302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Triangle 157">
              <a:extLst>
                <a:ext uri="{FF2B5EF4-FFF2-40B4-BE49-F238E27FC236}">
                  <a16:creationId xmlns="" xmlns:a16="http://schemas.microsoft.com/office/drawing/2014/main" id="{BE932EB4-777F-654B-AFD8-B4837E906E4F}"/>
                </a:ext>
              </a:extLst>
            </p:cNvPr>
            <p:cNvSpPr/>
            <p:nvPr/>
          </p:nvSpPr>
          <p:spPr>
            <a:xfrm rot="10800000">
              <a:off x="10441117" y="3855244"/>
              <a:ext cx="189104" cy="16302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4" name="TextBox 233">
            <a:extLst>
              <a:ext uri="{FF2B5EF4-FFF2-40B4-BE49-F238E27FC236}">
                <a16:creationId xmlns="" xmlns:a16="http://schemas.microsoft.com/office/drawing/2014/main" id="{EF371BF3-4482-4F43-8F36-1CE2D187E158}"/>
              </a:ext>
            </a:extLst>
          </p:cNvPr>
          <p:cNvSpPr txBox="1"/>
          <p:nvPr/>
        </p:nvSpPr>
        <p:spPr>
          <a:xfrm>
            <a:off x="5594094" y="5711575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1975</a:t>
            </a:r>
          </a:p>
        </p:txBody>
      </p:sp>
      <p:sp>
        <p:nvSpPr>
          <p:cNvPr id="235" name="TextBox 234">
            <a:extLst>
              <a:ext uri="{FF2B5EF4-FFF2-40B4-BE49-F238E27FC236}">
                <a16:creationId xmlns="" xmlns:a16="http://schemas.microsoft.com/office/drawing/2014/main" id="{2EE66ABA-7647-F34A-966E-D22FC1043547}"/>
              </a:ext>
            </a:extLst>
          </p:cNvPr>
          <p:cNvSpPr txBox="1"/>
          <p:nvPr/>
        </p:nvSpPr>
        <p:spPr>
          <a:xfrm>
            <a:off x="7131859" y="5711575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1995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="" xmlns:a16="http://schemas.microsoft.com/office/drawing/2014/main" id="{BADA37B8-8999-1F46-98B4-B312086D344A}"/>
              </a:ext>
            </a:extLst>
          </p:cNvPr>
          <p:cNvSpPr txBox="1"/>
          <p:nvPr/>
        </p:nvSpPr>
        <p:spPr>
          <a:xfrm>
            <a:off x="8663616" y="5711575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2005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="" xmlns:a16="http://schemas.microsoft.com/office/drawing/2014/main" id="{1EAEED3D-29C3-6F44-BADA-741FD62D0B22}"/>
              </a:ext>
            </a:extLst>
          </p:cNvPr>
          <p:cNvSpPr txBox="1"/>
          <p:nvPr/>
        </p:nvSpPr>
        <p:spPr>
          <a:xfrm>
            <a:off x="10198373" y="5711575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703546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 88">
            <a:extLst>
              <a:ext uri="{FF2B5EF4-FFF2-40B4-BE49-F238E27FC236}">
                <a16:creationId xmlns="" xmlns:a16="http://schemas.microsoft.com/office/drawing/2014/main" id="{499A1404-47E9-3D41-862E-7D4A4DD47C29}"/>
              </a:ext>
            </a:extLst>
          </p:cNvPr>
          <p:cNvSpPr/>
          <p:nvPr/>
        </p:nvSpPr>
        <p:spPr>
          <a:xfrm rot="2700000">
            <a:off x="-927351" y="2359347"/>
            <a:ext cx="4619134" cy="3907698"/>
          </a:xfrm>
          <a:custGeom>
            <a:avLst/>
            <a:gdLst>
              <a:gd name="connsiteX0" fmla="*/ 225490 w 4619134"/>
              <a:gd name="connsiteY0" fmla="*/ 225490 h 3907698"/>
              <a:gd name="connsiteX1" fmla="*/ 769871 w 4619134"/>
              <a:gd name="connsiteY1" fmla="*/ 0 h 3907698"/>
              <a:gd name="connsiteX2" fmla="*/ 3849263 w 4619134"/>
              <a:gd name="connsiteY2" fmla="*/ 0 h 3907698"/>
              <a:gd name="connsiteX3" fmla="*/ 4619134 w 4619134"/>
              <a:gd name="connsiteY3" fmla="*/ 769871 h 3907698"/>
              <a:gd name="connsiteX4" fmla="*/ 4619134 w 4619134"/>
              <a:gd name="connsiteY4" fmla="*/ 1597230 h 3907698"/>
              <a:gd name="connsiteX5" fmla="*/ 2308666 w 4619134"/>
              <a:gd name="connsiteY5" fmla="*/ 3907698 h 3907698"/>
              <a:gd name="connsiteX6" fmla="*/ 0 w 4619134"/>
              <a:gd name="connsiteY6" fmla="*/ 1599032 h 3907698"/>
              <a:gd name="connsiteX7" fmla="*/ 0 w 4619134"/>
              <a:gd name="connsiteY7" fmla="*/ 769871 h 3907698"/>
              <a:gd name="connsiteX8" fmla="*/ 225490 w 4619134"/>
              <a:gd name="connsiteY8" fmla="*/ 225490 h 3907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19134" h="3907698">
                <a:moveTo>
                  <a:pt x="225490" y="225490"/>
                </a:moveTo>
                <a:cubicBezTo>
                  <a:pt x="364810" y="86170"/>
                  <a:pt x="557278" y="0"/>
                  <a:pt x="769871" y="0"/>
                </a:cubicBezTo>
                <a:lnTo>
                  <a:pt x="3849263" y="0"/>
                </a:lnTo>
                <a:cubicBezTo>
                  <a:pt x="4274450" y="0"/>
                  <a:pt x="4619134" y="344683"/>
                  <a:pt x="4619134" y="769871"/>
                </a:cubicBezTo>
                <a:lnTo>
                  <a:pt x="4619134" y="1597230"/>
                </a:lnTo>
                <a:lnTo>
                  <a:pt x="2308666" y="3907698"/>
                </a:lnTo>
                <a:lnTo>
                  <a:pt x="0" y="1599032"/>
                </a:lnTo>
                <a:lnTo>
                  <a:pt x="0" y="769871"/>
                </a:lnTo>
                <a:cubicBezTo>
                  <a:pt x="0" y="557277"/>
                  <a:pt x="86171" y="364809"/>
                  <a:pt x="225490" y="22549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795D04-79B8-3045-AB31-F60C149E5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 Process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="" xmlns:a16="http://schemas.microsoft.com/office/drawing/2014/main" id="{0EC50C9A-59AA-4B42-8D21-B65EA88004D6}"/>
              </a:ext>
            </a:extLst>
          </p:cNvPr>
          <p:cNvGrpSpPr/>
          <p:nvPr/>
        </p:nvGrpSpPr>
        <p:grpSpPr>
          <a:xfrm flipH="1">
            <a:off x="-889911" y="1419600"/>
            <a:ext cx="5240216" cy="4554259"/>
            <a:chOff x="2184920" y="1879309"/>
            <a:chExt cx="3890633" cy="3381339"/>
          </a:xfrm>
        </p:grpSpPr>
        <p:sp>
          <p:nvSpPr>
            <p:cNvPr id="9" name="Freeform 8">
              <a:extLst>
                <a:ext uri="{FF2B5EF4-FFF2-40B4-BE49-F238E27FC236}">
                  <a16:creationId xmlns="" xmlns:a16="http://schemas.microsoft.com/office/drawing/2014/main" id="{469C6B65-DF7A-5846-9AB8-454CAAFAC998}"/>
                </a:ext>
              </a:extLst>
            </p:cNvPr>
            <p:cNvSpPr/>
            <p:nvPr/>
          </p:nvSpPr>
          <p:spPr>
            <a:xfrm>
              <a:off x="2184920" y="3254583"/>
              <a:ext cx="472161" cy="511414"/>
            </a:xfrm>
            <a:custGeom>
              <a:avLst/>
              <a:gdLst>
                <a:gd name="connsiteX0" fmla="*/ 471937 w 472161"/>
                <a:gd name="connsiteY0" fmla="*/ 322438 h 511414"/>
                <a:gd name="connsiteX1" fmla="*/ 330109 w 472161"/>
                <a:gd name="connsiteY1" fmla="*/ 507789 h 511414"/>
                <a:gd name="connsiteX2" fmla="*/ 117702 w 472161"/>
                <a:gd name="connsiteY2" fmla="*/ 405323 h 511414"/>
                <a:gd name="connsiteX3" fmla="*/ 106367 w 472161"/>
                <a:gd name="connsiteY3" fmla="*/ 391541 h 511414"/>
                <a:gd name="connsiteX4" fmla="*/ 89031 w 472161"/>
                <a:gd name="connsiteY4" fmla="*/ 392111 h 511414"/>
                <a:gd name="connsiteX5" fmla="*/ 4164 w 472161"/>
                <a:gd name="connsiteY5" fmla="*/ 356847 h 511414"/>
                <a:gd name="connsiteX6" fmla="*/ 67981 w 472161"/>
                <a:gd name="connsiteY6" fmla="*/ 284987 h 511414"/>
                <a:gd name="connsiteX7" fmla="*/ 34072 w 472161"/>
                <a:gd name="connsiteY7" fmla="*/ 215409 h 511414"/>
                <a:gd name="connsiteX8" fmla="*/ 106081 w 472161"/>
                <a:gd name="connsiteY8" fmla="*/ 180620 h 511414"/>
                <a:gd name="connsiteX9" fmla="*/ 62742 w 472161"/>
                <a:gd name="connsiteY9" fmla="*/ 101442 h 511414"/>
                <a:gd name="connsiteX10" fmla="*/ 168470 w 472161"/>
                <a:gd name="connsiteY10" fmla="*/ 110377 h 511414"/>
                <a:gd name="connsiteX11" fmla="*/ 125893 w 472161"/>
                <a:gd name="connsiteY11" fmla="*/ 2493 h 511414"/>
                <a:gd name="connsiteX12" fmla="*/ 276483 w 472161"/>
                <a:gd name="connsiteY12" fmla="*/ 79010 h 511414"/>
                <a:gd name="connsiteX13" fmla="*/ 287056 w 472161"/>
                <a:gd name="connsiteY13" fmla="*/ 90321 h 511414"/>
                <a:gd name="connsiteX14" fmla="*/ 294295 w 472161"/>
                <a:gd name="connsiteY14" fmla="*/ 85283 h 511414"/>
                <a:gd name="connsiteX15" fmla="*/ 425931 w 472161"/>
                <a:gd name="connsiteY15" fmla="*/ 67223 h 511414"/>
                <a:gd name="connsiteX16" fmla="*/ 471937 w 472161"/>
                <a:gd name="connsiteY16" fmla="*/ 322438 h 511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72161" h="511414">
                  <a:moveTo>
                    <a:pt x="471937" y="322438"/>
                  </a:moveTo>
                  <a:cubicBezTo>
                    <a:pt x="471937" y="322438"/>
                    <a:pt x="446029" y="479559"/>
                    <a:pt x="330109" y="507789"/>
                  </a:cubicBezTo>
                  <a:cubicBezTo>
                    <a:pt x="236479" y="530412"/>
                    <a:pt x="148182" y="440683"/>
                    <a:pt x="117702" y="405323"/>
                  </a:cubicBezTo>
                  <a:cubicBezTo>
                    <a:pt x="110367" y="396864"/>
                    <a:pt x="106367" y="391541"/>
                    <a:pt x="106367" y="391541"/>
                  </a:cubicBezTo>
                  <a:cubicBezTo>
                    <a:pt x="100604" y="392063"/>
                    <a:pt x="94816" y="392253"/>
                    <a:pt x="89031" y="392111"/>
                  </a:cubicBezTo>
                  <a:cubicBezTo>
                    <a:pt x="64647" y="392111"/>
                    <a:pt x="21213" y="386788"/>
                    <a:pt x="4164" y="356847"/>
                  </a:cubicBezTo>
                  <a:cubicBezTo>
                    <a:pt x="-20030" y="314168"/>
                    <a:pt x="67981" y="284987"/>
                    <a:pt x="67981" y="284987"/>
                  </a:cubicBezTo>
                  <a:cubicBezTo>
                    <a:pt x="67981" y="284987"/>
                    <a:pt x="22737" y="244685"/>
                    <a:pt x="34072" y="215409"/>
                  </a:cubicBezTo>
                  <a:cubicBezTo>
                    <a:pt x="45407" y="186133"/>
                    <a:pt x="106081" y="180620"/>
                    <a:pt x="106081" y="180620"/>
                  </a:cubicBezTo>
                  <a:cubicBezTo>
                    <a:pt x="106081" y="180620"/>
                    <a:pt x="40835" y="138322"/>
                    <a:pt x="62742" y="101442"/>
                  </a:cubicBezTo>
                  <a:cubicBezTo>
                    <a:pt x="95604" y="46027"/>
                    <a:pt x="163136" y="106955"/>
                    <a:pt x="168470" y="110377"/>
                  </a:cubicBezTo>
                  <a:cubicBezTo>
                    <a:pt x="164184" y="105529"/>
                    <a:pt x="79602" y="18177"/>
                    <a:pt x="125893" y="2493"/>
                  </a:cubicBezTo>
                  <a:cubicBezTo>
                    <a:pt x="166279" y="-11290"/>
                    <a:pt x="232764" y="34145"/>
                    <a:pt x="276483" y="79010"/>
                  </a:cubicBezTo>
                  <a:lnTo>
                    <a:pt x="287056" y="90321"/>
                  </a:lnTo>
                  <a:cubicBezTo>
                    <a:pt x="287056" y="90321"/>
                    <a:pt x="289723" y="88325"/>
                    <a:pt x="294295" y="85283"/>
                  </a:cubicBezTo>
                  <a:cubicBezTo>
                    <a:pt x="316203" y="70645"/>
                    <a:pt x="383259" y="31579"/>
                    <a:pt x="425931" y="67223"/>
                  </a:cubicBezTo>
                  <a:cubicBezTo>
                    <a:pt x="477556" y="110282"/>
                    <a:pt x="471937" y="322438"/>
                    <a:pt x="471937" y="322438"/>
                  </a:cubicBezTo>
                  <a:close/>
                </a:path>
              </a:pathLst>
            </a:custGeom>
            <a:solidFill>
              <a:srgbClr val="FFB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="" xmlns:a16="http://schemas.microsoft.com/office/drawing/2014/main" id="{FF82B4E2-E0D0-4C46-BEBA-014A3D6A27F6}"/>
                </a:ext>
              </a:extLst>
            </p:cNvPr>
            <p:cNvSpPr/>
            <p:nvPr/>
          </p:nvSpPr>
          <p:spPr>
            <a:xfrm>
              <a:off x="2438463" y="3474142"/>
              <a:ext cx="121011" cy="200381"/>
            </a:xfrm>
            <a:custGeom>
              <a:avLst/>
              <a:gdLst>
                <a:gd name="connsiteX0" fmla="*/ 97331 w 121011"/>
                <a:gd name="connsiteY0" fmla="*/ 199357 h 200381"/>
                <a:gd name="connsiteX1" fmla="*/ 87806 w 121011"/>
                <a:gd name="connsiteY1" fmla="*/ 198786 h 200381"/>
                <a:gd name="connsiteX2" fmla="*/ 85234 w 121011"/>
                <a:gd name="connsiteY2" fmla="*/ 186050 h 200381"/>
                <a:gd name="connsiteX3" fmla="*/ 100188 w 121011"/>
                <a:gd name="connsiteY3" fmla="*/ 117232 h 200381"/>
                <a:gd name="connsiteX4" fmla="*/ 4938 w 121011"/>
                <a:gd name="connsiteY4" fmla="*/ 17237 h 200381"/>
                <a:gd name="connsiteX5" fmla="*/ 843 w 121011"/>
                <a:gd name="connsiteY5" fmla="*/ 4881 h 200381"/>
                <a:gd name="connsiteX6" fmla="*/ 13225 w 121011"/>
                <a:gd name="connsiteY6" fmla="*/ 888 h 200381"/>
                <a:gd name="connsiteX7" fmla="*/ 118000 w 121011"/>
                <a:gd name="connsiteY7" fmla="*/ 112574 h 200381"/>
                <a:gd name="connsiteX8" fmla="*/ 101427 w 121011"/>
                <a:gd name="connsiteY8" fmla="*/ 196220 h 200381"/>
                <a:gd name="connsiteX9" fmla="*/ 97331 w 121011"/>
                <a:gd name="connsiteY9" fmla="*/ 199357 h 200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011" h="200381">
                  <a:moveTo>
                    <a:pt x="97331" y="199357"/>
                  </a:moveTo>
                  <a:cubicBezTo>
                    <a:pt x="94282" y="200882"/>
                    <a:pt x="90650" y="200664"/>
                    <a:pt x="87806" y="198786"/>
                  </a:cubicBezTo>
                  <a:cubicBezTo>
                    <a:pt x="83721" y="195879"/>
                    <a:pt x="82596" y="190308"/>
                    <a:pt x="85234" y="186050"/>
                  </a:cubicBezTo>
                  <a:cubicBezTo>
                    <a:pt x="100233" y="166474"/>
                    <a:pt x="105715" y="141249"/>
                    <a:pt x="100188" y="117232"/>
                  </a:cubicBezTo>
                  <a:cubicBezTo>
                    <a:pt x="84853" y="58395"/>
                    <a:pt x="5986" y="17617"/>
                    <a:pt x="4938" y="17237"/>
                  </a:cubicBezTo>
                  <a:cubicBezTo>
                    <a:pt x="518" y="14843"/>
                    <a:pt x="-1275" y="9433"/>
                    <a:pt x="843" y="4881"/>
                  </a:cubicBezTo>
                  <a:cubicBezTo>
                    <a:pt x="3274" y="505"/>
                    <a:pt x="8688" y="-1240"/>
                    <a:pt x="13225" y="888"/>
                  </a:cubicBezTo>
                  <a:cubicBezTo>
                    <a:pt x="16845" y="2694"/>
                    <a:pt x="100284" y="45848"/>
                    <a:pt x="118000" y="112574"/>
                  </a:cubicBezTo>
                  <a:cubicBezTo>
                    <a:pt x="125207" y="141529"/>
                    <a:pt x="119133" y="172182"/>
                    <a:pt x="101427" y="196220"/>
                  </a:cubicBezTo>
                  <a:cubicBezTo>
                    <a:pt x="100408" y="197652"/>
                    <a:pt x="98981" y="198745"/>
                    <a:pt x="97331" y="199357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="" xmlns:a16="http://schemas.microsoft.com/office/drawing/2014/main" id="{3DF60B24-CAA2-5E46-BD68-A7ED363BC913}"/>
                </a:ext>
              </a:extLst>
            </p:cNvPr>
            <p:cNvSpPr/>
            <p:nvPr/>
          </p:nvSpPr>
          <p:spPr>
            <a:xfrm>
              <a:off x="2274282" y="3406405"/>
              <a:ext cx="181093" cy="253993"/>
            </a:xfrm>
            <a:custGeom>
              <a:avLst/>
              <a:gdLst>
                <a:gd name="connsiteX0" fmla="*/ 181025 w 181093"/>
                <a:gd name="connsiteY0" fmla="*/ 40585 h 253993"/>
                <a:gd name="connsiteX1" fmla="*/ 167976 w 181093"/>
                <a:gd name="connsiteY1" fmla="*/ 65679 h 253993"/>
                <a:gd name="connsiteX2" fmla="*/ 162071 w 181093"/>
                <a:gd name="connsiteY2" fmla="*/ 68626 h 253993"/>
                <a:gd name="connsiteX3" fmla="*/ 145497 w 181093"/>
                <a:gd name="connsiteY3" fmla="*/ 72428 h 253993"/>
                <a:gd name="connsiteX4" fmla="*/ 157308 w 181093"/>
                <a:gd name="connsiteY4" fmla="*/ 81933 h 253993"/>
                <a:gd name="connsiteX5" fmla="*/ 164357 w 181093"/>
                <a:gd name="connsiteY5" fmla="*/ 93244 h 253993"/>
                <a:gd name="connsiteX6" fmla="*/ 160261 w 181093"/>
                <a:gd name="connsiteY6" fmla="*/ 116437 h 253993"/>
                <a:gd name="connsiteX7" fmla="*/ 84061 w 181093"/>
                <a:gd name="connsiteY7" fmla="*/ 147234 h 253993"/>
                <a:gd name="connsiteX8" fmla="*/ 126923 w 181093"/>
                <a:gd name="connsiteY8" fmla="*/ 190767 h 253993"/>
                <a:gd name="connsiteX9" fmla="*/ 123399 w 181093"/>
                <a:gd name="connsiteY9" fmla="*/ 218713 h 253993"/>
                <a:gd name="connsiteX10" fmla="*/ 103397 w 181093"/>
                <a:gd name="connsiteY10" fmla="*/ 233351 h 253993"/>
                <a:gd name="connsiteX11" fmla="*/ 28721 w 181093"/>
                <a:gd name="connsiteY11" fmla="*/ 253977 h 253993"/>
                <a:gd name="connsiteX12" fmla="*/ 17481 w 181093"/>
                <a:gd name="connsiteY12" fmla="*/ 240195 h 253993"/>
                <a:gd name="connsiteX13" fmla="*/ -45 w 181093"/>
                <a:gd name="connsiteY13" fmla="*/ 240765 h 253993"/>
                <a:gd name="connsiteX14" fmla="*/ 4813 w 181093"/>
                <a:gd name="connsiteY14" fmla="*/ 238864 h 253993"/>
                <a:gd name="connsiteX15" fmla="*/ 108635 w 181093"/>
                <a:gd name="connsiteY15" fmla="*/ 207687 h 253993"/>
                <a:gd name="connsiteX16" fmla="*/ 109588 w 181093"/>
                <a:gd name="connsiteY16" fmla="*/ 196946 h 253993"/>
                <a:gd name="connsiteX17" fmla="*/ 41579 w 181093"/>
                <a:gd name="connsiteY17" fmla="*/ 149420 h 253993"/>
                <a:gd name="connsiteX18" fmla="*/ 36742 w 181093"/>
                <a:gd name="connsiteY18" fmla="*/ 136874 h 253993"/>
                <a:gd name="connsiteX19" fmla="*/ 43865 w 181093"/>
                <a:gd name="connsiteY19" fmla="*/ 131360 h 253993"/>
                <a:gd name="connsiteX20" fmla="*/ 145973 w 181093"/>
                <a:gd name="connsiteY20" fmla="*/ 105791 h 253993"/>
                <a:gd name="connsiteX21" fmla="*/ 147402 w 181093"/>
                <a:gd name="connsiteY21" fmla="*/ 99898 h 253993"/>
                <a:gd name="connsiteX22" fmla="*/ 133400 w 181093"/>
                <a:gd name="connsiteY22" fmla="*/ 87161 h 253993"/>
                <a:gd name="connsiteX23" fmla="*/ 78917 w 181093"/>
                <a:gd name="connsiteY23" fmla="*/ 66725 h 253993"/>
                <a:gd name="connsiteX24" fmla="*/ 72059 w 181093"/>
                <a:gd name="connsiteY24" fmla="*/ 55699 h 253993"/>
                <a:gd name="connsiteX25" fmla="*/ 83204 w 181093"/>
                <a:gd name="connsiteY25" fmla="*/ 48855 h 253993"/>
                <a:gd name="connsiteX26" fmla="*/ 101206 w 181093"/>
                <a:gd name="connsiteY26" fmla="*/ 53798 h 253993"/>
                <a:gd name="connsiteX27" fmla="*/ 142830 w 181093"/>
                <a:gd name="connsiteY27" fmla="*/ 55318 h 253993"/>
                <a:gd name="connsiteX28" fmla="*/ 158356 w 181093"/>
                <a:gd name="connsiteY28" fmla="*/ 51041 h 253993"/>
                <a:gd name="connsiteX29" fmla="*/ 163023 w 181093"/>
                <a:gd name="connsiteY29" fmla="*/ 41536 h 253993"/>
                <a:gd name="connsiteX30" fmla="*/ 153498 w 181093"/>
                <a:gd name="connsiteY30" fmla="*/ 13686 h 253993"/>
                <a:gd name="connsiteX31" fmla="*/ 154260 w 181093"/>
                <a:gd name="connsiteY31" fmla="*/ 3420 h 253993"/>
                <a:gd name="connsiteX32" fmla="*/ 154260 w 181093"/>
                <a:gd name="connsiteY32" fmla="*/ 3420 h 253993"/>
                <a:gd name="connsiteX33" fmla="*/ 166827 w 181093"/>
                <a:gd name="connsiteY33" fmla="*/ 1876 h 253993"/>
                <a:gd name="connsiteX34" fmla="*/ 169024 w 181093"/>
                <a:gd name="connsiteY34" fmla="*/ 4371 h 253993"/>
                <a:gd name="connsiteX35" fmla="*/ 181025 w 181093"/>
                <a:gd name="connsiteY35" fmla="*/ 40585 h 253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81093" h="253993">
                  <a:moveTo>
                    <a:pt x="181025" y="40585"/>
                  </a:moveTo>
                  <a:cubicBezTo>
                    <a:pt x="181429" y="50664"/>
                    <a:pt x="176467" y="60206"/>
                    <a:pt x="167976" y="65679"/>
                  </a:cubicBezTo>
                  <a:cubicBezTo>
                    <a:pt x="166118" y="66868"/>
                    <a:pt x="164138" y="67856"/>
                    <a:pt x="162071" y="68626"/>
                  </a:cubicBezTo>
                  <a:cubicBezTo>
                    <a:pt x="156729" y="70587"/>
                    <a:pt x="151160" y="71864"/>
                    <a:pt x="145497" y="72428"/>
                  </a:cubicBezTo>
                  <a:cubicBezTo>
                    <a:pt x="149802" y="75112"/>
                    <a:pt x="153767" y="78304"/>
                    <a:pt x="157308" y="81933"/>
                  </a:cubicBezTo>
                  <a:cubicBezTo>
                    <a:pt x="160408" y="85182"/>
                    <a:pt x="162807" y="89032"/>
                    <a:pt x="164357" y="93244"/>
                  </a:cubicBezTo>
                  <a:cubicBezTo>
                    <a:pt x="167176" y="101156"/>
                    <a:pt x="165621" y="109964"/>
                    <a:pt x="160261" y="116437"/>
                  </a:cubicBezTo>
                  <a:cubicBezTo>
                    <a:pt x="145497" y="136017"/>
                    <a:pt x="111398" y="144002"/>
                    <a:pt x="84061" y="147234"/>
                  </a:cubicBezTo>
                  <a:cubicBezTo>
                    <a:pt x="103873" y="158925"/>
                    <a:pt x="121208" y="174799"/>
                    <a:pt x="126923" y="190767"/>
                  </a:cubicBezTo>
                  <a:cubicBezTo>
                    <a:pt x="130762" y="200052"/>
                    <a:pt x="129424" y="210667"/>
                    <a:pt x="123399" y="218713"/>
                  </a:cubicBezTo>
                  <a:cubicBezTo>
                    <a:pt x="117972" y="225088"/>
                    <a:pt x="111121" y="230101"/>
                    <a:pt x="103397" y="233351"/>
                  </a:cubicBezTo>
                  <a:cubicBezTo>
                    <a:pt x="79498" y="243405"/>
                    <a:pt x="54399" y="250338"/>
                    <a:pt x="28721" y="253977"/>
                  </a:cubicBezTo>
                  <a:cubicBezTo>
                    <a:pt x="21386" y="245517"/>
                    <a:pt x="17481" y="240195"/>
                    <a:pt x="17481" y="240195"/>
                  </a:cubicBezTo>
                  <a:cubicBezTo>
                    <a:pt x="11655" y="240716"/>
                    <a:pt x="5803" y="240907"/>
                    <a:pt x="-45" y="240765"/>
                  </a:cubicBezTo>
                  <a:cubicBezTo>
                    <a:pt x="1366" y="239692"/>
                    <a:pt x="3048" y="239034"/>
                    <a:pt x="4813" y="238864"/>
                  </a:cubicBezTo>
                  <a:cubicBezTo>
                    <a:pt x="38912" y="234871"/>
                    <a:pt x="97205" y="222990"/>
                    <a:pt x="108635" y="207687"/>
                  </a:cubicBezTo>
                  <a:cubicBezTo>
                    <a:pt x="110942" y="204566"/>
                    <a:pt x="111310" y="200422"/>
                    <a:pt x="109588" y="196946"/>
                  </a:cubicBezTo>
                  <a:cubicBezTo>
                    <a:pt x="103301" y="179361"/>
                    <a:pt x="70154" y="156168"/>
                    <a:pt x="41579" y="149420"/>
                  </a:cubicBezTo>
                  <a:cubicBezTo>
                    <a:pt x="36772" y="147289"/>
                    <a:pt x="34606" y="141672"/>
                    <a:pt x="36742" y="136874"/>
                  </a:cubicBezTo>
                  <a:cubicBezTo>
                    <a:pt x="38039" y="133960"/>
                    <a:pt x="40714" y="131889"/>
                    <a:pt x="43865" y="131360"/>
                  </a:cubicBezTo>
                  <a:cubicBezTo>
                    <a:pt x="66630" y="131835"/>
                    <a:pt x="129590" y="127938"/>
                    <a:pt x="145973" y="105791"/>
                  </a:cubicBezTo>
                  <a:cubicBezTo>
                    <a:pt x="148355" y="102559"/>
                    <a:pt x="147783" y="100753"/>
                    <a:pt x="147402" y="99898"/>
                  </a:cubicBezTo>
                  <a:cubicBezTo>
                    <a:pt x="144184" y="94296"/>
                    <a:pt x="139287" y="89842"/>
                    <a:pt x="133400" y="87161"/>
                  </a:cubicBezTo>
                  <a:cubicBezTo>
                    <a:pt x="116191" y="78049"/>
                    <a:pt x="97880" y="71181"/>
                    <a:pt x="78917" y="66725"/>
                  </a:cubicBezTo>
                  <a:cubicBezTo>
                    <a:pt x="74082" y="65421"/>
                    <a:pt x="71084" y="60602"/>
                    <a:pt x="72059" y="55699"/>
                  </a:cubicBezTo>
                  <a:cubicBezTo>
                    <a:pt x="73368" y="50829"/>
                    <a:pt x="78258" y="47826"/>
                    <a:pt x="83204" y="48855"/>
                  </a:cubicBezTo>
                  <a:cubicBezTo>
                    <a:pt x="86442" y="49615"/>
                    <a:pt x="92729" y="51231"/>
                    <a:pt x="101206" y="53798"/>
                  </a:cubicBezTo>
                  <a:cubicBezTo>
                    <a:pt x="114994" y="55706"/>
                    <a:pt x="128940" y="56216"/>
                    <a:pt x="142830" y="55318"/>
                  </a:cubicBezTo>
                  <a:cubicBezTo>
                    <a:pt x="148265" y="55094"/>
                    <a:pt x="153576" y="53631"/>
                    <a:pt x="158356" y="51041"/>
                  </a:cubicBezTo>
                  <a:cubicBezTo>
                    <a:pt x="161523" y="48951"/>
                    <a:pt x="163308" y="45314"/>
                    <a:pt x="163023" y="41536"/>
                  </a:cubicBezTo>
                  <a:cubicBezTo>
                    <a:pt x="162235" y="31603"/>
                    <a:pt x="158960" y="22027"/>
                    <a:pt x="153498" y="13686"/>
                  </a:cubicBezTo>
                  <a:cubicBezTo>
                    <a:pt x="151553" y="10447"/>
                    <a:pt x="151858" y="6338"/>
                    <a:pt x="154260" y="3420"/>
                  </a:cubicBezTo>
                  <a:lnTo>
                    <a:pt x="154260" y="3420"/>
                  </a:lnTo>
                  <a:cubicBezTo>
                    <a:pt x="157303" y="-469"/>
                    <a:pt x="162930" y="-1161"/>
                    <a:pt x="166827" y="1876"/>
                  </a:cubicBezTo>
                  <a:cubicBezTo>
                    <a:pt x="167709" y="2564"/>
                    <a:pt x="168454" y="3410"/>
                    <a:pt x="169024" y="4371"/>
                  </a:cubicBezTo>
                  <a:cubicBezTo>
                    <a:pt x="175998" y="15250"/>
                    <a:pt x="180124" y="27702"/>
                    <a:pt x="181025" y="40585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="" xmlns:a16="http://schemas.microsoft.com/office/drawing/2014/main" id="{9D335B17-202D-4643-9D54-C51DB62845DB}"/>
                </a:ext>
              </a:extLst>
            </p:cNvPr>
            <p:cNvSpPr/>
            <p:nvPr/>
          </p:nvSpPr>
          <p:spPr>
            <a:xfrm>
              <a:off x="2266567" y="2579608"/>
              <a:ext cx="194941" cy="754303"/>
            </a:xfrm>
            <a:custGeom>
              <a:avLst/>
              <a:gdLst>
                <a:gd name="connsiteX0" fmla="*/ 121208 w 194941"/>
                <a:gd name="connsiteY0" fmla="*/ 695433 h 754303"/>
                <a:gd name="connsiteX1" fmla="*/ 164357 w 194941"/>
                <a:gd name="connsiteY1" fmla="*/ 727085 h 754303"/>
                <a:gd name="connsiteX2" fmla="*/ 194741 w 194941"/>
                <a:gd name="connsiteY2" fmla="*/ 753985 h 754303"/>
                <a:gd name="connsiteX3" fmla="*/ 194741 w 194941"/>
                <a:gd name="connsiteY3" fmla="*/ 753985 h 754303"/>
                <a:gd name="connsiteX4" fmla="*/ 17767 w 194941"/>
                <a:gd name="connsiteY4" fmla="*/ 4880 h 754303"/>
                <a:gd name="connsiteX5" fmla="*/ 4818 w 194941"/>
                <a:gd name="connsiteY5" fmla="*/ 1178 h 754303"/>
                <a:gd name="connsiteX6" fmla="*/ -45 w 194941"/>
                <a:gd name="connsiteY6" fmla="*/ 8588 h 754303"/>
                <a:gd name="connsiteX7" fmla="*/ 121208 w 194941"/>
                <a:gd name="connsiteY7" fmla="*/ 695433 h 754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941" h="754303">
                  <a:moveTo>
                    <a:pt x="121208" y="695433"/>
                  </a:moveTo>
                  <a:cubicBezTo>
                    <a:pt x="136667" y="704439"/>
                    <a:pt x="151130" y="715049"/>
                    <a:pt x="164357" y="727085"/>
                  </a:cubicBezTo>
                  <a:cubicBezTo>
                    <a:pt x="177501" y="739537"/>
                    <a:pt x="185693" y="746096"/>
                    <a:pt x="194741" y="753985"/>
                  </a:cubicBezTo>
                  <a:cubicBezTo>
                    <a:pt x="195313" y="752940"/>
                    <a:pt x="194075" y="755031"/>
                    <a:pt x="194741" y="753985"/>
                  </a:cubicBezTo>
                  <a:lnTo>
                    <a:pt x="17767" y="4880"/>
                  </a:lnTo>
                  <a:cubicBezTo>
                    <a:pt x="15216" y="290"/>
                    <a:pt x="9418" y="-1368"/>
                    <a:pt x="4818" y="1178"/>
                  </a:cubicBezTo>
                  <a:cubicBezTo>
                    <a:pt x="2072" y="2697"/>
                    <a:pt x="253" y="5469"/>
                    <a:pt x="-45" y="8588"/>
                  </a:cubicBezTo>
                  <a:lnTo>
                    <a:pt x="121208" y="695433"/>
                  </a:ln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="" xmlns:a16="http://schemas.microsoft.com/office/drawing/2014/main" id="{4AE1FDCD-2148-2047-87E5-D249B5D4E674}"/>
                </a:ext>
              </a:extLst>
            </p:cNvPr>
            <p:cNvSpPr/>
            <p:nvPr/>
          </p:nvSpPr>
          <p:spPr>
            <a:xfrm>
              <a:off x="2423729" y="3457652"/>
              <a:ext cx="117919" cy="254143"/>
            </a:xfrm>
            <a:custGeom>
              <a:avLst/>
              <a:gdLst>
                <a:gd name="connsiteX0" fmla="*/ 117875 w 117919"/>
                <a:gd name="connsiteY0" fmla="*/ 233431 h 254143"/>
                <a:gd name="connsiteX1" fmla="*/ 39389 w 117919"/>
                <a:gd name="connsiteY1" fmla="*/ 243697 h 254143"/>
                <a:gd name="connsiteX2" fmla="*/ 8242 w 117919"/>
                <a:gd name="connsiteY2" fmla="*/ 67756 h 254143"/>
                <a:gd name="connsiteX3" fmla="*/ 10814 w 117919"/>
                <a:gd name="connsiteY3" fmla="*/ 64714 h 254143"/>
                <a:gd name="connsiteX4" fmla="*/ 14909 w 117919"/>
                <a:gd name="connsiteY4" fmla="*/ 41996 h 254143"/>
                <a:gd name="connsiteX5" fmla="*/ 7861 w 117919"/>
                <a:gd name="connsiteY5" fmla="*/ 31255 h 254143"/>
                <a:gd name="connsiteX6" fmla="*/ 622 w 117919"/>
                <a:gd name="connsiteY6" fmla="*/ 24982 h 254143"/>
                <a:gd name="connsiteX7" fmla="*/ -45 w 117919"/>
                <a:gd name="connsiteY7" fmla="*/ 21085 h 254143"/>
                <a:gd name="connsiteX8" fmla="*/ 12623 w 117919"/>
                <a:gd name="connsiteY8" fmla="*/ 17853 h 254143"/>
                <a:gd name="connsiteX9" fmla="*/ 18529 w 117919"/>
                <a:gd name="connsiteY9" fmla="*/ 14907 h 254143"/>
                <a:gd name="connsiteX10" fmla="*/ 29959 w 117919"/>
                <a:gd name="connsiteY10" fmla="*/ -17 h 254143"/>
                <a:gd name="connsiteX11" fmla="*/ 57486 w 117919"/>
                <a:gd name="connsiteY11" fmla="*/ 12340 h 254143"/>
                <a:gd name="connsiteX12" fmla="*/ 66440 w 117919"/>
                <a:gd name="connsiteY12" fmla="*/ 12340 h 254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7919" h="254143">
                  <a:moveTo>
                    <a:pt x="117875" y="233431"/>
                  </a:moveTo>
                  <a:cubicBezTo>
                    <a:pt x="56629" y="272973"/>
                    <a:pt x="39389" y="243697"/>
                    <a:pt x="39389" y="243697"/>
                  </a:cubicBezTo>
                  <a:lnTo>
                    <a:pt x="8242" y="67756"/>
                  </a:lnTo>
                  <a:cubicBezTo>
                    <a:pt x="9177" y="66810"/>
                    <a:pt x="10037" y="65793"/>
                    <a:pt x="10814" y="64714"/>
                  </a:cubicBezTo>
                  <a:cubicBezTo>
                    <a:pt x="16003" y="58348"/>
                    <a:pt x="17550" y="49768"/>
                    <a:pt x="14909" y="41996"/>
                  </a:cubicBezTo>
                  <a:cubicBezTo>
                    <a:pt x="13292" y="37988"/>
                    <a:pt x="10897" y="34337"/>
                    <a:pt x="7861" y="31255"/>
                  </a:cubicBezTo>
                  <a:cubicBezTo>
                    <a:pt x="5647" y="28946"/>
                    <a:pt x="3223" y="26846"/>
                    <a:pt x="622" y="24982"/>
                  </a:cubicBezTo>
                  <a:lnTo>
                    <a:pt x="-45" y="21085"/>
                  </a:lnTo>
                  <a:cubicBezTo>
                    <a:pt x="4276" y="20438"/>
                    <a:pt x="8521" y="19355"/>
                    <a:pt x="12623" y="17853"/>
                  </a:cubicBezTo>
                  <a:cubicBezTo>
                    <a:pt x="14691" y="17083"/>
                    <a:pt x="16671" y="16096"/>
                    <a:pt x="18529" y="14907"/>
                  </a:cubicBezTo>
                  <a:cubicBezTo>
                    <a:pt x="23989" y="11439"/>
                    <a:pt x="28039" y="6151"/>
                    <a:pt x="29959" y="-17"/>
                  </a:cubicBezTo>
                  <a:cubicBezTo>
                    <a:pt x="37455" y="7112"/>
                    <a:pt x="47167" y="11472"/>
                    <a:pt x="57486" y="12340"/>
                  </a:cubicBezTo>
                  <a:cubicBezTo>
                    <a:pt x="60466" y="12579"/>
                    <a:pt x="63460" y="12579"/>
                    <a:pt x="66440" y="12340"/>
                  </a:cubicBez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="" xmlns:a16="http://schemas.microsoft.com/office/drawing/2014/main" id="{46186F75-F86A-0548-B567-71C29E8131E0}"/>
                </a:ext>
              </a:extLst>
            </p:cNvPr>
            <p:cNvSpPr/>
            <p:nvPr/>
          </p:nvSpPr>
          <p:spPr>
            <a:xfrm>
              <a:off x="2434626" y="3333419"/>
              <a:ext cx="161878" cy="136256"/>
            </a:xfrm>
            <a:custGeom>
              <a:avLst/>
              <a:gdLst>
                <a:gd name="connsiteX0" fmla="*/ 160318 w 161878"/>
                <a:gd name="connsiteY0" fmla="*/ 82964 h 136256"/>
                <a:gd name="connsiteX1" fmla="*/ 99929 w 161878"/>
                <a:gd name="connsiteY1" fmla="*/ 123456 h 136256"/>
                <a:gd name="connsiteX2" fmla="*/ 46589 w 161878"/>
                <a:gd name="connsiteY2" fmla="*/ 136193 h 136256"/>
                <a:gd name="connsiteX3" fmla="*/ 13347 w 161878"/>
                <a:gd name="connsiteY3" fmla="*/ 117183 h 136256"/>
                <a:gd name="connsiteX4" fmla="*/ 26682 w 161878"/>
                <a:gd name="connsiteY4" fmla="*/ -17 h 136256"/>
                <a:gd name="connsiteX5" fmla="*/ 37350 w 161878"/>
                <a:gd name="connsiteY5" fmla="*/ 11485 h 136256"/>
                <a:gd name="connsiteX6" fmla="*/ 44589 w 161878"/>
                <a:gd name="connsiteY6" fmla="*/ 6447 h 136256"/>
                <a:gd name="connsiteX7" fmla="*/ 28015 w 161878"/>
                <a:gd name="connsiteY7" fmla="*/ 106347 h 136256"/>
                <a:gd name="connsiteX8" fmla="*/ 48399 w 161878"/>
                <a:gd name="connsiteY8" fmla="*/ 117848 h 136256"/>
                <a:gd name="connsiteX9" fmla="*/ 148030 w 161878"/>
                <a:gd name="connsiteY9" fmla="*/ 69181 h 136256"/>
                <a:gd name="connsiteX10" fmla="*/ 160819 w 161878"/>
                <a:gd name="connsiteY10" fmla="*/ 73404 h 136256"/>
                <a:gd name="connsiteX11" fmla="*/ 160222 w 161878"/>
                <a:gd name="connsiteY11" fmla="*/ 82964 h 13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878" h="136256">
                  <a:moveTo>
                    <a:pt x="160318" y="82964"/>
                  </a:moveTo>
                  <a:cubicBezTo>
                    <a:pt x="141874" y="98811"/>
                    <a:pt x="121601" y="112404"/>
                    <a:pt x="99929" y="123456"/>
                  </a:cubicBezTo>
                  <a:cubicBezTo>
                    <a:pt x="83598" y="132353"/>
                    <a:pt x="65187" y="136749"/>
                    <a:pt x="46589" y="136193"/>
                  </a:cubicBezTo>
                  <a:cubicBezTo>
                    <a:pt x="33269" y="134969"/>
                    <a:pt x="21139" y="128032"/>
                    <a:pt x="13347" y="117183"/>
                  </a:cubicBezTo>
                  <a:cubicBezTo>
                    <a:pt x="-15800" y="78116"/>
                    <a:pt x="9156" y="26978"/>
                    <a:pt x="26682" y="-17"/>
                  </a:cubicBezTo>
                  <a:lnTo>
                    <a:pt x="37350" y="11485"/>
                  </a:lnTo>
                  <a:cubicBezTo>
                    <a:pt x="37350" y="11485"/>
                    <a:pt x="40017" y="9489"/>
                    <a:pt x="44589" y="6447"/>
                  </a:cubicBezTo>
                  <a:cubicBezTo>
                    <a:pt x="29539" y="28594"/>
                    <a:pt x="4298" y="74694"/>
                    <a:pt x="28015" y="106347"/>
                  </a:cubicBezTo>
                  <a:cubicBezTo>
                    <a:pt x="32746" y="113027"/>
                    <a:pt x="40223" y="117246"/>
                    <a:pt x="48399" y="117848"/>
                  </a:cubicBezTo>
                  <a:cubicBezTo>
                    <a:pt x="80879" y="121270"/>
                    <a:pt x="131362" y="83914"/>
                    <a:pt x="148030" y="69181"/>
                  </a:cubicBezTo>
                  <a:cubicBezTo>
                    <a:pt x="152730" y="66823"/>
                    <a:pt x="158456" y="68714"/>
                    <a:pt x="160819" y="73404"/>
                  </a:cubicBezTo>
                  <a:cubicBezTo>
                    <a:pt x="162361" y="76465"/>
                    <a:pt x="162133" y="80117"/>
                    <a:pt x="160222" y="82964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 14">
              <a:extLst>
                <a:ext uri="{FF2B5EF4-FFF2-40B4-BE49-F238E27FC236}">
                  <a16:creationId xmlns="" xmlns:a16="http://schemas.microsoft.com/office/drawing/2014/main" id="{FFD0DADC-6EAE-D141-9E42-4F010AC776A5}"/>
                </a:ext>
              </a:extLst>
            </p:cNvPr>
            <p:cNvSpPr/>
            <p:nvPr/>
          </p:nvSpPr>
          <p:spPr>
            <a:xfrm>
              <a:off x="2415538" y="3234660"/>
              <a:ext cx="1517999" cy="1191381"/>
            </a:xfrm>
            <a:custGeom>
              <a:avLst/>
              <a:gdLst>
                <a:gd name="connsiteX0" fmla="*/ 1126572 w 1517999"/>
                <a:gd name="connsiteY0" fmla="*/ -17 h 1191381"/>
                <a:gd name="connsiteX1" fmla="*/ 1126572 w 1517999"/>
                <a:gd name="connsiteY1" fmla="*/ -17 h 1191381"/>
                <a:gd name="connsiteX2" fmla="*/ 1126572 w 1517999"/>
                <a:gd name="connsiteY2" fmla="*/ -17 h 1191381"/>
                <a:gd name="connsiteX3" fmla="*/ 1126572 w 1517999"/>
                <a:gd name="connsiteY3" fmla="*/ 934 h 1191381"/>
                <a:gd name="connsiteX4" fmla="*/ 1126572 w 1517999"/>
                <a:gd name="connsiteY4" fmla="*/ 3215 h 1191381"/>
                <a:gd name="connsiteX5" fmla="*/ 1125525 w 1517999"/>
                <a:gd name="connsiteY5" fmla="*/ 8633 h 1191381"/>
                <a:gd name="connsiteX6" fmla="*/ 1123048 w 1517999"/>
                <a:gd name="connsiteY6" fmla="*/ 20515 h 1191381"/>
                <a:gd name="connsiteX7" fmla="*/ 1120381 w 1517999"/>
                <a:gd name="connsiteY7" fmla="*/ 32966 h 1191381"/>
                <a:gd name="connsiteX8" fmla="*/ 1117428 w 1517999"/>
                <a:gd name="connsiteY8" fmla="*/ 45703 h 1191381"/>
                <a:gd name="connsiteX9" fmla="*/ 1104569 w 1517999"/>
                <a:gd name="connsiteY9" fmla="*/ 97602 h 1191381"/>
                <a:gd name="connsiteX10" fmla="*/ 1073137 w 1517999"/>
                <a:gd name="connsiteY10" fmla="*/ 202159 h 1191381"/>
                <a:gd name="connsiteX11" fmla="*/ 1035037 w 1517999"/>
                <a:gd name="connsiteY11" fmla="*/ 304150 h 1191381"/>
                <a:gd name="connsiteX12" fmla="*/ 1013320 w 1517999"/>
                <a:gd name="connsiteY12" fmla="*/ 353862 h 1191381"/>
                <a:gd name="connsiteX13" fmla="*/ 990460 w 1517999"/>
                <a:gd name="connsiteY13" fmla="*/ 402719 h 1191381"/>
                <a:gd name="connsiteX14" fmla="*/ 939215 w 1517999"/>
                <a:gd name="connsiteY14" fmla="*/ 496630 h 1191381"/>
                <a:gd name="connsiteX15" fmla="*/ 925499 w 1517999"/>
                <a:gd name="connsiteY15" fmla="*/ 519347 h 1191381"/>
                <a:gd name="connsiteX16" fmla="*/ 911402 w 1517999"/>
                <a:gd name="connsiteY16" fmla="*/ 541780 h 1191381"/>
                <a:gd name="connsiteX17" fmla="*/ 881780 w 1517999"/>
                <a:gd name="connsiteY17" fmla="*/ 585314 h 1191381"/>
                <a:gd name="connsiteX18" fmla="*/ 818057 w 1517999"/>
                <a:gd name="connsiteY18" fmla="*/ 668199 h 1191381"/>
                <a:gd name="connsiteX19" fmla="*/ 747668 w 1517999"/>
                <a:gd name="connsiteY19" fmla="*/ 744240 h 1191381"/>
                <a:gd name="connsiteX20" fmla="*/ 729284 w 1517999"/>
                <a:gd name="connsiteY20" fmla="*/ 762300 h 1191381"/>
                <a:gd name="connsiteX21" fmla="*/ 710234 w 1517999"/>
                <a:gd name="connsiteY21" fmla="*/ 779505 h 1191381"/>
                <a:gd name="connsiteX22" fmla="*/ 700709 w 1517999"/>
                <a:gd name="connsiteY22" fmla="*/ 788154 h 1191381"/>
                <a:gd name="connsiteX23" fmla="*/ 698328 w 1517999"/>
                <a:gd name="connsiteY23" fmla="*/ 790341 h 1191381"/>
                <a:gd name="connsiteX24" fmla="*/ 699566 w 1517999"/>
                <a:gd name="connsiteY24" fmla="*/ 789200 h 1191381"/>
                <a:gd name="connsiteX25" fmla="*/ 701186 w 1517999"/>
                <a:gd name="connsiteY25" fmla="*/ 787774 h 1191381"/>
                <a:gd name="connsiteX26" fmla="*/ 708329 w 1517999"/>
                <a:gd name="connsiteY26" fmla="*/ 782832 h 1191381"/>
                <a:gd name="connsiteX27" fmla="*/ 742620 w 1517999"/>
                <a:gd name="connsiteY27" fmla="*/ 766958 h 1191381"/>
                <a:gd name="connsiteX28" fmla="*/ 750811 w 1517999"/>
                <a:gd name="connsiteY28" fmla="*/ 764867 h 1191381"/>
                <a:gd name="connsiteX29" fmla="*/ 754907 w 1517999"/>
                <a:gd name="connsiteY29" fmla="*/ 764296 h 1191381"/>
                <a:gd name="connsiteX30" fmla="*/ 758336 w 1517999"/>
                <a:gd name="connsiteY30" fmla="*/ 763726 h 1191381"/>
                <a:gd name="connsiteX31" fmla="*/ 765099 w 1517999"/>
                <a:gd name="connsiteY31" fmla="*/ 763156 h 1191381"/>
                <a:gd name="connsiteX32" fmla="*/ 770528 w 1517999"/>
                <a:gd name="connsiteY32" fmla="*/ 763156 h 1191381"/>
                <a:gd name="connsiteX33" fmla="*/ 773004 w 1517999"/>
                <a:gd name="connsiteY33" fmla="*/ 763156 h 1191381"/>
                <a:gd name="connsiteX34" fmla="*/ 774909 w 1517999"/>
                <a:gd name="connsiteY34" fmla="*/ 763156 h 1191381"/>
                <a:gd name="connsiteX35" fmla="*/ 778529 w 1517999"/>
                <a:gd name="connsiteY35" fmla="*/ 763156 h 1191381"/>
                <a:gd name="connsiteX36" fmla="*/ 780719 w 1517999"/>
                <a:gd name="connsiteY36" fmla="*/ 763156 h 1191381"/>
                <a:gd name="connsiteX37" fmla="*/ 781767 w 1517999"/>
                <a:gd name="connsiteY37" fmla="*/ 763156 h 1191381"/>
                <a:gd name="connsiteX38" fmla="*/ 782243 w 1517999"/>
                <a:gd name="connsiteY38" fmla="*/ 763156 h 1191381"/>
                <a:gd name="connsiteX39" fmla="*/ 771575 w 1517999"/>
                <a:gd name="connsiteY39" fmla="*/ 759639 h 1191381"/>
                <a:gd name="connsiteX40" fmla="*/ 740905 w 1517999"/>
                <a:gd name="connsiteY40" fmla="*/ 743670 h 1191381"/>
                <a:gd name="connsiteX41" fmla="*/ 703376 w 1517999"/>
                <a:gd name="connsiteY41" fmla="*/ 718957 h 1191381"/>
                <a:gd name="connsiteX42" fmla="*/ 622128 w 1517999"/>
                <a:gd name="connsiteY42" fmla="*/ 654797 h 1191381"/>
                <a:gd name="connsiteX43" fmla="*/ 539356 w 1517999"/>
                <a:gd name="connsiteY43" fmla="*/ 579420 h 1191381"/>
                <a:gd name="connsiteX44" fmla="*/ 457155 w 1517999"/>
                <a:gd name="connsiteY44" fmla="*/ 498056 h 1191381"/>
                <a:gd name="connsiteX45" fmla="*/ 376097 w 1517999"/>
                <a:gd name="connsiteY45" fmla="*/ 412509 h 1191381"/>
                <a:gd name="connsiteX46" fmla="*/ 336092 w 1517999"/>
                <a:gd name="connsiteY46" fmla="*/ 369260 h 1191381"/>
                <a:gd name="connsiteX47" fmla="*/ 297992 w 1517999"/>
                <a:gd name="connsiteY47" fmla="*/ 327247 h 1191381"/>
                <a:gd name="connsiteX48" fmla="*/ -45 w 1517999"/>
                <a:gd name="connsiteY48" fmla="*/ 550144 h 1191381"/>
                <a:gd name="connsiteX49" fmla="*/ 9480 w 1517999"/>
                <a:gd name="connsiteY49" fmla="*/ 565068 h 1191381"/>
                <a:gd name="connsiteX50" fmla="*/ 19005 w 1517999"/>
                <a:gd name="connsiteY50" fmla="*/ 578945 h 1191381"/>
                <a:gd name="connsiteX51" fmla="*/ 38055 w 1517999"/>
                <a:gd name="connsiteY51" fmla="*/ 606130 h 1191381"/>
                <a:gd name="connsiteX52" fmla="*/ 76155 w 1517999"/>
                <a:gd name="connsiteY52" fmla="*/ 659264 h 1191381"/>
                <a:gd name="connsiteX53" fmla="*/ 156737 w 1517999"/>
                <a:gd name="connsiteY53" fmla="*/ 762966 h 1191381"/>
                <a:gd name="connsiteX54" fmla="*/ 243319 w 1517999"/>
                <a:gd name="connsiteY54" fmla="*/ 864006 h 1191381"/>
                <a:gd name="connsiteX55" fmla="*/ 289610 w 1517999"/>
                <a:gd name="connsiteY55" fmla="*/ 913528 h 1191381"/>
                <a:gd name="connsiteX56" fmla="*/ 338474 w 1517999"/>
                <a:gd name="connsiteY56" fmla="*/ 962385 h 1191381"/>
                <a:gd name="connsiteX57" fmla="*/ 447821 w 1517999"/>
                <a:gd name="connsiteY57" fmla="*/ 1057437 h 1191381"/>
                <a:gd name="connsiteX58" fmla="*/ 512400 w 1517999"/>
                <a:gd name="connsiteY58" fmla="*/ 1103537 h 1191381"/>
                <a:gd name="connsiteX59" fmla="*/ 590600 w 1517999"/>
                <a:gd name="connsiteY59" fmla="*/ 1147451 h 1191381"/>
                <a:gd name="connsiteX60" fmla="*/ 697471 w 1517999"/>
                <a:gd name="connsiteY60" fmla="*/ 1183951 h 1191381"/>
                <a:gd name="connsiteX61" fmla="*/ 705567 w 1517999"/>
                <a:gd name="connsiteY61" fmla="*/ 1185567 h 1191381"/>
                <a:gd name="connsiteX62" fmla="*/ 714330 w 1517999"/>
                <a:gd name="connsiteY62" fmla="*/ 1186897 h 1191381"/>
                <a:gd name="connsiteX63" fmla="*/ 731951 w 1517999"/>
                <a:gd name="connsiteY63" fmla="*/ 1189369 h 1191381"/>
                <a:gd name="connsiteX64" fmla="*/ 751001 w 1517999"/>
                <a:gd name="connsiteY64" fmla="*/ 1190890 h 1191381"/>
                <a:gd name="connsiteX65" fmla="*/ 760526 w 1517999"/>
                <a:gd name="connsiteY65" fmla="*/ 1191365 h 1191381"/>
                <a:gd name="connsiteX66" fmla="*/ 770813 w 1517999"/>
                <a:gd name="connsiteY66" fmla="*/ 1191365 h 1191381"/>
                <a:gd name="connsiteX67" fmla="*/ 791673 w 1517999"/>
                <a:gd name="connsiteY67" fmla="*/ 1190795 h 1191381"/>
                <a:gd name="connsiteX68" fmla="*/ 813962 w 1517999"/>
                <a:gd name="connsiteY68" fmla="*/ 1188609 h 1191381"/>
                <a:gd name="connsiteX69" fmla="*/ 825201 w 1517999"/>
                <a:gd name="connsiteY69" fmla="*/ 1187088 h 1191381"/>
                <a:gd name="connsiteX70" fmla="*/ 836822 w 1517999"/>
                <a:gd name="connsiteY70" fmla="*/ 1184806 h 1191381"/>
                <a:gd name="connsiteX71" fmla="*/ 860158 w 1517999"/>
                <a:gd name="connsiteY71" fmla="*/ 1179198 h 1191381"/>
                <a:gd name="connsiteX72" fmla="*/ 950550 w 1517999"/>
                <a:gd name="connsiteY72" fmla="*/ 1137185 h 1191381"/>
                <a:gd name="connsiteX73" fmla="*/ 969600 w 1517999"/>
                <a:gd name="connsiteY73" fmla="*/ 1122737 h 1191381"/>
                <a:gd name="connsiteX74" fmla="*/ 974363 w 1517999"/>
                <a:gd name="connsiteY74" fmla="*/ 1118935 h 1191381"/>
                <a:gd name="connsiteX75" fmla="*/ 978649 w 1517999"/>
                <a:gd name="connsiteY75" fmla="*/ 1115418 h 1191381"/>
                <a:gd name="connsiteX76" fmla="*/ 982078 w 1517999"/>
                <a:gd name="connsiteY76" fmla="*/ 1112472 h 1191381"/>
                <a:gd name="connsiteX77" fmla="*/ 995699 w 1517999"/>
                <a:gd name="connsiteY77" fmla="*/ 1100305 h 1191381"/>
                <a:gd name="connsiteX78" fmla="*/ 1022845 w 1517999"/>
                <a:gd name="connsiteY78" fmla="*/ 1076067 h 1191381"/>
                <a:gd name="connsiteX79" fmla="*/ 1049039 w 1517999"/>
                <a:gd name="connsiteY79" fmla="*/ 1050783 h 1191381"/>
                <a:gd name="connsiteX80" fmla="*/ 1147908 w 1517999"/>
                <a:gd name="connsiteY80" fmla="*/ 944610 h 1191381"/>
                <a:gd name="connsiteX81" fmla="*/ 1234776 w 1517999"/>
                <a:gd name="connsiteY81" fmla="*/ 829882 h 1191381"/>
                <a:gd name="connsiteX82" fmla="*/ 1310214 w 1517999"/>
                <a:gd name="connsiteY82" fmla="*/ 708786 h 1191381"/>
                <a:gd name="connsiteX83" fmla="*/ 1327169 w 1517999"/>
                <a:gd name="connsiteY83" fmla="*/ 677609 h 1191381"/>
                <a:gd name="connsiteX84" fmla="*/ 1343361 w 1517999"/>
                <a:gd name="connsiteY84" fmla="*/ 646147 h 1191381"/>
                <a:gd name="connsiteX85" fmla="*/ 1358982 w 1517999"/>
                <a:gd name="connsiteY85" fmla="*/ 614399 h 1191381"/>
                <a:gd name="connsiteX86" fmla="*/ 1373937 w 1517999"/>
                <a:gd name="connsiteY86" fmla="*/ 582557 h 1191381"/>
                <a:gd name="connsiteX87" fmla="*/ 1468234 w 1517999"/>
                <a:gd name="connsiteY87" fmla="*/ 319358 h 1191381"/>
                <a:gd name="connsiteX88" fmla="*/ 1499095 w 1517999"/>
                <a:gd name="connsiteY88" fmla="*/ 183149 h 1191381"/>
                <a:gd name="connsiteX89" fmla="*/ 1510144 w 1517999"/>
                <a:gd name="connsiteY89" fmla="*/ 113190 h 1191381"/>
                <a:gd name="connsiteX90" fmla="*/ 1512430 w 1517999"/>
                <a:gd name="connsiteY90" fmla="*/ 95321 h 1191381"/>
                <a:gd name="connsiteX91" fmla="*/ 1514430 w 1517999"/>
                <a:gd name="connsiteY91" fmla="*/ 77071 h 1191381"/>
                <a:gd name="connsiteX92" fmla="*/ 1516240 w 1517999"/>
                <a:gd name="connsiteY92" fmla="*/ 58060 h 1191381"/>
                <a:gd name="connsiteX93" fmla="*/ 1517954 w 1517999"/>
                <a:gd name="connsiteY93" fmla="*/ 35438 h 119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1517999" h="1191381">
                  <a:moveTo>
                    <a:pt x="1126572" y="-17"/>
                  </a:moveTo>
                  <a:lnTo>
                    <a:pt x="1126572" y="-17"/>
                  </a:lnTo>
                  <a:cubicBezTo>
                    <a:pt x="1126572" y="-17"/>
                    <a:pt x="1126572" y="-17"/>
                    <a:pt x="1126572" y="-17"/>
                  </a:cubicBezTo>
                  <a:lnTo>
                    <a:pt x="1126572" y="934"/>
                  </a:lnTo>
                  <a:lnTo>
                    <a:pt x="1126572" y="3215"/>
                  </a:lnTo>
                  <a:lnTo>
                    <a:pt x="1125525" y="8633"/>
                  </a:lnTo>
                  <a:lnTo>
                    <a:pt x="1123048" y="20515"/>
                  </a:lnTo>
                  <a:cubicBezTo>
                    <a:pt x="1122191" y="24602"/>
                    <a:pt x="1121333" y="28784"/>
                    <a:pt x="1120381" y="32966"/>
                  </a:cubicBezTo>
                  <a:cubicBezTo>
                    <a:pt x="1119429" y="37149"/>
                    <a:pt x="1118476" y="41426"/>
                    <a:pt x="1117428" y="45703"/>
                  </a:cubicBezTo>
                  <a:cubicBezTo>
                    <a:pt x="1113523" y="62813"/>
                    <a:pt x="1109237" y="80207"/>
                    <a:pt x="1104569" y="97602"/>
                  </a:cubicBezTo>
                  <a:cubicBezTo>
                    <a:pt x="1095044" y="132391"/>
                    <a:pt x="1084948" y="167370"/>
                    <a:pt x="1073137" y="202159"/>
                  </a:cubicBezTo>
                  <a:cubicBezTo>
                    <a:pt x="1061326" y="236948"/>
                    <a:pt x="1049039" y="270787"/>
                    <a:pt x="1035037" y="304150"/>
                  </a:cubicBezTo>
                  <a:cubicBezTo>
                    <a:pt x="1027988" y="320784"/>
                    <a:pt x="1020940" y="337513"/>
                    <a:pt x="1013320" y="353862"/>
                  </a:cubicBezTo>
                  <a:cubicBezTo>
                    <a:pt x="1005700" y="370211"/>
                    <a:pt x="998175" y="386465"/>
                    <a:pt x="990460" y="402719"/>
                  </a:cubicBezTo>
                  <a:cubicBezTo>
                    <a:pt x="974363" y="434751"/>
                    <a:pt x="957503" y="466213"/>
                    <a:pt x="939215" y="496630"/>
                  </a:cubicBezTo>
                  <a:cubicBezTo>
                    <a:pt x="934929" y="504424"/>
                    <a:pt x="929690" y="511743"/>
                    <a:pt x="925499" y="519347"/>
                  </a:cubicBezTo>
                  <a:cubicBezTo>
                    <a:pt x="921308" y="526952"/>
                    <a:pt x="915974" y="534461"/>
                    <a:pt x="911402" y="541780"/>
                  </a:cubicBezTo>
                  <a:cubicBezTo>
                    <a:pt x="901877" y="556323"/>
                    <a:pt x="892352" y="571246"/>
                    <a:pt x="881780" y="585314"/>
                  </a:cubicBezTo>
                  <a:cubicBezTo>
                    <a:pt x="861872" y="613829"/>
                    <a:pt x="839965" y="641299"/>
                    <a:pt x="818057" y="668199"/>
                  </a:cubicBezTo>
                  <a:cubicBezTo>
                    <a:pt x="796150" y="695099"/>
                    <a:pt x="772337" y="720097"/>
                    <a:pt x="747668" y="744240"/>
                  </a:cubicBezTo>
                  <a:cubicBezTo>
                    <a:pt x="741572" y="750229"/>
                    <a:pt x="735476" y="756407"/>
                    <a:pt x="729284" y="762300"/>
                  </a:cubicBezTo>
                  <a:lnTo>
                    <a:pt x="710234" y="779505"/>
                  </a:lnTo>
                  <a:lnTo>
                    <a:pt x="700709" y="788154"/>
                  </a:lnTo>
                  <a:lnTo>
                    <a:pt x="698328" y="790341"/>
                  </a:lnTo>
                  <a:lnTo>
                    <a:pt x="699566" y="789200"/>
                  </a:lnTo>
                  <a:lnTo>
                    <a:pt x="701186" y="787774"/>
                  </a:lnTo>
                  <a:cubicBezTo>
                    <a:pt x="703467" y="785987"/>
                    <a:pt x="705852" y="784337"/>
                    <a:pt x="708329" y="782832"/>
                  </a:cubicBezTo>
                  <a:cubicBezTo>
                    <a:pt x="718767" y="775625"/>
                    <a:pt x="730365" y="770257"/>
                    <a:pt x="742620" y="766958"/>
                  </a:cubicBezTo>
                  <a:cubicBezTo>
                    <a:pt x="745572" y="766197"/>
                    <a:pt x="747953" y="765342"/>
                    <a:pt x="750811" y="764867"/>
                  </a:cubicBezTo>
                  <a:lnTo>
                    <a:pt x="754907" y="764296"/>
                  </a:lnTo>
                  <a:lnTo>
                    <a:pt x="758336" y="763726"/>
                  </a:lnTo>
                  <a:cubicBezTo>
                    <a:pt x="760576" y="763399"/>
                    <a:pt x="762835" y="763208"/>
                    <a:pt x="765099" y="763156"/>
                  </a:cubicBezTo>
                  <a:cubicBezTo>
                    <a:pt x="766905" y="763013"/>
                    <a:pt x="768721" y="763013"/>
                    <a:pt x="770528" y="763156"/>
                  </a:cubicBezTo>
                  <a:lnTo>
                    <a:pt x="773004" y="763156"/>
                  </a:lnTo>
                  <a:cubicBezTo>
                    <a:pt x="773635" y="763061"/>
                    <a:pt x="774278" y="763061"/>
                    <a:pt x="774909" y="763156"/>
                  </a:cubicBezTo>
                  <a:cubicBezTo>
                    <a:pt x="776115" y="763094"/>
                    <a:pt x="777323" y="763094"/>
                    <a:pt x="778529" y="763156"/>
                  </a:cubicBezTo>
                  <a:cubicBezTo>
                    <a:pt x="779255" y="763057"/>
                    <a:pt x="779993" y="763057"/>
                    <a:pt x="780719" y="763156"/>
                  </a:cubicBezTo>
                  <a:lnTo>
                    <a:pt x="781767" y="763156"/>
                  </a:lnTo>
                  <a:lnTo>
                    <a:pt x="782243" y="763156"/>
                  </a:lnTo>
                  <a:cubicBezTo>
                    <a:pt x="784910" y="764011"/>
                    <a:pt x="779576" y="763156"/>
                    <a:pt x="771575" y="759639"/>
                  </a:cubicBezTo>
                  <a:cubicBezTo>
                    <a:pt x="761014" y="754989"/>
                    <a:pt x="750769" y="749654"/>
                    <a:pt x="740905" y="743670"/>
                  </a:cubicBezTo>
                  <a:cubicBezTo>
                    <a:pt x="729189" y="736731"/>
                    <a:pt x="716426" y="728272"/>
                    <a:pt x="703376" y="718957"/>
                  </a:cubicBezTo>
                  <a:cubicBezTo>
                    <a:pt x="677087" y="700517"/>
                    <a:pt x="649655" y="678370"/>
                    <a:pt x="622128" y="654797"/>
                  </a:cubicBezTo>
                  <a:cubicBezTo>
                    <a:pt x="594601" y="631224"/>
                    <a:pt x="566883" y="605750"/>
                    <a:pt x="539356" y="579420"/>
                  </a:cubicBezTo>
                  <a:cubicBezTo>
                    <a:pt x="511829" y="553091"/>
                    <a:pt x="484301" y="526001"/>
                    <a:pt x="457155" y="498056"/>
                  </a:cubicBezTo>
                  <a:cubicBezTo>
                    <a:pt x="430009" y="470111"/>
                    <a:pt x="402863" y="441785"/>
                    <a:pt x="376097" y="412509"/>
                  </a:cubicBezTo>
                  <a:cubicBezTo>
                    <a:pt x="362667" y="398156"/>
                    <a:pt x="349237" y="383994"/>
                    <a:pt x="336092" y="369260"/>
                  </a:cubicBezTo>
                  <a:lnTo>
                    <a:pt x="297992" y="327247"/>
                  </a:lnTo>
                  <a:lnTo>
                    <a:pt x="-45" y="550144"/>
                  </a:lnTo>
                  <a:lnTo>
                    <a:pt x="9480" y="565068"/>
                  </a:lnTo>
                  <a:lnTo>
                    <a:pt x="19005" y="578945"/>
                  </a:lnTo>
                  <a:lnTo>
                    <a:pt x="38055" y="606130"/>
                  </a:lnTo>
                  <a:cubicBezTo>
                    <a:pt x="50755" y="624000"/>
                    <a:pt x="63455" y="641711"/>
                    <a:pt x="76155" y="659264"/>
                  </a:cubicBezTo>
                  <a:cubicBezTo>
                    <a:pt x="102254" y="694243"/>
                    <a:pt x="128924" y="728842"/>
                    <a:pt x="156737" y="762966"/>
                  </a:cubicBezTo>
                  <a:cubicBezTo>
                    <a:pt x="184550" y="797089"/>
                    <a:pt x="213220" y="830738"/>
                    <a:pt x="243319" y="864006"/>
                  </a:cubicBezTo>
                  <a:cubicBezTo>
                    <a:pt x="258464" y="880640"/>
                    <a:pt x="273799" y="897084"/>
                    <a:pt x="289610" y="913528"/>
                  </a:cubicBezTo>
                  <a:cubicBezTo>
                    <a:pt x="305422" y="929972"/>
                    <a:pt x="321710" y="946131"/>
                    <a:pt x="338474" y="962385"/>
                  </a:cubicBezTo>
                  <a:cubicBezTo>
                    <a:pt x="373196" y="995993"/>
                    <a:pt x="409698" y="1027723"/>
                    <a:pt x="447821" y="1057437"/>
                  </a:cubicBezTo>
                  <a:cubicBezTo>
                    <a:pt x="467918" y="1073025"/>
                    <a:pt x="489159" y="1088424"/>
                    <a:pt x="512400" y="1103537"/>
                  </a:cubicBezTo>
                  <a:cubicBezTo>
                    <a:pt x="537447" y="1119915"/>
                    <a:pt x="563573" y="1134586"/>
                    <a:pt x="590600" y="1147451"/>
                  </a:cubicBezTo>
                  <a:cubicBezTo>
                    <a:pt x="624647" y="1163805"/>
                    <a:pt x="660523" y="1176058"/>
                    <a:pt x="697471" y="1183951"/>
                  </a:cubicBezTo>
                  <a:lnTo>
                    <a:pt x="705567" y="1185567"/>
                  </a:lnTo>
                  <a:lnTo>
                    <a:pt x="714330" y="1186897"/>
                  </a:lnTo>
                  <a:cubicBezTo>
                    <a:pt x="720140" y="1187848"/>
                    <a:pt x="726046" y="1188609"/>
                    <a:pt x="731951" y="1189369"/>
                  </a:cubicBezTo>
                  <a:cubicBezTo>
                    <a:pt x="737857" y="1190129"/>
                    <a:pt x="744715" y="1190509"/>
                    <a:pt x="751001" y="1190890"/>
                  </a:cubicBezTo>
                  <a:lnTo>
                    <a:pt x="760526" y="1191365"/>
                  </a:lnTo>
                  <a:cubicBezTo>
                    <a:pt x="763670" y="1191365"/>
                    <a:pt x="767384" y="1191365"/>
                    <a:pt x="770813" y="1191365"/>
                  </a:cubicBezTo>
                  <a:cubicBezTo>
                    <a:pt x="777798" y="1191365"/>
                    <a:pt x="784752" y="1191175"/>
                    <a:pt x="791673" y="1190795"/>
                  </a:cubicBezTo>
                  <a:cubicBezTo>
                    <a:pt x="799007" y="1190319"/>
                    <a:pt x="806627" y="1189464"/>
                    <a:pt x="813962" y="1188609"/>
                  </a:cubicBezTo>
                  <a:lnTo>
                    <a:pt x="825201" y="1187088"/>
                  </a:lnTo>
                  <a:lnTo>
                    <a:pt x="836822" y="1184806"/>
                  </a:lnTo>
                  <a:cubicBezTo>
                    <a:pt x="844632" y="1183095"/>
                    <a:pt x="852252" y="1181480"/>
                    <a:pt x="860158" y="1179198"/>
                  </a:cubicBezTo>
                  <a:cubicBezTo>
                    <a:pt x="892309" y="1170008"/>
                    <a:pt x="922812" y="1155830"/>
                    <a:pt x="950550" y="1137185"/>
                  </a:cubicBezTo>
                  <a:cubicBezTo>
                    <a:pt x="957218" y="1132528"/>
                    <a:pt x="963695" y="1127680"/>
                    <a:pt x="969600" y="1122737"/>
                  </a:cubicBezTo>
                  <a:lnTo>
                    <a:pt x="974363" y="1118935"/>
                  </a:lnTo>
                  <a:lnTo>
                    <a:pt x="978649" y="1115418"/>
                  </a:lnTo>
                  <a:lnTo>
                    <a:pt x="982078" y="1112472"/>
                  </a:lnTo>
                  <a:lnTo>
                    <a:pt x="995699" y="1100305"/>
                  </a:lnTo>
                  <a:lnTo>
                    <a:pt x="1022845" y="1076067"/>
                  </a:lnTo>
                  <a:cubicBezTo>
                    <a:pt x="1031703" y="1067797"/>
                    <a:pt x="1040371" y="1059243"/>
                    <a:pt x="1049039" y="1050783"/>
                  </a:cubicBezTo>
                  <a:cubicBezTo>
                    <a:pt x="1084186" y="1017230"/>
                    <a:pt x="1116476" y="981205"/>
                    <a:pt x="1147908" y="944610"/>
                  </a:cubicBezTo>
                  <a:cubicBezTo>
                    <a:pt x="1179341" y="908015"/>
                    <a:pt x="1208011" y="869424"/>
                    <a:pt x="1234776" y="829882"/>
                  </a:cubicBezTo>
                  <a:cubicBezTo>
                    <a:pt x="1261541" y="790341"/>
                    <a:pt x="1286783" y="749944"/>
                    <a:pt x="1310214" y="708786"/>
                  </a:cubicBezTo>
                  <a:lnTo>
                    <a:pt x="1327169" y="677609"/>
                  </a:lnTo>
                  <a:cubicBezTo>
                    <a:pt x="1332788" y="667248"/>
                    <a:pt x="1337932" y="656603"/>
                    <a:pt x="1343361" y="646147"/>
                  </a:cubicBezTo>
                  <a:cubicBezTo>
                    <a:pt x="1348790" y="635691"/>
                    <a:pt x="1354029" y="625045"/>
                    <a:pt x="1358982" y="614399"/>
                  </a:cubicBezTo>
                  <a:lnTo>
                    <a:pt x="1373937" y="582557"/>
                  </a:lnTo>
                  <a:cubicBezTo>
                    <a:pt x="1412428" y="497504"/>
                    <a:pt x="1443963" y="409484"/>
                    <a:pt x="1468234" y="319358"/>
                  </a:cubicBezTo>
                  <a:cubicBezTo>
                    <a:pt x="1480140" y="274399"/>
                    <a:pt x="1490904" y="229249"/>
                    <a:pt x="1499095" y="183149"/>
                  </a:cubicBezTo>
                  <a:cubicBezTo>
                    <a:pt x="1503191" y="160051"/>
                    <a:pt x="1507096" y="136953"/>
                    <a:pt x="1510144" y="113190"/>
                  </a:cubicBezTo>
                  <a:cubicBezTo>
                    <a:pt x="1511001" y="107297"/>
                    <a:pt x="1511763" y="101309"/>
                    <a:pt x="1512430" y="95321"/>
                  </a:cubicBezTo>
                  <a:cubicBezTo>
                    <a:pt x="1513097" y="89332"/>
                    <a:pt x="1513859" y="83249"/>
                    <a:pt x="1514430" y="77071"/>
                  </a:cubicBezTo>
                  <a:cubicBezTo>
                    <a:pt x="1515002" y="70892"/>
                    <a:pt x="1515764" y="64619"/>
                    <a:pt x="1516240" y="58060"/>
                  </a:cubicBezTo>
                  <a:lnTo>
                    <a:pt x="1517954" y="35438"/>
                  </a:lnTo>
                  <a:close/>
                </a:path>
              </a:pathLst>
            </a:custGeom>
            <a:solidFill>
              <a:srgbClr val="EAD55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 15">
              <a:extLst>
                <a:ext uri="{FF2B5EF4-FFF2-40B4-BE49-F238E27FC236}">
                  <a16:creationId xmlns="" xmlns:a16="http://schemas.microsoft.com/office/drawing/2014/main" id="{866E1390-83E1-474E-BCE3-54FEFD7B76AE}"/>
                </a:ext>
              </a:extLst>
            </p:cNvPr>
            <p:cNvSpPr/>
            <p:nvPr/>
          </p:nvSpPr>
          <p:spPr>
            <a:xfrm>
              <a:off x="2609562" y="3711821"/>
              <a:ext cx="51254" cy="51140"/>
            </a:xfrm>
            <a:custGeom>
              <a:avLst/>
              <a:gdLst>
                <a:gd name="connsiteX0" fmla="*/ 50 w 51254"/>
                <a:gd name="connsiteY0" fmla="*/ 27644 h 51140"/>
                <a:gd name="connsiteX1" fmla="*/ 27681 w 51254"/>
                <a:gd name="connsiteY1" fmla="*/ 51037 h 51140"/>
                <a:gd name="connsiteX2" fmla="*/ 51123 w 51254"/>
                <a:gd name="connsiteY2" fmla="*/ 23463 h 51140"/>
                <a:gd name="connsiteX3" fmla="*/ 23491 w 51254"/>
                <a:gd name="connsiteY3" fmla="*/ 70 h 51140"/>
                <a:gd name="connsiteX4" fmla="*/ 23386 w 51254"/>
                <a:gd name="connsiteY4" fmla="*/ 79 h 51140"/>
                <a:gd name="connsiteX5" fmla="*/ 43 w 51254"/>
                <a:gd name="connsiteY5" fmla="*/ 27560 h 51140"/>
                <a:gd name="connsiteX6" fmla="*/ 50 w 51254"/>
                <a:gd name="connsiteY6" fmla="*/ 27644 h 5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254" h="51140">
                  <a:moveTo>
                    <a:pt x="50" y="27644"/>
                  </a:moveTo>
                  <a:cubicBezTo>
                    <a:pt x="1207" y="41718"/>
                    <a:pt x="13578" y="52192"/>
                    <a:pt x="27681" y="51037"/>
                  </a:cubicBezTo>
                  <a:cubicBezTo>
                    <a:pt x="41785" y="49883"/>
                    <a:pt x="52280" y="37537"/>
                    <a:pt x="51123" y="23463"/>
                  </a:cubicBezTo>
                  <a:cubicBezTo>
                    <a:pt x="49966" y="9389"/>
                    <a:pt x="37595" y="-1084"/>
                    <a:pt x="23491" y="70"/>
                  </a:cubicBezTo>
                  <a:cubicBezTo>
                    <a:pt x="23456" y="73"/>
                    <a:pt x="23421" y="76"/>
                    <a:pt x="23386" y="79"/>
                  </a:cubicBezTo>
                  <a:cubicBezTo>
                    <a:pt x="9336" y="1235"/>
                    <a:pt x="-1116" y="13539"/>
                    <a:pt x="43" y="27560"/>
                  </a:cubicBezTo>
                  <a:cubicBezTo>
                    <a:pt x="45" y="27588"/>
                    <a:pt x="48" y="27616"/>
                    <a:pt x="50" y="27644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="" xmlns:a16="http://schemas.microsoft.com/office/drawing/2014/main" id="{77632C93-812B-D543-9A64-F3ABC30B6281}"/>
                </a:ext>
              </a:extLst>
            </p:cNvPr>
            <p:cNvSpPr/>
            <p:nvPr/>
          </p:nvSpPr>
          <p:spPr>
            <a:xfrm>
              <a:off x="3131099" y="3969575"/>
              <a:ext cx="39590" cy="209142"/>
            </a:xfrm>
            <a:custGeom>
              <a:avLst/>
              <a:gdLst>
                <a:gd name="connsiteX0" fmla="*/ 10961 w 39590"/>
                <a:gd name="connsiteY0" fmla="*/ 209125 h 209142"/>
                <a:gd name="connsiteX1" fmla="*/ 21534 w 39590"/>
                <a:gd name="connsiteY1" fmla="*/ 200855 h 209142"/>
                <a:gd name="connsiteX2" fmla="*/ 39346 w 39590"/>
                <a:gd name="connsiteY2" fmla="*/ 11607 h 209142"/>
                <a:gd name="connsiteX3" fmla="*/ 29107 w 39590"/>
                <a:gd name="connsiteY3" fmla="*/ 6 h 209142"/>
                <a:gd name="connsiteX4" fmla="*/ 17482 w 39590"/>
                <a:gd name="connsiteY4" fmla="*/ 10223 h 209142"/>
                <a:gd name="connsiteX5" fmla="*/ 17534 w 39590"/>
                <a:gd name="connsiteY5" fmla="*/ 12177 h 209142"/>
                <a:gd name="connsiteX6" fmla="*/ 293 w 39590"/>
                <a:gd name="connsiteY6" fmla="*/ 195532 h 209142"/>
                <a:gd name="connsiteX7" fmla="*/ 8138 w 39590"/>
                <a:gd name="connsiteY7" fmla="*/ 208706 h 209142"/>
                <a:gd name="connsiteX8" fmla="*/ 8294 w 39590"/>
                <a:gd name="connsiteY8" fmla="*/ 208745 h 209142"/>
                <a:gd name="connsiteX9" fmla="*/ 10961 w 39590"/>
                <a:gd name="connsiteY9" fmla="*/ 209125 h 209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590" h="209142">
                  <a:moveTo>
                    <a:pt x="10961" y="209125"/>
                  </a:moveTo>
                  <a:cubicBezTo>
                    <a:pt x="15964" y="209101"/>
                    <a:pt x="20316" y="205698"/>
                    <a:pt x="21534" y="200855"/>
                  </a:cubicBezTo>
                  <a:cubicBezTo>
                    <a:pt x="42108" y="118825"/>
                    <a:pt x="39536" y="15884"/>
                    <a:pt x="39346" y="11607"/>
                  </a:cubicBezTo>
                  <a:cubicBezTo>
                    <a:pt x="39729" y="5582"/>
                    <a:pt x="35145" y="388"/>
                    <a:pt x="29107" y="6"/>
                  </a:cubicBezTo>
                  <a:cubicBezTo>
                    <a:pt x="23070" y="-376"/>
                    <a:pt x="17865" y="4198"/>
                    <a:pt x="17482" y="10223"/>
                  </a:cubicBezTo>
                  <a:cubicBezTo>
                    <a:pt x="17441" y="10874"/>
                    <a:pt x="17458" y="11528"/>
                    <a:pt x="17534" y="12177"/>
                  </a:cubicBezTo>
                  <a:cubicBezTo>
                    <a:pt x="17533" y="13223"/>
                    <a:pt x="20105" y="116734"/>
                    <a:pt x="293" y="195532"/>
                  </a:cubicBezTo>
                  <a:cubicBezTo>
                    <a:pt x="-1186" y="201332"/>
                    <a:pt x="2326" y="207230"/>
                    <a:pt x="8138" y="208706"/>
                  </a:cubicBezTo>
                  <a:cubicBezTo>
                    <a:pt x="8190" y="208719"/>
                    <a:pt x="8242" y="208732"/>
                    <a:pt x="8294" y="208745"/>
                  </a:cubicBezTo>
                  <a:cubicBezTo>
                    <a:pt x="9157" y="209011"/>
                    <a:pt x="10058" y="209139"/>
                    <a:pt x="10961" y="209125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="" xmlns:a16="http://schemas.microsoft.com/office/drawing/2014/main" id="{689733F7-22EC-614E-A238-A0A73AA9C9E0}"/>
                </a:ext>
              </a:extLst>
            </p:cNvPr>
            <p:cNvSpPr/>
            <p:nvPr/>
          </p:nvSpPr>
          <p:spPr>
            <a:xfrm>
              <a:off x="3149027" y="3985305"/>
              <a:ext cx="73749" cy="114329"/>
            </a:xfrm>
            <a:custGeom>
              <a:avLst/>
              <a:gdLst>
                <a:gd name="connsiteX0" fmla="*/ 63042 w 73749"/>
                <a:gd name="connsiteY0" fmla="*/ 114312 h 114329"/>
                <a:gd name="connsiteX1" fmla="*/ 73701 w 73749"/>
                <a:gd name="connsiteY1" fmla="*/ 103095 h 114329"/>
                <a:gd name="connsiteX2" fmla="*/ 72567 w 73749"/>
                <a:gd name="connsiteY2" fmla="*/ 98534 h 114329"/>
                <a:gd name="connsiteX3" fmla="*/ 18941 w 73749"/>
                <a:gd name="connsiteY3" fmla="*/ 3482 h 114329"/>
                <a:gd name="connsiteX4" fmla="*/ 3461 w 73749"/>
                <a:gd name="connsiteY4" fmla="*/ 2899 h 114329"/>
                <a:gd name="connsiteX5" fmla="*/ 1796 w 73749"/>
                <a:gd name="connsiteY5" fmla="*/ 16979 h 114329"/>
                <a:gd name="connsiteX6" fmla="*/ 52945 w 73749"/>
                <a:gd name="connsiteY6" fmla="*/ 107754 h 114329"/>
                <a:gd name="connsiteX7" fmla="*/ 63042 w 73749"/>
                <a:gd name="connsiteY7" fmla="*/ 114312 h 114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749" h="114329">
                  <a:moveTo>
                    <a:pt x="63042" y="114312"/>
                  </a:moveTo>
                  <a:cubicBezTo>
                    <a:pt x="69089" y="114152"/>
                    <a:pt x="73861" y="109130"/>
                    <a:pt x="73701" y="103095"/>
                  </a:cubicBezTo>
                  <a:cubicBezTo>
                    <a:pt x="73659" y="101511"/>
                    <a:pt x="73272" y="99954"/>
                    <a:pt x="72567" y="98534"/>
                  </a:cubicBezTo>
                  <a:cubicBezTo>
                    <a:pt x="71043" y="95492"/>
                    <a:pt x="35610" y="24963"/>
                    <a:pt x="18941" y="3482"/>
                  </a:cubicBezTo>
                  <a:cubicBezTo>
                    <a:pt x="14827" y="-945"/>
                    <a:pt x="7897" y="-1206"/>
                    <a:pt x="3461" y="2899"/>
                  </a:cubicBezTo>
                  <a:cubicBezTo>
                    <a:pt x="-482" y="6548"/>
                    <a:pt x="-1188" y="12514"/>
                    <a:pt x="1796" y="16979"/>
                  </a:cubicBezTo>
                  <a:cubicBezTo>
                    <a:pt x="17131" y="35990"/>
                    <a:pt x="52564" y="107088"/>
                    <a:pt x="52945" y="107754"/>
                  </a:cubicBezTo>
                  <a:cubicBezTo>
                    <a:pt x="54675" y="111773"/>
                    <a:pt x="58658" y="114360"/>
                    <a:pt x="63042" y="114312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="" xmlns:a16="http://schemas.microsoft.com/office/drawing/2014/main" id="{56A3273B-0079-C04A-B99C-F69B629CAA3E}"/>
                </a:ext>
              </a:extLst>
            </p:cNvPr>
            <p:cNvSpPr/>
            <p:nvPr/>
          </p:nvSpPr>
          <p:spPr>
            <a:xfrm>
              <a:off x="2519857" y="3683532"/>
              <a:ext cx="324315" cy="268107"/>
            </a:xfrm>
            <a:custGeom>
              <a:avLst/>
              <a:gdLst>
                <a:gd name="connsiteX0" fmla="*/ 11079 w 324315"/>
                <a:gd name="connsiteY0" fmla="*/ 268089 h 268107"/>
                <a:gd name="connsiteX1" fmla="*/ 18889 w 324315"/>
                <a:gd name="connsiteY1" fmla="*/ 264762 h 268107"/>
                <a:gd name="connsiteX2" fmla="*/ 319403 w 324315"/>
                <a:gd name="connsiteY2" fmla="*/ 20004 h 268107"/>
                <a:gd name="connsiteX3" fmla="*/ 322423 w 324315"/>
                <a:gd name="connsiteY3" fmla="*/ 4841 h 268107"/>
                <a:gd name="connsiteX4" fmla="*/ 307229 w 324315"/>
                <a:gd name="connsiteY4" fmla="*/ 1828 h 268107"/>
                <a:gd name="connsiteX5" fmla="*/ 306544 w 324315"/>
                <a:gd name="connsiteY5" fmla="*/ 2324 h 268107"/>
                <a:gd name="connsiteX6" fmla="*/ 3173 w 324315"/>
                <a:gd name="connsiteY6" fmla="*/ 249459 h 268107"/>
                <a:gd name="connsiteX7" fmla="*/ 3098 w 324315"/>
                <a:gd name="connsiteY7" fmla="*/ 264783 h 268107"/>
                <a:gd name="connsiteX8" fmla="*/ 3173 w 324315"/>
                <a:gd name="connsiteY8" fmla="*/ 264857 h 268107"/>
                <a:gd name="connsiteX9" fmla="*/ 11079 w 324315"/>
                <a:gd name="connsiteY9" fmla="*/ 268089 h 26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4315" h="268107">
                  <a:moveTo>
                    <a:pt x="11079" y="268089"/>
                  </a:moveTo>
                  <a:cubicBezTo>
                    <a:pt x="14027" y="268084"/>
                    <a:pt x="16846" y="266883"/>
                    <a:pt x="18889" y="264762"/>
                  </a:cubicBezTo>
                  <a:cubicBezTo>
                    <a:pt x="110520" y="170471"/>
                    <a:pt x="317307" y="21524"/>
                    <a:pt x="319403" y="20004"/>
                  </a:cubicBezTo>
                  <a:cubicBezTo>
                    <a:pt x="324432" y="16649"/>
                    <a:pt x="325785" y="9861"/>
                    <a:pt x="322423" y="4841"/>
                  </a:cubicBezTo>
                  <a:cubicBezTo>
                    <a:pt x="319061" y="-178"/>
                    <a:pt x="312259" y="-1527"/>
                    <a:pt x="307229" y="1828"/>
                  </a:cubicBezTo>
                  <a:cubicBezTo>
                    <a:pt x="306994" y="1984"/>
                    <a:pt x="306766" y="2150"/>
                    <a:pt x="306544" y="2324"/>
                  </a:cubicBezTo>
                  <a:cubicBezTo>
                    <a:pt x="304449" y="3845"/>
                    <a:pt x="96137" y="153932"/>
                    <a:pt x="3173" y="249459"/>
                  </a:cubicBezTo>
                  <a:cubicBezTo>
                    <a:pt x="-1088" y="253670"/>
                    <a:pt x="-1122" y="260531"/>
                    <a:pt x="3098" y="264783"/>
                  </a:cubicBezTo>
                  <a:cubicBezTo>
                    <a:pt x="3123" y="264808"/>
                    <a:pt x="3148" y="264833"/>
                    <a:pt x="3173" y="264857"/>
                  </a:cubicBezTo>
                  <a:cubicBezTo>
                    <a:pt x="5248" y="266977"/>
                    <a:pt x="8109" y="268146"/>
                    <a:pt x="11079" y="268089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="" xmlns:a16="http://schemas.microsoft.com/office/drawing/2014/main" id="{E49878AF-6463-D147-B9D5-7B74310CA010}"/>
                </a:ext>
              </a:extLst>
            </p:cNvPr>
            <p:cNvSpPr/>
            <p:nvPr/>
          </p:nvSpPr>
          <p:spPr>
            <a:xfrm>
              <a:off x="2498767" y="3717656"/>
              <a:ext cx="131645" cy="153378"/>
            </a:xfrm>
            <a:custGeom>
              <a:avLst/>
              <a:gdLst>
                <a:gd name="connsiteX0" fmla="*/ 120656 w 131645"/>
                <a:gd name="connsiteY0" fmla="*/ 153361 h 153378"/>
                <a:gd name="connsiteX1" fmla="*/ 127609 w 131645"/>
                <a:gd name="connsiteY1" fmla="*/ 150795 h 153378"/>
                <a:gd name="connsiteX2" fmla="*/ 129202 w 131645"/>
                <a:gd name="connsiteY2" fmla="*/ 135688 h 153378"/>
                <a:gd name="connsiteX3" fmla="*/ 129038 w 131645"/>
                <a:gd name="connsiteY3" fmla="*/ 135491 h 153378"/>
                <a:gd name="connsiteX4" fmla="*/ 18453 w 131645"/>
                <a:gd name="connsiteY4" fmla="*/ 2989 h 153378"/>
                <a:gd name="connsiteX5" fmla="*/ 2967 w 131645"/>
                <a:gd name="connsiteY5" fmla="*/ 3386 h 153378"/>
                <a:gd name="connsiteX6" fmla="*/ 1784 w 131645"/>
                <a:gd name="connsiteY6" fmla="*/ 16962 h 153378"/>
                <a:gd name="connsiteX7" fmla="*/ 112274 w 131645"/>
                <a:gd name="connsiteY7" fmla="*/ 149464 h 153378"/>
                <a:gd name="connsiteX8" fmla="*/ 120656 w 131645"/>
                <a:gd name="connsiteY8" fmla="*/ 153361 h 153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645" h="153378">
                  <a:moveTo>
                    <a:pt x="120656" y="153361"/>
                  </a:moveTo>
                  <a:cubicBezTo>
                    <a:pt x="123207" y="153363"/>
                    <a:pt x="125674" y="152452"/>
                    <a:pt x="127609" y="150795"/>
                  </a:cubicBezTo>
                  <a:cubicBezTo>
                    <a:pt x="132229" y="147062"/>
                    <a:pt x="132942" y="140299"/>
                    <a:pt x="129202" y="135688"/>
                  </a:cubicBezTo>
                  <a:cubicBezTo>
                    <a:pt x="129148" y="135622"/>
                    <a:pt x="129094" y="135556"/>
                    <a:pt x="129038" y="135491"/>
                  </a:cubicBezTo>
                  <a:lnTo>
                    <a:pt x="18453" y="2989"/>
                  </a:lnTo>
                  <a:cubicBezTo>
                    <a:pt x="14067" y="-1169"/>
                    <a:pt x="7133" y="-991"/>
                    <a:pt x="2967" y="3386"/>
                  </a:cubicBezTo>
                  <a:cubicBezTo>
                    <a:pt x="-551" y="7083"/>
                    <a:pt x="-1042" y="12715"/>
                    <a:pt x="1784" y="16962"/>
                  </a:cubicBezTo>
                  <a:lnTo>
                    <a:pt x="112274" y="149464"/>
                  </a:lnTo>
                  <a:cubicBezTo>
                    <a:pt x="114338" y="151956"/>
                    <a:pt x="117417" y="153387"/>
                    <a:pt x="120656" y="15336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="" xmlns:a16="http://schemas.microsoft.com/office/drawing/2014/main" id="{D217A87A-44CF-0F48-B7E8-B4948EA3282E}"/>
                </a:ext>
              </a:extLst>
            </p:cNvPr>
            <p:cNvSpPr/>
            <p:nvPr/>
          </p:nvSpPr>
          <p:spPr>
            <a:xfrm>
              <a:off x="3411948" y="2917662"/>
              <a:ext cx="1420958" cy="2342986"/>
            </a:xfrm>
            <a:custGeom>
              <a:avLst/>
              <a:gdLst>
                <a:gd name="connsiteX0" fmla="*/ -45 w 1420958"/>
                <a:gd name="connsiteY0" fmla="*/ 2093313 h 2342986"/>
                <a:gd name="connsiteX1" fmla="*/ 1288593 w 1420958"/>
                <a:gd name="connsiteY1" fmla="*/ 2227717 h 2342986"/>
                <a:gd name="connsiteX2" fmla="*/ 1407560 w 1420958"/>
                <a:gd name="connsiteY2" fmla="*/ 1464354 h 2342986"/>
                <a:gd name="connsiteX3" fmla="*/ 1414703 w 1420958"/>
                <a:gd name="connsiteY3" fmla="*/ 1377952 h 2342986"/>
                <a:gd name="connsiteX4" fmla="*/ 1415180 w 1420958"/>
                <a:gd name="connsiteY4" fmla="*/ 953640 h 2342986"/>
                <a:gd name="connsiteX5" fmla="*/ 1414037 w 1420958"/>
                <a:gd name="connsiteY5" fmla="*/ 929687 h 2342986"/>
                <a:gd name="connsiteX6" fmla="*/ 1390986 w 1420958"/>
                <a:gd name="connsiteY6" fmla="*/ 552616 h 2342986"/>
                <a:gd name="connsiteX7" fmla="*/ 1134573 w 1420958"/>
                <a:gd name="connsiteY7" fmla="*/ 105111 h 2342986"/>
                <a:gd name="connsiteX8" fmla="*/ 966552 w 1420958"/>
                <a:gd name="connsiteY8" fmla="*/ 54543 h 2342986"/>
                <a:gd name="connsiteX9" fmla="*/ 952169 w 1420958"/>
                <a:gd name="connsiteY9" fmla="*/ 47510 h 2342986"/>
                <a:gd name="connsiteX10" fmla="*/ 875303 w 1420958"/>
                <a:gd name="connsiteY10" fmla="*/ -16 h 2342986"/>
                <a:gd name="connsiteX11" fmla="*/ 535832 w 1420958"/>
                <a:gd name="connsiteY11" fmla="*/ -17 h 2342986"/>
                <a:gd name="connsiteX12" fmla="*/ 430104 w 1420958"/>
                <a:gd name="connsiteY12" fmla="*/ 88192 h 2342986"/>
                <a:gd name="connsiteX13" fmla="*/ 416864 w 1420958"/>
                <a:gd name="connsiteY13" fmla="*/ 94180 h 2342986"/>
                <a:gd name="connsiteX14" fmla="*/ 126828 w 1420958"/>
                <a:gd name="connsiteY14" fmla="*/ 280292 h 2342986"/>
                <a:gd name="connsiteX15" fmla="*/ 171215 w 1420958"/>
                <a:gd name="connsiteY15" fmla="*/ 938432 h 2342986"/>
                <a:gd name="connsiteX16" fmla="*/ 168262 w 1420958"/>
                <a:gd name="connsiteY16" fmla="*/ 1025119 h 2342986"/>
                <a:gd name="connsiteX17" fmla="*/ 162928 w 1420958"/>
                <a:gd name="connsiteY17" fmla="*/ 1112187 h 2342986"/>
                <a:gd name="connsiteX18" fmla="*/ 155403 w 1420958"/>
                <a:gd name="connsiteY18" fmla="*/ 1198494 h 2342986"/>
                <a:gd name="connsiteX19" fmla="*/ 146545 w 1420958"/>
                <a:gd name="connsiteY19" fmla="*/ 1278242 h 2342986"/>
                <a:gd name="connsiteX20" fmla="*/ 135210 w 1420958"/>
                <a:gd name="connsiteY20" fmla="*/ 1364264 h 2342986"/>
                <a:gd name="connsiteX21" fmla="*/ -45 w 1420958"/>
                <a:gd name="connsiteY21" fmla="*/ 2093313 h 234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20958" h="2342986">
                  <a:moveTo>
                    <a:pt x="-45" y="2093313"/>
                  </a:moveTo>
                  <a:cubicBezTo>
                    <a:pt x="248367" y="2324765"/>
                    <a:pt x="835774" y="2447762"/>
                    <a:pt x="1288593" y="2227717"/>
                  </a:cubicBezTo>
                  <a:cubicBezTo>
                    <a:pt x="1338313" y="2092268"/>
                    <a:pt x="1392891" y="1608833"/>
                    <a:pt x="1407560" y="1464354"/>
                  </a:cubicBezTo>
                  <a:cubicBezTo>
                    <a:pt x="1410512" y="1435839"/>
                    <a:pt x="1412799" y="1406753"/>
                    <a:pt x="1414703" y="1377952"/>
                  </a:cubicBezTo>
                  <a:cubicBezTo>
                    <a:pt x="1422821" y="1236635"/>
                    <a:pt x="1422980" y="1094975"/>
                    <a:pt x="1415180" y="953640"/>
                  </a:cubicBezTo>
                  <a:lnTo>
                    <a:pt x="1414037" y="929687"/>
                  </a:lnTo>
                  <a:cubicBezTo>
                    <a:pt x="1408131" y="809541"/>
                    <a:pt x="1399273" y="684928"/>
                    <a:pt x="1390986" y="552616"/>
                  </a:cubicBezTo>
                  <a:cubicBezTo>
                    <a:pt x="1374413" y="290652"/>
                    <a:pt x="1286783" y="129254"/>
                    <a:pt x="1134573" y="105111"/>
                  </a:cubicBezTo>
                  <a:cubicBezTo>
                    <a:pt x="1076448" y="96286"/>
                    <a:pt x="1019875" y="79259"/>
                    <a:pt x="966552" y="54543"/>
                  </a:cubicBezTo>
                  <a:cubicBezTo>
                    <a:pt x="961504" y="52167"/>
                    <a:pt x="957027" y="49886"/>
                    <a:pt x="952169" y="47510"/>
                  </a:cubicBezTo>
                  <a:cubicBezTo>
                    <a:pt x="925081" y="34161"/>
                    <a:pt x="899340" y="18246"/>
                    <a:pt x="875303" y="-16"/>
                  </a:cubicBezTo>
                  <a:lnTo>
                    <a:pt x="535832" y="-17"/>
                  </a:lnTo>
                  <a:cubicBezTo>
                    <a:pt x="509219" y="38375"/>
                    <a:pt x="472683" y="68857"/>
                    <a:pt x="430104" y="88192"/>
                  </a:cubicBezTo>
                  <a:cubicBezTo>
                    <a:pt x="425723" y="90283"/>
                    <a:pt x="421341" y="92279"/>
                    <a:pt x="416864" y="94180"/>
                  </a:cubicBezTo>
                  <a:cubicBezTo>
                    <a:pt x="296373" y="145603"/>
                    <a:pt x="155403" y="135242"/>
                    <a:pt x="126828" y="280292"/>
                  </a:cubicBezTo>
                  <a:cubicBezTo>
                    <a:pt x="108635" y="371352"/>
                    <a:pt x="178549" y="558699"/>
                    <a:pt x="171215" y="938432"/>
                  </a:cubicBezTo>
                  <a:cubicBezTo>
                    <a:pt x="170643" y="966314"/>
                    <a:pt x="169659" y="995209"/>
                    <a:pt x="168262" y="1025119"/>
                  </a:cubicBezTo>
                  <a:cubicBezTo>
                    <a:pt x="166929" y="1053635"/>
                    <a:pt x="165119" y="1082150"/>
                    <a:pt x="162928" y="1112187"/>
                  </a:cubicBezTo>
                  <a:cubicBezTo>
                    <a:pt x="160833" y="1140037"/>
                    <a:pt x="158356" y="1169218"/>
                    <a:pt x="155403" y="1198494"/>
                  </a:cubicBezTo>
                  <a:cubicBezTo>
                    <a:pt x="152831" y="1224443"/>
                    <a:pt x="149879" y="1250963"/>
                    <a:pt x="146545" y="1278242"/>
                  </a:cubicBezTo>
                  <a:cubicBezTo>
                    <a:pt x="143211" y="1305522"/>
                    <a:pt x="139401" y="1335274"/>
                    <a:pt x="135210" y="1364264"/>
                  </a:cubicBezTo>
                  <a:cubicBezTo>
                    <a:pt x="112636" y="1522051"/>
                    <a:pt x="51962" y="1889902"/>
                    <a:pt x="-45" y="2093313"/>
                  </a:cubicBezTo>
                  <a:close/>
                </a:path>
              </a:pathLst>
            </a:custGeom>
            <a:solidFill>
              <a:srgbClr val="EAD55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="" xmlns:a16="http://schemas.microsoft.com/office/drawing/2014/main" id="{B39E5557-8834-6046-B069-CE2FAF5AE19E}"/>
                </a:ext>
              </a:extLst>
            </p:cNvPr>
            <p:cNvSpPr/>
            <p:nvPr/>
          </p:nvSpPr>
          <p:spPr>
            <a:xfrm>
              <a:off x="4565186" y="3668176"/>
              <a:ext cx="174065" cy="1421493"/>
            </a:xfrm>
            <a:custGeom>
              <a:avLst/>
              <a:gdLst>
                <a:gd name="connsiteX0" fmla="*/ 10196 w 174065"/>
                <a:gd name="connsiteY0" fmla="*/ 1421407 h 1421493"/>
                <a:gd name="connsiteX1" fmla="*/ 7433 w 174065"/>
                <a:gd name="connsiteY1" fmla="*/ 1421407 h 1421493"/>
                <a:gd name="connsiteX2" fmla="*/ 290 w 174065"/>
                <a:gd name="connsiteY2" fmla="*/ 1408860 h 1421493"/>
                <a:gd name="connsiteX3" fmla="*/ 150404 w 174065"/>
                <a:gd name="connsiteY3" fmla="*/ 10741 h 1421493"/>
                <a:gd name="connsiteX4" fmla="*/ 160024 w 174065"/>
                <a:gd name="connsiteY4" fmla="*/ 0 h 1421493"/>
                <a:gd name="connsiteX5" fmla="*/ 170787 w 174065"/>
                <a:gd name="connsiteY5" fmla="*/ 9600 h 1421493"/>
                <a:gd name="connsiteX6" fmla="*/ 20007 w 174065"/>
                <a:gd name="connsiteY6" fmla="*/ 1414278 h 1421493"/>
                <a:gd name="connsiteX7" fmla="*/ 10196 w 174065"/>
                <a:gd name="connsiteY7" fmla="*/ 1421407 h 1421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4065" h="1421493">
                  <a:moveTo>
                    <a:pt x="10196" y="1421407"/>
                  </a:moveTo>
                  <a:cubicBezTo>
                    <a:pt x="9278" y="1421500"/>
                    <a:pt x="8352" y="1421500"/>
                    <a:pt x="7433" y="1421407"/>
                  </a:cubicBezTo>
                  <a:cubicBezTo>
                    <a:pt x="2045" y="1419839"/>
                    <a:pt x="-1119" y="1414282"/>
                    <a:pt x="290" y="1408860"/>
                  </a:cubicBezTo>
                  <a:cubicBezTo>
                    <a:pt x="188885" y="718973"/>
                    <a:pt x="150785" y="17775"/>
                    <a:pt x="150404" y="10741"/>
                  </a:cubicBezTo>
                  <a:cubicBezTo>
                    <a:pt x="150088" y="5124"/>
                    <a:pt x="154395" y="315"/>
                    <a:pt x="160024" y="0"/>
                  </a:cubicBezTo>
                  <a:cubicBezTo>
                    <a:pt x="165653" y="-315"/>
                    <a:pt x="170472" y="3983"/>
                    <a:pt x="170787" y="9600"/>
                  </a:cubicBezTo>
                  <a:cubicBezTo>
                    <a:pt x="170787" y="16634"/>
                    <a:pt x="209364" y="721159"/>
                    <a:pt x="20007" y="1414278"/>
                  </a:cubicBezTo>
                  <a:cubicBezTo>
                    <a:pt x="18665" y="1418550"/>
                    <a:pt x="14682" y="1421444"/>
                    <a:pt x="10196" y="142140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="" xmlns:a16="http://schemas.microsoft.com/office/drawing/2014/main" id="{B20CCE64-DA05-3343-A26E-BBF12490F56A}"/>
                </a:ext>
              </a:extLst>
            </p:cNvPr>
            <p:cNvSpPr/>
            <p:nvPr/>
          </p:nvSpPr>
          <p:spPr>
            <a:xfrm>
              <a:off x="3541323" y="3572570"/>
              <a:ext cx="44646" cy="621069"/>
            </a:xfrm>
            <a:custGeom>
              <a:avLst/>
              <a:gdLst>
                <a:gd name="connsiteX0" fmla="*/ 10979 w 44646"/>
                <a:gd name="connsiteY0" fmla="*/ 620958 h 621069"/>
                <a:gd name="connsiteX1" fmla="*/ 21837 w 44646"/>
                <a:gd name="connsiteY1" fmla="*/ 611453 h 621069"/>
                <a:gd name="connsiteX2" fmla="*/ 44602 w 44646"/>
                <a:gd name="connsiteY2" fmla="*/ 10914 h 621069"/>
                <a:gd name="connsiteX3" fmla="*/ 33648 w 44646"/>
                <a:gd name="connsiteY3" fmla="*/ -17 h 621069"/>
                <a:gd name="connsiteX4" fmla="*/ 22695 w 44646"/>
                <a:gd name="connsiteY4" fmla="*/ 10914 h 621069"/>
                <a:gd name="connsiteX5" fmla="*/ 25 w 44646"/>
                <a:gd name="connsiteY5" fmla="*/ 608981 h 621069"/>
                <a:gd name="connsiteX6" fmla="*/ 9550 w 44646"/>
                <a:gd name="connsiteY6" fmla="*/ 621053 h 6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646" h="621069">
                  <a:moveTo>
                    <a:pt x="10979" y="620958"/>
                  </a:moveTo>
                  <a:cubicBezTo>
                    <a:pt x="16460" y="620916"/>
                    <a:pt x="21081" y="616870"/>
                    <a:pt x="21837" y="611453"/>
                  </a:cubicBezTo>
                  <a:cubicBezTo>
                    <a:pt x="44316" y="411844"/>
                    <a:pt x="44602" y="14907"/>
                    <a:pt x="44602" y="10914"/>
                  </a:cubicBezTo>
                  <a:cubicBezTo>
                    <a:pt x="44602" y="4877"/>
                    <a:pt x="39698" y="-17"/>
                    <a:pt x="33648" y="-17"/>
                  </a:cubicBezTo>
                  <a:cubicBezTo>
                    <a:pt x="27599" y="-17"/>
                    <a:pt x="22695" y="4877"/>
                    <a:pt x="22695" y="10914"/>
                  </a:cubicBezTo>
                  <a:cubicBezTo>
                    <a:pt x="22695" y="14907"/>
                    <a:pt x="22695" y="410703"/>
                    <a:pt x="25" y="608981"/>
                  </a:cubicBezTo>
                  <a:cubicBezTo>
                    <a:pt x="-647" y="614929"/>
                    <a:pt x="3599" y="620310"/>
                    <a:pt x="9550" y="621053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="" xmlns:a16="http://schemas.microsoft.com/office/drawing/2014/main" id="{626C1AD8-14DD-904C-9ACD-D9C596E306E3}"/>
                </a:ext>
              </a:extLst>
            </p:cNvPr>
            <p:cNvSpPr/>
            <p:nvPr/>
          </p:nvSpPr>
          <p:spPr>
            <a:xfrm>
              <a:off x="4017270" y="4917365"/>
              <a:ext cx="51239" cy="51140"/>
            </a:xfrm>
            <a:custGeom>
              <a:avLst/>
              <a:gdLst>
                <a:gd name="connsiteX0" fmla="*/ 42 w 51239"/>
                <a:gd name="connsiteY0" fmla="*/ 27739 h 51140"/>
                <a:gd name="connsiteX1" fmla="*/ 27760 w 51239"/>
                <a:gd name="connsiteY1" fmla="*/ 51029 h 51140"/>
                <a:gd name="connsiteX2" fmla="*/ 51100 w 51239"/>
                <a:gd name="connsiteY2" fmla="*/ 23369 h 51140"/>
                <a:gd name="connsiteX3" fmla="*/ 23382 w 51239"/>
                <a:gd name="connsiteY3" fmla="*/ 78 h 51140"/>
                <a:gd name="connsiteX4" fmla="*/ 23379 w 51239"/>
                <a:gd name="connsiteY4" fmla="*/ 79 h 51140"/>
                <a:gd name="connsiteX5" fmla="*/ 43 w 51239"/>
                <a:gd name="connsiteY5" fmla="*/ 27739 h 51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239" h="51140">
                  <a:moveTo>
                    <a:pt x="42" y="27739"/>
                  </a:moveTo>
                  <a:cubicBezTo>
                    <a:pt x="1252" y="41809"/>
                    <a:pt x="13661" y="52236"/>
                    <a:pt x="27760" y="51029"/>
                  </a:cubicBezTo>
                  <a:cubicBezTo>
                    <a:pt x="41859" y="49823"/>
                    <a:pt x="52309" y="37439"/>
                    <a:pt x="51100" y="23369"/>
                  </a:cubicBezTo>
                  <a:cubicBezTo>
                    <a:pt x="49890" y="9299"/>
                    <a:pt x="37481" y="-1128"/>
                    <a:pt x="23382" y="78"/>
                  </a:cubicBezTo>
                  <a:cubicBezTo>
                    <a:pt x="23381" y="78"/>
                    <a:pt x="23380" y="79"/>
                    <a:pt x="23379" y="79"/>
                  </a:cubicBezTo>
                  <a:cubicBezTo>
                    <a:pt x="9307" y="1337"/>
                    <a:pt x="-1113" y="13687"/>
                    <a:pt x="43" y="27739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="" xmlns:a16="http://schemas.microsoft.com/office/drawing/2014/main" id="{18189486-10EE-8F40-8AC2-4188DC6EF78C}"/>
                </a:ext>
              </a:extLst>
            </p:cNvPr>
            <p:cNvSpPr/>
            <p:nvPr/>
          </p:nvSpPr>
          <p:spPr>
            <a:xfrm>
              <a:off x="3668340" y="3443299"/>
              <a:ext cx="258702" cy="303143"/>
            </a:xfrm>
            <a:custGeom>
              <a:avLst/>
              <a:gdLst>
                <a:gd name="connsiteX0" fmla="*/ 45982 w 258702"/>
                <a:gd name="connsiteY0" fmla="*/ 266129 h 303143"/>
                <a:gd name="connsiteX1" fmla="*/ 5501 w 258702"/>
                <a:gd name="connsiteY1" fmla="*/ 9489 h 303143"/>
                <a:gd name="connsiteX2" fmla="*/ 16264 w 258702"/>
                <a:gd name="connsiteY2" fmla="*/ -16 h 303143"/>
                <a:gd name="connsiteX3" fmla="*/ 242387 w 258702"/>
                <a:gd name="connsiteY3" fmla="*/ -16 h 303143"/>
                <a:gd name="connsiteX4" fmla="*/ 253151 w 258702"/>
                <a:gd name="connsiteY4" fmla="*/ 9489 h 303143"/>
                <a:gd name="connsiteX5" fmla="*/ 212574 w 258702"/>
                <a:gd name="connsiteY5" fmla="*/ 266129 h 303143"/>
                <a:gd name="connsiteX6" fmla="*/ 54243 w 258702"/>
                <a:gd name="connsiteY6" fmla="*/ 274373 h 303143"/>
                <a:gd name="connsiteX7" fmla="*/ 45982 w 258702"/>
                <a:gd name="connsiteY7" fmla="*/ 266129 h 303143"/>
                <a:gd name="connsiteX8" fmla="*/ 25884 w 258702"/>
                <a:gd name="connsiteY8" fmla="*/ 22131 h 303143"/>
                <a:gd name="connsiteX9" fmla="*/ 62555 w 258702"/>
                <a:gd name="connsiteY9" fmla="*/ 251871 h 303143"/>
                <a:gd name="connsiteX10" fmla="*/ 190265 w 258702"/>
                <a:gd name="connsiteY10" fmla="*/ 257500 h 303143"/>
                <a:gd name="connsiteX11" fmla="*/ 195905 w 258702"/>
                <a:gd name="connsiteY11" fmla="*/ 251871 h 303143"/>
                <a:gd name="connsiteX12" fmla="*/ 232577 w 258702"/>
                <a:gd name="connsiteY12" fmla="*/ 22131 h 30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702" h="303143">
                  <a:moveTo>
                    <a:pt x="45982" y="266129"/>
                  </a:moveTo>
                  <a:cubicBezTo>
                    <a:pt x="-20693" y="188852"/>
                    <a:pt x="4358" y="16903"/>
                    <a:pt x="5501" y="9489"/>
                  </a:cubicBezTo>
                  <a:cubicBezTo>
                    <a:pt x="6132" y="4044"/>
                    <a:pt x="10771" y="-53"/>
                    <a:pt x="16264" y="-16"/>
                  </a:cubicBezTo>
                  <a:lnTo>
                    <a:pt x="242387" y="-16"/>
                  </a:lnTo>
                  <a:cubicBezTo>
                    <a:pt x="247864" y="-10"/>
                    <a:pt x="252478" y="4065"/>
                    <a:pt x="253151" y="9489"/>
                  </a:cubicBezTo>
                  <a:cubicBezTo>
                    <a:pt x="254294" y="16808"/>
                    <a:pt x="279249" y="188757"/>
                    <a:pt x="212574" y="266129"/>
                  </a:cubicBezTo>
                  <a:cubicBezTo>
                    <a:pt x="171133" y="312037"/>
                    <a:pt x="100246" y="315728"/>
                    <a:pt x="54243" y="274373"/>
                  </a:cubicBezTo>
                  <a:cubicBezTo>
                    <a:pt x="51348" y="271770"/>
                    <a:pt x="48590" y="269019"/>
                    <a:pt x="45982" y="266129"/>
                  </a:cubicBezTo>
                  <a:close/>
                  <a:moveTo>
                    <a:pt x="25884" y="22131"/>
                  </a:moveTo>
                  <a:cubicBezTo>
                    <a:pt x="21788" y="58536"/>
                    <a:pt x="10644" y="191608"/>
                    <a:pt x="62555" y="251871"/>
                  </a:cubicBezTo>
                  <a:cubicBezTo>
                    <a:pt x="96264" y="288618"/>
                    <a:pt x="153441" y="291139"/>
                    <a:pt x="190265" y="257500"/>
                  </a:cubicBezTo>
                  <a:cubicBezTo>
                    <a:pt x="192227" y="255708"/>
                    <a:pt x="194109" y="253830"/>
                    <a:pt x="195905" y="251871"/>
                  </a:cubicBezTo>
                  <a:cubicBezTo>
                    <a:pt x="247817" y="191704"/>
                    <a:pt x="236768" y="58536"/>
                    <a:pt x="232577" y="2213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="" xmlns:a16="http://schemas.microsoft.com/office/drawing/2014/main" id="{88391E5A-F91B-5F46-98CB-B826C44FCFBB}"/>
                </a:ext>
              </a:extLst>
            </p:cNvPr>
            <p:cNvSpPr/>
            <p:nvPr/>
          </p:nvSpPr>
          <p:spPr>
            <a:xfrm>
              <a:off x="3656645" y="1879309"/>
              <a:ext cx="740156" cy="624211"/>
            </a:xfrm>
            <a:custGeom>
              <a:avLst/>
              <a:gdLst>
                <a:gd name="connsiteX0" fmla="*/ 661276 w 740156"/>
                <a:gd name="connsiteY0" fmla="*/ 202640 h 624211"/>
                <a:gd name="connsiteX1" fmla="*/ 398767 w 740156"/>
                <a:gd name="connsiteY1" fmla="*/ 141236 h 624211"/>
                <a:gd name="connsiteX2" fmla="*/ 329044 w 740156"/>
                <a:gd name="connsiteY2" fmla="*/ 30691 h 624211"/>
                <a:gd name="connsiteX3" fmla="*/ 234651 w 740156"/>
                <a:gd name="connsiteY3" fmla="*/ 87722 h 624211"/>
                <a:gd name="connsiteX4" fmla="*/ 78822 w 740156"/>
                <a:gd name="connsiteY4" fmla="*/ 5882 h 624211"/>
                <a:gd name="connsiteX5" fmla="*/ 99301 w 740156"/>
                <a:gd name="connsiteY5" fmla="*/ 145038 h 624211"/>
                <a:gd name="connsiteX6" fmla="*/ 907 w 740156"/>
                <a:gd name="connsiteY6" fmla="*/ 218703 h 624211"/>
                <a:gd name="connsiteX7" fmla="*/ 120256 w 740156"/>
                <a:gd name="connsiteY7" fmla="*/ 354057 h 624211"/>
                <a:gd name="connsiteX8" fmla="*/ 103777 w 740156"/>
                <a:gd name="connsiteY8" fmla="*/ 493214 h 624211"/>
                <a:gd name="connsiteX9" fmla="*/ 157117 w 740156"/>
                <a:gd name="connsiteY9" fmla="*/ 583228 h 624211"/>
                <a:gd name="connsiteX10" fmla="*/ 616508 w 740156"/>
                <a:gd name="connsiteY10" fmla="*/ 624195 h 624211"/>
                <a:gd name="connsiteX11" fmla="*/ 735475 w 740156"/>
                <a:gd name="connsiteY11" fmla="*/ 505475 h 624211"/>
                <a:gd name="connsiteX12" fmla="*/ 678325 w 740156"/>
                <a:gd name="connsiteY12" fmla="*/ 337709 h 624211"/>
                <a:gd name="connsiteX13" fmla="*/ 661276 w 740156"/>
                <a:gd name="connsiteY13" fmla="*/ 202640 h 624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0156" h="624211">
                  <a:moveTo>
                    <a:pt x="661276" y="202640"/>
                  </a:moveTo>
                  <a:cubicBezTo>
                    <a:pt x="597934" y="161767"/>
                    <a:pt x="398767" y="141236"/>
                    <a:pt x="398767" y="141236"/>
                  </a:cubicBezTo>
                  <a:cubicBezTo>
                    <a:pt x="398767" y="141236"/>
                    <a:pt x="365905" y="55689"/>
                    <a:pt x="329044" y="30691"/>
                  </a:cubicBezTo>
                  <a:cubicBezTo>
                    <a:pt x="245033" y="-25105"/>
                    <a:pt x="234651" y="87722"/>
                    <a:pt x="234651" y="87722"/>
                  </a:cubicBezTo>
                  <a:cubicBezTo>
                    <a:pt x="234651" y="87722"/>
                    <a:pt x="152641" y="-26911"/>
                    <a:pt x="78822" y="5882"/>
                  </a:cubicBezTo>
                  <a:cubicBezTo>
                    <a:pt x="5003" y="38675"/>
                    <a:pt x="99301" y="145038"/>
                    <a:pt x="99301" y="145038"/>
                  </a:cubicBezTo>
                  <a:cubicBezTo>
                    <a:pt x="99301" y="145038"/>
                    <a:pt x="-11380" y="124602"/>
                    <a:pt x="907" y="218703"/>
                  </a:cubicBezTo>
                  <a:cubicBezTo>
                    <a:pt x="13195" y="312805"/>
                    <a:pt x="120256" y="354057"/>
                    <a:pt x="120256" y="354057"/>
                  </a:cubicBezTo>
                  <a:cubicBezTo>
                    <a:pt x="120256" y="354057"/>
                    <a:pt x="87394" y="407287"/>
                    <a:pt x="103777" y="493214"/>
                  </a:cubicBezTo>
                  <a:cubicBezTo>
                    <a:pt x="120160" y="579141"/>
                    <a:pt x="157117" y="583228"/>
                    <a:pt x="157117" y="583228"/>
                  </a:cubicBezTo>
                  <a:lnTo>
                    <a:pt x="616508" y="624195"/>
                  </a:lnTo>
                  <a:cubicBezTo>
                    <a:pt x="616508" y="624195"/>
                    <a:pt x="710806" y="624195"/>
                    <a:pt x="735475" y="505475"/>
                  </a:cubicBezTo>
                  <a:cubicBezTo>
                    <a:pt x="760145" y="386755"/>
                    <a:pt x="678325" y="337709"/>
                    <a:pt x="678325" y="337709"/>
                  </a:cubicBezTo>
                  <a:cubicBezTo>
                    <a:pt x="678325" y="337709"/>
                    <a:pt x="730999" y="247599"/>
                    <a:pt x="661276" y="202640"/>
                  </a:cubicBez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="" xmlns:a16="http://schemas.microsoft.com/office/drawing/2014/main" id="{7706B17B-8B9F-7742-A506-90F48143B8A6}"/>
                </a:ext>
              </a:extLst>
            </p:cNvPr>
            <p:cNvSpPr/>
            <p:nvPr/>
          </p:nvSpPr>
          <p:spPr>
            <a:xfrm>
              <a:off x="3942681" y="2647144"/>
              <a:ext cx="342042" cy="354988"/>
            </a:xfrm>
            <a:custGeom>
              <a:avLst/>
              <a:gdLst>
                <a:gd name="connsiteX0" fmla="*/ -45 w 342042"/>
                <a:gd name="connsiteY0" fmla="*/ 212425 h 354988"/>
                <a:gd name="connsiteX1" fmla="*/ -45 w 342042"/>
                <a:gd name="connsiteY1" fmla="*/ 298542 h 354988"/>
                <a:gd name="connsiteX2" fmla="*/ 30530 w 342042"/>
                <a:gd name="connsiteY2" fmla="*/ 319928 h 354988"/>
                <a:gd name="connsiteX3" fmla="*/ 341998 w 342042"/>
                <a:gd name="connsiteY3" fmla="*/ 298542 h 354988"/>
                <a:gd name="connsiteX4" fmla="*/ 341998 w 342042"/>
                <a:gd name="connsiteY4" fmla="*/ -17 h 354988"/>
                <a:gd name="connsiteX5" fmla="*/ 40722 w 342042"/>
                <a:gd name="connsiteY5" fmla="*/ 187141 h 354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2042" h="354988">
                  <a:moveTo>
                    <a:pt x="-45" y="212425"/>
                  </a:moveTo>
                  <a:lnTo>
                    <a:pt x="-45" y="298542"/>
                  </a:lnTo>
                  <a:cubicBezTo>
                    <a:pt x="9634" y="306375"/>
                    <a:pt x="19850" y="313521"/>
                    <a:pt x="30530" y="319928"/>
                  </a:cubicBezTo>
                  <a:cubicBezTo>
                    <a:pt x="180359" y="409753"/>
                    <a:pt x="341998" y="298542"/>
                    <a:pt x="341998" y="298542"/>
                  </a:cubicBezTo>
                  <a:lnTo>
                    <a:pt x="341998" y="-17"/>
                  </a:lnTo>
                  <a:lnTo>
                    <a:pt x="40722" y="187141"/>
                  </a:lnTo>
                  <a:close/>
                </a:path>
              </a:pathLst>
            </a:custGeom>
            <a:solidFill>
              <a:srgbClr val="FFB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="" xmlns:a16="http://schemas.microsoft.com/office/drawing/2014/main" id="{B665284E-CE9E-2A49-90A2-9BD41138C0E1}"/>
                </a:ext>
              </a:extLst>
            </p:cNvPr>
            <p:cNvSpPr/>
            <p:nvPr/>
          </p:nvSpPr>
          <p:spPr>
            <a:xfrm>
              <a:off x="3942681" y="2783069"/>
              <a:ext cx="250983" cy="184020"/>
            </a:xfrm>
            <a:custGeom>
              <a:avLst/>
              <a:gdLst>
                <a:gd name="connsiteX0" fmla="*/ -45 w 250983"/>
                <a:gd name="connsiteY0" fmla="*/ 74029 h 184020"/>
                <a:gd name="connsiteX1" fmla="*/ -45 w 250983"/>
                <a:gd name="connsiteY1" fmla="*/ 162617 h 184020"/>
                <a:gd name="connsiteX2" fmla="*/ 30530 w 250983"/>
                <a:gd name="connsiteY2" fmla="*/ 184004 h 184020"/>
                <a:gd name="connsiteX3" fmla="*/ 250939 w 250983"/>
                <a:gd name="connsiteY3" fmla="*/ -17 h 184020"/>
                <a:gd name="connsiteX4" fmla="*/ 40722 w 250983"/>
                <a:gd name="connsiteY4" fmla="*/ 51216 h 184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983" h="184020">
                  <a:moveTo>
                    <a:pt x="-45" y="74029"/>
                  </a:moveTo>
                  <a:lnTo>
                    <a:pt x="-45" y="162617"/>
                  </a:lnTo>
                  <a:cubicBezTo>
                    <a:pt x="9634" y="170450"/>
                    <a:pt x="19850" y="177597"/>
                    <a:pt x="30530" y="184004"/>
                  </a:cubicBezTo>
                  <a:cubicBezTo>
                    <a:pt x="158070" y="133627"/>
                    <a:pt x="250939" y="-17"/>
                    <a:pt x="250939" y="-17"/>
                  </a:cubicBezTo>
                  <a:lnTo>
                    <a:pt x="40722" y="51216"/>
                  </a:ln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="" xmlns:a16="http://schemas.microsoft.com/office/drawing/2014/main" id="{00FED9C7-8509-FB41-B380-612BED919531}"/>
                </a:ext>
              </a:extLst>
            </p:cNvPr>
            <p:cNvSpPr/>
            <p:nvPr/>
          </p:nvSpPr>
          <p:spPr>
            <a:xfrm>
              <a:off x="4086794" y="2858255"/>
              <a:ext cx="325659" cy="349506"/>
            </a:xfrm>
            <a:custGeom>
              <a:avLst/>
              <a:gdLst>
                <a:gd name="connsiteX0" fmla="*/ 197123 w 325659"/>
                <a:gd name="connsiteY0" fmla="*/ -17 h 349506"/>
                <a:gd name="connsiteX1" fmla="*/ 325615 w 325659"/>
                <a:gd name="connsiteY1" fmla="*/ 132011 h 349506"/>
                <a:gd name="connsiteX2" fmla="*/ -45 w 325659"/>
                <a:gd name="connsiteY2" fmla="*/ 349490 h 349506"/>
                <a:gd name="connsiteX3" fmla="*/ -45 w 325659"/>
                <a:gd name="connsiteY3" fmla="*/ 143417 h 349506"/>
                <a:gd name="connsiteX4" fmla="*/ 197123 w 325659"/>
                <a:gd name="connsiteY4" fmla="*/ -17 h 349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659" h="349506">
                  <a:moveTo>
                    <a:pt x="197123" y="-17"/>
                  </a:moveTo>
                  <a:cubicBezTo>
                    <a:pt x="197123" y="-17"/>
                    <a:pt x="297897" y="16808"/>
                    <a:pt x="325615" y="132011"/>
                  </a:cubicBezTo>
                  <a:cubicBezTo>
                    <a:pt x="227412" y="234572"/>
                    <a:pt x="140544" y="323445"/>
                    <a:pt x="-45" y="349490"/>
                  </a:cubicBezTo>
                  <a:lnTo>
                    <a:pt x="-45" y="143417"/>
                  </a:lnTo>
                  <a:cubicBezTo>
                    <a:pt x="-45" y="143417"/>
                    <a:pt x="124066" y="112430"/>
                    <a:pt x="197123" y="-17"/>
                  </a:cubicBezTo>
                  <a:close/>
                </a:path>
              </a:pathLst>
            </a:custGeom>
            <a:solidFill>
              <a:srgbClr val="EAD55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="" xmlns:a16="http://schemas.microsoft.com/office/drawing/2014/main" id="{5C5F361C-54B9-0D49-87F3-C76B9127BD69}"/>
                </a:ext>
              </a:extLst>
            </p:cNvPr>
            <p:cNvSpPr/>
            <p:nvPr/>
          </p:nvSpPr>
          <p:spPr>
            <a:xfrm>
              <a:off x="3814475" y="2888006"/>
              <a:ext cx="272319" cy="319754"/>
            </a:xfrm>
            <a:custGeom>
              <a:avLst/>
              <a:gdLst>
                <a:gd name="connsiteX0" fmla="*/ 125018 w 272319"/>
                <a:gd name="connsiteY0" fmla="*/ -17 h 319754"/>
                <a:gd name="connsiteX1" fmla="*/ -45 w 272319"/>
                <a:gd name="connsiteY1" fmla="*/ 134292 h 319754"/>
                <a:gd name="connsiteX2" fmla="*/ 272275 w 272319"/>
                <a:gd name="connsiteY2" fmla="*/ 319738 h 319754"/>
                <a:gd name="connsiteX3" fmla="*/ 272275 w 272319"/>
                <a:gd name="connsiteY3" fmla="*/ 113666 h 319754"/>
                <a:gd name="connsiteX4" fmla="*/ 125018 w 272319"/>
                <a:gd name="connsiteY4" fmla="*/ -17 h 31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2319" h="319754">
                  <a:moveTo>
                    <a:pt x="125018" y="-17"/>
                  </a:moveTo>
                  <a:cubicBezTo>
                    <a:pt x="125018" y="-17"/>
                    <a:pt x="34912" y="18994"/>
                    <a:pt x="-45" y="134292"/>
                  </a:cubicBezTo>
                  <a:cubicBezTo>
                    <a:pt x="90728" y="244552"/>
                    <a:pt x="139211" y="286375"/>
                    <a:pt x="272275" y="319738"/>
                  </a:cubicBezTo>
                  <a:lnTo>
                    <a:pt x="272275" y="113666"/>
                  </a:lnTo>
                  <a:cubicBezTo>
                    <a:pt x="272275" y="113666"/>
                    <a:pt x="198075" y="112525"/>
                    <a:pt x="125018" y="-17"/>
                  </a:cubicBezTo>
                  <a:close/>
                </a:path>
              </a:pathLst>
            </a:custGeom>
            <a:solidFill>
              <a:srgbClr val="EAD55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="" xmlns:a16="http://schemas.microsoft.com/office/drawing/2014/main" id="{75D7424A-A4EF-114E-A04D-F96DB3414E76}"/>
                </a:ext>
              </a:extLst>
            </p:cNvPr>
            <p:cNvSpPr/>
            <p:nvPr/>
          </p:nvSpPr>
          <p:spPr>
            <a:xfrm>
              <a:off x="3888770" y="3263556"/>
              <a:ext cx="358139" cy="1608089"/>
            </a:xfrm>
            <a:custGeom>
              <a:avLst/>
              <a:gdLst>
                <a:gd name="connsiteX0" fmla="*/ 0 w 358139"/>
                <a:gd name="connsiteY0" fmla="*/ 1225695 h 1608089"/>
                <a:gd name="connsiteX1" fmla="*/ 58388 w 358139"/>
                <a:gd name="connsiteY1" fmla="*/ 1366277 h 1608089"/>
                <a:gd name="connsiteX2" fmla="*/ 58388 w 358139"/>
                <a:gd name="connsiteY2" fmla="*/ 1366372 h 1608089"/>
                <a:gd name="connsiteX3" fmla="*/ 84582 w 358139"/>
                <a:gd name="connsiteY3" fmla="*/ 1429582 h 1608089"/>
                <a:gd name="connsiteX4" fmla="*/ 158686 w 358139"/>
                <a:gd name="connsiteY4" fmla="*/ 1608089 h 1608089"/>
                <a:gd name="connsiteX5" fmla="*/ 194405 w 358139"/>
                <a:gd name="connsiteY5" fmla="*/ 1539177 h 1608089"/>
                <a:gd name="connsiteX6" fmla="*/ 207073 w 358139"/>
                <a:gd name="connsiteY6" fmla="*/ 1514748 h 1608089"/>
                <a:gd name="connsiteX7" fmla="*/ 235744 w 358139"/>
                <a:gd name="connsiteY7" fmla="*/ 1459428 h 1608089"/>
                <a:gd name="connsiteX8" fmla="*/ 248412 w 358139"/>
                <a:gd name="connsiteY8" fmla="*/ 1435000 h 1608089"/>
                <a:gd name="connsiteX9" fmla="*/ 277177 w 358139"/>
                <a:gd name="connsiteY9" fmla="*/ 1379775 h 1608089"/>
                <a:gd name="connsiteX10" fmla="*/ 289750 w 358139"/>
                <a:gd name="connsiteY10" fmla="*/ 1355346 h 1608089"/>
                <a:gd name="connsiteX11" fmla="*/ 318516 w 358139"/>
                <a:gd name="connsiteY11" fmla="*/ 1300121 h 1608089"/>
                <a:gd name="connsiteX12" fmla="*/ 318516 w 358139"/>
                <a:gd name="connsiteY12" fmla="*/ 1300026 h 1608089"/>
                <a:gd name="connsiteX13" fmla="*/ 331184 w 358139"/>
                <a:gd name="connsiteY13" fmla="*/ 1275693 h 1608089"/>
                <a:gd name="connsiteX14" fmla="*/ 358140 w 358139"/>
                <a:gd name="connsiteY14" fmla="*/ 1223699 h 1608089"/>
                <a:gd name="connsiteX15" fmla="*/ 357568 w 358139"/>
                <a:gd name="connsiteY15" fmla="*/ 1218091 h 1608089"/>
                <a:gd name="connsiteX16" fmla="*/ 353377 w 358139"/>
                <a:gd name="connsiteY16" fmla="*/ 1176839 h 1608089"/>
                <a:gd name="connsiteX17" fmla="*/ 343852 w 358139"/>
                <a:gd name="connsiteY17" fmla="*/ 1083402 h 1608089"/>
                <a:gd name="connsiteX18" fmla="*/ 339661 w 358139"/>
                <a:gd name="connsiteY18" fmla="*/ 1042150 h 1608089"/>
                <a:gd name="connsiteX19" fmla="*/ 330041 w 358139"/>
                <a:gd name="connsiteY19" fmla="*/ 948714 h 1608089"/>
                <a:gd name="connsiteX20" fmla="*/ 325850 w 358139"/>
                <a:gd name="connsiteY20" fmla="*/ 907461 h 1608089"/>
                <a:gd name="connsiteX21" fmla="*/ 316325 w 358139"/>
                <a:gd name="connsiteY21" fmla="*/ 814025 h 1608089"/>
                <a:gd name="connsiteX22" fmla="*/ 312134 w 358139"/>
                <a:gd name="connsiteY22" fmla="*/ 772772 h 1608089"/>
                <a:gd name="connsiteX23" fmla="*/ 302609 w 358139"/>
                <a:gd name="connsiteY23" fmla="*/ 679337 h 1608089"/>
                <a:gd name="connsiteX24" fmla="*/ 298418 w 358139"/>
                <a:gd name="connsiteY24" fmla="*/ 638084 h 1608089"/>
                <a:gd name="connsiteX25" fmla="*/ 288893 w 358139"/>
                <a:gd name="connsiteY25" fmla="*/ 544648 h 1608089"/>
                <a:gd name="connsiteX26" fmla="*/ 284702 w 358139"/>
                <a:gd name="connsiteY26" fmla="*/ 503395 h 1608089"/>
                <a:gd name="connsiteX27" fmla="*/ 275082 w 358139"/>
                <a:gd name="connsiteY27" fmla="*/ 409959 h 1608089"/>
                <a:gd name="connsiteX28" fmla="*/ 270891 w 358139"/>
                <a:gd name="connsiteY28" fmla="*/ 368707 h 1608089"/>
                <a:gd name="connsiteX29" fmla="*/ 261366 w 358139"/>
                <a:gd name="connsiteY29" fmla="*/ 275366 h 1608089"/>
                <a:gd name="connsiteX30" fmla="*/ 257175 w 358139"/>
                <a:gd name="connsiteY30" fmla="*/ 234018 h 1608089"/>
                <a:gd name="connsiteX31" fmla="*/ 247650 w 358139"/>
                <a:gd name="connsiteY31" fmla="*/ 140582 h 1608089"/>
                <a:gd name="connsiteX32" fmla="*/ 243459 w 358139"/>
                <a:gd name="connsiteY32" fmla="*/ 99424 h 1608089"/>
                <a:gd name="connsiteX33" fmla="*/ 233648 w 358139"/>
                <a:gd name="connsiteY33" fmla="*/ 2851 h 1608089"/>
                <a:gd name="connsiteX34" fmla="*/ 162115 w 358139"/>
                <a:gd name="connsiteY34" fmla="*/ 0 h 1608089"/>
                <a:gd name="connsiteX35" fmla="*/ 159925 w 358139"/>
                <a:gd name="connsiteY35" fmla="*/ 16064 h 1608089"/>
                <a:gd name="connsiteX36" fmla="*/ 155638 w 358139"/>
                <a:gd name="connsiteY36" fmla="*/ 48762 h 1608089"/>
                <a:gd name="connsiteX37" fmla="*/ 145828 w 358139"/>
                <a:gd name="connsiteY37" fmla="*/ 122902 h 1608089"/>
                <a:gd name="connsiteX38" fmla="*/ 141542 w 358139"/>
                <a:gd name="connsiteY38" fmla="*/ 155600 h 1608089"/>
                <a:gd name="connsiteX39" fmla="*/ 131731 w 358139"/>
                <a:gd name="connsiteY39" fmla="*/ 229836 h 1608089"/>
                <a:gd name="connsiteX40" fmla="*/ 127349 w 358139"/>
                <a:gd name="connsiteY40" fmla="*/ 262534 h 1608089"/>
                <a:gd name="connsiteX41" fmla="*/ 117538 w 358139"/>
                <a:gd name="connsiteY41" fmla="*/ 336674 h 1608089"/>
                <a:gd name="connsiteX42" fmla="*/ 113252 w 358139"/>
                <a:gd name="connsiteY42" fmla="*/ 369372 h 1608089"/>
                <a:gd name="connsiteX43" fmla="*/ 103442 w 358139"/>
                <a:gd name="connsiteY43" fmla="*/ 443512 h 1608089"/>
                <a:gd name="connsiteX44" fmla="*/ 99060 w 358139"/>
                <a:gd name="connsiteY44" fmla="*/ 476210 h 1608089"/>
                <a:gd name="connsiteX45" fmla="*/ 89249 w 358139"/>
                <a:gd name="connsiteY45" fmla="*/ 550446 h 1608089"/>
                <a:gd name="connsiteX46" fmla="*/ 84963 w 358139"/>
                <a:gd name="connsiteY46" fmla="*/ 583144 h 1608089"/>
                <a:gd name="connsiteX47" fmla="*/ 75152 w 358139"/>
                <a:gd name="connsiteY47" fmla="*/ 657284 h 1608089"/>
                <a:gd name="connsiteX48" fmla="*/ 70866 w 358139"/>
                <a:gd name="connsiteY48" fmla="*/ 689982 h 1608089"/>
                <a:gd name="connsiteX49" fmla="*/ 61055 w 358139"/>
                <a:gd name="connsiteY49" fmla="*/ 764123 h 1608089"/>
                <a:gd name="connsiteX50" fmla="*/ 56674 w 358139"/>
                <a:gd name="connsiteY50" fmla="*/ 796916 h 1608089"/>
                <a:gd name="connsiteX51" fmla="*/ 46863 w 358139"/>
                <a:gd name="connsiteY51" fmla="*/ 871056 h 1608089"/>
                <a:gd name="connsiteX52" fmla="*/ 42577 w 358139"/>
                <a:gd name="connsiteY52" fmla="*/ 903754 h 1608089"/>
                <a:gd name="connsiteX53" fmla="*/ 32766 w 358139"/>
                <a:gd name="connsiteY53" fmla="*/ 977895 h 1608089"/>
                <a:gd name="connsiteX54" fmla="*/ 28480 w 358139"/>
                <a:gd name="connsiteY54" fmla="*/ 1010593 h 1608089"/>
                <a:gd name="connsiteX55" fmla="*/ 18669 w 358139"/>
                <a:gd name="connsiteY55" fmla="*/ 1084733 h 1608089"/>
                <a:gd name="connsiteX56" fmla="*/ 14288 w 358139"/>
                <a:gd name="connsiteY56" fmla="*/ 1117431 h 1608089"/>
                <a:gd name="connsiteX57" fmla="*/ 4477 w 358139"/>
                <a:gd name="connsiteY57" fmla="*/ 1191571 h 1608089"/>
                <a:gd name="connsiteX58" fmla="*/ 190 w 358139"/>
                <a:gd name="connsiteY58" fmla="*/ 1224365 h 1608089"/>
                <a:gd name="connsiteX59" fmla="*/ 0 w 358139"/>
                <a:gd name="connsiteY59" fmla="*/ 1225695 h 1608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58139" h="1608089">
                  <a:moveTo>
                    <a:pt x="0" y="1225695"/>
                  </a:moveTo>
                  <a:lnTo>
                    <a:pt x="58388" y="1366277"/>
                  </a:lnTo>
                  <a:lnTo>
                    <a:pt x="58388" y="1366372"/>
                  </a:lnTo>
                  <a:lnTo>
                    <a:pt x="84582" y="1429582"/>
                  </a:lnTo>
                  <a:lnTo>
                    <a:pt x="158686" y="1608089"/>
                  </a:lnTo>
                  <a:lnTo>
                    <a:pt x="194405" y="1539177"/>
                  </a:lnTo>
                  <a:lnTo>
                    <a:pt x="207073" y="1514748"/>
                  </a:lnTo>
                  <a:lnTo>
                    <a:pt x="235744" y="1459428"/>
                  </a:lnTo>
                  <a:lnTo>
                    <a:pt x="248412" y="1435000"/>
                  </a:lnTo>
                  <a:lnTo>
                    <a:pt x="277177" y="1379775"/>
                  </a:lnTo>
                  <a:lnTo>
                    <a:pt x="289750" y="1355346"/>
                  </a:lnTo>
                  <a:lnTo>
                    <a:pt x="318516" y="1300121"/>
                  </a:lnTo>
                  <a:lnTo>
                    <a:pt x="318516" y="1300026"/>
                  </a:lnTo>
                  <a:lnTo>
                    <a:pt x="331184" y="1275693"/>
                  </a:lnTo>
                  <a:lnTo>
                    <a:pt x="358140" y="1223699"/>
                  </a:lnTo>
                  <a:lnTo>
                    <a:pt x="357568" y="1218091"/>
                  </a:lnTo>
                  <a:lnTo>
                    <a:pt x="353377" y="1176839"/>
                  </a:lnTo>
                  <a:lnTo>
                    <a:pt x="343852" y="1083402"/>
                  </a:lnTo>
                  <a:lnTo>
                    <a:pt x="339661" y="1042150"/>
                  </a:lnTo>
                  <a:lnTo>
                    <a:pt x="330041" y="948714"/>
                  </a:lnTo>
                  <a:lnTo>
                    <a:pt x="325850" y="907461"/>
                  </a:lnTo>
                  <a:lnTo>
                    <a:pt x="316325" y="814025"/>
                  </a:lnTo>
                  <a:lnTo>
                    <a:pt x="312134" y="772772"/>
                  </a:lnTo>
                  <a:lnTo>
                    <a:pt x="302609" y="679337"/>
                  </a:lnTo>
                  <a:lnTo>
                    <a:pt x="298418" y="638084"/>
                  </a:lnTo>
                  <a:lnTo>
                    <a:pt x="288893" y="544648"/>
                  </a:lnTo>
                  <a:lnTo>
                    <a:pt x="284702" y="503395"/>
                  </a:lnTo>
                  <a:lnTo>
                    <a:pt x="275082" y="409959"/>
                  </a:lnTo>
                  <a:lnTo>
                    <a:pt x="270891" y="368707"/>
                  </a:lnTo>
                  <a:lnTo>
                    <a:pt x="261366" y="275366"/>
                  </a:lnTo>
                  <a:lnTo>
                    <a:pt x="257175" y="234018"/>
                  </a:lnTo>
                  <a:lnTo>
                    <a:pt x="247650" y="140582"/>
                  </a:lnTo>
                  <a:lnTo>
                    <a:pt x="243459" y="99424"/>
                  </a:lnTo>
                  <a:lnTo>
                    <a:pt x="233648" y="2851"/>
                  </a:lnTo>
                  <a:lnTo>
                    <a:pt x="162115" y="0"/>
                  </a:lnTo>
                  <a:lnTo>
                    <a:pt x="159925" y="16064"/>
                  </a:lnTo>
                  <a:lnTo>
                    <a:pt x="155638" y="48762"/>
                  </a:lnTo>
                  <a:lnTo>
                    <a:pt x="145828" y="122902"/>
                  </a:lnTo>
                  <a:lnTo>
                    <a:pt x="141542" y="155600"/>
                  </a:lnTo>
                  <a:lnTo>
                    <a:pt x="131731" y="229836"/>
                  </a:lnTo>
                  <a:lnTo>
                    <a:pt x="127349" y="262534"/>
                  </a:lnTo>
                  <a:lnTo>
                    <a:pt x="117538" y="336674"/>
                  </a:lnTo>
                  <a:lnTo>
                    <a:pt x="113252" y="369372"/>
                  </a:lnTo>
                  <a:lnTo>
                    <a:pt x="103442" y="443512"/>
                  </a:lnTo>
                  <a:lnTo>
                    <a:pt x="99060" y="476210"/>
                  </a:lnTo>
                  <a:lnTo>
                    <a:pt x="89249" y="550446"/>
                  </a:lnTo>
                  <a:lnTo>
                    <a:pt x="84963" y="583144"/>
                  </a:lnTo>
                  <a:lnTo>
                    <a:pt x="75152" y="657284"/>
                  </a:lnTo>
                  <a:lnTo>
                    <a:pt x="70866" y="689982"/>
                  </a:lnTo>
                  <a:lnTo>
                    <a:pt x="61055" y="764123"/>
                  </a:lnTo>
                  <a:lnTo>
                    <a:pt x="56674" y="796916"/>
                  </a:lnTo>
                  <a:lnTo>
                    <a:pt x="46863" y="871056"/>
                  </a:lnTo>
                  <a:lnTo>
                    <a:pt x="42577" y="903754"/>
                  </a:lnTo>
                  <a:lnTo>
                    <a:pt x="32766" y="977895"/>
                  </a:lnTo>
                  <a:lnTo>
                    <a:pt x="28480" y="1010593"/>
                  </a:lnTo>
                  <a:lnTo>
                    <a:pt x="18669" y="1084733"/>
                  </a:lnTo>
                  <a:lnTo>
                    <a:pt x="14288" y="1117431"/>
                  </a:lnTo>
                  <a:lnTo>
                    <a:pt x="4477" y="1191571"/>
                  </a:lnTo>
                  <a:lnTo>
                    <a:pt x="190" y="1224365"/>
                  </a:lnTo>
                  <a:lnTo>
                    <a:pt x="0" y="1225695"/>
                  </a:ln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="" xmlns:a16="http://schemas.microsoft.com/office/drawing/2014/main" id="{5BD2CB3B-8A92-9540-BCFB-D665C0D5D133}"/>
                </a:ext>
              </a:extLst>
            </p:cNvPr>
            <p:cNvSpPr/>
            <p:nvPr/>
          </p:nvSpPr>
          <p:spPr>
            <a:xfrm>
              <a:off x="4044408" y="3279620"/>
              <a:ext cx="92011" cy="124518"/>
            </a:xfrm>
            <a:custGeom>
              <a:avLst/>
              <a:gdLst>
                <a:gd name="connsiteX0" fmla="*/ 0 w 92011"/>
                <a:gd name="connsiteY0" fmla="*/ 32698 h 124518"/>
                <a:gd name="connsiteX1" fmla="*/ 92012 w 92011"/>
                <a:gd name="connsiteY1" fmla="*/ 124518 h 124518"/>
                <a:gd name="connsiteX2" fmla="*/ 87821 w 92011"/>
                <a:gd name="connsiteY2" fmla="*/ 83361 h 124518"/>
                <a:gd name="connsiteX3" fmla="*/ 4286 w 92011"/>
                <a:gd name="connsiteY3" fmla="*/ 0 h 124518"/>
                <a:gd name="connsiteX4" fmla="*/ 0 w 92011"/>
                <a:gd name="connsiteY4" fmla="*/ 32698 h 124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11" h="124518">
                  <a:moveTo>
                    <a:pt x="0" y="32698"/>
                  </a:moveTo>
                  <a:lnTo>
                    <a:pt x="92012" y="124518"/>
                  </a:lnTo>
                  <a:lnTo>
                    <a:pt x="87821" y="83361"/>
                  </a:lnTo>
                  <a:lnTo>
                    <a:pt x="4286" y="0"/>
                  </a:lnTo>
                  <a:lnTo>
                    <a:pt x="0" y="32698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="" xmlns:a16="http://schemas.microsoft.com/office/drawing/2014/main" id="{6483E4C0-5336-2641-8221-7A970AE0F051}"/>
                </a:ext>
              </a:extLst>
            </p:cNvPr>
            <p:cNvSpPr/>
            <p:nvPr/>
          </p:nvSpPr>
          <p:spPr>
            <a:xfrm>
              <a:off x="4030311" y="3386458"/>
              <a:ext cx="119824" cy="152463"/>
            </a:xfrm>
            <a:custGeom>
              <a:avLst/>
              <a:gdLst>
                <a:gd name="connsiteX0" fmla="*/ 0 w 119824"/>
                <a:gd name="connsiteY0" fmla="*/ 32698 h 152463"/>
                <a:gd name="connsiteX1" fmla="*/ 119825 w 119824"/>
                <a:gd name="connsiteY1" fmla="*/ 152463 h 152463"/>
                <a:gd name="connsiteX2" fmla="*/ 115633 w 119824"/>
                <a:gd name="connsiteY2" fmla="*/ 111116 h 152463"/>
                <a:gd name="connsiteX3" fmla="*/ 4286 w 119824"/>
                <a:gd name="connsiteY3" fmla="*/ 0 h 152463"/>
                <a:gd name="connsiteX4" fmla="*/ 0 w 119824"/>
                <a:gd name="connsiteY4" fmla="*/ 32698 h 152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824" h="152463">
                  <a:moveTo>
                    <a:pt x="0" y="32698"/>
                  </a:moveTo>
                  <a:lnTo>
                    <a:pt x="119825" y="152463"/>
                  </a:lnTo>
                  <a:lnTo>
                    <a:pt x="115633" y="111116"/>
                  </a:lnTo>
                  <a:lnTo>
                    <a:pt x="4286" y="0"/>
                  </a:lnTo>
                  <a:lnTo>
                    <a:pt x="0" y="32698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="" xmlns:a16="http://schemas.microsoft.com/office/drawing/2014/main" id="{57CE0952-E9EE-714C-92C8-3F069EC43445}"/>
                </a:ext>
              </a:extLst>
            </p:cNvPr>
            <p:cNvSpPr/>
            <p:nvPr/>
          </p:nvSpPr>
          <p:spPr>
            <a:xfrm>
              <a:off x="4016119" y="3493392"/>
              <a:ext cx="147732" cy="180123"/>
            </a:xfrm>
            <a:custGeom>
              <a:avLst/>
              <a:gdLst>
                <a:gd name="connsiteX0" fmla="*/ 0 w 147732"/>
                <a:gd name="connsiteY0" fmla="*/ 32698 h 180123"/>
                <a:gd name="connsiteX1" fmla="*/ 147733 w 147732"/>
                <a:gd name="connsiteY1" fmla="*/ 180123 h 180123"/>
                <a:gd name="connsiteX2" fmla="*/ 143542 w 147732"/>
                <a:gd name="connsiteY2" fmla="*/ 138871 h 180123"/>
                <a:gd name="connsiteX3" fmla="*/ 4382 w 147732"/>
                <a:gd name="connsiteY3" fmla="*/ 0 h 180123"/>
                <a:gd name="connsiteX4" fmla="*/ 0 w 147732"/>
                <a:gd name="connsiteY4" fmla="*/ 32698 h 18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732" h="180123">
                  <a:moveTo>
                    <a:pt x="0" y="32698"/>
                  </a:moveTo>
                  <a:lnTo>
                    <a:pt x="147733" y="180123"/>
                  </a:lnTo>
                  <a:lnTo>
                    <a:pt x="143542" y="138871"/>
                  </a:lnTo>
                  <a:lnTo>
                    <a:pt x="4382" y="0"/>
                  </a:lnTo>
                  <a:lnTo>
                    <a:pt x="0" y="32698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 44">
              <a:extLst>
                <a:ext uri="{FF2B5EF4-FFF2-40B4-BE49-F238E27FC236}">
                  <a16:creationId xmlns="" xmlns:a16="http://schemas.microsoft.com/office/drawing/2014/main" id="{1005CF8C-0A71-504E-88B9-820D23926613}"/>
                </a:ext>
              </a:extLst>
            </p:cNvPr>
            <p:cNvSpPr/>
            <p:nvPr/>
          </p:nvSpPr>
          <p:spPr>
            <a:xfrm>
              <a:off x="4002022" y="3600230"/>
              <a:ext cx="175641" cy="207973"/>
            </a:xfrm>
            <a:custGeom>
              <a:avLst/>
              <a:gdLst>
                <a:gd name="connsiteX0" fmla="*/ 0 w 175641"/>
                <a:gd name="connsiteY0" fmla="*/ 32698 h 207973"/>
                <a:gd name="connsiteX1" fmla="*/ 175641 w 175641"/>
                <a:gd name="connsiteY1" fmla="*/ 207974 h 207973"/>
                <a:gd name="connsiteX2" fmla="*/ 171450 w 175641"/>
                <a:gd name="connsiteY2" fmla="*/ 166721 h 207973"/>
                <a:gd name="connsiteX3" fmla="*/ 4286 w 175641"/>
                <a:gd name="connsiteY3" fmla="*/ 0 h 207973"/>
                <a:gd name="connsiteX4" fmla="*/ 0 w 175641"/>
                <a:gd name="connsiteY4" fmla="*/ 32698 h 207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641" h="207973">
                  <a:moveTo>
                    <a:pt x="0" y="32698"/>
                  </a:moveTo>
                  <a:lnTo>
                    <a:pt x="175641" y="207974"/>
                  </a:lnTo>
                  <a:lnTo>
                    <a:pt x="171450" y="166721"/>
                  </a:lnTo>
                  <a:lnTo>
                    <a:pt x="4286" y="0"/>
                  </a:lnTo>
                  <a:lnTo>
                    <a:pt x="0" y="32698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="" xmlns:a16="http://schemas.microsoft.com/office/drawing/2014/main" id="{2C4BDDC3-38B5-BB46-967E-551A714D3405}"/>
                </a:ext>
              </a:extLst>
            </p:cNvPr>
            <p:cNvSpPr/>
            <p:nvPr/>
          </p:nvSpPr>
          <p:spPr>
            <a:xfrm>
              <a:off x="3987829" y="3707069"/>
              <a:ext cx="203549" cy="235824"/>
            </a:xfrm>
            <a:custGeom>
              <a:avLst/>
              <a:gdLst>
                <a:gd name="connsiteX0" fmla="*/ 0 w 203549"/>
                <a:gd name="connsiteY0" fmla="*/ 32698 h 235824"/>
                <a:gd name="connsiteX1" fmla="*/ 203549 w 203549"/>
                <a:gd name="connsiteY1" fmla="*/ 235824 h 235824"/>
                <a:gd name="connsiteX2" fmla="*/ 199358 w 203549"/>
                <a:gd name="connsiteY2" fmla="*/ 194571 h 235824"/>
                <a:gd name="connsiteX3" fmla="*/ 4382 w 203549"/>
                <a:gd name="connsiteY3" fmla="*/ 0 h 235824"/>
                <a:gd name="connsiteX4" fmla="*/ 0 w 203549"/>
                <a:gd name="connsiteY4" fmla="*/ 32698 h 235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549" h="235824">
                  <a:moveTo>
                    <a:pt x="0" y="32698"/>
                  </a:moveTo>
                  <a:lnTo>
                    <a:pt x="203549" y="235824"/>
                  </a:lnTo>
                  <a:lnTo>
                    <a:pt x="199358" y="194571"/>
                  </a:lnTo>
                  <a:lnTo>
                    <a:pt x="4382" y="0"/>
                  </a:lnTo>
                  <a:lnTo>
                    <a:pt x="0" y="32698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 46">
              <a:extLst>
                <a:ext uri="{FF2B5EF4-FFF2-40B4-BE49-F238E27FC236}">
                  <a16:creationId xmlns="" xmlns:a16="http://schemas.microsoft.com/office/drawing/2014/main" id="{8082F038-D36E-D541-8299-0820B84F9A27}"/>
                </a:ext>
              </a:extLst>
            </p:cNvPr>
            <p:cNvSpPr/>
            <p:nvPr/>
          </p:nvSpPr>
          <p:spPr>
            <a:xfrm>
              <a:off x="3973733" y="3814002"/>
              <a:ext cx="231362" cy="263579"/>
            </a:xfrm>
            <a:custGeom>
              <a:avLst/>
              <a:gdLst>
                <a:gd name="connsiteX0" fmla="*/ 0 w 231362"/>
                <a:gd name="connsiteY0" fmla="*/ 32698 h 263579"/>
                <a:gd name="connsiteX1" fmla="*/ 231362 w 231362"/>
                <a:gd name="connsiteY1" fmla="*/ 263579 h 263579"/>
                <a:gd name="connsiteX2" fmla="*/ 227171 w 231362"/>
                <a:gd name="connsiteY2" fmla="*/ 222327 h 263579"/>
                <a:gd name="connsiteX3" fmla="*/ 4286 w 231362"/>
                <a:gd name="connsiteY3" fmla="*/ 0 h 263579"/>
                <a:gd name="connsiteX4" fmla="*/ 0 w 231362"/>
                <a:gd name="connsiteY4" fmla="*/ 32698 h 26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362" h="263579">
                  <a:moveTo>
                    <a:pt x="0" y="32698"/>
                  </a:moveTo>
                  <a:lnTo>
                    <a:pt x="231362" y="263579"/>
                  </a:lnTo>
                  <a:lnTo>
                    <a:pt x="227171" y="222327"/>
                  </a:lnTo>
                  <a:lnTo>
                    <a:pt x="4286" y="0"/>
                  </a:lnTo>
                  <a:lnTo>
                    <a:pt x="0" y="32698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="" xmlns:a16="http://schemas.microsoft.com/office/drawing/2014/main" id="{DAAC474C-3377-054B-9815-151039F1F534}"/>
                </a:ext>
              </a:extLst>
            </p:cNvPr>
            <p:cNvSpPr/>
            <p:nvPr/>
          </p:nvSpPr>
          <p:spPr>
            <a:xfrm>
              <a:off x="3959636" y="3920841"/>
              <a:ext cx="259175" cy="291429"/>
            </a:xfrm>
            <a:custGeom>
              <a:avLst/>
              <a:gdLst>
                <a:gd name="connsiteX0" fmla="*/ 0 w 259175"/>
                <a:gd name="connsiteY0" fmla="*/ 32698 h 291429"/>
                <a:gd name="connsiteX1" fmla="*/ 259175 w 259175"/>
                <a:gd name="connsiteY1" fmla="*/ 291429 h 291429"/>
                <a:gd name="connsiteX2" fmla="*/ 254984 w 259175"/>
                <a:gd name="connsiteY2" fmla="*/ 250177 h 291429"/>
                <a:gd name="connsiteX3" fmla="*/ 4286 w 259175"/>
                <a:gd name="connsiteY3" fmla="*/ 0 h 291429"/>
                <a:gd name="connsiteX4" fmla="*/ 0 w 259175"/>
                <a:gd name="connsiteY4" fmla="*/ 32698 h 29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175" h="291429">
                  <a:moveTo>
                    <a:pt x="0" y="32698"/>
                  </a:moveTo>
                  <a:lnTo>
                    <a:pt x="259175" y="291429"/>
                  </a:lnTo>
                  <a:lnTo>
                    <a:pt x="254984" y="250177"/>
                  </a:lnTo>
                  <a:lnTo>
                    <a:pt x="4286" y="0"/>
                  </a:lnTo>
                  <a:lnTo>
                    <a:pt x="0" y="32698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 48">
              <a:extLst>
                <a:ext uri="{FF2B5EF4-FFF2-40B4-BE49-F238E27FC236}">
                  <a16:creationId xmlns="" xmlns:a16="http://schemas.microsoft.com/office/drawing/2014/main" id="{FEF43AA1-A243-924C-88AE-AFDC6490749E}"/>
                </a:ext>
              </a:extLst>
            </p:cNvPr>
            <p:cNvSpPr/>
            <p:nvPr/>
          </p:nvSpPr>
          <p:spPr>
            <a:xfrm>
              <a:off x="3945443" y="4027679"/>
              <a:ext cx="287178" cy="319279"/>
            </a:xfrm>
            <a:custGeom>
              <a:avLst/>
              <a:gdLst>
                <a:gd name="connsiteX0" fmla="*/ 0 w 287178"/>
                <a:gd name="connsiteY0" fmla="*/ 32793 h 319279"/>
                <a:gd name="connsiteX1" fmla="*/ 287179 w 287178"/>
                <a:gd name="connsiteY1" fmla="*/ 319279 h 319279"/>
                <a:gd name="connsiteX2" fmla="*/ 282988 w 287178"/>
                <a:gd name="connsiteY2" fmla="*/ 278027 h 319279"/>
                <a:gd name="connsiteX3" fmla="*/ 4381 w 287178"/>
                <a:gd name="connsiteY3" fmla="*/ 0 h 319279"/>
                <a:gd name="connsiteX4" fmla="*/ 0 w 287178"/>
                <a:gd name="connsiteY4" fmla="*/ 32793 h 31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178" h="319279">
                  <a:moveTo>
                    <a:pt x="0" y="32793"/>
                  </a:moveTo>
                  <a:lnTo>
                    <a:pt x="287179" y="319279"/>
                  </a:lnTo>
                  <a:lnTo>
                    <a:pt x="282988" y="278027"/>
                  </a:lnTo>
                  <a:lnTo>
                    <a:pt x="4381" y="0"/>
                  </a:lnTo>
                  <a:lnTo>
                    <a:pt x="0" y="32793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 49">
              <a:extLst>
                <a:ext uri="{FF2B5EF4-FFF2-40B4-BE49-F238E27FC236}">
                  <a16:creationId xmlns="" xmlns:a16="http://schemas.microsoft.com/office/drawing/2014/main" id="{F767C8FC-002C-8343-A83B-54FC5ECDAAD2}"/>
                </a:ext>
              </a:extLst>
            </p:cNvPr>
            <p:cNvSpPr/>
            <p:nvPr/>
          </p:nvSpPr>
          <p:spPr>
            <a:xfrm>
              <a:off x="3931346" y="4134613"/>
              <a:ext cx="314991" cy="347034"/>
            </a:xfrm>
            <a:custGeom>
              <a:avLst/>
              <a:gdLst>
                <a:gd name="connsiteX0" fmla="*/ 0 w 314991"/>
                <a:gd name="connsiteY0" fmla="*/ 32698 h 347034"/>
                <a:gd name="connsiteX1" fmla="*/ 314992 w 314991"/>
                <a:gd name="connsiteY1" fmla="*/ 347035 h 347034"/>
                <a:gd name="connsiteX2" fmla="*/ 310801 w 314991"/>
                <a:gd name="connsiteY2" fmla="*/ 305782 h 347034"/>
                <a:gd name="connsiteX3" fmla="*/ 4286 w 314991"/>
                <a:gd name="connsiteY3" fmla="*/ 0 h 347034"/>
                <a:gd name="connsiteX4" fmla="*/ 0 w 314991"/>
                <a:gd name="connsiteY4" fmla="*/ 32698 h 347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991" h="347034">
                  <a:moveTo>
                    <a:pt x="0" y="32698"/>
                  </a:moveTo>
                  <a:lnTo>
                    <a:pt x="314992" y="347035"/>
                  </a:lnTo>
                  <a:lnTo>
                    <a:pt x="310801" y="305782"/>
                  </a:lnTo>
                  <a:lnTo>
                    <a:pt x="4286" y="0"/>
                  </a:lnTo>
                  <a:lnTo>
                    <a:pt x="0" y="32698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 50">
              <a:extLst>
                <a:ext uri="{FF2B5EF4-FFF2-40B4-BE49-F238E27FC236}">
                  <a16:creationId xmlns="" xmlns:a16="http://schemas.microsoft.com/office/drawing/2014/main" id="{E6AE7F5F-795F-124D-BE0C-2550D9D70685}"/>
                </a:ext>
              </a:extLst>
            </p:cNvPr>
            <p:cNvSpPr/>
            <p:nvPr/>
          </p:nvSpPr>
          <p:spPr>
            <a:xfrm>
              <a:off x="3917249" y="4241451"/>
              <a:ext cx="302704" cy="322131"/>
            </a:xfrm>
            <a:custGeom>
              <a:avLst/>
              <a:gdLst>
                <a:gd name="connsiteX0" fmla="*/ 0 w 302704"/>
                <a:gd name="connsiteY0" fmla="*/ 32698 h 322131"/>
                <a:gd name="connsiteX1" fmla="*/ 290036 w 302704"/>
                <a:gd name="connsiteY1" fmla="*/ 322131 h 322131"/>
                <a:gd name="connsiteX2" fmla="*/ 302705 w 302704"/>
                <a:gd name="connsiteY2" fmla="*/ 297798 h 322131"/>
                <a:gd name="connsiteX3" fmla="*/ 4286 w 302704"/>
                <a:gd name="connsiteY3" fmla="*/ 0 h 322131"/>
                <a:gd name="connsiteX4" fmla="*/ 0 w 302704"/>
                <a:gd name="connsiteY4" fmla="*/ 32698 h 322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704" h="322131">
                  <a:moveTo>
                    <a:pt x="0" y="32698"/>
                  </a:moveTo>
                  <a:lnTo>
                    <a:pt x="290036" y="322131"/>
                  </a:lnTo>
                  <a:lnTo>
                    <a:pt x="302705" y="297798"/>
                  </a:lnTo>
                  <a:lnTo>
                    <a:pt x="4286" y="0"/>
                  </a:lnTo>
                  <a:lnTo>
                    <a:pt x="0" y="32698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 51">
              <a:extLst>
                <a:ext uri="{FF2B5EF4-FFF2-40B4-BE49-F238E27FC236}">
                  <a16:creationId xmlns="" xmlns:a16="http://schemas.microsoft.com/office/drawing/2014/main" id="{EC0BF7FB-73EF-C242-8E8C-DF81C8A2B000}"/>
                </a:ext>
              </a:extLst>
            </p:cNvPr>
            <p:cNvSpPr/>
            <p:nvPr/>
          </p:nvSpPr>
          <p:spPr>
            <a:xfrm>
              <a:off x="3903057" y="4348289"/>
              <a:ext cx="275462" cy="295041"/>
            </a:xfrm>
            <a:custGeom>
              <a:avLst/>
              <a:gdLst>
                <a:gd name="connsiteX0" fmla="*/ 0 w 275462"/>
                <a:gd name="connsiteY0" fmla="*/ 32698 h 295041"/>
                <a:gd name="connsiteX1" fmla="*/ 262890 w 275462"/>
                <a:gd name="connsiteY1" fmla="*/ 295041 h 295041"/>
                <a:gd name="connsiteX2" fmla="*/ 275463 w 275462"/>
                <a:gd name="connsiteY2" fmla="*/ 270613 h 295041"/>
                <a:gd name="connsiteX3" fmla="*/ 4381 w 275462"/>
                <a:gd name="connsiteY3" fmla="*/ 0 h 295041"/>
                <a:gd name="connsiteX4" fmla="*/ 0 w 275462"/>
                <a:gd name="connsiteY4" fmla="*/ 32698 h 295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462" h="295041">
                  <a:moveTo>
                    <a:pt x="0" y="32698"/>
                  </a:moveTo>
                  <a:lnTo>
                    <a:pt x="262890" y="295041"/>
                  </a:lnTo>
                  <a:lnTo>
                    <a:pt x="275463" y="270613"/>
                  </a:lnTo>
                  <a:lnTo>
                    <a:pt x="4381" y="0"/>
                  </a:lnTo>
                  <a:lnTo>
                    <a:pt x="0" y="32698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 52">
              <a:extLst>
                <a:ext uri="{FF2B5EF4-FFF2-40B4-BE49-F238E27FC236}">
                  <a16:creationId xmlns="" xmlns:a16="http://schemas.microsoft.com/office/drawing/2014/main" id="{86674A07-1BB3-554B-B6F9-B6EB27970FA3}"/>
                </a:ext>
              </a:extLst>
            </p:cNvPr>
            <p:cNvSpPr/>
            <p:nvPr/>
          </p:nvSpPr>
          <p:spPr>
            <a:xfrm>
              <a:off x="3888960" y="4455128"/>
              <a:ext cx="248221" cy="267856"/>
            </a:xfrm>
            <a:custGeom>
              <a:avLst/>
              <a:gdLst>
                <a:gd name="connsiteX0" fmla="*/ 0 w 248221"/>
                <a:gd name="connsiteY0" fmla="*/ 32793 h 267856"/>
                <a:gd name="connsiteX1" fmla="*/ 235553 w 248221"/>
                <a:gd name="connsiteY1" fmla="*/ 267857 h 267856"/>
                <a:gd name="connsiteX2" fmla="*/ 248222 w 248221"/>
                <a:gd name="connsiteY2" fmla="*/ 243428 h 267856"/>
                <a:gd name="connsiteX3" fmla="*/ 4286 w 248221"/>
                <a:gd name="connsiteY3" fmla="*/ 0 h 267856"/>
                <a:gd name="connsiteX4" fmla="*/ 0 w 248221"/>
                <a:gd name="connsiteY4" fmla="*/ 32793 h 267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8221" h="267856">
                  <a:moveTo>
                    <a:pt x="0" y="32793"/>
                  </a:moveTo>
                  <a:lnTo>
                    <a:pt x="235553" y="267857"/>
                  </a:lnTo>
                  <a:lnTo>
                    <a:pt x="248222" y="243428"/>
                  </a:lnTo>
                  <a:lnTo>
                    <a:pt x="4286" y="0"/>
                  </a:lnTo>
                  <a:lnTo>
                    <a:pt x="0" y="32793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 53">
              <a:extLst>
                <a:ext uri="{FF2B5EF4-FFF2-40B4-BE49-F238E27FC236}">
                  <a16:creationId xmlns="" xmlns:a16="http://schemas.microsoft.com/office/drawing/2014/main" id="{A775232F-951C-5D45-8D84-37B670500E0A}"/>
                </a:ext>
              </a:extLst>
            </p:cNvPr>
            <p:cNvSpPr/>
            <p:nvPr/>
          </p:nvSpPr>
          <p:spPr>
            <a:xfrm>
              <a:off x="3947158" y="4629928"/>
              <a:ext cx="148685" cy="172804"/>
            </a:xfrm>
            <a:custGeom>
              <a:avLst/>
              <a:gdLst>
                <a:gd name="connsiteX0" fmla="*/ 0 w 148685"/>
                <a:gd name="connsiteY0" fmla="*/ 0 h 172804"/>
                <a:gd name="connsiteX1" fmla="*/ 26194 w 148685"/>
                <a:gd name="connsiteY1" fmla="*/ 63210 h 172804"/>
                <a:gd name="connsiteX2" fmla="*/ 136017 w 148685"/>
                <a:gd name="connsiteY2" fmla="*/ 172804 h 172804"/>
                <a:gd name="connsiteX3" fmla="*/ 148685 w 148685"/>
                <a:gd name="connsiteY3" fmla="*/ 148376 h 172804"/>
                <a:gd name="connsiteX4" fmla="*/ 0 w 148685"/>
                <a:gd name="connsiteY4" fmla="*/ 0 h 172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685" h="172804">
                  <a:moveTo>
                    <a:pt x="0" y="0"/>
                  </a:moveTo>
                  <a:lnTo>
                    <a:pt x="26194" y="63210"/>
                  </a:lnTo>
                  <a:lnTo>
                    <a:pt x="136017" y="172804"/>
                  </a:lnTo>
                  <a:lnTo>
                    <a:pt x="148685" y="1483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="" xmlns:a16="http://schemas.microsoft.com/office/drawing/2014/main" id="{7DFD79B7-1C86-3547-911C-780366603BDE}"/>
                </a:ext>
              </a:extLst>
            </p:cNvPr>
            <p:cNvSpPr/>
            <p:nvPr/>
          </p:nvSpPr>
          <p:spPr>
            <a:xfrm>
              <a:off x="4044599" y="3263556"/>
              <a:ext cx="81533" cy="89824"/>
            </a:xfrm>
            <a:custGeom>
              <a:avLst/>
              <a:gdLst>
                <a:gd name="connsiteX0" fmla="*/ 77819 w 81533"/>
                <a:gd name="connsiteY0" fmla="*/ 2851 h 89824"/>
                <a:gd name="connsiteX1" fmla="*/ 42196 w 81533"/>
                <a:gd name="connsiteY1" fmla="*/ 55700 h 89824"/>
                <a:gd name="connsiteX2" fmla="*/ 6286 w 81533"/>
                <a:gd name="connsiteY2" fmla="*/ 0 h 89824"/>
                <a:gd name="connsiteX3" fmla="*/ 0 w 81533"/>
                <a:gd name="connsiteY3" fmla="*/ 47526 h 89824"/>
                <a:gd name="connsiteX4" fmla="*/ 41624 w 81533"/>
                <a:gd name="connsiteY4" fmla="*/ 89824 h 89824"/>
                <a:gd name="connsiteX5" fmla="*/ 81534 w 81533"/>
                <a:gd name="connsiteY5" fmla="*/ 39637 h 89824"/>
                <a:gd name="connsiteX6" fmla="*/ 77819 w 81533"/>
                <a:gd name="connsiteY6" fmla="*/ 2851 h 89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533" h="89824">
                  <a:moveTo>
                    <a:pt x="77819" y="2851"/>
                  </a:moveTo>
                  <a:lnTo>
                    <a:pt x="42196" y="55700"/>
                  </a:lnTo>
                  <a:lnTo>
                    <a:pt x="6286" y="0"/>
                  </a:lnTo>
                  <a:lnTo>
                    <a:pt x="0" y="47526"/>
                  </a:lnTo>
                  <a:lnTo>
                    <a:pt x="41624" y="89824"/>
                  </a:lnTo>
                  <a:lnTo>
                    <a:pt x="81534" y="39637"/>
                  </a:lnTo>
                  <a:lnTo>
                    <a:pt x="77819" y="2851"/>
                  </a:lnTo>
                  <a:close/>
                </a:path>
              </a:pathLst>
            </a:custGeom>
            <a:solidFill>
              <a:srgbClr val="5757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="" xmlns:a16="http://schemas.microsoft.com/office/drawing/2014/main" id="{018F255B-B00A-A84C-81FB-A8E7E0D6708D}"/>
                </a:ext>
              </a:extLst>
            </p:cNvPr>
            <p:cNvSpPr/>
            <p:nvPr/>
          </p:nvSpPr>
          <p:spPr>
            <a:xfrm>
              <a:off x="3995354" y="3059385"/>
              <a:ext cx="186880" cy="259872"/>
            </a:xfrm>
            <a:custGeom>
              <a:avLst/>
              <a:gdLst>
                <a:gd name="connsiteX0" fmla="*/ 186880 w 186880"/>
                <a:gd name="connsiteY0" fmla="*/ 118245 h 259872"/>
                <a:gd name="connsiteX1" fmla="*/ 91440 w 186880"/>
                <a:gd name="connsiteY1" fmla="*/ 259872 h 259872"/>
                <a:gd name="connsiteX2" fmla="*/ 0 w 186880"/>
                <a:gd name="connsiteY2" fmla="*/ 118245 h 259872"/>
                <a:gd name="connsiteX3" fmla="*/ 91440 w 186880"/>
                <a:gd name="connsiteY3" fmla="*/ 0 h 259872"/>
                <a:gd name="connsiteX4" fmla="*/ 186880 w 186880"/>
                <a:gd name="connsiteY4" fmla="*/ 118245 h 259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880" h="259872">
                  <a:moveTo>
                    <a:pt x="186880" y="118245"/>
                  </a:moveTo>
                  <a:lnTo>
                    <a:pt x="91440" y="259872"/>
                  </a:lnTo>
                  <a:lnTo>
                    <a:pt x="0" y="118245"/>
                  </a:lnTo>
                  <a:lnTo>
                    <a:pt x="91440" y="0"/>
                  </a:lnTo>
                  <a:lnTo>
                    <a:pt x="186880" y="118245"/>
                  </a:ln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 56">
              <a:extLst>
                <a:ext uri="{FF2B5EF4-FFF2-40B4-BE49-F238E27FC236}">
                  <a16:creationId xmlns="" xmlns:a16="http://schemas.microsoft.com/office/drawing/2014/main" id="{D32A997E-68C9-CF49-8099-3F8B98990D36}"/>
                </a:ext>
              </a:extLst>
            </p:cNvPr>
            <p:cNvSpPr/>
            <p:nvPr/>
          </p:nvSpPr>
          <p:spPr>
            <a:xfrm>
              <a:off x="3803138" y="2979296"/>
              <a:ext cx="620514" cy="295190"/>
            </a:xfrm>
            <a:custGeom>
              <a:avLst/>
              <a:gdLst>
                <a:gd name="connsiteX0" fmla="*/ 434487 w 620514"/>
                <a:gd name="connsiteY0" fmla="*/ 295174 h 295190"/>
                <a:gd name="connsiteX1" fmla="*/ 441345 w 620514"/>
                <a:gd name="connsiteY1" fmla="*/ 292798 h 295190"/>
                <a:gd name="connsiteX2" fmla="*/ 619653 w 620514"/>
                <a:gd name="connsiteY2" fmla="*/ 15056 h 295190"/>
                <a:gd name="connsiteX3" fmla="*/ 613652 w 620514"/>
                <a:gd name="connsiteY3" fmla="*/ 798 h 295190"/>
                <a:gd name="connsiteX4" fmla="*/ 599365 w 620514"/>
                <a:gd name="connsiteY4" fmla="*/ 6787 h 295190"/>
                <a:gd name="connsiteX5" fmla="*/ 436392 w 620514"/>
                <a:gd name="connsiteY5" fmla="*/ 268370 h 295190"/>
                <a:gd name="connsiteX6" fmla="*/ 292660 w 620514"/>
                <a:gd name="connsiteY6" fmla="*/ 73608 h 295190"/>
                <a:gd name="connsiteX7" fmla="*/ 283706 w 620514"/>
                <a:gd name="connsiteY7" fmla="*/ 69141 h 295190"/>
                <a:gd name="connsiteX8" fmla="*/ 274943 w 620514"/>
                <a:gd name="connsiteY8" fmla="*/ 73798 h 295190"/>
                <a:gd name="connsiteX9" fmla="*/ 140831 w 620514"/>
                <a:gd name="connsiteY9" fmla="*/ 263902 h 295190"/>
                <a:gd name="connsiteX10" fmla="*/ 21293 w 620514"/>
                <a:gd name="connsiteY10" fmla="*/ 38249 h 295190"/>
                <a:gd name="connsiteX11" fmla="*/ 7416 w 620514"/>
                <a:gd name="connsiteY11" fmla="*/ 31379 h 295190"/>
                <a:gd name="connsiteX12" fmla="*/ 531 w 620514"/>
                <a:gd name="connsiteY12" fmla="*/ 45227 h 295190"/>
                <a:gd name="connsiteX13" fmla="*/ 1766 w 620514"/>
                <a:gd name="connsiteY13" fmla="*/ 47754 h 295190"/>
                <a:gd name="connsiteX14" fmla="*/ 130163 w 620514"/>
                <a:gd name="connsiteY14" fmla="*/ 289471 h 295190"/>
                <a:gd name="connsiteX15" fmla="*/ 139688 w 620514"/>
                <a:gd name="connsiteY15" fmla="*/ 295079 h 295190"/>
                <a:gd name="connsiteX16" fmla="*/ 149213 w 620514"/>
                <a:gd name="connsiteY16" fmla="*/ 290422 h 295190"/>
                <a:gd name="connsiteX17" fmla="*/ 284659 w 620514"/>
                <a:gd name="connsiteY17" fmla="*/ 98702 h 295190"/>
                <a:gd name="connsiteX18" fmla="*/ 426296 w 620514"/>
                <a:gd name="connsiteY18" fmla="*/ 290612 h 295190"/>
                <a:gd name="connsiteX19" fmla="*/ 433630 w 620514"/>
                <a:gd name="connsiteY19" fmla="*/ 294984 h 295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20514" h="295190">
                  <a:moveTo>
                    <a:pt x="434487" y="295174"/>
                  </a:moveTo>
                  <a:cubicBezTo>
                    <a:pt x="436972" y="295154"/>
                    <a:pt x="439382" y="294319"/>
                    <a:pt x="441345" y="292798"/>
                  </a:cubicBezTo>
                  <a:cubicBezTo>
                    <a:pt x="535833" y="217612"/>
                    <a:pt x="616319" y="23326"/>
                    <a:pt x="619653" y="15056"/>
                  </a:cubicBezTo>
                  <a:cubicBezTo>
                    <a:pt x="621941" y="9465"/>
                    <a:pt x="619255" y="3082"/>
                    <a:pt x="613652" y="798"/>
                  </a:cubicBezTo>
                  <a:cubicBezTo>
                    <a:pt x="608050" y="-1485"/>
                    <a:pt x="601653" y="1196"/>
                    <a:pt x="599365" y="6787"/>
                  </a:cubicBezTo>
                  <a:cubicBezTo>
                    <a:pt x="598603" y="8688"/>
                    <a:pt x="523165" y="191663"/>
                    <a:pt x="436392" y="268370"/>
                  </a:cubicBezTo>
                  <a:lnTo>
                    <a:pt x="292660" y="73608"/>
                  </a:lnTo>
                  <a:cubicBezTo>
                    <a:pt x="290593" y="70740"/>
                    <a:pt x="287245" y="69070"/>
                    <a:pt x="283706" y="69141"/>
                  </a:cubicBezTo>
                  <a:cubicBezTo>
                    <a:pt x="280211" y="69222"/>
                    <a:pt x="276961" y="70950"/>
                    <a:pt x="274943" y="73798"/>
                  </a:cubicBezTo>
                  <a:lnTo>
                    <a:pt x="140831" y="263902"/>
                  </a:lnTo>
                  <a:cubicBezTo>
                    <a:pt x="120353" y="227117"/>
                    <a:pt x="66536" y="129118"/>
                    <a:pt x="21293" y="38249"/>
                  </a:cubicBezTo>
                  <a:cubicBezTo>
                    <a:pt x="19362" y="32528"/>
                    <a:pt x="13149" y="29452"/>
                    <a:pt x="7416" y="31379"/>
                  </a:cubicBezTo>
                  <a:cubicBezTo>
                    <a:pt x="1682" y="33306"/>
                    <a:pt x="-1400" y="39506"/>
                    <a:pt x="531" y="45227"/>
                  </a:cubicBezTo>
                  <a:cubicBezTo>
                    <a:pt x="832" y="46119"/>
                    <a:pt x="1247" y="46968"/>
                    <a:pt x="1766" y="47754"/>
                  </a:cubicBezTo>
                  <a:cubicBezTo>
                    <a:pt x="58916" y="162387"/>
                    <a:pt x="129497" y="288235"/>
                    <a:pt x="130163" y="289471"/>
                  </a:cubicBezTo>
                  <a:cubicBezTo>
                    <a:pt x="132090" y="292920"/>
                    <a:pt x="135731" y="295064"/>
                    <a:pt x="139688" y="295079"/>
                  </a:cubicBezTo>
                  <a:cubicBezTo>
                    <a:pt x="143467" y="295323"/>
                    <a:pt x="147091" y="293551"/>
                    <a:pt x="149213" y="290422"/>
                  </a:cubicBezTo>
                  <a:lnTo>
                    <a:pt x="284659" y="98702"/>
                  </a:lnTo>
                  <a:lnTo>
                    <a:pt x="426296" y="290612"/>
                  </a:lnTo>
                  <a:cubicBezTo>
                    <a:pt x="428031" y="293016"/>
                    <a:pt x="430686" y="294599"/>
                    <a:pt x="433630" y="294984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="" xmlns:a16="http://schemas.microsoft.com/office/drawing/2014/main" id="{DDC5F5B9-9E31-D048-A387-3B2DED3B8450}"/>
                </a:ext>
              </a:extLst>
            </p:cNvPr>
            <p:cNvSpPr/>
            <p:nvPr/>
          </p:nvSpPr>
          <p:spPr>
            <a:xfrm>
              <a:off x="4076079" y="2998673"/>
              <a:ext cx="21908" cy="71642"/>
            </a:xfrm>
            <a:custGeom>
              <a:avLst/>
              <a:gdLst>
                <a:gd name="connsiteX0" fmla="*/ 10956 w 21908"/>
                <a:gd name="connsiteY0" fmla="*/ 71626 h 71642"/>
                <a:gd name="connsiteX1" fmla="*/ 21815 w 21908"/>
                <a:gd name="connsiteY1" fmla="*/ 60695 h 71642"/>
                <a:gd name="connsiteX2" fmla="*/ 21815 w 21908"/>
                <a:gd name="connsiteY2" fmla="*/ 11933 h 71642"/>
                <a:gd name="connsiteX3" fmla="*/ 11929 w 21908"/>
                <a:gd name="connsiteY3" fmla="*/ 32 h 71642"/>
                <a:gd name="connsiteX4" fmla="*/ 3 w 21908"/>
                <a:gd name="connsiteY4" fmla="*/ 9897 h 71642"/>
                <a:gd name="connsiteX5" fmla="*/ 3 w 21908"/>
                <a:gd name="connsiteY5" fmla="*/ 11933 h 71642"/>
                <a:gd name="connsiteX6" fmla="*/ 3 w 21908"/>
                <a:gd name="connsiteY6" fmla="*/ 60695 h 71642"/>
                <a:gd name="connsiteX7" fmla="*/ 10956 w 21908"/>
                <a:gd name="connsiteY7" fmla="*/ 71626 h 71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908" h="71642">
                  <a:moveTo>
                    <a:pt x="10956" y="71626"/>
                  </a:moveTo>
                  <a:cubicBezTo>
                    <a:pt x="16969" y="71574"/>
                    <a:pt x="21815" y="66695"/>
                    <a:pt x="21815" y="60695"/>
                  </a:cubicBezTo>
                  <a:lnTo>
                    <a:pt x="21815" y="11933"/>
                  </a:lnTo>
                  <a:cubicBezTo>
                    <a:pt x="22378" y="5923"/>
                    <a:pt x="17952" y="594"/>
                    <a:pt x="11929" y="32"/>
                  </a:cubicBezTo>
                  <a:cubicBezTo>
                    <a:pt x="5906" y="-531"/>
                    <a:pt x="566" y="3886"/>
                    <a:pt x="3" y="9897"/>
                  </a:cubicBezTo>
                  <a:cubicBezTo>
                    <a:pt x="-61" y="10574"/>
                    <a:pt x="-61" y="11256"/>
                    <a:pt x="3" y="11933"/>
                  </a:cubicBezTo>
                  <a:lnTo>
                    <a:pt x="3" y="60695"/>
                  </a:lnTo>
                  <a:cubicBezTo>
                    <a:pt x="3" y="66732"/>
                    <a:pt x="4907" y="71626"/>
                    <a:pt x="10956" y="71626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="" xmlns:a16="http://schemas.microsoft.com/office/drawing/2014/main" id="{CCAB848C-991A-FD4F-B207-971282E08F0C}"/>
                </a:ext>
              </a:extLst>
            </p:cNvPr>
            <p:cNvSpPr/>
            <p:nvPr/>
          </p:nvSpPr>
          <p:spPr>
            <a:xfrm>
              <a:off x="3746552" y="2452267"/>
              <a:ext cx="88306" cy="183389"/>
            </a:xfrm>
            <a:custGeom>
              <a:avLst/>
              <a:gdLst>
                <a:gd name="connsiteX0" fmla="*/ 88262 w 88306"/>
                <a:gd name="connsiteY0" fmla="*/ 25669 h 183389"/>
                <a:gd name="connsiteX1" fmla="*/ 11585 w 88306"/>
                <a:gd name="connsiteY1" fmla="*/ 25669 h 183389"/>
                <a:gd name="connsiteX2" fmla="*/ 79689 w 88306"/>
                <a:gd name="connsiteY2" fmla="*/ 181269 h 183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306" h="183389">
                  <a:moveTo>
                    <a:pt x="88262" y="25669"/>
                  </a:moveTo>
                  <a:cubicBezTo>
                    <a:pt x="88262" y="25669"/>
                    <a:pt x="39208" y="-32123"/>
                    <a:pt x="11585" y="25669"/>
                  </a:cubicBezTo>
                  <a:cubicBezTo>
                    <a:pt x="-16037" y="83460"/>
                    <a:pt x="5108" y="200469"/>
                    <a:pt x="79689" y="181269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 59">
              <a:extLst>
                <a:ext uri="{FF2B5EF4-FFF2-40B4-BE49-F238E27FC236}">
                  <a16:creationId xmlns="" xmlns:a16="http://schemas.microsoft.com/office/drawing/2014/main" id="{C38DC366-DEB1-5445-9B8A-96218069F4AE}"/>
                </a:ext>
              </a:extLst>
            </p:cNvPr>
            <p:cNvSpPr/>
            <p:nvPr/>
          </p:nvSpPr>
          <p:spPr>
            <a:xfrm>
              <a:off x="3782566" y="2139913"/>
              <a:ext cx="521125" cy="718342"/>
            </a:xfrm>
            <a:custGeom>
              <a:avLst/>
              <a:gdLst>
                <a:gd name="connsiteX0" fmla="*/ -45 w 521125"/>
                <a:gd name="connsiteY0" fmla="*/ 540673 h 718342"/>
                <a:gd name="connsiteX1" fmla="*/ 185312 w 521125"/>
                <a:gd name="connsiteY1" fmla="*/ 718325 h 718342"/>
                <a:gd name="connsiteX2" fmla="*/ 501923 w 521125"/>
                <a:gd name="connsiteY2" fmla="*/ 566242 h 718342"/>
                <a:gd name="connsiteX3" fmla="*/ 501923 w 521125"/>
                <a:gd name="connsiteY3" fmla="*/ 566242 h 718342"/>
                <a:gd name="connsiteX4" fmla="*/ 503923 w 521125"/>
                <a:gd name="connsiteY4" fmla="*/ 528887 h 718342"/>
                <a:gd name="connsiteX5" fmla="*/ 514400 w 521125"/>
                <a:gd name="connsiteY5" fmla="*/ 334601 h 718342"/>
                <a:gd name="connsiteX6" fmla="*/ 520020 w 521125"/>
                <a:gd name="connsiteY6" fmla="*/ 230804 h 718342"/>
                <a:gd name="connsiteX7" fmla="*/ 365810 w 521125"/>
                <a:gd name="connsiteY7" fmla="*/ 9998 h 718342"/>
                <a:gd name="connsiteX8" fmla="*/ 52247 w 521125"/>
                <a:gd name="connsiteY8" fmla="*/ 74348 h 718342"/>
                <a:gd name="connsiteX9" fmla="*/ 46532 w 521125"/>
                <a:gd name="connsiteY9" fmla="*/ 81097 h 718342"/>
                <a:gd name="connsiteX10" fmla="*/ 11480 w 521125"/>
                <a:gd name="connsiteY10" fmla="*/ 168165 h 718342"/>
                <a:gd name="connsiteX11" fmla="*/ 5765 w 521125"/>
                <a:gd name="connsiteY11" fmla="*/ 354561 h 718342"/>
                <a:gd name="connsiteX12" fmla="*/ 4337 w 521125"/>
                <a:gd name="connsiteY12" fmla="*/ 400281 h 718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1125" h="718342">
                  <a:moveTo>
                    <a:pt x="-45" y="540673"/>
                  </a:moveTo>
                  <a:cubicBezTo>
                    <a:pt x="-45" y="540673"/>
                    <a:pt x="-45" y="718706"/>
                    <a:pt x="185312" y="718325"/>
                  </a:cubicBezTo>
                  <a:cubicBezTo>
                    <a:pt x="370668" y="717945"/>
                    <a:pt x="495350" y="573466"/>
                    <a:pt x="501923" y="566242"/>
                  </a:cubicBezTo>
                  <a:lnTo>
                    <a:pt x="501923" y="566242"/>
                  </a:lnTo>
                  <a:lnTo>
                    <a:pt x="503923" y="528887"/>
                  </a:lnTo>
                  <a:lnTo>
                    <a:pt x="514400" y="334601"/>
                  </a:lnTo>
                  <a:lnTo>
                    <a:pt x="520020" y="230804"/>
                  </a:lnTo>
                  <a:cubicBezTo>
                    <a:pt x="520020" y="230804"/>
                    <a:pt x="543833" y="44217"/>
                    <a:pt x="365810" y="9998"/>
                  </a:cubicBezTo>
                  <a:cubicBezTo>
                    <a:pt x="235699" y="-14906"/>
                    <a:pt x="113779" y="6671"/>
                    <a:pt x="52247" y="74348"/>
                  </a:cubicBezTo>
                  <a:cubicBezTo>
                    <a:pt x="50247" y="76534"/>
                    <a:pt x="48342" y="78816"/>
                    <a:pt x="46532" y="81097"/>
                  </a:cubicBezTo>
                  <a:cubicBezTo>
                    <a:pt x="26364" y="105956"/>
                    <a:pt x="14152" y="136291"/>
                    <a:pt x="11480" y="168165"/>
                  </a:cubicBezTo>
                  <a:lnTo>
                    <a:pt x="5765" y="354561"/>
                  </a:lnTo>
                  <a:lnTo>
                    <a:pt x="4337" y="400281"/>
                  </a:lnTo>
                  <a:close/>
                </a:path>
              </a:pathLst>
            </a:custGeom>
            <a:solidFill>
              <a:srgbClr val="FFB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="" xmlns:a16="http://schemas.microsoft.com/office/drawing/2014/main" id="{A5D79C67-DE65-9B43-8FFF-B6A42F52F075}"/>
                </a:ext>
              </a:extLst>
            </p:cNvPr>
            <p:cNvSpPr/>
            <p:nvPr/>
          </p:nvSpPr>
          <p:spPr>
            <a:xfrm>
              <a:off x="3984584" y="2307646"/>
              <a:ext cx="146514" cy="86510"/>
            </a:xfrm>
            <a:custGeom>
              <a:avLst/>
              <a:gdLst>
                <a:gd name="connsiteX0" fmla="*/ 11392 w 146514"/>
                <a:gd name="connsiteY0" fmla="*/ 53280 h 86510"/>
                <a:gd name="connsiteX1" fmla="*/ 135217 w 146514"/>
                <a:gd name="connsiteY1" fmla="*/ 74191 h 86510"/>
                <a:gd name="connsiteX2" fmla="*/ 38062 w 146514"/>
                <a:gd name="connsiteY2" fmla="*/ 146 h 86510"/>
                <a:gd name="connsiteX3" fmla="*/ 11392 w 146514"/>
                <a:gd name="connsiteY3" fmla="*/ 53280 h 8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514" h="86510">
                  <a:moveTo>
                    <a:pt x="11392" y="53280"/>
                  </a:moveTo>
                  <a:cubicBezTo>
                    <a:pt x="11392" y="53280"/>
                    <a:pt x="89211" y="111072"/>
                    <a:pt x="135217" y="74191"/>
                  </a:cubicBezTo>
                  <a:cubicBezTo>
                    <a:pt x="181223" y="37311"/>
                    <a:pt x="73590" y="-2896"/>
                    <a:pt x="38062" y="146"/>
                  </a:cubicBezTo>
                  <a:cubicBezTo>
                    <a:pt x="2534" y="3188"/>
                    <a:pt x="-12135" y="40163"/>
                    <a:pt x="11392" y="53280"/>
                  </a:cubicBez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="" xmlns:a16="http://schemas.microsoft.com/office/drawing/2014/main" id="{4C8BEBA7-7FB3-674B-B0C0-100B59962426}"/>
                </a:ext>
              </a:extLst>
            </p:cNvPr>
            <p:cNvSpPr/>
            <p:nvPr/>
          </p:nvSpPr>
          <p:spPr>
            <a:xfrm>
              <a:off x="3775790" y="2307646"/>
              <a:ext cx="146344" cy="86510"/>
            </a:xfrm>
            <a:custGeom>
              <a:avLst/>
              <a:gdLst>
                <a:gd name="connsiteX0" fmla="*/ 135032 w 146344"/>
                <a:gd name="connsiteY0" fmla="*/ 53280 h 86510"/>
                <a:gd name="connsiteX1" fmla="*/ 11207 w 146344"/>
                <a:gd name="connsiteY1" fmla="*/ 74191 h 86510"/>
                <a:gd name="connsiteX2" fmla="*/ 108362 w 146344"/>
                <a:gd name="connsiteY2" fmla="*/ 146 h 86510"/>
                <a:gd name="connsiteX3" fmla="*/ 135032 w 146344"/>
                <a:gd name="connsiteY3" fmla="*/ 53280 h 8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344" h="86510">
                  <a:moveTo>
                    <a:pt x="135032" y="53280"/>
                  </a:moveTo>
                  <a:cubicBezTo>
                    <a:pt x="135032" y="53280"/>
                    <a:pt x="57213" y="111072"/>
                    <a:pt x="11207" y="74191"/>
                  </a:cubicBezTo>
                  <a:cubicBezTo>
                    <a:pt x="-34798" y="37311"/>
                    <a:pt x="72834" y="-2896"/>
                    <a:pt x="108362" y="146"/>
                  </a:cubicBezTo>
                  <a:cubicBezTo>
                    <a:pt x="143891" y="3188"/>
                    <a:pt x="158178" y="40163"/>
                    <a:pt x="135032" y="53280"/>
                  </a:cubicBez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="" xmlns:a16="http://schemas.microsoft.com/office/drawing/2014/main" id="{D2D9C360-5D54-7E48-9127-8982543BA48D}"/>
                </a:ext>
              </a:extLst>
            </p:cNvPr>
            <p:cNvSpPr/>
            <p:nvPr/>
          </p:nvSpPr>
          <p:spPr>
            <a:xfrm>
              <a:off x="3945879" y="2672487"/>
              <a:ext cx="82309" cy="31531"/>
            </a:xfrm>
            <a:custGeom>
              <a:avLst/>
              <a:gdLst>
                <a:gd name="connsiteX0" fmla="*/ 26380 w 82309"/>
                <a:gd name="connsiteY0" fmla="*/ 31387 h 31531"/>
                <a:gd name="connsiteX1" fmla="*/ 79434 w 82309"/>
                <a:gd name="connsiteY1" fmla="*/ 14372 h 31531"/>
                <a:gd name="connsiteX2" fmla="*/ 80292 w 82309"/>
                <a:gd name="connsiteY2" fmla="*/ 2871 h 31531"/>
                <a:gd name="connsiteX3" fmla="*/ 68671 w 82309"/>
                <a:gd name="connsiteY3" fmla="*/ 1920 h 31531"/>
                <a:gd name="connsiteX4" fmla="*/ 11521 w 82309"/>
                <a:gd name="connsiteY4" fmla="*/ 10760 h 31531"/>
                <a:gd name="connsiteX5" fmla="*/ 663 w 82309"/>
                <a:gd name="connsiteY5" fmla="*/ 14943 h 31531"/>
                <a:gd name="connsiteX6" fmla="*/ 4854 w 82309"/>
                <a:gd name="connsiteY6" fmla="*/ 25778 h 31531"/>
                <a:gd name="connsiteX7" fmla="*/ 26380 w 82309"/>
                <a:gd name="connsiteY7" fmla="*/ 31387 h 31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309" h="31531">
                  <a:moveTo>
                    <a:pt x="26380" y="31387"/>
                  </a:moveTo>
                  <a:cubicBezTo>
                    <a:pt x="45569" y="32491"/>
                    <a:pt x="64483" y="26425"/>
                    <a:pt x="79434" y="14372"/>
                  </a:cubicBezTo>
                  <a:cubicBezTo>
                    <a:pt x="82843" y="11427"/>
                    <a:pt x="83227" y="6287"/>
                    <a:pt x="80292" y="2871"/>
                  </a:cubicBezTo>
                  <a:cubicBezTo>
                    <a:pt x="77334" y="-572"/>
                    <a:pt x="72151" y="-996"/>
                    <a:pt x="68671" y="1920"/>
                  </a:cubicBezTo>
                  <a:cubicBezTo>
                    <a:pt x="52692" y="15114"/>
                    <a:pt x="30753" y="18507"/>
                    <a:pt x="11521" y="10760"/>
                  </a:cubicBezTo>
                  <a:cubicBezTo>
                    <a:pt x="7365" y="8923"/>
                    <a:pt x="2504" y="10795"/>
                    <a:pt x="663" y="14943"/>
                  </a:cubicBezTo>
                  <a:cubicBezTo>
                    <a:pt x="-1179" y="19090"/>
                    <a:pt x="698" y="23941"/>
                    <a:pt x="4854" y="25778"/>
                  </a:cubicBezTo>
                  <a:cubicBezTo>
                    <a:pt x="11678" y="28798"/>
                    <a:pt x="18948" y="30692"/>
                    <a:pt x="26380" y="31387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="" xmlns:a16="http://schemas.microsoft.com/office/drawing/2014/main" id="{ACD64A27-0F23-9C4A-8959-B8C93346B0EB}"/>
                </a:ext>
              </a:extLst>
            </p:cNvPr>
            <p:cNvSpPr/>
            <p:nvPr/>
          </p:nvSpPr>
          <p:spPr>
            <a:xfrm>
              <a:off x="3882769" y="2576711"/>
              <a:ext cx="170402" cy="83962"/>
            </a:xfrm>
            <a:custGeom>
              <a:avLst/>
              <a:gdLst>
                <a:gd name="connsiteX0" fmla="*/ 170357 w 170402"/>
                <a:gd name="connsiteY0" fmla="*/ -17 h 83962"/>
                <a:gd name="connsiteX1" fmla="*/ -45 w 170402"/>
                <a:gd name="connsiteY1" fmla="*/ 17663 h 83962"/>
                <a:gd name="connsiteX2" fmla="*/ 105492 w 170402"/>
                <a:gd name="connsiteY2" fmla="*/ 80492 h 83962"/>
                <a:gd name="connsiteX3" fmla="*/ 170357 w 170402"/>
                <a:gd name="connsiteY3" fmla="*/ -17 h 83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402" h="83962">
                  <a:moveTo>
                    <a:pt x="170357" y="-17"/>
                  </a:moveTo>
                  <a:cubicBezTo>
                    <a:pt x="170357" y="-17"/>
                    <a:pt x="57105" y="22796"/>
                    <a:pt x="-45" y="17663"/>
                  </a:cubicBezTo>
                  <a:cubicBezTo>
                    <a:pt x="-45" y="17663"/>
                    <a:pt x="21196" y="101784"/>
                    <a:pt x="105492" y="80492"/>
                  </a:cubicBezTo>
                  <a:cubicBezTo>
                    <a:pt x="142987" y="71565"/>
                    <a:pt x="169672" y="38444"/>
                    <a:pt x="170357" y="-1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="" xmlns:a16="http://schemas.microsoft.com/office/drawing/2014/main" id="{C2C607D7-C0BD-C14C-B409-D1A09E0109FD}"/>
                </a:ext>
              </a:extLst>
            </p:cNvPr>
            <p:cNvSpPr/>
            <p:nvPr/>
          </p:nvSpPr>
          <p:spPr>
            <a:xfrm>
              <a:off x="3829143" y="2127396"/>
              <a:ext cx="474790" cy="390368"/>
            </a:xfrm>
            <a:custGeom>
              <a:avLst/>
              <a:gdLst>
                <a:gd name="connsiteX0" fmla="*/ -45 w 474790"/>
                <a:gd name="connsiteY0" fmla="*/ 93709 h 390368"/>
                <a:gd name="connsiteX1" fmla="*/ 95205 w 474790"/>
                <a:gd name="connsiteY1" fmla="*/ 112719 h 390368"/>
                <a:gd name="connsiteX2" fmla="*/ 298945 w 474790"/>
                <a:gd name="connsiteY2" fmla="*/ 82493 h 390368"/>
                <a:gd name="connsiteX3" fmla="*/ 380479 w 474790"/>
                <a:gd name="connsiteY3" fmla="*/ 125646 h 390368"/>
                <a:gd name="connsiteX4" fmla="*/ 385337 w 474790"/>
                <a:gd name="connsiteY4" fmla="*/ 218702 h 390368"/>
                <a:gd name="connsiteX5" fmla="*/ 378098 w 474790"/>
                <a:gd name="connsiteY5" fmla="*/ 305199 h 390368"/>
                <a:gd name="connsiteX6" fmla="*/ 386956 w 474790"/>
                <a:gd name="connsiteY6" fmla="*/ 354626 h 390368"/>
                <a:gd name="connsiteX7" fmla="*/ 402884 w 474790"/>
                <a:gd name="connsiteY7" fmla="*/ 388744 h 390368"/>
                <a:gd name="connsiteX8" fmla="*/ 416959 w 474790"/>
                <a:gd name="connsiteY8" fmla="*/ 389891 h 390368"/>
                <a:gd name="connsiteX9" fmla="*/ 416960 w 474790"/>
                <a:gd name="connsiteY9" fmla="*/ 389891 h 390368"/>
                <a:gd name="connsiteX10" fmla="*/ 467823 w 474790"/>
                <a:gd name="connsiteY10" fmla="*/ 347212 h 390368"/>
                <a:gd name="connsiteX11" fmla="*/ 473443 w 474790"/>
                <a:gd name="connsiteY11" fmla="*/ 243415 h 390368"/>
                <a:gd name="connsiteX12" fmla="*/ 321043 w 474790"/>
                <a:gd name="connsiteY12" fmla="*/ 7877 h 390368"/>
                <a:gd name="connsiteX13" fmla="*/ 5289 w 474790"/>
                <a:gd name="connsiteY13" fmla="*/ 86770 h 390368"/>
                <a:gd name="connsiteX14" fmla="*/ -45 w 474790"/>
                <a:gd name="connsiteY14" fmla="*/ 93709 h 390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74790" h="390368">
                  <a:moveTo>
                    <a:pt x="-45" y="93709"/>
                  </a:moveTo>
                  <a:cubicBezTo>
                    <a:pt x="29006" y="83443"/>
                    <a:pt x="50057" y="92948"/>
                    <a:pt x="95205" y="112719"/>
                  </a:cubicBezTo>
                  <a:cubicBezTo>
                    <a:pt x="160832" y="141235"/>
                    <a:pt x="234175" y="115571"/>
                    <a:pt x="298945" y="82493"/>
                  </a:cubicBezTo>
                  <a:cubicBezTo>
                    <a:pt x="363715" y="49414"/>
                    <a:pt x="402577" y="95420"/>
                    <a:pt x="380479" y="125646"/>
                  </a:cubicBezTo>
                  <a:cubicBezTo>
                    <a:pt x="358381" y="155873"/>
                    <a:pt x="360857" y="180206"/>
                    <a:pt x="385337" y="218702"/>
                  </a:cubicBezTo>
                  <a:cubicBezTo>
                    <a:pt x="409816" y="257198"/>
                    <a:pt x="339045" y="275068"/>
                    <a:pt x="378098" y="305199"/>
                  </a:cubicBezTo>
                  <a:cubicBezTo>
                    <a:pt x="394576" y="317936"/>
                    <a:pt x="393623" y="336947"/>
                    <a:pt x="386956" y="354626"/>
                  </a:cubicBezTo>
                  <a:cubicBezTo>
                    <a:pt x="381913" y="368437"/>
                    <a:pt x="389045" y="383712"/>
                    <a:pt x="402884" y="388744"/>
                  </a:cubicBezTo>
                  <a:cubicBezTo>
                    <a:pt x="407387" y="390381"/>
                    <a:pt x="412250" y="390778"/>
                    <a:pt x="416959" y="389891"/>
                  </a:cubicBezTo>
                  <a:lnTo>
                    <a:pt x="416960" y="389891"/>
                  </a:lnTo>
                  <a:cubicBezTo>
                    <a:pt x="438105" y="384568"/>
                    <a:pt x="467823" y="347212"/>
                    <a:pt x="467823" y="347212"/>
                  </a:cubicBezTo>
                  <a:lnTo>
                    <a:pt x="473443" y="243415"/>
                  </a:lnTo>
                  <a:cubicBezTo>
                    <a:pt x="473443" y="243415"/>
                    <a:pt x="499256" y="42000"/>
                    <a:pt x="321043" y="7877"/>
                  </a:cubicBezTo>
                  <a:cubicBezTo>
                    <a:pt x="191027" y="-17027"/>
                    <a:pt x="66821" y="19093"/>
                    <a:pt x="5289" y="86770"/>
                  </a:cubicBezTo>
                  <a:cubicBezTo>
                    <a:pt x="3670" y="89051"/>
                    <a:pt x="1765" y="91427"/>
                    <a:pt x="-45" y="93709"/>
                  </a:cubicBez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="" xmlns:a16="http://schemas.microsoft.com/office/drawing/2014/main" id="{564237F5-3E44-4349-965F-F4ECB494DC96}"/>
                </a:ext>
              </a:extLst>
            </p:cNvPr>
            <p:cNvSpPr/>
            <p:nvPr/>
          </p:nvSpPr>
          <p:spPr>
            <a:xfrm>
              <a:off x="4030406" y="2494111"/>
              <a:ext cx="119443" cy="46860"/>
            </a:xfrm>
            <a:custGeom>
              <a:avLst/>
              <a:gdLst>
                <a:gd name="connsiteX0" fmla="*/ -45 w 119443"/>
                <a:gd name="connsiteY0" fmla="*/ 23366 h 46860"/>
                <a:gd name="connsiteX1" fmla="*/ 59677 w 119443"/>
                <a:gd name="connsiteY1" fmla="*/ 46844 h 46860"/>
                <a:gd name="connsiteX2" fmla="*/ 119399 w 119443"/>
                <a:gd name="connsiteY2" fmla="*/ 23366 h 46860"/>
                <a:gd name="connsiteX3" fmla="*/ 59677 w 119443"/>
                <a:gd name="connsiteY3" fmla="*/ -17 h 46860"/>
                <a:gd name="connsiteX4" fmla="*/ -45 w 119443"/>
                <a:gd name="connsiteY4" fmla="*/ 23366 h 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443" h="46860">
                  <a:moveTo>
                    <a:pt x="-45" y="23366"/>
                  </a:moveTo>
                  <a:cubicBezTo>
                    <a:pt x="-45" y="36388"/>
                    <a:pt x="26720" y="46844"/>
                    <a:pt x="59677" y="46844"/>
                  </a:cubicBezTo>
                  <a:cubicBezTo>
                    <a:pt x="92633" y="46844"/>
                    <a:pt x="119399" y="36388"/>
                    <a:pt x="119399" y="23366"/>
                  </a:cubicBezTo>
                  <a:cubicBezTo>
                    <a:pt x="119399" y="10344"/>
                    <a:pt x="92729" y="-17"/>
                    <a:pt x="59677" y="-17"/>
                  </a:cubicBezTo>
                  <a:cubicBezTo>
                    <a:pt x="26625" y="-17"/>
                    <a:pt x="-45" y="10439"/>
                    <a:pt x="-45" y="23366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="" xmlns:a16="http://schemas.microsoft.com/office/drawing/2014/main" id="{18439C28-9EDC-E740-A18F-4C0611CD6A8C}"/>
                </a:ext>
              </a:extLst>
            </p:cNvPr>
            <p:cNvSpPr/>
            <p:nvPr/>
          </p:nvSpPr>
          <p:spPr>
            <a:xfrm>
              <a:off x="3786947" y="2494015"/>
              <a:ext cx="74104" cy="46957"/>
            </a:xfrm>
            <a:custGeom>
              <a:avLst/>
              <a:gdLst>
                <a:gd name="connsiteX0" fmla="*/ -45 w 74104"/>
                <a:gd name="connsiteY0" fmla="*/ 46274 h 46957"/>
                <a:gd name="connsiteX1" fmla="*/ 14338 w 74104"/>
                <a:gd name="connsiteY1" fmla="*/ 46939 h 46957"/>
                <a:gd name="connsiteX2" fmla="*/ 74060 w 74104"/>
                <a:gd name="connsiteY2" fmla="*/ 23461 h 46957"/>
                <a:gd name="connsiteX3" fmla="*/ 14338 w 74104"/>
                <a:gd name="connsiteY3" fmla="*/ -17 h 46957"/>
                <a:gd name="connsiteX4" fmla="*/ 1384 w 74104"/>
                <a:gd name="connsiteY4" fmla="*/ 554 h 46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104" h="46957">
                  <a:moveTo>
                    <a:pt x="-45" y="46274"/>
                  </a:moveTo>
                  <a:cubicBezTo>
                    <a:pt x="4735" y="46741"/>
                    <a:pt x="9535" y="46964"/>
                    <a:pt x="14338" y="46939"/>
                  </a:cubicBezTo>
                  <a:cubicBezTo>
                    <a:pt x="47294" y="46939"/>
                    <a:pt x="74060" y="36483"/>
                    <a:pt x="74060" y="23461"/>
                  </a:cubicBezTo>
                  <a:cubicBezTo>
                    <a:pt x="74060" y="10439"/>
                    <a:pt x="47104" y="-17"/>
                    <a:pt x="14338" y="-17"/>
                  </a:cubicBezTo>
                  <a:cubicBezTo>
                    <a:pt x="9861" y="-17"/>
                    <a:pt x="5480" y="-17"/>
                    <a:pt x="1384" y="554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="" xmlns:a16="http://schemas.microsoft.com/office/drawing/2014/main" id="{4578A623-62A4-BB4F-90A6-3538414D4EE1}"/>
                </a:ext>
              </a:extLst>
            </p:cNvPr>
            <p:cNvSpPr/>
            <p:nvPr/>
          </p:nvSpPr>
          <p:spPr>
            <a:xfrm>
              <a:off x="4004498" y="2413982"/>
              <a:ext cx="36195" cy="64445"/>
            </a:xfrm>
            <a:custGeom>
              <a:avLst/>
              <a:gdLst>
                <a:gd name="connsiteX0" fmla="*/ -45 w 36195"/>
                <a:gd name="connsiteY0" fmla="*/ 32206 h 64445"/>
                <a:gd name="connsiteX1" fmla="*/ 18053 w 36195"/>
                <a:gd name="connsiteY1" fmla="*/ 64429 h 64445"/>
                <a:gd name="connsiteX2" fmla="*/ 36150 w 36195"/>
                <a:gd name="connsiteY2" fmla="*/ 32206 h 64445"/>
                <a:gd name="connsiteX3" fmla="*/ 18053 w 36195"/>
                <a:gd name="connsiteY3" fmla="*/ -17 h 64445"/>
                <a:gd name="connsiteX4" fmla="*/ -45 w 36195"/>
                <a:gd name="connsiteY4" fmla="*/ 32206 h 64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" h="64445">
                  <a:moveTo>
                    <a:pt x="-45" y="32206"/>
                  </a:moveTo>
                  <a:cubicBezTo>
                    <a:pt x="-45" y="49981"/>
                    <a:pt x="8051" y="64429"/>
                    <a:pt x="18053" y="64429"/>
                  </a:cubicBezTo>
                  <a:cubicBezTo>
                    <a:pt x="28054" y="64429"/>
                    <a:pt x="36150" y="49981"/>
                    <a:pt x="36150" y="32206"/>
                  </a:cubicBezTo>
                  <a:cubicBezTo>
                    <a:pt x="36150" y="14431"/>
                    <a:pt x="28054" y="-17"/>
                    <a:pt x="18053" y="-17"/>
                  </a:cubicBezTo>
                  <a:cubicBezTo>
                    <a:pt x="8051" y="-17"/>
                    <a:pt x="-45" y="14431"/>
                    <a:pt x="-45" y="32206"/>
                  </a:cubicBez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="" xmlns:a16="http://schemas.microsoft.com/office/drawing/2014/main" id="{83163BBC-8FDD-544C-9216-682A61CDC9B9}"/>
                </a:ext>
              </a:extLst>
            </p:cNvPr>
            <p:cNvSpPr/>
            <p:nvPr/>
          </p:nvSpPr>
          <p:spPr>
            <a:xfrm>
              <a:off x="3825238" y="2413982"/>
              <a:ext cx="36099" cy="64445"/>
            </a:xfrm>
            <a:custGeom>
              <a:avLst/>
              <a:gdLst>
                <a:gd name="connsiteX0" fmla="*/ -45 w 36099"/>
                <a:gd name="connsiteY0" fmla="*/ 32206 h 64445"/>
                <a:gd name="connsiteX1" fmla="*/ 18053 w 36099"/>
                <a:gd name="connsiteY1" fmla="*/ 64429 h 64445"/>
                <a:gd name="connsiteX2" fmla="*/ 36055 w 36099"/>
                <a:gd name="connsiteY2" fmla="*/ 32206 h 64445"/>
                <a:gd name="connsiteX3" fmla="*/ 18338 w 36099"/>
                <a:gd name="connsiteY3" fmla="*/ -17 h 64445"/>
                <a:gd name="connsiteX4" fmla="*/ -45 w 36099"/>
                <a:gd name="connsiteY4" fmla="*/ 32206 h 64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099" h="64445">
                  <a:moveTo>
                    <a:pt x="-45" y="32206"/>
                  </a:moveTo>
                  <a:cubicBezTo>
                    <a:pt x="-45" y="49981"/>
                    <a:pt x="8051" y="64429"/>
                    <a:pt x="18053" y="64429"/>
                  </a:cubicBezTo>
                  <a:cubicBezTo>
                    <a:pt x="28054" y="64429"/>
                    <a:pt x="36055" y="49981"/>
                    <a:pt x="36055" y="32206"/>
                  </a:cubicBezTo>
                  <a:cubicBezTo>
                    <a:pt x="36055" y="14431"/>
                    <a:pt x="27863" y="-17"/>
                    <a:pt x="18338" y="-17"/>
                  </a:cubicBezTo>
                  <a:cubicBezTo>
                    <a:pt x="8813" y="-17"/>
                    <a:pt x="-45" y="14431"/>
                    <a:pt x="-45" y="32206"/>
                  </a:cubicBez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="" xmlns:a16="http://schemas.microsoft.com/office/drawing/2014/main" id="{F20DFE5D-4663-FB4C-8895-7CF521D62EF6}"/>
                </a:ext>
              </a:extLst>
            </p:cNvPr>
            <p:cNvSpPr/>
            <p:nvPr/>
          </p:nvSpPr>
          <p:spPr>
            <a:xfrm>
              <a:off x="4226431" y="2634692"/>
              <a:ext cx="60102" cy="72239"/>
            </a:xfrm>
            <a:custGeom>
              <a:avLst/>
              <a:gdLst>
                <a:gd name="connsiteX0" fmla="*/ -45 w 60102"/>
                <a:gd name="connsiteY0" fmla="*/ -17 h 72239"/>
                <a:gd name="connsiteX1" fmla="*/ 58058 w 60102"/>
                <a:gd name="connsiteY1" fmla="*/ 72223 h 72239"/>
                <a:gd name="connsiteX2" fmla="*/ 58058 w 60102"/>
                <a:gd name="connsiteY2" fmla="*/ 72223 h 72239"/>
                <a:gd name="connsiteX3" fmla="*/ 60058 w 60102"/>
                <a:gd name="connsiteY3" fmla="*/ 34867 h 72239"/>
                <a:gd name="connsiteX4" fmla="*/ -45 w 60102"/>
                <a:gd name="connsiteY4" fmla="*/ -17 h 7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102" h="72239">
                  <a:moveTo>
                    <a:pt x="-45" y="-17"/>
                  </a:moveTo>
                  <a:cubicBezTo>
                    <a:pt x="812" y="1980"/>
                    <a:pt x="24339" y="56349"/>
                    <a:pt x="58058" y="72223"/>
                  </a:cubicBezTo>
                  <a:lnTo>
                    <a:pt x="58058" y="72223"/>
                  </a:lnTo>
                  <a:lnTo>
                    <a:pt x="60058" y="34867"/>
                  </a:lnTo>
                  <a:cubicBezTo>
                    <a:pt x="37196" y="28963"/>
                    <a:pt x="16402" y="16895"/>
                    <a:pt x="-45" y="-17"/>
                  </a:cubicBez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="" xmlns:a16="http://schemas.microsoft.com/office/drawing/2014/main" id="{422C30C1-070B-9B42-9217-997E9D7D3FDB}"/>
                </a:ext>
              </a:extLst>
            </p:cNvPr>
            <p:cNvSpPr/>
            <p:nvPr/>
          </p:nvSpPr>
          <p:spPr>
            <a:xfrm>
              <a:off x="4259101" y="2461856"/>
              <a:ext cx="135734" cy="208151"/>
            </a:xfrm>
            <a:custGeom>
              <a:avLst/>
              <a:gdLst>
                <a:gd name="connsiteX0" fmla="*/ -45 w 135734"/>
                <a:gd name="connsiteY0" fmla="*/ 49252 h 208151"/>
                <a:gd name="connsiteX1" fmla="*/ 123780 w 135734"/>
                <a:gd name="connsiteY1" fmla="*/ 28816 h 208151"/>
                <a:gd name="connsiteX2" fmla="*/ -45 w 135734"/>
                <a:gd name="connsiteY2" fmla="*/ 196773 h 208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5734" h="208151">
                  <a:moveTo>
                    <a:pt x="-45" y="49252"/>
                  </a:moveTo>
                  <a:cubicBezTo>
                    <a:pt x="-45" y="49252"/>
                    <a:pt x="71297" y="-46370"/>
                    <a:pt x="123780" y="28816"/>
                  </a:cubicBezTo>
                  <a:cubicBezTo>
                    <a:pt x="166833" y="90695"/>
                    <a:pt x="85680" y="252093"/>
                    <a:pt x="-45" y="196773"/>
                  </a:cubicBezTo>
                  <a:close/>
                </a:path>
              </a:pathLst>
            </a:custGeom>
            <a:solidFill>
              <a:srgbClr val="FFB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="" xmlns:a16="http://schemas.microsoft.com/office/drawing/2014/main" id="{99439107-B237-EC47-A1FF-3E9BA9896619}"/>
                </a:ext>
              </a:extLst>
            </p:cNvPr>
            <p:cNvSpPr/>
            <p:nvPr/>
          </p:nvSpPr>
          <p:spPr>
            <a:xfrm>
              <a:off x="4261533" y="2510145"/>
              <a:ext cx="90674" cy="119319"/>
            </a:xfrm>
            <a:custGeom>
              <a:avLst/>
              <a:gdLst>
                <a:gd name="connsiteX0" fmla="*/ 7334 w 90674"/>
                <a:gd name="connsiteY0" fmla="*/ 119303 h 119319"/>
                <a:gd name="connsiteX1" fmla="*/ 14574 w 90674"/>
                <a:gd name="connsiteY1" fmla="*/ 112839 h 119319"/>
                <a:gd name="connsiteX2" fmla="*/ 85821 w 90674"/>
                <a:gd name="connsiteY2" fmla="*/ 14175 h 119319"/>
                <a:gd name="connsiteX3" fmla="*/ 90179 w 90674"/>
                <a:gd name="connsiteY3" fmla="*/ 4783 h 119319"/>
                <a:gd name="connsiteX4" fmla="*/ 80767 w 90674"/>
                <a:gd name="connsiteY4" fmla="*/ 434 h 119319"/>
                <a:gd name="connsiteX5" fmla="*/ 80391 w 90674"/>
                <a:gd name="connsiteY5" fmla="*/ 583 h 119319"/>
                <a:gd name="connsiteX6" fmla="*/ 0 w 90674"/>
                <a:gd name="connsiteY6" fmla="*/ 111223 h 119319"/>
                <a:gd name="connsiteX7" fmla="*/ 6477 w 90674"/>
                <a:gd name="connsiteY7" fmla="*/ 119303 h 119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0674" h="119319">
                  <a:moveTo>
                    <a:pt x="7334" y="119303"/>
                  </a:moveTo>
                  <a:cubicBezTo>
                    <a:pt x="11036" y="119280"/>
                    <a:pt x="14141" y="116508"/>
                    <a:pt x="14574" y="112839"/>
                  </a:cubicBezTo>
                  <a:cubicBezTo>
                    <a:pt x="19080" y="69659"/>
                    <a:pt x="46199" y="32104"/>
                    <a:pt x="85821" y="14175"/>
                  </a:cubicBezTo>
                  <a:cubicBezTo>
                    <a:pt x="89623" y="12783"/>
                    <a:pt x="91574" y="8577"/>
                    <a:pt x="90179" y="4783"/>
                  </a:cubicBezTo>
                  <a:cubicBezTo>
                    <a:pt x="88783" y="988"/>
                    <a:pt x="84569" y="-959"/>
                    <a:pt x="80767" y="434"/>
                  </a:cubicBezTo>
                  <a:cubicBezTo>
                    <a:pt x="80640" y="480"/>
                    <a:pt x="80515" y="530"/>
                    <a:pt x="80391" y="583"/>
                  </a:cubicBezTo>
                  <a:cubicBezTo>
                    <a:pt x="35767" y="20551"/>
                    <a:pt x="5148" y="62691"/>
                    <a:pt x="0" y="111223"/>
                  </a:cubicBezTo>
                  <a:cubicBezTo>
                    <a:pt x="-445" y="115239"/>
                    <a:pt x="2454" y="118855"/>
                    <a:pt x="6477" y="119303"/>
                  </a:cubicBez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="" xmlns:a16="http://schemas.microsoft.com/office/drawing/2014/main" id="{F7D0E1AC-694A-C849-A4CA-BDFB9404FCB6}"/>
                </a:ext>
              </a:extLst>
            </p:cNvPr>
            <p:cNvSpPr/>
            <p:nvPr/>
          </p:nvSpPr>
          <p:spPr>
            <a:xfrm>
              <a:off x="4285176" y="2553696"/>
              <a:ext cx="59504" cy="31387"/>
            </a:xfrm>
            <a:custGeom>
              <a:avLst/>
              <a:gdLst>
                <a:gd name="connsiteX0" fmla="*/ 52176 w 59504"/>
                <a:gd name="connsiteY0" fmla="*/ 31363 h 31387"/>
                <a:gd name="connsiteX1" fmla="*/ 57891 w 59504"/>
                <a:gd name="connsiteY1" fmla="*/ 28701 h 31387"/>
                <a:gd name="connsiteX2" fmla="*/ 56748 w 59504"/>
                <a:gd name="connsiteY2" fmla="*/ 18341 h 31387"/>
                <a:gd name="connsiteX3" fmla="*/ 5504 w 59504"/>
                <a:gd name="connsiteY3" fmla="*/ 946 h 31387"/>
                <a:gd name="connsiteX4" fmla="*/ 170 w 59504"/>
                <a:gd name="connsiteY4" fmla="*/ 9881 h 31387"/>
                <a:gd name="connsiteX5" fmla="*/ 9122 w 59504"/>
                <a:gd name="connsiteY5" fmla="*/ 15109 h 31387"/>
                <a:gd name="connsiteX6" fmla="*/ 9123 w 59504"/>
                <a:gd name="connsiteY6" fmla="*/ 15109 h 31387"/>
                <a:gd name="connsiteX7" fmla="*/ 47223 w 59504"/>
                <a:gd name="connsiteY7" fmla="*/ 29747 h 31387"/>
                <a:gd name="connsiteX8" fmla="*/ 52176 w 59504"/>
                <a:gd name="connsiteY8" fmla="*/ 31363 h 3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504" h="31387">
                  <a:moveTo>
                    <a:pt x="52176" y="31363"/>
                  </a:moveTo>
                  <a:cubicBezTo>
                    <a:pt x="54374" y="31328"/>
                    <a:pt x="56453" y="30360"/>
                    <a:pt x="57891" y="28701"/>
                  </a:cubicBezTo>
                  <a:cubicBezTo>
                    <a:pt x="60365" y="25503"/>
                    <a:pt x="59860" y="20925"/>
                    <a:pt x="56748" y="18341"/>
                  </a:cubicBezTo>
                  <a:cubicBezTo>
                    <a:pt x="53891" y="15964"/>
                    <a:pt x="27507" y="-4662"/>
                    <a:pt x="5504" y="946"/>
                  </a:cubicBezTo>
                  <a:cubicBezTo>
                    <a:pt x="1580" y="1972"/>
                    <a:pt x="-795" y="5949"/>
                    <a:pt x="170" y="9881"/>
                  </a:cubicBezTo>
                  <a:cubicBezTo>
                    <a:pt x="1195" y="13791"/>
                    <a:pt x="5203" y="16132"/>
                    <a:pt x="9122" y="15109"/>
                  </a:cubicBezTo>
                  <a:cubicBezTo>
                    <a:pt x="9122" y="15109"/>
                    <a:pt x="9123" y="15109"/>
                    <a:pt x="9123" y="15109"/>
                  </a:cubicBezTo>
                  <a:cubicBezTo>
                    <a:pt x="21791" y="11877"/>
                    <a:pt x="41127" y="24614"/>
                    <a:pt x="47223" y="29747"/>
                  </a:cubicBezTo>
                  <a:cubicBezTo>
                    <a:pt x="48620" y="30872"/>
                    <a:pt x="50383" y="31447"/>
                    <a:pt x="52176" y="31363"/>
                  </a:cubicBez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="" xmlns:a16="http://schemas.microsoft.com/office/drawing/2014/main" id="{EEC85F76-CF17-AF4D-830A-C91B35767C8C}"/>
                </a:ext>
              </a:extLst>
            </p:cNvPr>
            <p:cNvSpPr/>
            <p:nvPr/>
          </p:nvSpPr>
          <p:spPr>
            <a:xfrm>
              <a:off x="3887290" y="2369127"/>
              <a:ext cx="74766" cy="166711"/>
            </a:xfrm>
            <a:custGeom>
              <a:avLst/>
              <a:gdLst>
                <a:gd name="connsiteX0" fmla="*/ 59252 w 74766"/>
                <a:gd name="connsiteY0" fmla="*/ 166695 h 166711"/>
                <a:gd name="connsiteX1" fmla="*/ 66586 w 74766"/>
                <a:gd name="connsiteY1" fmla="*/ 159376 h 166711"/>
                <a:gd name="connsiteX2" fmla="*/ 59252 w 74766"/>
                <a:gd name="connsiteY2" fmla="*/ 152057 h 166711"/>
                <a:gd name="connsiteX3" fmla="*/ 15437 w 74766"/>
                <a:gd name="connsiteY3" fmla="*/ 131621 h 166711"/>
                <a:gd name="connsiteX4" fmla="*/ 74111 w 74766"/>
                <a:gd name="connsiteY4" fmla="*/ 10144 h 166711"/>
                <a:gd name="connsiteX5" fmla="*/ 70587 w 74766"/>
                <a:gd name="connsiteY5" fmla="*/ 639 h 166711"/>
                <a:gd name="connsiteX6" fmla="*/ 61062 w 74766"/>
                <a:gd name="connsiteY6" fmla="*/ 4061 h 166711"/>
                <a:gd name="connsiteX7" fmla="*/ 673 w 74766"/>
                <a:gd name="connsiteY7" fmla="*/ 129054 h 166711"/>
                <a:gd name="connsiteX8" fmla="*/ 673 w 74766"/>
                <a:gd name="connsiteY8" fmla="*/ 135328 h 166711"/>
                <a:gd name="connsiteX9" fmla="*/ 59252 w 74766"/>
                <a:gd name="connsiteY9" fmla="*/ 166695 h 166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766" h="166711">
                  <a:moveTo>
                    <a:pt x="59252" y="166695"/>
                  </a:moveTo>
                  <a:cubicBezTo>
                    <a:pt x="63302" y="166695"/>
                    <a:pt x="66586" y="163418"/>
                    <a:pt x="66586" y="159376"/>
                  </a:cubicBezTo>
                  <a:cubicBezTo>
                    <a:pt x="66586" y="155334"/>
                    <a:pt x="63302" y="152057"/>
                    <a:pt x="59252" y="152057"/>
                  </a:cubicBezTo>
                  <a:cubicBezTo>
                    <a:pt x="42108" y="153160"/>
                    <a:pt x="25585" y="145454"/>
                    <a:pt x="15437" y="131621"/>
                  </a:cubicBezTo>
                  <a:cubicBezTo>
                    <a:pt x="44679" y="71453"/>
                    <a:pt x="73825" y="10714"/>
                    <a:pt x="74111" y="10144"/>
                  </a:cubicBezTo>
                  <a:cubicBezTo>
                    <a:pt x="75680" y="6545"/>
                    <a:pt x="74125" y="2352"/>
                    <a:pt x="70587" y="639"/>
                  </a:cubicBezTo>
                  <a:cubicBezTo>
                    <a:pt x="67007" y="-994"/>
                    <a:pt x="62777" y="526"/>
                    <a:pt x="61062" y="4061"/>
                  </a:cubicBezTo>
                  <a:cubicBezTo>
                    <a:pt x="61062" y="4726"/>
                    <a:pt x="30486" y="67746"/>
                    <a:pt x="673" y="129054"/>
                  </a:cubicBezTo>
                  <a:cubicBezTo>
                    <a:pt x="-284" y="131036"/>
                    <a:pt x="-284" y="133346"/>
                    <a:pt x="673" y="135328"/>
                  </a:cubicBezTo>
                  <a:cubicBezTo>
                    <a:pt x="1054" y="136373"/>
                    <a:pt x="15723" y="166695"/>
                    <a:pt x="59252" y="166695"/>
                  </a:cubicBezTo>
                  <a:close/>
                </a:path>
              </a:pathLst>
            </a:custGeom>
            <a:solidFill>
              <a:srgbClr val="3636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="" xmlns:a16="http://schemas.microsoft.com/office/drawing/2014/main" id="{5CC47834-4334-C740-86AD-013D9DF39D4D}"/>
                </a:ext>
              </a:extLst>
            </p:cNvPr>
            <p:cNvSpPr/>
            <p:nvPr/>
          </p:nvSpPr>
          <p:spPr>
            <a:xfrm>
              <a:off x="5623159" y="2655997"/>
              <a:ext cx="452394" cy="609685"/>
            </a:xfrm>
            <a:custGeom>
              <a:avLst/>
              <a:gdLst>
                <a:gd name="connsiteX0" fmla="*/ 99033 w 452394"/>
                <a:gd name="connsiteY0" fmla="*/ 539961 h 609685"/>
                <a:gd name="connsiteX1" fmla="*/ 295438 w 452394"/>
                <a:gd name="connsiteY1" fmla="*/ 600699 h 609685"/>
                <a:gd name="connsiteX2" fmla="*/ 395451 w 452394"/>
                <a:gd name="connsiteY2" fmla="*/ 419054 h 609685"/>
                <a:gd name="connsiteX3" fmla="*/ 396499 w 452394"/>
                <a:gd name="connsiteY3" fmla="*/ 403466 h 609685"/>
                <a:gd name="connsiteX4" fmla="*/ 409262 w 452394"/>
                <a:gd name="connsiteY4" fmla="*/ 395006 h 609685"/>
                <a:gd name="connsiteX5" fmla="*/ 452125 w 452394"/>
                <a:gd name="connsiteY5" fmla="*/ 326569 h 609685"/>
                <a:gd name="connsiteX6" fmla="*/ 369543 w 452394"/>
                <a:gd name="connsiteY6" fmla="*/ 307559 h 609685"/>
                <a:gd name="connsiteX7" fmla="*/ 358304 w 452394"/>
                <a:gd name="connsiteY7" fmla="*/ 240452 h 609685"/>
                <a:gd name="connsiteX8" fmla="*/ 288962 w 452394"/>
                <a:gd name="connsiteY8" fmla="*/ 251953 h 609685"/>
                <a:gd name="connsiteX9" fmla="*/ 279437 w 452394"/>
                <a:gd name="connsiteY9" fmla="*/ 173060 h 609685"/>
                <a:gd name="connsiteX10" fmla="*/ 208189 w 452394"/>
                <a:gd name="connsiteY10" fmla="*/ 233323 h 609685"/>
                <a:gd name="connsiteX11" fmla="*/ 192188 w 452394"/>
                <a:gd name="connsiteY11" fmla="*/ 446 h 609685"/>
                <a:gd name="connsiteX12" fmla="*/ 114749 w 452394"/>
                <a:gd name="connsiteY12" fmla="*/ 265831 h 609685"/>
                <a:gd name="connsiteX13" fmla="*/ 112654 w 452394"/>
                <a:gd name="connsiteY13" fmla="*/ 279328 h 609685"/>
                <a:gd name="connsiteX14" fmla="*/ 104938 w 452394"/>
                <a:gd name="connsiteY14" fmla="*/ 279328 h 609685"/>
                <a:gd name="connsiteX15" fmla="*/ 1306 w 452394"/>
                <a:gd name="connsiteY15" fmla="*/ 333413 h 609685"/>
                <a:gd name="connsiteX16" fmla="*/ 99033 w 452394"/>
                <a:gd name="connsiteY16" fmla="*/ 539961 h 609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2394" h="609685">
                  <a:moveTo>
                    <a:pt x="99033" y="539961"/>
                  </a:moveTo>
                  <a:cubicBezTo>
                    <a:pt x="99033" y="539961"/>
                    <a:pt x="197902" y="639480"/>
                    <a:pt x="295438" y="600699"/>
                  </a:cubicBezTo>
                  <a:cubicBezTo>
                    <a:pt x="374210" y="569332"/>
                    <a:pt x="391641" y="460022"/>
                    <a:pt x="395451" y="419054"/>
                  </a:cubicBezTo>
                  <a:cubicBezTo>
                    <a:pt x="396404" y="409549"/>
                    <a:pt x="396499" y="403466"/>
                    <a:pt x="396499" y="403466"/>
                  </a:cubicBezTo>
                  <a:cubicBezTo>
                    <a:pt x="400893" y="400863"/>
                    <a:pt x="405153" y="398039"/>
                    <a:pt x="409262" y="395006"/>
                  </a:cubicBezTo>
                  <a:cubicBezTo>
                    <a:pt x="426598" y="382364"/>
                    <a:pt x="455173" y="356986"/>
                    <a:pt x="452125" y="326569"/>
                  </a:cubicBezTo>
                  <a:cubicBezTo>
                    <a:pt x="447648" y="283605"/>
                    <a:pt x="369543" y="307559"/>
                    <a:pt x="369543" y="307559"/>
                  </a:cubicBezTo>
                  <a:cubicBezTo>
                    <a:pt x="369543" y="307559"/>
                    <a:pt x="381354" y="255660"/>
                    <a:pt x="358304" y="240452"/>
                  </a:cubicBezTo>
                  <a:cubicBezTo>
                    <a:pt x="335253" y="225243"/>
                    <a:pt x="288962" y="251953"/>
                    <a:pt x="288962" y="251953"/>
                  </a:cubicBezTo>
                  <a:cubicBezTo>
                    <a:pt x="288962" y="251953"/>
                    <a:pt x="314203" y="188458"/>
                    <a:pt x="279437" y="173060"/>
                  </a:cubicBezTo>
                  <a:cubicBezTo>
                    <a:pt x="227525" y="150057"/>
                    <a:pt x="210285" y="228190"/>
                    <a:pt x="208189" y="233323"/>
                  </a:cubicBezTo>
                  <a:cubicBezTo>
                    <a:pt x="208761" y="227620"/>
                    <a:pt x="233431" y="-11911"/>
                    <a:pt x="192188" y="446"/>
                  </a:cubicBezTo>
                  <a:cubicBezTo>
                    <a:pt x="156278" y="11091"/>
                    <a:pt x="123131" y="211366"/>
                    <a:pt x="114749" y="265831"/>
                  </a:cubicBezTo>
                  <a:lnTo>
                    <a:pt x="112654" y="279328"/>
                  </a:lnTo>
                  <a:cubicBezTo>
                    <a:pt x="112654" y="279328"/>
                    <a:pt x="109796" y="279328"/>
                    <a:pt x="104938" y="279328"/>
                  </a:cubicBezTo>
                  <a:cubicBezTo>
                    <a:pt x="81793" y="279993"/>
                    <a:pt x="13784" y="286077"/>
                    <a:pt x="1306" y="333413"/>
                  </a:cubicBezTo>
                  <a:cubicBezTo>
                    <a:pt x="-13553" y="390634"/>
                    <a:pt x="99033" y="539961"/>
                    <a:pt x="99033" y="539961"/>
                  </a:cubicBezTo>
                  <a:close/>
                </a:path>
              </a:pathLst>
            </a:custGeom>
            <a:solidFill>
              <a:srgbClr val="FFBE9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="" xmlns:a16="http://schemas.microsoft.com/office/drawing/2014/main" id="{37C4CB36-CCBE-2044-B28A-F6C60D6A32A5}"/>
                </a:ext>
              </a:extLst>
            </p:cNvPr>
            <p:cNvSpPr/>
            <p:nvPr/>
          </p:nvSpPr>
          <p:spPr>
            <a:xfrm>
              <a:off x="5837897" y="2952255"/>
              <a:ext cx="194568" cy="146983"/>
            </a:xfrm>
            <a:custGeom>
              <a:avLst/>
              <a:gdLst>
                <a:gd name="connsiteX0" fmla="*/ 86510 w 194568"/>
                <a:gd name="connsiteY0" fmla="*/ 74415 h 146983"/>
                <a:gd name="connsiteX1" fmla="*/ 77938 w 194568"/>
                <a:gd name="connsiteY1" fmla="*/ 127454 h 146983"/>
                <a:gd name="connsiteX2" fmla="*/ 94797 w 194568"/>
                <a:gd name="connsiteY2" fmla="*/ 145704 h 146983"/>
                <a:gd name="connsiteX3" fmla="*/ 116609 w 194568"/>
                <a:gd name="connsiteY3" fmla="*/ 145704 h 146983"/>
                <a:gd name="connsiteX4" fmla="*/ 180713 w 194568"/>
                <a:gd name="connsiteY4" fmla="*/ 122416 h 146983"/>
                <a:gd name="connsiteX5" fmla="*/ 181760 w 194568"/>
                <a:gd name="connsiteY5" fmla="*/ 106827 h 146983"/>
                <a:gd name="connsiteX6" fmla="*/ 194524 w 194568"/>
                <a:gd name="connsiteY6" fmla="*/ 98368 h 146983"/>
                <a:gd name="connsiteX7" fmla="*/ 190142 w 194568"/>
                <a:gd name="connsiteY7" fmla="*/ 99413 h 146983"/>
                <a:gd name="connsiteX8" fmla="*/ 99750 w 194568"/>
                <a:gd name="connsiteY8" fmla="*/ 129925 h 146983"/>
                <a:gd name="connsiteX9" fmla="*/ 93559 w 194568"/>
                <a:gd name="connsiteY9" fmla="*/ 122701 h 146983"/>
                <a:gd name="connsiteX10" fmla="*/ 117847 w 194568"/>
                <a:gd name="connsiteY10" fmla="*/ 53789 h 146983"/>
                <a:gd name="connsiteX11" fmla="*/ 116777 w 194568"/>
                <a:gd name="connsiteY11" fmla="*/ 42413 h 146983"/>
                <a:gd name="connsiteX12" fmla="*/ 106989 w 194568"/>
                <a:gd name="connsiteY12" fmla="*/ 42002 h 146983"/>
                <a:gd name="connsiteX13" fmla="*/ 20692 w 194568"/>
                <a:gd name="connsiteY13" fmla="*/ 75555 h 146983"/>
                <a:gd name="connsiteX14" fmla="*/ 16692 w 194568"/>
                <a:gd name="connsiteY14" fmla="*/ 72039 h 146983"/>
                <a:gd name="connsiteX15" fmla="*/ 20121 w 194568"/>
                <a:gd name="connsiteY15" fmla="*/ 55785 h 146983"/>
                <a:gd name="connsiteX16" fmla="*/ 48696 w 194568"/>
                <a:gd name="connsiteY16" fmla="*/ 13391 h 146983"/>
                <a:gd name="connsiteX17" fmla="*/ 50696 w 194568"/>
                <a:gd name="connsiteY17" fmla="*/ 8924 h 146983"/>
                <a:gd name="connsiteX18" fmla="*/ 47934 w 194568"/>
                <a:gd name="connsiteY18" fmla="*/ 1985 h 146983"/>
                <a:gd name="connsiteX19" fmla="*/ 36509 w 194568"/>
                <a:gd name="connsiteY19" fmla="*/ 2740 h 146983"/>
                <a:gd name="connsiteX20" fmla="*/ 36504 w 194568"/>
                <a:gd name="connsiteY20" fmla="*/ 2746 h 146983"/>
                <a:gd name="connsiteX21" fmla="*/ 7357 w 194568"/>
                <a:gd name="connsiteY21" fmla="*/ 44854 h 146983"/>
                <a:gd name="connsiteX22" fmla="*/ 499 w 194568"/>
                <a:gd name="connsiteY22" fmla="*/ 65004 h 146983"/>
                <a:gd name="connsiteX23" fmla="*/ 499 w 194568"/>
                <a:gd name="connsiteY23" fmla="*/ 76411 h 146983"/>
                <a:gd name="connsiteX24" fmla="*/ 15453 w 194568"/>
                <a:gd name="connsiteY24" fmla="*/ 91144 h 146983"/>
                <a:gd name="connsiteX25" fmla="*/ 86510 w 194568"/>
                <a:gd name="connsiteY25" fmla="*/ 74415 h 14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4568" h="146983">
                  <a:moveTo>
                    <a:pt x="86510" y="74415"/>
                  </a:moveTo>
                  <a:cubicBezTo>
                    <a:pt x="78019" y="90717"/>
                    <a:pt x="75013" y="109314"/>
                    <a:pt x="77938" y="127454"/>
                  </a:cubicBezTo>
                  <a:cubicBezTo>
                    <a:pt x="79955" y="136070"/>
                    <a:pt x="86355" y="142998"/>
                    <a:pt x="94797" y="145704"/>
                  </a:cubicBezTo>
                  <a:cubicBezTo>
                    <a:pt x="101970" y="147388"/>
                    <a:pt x="109436" y="147388"/>
                    <a:pt x="116609" y="145704"/>
                  </a:cubicBezTo>
                  <a:cubicBezTo>
                    <a:pt x="138897" y="140742"/>
                    <a:pt x="160445" y="132914"/>
                    <a:pt x="180713" y="122416"/>
                  </a:cubicBezTo>
                  <a:cubicBezTo>
                    <a:pt x="181665" y="112911"/>
                    <a:pt x="181760" y="106827"/>
                    <a:pt x="181760" y="106827"/>
                  </a:cubicBezTo>
                  <a:cubicBezTo>
                    <a:pt x="186172" y="104251"/>
                    <a:pt x="190433" y="101427"/>
                    <a:pt x="194524" y="98368"/>
                  </a:cubicBezTo>
                  <a:cubicBezTo>
                    <a:pt x="192992" y="98285"/>
                    <a:pt x="191470" y="98648"/>
                    <a:pt x="190142" y="99413"/>
                  </a:cubicBezTo>
                  <a:cubicBezTo>
                    <a:pt x="163663" y="113956"/>
                    <a:pt x="115752" y="135058"/>
                    <a:pt x="99750" y="129925"/>
                  </a:cubicBezTo>
                  <a:cubicBezTo>
                    <a:pt x="96541" y="128794"/>
                    <a:pt x="94181" y="126040"/>
                    <a:pt x="93559" y="122701"/>
                  </a:cubicBezTo>
                  <a:cubicBezTo>
                    <a:pt x="89082" y="106923"/>
                    <a:pt x="100988" y="73369"/>
                    <a:pt x="117847" y="53789"/>
                  </a:cubicBezTo>
                  <a:cubicBezTo>
                    <a:pt x="120700" y="50352"/>
                    <a:pt x="120221" y="45259"/>
                    <a:pt x="116777" y="42413"/>
                  </a:cubicBezTo>
                  <a:cubicBezTo>
                    <a:pt x="113977" y="40098"/>
                    <a:pt x="109974" y="39930"/>
                    <a:pt x="106989" y="42002"/>
                  </a:cubicBezTo>
                  <a:cubicBezTo>
                    <a:pt x="90892" y="53884"/>
                    <a:pt x="44029" y="82874"/>
                    <a:pt x="20692" y="75555"/>
                  </a:cubicBezTo>
                  <a:cubicBezTo>
                    <a:pt x="17263" y="74415"/>
                    <a:pt x="16882" y="72894"/>
                    <a:pt x="16692" y="72039"/>
                  </a:cubicBezTo>
                  <a:cubicBezTo>
                    <a:pt x="16101" y="66396"/>
                    <a:pt x="17301" y="60711"/>
                    <a:pt x="20121" y="55785"/>
                  </a:cubicBezTo>
                  <a:cubicBezTo>
                    <a:pt x="27826" y="40513"/>
                    <a:pt x="37426" y="26270"/>
                    <a:pt x="48696" y="13391"/>
                  </a:cubicBezTo>
                  <a:cubicBezTo>
                    <a:pt x="49799" y="12138"/>
                    <a:pt x="50496" y="10580"/>
                    <a:pt x="50696" y="8924"/>
                  </a:cubicBezTo>
                  <a:cubicBezTo>
                    <a:pt x="50982" y="6297"/>
                    <a:pt x="49948" y="3699"/>
                    <a:pt x="47934" y="1985"/>
                  </a:cubicBezTo>
                  <a:cubicBezTo>
                    <a:pt x="44570" y="-955"/>
                    <a:pt x="39455" y="-617"/>
                    <a:pt x="36509" y="2740"/>
                  </a:cubicBezTo>
                  <a:cubicBezTo>
                    <a:pt x="36507" y="2742"/>
                    <a:pt x="36505" y="2744"/>
                    <a:pt x="36504" y="2746"/>
                  </a:cubicBezTo>
                  <a:cubicBezTo>
                    <a:pt x="25181" y="15603"/>
                    <a:pt x="15399" y="29734"/>
                    <a:pt x="7357" y="44854"/>
                  </a:cubicBezTo>
                  <a:cubicBezTo>
                    <a:pt x="4002" y="51160"/>
                    <a:pt x="1687" y="57964"/>
                    <a:pt x="499" y="65004"/>
                  </a:cubicBezTo>
                  <a:cubicBezTo>
                    <a:pt x="-226" y="68772"/>
                    <a:pt x="-226" y="72643"/>
                    <a:pt x="499" y="76411"/>
                  </a:cubicBezTo>
                  <a:cubicBezTo>
                    <a:pt x="2530" y="83611"/>
                    <a:pt x="8213" y="89210"/>
                    <a:pt x="15453" y="91144"/>
                  </a:cubicBezTo>
                  <a:cubicBezTo>
                    <a:pt x="36409" y="97798"/>
                    <a:pt x="64888" y="86201"/>
                    <a:pt x="86510" y="74415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="" xmlns:a16="http://schemas.microsoft.com/office/drawing/2014/main" id="{9AAAC049-C496-7247-B4D1-047DD89651D6}"/>
                </a:ext>
              </a:extLst>
            </p:cNvPr>
            <p:cNvSpPr/>
            <p:nvPr/>
          </p:nvSpPr>
          <p:spPr>
            <a:xfrm>
              <a:off x="5790119" y="2954542"/>
              <a:ext cx="88327" cy="56956"/>
            </a:xfrm>
            <a:custGeom>
              <a:avLst/>
              <a:gdLst>
                <a:gd name="connsiteX0" fmla="*/ 10369 w 88327"/>
                <a:gd name="connsiteY0" fmla="*/ 4071 h 56956"/>
                <a:gd name="connsiteX1" fmla="*/ 16179 w 88327"/>
                <a:gd name="connsiteY1" fmla="*/ 11010 h 56956"/>
                <a:gd name="connsiteX2" fmla="*/ 23227 w 88327"/>
                <a:gd name="connsiteY2" fmla="*/ 36103 h 56956"/>
                <a:gd name="connsiteX3" fmla="*/ 31609 w 88327"/>
                <a:gd name="connsiteY3" fmla="*/ 40761 h 56956"/>
                <a:gd name="connsiteX4" fmla="*/ 44944 w 88327"/>
                <a:gd name="connsiteY4" fmla="*/ 35818 h 56956"/>
                <a:gd name="connsiteX5" fmla="*/ 88283 w 88327"/>
                <a:gd name="connsiteY5" fmla="*/ -17 h 56956"/>
                <a:gd name="connsiteX6" fmla="*/ 86283 w 88327"/>
                <a:gd name="connsiteY6" fmla="*/ 4451 h 56956"/>
                <a:gd name="connsiteX7" fmla="*/ 57708 w 88327"/>
                <a:gd name="connsiteY7" fmla="*/ 46844 h 56956"/>
                <a:gd name="connsiteX8" fmla="*/ 52850 w 88327"/>
                <a:gd name="connsiteY8" fmla="*/ 49791 h 56956"/>
                <a:gd name="connsiteX9" fmla="*/ 38087 w 88327"/>
                <a:gd name="connsiteY9" fmla="*/ 56064 h 56956"/>
                <a:gd name="connsiteX10" fmla="*/ 32277 w 88327"/>
                <a:gd name="connsiteY10" fmla="*/ 56920 h 56956"/>
                <a:gd name="connsiteX11" fmla="*/ 10178 w 88327"/>
                <a:gd name="connsiteY11" fmla="*/ 45513 h 56956"/>
                <a:gd name="connsiteX12" fmla="*/ -13 w 88327"/>
                <a:gd name="connsiteY12" fmla="*/ 12245 h 56956"/>
                <a:gd name="connsiteX13" fmla="*/ 7162 w 88327"/>
                <a:gd name="connsiteY13" fmla="*/ 3689 h 56956"/>
                <a:gd name="connsiteX14" fmla="*/ 10083 w 88327"/>
                <a:gd name="connsiteY14" fmla="*/ 3976 h 56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327" h="56956">
                  <a:moveTo>
                    <a:pt x="10369" y="4071"/>
                  </a:moveTo>
                  <a:cubicBezTo>
                    <a:pt x="13574" y="4937"/>
                    <a:pt x="15894" y="7709"/>
                    <a:pt x="16179" y="11010"/>
                  </a:cubicBezTo>
                  <a:cubicBezTo>
                    <a:pt x="16334" y="19839"/>
                    <a:pt x="18762" y="28480"/>
                    <a:pt x="23227" y="36103"/>
                  </a:cubicBezTo>
                  <a:cubicBezTo>
                    <a:pt x="24977" y="39049"/>
                    <a:pt x="28179" y="40828"/>
                    <a:pt x="31609" y="40761"/>
                  </a:cubicBezTo>
                  <a:cubicBezTo>
                    <a:pt x="36375" y="40155"/>
                    <a:pt x="40938" y="38464"/>
                    <a:pt x="44944" y="35818"/>
                  </a:cubicBezTo>
                  <a:cubicBezTo>
                    <a:pt x="60759" y="25625"/>
                    <a:pt x="75307" y="13596"/>
                    <a:pt x="88283" y="-17"/>
                  </a:cubicBezTo>
                  <a:cubicBezTo>
                    <a:pt x="88083" y="1640"/>
                    <a:pt x="87386" y="3197"/>
                    <a:pt x="86283" y="4451"/>
                  </a:cubicBezTo>
                  <a:cubicBezTo>
                    <a:pt x="74967" y="17294"/>
                    <a:pt x="65363" y="31544"/>
                    <a:pt x="57708" y="46844"/>
                  </a:cubicBezTo>
                  <a:lnTo>
                    <a:pt x="52850" y="49791"/>
                  </a:lnTo>
                  <a:cubicBezTo>
                    <a:pt x="48215" y="52497"/>
                    <a:pt x="43254" y="54605"/>
                    <a:pt x="38087" y="56064"/>
                  </a:cubicBezTo>
                  <a:cubicBezTo>
                    <a:pt x="36181" y="56528"/>
                    <a:pt x="34235" y="56814"/>
                    <a:pt x="32277" y="56920"/>
                  </a:cubicBezTo>
                  <a:cubicBezTo>
                    <a:pt x="23410" y="57275"/>
                    <a:pt x="15012" y="52940"/>
                    <a:pt x="10178" y="45513"/>
                  </a:cubicBezTo>
                  <a:cubicBezTo>
                    <a:pt x="3910" y="35511"/>
                    <a:pt x="394" y="24036"/>
                    <a:pt x="-13" y="12245"/>
                  </a:cubicBezTo>
                  <a:cubicBezTo>
                    <a:pt x="-400" y="7905"/>
                    <a:pt x="2813" y="4074"/>
                    <a:pt x="7162" y="3689"/>
                  </a:cubicBezTo>
                  <a:cubicBezTo>
                    <a:pt x="8145" y="3602"/>
                    <a:pt x="9136" y="3699"/>
                    <a:pt x="10083" y="3976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="" xmlns:a16="http://schemas.microsoft.com/office/drawing/2014/main" id="{E4B30D82-B47D-4C4E-8DD1-45F378C9FB62}"/>
                </a:ext>
              </a:extLst>
            </p:cNvPr>
            <p:cNvSpPr/>
            <p:nvPr/>
          </p:nvSpPr>
          <p:spPr>
            <a:xfrm>
              <a:off x="5677095" y="2921844"/>
              <a:ext cx="130406" cy="128496"/>
            </a:xfrm>
            <a:custGeom>
              <a:avLst/>
              <a:gdLst>
                <a:gd name="connsiteX0" fmla="*/ 7378 w 130406"/>
                <a:gd name="connsiteY0" fmla="*/ 127353 h 128496"/>
                <a:gd name="connsiteX1" fmla="*/ 71386 w 130406"/>
                <a:gd name="connsiteY1" fmla="*/ 125642 h 128496"/>
                <a:gd name="connsiteX2" fmla="*/ 116059 w 130406"/>
                <a:gd name="connsiteY2" fmla="*/ 107582 h 128496"/>
                <a:gd name="connsiteX3" fmla="*/ 130346 w 130406"/>
                <a:gd name="connsiteY3" fmla="*/ 77261 h 128496"/>
                <a:gd name="connsiteX4" fmla="*/ 61004 w 130406"/>
                <a:gd name="connsiteY4" fmla="*/ -17 h 128496"/>
                <a:gd name="connsiteX5" fmla="*/ 58909 w 130406"/>
                <a:gd name="connsiteY5" fmla="*/ 13481 h 128496"/>
                <a:gd name="connsiteX6" fmla="*/ 51193 w 130406"/>
                <a:gd name="connsiteY6" fmla="*/ 13481 h 128496"/>
                <a:gd name="connsiteX7" fmla="*/ 114154 w 130406"/>
                <a:gd name="connsiteY7" fmla="*/ 76785 h 128496"/>
                <a:gd name="connsiteX8" fmla="*/ 105391 w 130406"/>
                <a:gd name="connsiteY8" fmla="*/ 95796 h 128496"/>
                <a:gd name="connsiteX9" fmla="*/ 9093 w 130406"/>
                <a:gd name="connsiteY9" fmla="*/ 111574 h 128496"/>
                <a:gd name="connsiteX10" fmla="*/ 23 w 130406"/>
                <a:gd name="connsiteY10" fmla="*/ 118548 h 128496"/>
                <a:gd name="connsiteX11" fmla="*/ 7012 w 130406"/>
                <a:gd name="connsiteY11" fmla="*/ 127599 h 128496"/>
                <a:gd name="connsiteX12" fmla="*/ 7379 w 130406"/>
                <a:gd name="connsiteY12" fmla="*/ 127638 h 12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406" h="128496">
                  <a:moveTo>
                    <a:pt x="7378" y="127353"/>
                  </a:moveTo>
                  <a:cubicBezTo>
                    <a:pt x="28707" y="129297"/>
                    <a:pt x="50192" y="128723"/>
                    <a:pt x="71386" y="125642"/>
                  </a:cubicBezTo>
                  <a:cubicBezTo>
                    <a:pt x="87642" y="123773"/>
                    <a:pt x="103083" y="117530"/>
                    <a:pt x="116059" y="107582"/>
                  </a:cubicBezTo>
                  <a:cubicBezTo>
                    <a:pt x="125068" y="100071"/>
                    <a:pt x="130296" y="88976"/>
                    <a:pt x="130346" y="77261"/>
                  </a:cubicBezTo>
                  <a:cubicBezTo>
                    <a:pt x="131299" y="34297"/>
                    <a:pt x="87293" y="10724"/>
                    <a:pt x="61004" y="-17"/>
                  </a:cubicBezTo>
                  <a:lnTo>
                    <a:pt x="58909" y="13481"/>
                  </a:lnTo>
                  <a:cubicBezTo>
                    <a:pt x="58909" y="13481"/>
                    <a:pt x="56051" y="13481"/>
                    <a:pt x="51193" y="13481"/>
                  </a:cubicBezTo>
                  <a:cubicBezTo>
                    <a:pt x="73387" y="21750"/>
                    <a:pt x="115011" y="41996"/>
                    <a:pt x="114154" y="76785"/>
                  </a:cubicBezTo>
                  <a:cubicBezTo>
                    <a:pt x="114279" y="84122"/>
                    <a:pt x="111055" y="91117"/>
                    <a:pt x="105391" y="95796"/>
                  </a:cubicBezTo>
                  <a:cubicBezTo>
                    <a:pt x="83864" y="114806"/>
                    <a:pt x="28524" y="113571"/>
                    <a:pt x="9093" y="111574"/>
                  </a:cubicBezTo>
                  <a:cubicBezTo>
                    <a:pt x="4659" y="111001"/>
                    <a:pt x="598" y="114123"/>
                    <a:pt x="23" y="118548"/>
                  </a:cubicBezTo>
                  <a:cubicBezTo>
                    <a:pt x="-551" y="122973"/>
                    <a:pt x="2577" y="127026"/>
                    <a:pt x="7012" y="127599"/>
                  </a:cubicBezTo>
                  <a:cubicBezTo>
                    <a:pt x="7134" y="127615"/>
                    <a:pt x="7256" y="127628"/>
                    <a:pt x="7379" y="127638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="" xmlns:a16="http://schemas.microsoft.com/office/drawing/2014/main" id="{56AFB2D6-904D-7A48-94E0-8A87E0D713D8}"/>
                </a:ext>
              </a:extLst>
            </p:cNvPr>
            <p:cNvSpPr/>
            <p:nvPr/>
          </p:nvSpPr>
          <p:spPr>
            <a:xfrm>
              <a:off x="5792883" y="3014699"/>
              <a:ext cx="72343" cy="188926"/>
            </a:xfrm>
            <a:custGeom>
              <a:avLst/>
              <a:gdLst>
                <a:gd name="connsiteX0" fmla="*/ 65421 w 72343"/>
                <a:gd name="connsiteY0" fmla="*/ 188863 h 188926"/>
                <a:gd name="connsiteX1" fmla="*/ 72205 w 72343"/>
                <a:gd name="connsiteY1" fmla="*/ 179659 h 188926"/>
                <a:gd name="connsiteX2" fmla="*/ 66945 w 72343"/>
                <a:gd name="connsiteY2" fmla="*/ 173275 h 188926"/>
                <a:gd name="connsiteX3" fmla="*/ 21797 w 72343"/>
                <a:gd name="connsiteY3" fmla="*/ 131072 h 188926"/>
                <a:gd name="connsiteX4" fmla="*/ 38751 w 72343"/>
                <a:gd name="connsiteY4" fmla="*/ 11021 h 188926"/>
                <a:gd name="connsiteX5" fmla="*/ 34181 w 72343"/>
                <a:gd name="connsiteY5" fmla="*/ 545 h 188926"/>
                <a:gd name="connsiteX6" fmla="*/ 24464 w 72343"/>
                <a:gd name="connsiteY6" fmla="*/ 3607 h 188926"/>
                <a:gd name="connsiteX7" fmla="*/ 6652 w 72343"/>
                <a:gd name="connsiteY7" fmla="*/ 136680 h 188926"/>
                <a:gd name="connsiteX8" fmla="*/ 61231 w 72343"/>
                <a:gd name="connsiteY8" fmla="*/ 188198 h 188926"/>
                <a:gd name="connsiteX9" fmla="*/ 65422 w 72343"/>
                <a:gd name="connsiteY9" fmla="*/ 188863 h 188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343" h="188926">
                  <a:moveTo>
                    <a:pt x="65421" y="188863"/>
                  </a:moveTo>
                  <a:cubicBezTo>
                    <a:pt x="69842" y="188191"/>
                    <a:pt x="72879" y="184070"/>
                    <a:pt x="72205" y="179659"/>
                  </a:cubicBezTo>
                  <a:cubicBezTo>
                    <a:pt x="71758" y="176729"/>
                    <a:pt x="69739" y="174279"/>
                    <a:pt x="66945" y="173275"/>
                  </a:cubicBezTo>
                  <a:cubicBezTo>
                    <a:pt x="46341" y="166632"/>
                    <a:pt x="29785" y="151156"/>
                    <a:pt x="21797" y="131072"/>
                  </a:cubicBezTo>
                  <a:cubicBezTo>
                    <a:pt x="2747" y="81074"/>
                    <a:pt x="38466" y="11782"/>
                    <a:pt x="38751" y="11021"/>
                  </a:cubicBezTo>
                  <a:cubicBezTo>
                    <a:pt x="40388" y="6869"/>
                    <a:pt x="38342" y="2178"/>
                    <a:pt x="34181" y="545"/>
                  </a:cubicBezTo>
                  <a:cubicBezTo>
                    <a:pt x="30624" y="-851"/>
                    <a:pt x="26573" y="425"/>
                    <a:pt x="24464" y="3607"/>
                  </a:cubicBezTo>
                  <a:cubicBezTo>
                    <a:pt x="22845" y="6649"/>
                    <a:pt x="-15065" y="79649"/>
                    <a:pt x="6652" y="136680"/>
                  </a:cubicBezTo>
                  <a:cubicBezTo>
                    <a:pt x="16252" y="161105"/>
                    <a:pt x="36259" y="179990"/>
                    <a:pt x="61231" y="188198"/>
                  </a:cubicBezTo>
                  <a:cubicBezTo>
                    <a:pt x="62544" y="188788"/>
                    <a:pt x="63990" y="189017"/>
                    <a:pt x="65422" y="188863"/>
                  </a:cubicBezTo>
                  <a:close/>
                </a:path>
              </a:pathLst>
            </a:custGeom>
            <a:solidFill>
              <a:srgbClr val="EB99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="" xmlns:a16="http://schemas.microsoft.com/office/drawing/2014/main" id="{1C236529-D0D6-E441-926B-215719C7B10A}"/>
                </a:ext>
              </a:extLst>
            </p:cNvPr>
            <p:cNvSpPr/>
            <p:nvPr/>
          </p:nvSpPr>
          <p:spPr>
            <a:xfrm>
              <a:off x="4380736" y="3079726"/>
              <a:ext cx="1560671" cy="902125"/>
            </a:xfrm>
            <a:custGeom>
              <a:avLst/>
              <a:gdLst>
                <a:gd name="connsiteX0" fmla="*/ 275228 w 1560671"/>
                <a:gd name="connsiteY0" fmla="*/ -17 h 902125"/>
                <a:gd name="connsiteX1" fmla="*/ 443915 w 1560671"/>
                <a:gd name="connsiteY1" fmla="*/ 146363 h 902125"/>
                <a:gd name="connsiteX2" fmla="*/ 525164 w 1560671"/>
                <a:gd name="connsiteY2" fmla="*/ 221264 h 902125"/>
                <a:gd name="connsiteX3" fmla="*/ 606507 w 1560671"/>
                <a:gd name="connsiteY3" fmla="*/ 295310 h 902125"/>
                <a:gd name="connsiteX4" fmla="*/ 687850 w 1560671"/>
                <a:gd name="connsiteY4" fmla="*/ 367739 h 902125"/>
                <a:gd name="connsiteX5" fmla="*/ 769099 w 1560671"/>
                <a:gd name="connsiteY5" fmla="*/ 437127 h 902125"/>
                <a:gd name="connsiteX6" fmla="*/ 847775 w 1560671"/>
                <a:gd name="connsiteY6" fmla="*/ 499672 h 902125"/>
                <a:gd name="connsiteX7" fmla="*/ 882065 w 1560671"/>
                <a:gd name="connsiteY7" fmla="*/ 523815 h 902125"/>
                <a:gd name="connsiteX8" fmla="*/ 888638 w 1560671"/>
                <a:gd name="connsiteY8" fmla="*/ 527902 h 902125"/>
                <a:gd name="connsiteX9" fmla="*/ 891305 w 1560671"/>
                <a:gd name="connsiteY9" fmla="*/ 529613 h 902125"/>
                <a:gd name="connsiteX10" fmla="*/ 892257 w 1560671"/>
                <a:gd name="connsiteY10" fmla="*/ 530468 h 902125"/>
                <a:gd name="connsiteX11" fmla="*/ 894353 w 1560671"/>
                <a:gd name="connsiteY11" fmla="*/ 532655 h 902125"/>
                <a:gd name="connsiteX12" fmla="*/ 896162 w 1560671"/>
                <a:gd name="connsiteY12" fmla="*/ 535601 h 902125"/>
                <a:gd name="connsiteX13" fmla="*/ 904544 w 1560671"/>
                <a:gd name="connsiteY13" fmla="*/ 536837 h 902125"/>
                <a:gd name="connsiteX14" fmla="*/ 952169 w 1560671"/>
                <a:gd name="connsiteY14" fmla="*/ 518492 h 902125"/>
                <a:gd name="connsiteX15" fmla="*/ 1017130 w 1560671"/>
                <a:gd name="connsiteY15" fmla="*/ 470111 h 902125"/>
                <a:gd name="connsiteX16" fmla="*/ 1083805 w 1560671"/>
                <a:gd name="connsiteY16" fmla="*/ 403574 h 902125"/>
                <a:gd name="connsiteX17" fmla="*/ 1209726 w 1560671"/>
                <a:gd name="connsiteY17" fmla="*/ 241986 h 902125"/>
                <a:gd name="connsiteX18" fmla="*/ 1314500 w 1560671"/>
                <a:gd name="connsiteY18" fmla="*/ 78211 h 902125"/>
                <a:gd name="connsiteX19" fmla="*/ 1560626 w 1560671"/>
                <a:gd name="connsiteY19" fmla="*/ 172122 h 902125"/>
                <a:gd name="connsiteX20" fmla="*/ 1465376 w 1560671"/>
                <a:gd name="connsiteY20" fmla="*/ 391312 h 902125"/>
                <a:gd name="connsiteX21" fmla="*/ 1340123 w 1560671"/>
                <a:gd name="connsiteY21" fmla="*/ 603658 h 902125"/>
                <a:gd name="connsiteX22" fmla="*/ 1258779 w 1560671"/>
                <a:gd name="connsiteY22" fmla="*/ 706885 h 902125"/>
                <a:gd name="connsiteX23" fmla="*/ 1152956 w 1560671"/>
                <a:gd name="connsiteY23" fmla="*/ 805549 h 902125"/>
                <a:gd name="connsiteX24" fmla="*/ 1083995 w 1560671"/>
                <a:gd name="connsiteY24" fmla="*/ 850223 h 902125"/>
                <a:gd name="connsiteX25" fmla="*/ 998270 w 1560671"/>
                <a:gd name="connsiteY25" fmla="*/ 885773 h 902125"/>
                <a:gd name="connsiteX26" fmla="*/ 895115 w 1560671"/>
                <a:gd name="connsiteY26" fmla="*/ 902027 h 902125"/>
                <a:gd name="connsiteX27" fmla="*/ 785673 w 1560671"/>
                <a:gd name="connsiteY27" fmla="*/ 888149 h 902125"/>
                <a:gd name="connsiteX28" fmla="*/ 735095 w 1560671"/>
                <a:gd name="connsiteY28" fmla="*/ 870184 h 902125"/>
                <a:gd name="connsiteX29" fmla="*/ 723379 w 1560671"/>
                <a:gd name="connsiteY29" fmla="*/ 864956 h 902125"/>
                <a:gd name="connsiteX30" fmla="*/ 713854 w 1560671"/>
                <a:gd name="connsiteY30" fmla="*/ 860109 h 902125"/>
                <a:gd name="connsiteX31" fmla="*/ 704329 w 1560671"/>
                <a:gd name="connsiteY31" fmla="*/ 855356 h 902125"/>
                <a:gd name="connsiteX32" fmla="*/ 695375 w 1560671"/>
                <a:gd name="connsiteY32" fmla="*/ 850699 h 902125"/>
                <a:gd name="connsiteX33" fmla="*/ 634225 w 1560671"/>
                <a:gd name="connsiteY33" fmla="*/ 814674 h 902125"/>
                <a:gd name="connsiteX34" fmla="*/ 530879 w 1560671"/>
                <a:gd name="connsiteY34" fmla="*/ 743955 h 902125"/>
                <a:gd name="connsiteX35" fmla="*/ 436105 w 1560671"/>
                <a:gd name="connsiteY35" fmla="*/ 672001 h 902125"/>
                <a:gd name="connsiteX36" fmla="*/ 345046 w 1560671"/>
                <a:gd name="connsiteY36" fmla="*/ 598906 h 902125"/>
                <a:gd name="connsiteX37" fmla="*/ 256368 w 1560671"/>
                <a:gd name="connsiteY37" fmla="*/ 524575 h 902125"/>
                <a:gd name="connsiteX38" fmla="*/ 169500 w 1560671"/>
                <a:gd name="connsiteY38" fmla="*/ 449009 h 902125"/>
                <a:gd name="connsiteX39" fmla="*/ 84251 w 1560671"/>
                <a:gd name="connsiteY39" fmla="*/ 372017 h 902125"/>
                <a:gd name="connsiteX40" fmla="*/ 42055 w 1560671"/>
                <a:gd name="connsiteY40" fmla="*/ 332951 h 902125"/>
                <a:gd name="connsiteX41" fmla="*/ 21100 w 1560671"/>
                <a:gd name="connsiteY41" fmla="*/ 313180 h 902125"/>
                <a:gd name="connsiteX42" fmla="*/ -45 w 1560671"/>
                <a:gd name="connsiteY42" fmla="*/ 292839 h 90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560671" h="902125">
                  <a:moveTo>
                    <a:pt x="275228" y="-17"/>
                  </a:moveTo>
                  <a:lnTo>
                    <a:pt x="443915" y="146363"/>
                  </a:lnTo>
                  <a:cubicBezTo>
                    <a:pt x="470903" y="171711"/>
                    <a:pt x="497986" y="196678"/>
                    <a:pt x="525164" y="221264"/>
                  </a:cubicBezTo>
                  <a:cubicBezTo>
                    <a:pt x="552342" y="245851"/>
                    <a:pt x="579456" y="270533"/>
                    <a:pt x="606507" y="295310"/>
                  </a:cubicBezTo>
                  <a:cubicBezTo>
                    <a:pt x="633748" y="319643"/>
                    <a:pt x="660799" y="343976"/>
                    <a:pt x="687850" y="367739"/>
                  </a:cubicBezTo>
                  <a:cubicBezTo>
                    <a:pt x="714902" y="391502"/>
                    <a:pt x="742143" y="415265"/>
                    <a:pt x="769099" y="437127"/>
                  </a:cubicBezTo>
                  <a:cubicBezTo>
                    <a:pt x="796055" y="458989"/>
                    <a:pt x="822629" y="481137"/>
                    <a:pt x="847775" y="499672"/>
                  </a:cubicBezTo>
                  <a:cubicBezTo>
                    <a:pt x="860158" y="509177"/>
                    <a:pt x="872255" y="517351"/>
                    <a:pt x="882065" y="523815"/>
                  </a:cubicBezTo>
                  <a:lnTo>
                    <a:pt x="888638" y="527902"/>
                  </a:lnTo>
                  <a:lnTo>
                    <a:pt x="891305" y="529613"/>
                  </a:lnTo>
                  <a:cubicBezTo>
                    <a:pt x="891663" y="529849"/>
                    <a:pt x="891984" y="530137"/>
                    <a:pt x="892257" y="530468"/>
                  </a:cubicBezTo>
                  <a:cubicBezTo>
                    <a:pt x="893010" y="531143"/>
                    <a:pt x="893711" y="531874"/>
                    <a:pt x="894353" y="532655"/>
                  </a:cubicBezTo>
                  <a:cubicBezTo>
                    <a:pt x="895210" y="533795"/>
                    <a:pt x="895114" y="534651"/>
                    <a:pt x="896162" y="535601"/>
                  </a:cubicBezTo>
                  <a:cubicBezTo>
                    <a:pt x="898731" y="536961"/>
                    <a:pt x="901691" y="537397"/>
                    <a:pt x="904544" y="536837"/>
                  </a:cubicBezTo>
                  <a:cubicBezTo>
                    <a:pt x="921505" y="534021"/>
                    <a:pt x="937711" y="527778"/>
                    <a:pt x="952169" y="518492"/>
                  </a:cubicBezTo>
                  <a:cubicBezTo>
                    <a:pt x="975359" y="504527"/>
                    <a:pt x="997117" y="488322"/>
                    <a:pt x="1017130" y="470111"/>
                  </a:cubicBezTo>
                  <a:cubicBezTo>
                    <a:pt x="1040523" y="449129"/>
                    <a:pt x="1062780" y="426918"/>
                    <a:pt x="1083805" y="403574"/>
                  </a:cubicBezTo>
                  <a:cubicBezTo>
                    <a:pt x="1129093" y="352367"/>
                    <a:pt x="1171148" y="298400"/>
                    <a:pt x="1209726" y="241986"/>
                  </a:cubicBezTo>
                  <a:cubicBezTo>
                    <a:pt x="1249825" y="184194"/>
                    <a:pt x="1278210" y="139615"/>
                    <a:pt x="1314500" y="78211"/>
                  </a:cubicBezTo>
                  <a:cubicBezTo>
                    <a:pt x="1373079" y="148835"/>
                    <a:pt x="1462995" y="183814"/>
                    <a:pt x="1560626" y="172122"/>
                  </a:cubicBezTo>
                  <a:cubicBezTo>
                    <a:pt x="1532875" y="246852"/>
                    <a:pt x="1501078" y="320023"/>
                    <a:pt x="1465376" y="391312"/>
                  </a:cubicBezTo>
                  <a:cubicBezTo>
                    <a:pt x="1428793" y="465006"/>
                    <a:pt x="1386934" y="535972"/>
                    <a:pt x="1340123" y="603658"/>
                  </a:cubicBezTo>
                  <a:cubicBezTo>
                    <a:pt x="1315143" y="639691"/>
                    <a:pt x="1287978" y="674164"/>
                    <a:pt x="1258779" y="706885"/>
                  </a:cubicBezTo>
                  <a:cubicBezTo>
                    <a:pt x="1226735" y="743062"/>
                    <a:pt x="1191300" y="776100"/>
                    <a:pt x="1152956" y="805549"/>
                  </a:cubicBezTo>
                  <a:cubicBezTo>
                    <a:pt x="1131160" y="822195"/>
                    <a:pt x="1108104" y="837131"/>
                    <a:pt x="1083995" y="850223"/>
                  </a:cubicBezTo>
                  <a:cubicBezTo>
                    <a:pt x="1056718" y="864976"/>
                    <a:pt x="1027992" y="876889"/>
                    <a:pt x="998270" y="885773"/>
                  </a:cubicBezTo>
                  <a:cubicBezTo>
                    <a:pt x="964770" y="895775"/>
                    <a:pt x="930074" y="901242"/>
                    <a:pt x="895115" y="902027"/>
                  </a:cubicBezTo>
                  <a:cubicBezTo>
                    <a:pt x="858148" y="902801"/>
                    <a:pt x="821270" y="898124"/>
                    <a:pt x="785673" y="888149"/>
                  </a:cubicBezTo>
                  <a:cubicBezTo>
                    <a:pt x="768436" y="883278"/>
                    <a:pt x="751540" y="877277"/>
                    <a:pt x="735095" y="870184"/>
                  </a:cubicBezTo>
                  <a:lnTo>
                    <a:pt x="723379" y="864956"/>
                  </a:lnTo>
                  <a:lnTo>
                    <a:pt x="713854" y="860109"/>
                  </a:lnTo>
                  <a:cubicBezTo>
                    <a:pt x="710425" y="858493"/>
                    <a:pt x="707663" y="856972"/>
                    <a:pt x="704329" y="855356"/>
                  </a:cubicBezTo>
                  <a:lnTo>
                    <a:pt x="695375" y="850699"/>
                  </a:lnTo>
                  <a:cubicBezTo>
                    <a:pt x="672515" y="838342"/>
                    <a:pt x="652989" y="826460"/>
                    <a:pt x="634225" y="814674"/>
                  </a:cubicBezTo>
                  <a:cubicBezTo>
                    <a:pt x="597077" y="791006"/>
                    <a:pt x="563645" y="767623"/>
                    <a:pt x="530879" y="743955"/>
                  </a:cubicBezTo>
                  <a:cubicBezTo>
                    <a:pt x="498113" y="720287"/>
                    <a:pt x="467061" y="696429"/>
                    <a:pt x="436105" y="672001"/>
                  </a:cubicBezTo>
                  <a:cubicBezTo>
                    <a:pt x="405148" y="647572"/>
                    <a:pt x="374859" y="623619"/>
                    <a:pt x="345046" y="598906"/>
                  </a:cubicBezTo>
                  <a:cubicBezTo>
                    <a:pt x="315232" y="574192"/>
                    <a:pt x="285610" y="549574"/>
                    <a:pt x="256368" y="524575"/>
                  </a:cubicBezTo>
                  <a:cubicBezTo>
                    <a:pt x="227126" y="499577"/>
                    <a:pt x="198265" y="474293"/>
                    <a:pt x="169500" y="449009"/>
                  </a:cubicBezTo>
                  <a:cubicBezTo>
                    <a:pt x="140735" y="423725"/>
                    <a:pt x="112350" y="397966"/>
                    <a:pt x="84251" y="372017"/>
                  </a:cubicBezTo>
                  <a:lnTo>
                    <a:pt x="42055" y="332951"/>
                  </a:lnTo>
                  <a:lnTo>
                    <a:pt x="21100" y="313180"/>
                  </a:lnTo>
                  <a:lnTo>
                    <a:pt x="-45" y="292839"/>
                  </a:lnTo>
                  <a:close/>
                </a:path>
              </a:pathLst>
            </a:custGeom>
            <a:solidFill>
              <a:srgbClr val="EAD55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="" xmlns:a16="http://schemas.microsoft.com/office/drawing/2014/main" id="{C60C2775-17A1-0E42-A07A-5EAE78B0D2CD}"/>
                </a:ext>
              </a:extLst>
            </p:cNvPr>
            <p:cNvSpPr/>
            <p:nvPr/>
          </p:nvSpPr>
          <p:spPr>
            <a:xfrm>
              <a:off x="4495426" y="3507300"/>
              <a:ext cx="331921" cy="263833"/>
            </a:xfrm>
            <a:custGeom>
              <a:avLst/>
              <a:gdLst>
                <a:gd name="connsiteX0" fmla="*/ 321700 w 331921"/>
                <a:gd name="connsiteY0" fmla="*/ 263817 h 263833"/>
                <a:gd name="connsiteX1" fmla="*/ 315890 w 331921"/>
                <a:gd name="connsiteY1" fmla="*/ 261916 h 263833"/>
                <a:gd name="connsiteX2" fmla="*/ 4041 w 331921"/>
                <a:gd name="connsiteY2" fmla="*/ 18298 h 263833"/>
                <a:gd name="connsiteX3" fmla="*/ 1988 w 331921"/>
                <a:gd name="connsiteY3" fmla="*/ 4061 h 263833"/>
                <a:gd name="connsiteX4" fmla="*/ 16254 w 331921"/>
                <a:gd name="connsiteY4" fmla="*/ 2012 h 263833"/>
                <a:gd name="connsiteX5" fmla="*/ 17090 w 331921"/>
                <a:gd name="connsiteY5" fmla="*/ 2709 h 263833"/>
                <a:gd name="connsiteX6" fmla="*/ 327510 w 331921"/>
                <a:gd name="connsiteY6" fmla="*/ 245282 h 263833"/>
                <a:gd name="connsiteX7" fmla="*/ 330092 w 331921"/>
                <a:gd name="connsiteY7" fmla="*/ 259296 h 263833"/>
                <a:gd name="connsiteX8" fmla="*/ 329987 w 331921"/>
                <a:gd name="connsiteY8" fmla="*/ 259444 h 263833"/>
                <a:gd name="connsiteX9" fmla="*/ 321700 w 331921"/>
                <a:gd name="connsiteY9" fmla="*/ 263817 h 263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1921" h="263833">
                  <a:moveTo>
                    <a:pt x="321700" y="263817"/>
                  </a:moveTo>
                  <a:cubicBezTo>
                    <a:pt x="319613" y="263798"/>
                    <a:pt x="317583" y="263134"/>
                    <a:pt x="315890" y="261916"/>
                  </a:cubicBezTo>
                  <a:cubicBezTo>
                    <a:pt x="204352" y="184068"/>
                    <a:pt x="6042" y="20009"/>
                    <a:pt x="4041" y="18298"/>
                  </a:cubicBezTo>
                  <a:cubicBezTo>
                    <a:pt x="-465" y="14932"/>
                    <a:pt x="-1385" y="8558"/>
                    <a:pt x="1988" y="4061"/>
                  </a:cubicBezTo>
                  <a:cubicBezTo>
                    <a:pt x="5360" y="-436"/>
                    <a:pt x="11747" y="-1354"/>
                    <a:pt x="16254" y="2012"/>
                  </a:cubicBezTo>
                  <a:cubicBezTo>
                    <a:pt x="16545" y="2229"/>
                    <a:pt x="16824" y="2462"/>
                    <a:pt x="17090" y="2709"/>
                  </a:cubicBezTo>
                  <a:cubicBezTo>
                    <a:pt x="19091" y="4325"/>
                    <a:pt x="217116" y="167909"/>
                    <a:pt x="327510" y="245282"/>
                  </a:cubicBezTo>
                  <a:cubicBezTo>
                    <a:pt x="332101" y="248440"/>
                    <a:pt x="333257" y="254715"/>
                    <a:pt x="330092" y="259296"/>
                  </a:cubicBezTo>
                  <a:cubicBezTo>
                    <a:pt x="330057" y="259346"/>
                    <a:pt x="330023" y="259395"/>
                    <a:pt x="329987" y="259444"/>
                  </a:cubicBezTo>
                  <a:cubicBezTo>
                    <a:pt x="328123" y="262183"/>
                    <a:pt x="325018" y="263821"/>
                    <a:pt x="321700" y="26381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="" xmlns:a16="http://schemas.microsoft.com/office/drawing/2014/main" id="{7E406F54-7D87-C04E-9BC5-607B788F9875}"/>
                </a:ext>
              </a:extLst>
            </p:cNvPr>
            <p:cNvSpPr/>
            <p:nvPr/>
          </p:nvSpPr>
          <p:spPr>
            <a:xfrm>
              <a:off x="4498678" y="3562094"/>
              <a:ext cx="98729" cy="31603"/>
            </a:xfrm>
            <a:custGeom>
              <a:avLst/>
              <a:gdLst>
                <a:gd name="connsiteX0" fmla="*/ 87848 w 98729"/>
                <a:gd name="connsiteY0" fmla="*/ 31466 h 31603"/>
                <a:gd name="connsiteX1" fmla="*/ 86419 w 98729"/>
                <a:gd name="connsiteY1" fmla="*/ 31466 h 31603"/>
                <a:gd name="connsiteX2" fmla="*/ 7838 w 98729"/>
                <a:gd name="connsiteY2" fmla="*/ 20060 h 31603"/>
                <a:gd name="connsiteX3" fmla="*/ 223 w 98729"/>
                <a:gd name="connsiteY3" fmla="*/ 7848 h 31603"/>
                <a:gd name="connsiteX4" fmla="*/ 10791 w 98729"/>
                <a:gd name="connsiteY4" fmla="*/ 4 h 31603"/>
                <a:gd name="connsiteX5" fmla="*/ 89277 w 98729"/>
                <a:gd name="connsiteY5" fmla="*/ 11410 h 31603"/>
                <a:gd name="connsiteX6" fmla="*/ 98658 w 98729"/>
                <a:gd name="connsiteY6" fmla="*/ 22199 h 31603"/>
                <a:gd name="connsiteX7" fmla="*/ 87848 w 98729"/>
                <a:gd name="connsiteY7" fmla="*/ 31561 h 31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729" h="31603">
                  <a:moveTo>
                    <a:pt x="87848" y="31466"/>
                  </a:moveTo>
                  <a:lnTo>
                    <a:pt x="86419" y="31466"/>
                  </a:lnTo>
                  <a:lnTo>
                    <a:pt x="7838" y="20060"/>
                  </a:lnTo>
                  <a:cubicBezTo>
                    <a:pt x="2356" y="18786"/>
                    <a:pt x="-1053" y="13318"/>
                    <a:pt x="223" y="7848"/>
                  </a:cubicBezTo>
                  <a:cubicBezTo>
                    <a:pt x="1352" y="3008"/>
                    <a:pt x="5821" y="-309"/>
                    <a:pt x="10791" y="4"/>
                  </a:cubicBezTo>
                  <a:lnTo>
                    <a:pt x="89277" y="11410"/>
                  </a:lnTo>
                  <a:cubicBezTo>
                    <a:pt x="94853" y="11804"/>
                    <a:pt x="99053" y="16634"/>
                    <a:pt x="98658" y="22199"/>
                  </a:cubicBezTo>
                  <a:cubicBezTo>
                    <a:pt x="98264" y="27763"/>
                    <a:pt x="93424" y="31955"/>
                    <a:pt x="87848" y="31561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="" xmlns:a16="http://schemas.microsoft.com/office/drawing/2014/main" id="{6766BAFA-1592-2D40-8EFF-083BD57CE422}"/>
                </a:ext>
              </a:extLst>
            </p:cNvPr>
            <p:cNvSpPr/>
            <p:nvPr/>
          </p:nvSpPr>
          <p:spPr>
            <a:xfrm>
              <a:off x="5637294" y="3242911"/>
              <a:ext cx="254435" cy="141243"/>
            </a:xfrm>
            <a:custGeom>
              <a:avLst/>
              <a:gdLst>
                <a:gd name="connsiteX0" fmla="*/ 249014 w 254435"/>
                <a:gd name="connsiteY0" fmla="*/ 134786 h 141243"/>
                <a:gd name="connsiteX1" fmla="*/ 254158 w 254435"/>
                <a:gd name="connsiteY1" fmla="*/ 123665 h 141243"/>
                <a:gd name="connsiteX2" fmla="*/ 241870 w 254435"/>
                <a:gd name="connsiteY2" fmla="*/ 115680 h 141243"/>
                <a:gd name="connsiteX3" fmla="*/ 19557 w 254435"/>
                <a:gd name="connsiteY3" fmla="*/ 5610 h 141243"/>
                <a:gd name="connsiteX4" fmla="*/ 5577 w 254435"/>
                <a:gd name="connsiteY4" fmla="*/ 1132 h 141243"/>
                <a:gd name="connsiteX5" fmla="*/ 5555 w 254435"/>
                <a:gd name="connsiteY5" fmla="*/ 1143 h 141243"/>
                <a:gd name="connsiteX6" fmla="*/ 5555 w 254435"/>
                <a:gd name="connsiteY6" fmla="*/ 1143 h 141243"/>
                <a:gd name="connsiteX7" fmla="*/ 1078 w 254435"/>
                <a:gd name="connsiteY7" fmla="*/ 15020 h 141243"/>
                <a:gd name="connsiteX8" fmla="*/ 246347 w 254435"/>
                <a:gd name="connsiteY8" fmla="*/ 135926 h 141243"/>
                <a:gd name="connsiteX9" fmla="*/ 249014 w 254435"/>
                <a:gd name="connsiteY9" fmla="*/ 134786 h 14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435" h="141243">
                  <a:moveTo>
                    <a:pt x="249014" y="134786"/>
                  </a:moveTo>
                  <a:cubicBezTo>
                    <a:pt x="253024" y="132640"/>
                    <a:pt x="255123" y="128102"/>
                    <a:pt x="254158" y="123665"/>
                  </a:cubicBezTo>
                  <a:cubicBezTo>
                    <a:pt x="252921" y="118110"/>
                    <a:pt x="247461" y="114562"/>
                    <a:pt x="241870" y="115680"/>
                  </a:cubicBezTo>
                  <a:cubicBezTo>
                    <a:pt x="93947" y="147903"/>
                    <a:pt x="20224" y="7036"/>
                    <a:pt x="19557" y="5610"/>
                  </a:cubicBezTo>
                  <a:cubicBezTo>
                    <a:pt x="16936" y="521"/>
                    <a:pt x="10676" y="-1484"/>
                    <a:pt x="5577" y="1132"/>
                  </a:cubicBezTo>
                  <a:cubicBezTo>
                    <a:pt x="5570" y="1135"/>
                    <a:pt x="5562" y="1139"/>
                    <a:pt x="5555" y="1143"/>
                  </a:cubicBezTo>
                  <a:lnTo>
                    <a:pt x="5555" y="1143"/>
                  </a:lnTo>
                  <a:cubicBezTo>
                    <a:pt x="502" y="3761"/>
                    <a:pt x="-1495" y="9952"/>
                    <a:pt x="1078" y="15020"/>
                  </a:cubicBezTo>
                  <a:cubicBezTo>
                    <a:pt x="1935" y="16636"/>
                    <a:pt x="82898" y="171476"/>
                    <a:pt x="246347" y="135926"/>
                  </a:cubicBezTo>
                  <a:cubicBezTo>
                    <a:pt x="247302" y="135722"/>
                    <a:pt x="248208" y="135335"/>
                    <a:pt x="249014" y="134786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="" xmlns:a16="http://schemas.microsoft.com/office/drawing/2014/main" id="{A9197EC9-C928-454B-859C-D93CA2AE4855}"/>
                </a:ext>
              </a:extLst>
            </p:cNvPr>
            <p:cNvSpPr/>
            <p:nvPr/>
          </p:nvSpPr>
          <p:spPr>
            <a:xfrm>
              <a:off x="5795419" y="3247091"/>
              <a:ext cx="69431" cy="134513"/>
            </a:xfrm>
            <a:custGeom>
              <a:avLst/>
              <a:gdLst>
                <a:gd name="connsiteX0" fmla="*/ 14879 w 69431"/>
                <a:gd name="connsiteY0" fmla="*/ 133363 h 134513"/>
                <a:gd name="connsiteX1" fmla="*/ 19642 w 69431"/>
                <a:gd name="connsiteY1" fmla="*/ 128230 h 134513"/>
                <a:gd name="connsiteX2" fmla="*/ 68314 w 69431"/>
                <a:gd name="connsiteY2" fmla="*/ 14928 h 134513"/>
                <a:gd name="connsiteX3" fmla="*/ 63593 w 69431"/>
                <a:gd name="connsiteY3" fmla="*/ 1054 h 134513"/>
                <a:gd name="connsiteX4" fmla="*/ 49690 w 69431"/>
                <a:gd name="connsiteY4" fmla="*/ 5765 h 134513"/>
                <a:gd name="connsiteX5" fmla="*/ 49264 w 69431"/>
                <a:gd name="connsiteY5" fmla="*/ 6753 h 134513"/>
                <a:gd name="connsiteX6" fmla="*/ 782 w 69431"/>
                <a:gd name="connsiteY6" fmla="*/ 120150 h 134513"/>
                <a:gd name="connsiteX7" fmla="*/ 6286 w 69431"/>
                <a:gd name="connsiteY7" fmla="*/ 133734 h 134513"/>
                <a:gd name="connsiteX8" fmla="*/ 6307 w 69431"/>
                <a:gd name="connsiteY8" fmla="*/ 133743 h 134513"/>
                <a:gd name="connsiteX9" fmla="*/ 14879 w 69431"/>
                <a:gd name="connsiteY9" fmla="*/ 133363 h 13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431" h="134513">
                  <a:moveTo>
                    <a:pt x="14879" y="133363"/>
                  </a:moveTo>
                  <a:cubicBezTo>
                    <a:pt x="16987" y="132218"/>
                    <a:pt x="18660" y="130415"/>
                    <a:pt x="19642" y="128230"/>
                  </a:cubicBezTo>
                  <a:lnTo>
                    <a:pt x="68314" y="14928"/>
                  </a:lnTo>
                  <a:cubicBezTo>
                    <a:pt x="70850" y="9795"/>
                    <a:pt x="68736" y="3584"/>
                    <a:pt x="63593" y="1054"/>
                  </a:cubicBezTo>
                  <a:cubicBezTo>
                    <a:pt x="58450" y="-1477"/>
                    <a:pt x="52225" y="633"/>
                    <a:pt x="49690" y="5765"/>
                  </a:cubicBezTo>
                  <a:cubicBezTo>
                    <a:pt x="49531" y="6087"/>
                    <a:pt x="49389" y="6417"/>
                    <a:pt x="49264" y="6753"/>
                  </a:cubicBezTo>
                  <a:lnTo>
                    <a:pt x="782" y="120150"/>
                  </a:lnTo>
                  <a:cubicBezTo>
                    <a:pt x="-1457" y="125418"/>
                    <a:pt x="1007" y="131500"/>
                    <a:pt x="6286" y="133734"/>
                  </a:cubicBezTo>
                  <a:cubicBezTo>
                    <a:pt x="6293" y="133737"/>
                    <a:pt x="6300" y="133740"/>
                    <a:pt x="6307" y="133743"/>
                  </a:cubicBezTo>
                  <a:cubicBezTo>
                    <a:pt x="9083" y="134868"/>
                    <a:pt x="12214" y="134729"/>
                    <a:pt x="14879" y="133363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="" xmlns:a16="http://schemas.microsoft.com/office/drawing/2014/main" id="{1AF6D340-2BE6-B047-8E39-F3FF99D18172}"/>
                </a:ext>
              </a:extLst>
            </p:cNvPr>
            <p:cNvSpPr/>
            <p:nvPr/>
          </p:nvSpPr>
          <p:spPr>
            <a:xfrm>
              <a:off x="5721104" y="3245370"/>
              <a:ext cx="36012" cy="35937"/>
            </a:xfrm>
            <a:custGeom>
              <a:avLst/>
              <a:gdLst>
                <a:gd name="connsiteX0" fmla="*/ 1945 w 36012"/>
                <a:gd name="connsiteY0" fmla="*/ 26154 h 35937"/>
                <a:gd name="connsiteX1" fmla="*/ 26180 w 36012"/>
                <a:gd name="connsiteY1" fmla="*/ 33935 h 35937"/>
                <a:gd name="connsiteX2" fmla="*/ 33977 w 36012"/>
                <a:gd name="connsiteY2" fmla="*/ 9750 h 35937"/>
                <a:gd name="connsiteX3" fmla="*/ 9742 w 36012"/>
                <a:gd name="connsiteY3" fmla="*/ 1969 h 35937"/>
                <a:gd name="connsiteX4" fmla="*/ 9660 w 36012"/>
                <a:gd name="connsiteY4" fmla="*/ 2011 h 35937"/>
                <a:gd name="connsiteX5" fmla="*/ 1945 w 36012"/>
                <a:gd name="connsiteY5" fmla="*/ 26154 h 3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012" h="35937">
                  <a:moveTo>
                    <a:pt x="1945" y="26154"/>
                  </a:moveTo>
                  <a:cubicBezTo>
                    <a:pt x="6484" y="34982"/>
                    <a:pt x="17335" y="38465"/>
                    <a:pt x="26180" y="33935"/>
                  </a:cubicBezTo>
                  <a:cubicBezTo>
                    <a:pt x="35026" y="29405"/>
                    <a:pt x="38517" y="18577"/>
                    <a:pt x="33977" y="9750"/>
                  </a:cubicBezTo>
                  <a:cubicBezTo>
                    <a:pt x="29438" y="923"/>
                    <a:pt x="18587" y="-2561"/>
                    <a:pt x="9742" y="1969"/>
                  </a:cubicBezTo>
                  <a:cubicBezTo>
                    <a:pt x="9714" y="1983"/>
                    <a:pt x="9687" y="1997"/>
                    <a:pt x="9660" y="2011"/>
                  </a:cubicBezTo>
                  <a:cubicBezTo>
                    <a:pt x="870" y="6570"/>
                    <a:pt x="-2578" y="17359"/>
                    <a:pt x="1945" y="26154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="" xmlns:a16="http://schemas.microsoft.com/office/drawing/2014/main" id="{B667350F-0E10-884E-9C6F-32ED13DECA2A}"/>
                </a:ext>
              </a:extLst>
            </p:cNvPr>
            <p:cNvSpPr/>
            <p:nvPr/>
          </p:nvSpPr>
          <p:spPr>
            <a:xfrm>
              <a:off x="5238136" y="3617135"/>
              <a:ext cx="52060" cy="126798"/>
            </a:xfrm>
            <a:custGeom>
              <a:avLst/>
              <a:gdLst>
                <a:gd name="connsiteX0" fmla="*/ 15140 w 52060"/>
                <a:gd name="connsiteY0" fmla="*/ 125657 h 126798"/>
                <a:gd name="connsiteX1" fmla="*/ 20569 w 52060"/>
                <a:gd name="connsiteY1" fmla="*/ 118148 h 126798"/>
                <a:gd name="connsiteX2" fmla="*/ 50858 w 52060"/>
                <a:gd name="connsiteY2" fmla="*/ 15111 h 126798"/>
                <a:gd name="connsiteX3" fmla="*/ 46382 w 52060"/>
                <a:gd name="connsiteY3" fmla="*/ 1138 h 126798"/>
                <a:gd name="connsiteX4" fmla="*/ 32380 w 52060"/>
                <a:gd name="connsiteY4" fmla="*/ 5606 h 126798"/>
                <a:gd name="connsiteX5" fmla="*/ 90 w 52060"/>
                <a:gd name="connsiteY5" fmla="*/ 114726 h 126798"/>
                <a:gd name="connsiteX6" fmla="*/ 8663 w 52060"/>
                <a:gd name="connsiteY6" fmla="*/ 126607 h 126798"/>
                <a:gd name="connsiteX7" fmla="*/ 15140 w 52060"/>
                <a:gd name="connsiteY7" fmla="*/ 125656 h 126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060" h="126798">
                  <a:moveTo>
                    <a:pt x="15140" y="125657"/>
                  </a:moveTo>
                  <a:cubicBezTo>
                    <a:pt x="18042" y="124156"/>
                    <a:pt x="20057" y="121369"/>
                    <a:pt x="20569" y="118148"/>
                  </a:cubicBezTo>
                  <a:cubicBezTo>
                    <a:pt x="20569" y="117577"/>
                    <a:pt x="31618" y="52847"/>
                    <a:pt x="50858" y="15111"/>
                  </a:cubicBezTo>
                  <a:cubicBezTo>
                    <a:pt x="53489" y="10019"/>
                    <a:pt x="51484" y="3763"/>
                    <a:pt x="46382" y="1138"/>
                  </a:cubicBezTo>
                  <a:cubicBezTo>
                    <a:pt x="41279" y="-1486"/>
                    <a:pt x="35010" y="514"/>
                    <a:pt x="32380" y="5606"/>
                  </a:cubicBezTo>
                  <a:cubicBezTo>
                    <a:pt x="11615" y="46288"/>
                    <a:pt x="566" y="111969"/>
                    <a:pt x="90" y="114726"/>
                  </a:cubicBezTo>
                  <a:cubicBezTo>
                    <a:pt x="-826" y="120368"/>
                    <a:pt x="3010" y="125684"/>
                    <a:pt x="8663" y="126607"/>
                  </a:cubicBezTo>
                  <a:cubicBezTo>
                    <a:pt x="10868" y="127024"/>
                    <a:pt x="13149" y="126690"/>
                    <a:pt x="15140" y="125656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="" xmlns:a16="http://schemas.microsoft.com/office/drawing/2014/main" id="{F2B4EC69-61DB-6C44-96E9-60EE8478AB25}"/>
                </a:ext>
              </a:extLst>
            </p:cNvPr>
            <p:cNvSpPr/>
            <p:nvPr/>
          </p:nvSpPr>
          <p:spPr>
            <a:xfrm>
              <a:off x="5267593" y="3626497"/>
              <a:ext cx="59069" cy="94184"/>
            </a:xfrm>
            <a:custGeom>
              <a:avLst/>
              <a:gdLst>
                <a:gd name="connsiteX0" fmla="*/ 53406 w 59069"/>
                <a:gd name="connsiteY0" fmla="*/ 93007 h 94184"/>
                <a:gd name="connsiteX1" fmla="*/ 55311 w 59069"/>
                <a:gd name="connsiteY1" fmla="*/ 91771 h 94184"/>
                <a:gd name="connsiteX2" fmla="*/ 56644 w 59069"/>
                <a:gd name="connsiteY2" fmla="*/ 77228 h 94184"/>
                <a:gd name="connsiteX3" fmla="*/ 20545 w 59069"/>
                <a:gd name="connsiteY3" fmla="*/ 8316 h 94184"/>
                <a:gd name="connsiteX4" fmla="*/ 8305 w 59069"/>
                <a:gd name="connsiteY4" fmla="*/ 189 h 94184"/>
                <a:gd name="connsiteX5" fmla="*/ 161 w 59069"/>
                <a:gd name="connsiteY5" fmla="*/ 12403 h 94184"/>
                <a:gd name="connsiteX6" fmla="*/ 40737 w 59069"/>
                <a:gd name="connsiteY6" fmla="*/ 90536 h 94184"/>
                <a:gd name="connsiteX7" fmla="*/ 53406 w 59069"/>
                <a:gd name="connsiteY7" fmla="*/ 93007 h 9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069" h="94184">
                  <a:moveTo>
                    <a:pt x="53406" y="93007"/>
                  </a:moveTo>
                  <a:cubicBezTo>
                    <a:pt x="54095" y="92685"/>
                    <a:pt x="54736" y="92269"/>
                    <a:pt x="55311" y="91771"/>
                  </a:cubicBezTo>
                  <a:cubicBezTo>
                    <a:pt x="59685" y="88113"/>
                    <a:pt x="60281" y="81618"/>
                    <a:pt x="56644" y="77228"/>
                  </a:cubicBezTo>
                  <a:cubicBezTo>
                    <a:pt x="56644" y="77228"/>
                    <a:pt x="27498" y="42154"/>
                    <a:pt x="20545" y="8316"/>
                  </a:cubicBezTo>
                  <a:cubicBezTo>
                    <a:pt x="19413" y="2699"/>
                    <a:pt x="13934" y="-940"/>
                    <a:pt x="8305" y="189"/>
                  </a:cubicBezTo>
                  <a:cubicBezTo>
                    <a:pt x="2676" y="1317"/>
                    <a:pt x="-970" y="6786"/>
                    <a:pt x="161" y="12403"/>
                  </a:cubicBezTo>
                  <a:cubicBezTo>
                    <a:pt x="8162" y="51469"/>
                    <a:pt x="39404" y="88444"/>
                    <a:pt x="40737" y="90536"/>
                  </a:cubicBezTo>
                  <a:cubicBezTo>
                    <a:pt x="43872" y="94197"/>
                    <a:pt x="49121" y="95221"/>
                    <a:pt x="53406" y="93007"/>
                  </a:cubicBezTo>
                  <a:close/>
                </a:path>
              </a:pathLst>
            </a:custGeom>
            <a:solidFill>
              <a:srgbClr val="26323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5" name="Freeform 94">
            <a:extLst>
              <a:ext uri="{FF2B5EF4-FFF2-40B4-BE49-F238E27FC236}">
                <a16:creationId xmlns="" xmlns:a16="http://schemas.microsoft.com/office/drawing/2014/main" id="{069D8B65-273E-DB42-8180-09A15DA89399}"/>
              </a:ext>
            </a:extLst>
          </p:cNvPr>
          <p:cNvSpPr/>
          <p:nvPr/>
        </p:nvSpPr>
        <p:spPr>
          <a:xfrm rot="2700000">
            <a:off x="601325" y="4786818"/>
            <a:ext cx="4217517" cy="3960930"/>
          </a:xfrm>
          <a:custGeom>
            <a:avLst/>
            <a:gdLst>
              <a:gd name="connsiteX0" fmla="*/ 266704 w 4217517"/>
              <a:gd name="connsiteY0" fmla="*/ 266704 h 3960930"/>
              <a:gd name="connsiteX1" fmla="*/ 910585 w 4217517"/>
              <a:gd name="connsiteY1" fmla="*/ 0 h 3960930"/>
              <a:gd name="connsiteX2" fmla="*/ 4217517 w 4217517"/>
              <a:gd name="connsiteY2" fmla="*/ 0 h 3960930"/>
              <a:gd name="connsiteX3" fmla="*/ 256587 w 4217517"/>
              <a:gd name="connsiteY3" fmla="*/ 3960930 h 3960930"/>
              <a:gd name="connsiteX4" fmla="*/ 0 w 4217517"/>
              <a:gd name="connsiteY4" fmla="*/ 3704343 h 3960930"/>
              <a:gd name="connsiteX5" fmla="*/ 0 w 4217517"/>
              <a:gd name="connsiteY5" fmla="*/ 910585 h 3960930"/>
              <a:gd name="connsiteX6" fmla="*/ 266704 w 4217517"/>
              <a:gd name="connsiteY6" fmla="*/ 266704 h 3960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17517" h="3960930">
                <a:moveTo>
                  <a:pt x="266704" y="266704"/>
                </a:moveTo>
                <a:cubicBezTo>
                  <a:pt x="431488" y="101921"/>
                  <a:pt x="659134" y="0"/>
                  <a:pt x="910585" y="0"/>
                </a:cubicBezTo>
                <a:lnTo>
                  <a:pt x="4217517" y="0"/>
                </a:lnTo>
                <a:lnTo>
                  <a:pt x="256587" y="3960930"/>
                </a:lnTo>
                <a:lnTo>
                  <a:pt x="0" y="3704343"/>
                </a:lnTo>
                <a:lnTo>
                  <a:pt x="0" y="910585"/>
                </a:lnTo>
                <a:cubicBezTo>
                  <a:pt x="0" y="659134"/>
                  <a:pt x="101921" y="431488"/>
                  <a:pt x="266704" y="26670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Freeform 92">
            <a:extLst>
              <a:ext uri="{FF2B5EF4-FFF2-40B4-BE49-F238E27FC236}">
                <a16:creationId xmlns="" xmlns:a16="http://schemas.microsoft.com/office/drawing/2014/main" id="{0F3C3F9B-C91B-BD40-AB39-73878DF876B9}"/>
              </a:ext>
            </a:extLst>
          </p:cNvPr>
          <p:cNvSpPr/>
          <p:nvPr/>
        </p:nvSpPr>
        <p:spPr>
          <a:xfrm rot="18900000">
            <a:off x="-517273" y="4770983"/>
            <a:ext cx="1002009" cy="1002009"/>
          </a:xfrm>
          <a:custGeom>
            <a:avLst/>
            <a:gdLst>
              <a:gd name="connsiteX0" fmla="*/ 1428737 w 1428737"/>
              <a:gd name="connsiteY0" fmla="*/ 0 h 1428737"/>
              <a:gd name="connsiteX1" fmla="*/ 1428737 w 1428737"/>
              <a:gd name="connsiteY1" fmla="*/ 1029987 h 1428737"/>
              <a:gd name="connsiteX2" fmla="*/ 1029987 w 1428737"/>
              <a:gd name="connsiteY2" fmla="*/ 1428737 h 1428737"/>
              <a:gd name="connsiteX3" fmla="*/ 0 w 1428737"/>
              <a:gd name="connsiteY3" fmla="*/ 1428737 h 1428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8737" h="1428737">
                <a:moveTo>
                  <a:pt x="1428737" y="0"/>
                </a:moveTo>
                <a:lnTo>
                  <a:pt x="1428737" y="1029987"/>
                </a:lnTo>
                <a:cubicBezTo>
                  <a:pt x="1428737" y="1250211"/>
                  <a:pt x="1250211" y="1428737"/>
                  <a:pt x="1029987" y="1428737"/>
                </a:cubicBezTo>
                <a:lnTo>
                  <a:pt x="0" y="1428737"/>
                </a:lnTo>
                <a:close/>
              </a:path>
            </a:pathLst>
          </a:custGeom>
          <a:solidFill>
            <a:srgbClr val="EAD6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7" name="Rounded Rectangle 96">
            <a:extLst>
              <a:ext uri="{FF2B5EF4-FFF2-40B4-BE49-F238E27FC236}">
                <a16:creationId xmlns="" xmlns:a16="http://schemas.microsoft.com/office/drawing/2014/main" id="{9E1F0949-FF26-1845-9B19-653B81AC2D32}"/>
              </a:ext>
            </a:extLst>
          </p:cNvPr>
          <p:cNvSpPr/>
          <p:nvPr/>
        </p:nvSpPr>
        <p:spPr>
          <a:xfrm>
            <a:off x="2354060" y="4817404"/>
            <a:ext cx="9304539" cy="53122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>
            <a:extLst>
              <a:ext uri="{FF2B5EF4-FFF2-40B4-BE49-F238E27FC236}">
                <a16:creationId xmlns="" xmlns:a16="http://schemas.microsoft.com/office/drawing/2014/main" id="{217715CA-1219-A74F-A2BD-4E0358966649}"/>
              </a:ext>
            </a:extLst>
          </p:cNvPr>
          <p:cNvSpPr/>
          <p:nvPr/>
        </p:nvSpPr>
        <p:spPr>
          <a:xfrm>
            <a:off x="2157198" y="4627816"/>
            <a:ext cx="910402" cy="9104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="" xmlns:a16="http://schemas.microsoft.com/office/drawing/2014/main" id="{30BE5995-A7D3-9C4E-9D09-92F26D6445A1}"/>
              </a:ext>
            </a:extLst>
          </p:cNvPr>
          <p:cNvSpPr txBox="1"/>
          <p:nvPr/>
        </p:nvSpPr>
        <p:spPr>
          <a:xfrm>
            <a:off x="4665401" y="3258603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="" xmlns:a16="http://schemas.microsoft.com/office/drawing/2014/main" id="{B66DD8F8-0130-E44D-9432-B9CE00B9001E}"/>
              </a:ext>
            </a:extLst>
          </p:cNvPr>
          <p:cNvSpPr/>
          <p:nvPr/>
        </p:nvSpPr>
        <p:spPr>
          <a:xfrm>
            <a:off x="4665401" y="3551045"/>
            <a:ext cx="1553792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endParaRPr lang="en-US" sz="1400" dirty="0">
              <a:latin typeface="Segoe UI Light" panose="020B0502040204020203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="" xmlns:a16="http://schemas.microsoft.com/office/drawing/2014/main" id="{9D1DAA0A-1158-E948-87AF-F5EA74B705D0}"/>
              </a:ext>
            </a:extLst>
          </p:cNvPr>
          <p:cNvSpPr txBox="1"/>
          <p:nvPr/>
        </p:nvSpPr>
        <p:spPr>
          <a:xfrm>
            <a:off x="6470301" y="3258603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="" xmlns:a16="http://schemas.microsoft.com/office/drawing/2014/main" id="{A43F509A-6728-DC44-ACDF-D66A6E004647}"/>
              </a:ext>
            </a:extLst>
          </p:cNvPr>
          <p:cNvSpPr/>
          <p:nvPr/>
        </p:nvSpPr>
        <p:spPr>
          <a:xfrm>
            <a:off x="6470301" y="3551045"/>
            <a:ext cx="1553792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endParaRPr lang="en-US" sz="1400" dirty="0">
              <a:latin typeface="Segoe UI Light" panose="020B0502040204020203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="" xmlns:a16="http://schemas.microsoft.com/office/drawing/2014/main" id="{21853455-8171-0D42-A96E-996C4388D46D}"/>
              </a:ext>
            </a:extLst>
          </p:cNvPr>
          <p:cNvSpPr txBox="1"/>
          <p:nvPr/>
        </p:nvSpPr>
        <p:spPr>
          <a:xfrm>
            <a:off x="8275201" y="3258603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="" xmlns:a16="http://schemas.microsoft.com/office/drawing/2014/main" id="{19B9360F-81CA-7949-889A-747372AB8AA7}"/>
              </a:ext>
            </a:extLst>
          </p:cNvPr>
          <p:cNvSpPr/>
          <p:nvPr/>
        </p:nvSpPr>
        <p:spPr>
          <a:xfrm>
            <a:off x="8275201" y="3551045"/>
            <a:ext cx="1553792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endParaRPr lang="en-US" sz="1400" dirty="0">
              <a:latin typeface="Segoe UI Light" panose="020B0502040204020203" pitchFamily="34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="" xmlns:a16="http://schemas.microsoft.com/office/drawing/2014/main" id="{2D2B48A0-62A3-AD4A-ACA3-74833495147E}"/>
              </a:ext>
            </a:extLst>
          </p:cNvPr>
          <p:cNvSpPr txBox="1"/>
          <p:nvPr/>
        </p:nvSpPr>
        <p:spPr>
          <a:xfrm>
            <a:off x="10080102" y="3258603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="" xmlns:a16="http://schemas.microsoft.com/office/drawing/2014/main" id="{904307BF-7518-C541-88B3-5C47A272D754}"/>
              </a:ext>
            </a:extLst>
          </p:cNvPr>
          <p:cNvSpPr/>
          <p:nvPr/>
        </p:nvSpPr>
        <p:spPr>
          <a:xfrm>
            <a:off x="10080102" y="3551045"/>
            <a:ext cx="1553792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endParaRPr lang="en-US" sz="1400" dirty="0">
              <a:latin typeface="Segoe UI Light" panose="020B0502040204020203" pitchFamily="34" charset="0"/>
            </a:endParaRPr>
          </a:p>
        </p:txBody>
      </p:sp>
      <p:cxnSp>
        <p:nvCxnSpPr>
          <p:cNvPr id="123" name="Straight Connector 122">
            <a:extLst>
              <a:ext uri="{FF2B5EF4-FFF2-40B4-BE49-F238E27FC236}">
                <a16:creationId xmlns="" xmlns:a16="http://schemas.microsoft.com/office/drawing/2014/main" id="{1C641224-2D32-6B41-AC80-F8FB4AEC0C54}"/>
              </a:ext>
            </a:extLst>
          </p:cNvPr>
          <p:cNvCxnSpPr>
            <a:cxnSpLocks/>
          </p:cNvCxnSpPr>
          <p:nvPr/>
        </p:nvCxnSpPr>
        <p:spPr>
          <a:xfrm>
            <a:off x="4744256" y="4561819"/>
            <a:ext cx="0" cy="25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="" xmlns:a16="http://schemas.microsoft.com/office/drawing/2014/main" id="{534AB956-C824-3D40-9CB8-C3B02121B577}"/>
              </a:ext>
            </a:extLst>
          </p:cNvPr>
          <p:cNvCxnSpPr>
            <a:cxnSpLocks/>
          </p:cNvCxnSpPr>
          <p:nvPr/>
        </p:nvCxnSpPr>
        <p:spPr>
          <a:xfrm>
            <a:off x="6546640" y="4561819"/>
            <a:ext cx="0" cy="25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="" xmlns:a16="http://schemas.microsoft.com/office/drawing/2014/main" id="{3F073248-8E52-D04E-BC04-C095694DFC64}"/>
              </a:ext>
            </a:extLst>
          </p:cNvPr>
          <p:cNvCxnSpPr>
            <a:cxnSpLocks/>
          </p:cNvCxnSpPr>
          <p:nvPr/>
        </p:nvCxnSpPr>
        <p:spPr>
          <a:xfrm>
            <a:off x="8352438" y="4561819"/>
            <a:ext cx="0" cy="25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="" xmlns:a16="http://schemas.microsoft.com/office/drawing/2014/main" id="{9CE25CAE-F393-3D45-8FE9-A7FE04C83BF1}"/>
              </a:ext>
            </a:extLst>
          </p:cNvPr>
          <p:cNvCxnSpPr>
            <a:cxnSpLocks/>
          </p:cNvCxnSpPr>
          <p:nvPr/>
        </p:nvCxnSpPr>
        <p:spPr>
          <a:xfrm>
            <a:off x="10158957" y="4561819"/>
            <a:ext cx="0" cy="2555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="" xmlns:a16="http://schemas.microsoft.com/office/drawing/2014/main" id="{37C131C0-EC9D-A049-89CA-7F8A0DEB7239}"/>
              </a:ext>
            </a:extLst>
          </p:cNvPr>
          <p:cNvCxnSpPr>
            <a:cxnSpLocks/>
          </p:cNvCxnSpPr>
          <p:nvPr/>
        </p:nvCxnSpPr>
        <p:spPr>
          <a:xfrm flipH="1">
            <a:off x="3049005" y="5086499"/>
            <a:ext cx="8233067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Oval 117">
            <a:extLst>
              <a:ext uri="{FF2B5EF4-FFF2-40B4-BE49-F238E27FC236}">
                <a16:creationId xmlns="" xmlns:a16="http://schemas.microsoft.com/office/drawing/2014/main" id="{30DB2A9F-F6FB-D046-9D0C-436F26323602}"/>
              </a:ext>
            </a:extLst>
          </p:cNvPr>
          <p:cNvSpPr/>
          <p:nvPr/>
        </p:nvSpPr>
        <p:spPr>
          <a:xfrm>
            <a:off x="4665401" y="5004162"/>
            <a:ext cx="157711" cy="1577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Oval 118">
            <a:extLst>
              <a:ext uri="{FF2B5EF4-FFF2-40B4-BE49-F238E27FC236}">
                <a16:creationId xmlns="" xmlns:a16="http://schemas.microsoft.com/office/drawing/2014/main" id="{A48F7547-9B26-5D4D-9BCA-80C3CA9EA02C}"/>
              </a:ext>
            </a:extLst>
          </p:cNvPr>
          <p:cNvSpPr/>
          <p:nvPr/>
        </p:nvSpPr>
        <p:spPr>
          <a:xfrm>
            <a:off x="6467785" y="5004162"/>
            <a:ext cx="157711" cy="1577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="" xmlns:a16="http://schemas.microsoft.com/office/drawing/2014/main" id="{0A2473A3-6CCE-5B40-8120-2CFCF99BF41C}"/>
              </a:ext>
            </a:extLst>
          </p:cNvPr>
          <p:cNvSpPr/>
          <p:nvPr/>
        </p:nvSpPr>
        <p:spPr>
          <a:xfrm>
            <a:off x="8273583" y="5004162"/>
            <a:ext cx="157711" cy="1577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="" xmlns:a16="http://schemas.microsoft.com/office/drawing/2014/main" id="{D9748BFF-3622-3F4D-9ECE-85E15C4ACC4D}"/>
              </a:ext>
            </a:extLst>
          </p:cNvPr>
          <p:cNvSpPr/>
          <p:nvPr/>
        </p:nvSpPr>
        <p:spPr>
          <a:xfrm>
            <a:off x="10080102" y="5004162"/>
            <a:ext cx="157711" cy="1577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="" xmlns:a16="http://schemas.microsoft.com/office/drawing/2014/main" id="{53B73090-B1A5-C24E-8D13-E4ECFCE1F331}"/>
              </a:ext>
            </a:extLst>
          </p:cNvPr>
          <p:cNvSpPr txBox="1"/>
          <p:nvPr/>
        </p:nvSpPr>
        <p:spPr>
          <a:xfrm>
            <a:off x="4665401" y="5486593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="" xmlns:a16="http://schemas.microsoft.com/office/drawing/2014/main" id="{B3374290-434E-4541-BA6A-B707EEC47959}"/>
              </a:ext>
            </a:extLst>
          </p:cNvPr>
          <p:cNvSpPr txBox="1"/>
          <p:nvPr/>
        </p:nvSpPr>
        <p:spPr>
          <a:xfrm>
            <a:off x="6466628" y="5486593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Ipsum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="" xmlns:a16="http://schemas.microsoft.com/office/drawing/2014/main" id="{D60F8679-B2E3-2E40-9AA3-7CE0AEAD3953}"/>
              </a:ext>
            </a:extLst>
          </p:cNvPr>
          <p:cNvSpPr txBox="1"/>
          <p:nvPr/>
        </p:nvSpPr>
        <p:spPr>
          <a:xfrm>
            <a:off x="8265222" y="5486593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="" xmlns:a16="http://schemas.microsoft.com/office/drawing/2014/main" id="{128B983E-D953-E04F-BA30-246E9AC72C71}"/>
              </a:ext>
            </a:extLst>
          </p:cNvPr>
          <p:cNvSpPr txBox="1"/>
          <p:nvPr/>
        </p:nvSpPr>
        <p:spPr>
          <a:xfrm>
            <a:off x="10080102" y="5486593"/>
            <a:ext cx="63918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Sir</a:t>
            </a:r>
          </a:p>
        </p:txBody>
      </p:sp>
      <p:grpSp>
        <p:nvGrpSpPr>
          <p:cNvPr id="135" name="Group 134">
            <a:extLst>
              <a:ext uri="{FF2B5EF4-FFF2-40B4-BE49-F238E27FC236}">
                <a16:creationId xmlns="" xmlns:a16="http://schemas.microsoft.com/office/drawing/2014/main" id="{9D6D200F-6BA7-154A-89BB-EE89DFC942A0}"/>
              </a:ext>
            </a:extLst>
          </p:cNvPr>
          <p:cNvGrpSpPr/>
          <p:nvPr/>
        </p:nvGrpSpPr>
        <p:grpSpPr>
          <a:xfrm>
            <a:off x="2439362" y="4905217"/>
            <a:ext cx="346075" cy="355600"/>
            <a:chOff x="3421063" y="3251201"/>
            <a:chExt cx="346075" cy="355600"/>
          </a:xfrm>
        </p:grpSpPr>
        <p:sp>
          <p:nvSpPr>
            <p:cNvPr id="136" name="Oval 135">
              <a:extLst>
                <a:ext uri="{FF2B5EF4-FFF2-40B4-BE49-F238E27FC236}">
                  <a16:creationId xmlns="" xmlns:a16="http://schemas.microsoft.com/office/drawing/2014/main" id="{53B2C616-C971-6F4C-8397-A9DAC50DC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1063" y="3529013"/>
              <a:ext cx="74613" cy="77788"/>
            </a:xfrm>
            <a:prstGeom prst="ellipse">
              <a:avLst/>
            </a:prstGeom>
            <a:noFill/>
            <a:ln w="15875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Oval 136">
              <a:extLst>
                <a:ext uri="{FF2B5EF4-FFF2-40B4-BE49-F238E27FC236}">
                  <a16:creationId xmlns="" xmlns:a16="http://schemas.microsoft.com/office/drawing/2014/main" id="{57028BC5-92CB-1342-9402-E28D841A7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9488" y="3351213"/>
              <a:ext cx="74613" cy="77788"/>
            </a:xfrm>
            <a:prstGeom prst="ellipse">
              <a:avLst/>
            </a:prstGeom>
            <a:noFill/>
            <a:ln w="15875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Oval 137">
              <a:extLst>
                <a:ext uri="{FF2B5EF4-FFF2-40B4-BE49-F238E27FC236}">
                  <a16:creationId xmlns="" xmlns:a16="http://schemas.microsoft.com/office/drawing/2014/main" id="{1C07B41B-F683-A445-85D9-1E36F96DA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4263" y="3444876"/>
              <a:ext cx="74613" cy="77788"/>
            </a:xfrm>
            <a:prstGeom prst="ellipse">
              <a:avLst/>
            </a:prstGeom>
            <a:noFill/>
            <a:ln w="15875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Oval 138">
              <a:extLst>
                <a:ext uri="{FF2B5EF4-FFF2-40B4-BE49-F238E27FC236}">
                  <a16:creationId xmlns="" xmlns:a16="http://schemas.microsoft.com/office/drawing/2014/main" id="{C0D6BCDA-CBAF-CE4C-9E2B-5B15311E6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525" y="3251201"/>
              <a:ext cx="74613" cy="77788"/>
            </a:xfrm>
            <a:prstGeom prst="ellipse">
              <a:avLst/>
            </a:prstGeom>
            <a:noFill/>
            <a:ln w="15875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Line 9">
              <a:extLst>
                <a:ext uri="{FF2B5EF4-FFF2-40B4-BE49-F238E27FC236}">
                  <a16:creationId xmlns="" xmlns:a16="http://schemas.microsoft.com/office/drawing/2014/main" id="{276EA1A3-F418-B146-8B53-8FB13359A6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78213" y="3425826"/>
              <a:ext cx="58738" cy="107950"/>
            </a:xfrm>
            <a:prstGeom prst="line">
              <a:avLst/>
            </a:prstGeom>
            <a:noFill/>
            <a:ln w="15875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Line 10">
              <a:extLst>
                <a:ext uri="{FF2B5EF4-FFF2-40B4-BE49-F238E27FC236}">
                  <a16:creationId xmlns="" xmlns:a16="http://schemas.microsoft.com/office/drawing/2014/main" id="{D4DC3E63-6D6B-DF45-B727-4338D93C31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86163" y="3417888"/>
              <a:ext cx="46038" cy="38100"/>
            </a:xfrm>
            <a:prstGeom prst="line">
              <a:avLst/>
            </a:prstGeom>
            <a:noFill/>
            <a:ln w="15875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Line 11">
              <a:extLst>
                <a:ext uri="{FF2B5EF4-FFF2-40B4-BE49-F238E27FC236}">
                  <a16:creationId xmlns="" xmlns:a16="http://schemas.microsoft.com/office/drawing/2014/main" id="{4B4C9B82-08FF-A341-BCAF-3EA4B9430F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73475" y="3324226"/>
              <a:ext cx="44450" cy="123825"/>
            </a:xfrm>
            <a:prstGeom prst="line">
              <a:avLst/>
            </a:prstGeom>
            <a:noFill/>
            <a:ln w="15875" cap="flat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="" xmlns:a16="http://schemas.microsoft.com/office/drawing/2014/main" id="{D472B2BA-1009-8044-9763-0EBBBF93AA66}"/>
              </a:ext>
            </a:extLst>
          </p:cNvPr>
          <p:cNvGrpSpPr/>
          <p:nvPr/>
        </p:nvGrpSpPr>
        <p:grpSpPr>
          <a:xfrm>
            <a:off x="4672368" y="2047210"/>
            <a:ext cx="653773" cy="719497"/>
            <a:chOff x="3414713" y="1450976"/>
            <a:chExt cx="300038" cy="330201"/>
          </a:xfrm>
        </p:grpSpPr>
        <p:sp>
          <p:nvSpPr>
            <p:cNvPr id="144" name="Freeform 6">
              <a:extLst>
                <a:ext uri="{FF2B5EF4-FFF2-40B4-BE49-F238E27FC236}">
                  <a16:creationId xmlns="" xmlns:a16="http://schemas.microsoft.com/office/drawing/2014/main" id="{0DA48A73-B4BF-5845-ADE7-A6DD09317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4713" y="1473201"/>
              <a:ext cx="300038" cy="307975"/>
            </a:xfrm>
            <a:custGeom>
              <a:avLst/>
              <a:gdLst>
                <a:gd name="T0" fmla="*/ 94 w 189"/>
                <a:gd name="T1" fmla="*/ 47 h 194"/>
                <a:gd name="T2" fmla="*/ 189 w 189"/>
                <a:gd name="T3" fmla="*/ 0 h 194"/>
                <a:gd name="T4" fmla="*/ 189 w 189"/>
                <a:gd name="T5" fmla="*/ 147 h 194"/>
                <a:gd name="T6" fmla="*/ 94 w 189"/>
                <a:gd name="T7" fmla="*/ 194 h 194"/>
                <a:gd name="T8" fmla="*/ 0 w 189"/>
                <a:gd name="T9" fmla="*/ 147 h 194"/>
                <a:gd name="T10" fmla="*/ 0 w 189"/>
                <a:gd name="T11" fmla="*/ 0 h 194"/>
                <a:gd name="T12" fmla="*/ 94 w 189"/>
                <a:gd name="T13" fmla="*/ 4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194">
                  <a:moveTo>
                    <a:pt x="94" y="47"/>
                  </a:moveTo>
                  <a:lnTo>
                    <a:pt x="189" y="0"/>
                  </a:lnTo>
                  <a:lnTo>
                    <a:pt x="189" y="147"/>
                  </a:lnTo>
                  <a:lnTo>
                    <a:pt x="94" y="194"/>
                  </a:lnTo>
                  <a:lnTo>
                    <a:pt x="0" y="147"/>
                  </a:lnTo>
                  <a:lnTo>
                    <a:pt x="0" y="0"/>
                  </a:lnTo>
                  <a:lnTo>
                    <a:pt x="94" y="47"/>
                  </a:lnTo>
                  <a:close/>
                </a:path>
              </a:pathLst>
            </a:custGeom>
            <a:noFill/>
            <a:ln w="2540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7">
              <a:extLst>
                <a:ext uri="{FF2B5EF4-FFF2-40B4-BE49-F238E27FC236}">
                  <a16:creationId xmlns="" xmlns:a16="http://schemas.microsoft.com/office/drawing/2014/main" id="{BE5E23C7-98E5-FC47-8420-2C4254EA2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4876" y="1450976"/>
              <a:ext cx="239713" cy="60325"/>
            </a:xfrm>
            <a:custGeom>
              <a:avLst/>
              <a:gdLst>
                <a:gd name="T0" fmla="*/ 151 w 151"/>
                <a:gd name="T1" fmla="*/ 0 h 38"/>
                <a:gd name="T2" fmla="*/ 75 w 151"/>
                <a:gd name="T3" fmla="*/ 38 h 38"/>
                <a:gd name="T4" fmla="*/ 0 w 151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38">
                  <a:moveTo>
                    <a:pt x="151" y="0"/>
                  </a:moveTo>
                  <a:lnTo>
                    <a:pt x="75" y="38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Line 8">
              <a:extLst>
                <a:ext uri="{FF2B5EF4-FFF2-40B4-BE49-F238E27FC236}">
                  <a16:creationId xmlns="" xmlns:a16="http://schemas.microsoft.com/office/drawing/2014/main" id="{DB5E6460-335B-684C-8429-07622686DD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938" y="1547814"/>
              <a:ext cx="0" cy="233363"/>
            </a:xfrm>
            <a:prstGeom prst="line">
              <a:avLst/>
            </a:prstGeom>
            <a:noFill/>
            <a:ln w="2540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="" xmlns:a16="http://schemas.microsoft.com/office/drawing/2014/main" id="{621CA682-0DCB-E747-9C37-565904BEFE39}"/>
              </a:ext>
            </a:extLst>
          </p:cNvPr>
          <p:cNvGrpSpPr/>
          <p:nvPr/>
        </p:nvGrpSpPr>
        <p:grpSpPr>
          <a:xfrm>
            <a:off x="6464311" y="2106410"/>
            <a:ext cx="727994" cy="601096"/>
            <a:chOff x="1168401" y="1482726"/>
            <a:chExt cx="346075" cy="285750"/>
          </a:xfrm>
        </p:grpSpPr>
        <p:sp>
          <p:nvSpPr>
            <p:cNvPr id="148" name="Freeform 136">
              <a:extLst>
                <a:ext uri="{FF2B5EF4-FFF2-40B4-BE49-F238E27FC236}">
                  <a16:creationId xmlns="" xmlns:a16="http://schemas.microsoft.com/office/drawing/2014/main" id="{B905E99B-F42F-5C4A-8EA7-E1F773B79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1" y="1482726"/>
              <a:ext cx="346075" cy="285750"/>
            </a:xfrm>
            <a:custGeom>
              <a:avLst/>
              <a:gdLst>
                <a:gd name="T0" fmla="*/ 218 w 218"/>
                <a:gd name="T1" fmla="*/ 142 h 180"/>
                <a:gd name="T2" fmla="*/ 104 w 218"/>
                <a:gd name="T3" fmla="*/ 142 h 180"/>
                <a:gd name="T4" fmla="*/ 66 w 218"/>
                <a:gd name="T5" fmla="*/ 180 h 180"/>
                <a:gd name="T6" fmla="*/ 66 w 218"/>
                <a:gd name="T7" fmla="*/ 142 h 180"/>
                <a:gd name="T8" fmla="*/ 0 w 218"/>
                <a:gd name="T9" fmla="*/ 142 h 180"/>
                <a:gd name="T10" fmla="*/ 0 w 218"/>
                <a:gd name="T11" fmla="*/ 0 h 180"/>
                <a:gd name="T12" fmla="*/ 218 w 218"/>
                <a:gd name="T13" fmla="*/ 0 h 180"/>
                <a:gd name="T14" fmla="*/ 218 w 218"/>
                <a:gd name="T15" fmla="*/ 14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180">
                  <a:moveTo>
                    <a:pt x="218" y="142"/>
                  </a:moveTo>
                  <a:lnTo>
                    <a:pt x="104" y="142"/>
                  </a:lnTo>
                  <a:lnTo>
                    <a:pt x="66" y="180"/>
                  </a:lnTo>
                  <a:lnTo>
                    <a:pt x="66" y="142"/>
                  </a:lnTo>
                  <a:lnTo>
                    <a:pt x="0" y="142"/>
                  </a:lnTo>
                  <a:lnTo>
                    <a:pt x="0" y="0"/>
                  </a:lnTo>
                  <a:lnTo>
                    <a:pt x="218" y="0"/>
                  </a:lnTo>
                  <a:lnTo>
                    <a:pt x="218" y="142"/>
                  </a:lnTo>
                  <a:close/>
                </a:path>
              </a:pathLst>
            </a:custGeom>
            <a:noFill/>
            <a:ln w="2540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Rectangle 137">
              <a:extLst>
                <a:ext uri="{FF2B5EF4-FFF2-40B4-BE49-F238E27FC236}">
                  <a16:creationId xmlns="" xmlns:a16="http://schemas.microsoft.com/office/drawing/2014/main" id="{6A0FB936-E9C7-CF45-966A-8C5264002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8889" y="1543051"/>
              <a:ext cx="58738" cy="60325"/>
            </a:xfrm>
            <a:prstGeom prst="rect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138">
              <a:extLst>
                <a:ext uri="{FF2B5EF4-FFF2-40B4-BE49-F238E27FC236}">
                  <a16:creationId xmlns="" xmlns:a16="http://schemas.microsoft.com/office/drawing/2014/main" id="{A57AF377-BE67-2147-B1A7-66D283B4F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9051" y="1603376"/>
              <a:ext cx="28575" cy="52388"/>
            </a:xfrm>
            <a:custGeom>
              <a:avLst/>
              <a:gdLst>
                <a:gd name="T0" fmla="*/ 8 w 8"/>
                <a:gd name="T1" fmla="*/ 0 h 14"/>
                <a:gd name="T2" fmla="*/ 8 w 8"/>
                <a:gd name="T3" fmla="*/ 6 h 14"/>
                <a:gd name="T4" fmla="*/ 0 w 8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8" y="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10"/>
                    <a:pt x="4" y="14"/>
                    <a:pt x="0" y="14"/>
                  </a:cubicBezTo>
                </a:path>
              </a:pathLst>
            </a:custGeom>
            <a:noFill/>
            <a:ln w="2540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Rectangle 139">
              <a:extLst>
                <a:ext uri="{FF2B5EF4-FFF2-40B4-BE49-F238E27FC236}">
                  <a16:creationId xmlns="" xmlns:a16="http://schemas.microsoft.com/office/drawing/2014/main" id="{DC01990A-EDB3-7942-88EB-F98D5BE18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3664" y="1543051"/>
              <a:ext cx="60325" cy="60325"/>
            </a:xfrm>
            <a:prstGeom prst="rect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140">
              <a:extLst>
                <a:ext uri="{FF2B5EF4-FFF2-40B4-BE49-F238E27FC236}">
                  <a16:creationId xmlns="" xmlns:a16="http://schemas.microsoft.com/office/drawing/2014/main" id="{4A01459C-EBC9-5F4A-8628-D6D00D553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1603376"/>
              <a:ext cx="30163" cy="52388"/>
            </a:xfrm>
            <a:custGeom>
              <a:avLst/>
              <a:gdLst>
                <a:gd name="T0" fmla="*/ 8 w 8"/>
                <a:gd name="T1" fmla="*/ 0 h 14"/>
                <a:gd name="T2" fmla="*/ 8 w 8"/>
                <a:gd name="T3" fmla="*/ 6 h 14"/>
                <a:gd name="T4" fmla="*/ 0 w 8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8" y="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10"/>
                    <a:pt x="4" y="14"/>
                    <a:pt x="0" y="14"/>
                  </a:cubicBezTo>
                </a:path>
              </a:pathLst>
            </a:custGeom>
            <a:noFill/>
            <a:ln w="2540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55" name="Freeform 154">
            <a:extLst>
              <a:ext uri="{FF2B5EF4-FFF2-40B4-BE49-F238E27FC236}">
                <a16:creationId xmlns="" xmlns:a16="http://schemas.microsoft.com/office/drawing/2014/main" id="{5E25006D-350C-8445-8E80-4D177AD60424}"/>
              </a:ext>
            </a:extLst>
          </p:cNvPr>
          <p:cNvSpPr/>
          <p:nvPr/>
        </p:nvSpPr>
        <p:spPr>
          <a:xfrm rot="2700000">
            <a:off x="1792653" y="6109207"/>
            <a:ext cx="1497585" cy="1497584"/>
          </a:xfrm>
          <a:custGeom>
            <a:avLst/>
            <a:gdLst>
              <a:gd name="connsiteX0" fmla="*/ 185271 w 1497585"/>
              <a:gd name="connsiteY0" fmla="*/ 185271 h 1497584"/>
              <a:gd name="connsiteX1" fmla="*/ 632555 w 1497585"/>
              <a:gd name="connsiteY1" fmla="*/ 0 h 1497584"/>
              <a:gd name="connsiteX2" fmla="*/ 1497585 w 1497585"/>
              <a:gd name="connsiteY2" fmla="*/ 0 h 1497584"/>
              <a:gd name="connsiteX3" fmla="*/ 0 w 1497585"/>
              <a:gd name="connsiteY3" fmla="*/ 1497584 h 1497584"/>
              <a:gd name="connsiteX4" fmla="*/ 0 w 1497585"/>
              <a:gd name="connsiteY4" fmla="*/ 632556 h 1497584"/>
              <a:gd name="connsiteX5" fmla="*/ 185271 w 1497585"/>
              <a:gd name="connsiteY5" fmla="*/ 185271 h 149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7585" h="1497584">
                <a:moveTo>
                  <a:pt x="185271" y="185271"/>
                </a:moveTo>
                <a:cubicBezTo>
                  <a:pt x="299741" y="70801"/>
                  <a:pt x="457880" y="0"/>
                  <a:pt x="632555" y="0"/>
                </a:cubicBezTo>
                <a:lnTo>
                  <a:pt x="1497585" y="0"/>
                </a:lnTo>
                <a:lnTo>
                  <a:pt x="0" y="1497584"/>
                </a:lnTo>
                <a:lnTo>
                  <a:pt x="0" y="632556"/>
                </a:lnTo>
                <a:cubicBezTo>
                  <a:pt x="0" y="457880"/>
                  <a:pt x="70801" y="299741"/>
                  <a:pt x="185271" y="18527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6" name="Group 155">
            <a:extLst>
              <a:ext uri="{FF2B5EF4-FFF2-40B4-BE49-F238E27FC236}">
                <a16:creationId xmlns="" xmlns:a16="http://schemas.microsoft.com/office/drawing/2014/main" id="{A88C9B68-F438-A14D-9953-0E553D42ECD5}"/>
              </a:ext>
            </a:extLst>
          </p:cNvPr>
          <p:cNvGrpSpPr/>
          <p:nvPr/>
        </p:nvGrpSpPr>
        <p:grpSpPr>
          <a:xfrm>
            <a:off x="8273583" y="2066301"/>
            <a:ext cx="464094" cy="673971"/>
            <a:chOff x="7053263" y="2163763"/>
            <a:chExt cx="249238" cy="361951"/>
          </a:xfrm>
          <a:solidFill>
            <a:schemeClr val="accent5"/>
          </a:solidFill>
        </p:grpSpPr>
        <p:sp>
          <p:nvSpPr>
            <p:cNvPr id="157" name="Freeform 570">
              <a:extLst>
                <a:ext uri="{FF2B5EF4-FFF2-40B4-BE49-F238E27FC236}">
                  <a16:creationId xmlns="" xmlns:a16="http://schemas.microsoft.com/office/drawing/2014/main" id="{8C8753A3-AF60-A44B-89D2-DBBA19732E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72313" y="2254251"/>
              <a:ext cx="222250" cy="271463"/>
            </a:xfrm>
            <a:custGeom>
              <a:avLst/>
              <a:gdLst>
                <a:gd name="T0" fmla="*/ 52 w 59"/>
                <a:gd name="T1" fmla="*/ 72 h 72"/>
                <a:gd name="T2" fmla="*/ 20 w 59"/>
                <a:gd name="T3" fmla="*/ 72 h 72"/>
                <a:gd name="T4" fmla="*/ 18 w 59"/>
                <a:gd name="T5" fmla="*/ 71 h 72"/>
                <a:gd name="T6" fmla="*/ 2 w 59"/>
                <a:gd name="T7" fmla="*/ 47 h 72"/>
                <a:gd name="T8" fmla="*/ 1 w 59"/>
                <a:gd name="T9" fmla="*/ 39 h 72"/>
                <a:gd name="T10" fmla="*/ 6 w 59"/>
                <a:gd name="T11" fmla="*/ 36 h 72"/>
                <a:gd name="T12" fmla="*/ 20 w 59"/>
                <a:gd name="T13" fmla="*/ 46 h 72"/>
                <a:gd name="T14" fmla="*/ 20 w 59"/>
                <a:gd name="T15" fmla="*/ 8 h 72"/>
                <a:gd name="T16" fmla="*/ 28 w 59"/>
                <a:gd name="T17" fmla="*/ 0 h 72"/>
                <a:gd name="T18" fmla="*/ 36 w 59"/>
                <a:gd name="T19" fmla="*/ 8 h 72"/>
                <a:gd name="T20" fmla="*/ 36 w 59"/>
                <a:gd name="T21" fmla="*/ 31 h 72"/>
                <a:gd name="T22" fmla="*/ 52 w 59"/>
                <a:gd name="T23" fmla="*/ 36 h 72"/>
                <a:gd name="T24" fmla="*/ 58 w 59"/>
                <a:gd name="T25" fmla="*/ 48 h 72"/>
                <a:gd name="T26" fmla="*/ 54 w 59"/>
                <a:gd name="T27" fmla="*/ 70 h 72"/>
                <a:gd name="T28" fmla="*/ 52 w 59"/>
                <a:gd name="T29" fmla="*/ 72 h 72"/>
                <a:gd name="T30" fmla="*/ 21 w 59"/>
                <a:gd name="T31" fmla="*/ 68 h 72"/>
                <a:gd name="T32" fmla="*/ 50 w 59"/>
                <a:gd name="T33" fmla="*/ 68 h 72"/>
                <a:gd name="T34" fmla="*/ 54 w 59"/>
                <a:gd name="T35" fmla="*/ 48 h 72"/>
                <a:gd name="T36" fmla="*/ 51 w 59"/>
                <a:gd name="T37" fmla="*/ 40 h 72"/>
                <a:gd name="T38" fmla="*/ 33 w 59"/>
                <a:gd name="T39" fmla="*/ 34 h 72"/>
                <a:gd name="T40" fmla="*/ 32 w 59"/>
                <a:gd name="T41" fmla="*/ 32 h 72"/>
                <a:gd name="T42" fmla="*/ 32 w 59"/>
                <a:gd name="T43" fmla="*/ 8 h 72"/>
                <a:gd name="T44" fmla="*/ 28 w 59"/>
                <a:gd name="T45" fmla="*/ 4 h 72"/>
                <a:gd name="T46" fmla="*/ 24 w 59"/>
                <a:gd name="T47" fmla="*/ 8 h 72"/>
                <a:gd name="T48" fmla="*/ 24 w 59"/>
                <a:gd name="T49" fmla="*/ 52 h 72"/>
                <a:gd name="T50" fmla="*/ 23 w 59"/>
                <a:gd name="T51" fmla="*/ 54 h 72"/>
                <a:gd name="T52" fmla="*/ 20 w 59"/>
                <a:gd name="T53" fmla="*/ 53 h 72"/>
                <a:gd name="T54" fmla="*/ 6 w 59"/>
                <a:gd name="T55" fmla="*/ 40 h 72"/>
                <a:gd name="T56" fmla="*/ 5 w 59"/>
                <a:gd name="T57" fmla="*/ 41 h 72"/>
                <a:gd name="T58" fmla="*/ 5 w 59"/>
                <a:gd name="T59" fmla="*/ 45 h 72"/>
                <a:gd name="T60" fmla="*/ 21 w 59"/>
                <a:gd name="T6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9" h="72">
                  <a:moveTo>
                    <a:pt x="52" y="72"/>
                  </a:moveTo>
                  <a:cubicBezTo>
                    <a:pt x="20" y="72"/>
                    <a:pt x="20" y="72"/>
                    <a:pt x="20" y="72"/>
                  </a:cubicBezTo>
                  <a:cubicBezTo>
                    <a:pt x="19" y="72"/>
                    <a:pt x="18" y="72"/>
                    <a:pt x="18" y="71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5"/>
                    <a:pt x="0" y="41"/>
                    <a:pt x="1" y="39"/>
                  </a:cubicBezTo>
                  <a:cubicBezTo>
                    <a:pt x="2" y="37"/>
                    <a:pt x="4" y="36"/>
                    <a:pt x="6" y="36"/>
                  </a:cubicBezTo>
                  <a:cubicBezTo>
                    <a:pt x="10" y="36"/>
                    <a:pt x="14" y="38"/>
                    <a:pt x="20" y="46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4"/>
                    <a:pt x="24" y="0"/>
                    <a:pt x="28" y="0"/>
                  </a:cubicBezTo>
                  <a:cubicBezTo>
                    <a:pt x="32" y="0"/>
                    <a:pt x="36" y="4"/>
                    <a:pt x="36" y="8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8" y="38"/>
                    <a:pt x="59" y="44"/>
                    <a:pt x="58" y="48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3" y="71"/>
                    <a:pt x="53" y="72"/>
                    <a:pt x="52" y="72"/>
                  </a:cubicBezTo>
                  <a:close/>
                  <a:moveTo>
                    <a:pt x="21" y="68"/>
                  </a:moveTo>
                  <a:cubicBezTo>
                    <a:pt x="50" y="68"/>
                    <a:pt x="50" y="68"/>
                    <a:pt x="50" y="68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5" y="44"/>
                    <a:pt x="54" y="41"/>
                    <a:pt x="51" y="40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4"/>
                    <a:pt x="32" y="33"/>
                    <a:pt x="32" y="32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6"/>
                    <a:pt x="30" y="4"/>
                    <a:pt x="28" y="4"/>
                  </a:cubicBezTo>
                  <a:cubicBezTo>
                    <a:pt x="26" y="4"/>
                    <a:pt x="24" y="6"/>
                    <a:pt x="24" y="8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3"/>
                    <a:pt x="23" y="54"/>
                    <a:pt x="23" y="54"/>
                  </a:cubicBezTo>
                  <a:cubicBezTo>
                    <a:pt x="22" y="54"/>
                    <a:pt x="21" y="54"/>
                    <a:pt x="20" y="53"/>
                  </a:cubicBezTo>
                  <a:cubicBezTo>
                    <a:pt x="12" y="41"/>
                    <a:pt x="9" y="40"/>
                    <a:pt x="6" y="40"/>
                  </a:cubicBezTo>
                  <a:cubicBezTo>
                    <a:pt x="5" y="40"/>
                    <a:pt x="5" y="40"/>
                    <a:pt x="5" y="41"/>
                  </a:cubicBezTo>
                  <a:cubicBezTo>
                    <a:pt x="4" y="42"/>
                    <a:pt x="4" y="44"/>
                    <a:pt x="5" y="45"/>
                  </a:cubicBezTo>
                  <a:lnTo>
                    <a:pt x="21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71">
              <a:extLst>
                <a:ext uri="{FF2B5EF4-FFF2-40B4-BE49-F238E27FC236}">
                  <a16:creationId xmlns="" xmlns:a16="http://schemas.microsoft.com/office/drawing/2014/main" id="{9DC1191A-EB15-404F-89F7-8B1C03313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263" y="2163763"/>
              <a:ext cx="249238" cy="192088"/>
            </a:xfrm>
            <a:custGeom>
              <a:avLst/>
              <a:gdLst>
                <a:gd name="T0" fmla="*/ 54 w 66"/>
                <a:gd name="T1" fmla="*/ 51 h 51"/>
                <a:gd name="T2" fmla="*/ 51 w 66"/>
                <a:gd name="T3" fmla="*/ 48 h 51"/>
                <a:gd name="T4" fmla="*/ 51 w 66"/>
                <a:gd name="T5" fmla="*/ 12 h 51"/>
                <a:gd name="T6" fmla="*/ 33 w 66"/>
                <a:gd name="T7" fmla="*/ 4 h 51"/>
                <a:gd name="T8" fmla="*/ 33 w 66"/>
                <a:gd name="T9" fmla="*/ 4 h 51"/>
                <a:gd name="T10" fmla="*/ 14 w 66"/>
                <a:gd name="T11" fmla="*/ 12 h 51"/>
                <a:gd name="T12" fmla="*/ 14 w 66"/>
                <a:gd name="T13" fmla="*/ 48 h 51"/>
                <a:gd name="T14" fmla="*/ 11 w 66"/>
                <a:gd name="T15" fmla="*/ 51 h 51"/>
                <a:gd name="T16" fmla="*/ 11 w 66"/>
                <a:gd name="T17" fmla="*/ 9 h 51"/>
                <a:gd name="T18" fmla="*/ 33 w 66"/>
                <a:gd name="T19" fmla="*/ 0 h 51"/>
                <a:gd name="T20" fmla="*/ 33 w 66"/>
                <a:gd name="T21" fmla="*/ 0 h 51"/>
                <a:gd name="T22" fmla="*/ 54 w 66"/>
                <a:gd name="T23" fmla="*/ 9 h 51"/>
                <a:gd name="T24" fmla="*/ 54 w 66"/>
                <a:gd name="T2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51">
                  <a:moveTo>
                    <a:pt x="54" y="51"/>
                  </a:moveTo>
                  <a:cubicBezTo>
                    <a:pt x="51" y="48"/>
                    <a:pt x="51" y="48"/>
                    <a:pt x="51" y="48"/>
                  </a:cubicBezTo>
                  <a:cubicBezTo>
                    <a:pt x="61" y="38"/>
                    <a:pt x="61" y="22"/>
                    <a:pt x="51" y="12"/>
                  </a:cubicBezTo>
                  <a:cubicBezTo>
                    <a:pt x="46" y="7"/>
                    <a:pt x="40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6" y="4"/>
                    <a:pt x="19" y="7"/>
                    <a:pt x="14" y="12"/>
                  </a:cubicBezTo>
                  <a:cubicBezTo>
                    <a:pt x="4" y="22"/>
                    <a:pt x="4" y="38"/>
                    <a:pt x="14" y="48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0" y="40"/>
                    <a:pt x="0" y="20"/>
                    <a:pt x="11" y="9"/>
                  </a:cubicBezTo>
                  <a:cubicBezTo>
                    <a:pt x="17" y="3"/>
                    <a:pt x="25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1" y="0"/>
                    <a:pt x="48" y="3"/>
                    <a:pt x="54" y="9"/>
                  </a:cubicBezTo>
                  <a:cubicBezTo>
                    <a:pt x="66" y="20"/>
                    <a:pt x="66" y="40"/>
                    <a:pt x="54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="" xmlns:a16="http://schemas.microsoft.com/office/drawing/2014/main" id="{7A7A9518-735D-2843-B170-80A1985BE638}"/>
              </a:ext>
            </a:extLst>
          </p:cNvPr>
          <p:cNvGrpSpPr/>
          <p:nvPr/>
        </p:nvGrpSpPr>
        <p:grpSpPr>
          <a:xfrm>
            <a:off x="10085189" y="2066301"/>
            <a:ext cx="545632" cy="645663"/>
            <a:chOff x="3013075" y="3624263"/>
            <a:chExt cx="285750" cy="338137"/>
          </a:xfrm>
        </p:grpSpPr>
        <p:sp>
          <p:nvSpPr>
            <p:cNvPr id="160" name="Freeform 338">
              <a:extLst>
                <a:ext uri="{FF2B5EF4-FFF2-40B4-BE49-F238E27FC236}">
                  <a16:creationId xmlns="" xmlns:a16="http://schemas.microsoft.com/office/drawing/2014/main" id="{465F0FFE-4A3D-314A-853B-3D33DED4D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3400" y="3797300"/>
              <a:ext cx="165100" cy="104775"/>
            </a:xfrm>
            <a:custGeom>
              <a:avLst/>
              <a:gdLst>
                <a:gd name="T0" fmla="*/ 43 w 44"/>
                <a:gd name="T1" fmla="*/ 0 h 28"/>
                <a:gd name="T2" fmla="*/ 44 w 44"/>
                <a:gd name="T3" fmla="*/ 6 h 28"/>
                <a:gd name="T4" fmla="*/ 22 w 44"/>
                <a:gd name="T5" fmla="*/ 28 h 28"/>
                <a:gd name="T6" fmla="*/ 0 w 44"/>
                <a:gd name="T7" fmla="*/ 6 h 28"/>
                <a:gd name="T8" fmla="*/ 1 w 4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8">
                  <a:moveTo>
                    <a:pt x="43" y="0"/>
                  </a:moveTo>
                  <a:cubicBezTo>
                    <a:pt x="44" y="2"/>
                    <a:pt x="44" y="4"/>
                    <a:pt x="44" y="6"/>
                  </a:cubicBezTo>
                  <a:cubicBezTo>
                    <a:pt x="44" y="18"/>
                    <a:pt x="34" y="28"/>
                    <a:pt x="22" y="28"/>
                  </a:cubicBezTo>
                  <a:cubicBezTo>
                    <a:pt x="10" y="28"/>
                    <a:pt x="0" y="18"/>
                    <a:pt x="0" y="6"/>
                  </a:cubicBezTo>
                  <a:cubicBezTo>
                    <a:pt x="0" y="4"/>
                    <a:pt x="0" y="2"/>
                    <a:pt x="1" y="0"/>
                  </a:cubicBezTo>
                </a:path>
              </a:pathLst>
            </a:custGeom>
            <a:noFill/>
            <a:ln w="2540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339">
              <a:extLst>
                <a:ext uri="{FF2B5EF4-FFF2-40B4-BE49-F238E27FC236}">
                  <a16:creationId xmlns="" xmlns:a16="http://schemas.microsoft.com/office/drawing/2014/main" id="{490FD0E9-F0F3-FB47-9408-74C253EAE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075" y="3714750"/>
              <a:ext cx="285750" cy="247650"/>
            </a:xfrm>
            <a:custGeom>
              <a:avLst/>
              <a:gdLst>
                <a:gd name="T0" fmla="*/ 64 w 76"/>
                <a:gd name="T1" fmla="*/ 0 h 66"/>
                <a:gd name="T2" fmla="*/ 76 w 76"/>
                <a:gd name="T3" fmla="*/ 28 h 66"/>
                <a:gd name="T4" fmla="*/ 38 w 76"/>
                <a:gd name="T5" fmla="*/ 66 h 66"/>
                <a:gd name="T6" fmla="*/ 0 w 76"/>
                <a:gd name="T7" fmla="*/ 28 h 66"/>
                <a:gd name="T8" fmla="*/ 12 w 76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66">
                  <a:moveTo>
                    <a:pt x="64" y="0"/>
                  </a:moveTo>
                  <a:cubicBezTo>
                    <a:pt x="71" y="7"/>
                    <a:pt x="76" y="17"/>
                    <a:pt x="76" y="28"/>
                  </a:cubicBezTo>
                  <a:cubicBezTo>
                    <a:pt x="76" y="49"/>
                    <a:pt x="59" y="66"/>
                    <a:pt x="38" y="66"/>
                  </a:cubicBezTo>
                  <a:cubicBezTo>
                    <a:pt x="17" y="66"/>
                    <a:pt x="0" y="49"/>
                    <a:pt x="0" y="28"/>
                  </a:cubicBezTo>
                  <a:cubicBezTo>
                    <a:pt x="0" y="17"/>
                    <a:pt x="5" y="7"/>
                    <a:pt x="12" y="0"/>
                  </a:cubicBezTo>
                </a:path>
              </a:pathLst>
            </a:custGeom>
            <a:noFill/>
            <a:ln w="2540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340">
              <a:extLst>
                <a:ext uri="{FF2B5EF4-FFF2-40B4-BE49-F238E27FC236}">
                  <a16:creationId xmlns="" xmlns:a16="http://schemas.microsoft.com/office/drawing/2014/main" id="{CCEC0C97-654B-9D45-A720-C36BDCAE9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338" y="3624263"/>
              <a:ext cx="150813" cy="153988"/>
            </a:xfrm>
            <a:custGeom>
              <a:avLst/>
              <a:gdLst>
                <a:gd name="T0" fmla="*/ 47 w 95"/>
                <a:gd name="T1" fmla="*/ 0 h 97"/>
                <a:gd name="T2" fmla="*/ 61 w 95"/>
                <a:gd name="T3" fmla="*/ 33 h 97"/>
                <a:gd name="T4" fmla="*/ 95 w 95"/>
                <a:gd name="T5" fmla="*/ 33 h 97"/>
                <a:gd name="T6" fmla="*/ 69 w 95"/>
                <a:gd name="T7" fmla="*/ 57 h 97"/>
                <a:gd name="T8" fmla="*/ 78 w 95"/>
                <a:gd name="T9" fmla="*/ 95 h 97"/>
                <a:gd name="T10" fmla="*/ 47 w 95"/>
                <a:gd name="T11" fmla="*/ 73 h 97"/>
                <a:gd name="T12" fmla="*/ 17 w 95"/>
                <a:gd name="T13" fmla="*/ 97 h 97"/>
                <a:gd name="T14" fmla="*/ 26 w 95"/>
                <a:gd name="T15" fmla="*/ 57 h 97"/>
                <a:gd name="T16" fmla="*/ 0 w 95"/>
                <a:gd name="T17" fmla="*/ 33 h 97"/>
                <a:gd name="T18" fmla="*/ 33 w 95"/>
                <a:gd name="T19" fmla="*/ 33 h 97"/>
                <a:gd name="T20" fmla="*/ 47 w 95"/>
                <a:gd name="T2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97">
                  <a:moveTo>
                    <a:pt x="47" y="0"/>
                  </a:moveTo>
                  <a:lnTo>
                    <a:pt x="61" y="33"/>
                  </a:lnTo>
                  <a:lnTo>
                    <a:pt x="95" y="33"/>
                  </a:lnTo>
                  <a:lnTo>
                    <a:pt x="69" y="57"/>
                  </a:lnTo>
                  <a:lnTo>
                    <a:pt x="78" y="95"/>
                  </a:lnTo>
                  <a:lnTo>
                    <a:pt x="47" y="73"/>
                  </a:lnTo>
                  <a:lnTo>
                    <a:pt x="17" y="97"/>
                  </a:lnTo>
                  <a:lnTo>
                    <a:pt x="26" y="57"/>
                  </a:lnTo>
                  <a:lnTo>
                    <a:pt x="0" y="33"/>
                  </a:lnTo>
                  <a:lnTo>
                    <a:pt x="33" y="33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25400" cap="flat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Line 341">
              <a:extLst>
                <a:ext uri="{FF2B5EF4-FFF2-40B4-BE49-F238E27FC236}">
                  <a16:creationId xmlns="" xmlns:a16="http://schemas.microsoft.com/office/drawing/2014/main" id="{18D45B9B-D1D8-A44F-918F-91A70E04AB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19438" y="3740150"/>
              <a:ext cx="36513" cy="101600"/>
            </a:xfrm>
            <a:prstGeom prst="line">
              <a:avLst/>
            </a:prstGeom>
            <a:noFill/>
            <a:ln w="2540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Line 342">
              <a:extLst>
                <a:ext uri="{FF2B5EF4-FFF2-40B4-BE49-F238E27FC236}">
                  <a16:creationId xmlns="" xmlns:a16="http://schemas.microsoft.com/office/drawing/2014/main" id="{51835096-AED6-B245-A657-0D26E6809E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5950" y="3740150"/>
              <a:ext cx="38100" cy="101600"/>
            </a:xfrm>
            <a:prstGeom prst="line">
              <a:avLst/>
            </a:prstGeom>
            <a:noFill/>
            <a:ln w="25400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78364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30">
            <a:extLst>
              <a:ext uri="{FF2B5EF4-FFF2-40B4-BE49-F238E27FC236}">
                <a16:creationId xmlns="" xmlns:a16="http://schemas.microsoft.com/office/drawing/2014/main" id="{A636A9C7-2A8C-794C-907E-88586AF93C73}"/>
              </a:ext>
            </a:extLst>
          </p:cNvPr>
          <p:cNvSpPr/>
          <p:nvPr/>
        </p:nvSpPr>
        <p:spPr>
          <a:xfrm rot="2700000">
            <a:off x="4852287" y="5614286"/>
            <a:ext cx="2487431" cy="2487431"/>
          </a:xfrm>
          <a:custGeom>
            <a:avLst/>
            <a:gdLst>
              <a:gd name="connsiteX0" fmla="*/ 185106 w 2487431"/>
              <a:gd name="connsiteY0" fmla="*/ 185106 h 2487431"/>
              <a:gd name="connsiteX1" fmla="*/ 631991 w 2487431"/>
              <a:gd name="connsiteY1" fmla="*/ 0 h 2487431"/>
              <a:gd name="connsiteX2" fmla="*/ 2487431 w 2487431"/>
              <a:gd name="connsiteY2" fmla="*/ 0 h 2487431"/>
              <a:gd name="connsiteX3" fmla="*/ 0 w 2487431"/>
              <a:gd name="connsiteY3" fmla="*/ 2487431 h 2487431"/>
              <a:gd name="connsiteX4" fmla="*/ 0 w 2487431"/>
              <a:gd name="connsiteY4" fmla="*/ 631991 h 2487431"/>
              <a:gd name="connsiteX5" fmla="*/ 185106 w 2487431"/>
              <a:gd name="connsiteY5" fmla="*/ 185106 h 248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7431" h="2487431">
                <a:moveTo>
                  <a:pt x="185106" y="185106"/>
                </a:moveTo>
                <a:cubicBezTo>
                  <a:pt x="299474" y="70738"/>
                  <a:pt x="457472" y="0"/>
                  <a:pt x="631991" y="0"/>
                </a:cubicBezTo>
                <a:lnTo>
                  <a:pt x="2487431" y="0"/>
                </a:lnTo>
                <a:lnTo>
                  <a:pt x="0" y="2487431"/>
                </a:lnTo>
                <a:lnTo>
                  <a:pt x="0" y="631991"/>
                </a:lnTo>
                <a:cubicBezTo>
                  <a:pt x="0" y="457472"/>
                  <a:pt x="70738" y="299474"/>
                  <a:pt x="185106" y="18510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F96A7F-7013-1D45-B866-8AC45DF12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Thinking Process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="" xmlns:a16="http://schemas.microsoft.com/office/drawing/2014/main" id="{16BC0750-821B-0F45-912A-4BE6AB8BA788}"/>
              </a:ext>
            </a:extLst>
          </p:cNvPr>
          <p:cNvSpPr/>
          <p:nvPr/>
        </p:nvSpPr>
        <p:spPr>
          <a:xfrm rot="2700000">
            <a:off x="4200066" y="1878625"/>
            <a:ext cx="3791872" cy="3791872"/>
          </a:xfrm>
          <a:prstGeom prst="roundRect">
            <a:avLst/>
          </a:prstGeom>
          <a:solidFill>
            <a:srgbClr val="EAD6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6D96EB26-F290-B846-A784-D0E1D81E6064}"/>
              </a:ext>
            </a:extLst>
          </p:cNvPr>
          <p:cNvSpPr/>
          <p:nvPr/>
        </p:nvSpPr>
        <p:spPr>
          <a:xfrm rot="2700000">
            <a:off x="4307052" y="1875283"/>
            <a:ext cx="1050504" cy="1050504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CAD5E3A-97E4-484E-A6ED-B5FEF358BAF9}"/>
              </a:ext>
            </a:extLst>
          </p:cNvPr>
          <p:cNvSpPr txBox="1"/>
          <p:nvPr/>
        </p:nvSpPr>
        <p:spPr>
          <a:xfrm>
            <a:off x="2198322" y="1619636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STRENGHT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6500B2AE-4A8B-A24F-8832-57FA33F63E79}"/>
              </a:ext>
            </a:extLst>
          </p:cNvPr>
          <p:cNvSpPr/>
          <p:nvPr/>
        </p:nvSpPr>
        <p:spPr>
          <a:xfrm>
            <a:off x="533401" y="1982302"/>
            <a:ext cx="3218714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FE9DAF54-56ED-F145-A99D-BDCB81D06BD1}"/>
              </a:ext>
            </a:extLst>
          </p:cNvPr>
          <p:cNvCxnSpPr>
            <a:cxnSpLocks/>
          </p:cNvCxnSpPr>
          <p:nvPr/>
        </p:nvCxnSpPr>
        <p:spPr>
          <a:xfrm flipH="1">
            <a:off x="533400" y="1908691"/>
            <a:ext cx="32187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C9C0B7A0-6F24-2A43-A48D-87AB312FA506}"/>
              </a:ext>
            </a:extLst>
          </p:cNvPr>
          <p:cNvSpPr txBox="1"/>
          <p:nvPr/>
        </p:nvSpPr>
        <p:spPr>
          <a:xfrm>
            <a:off x="2198322" y="4421829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OPPORTUNITY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16DBC1D1-D0E2-7B4F-A1F9-837C1976234C}"/>
              </a:ext>
            </a:extLst>
          </p:cNvPr>
          <p:cNvSpPr/>
          <p:nvPr/>
        </p:nvSpPr>
        <p:spPr>
          <a:xfrm>
            <a:off x="533401" y="4784495"/>
            <a:ext cx="3218714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86EB2155-2F14-AB44-B0F1-FE2A4297C325}"/>
              </a:ext>
            </a:extLst>
          </p:cNvPr>
          <p:cNvCxnSpPr>
            <a:cxnSpLocks/>
          </p:cNvCxnSpPr>
          <p:nvPr/>
        </p:nvCxnSpPr>
        <p:spPr>
          <a:xfrm flipH="1">
            <a:off x="533400" y="4710884"/>
            <a:ext cx="32187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D4468BD4-17A0-8F42-91C6-53CF72E90B1D}"/>
              </a:ext>
            </a:extLst>
          </p:cNvPr>
          <p:cNvSpPr/>
          <p:nvPr/>
        </p:nvSpPr>
        <p:spPr>
          <a:xfrm rot="2700000">
            <a:off x="6851023" y="1875283"/>
            <a:ext cx="1050504" cy="1050504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719CD6B3-A110-BE43-B108-D7A3C3348C11}"/>
              </a:ext>
            </a:extLst>
          </p:cNvPr>
          <p:cNvSpPr txBox="1"/>
          <p:nvPr/>
        </p:nvSpPr>
        <p:spPr>
          <a:xfrm>
            <a:off x="8439886" y="1619636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WEAKNESS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4EAB5030-44BC-F74A-9C4F-6A7782467F2E}"/>
              </a:ext>
            </a:extLst>
          </p:cNvPr>
          <p:cNvSpPr/>
          <p:nvPr/>
        </p:nvSpPr>
        <p:spPr>
          <a:xfrm>
            <a:off x="8439886" y="1982302"/>
            <a:ext cx="3218714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33CE8B06-0272-034E-A7B5-27D5E372DCE2}"/>
              </a:ext>
            </a:extLst>
          </p:cNvPr>
          <p:cNvCxnSpPr>
            <a:cxnSpLocks/>
          </p:cNvCxnSpPr>
          <p:nvPr/>
        </p:nvCxnSpPr>
        <p:spPr>
          <a:xfrm flipH="1">
            <a:off x="8439886" y="1908691"/>
            <a:ext cx="32187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5197FBAC-EF49-BC43-93B6-1CD2FEFC810D}"/>
              </a:ext>
            </a:extLst>
          </p:cNvPr>
          <p:cNvSpPr txBox="1"/>
          <p:nvPr/>
        </p:nvSpPr>
        <p:spPr>
          <a:xfrm>
            <a:off x="8439886" y="4421829"/>
            <a:ext cx="15537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THREAT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0B5785C1-80E8-B34B-A873-4920F2D3DBB5}"/>
              </a:ext>
            </a:extLst>
          </p:cNvPr>
          <p:cNvSpPr/>
          <p:nvPr/>
        </p:nvSpPr>
        <p:spPr>
          <a:xfrm>
            <a:off x="8439886" y="4784495"/>
            <a:ext cx="3218714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98F7750E-30C1-E04E-A90E-2631CEE9C24D}"/>
              </a:ext>
            </a:extLst>
          </p:cNvPr>
          <p:cNvCxnSpPr>
            <a:cxnSpLocks/>
          </p:cNvCxnSpPr>
          <p:nvPr/>
        </p:nvCxnSpPr>
        <p:spPr>
          <a:xfrm flipH="1">
            <a:off x="8439886" y="4710884"/>
            <a:ext cx="32187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9CA701F5-5165-644D-85F9-DEB431519CF3}"/>
              </a:ext>
            </a:extLst>
          </p:cNvPr>
          <p:cNvGrpSpPr/>
          <p:nvPr/>
        </p:nvGrpSpPr>
        <p:grpSpPr>
          <a:xfrm>
            <a:off x="4622345" y="2180482"/>
            <a:ext cx="419918" cy="440108"/>
            <a:chOff x="4841876" y="1811338"/>
            <a:chExt cx="330200" cy="346075"/>
          </a:xfrm>
        </p:grpSpPr>
        <p:sp>
          <p:nvSpPr>
            <p:cNvPr id="33" name="Rectangle 31">
              <a:extLst>
                <a:ext uri="{FF2B5EF4-FFF2-40B4-BE49-F238E27FC236}">
                  <a16:creationId xmlns="" xmlns:a16="http://schemas.microsoft.com/office/drawing/2014/main" id="{D7EF7E9F-398B-4F4B-8628-D5F7B7E0D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1876" y="1855788"/>
              <a:ext cx="30163" cy="90488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32">
              <a:extLst>
                <a:ext uri="{FF2B5EF4-FFF2-40B4-BE49-F238E27FC236}">
                  <a16:creationId xmlns="" xmlns:a16="http://schemas.microsoft.com/office/drawing/2014/main" id="{804C9A55-694C-444A-84A0-07A95ACC1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2038" y="1811338"/>
              <a:ext cx="30163" cy="180975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Rectangle 33">
              <a:extLst>
                <a:ext uri="{FF2B5EF4-FFF2-40B4-BE49-F238E27FC236}">
                  <a16:creationId xmlns="" xmlns:a16="http://schemas.microsoft.com/office/drawing/2014/main" id="{72E17DD0-9C82-6441-A0D8-33FFF806D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1913" y="1855788"/>
              <a:ext cx="30163" cy="90488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Rectangle 34">
              <a:extLst>
                <a:ext uri="{FF2B5EF4-FFF2-40B4-BE49-F238E27FC236}">
                  <a16:creationId xmlns="" xmlns:a16="http://schemas.microsoft.com/office/drawing/2014/main" id="{99F7DC24-46DF-B442-87BD-0F0B6B870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1751" y="1811338"/>
              <a:ext cx="30163" cy="180975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5">
              <a:extLst>
                <a:ext uri="{FF2B5EF4-FFF2-40B4-BE49-F238E27FC236}">
                  <a16:creationId xmlns="" xmlns:a16="http://schemas.microsoft.com/office/drawing/2014/main" id="{53718A71-214A-0944-8F3F-33570D455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2363" y="1855788"/>
              <a:ext cx="149225" cy="301625"/>
            </a:xfrm>
            <a:custGeom>
              <a:avLst/>
              <a:gdLst>
                <a:gd name="T0" fmla="*/ 8 w 40"/>
                <a:gd name="T1" fmla="*/ 16 h 80"/>
                <a:gd name="T2" fmla="*/ 0 w 40"/>
                <a:gd name="T3" fmla="*/ 16 h 80"/>
                <a:gd name="T4" fmla="*/ 0 w 40"/>
                <a:gd name="T5" fmla="*/ 28 h 80"/>
                <a:gd name="T6" fmla="*/ 8 w 40"/>
                <a:gd name="T7" fmla="*/ 36 h 80"/>
                <a:gd name="T8" fmla="*/ 0 w 40"/>
                <a:gd name="T9" fmla="*/ 80 h 80"/>
                <a:gd name="T10" fmla="*/ 40 w 40"/>
                <a:gd name="T11" fmla="*/ 80 h 80"/>
                <a:gd name="T12" fmla="*/ 33 w 40"/>
                <a:gd name="T13" fmla="*/ 42 h 80"/>
                <a:gd name="T14" fmla="*/ 36 w 40"/>
                <a:gd name="T15" fmla="*/ 32 h 80"/>
                <a:gd name="T16" fmla="*/ 40 w 40"/>
                <a:gd name="T17" fmla="*/ 23 h 80"/>
                <a:gd name="T18" fmla="*/ 40 w 40"/>
                <a:gd name="T19" fmla="*/ 0 h 80"/>
                <a:gd name="T20" fmla="*/ 8 w 40"/>
                <a:gd name="T21" fmla="*/ 0 h 80"/>
                <a:gd name="T22" fmla="*/ 8 w 40"/>
                <a:gd name="T23" fmla="*/ 1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80">
                  <a:moveTo>
                    <a:pt x="8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2"/>
                    <a:pt x="4" y="36"/>
                    <a:pt x="8" y="3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2" y="38"/>
                    <a:pt x="34" y="34"/>
                    <a:pt x="36" y="32"/>
                  </a:cubicBezTo>
                  <a:cubicBezTo>
                    <a:pt x="39" y="29"/>
                    <a:pt x="40" y="26"/>
                    <a:pt x="40" y="2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" y="16"/>
                  </a:lnTo>
                  <a:close/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Line 36">
              <a:extLst>
                <a:ext uri="{FF2B5EF4-FFF2-40B4-BE49-F238E27FC236}">
                  <a16:creationId xmlns="" xmlns:a16="http://schemas.microsoft.com/office/drawing/2014/main" id="{CD02C927-889C-F34A-AF43-77A83C498F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2201" y="1916113"/>
              <a:ext cx="52388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Line 37">
              <a:extLst>
                <a:ext uri="{FF2B5EF4-FFF2-40B4-BE49-F238E27FC236}">
                  <a16:creationId xmlns="" xmlns:a16="http://schemas.microsoft.com/office/drawing/2014/main" id="{CA89391A-C151-E948-92D3-B21A02168C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02201" y="1885950"/>
              <a:ext cx="58738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Line 38">
              <a:extLst>
                <a:ext uri="{FF2B5EF4-FFF2-40B4-BE49-F238E27FC236}">
                  <a16:creationId xmlns="" xmlns:a16="http://schemas.microsoft.com/office/drawing/2014/main" id="{79ADF5DA-5842-254D-94F3-6337F9A221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1588" y="1885950"/>
              <a:ext cx="30163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Line 39">
              <a:extLst>
                <a:ext uri="{FF2B5EF4-FFF2-40B4-BE49-F238E27FC236}">
                  <a16:creationId xmlns="" xmlns:a16="http://schemas.microsoft.com/office/drawing/2014/main" id="{A5782A4D-410D-AD42-8DE4-8B6C2E56F3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1588" y="1916113"/>
              <a:ext cx="30163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Line 40">
              <a:extLst>
                <a:ext uri="{FF2B5EF4-FFF2-40B4-BE49-F238E27FC236}">
                  <a16:creationId xmlns="" xmlns:a16="http://schemas.microsoft.com/office/drawing/2014/main" id="{CC4A6C5B-F599-2A42-B171-5BB5B735FA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1101" y="1855788"/>
              <a:ext cx="0" cy="52388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Line 41">
              <a:extLst>
                <a:ext uri="{FF2B5EF4-FFF2-40B4-BE49-F238E27FC236}">
                  <a16:creationId xmlns="" xmlns:a16="http://schemas.microsoft.com/office/drawing/2014/main" id="{CC826A4E-A16C-9749-83CC-A31122DCA9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21263" y="1855788"/>
              <a:ext cx="0" cy="52388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Line 42">
              <a:extLst>
                <a:ext uri="{FF2B5EF4-FFF2-40B4-BE49-F238E27FC236}">
                  <a16:creationId xmlns="" xmlns:a16="http://schemas.microsoft.com/office/drawing/2014/main" id="{0BAAE544-1CA3-DD4C-88AD-AB71A08EEA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51426" y="1855788"/>
              <a:ext cx="0" cy="52388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667B6E8E-6654-5A49-8FE9-BE0563F031EE}"/>
              </a:ext>
            </a:extLst>
          </p:cNvPr>
          <p:cNvGrpSpPr/>
          <p:nvPr/>
        </p:nvGrpSpPr>
        <p:grpSpPr>
          <a:xfrm>
            <a:off x="7181101" y="2213345"/>
            <a:ext cx="390349" cy="374380"/>
            <a:chOff x="9164638" y="3270250"/>
            <a:chExt cx="349251" cy="334963"/>
          </a:xfrm>
        </p:grpSpPr>
        <p:sp>
          <p:nvSpPr>
            <p:cNvPr id="46" name="Line 114">
              <a:extLst>
                <a:ext uri="{FF2B5EF4-FFF2-40B4-BE49-F238E27FC236}">
                  <a16:creationId xmlns="" xmlns:a16="http://schemas.microsoft.com/office/drawing/2014/main" id="{4AE304E4-B3DC-7544-8210-47CE3E88B9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9229726" y="3294063"/>
              <a:ext cx="28575" cy="30163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Line 115">
              <a:extLst>
                <a:ext uri="{FF2B5EF4-FFF2-40B4-BE49-F238E27FC236}">
                  <a16:creationId xmlns="" xmlns:a16="http://schemas.microsoft.com/office/drawing/2014/main" id="{3975102F-B9BB-0149-9CD9-41B1503CF46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04338" y="3270250"/>
              <a:ext cx="0" cy="3810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Line 116">
              <a:extLst>
                <a:ext uri="{FF2B5EF4-FFF2-40B4-BE49-F238E27FC236}">
                  <a16:creationId xmlns="" xmlns:a16="http://schemas.microsoft.com/office/drawing/2014/main" id="{3D662F88-4DC2-DC42-B1BE-C7C04B7707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205913" y="3376613"/>
              <a:ext cx="38100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17">
              <a:extLst>
                <a:ext uri="{FF2B5EF4-FFF2-40B4-BE49-F238E27FC236}">
                  <a16:creationId xmlns="" xmlns:a16="http://schemas.microsoft.com/office/drawing/2014/main" id="{33618427-FD42-1E45-BF5D-9FC675259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4638" y="3444875"/>
              <a:ext cx="161925" cy="160338"/>
            </a:xfrm>
            <a:custGeom>
              <a:avLst/>
              <a:gdLst>
                <a:gd name="T0" fmla="*/ 43 w 43"/>
                <a:gd name="T1" fmla="*/ 24 h 43"/>
                <a:gd name="T2" fmla="*/ 29 w 43"/>
                <a:gd name="T3" fmla="*/ 38 h 43"/>
                <a:gd name="T4" fmla="*/ 9 w 43"/>
                <a:gd name="T5" fmla="*/ 38 h 43"/>
                <a:gd name="T6" fmla="*/ 5 w 43"/>
                <a:gd name="T7" fmla="*/ 34 h 43"/>
                <a:gd name="T8" fmla="*/ 5 w 43"/>
                <a:gd name="T9" fmla="*/ 14 h 43"/>
                <a:gd name="T10" fmla="*/ 19 w 43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3">
                  <a:moveTo>
                    <a:pt x="43" y="24"/>
                  </a:moveTo>
                  <a:cubicBezTo>
                    <a:pt x="29" y="38"/>
                    <a:pt x="29" y="38"/>
                    <a:pt x="29" y="38"/>
                  </a:cubicBezTo>
                  <a:cubicBezTo>
                    <a:pt x="24" y="43"/>
                    <a:pt x="15" y="43"/>
                    <a:pt x="9" y="38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0" y="28"/>
                    <a:pt x="0" y="19"/>
                    <a:pt x="5" y="14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18">
              <a:extLst>
                <a:ext uri="{FF2B5EF4-FFF2-40B4-BE49-F238E27FC236}">
                  <a16:creationId xmlns="" xmlns:a16="http://schemas.microsoft.com/office/drawing/2014/main" id="{9E49E1A1-0211-B747-AF48-C2472D8CB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4826" y="3376613"/>
              <a:ext cx="119063" cy="134938"/>
            </a:xfrm>
            <a:custGeom>
              <a:avLst/>
              <a:gdLst>
                <a:gd name="T0" fmla="*/ 0 w 32"/>
                <a:gd name="T1" fmla="*/ 0 h 36"/>
                <a:gd name="T2" fmla="*/ 18 w 32"/>
                <a:gd name="T3" fmla="*/ 0 h 36"/>
                <a:gd name="T4" fmla="*/ 32 w 32"/>
                <a:gd name="T5" fmla="*/ 14 h 36"/>
                <a:gd name="T6" fmla="*/ 32 w 32"/>
                <a:gd name="T7" fmla="*/ 22 h 36"/>
                <a:gd name="T8" fmla="*/ 17 w 32"/>
                <a:gd name="T9" fmla="*/ 36 h 36"/>
                <a:gd name="T10" fmla="*/ 0 w 32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6">
                  <a:moveTo>
                    <a:pt x="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30"/>
                    <a:pt x="25" y="36"/>
                    <a:pt x="17" y="36"/>
                  </a:cubicBezTo>
                  <a:cubicBezTo>
                    <a:pt x="0" y="36"/>
                    <a:pt x="0" y="36"/>
                    <a:pt x="0" y="36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aphic 73">
            <a:extLst>
              <a:ext uri="{FF2B5EF4-FFF2-40B4-BE49-F238E27FC236}">
                <a16:creationId xmlns="" xmlns:a16="http://schemas.microsoft.com/office/drawing/2014/main" id="{FE9C23EA-DC2C-8445-AB03-43AC8E143669}"/>
              </a:ext>
            </a:extLst>
          </p:cNvPr>
          <p:cNvGrpSpPr/>
          <p:nvPr/>
        </p:nvGrpSpPr>
        <p:grpSpPr>
          <a:xfrm>
            <a:off x="4602458" y="2410494"/>
            <a:ext cx="3074440" cy="3883503"/>
            <a:chOff x="5251450" y="2362200"/>
            <a:chExt cx="1689100" cy="2133600"/>
          </a:xfrm>
        </p:grpSpPr>
        <p:sp>
          <p:nvSpPr>
            <p:cNvPr id="76" name="Freeform 75">
              <a:extLst>
                <a:ext uri="{FF2B5EF4-FFF2-40B4-BE49-F238E27FC236}">
                  <a16:creationId xmlns="" xmlns:a16="http://schemas.microsoft.com/office/drawing/2014/main" id="{1E1EE855-B61A-9949-88E1-FCC3D0E33763}"/>
                </a:ext>
              </a:extLst>
            </p:cNvPr>
            <p:cNvSpPr/>
            <p:nvPr/>
          </p:nvSpPr>
          <p:spPr>
            <a:xfrm>
              <a:off x="5946550" y="2982811"/>
              <a:ext cx="512011" cy="541305"/>
            </a:xfrm>
            <a:custGeom>
              <a:avLst/>
              <a:gdLst>
                <a:gd name="connsiteX0" fmla="*/ 155523 w 512011"/>
                <a:gd name="connsiteY0" fmla="*/ 59959 h 541305"/>
                <a:gd name="connsiteX1" fmla="*/ 257628 w 512011"/>
                <a:gd name="connsiteY1" fmla="*/ 433102 h 541305"/>
                <a:gd name="connsiteX2" fmla="*/ 221284 w 512011"/>
                <a:gd name="connsiteY2" fmla="*/ 391189 h 541305"/>
                <a:gd name="connsiteX3" fmla="*/ 267592 w 512011"/>
                <a:gd name="connsiteY3" fmla="*/ 407689 h 541305"/>
                <a:gd name="connsiteX4" fmla="*/ 323389 w 512011"/>
                <a:gd name="connsiteY4" fmla="*/ 414895 h 541305"/>
                <a:gd name="connsiteX5" fmla="*/ 384595 w 512011"/>
                <a:gd name="connsiteY5" fmla="*/ 414895 h 541305"/>
                <a:gd name="connsiteX6" fmla="*/ 448838 w 512011"/>
                <a:gd name="connsiteY6" fmla="*/ 410628 h 541305"/>
                <a:gd name="connsiteX7" fmla="*/ 448838 w 512011"/>
                <a:gd name="connsiteY7" fmla="*/ 410628 h 541305"/>
                <a:gd name="connsiteX8" fmla="*/ 511810 w 512011"/>
                <a:gd name="connsiteY8" fmla="*/ 463940 h 541305"/>
                <a:gd name="connsiteX9" fmla="*/ 462977 w 512011"/>
                <a:gd name="connsiteY9" fmla="*/ 526317 h 541305"/>
                <a:gd name="connsiteX10" fmla="*/ 394275 w 512011"/>
                <a:gd name="connsiteY10" fmla="*/ 535799 h 541305"/>
                <a:gd name="connsiteX11" fmla="*/ 321966 w 512011"/>
                <a:gd name="connsiteY11" fmla="*/ 541110 h 541305"/>
                <a:gd name="connsiteX12" fmla="*/ 244723 w 512011"/>
                <a:gd name="connsiteY12" fmla="*/ 536843 h 541305"/>
                <a:gd name="connsiteX13" fmla="*/ 163589 w 512011"/>
                <a:gd name="connsiteY13" fmla="*/ 514464 h 541305"/>
                <a:gd name="connsiteX14" fmla="*/ 128479 w 512011"/>
                <a:gd name="connsiteY14" fmla="*/ 476533 h 541305"/>
                <a:gd name="connsiteX15" fmla="*/ 127150 w 512011"/>
                <a:gd name="connsiteY15" fmla="*/ 472645 h 541305"/>
                <a:gd name="connsiteX16" fmla="*/ 4738 w 512011"/>
                <a:gd name="connsiteY16" fmla="*/ 105666 h 541305"/>
                <a:gd name="connsiteX17" fmla="*/ 52016 w 512011"/>
                <a:gd name="connsiteY17" fmla="*/ 4734 h 541305"/>
                <a:gd name="connsiteX18" fmla="*/ 153018 w 512011"/>
                <a:gd name="connsiteY18" fmla="*/ 51979 h 541305"/>
                <a:gd name="connsiteX19" fmla="*/ 154289 w 512011"/>
                <a:gd name="connsiteY19" fmla="*/ 55787 h 541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12011" h="541305">
                  <a:moveTo>
                    <a:pt x="155523" y="59959"/>
                  </a:moveTo>
                  <a:lnTo>
                    <a:pt x="257628" y="433102"/>
                  </a:lnTo>
                  <a:lnTo>
                    <a:pt x="221284" y="391189"/>
                  </a:lnTo>
                  <a:cubicBezTo>
                    <a:pt x="235928" y="398698"/>
                    <a:pt x="251498" y="404246"/>
                    <a:pt x="267592" y="407689"/>
                  </a:cubicBezTo>
                  <a:cubicBezTo>
                    <a:pt x="285958" y="411638"/>
                    <a:pt x="304622" y="414048"/>
                    <a:pt x="323389" y="414895"/>
                  </a:cubicBezTo>
                  <a:cubicBezTo>
                    <a:pt x="343127" y="415844"/>
                    <a:pt x="363624" y="415654"/>
                    <a:pt x="384595" y="414895"/>
                  </a:cubicBezTo>
                  <a:cubicBezTo>
                    <a:pt x="405567" y="414137"/>
                    <a:pt x="427013" y="412430"/>
                    <a:pt x="448838" y="410628"/>
                  </a:cubicBezTo>
                  <a:lnTo>
                    <a:pt x="448838" y="410628"/>
                  </a:lnTo>
                  <a:cubicBezTo>
                    <a:pt x="480959" y="407973"/>
                    <a:pt x="509153" y="431841"/>
                    <a:pt x="511810" y="463940"/>
                  </a:cubicBezTo>
                  <a:cubicBezTo>
                    <a:pt x="514322" y="494283"/>
                    <a:pt x="493053" y="521450"/>
                    <a:pt x="462977" y="526317"/>
                  </a:cubicBezTo>
                  <a:cubicBezTo>
                    <a:pt x="440488" y="529920"/>
                    <a:pt x="417713" y="533239"/>
                    <a:pt x="394275" y="535799"/>
                  </a:cubicBezTo>
                  <a:cubicBezTo>
                    <a:pt x="370836" y="538360"/>
                    <a:pt x="346828" y="540541"/>
                    <a:pt x="321966" y="541110"/>
                  </a:cubicBezTo>
                  <a:cubicBezTo>
                    <a:pt x="296144" y="541865"/>
                    <a:pt x="270304" y="540438"/>
                    <a:pt x="244723" y="536843"/>
                  </a:cubicBezTo>
                  <a:cubicBezTo>
                    <a:pt x="216820" y="532936"/>
                    <a:pt x="189546" y="525413"/>
                    <a:pt x="163589" y="514464"/>
                  </a:cubicBezTo>
                  <a:cubicBezTo>
                    <a:pt x="147037" y="507361"/>
                    <a:pt x="134276" y="493576"/>
                    <a:pt x="128479" y="476533"/>
                  </a:cubicBezTo>
                  <a:lnTo>
                    <a:pt x="127150" y="472645"/>
                  </a:lnTo>
                  <a:lnTo>
                    <a:pt x="4738" y="105666"/>
                  </a:lnTo>
                  <a:cubicBezTo>
                    <a:pt x="-10098" y="64748"/>
                    <a:pt x="11069" y="19560"/>
                    <a:pt x="52016" y="4734"/>
                  </a:cubicBezTo>
                  <a:cubicBezTo>
                    <a:pt x="92962" y="-10091"/>
                    <a:pt x="138182" y="11061"/>
                    <a:pt x="153018" y="51979"/>
                  </a:cubicBezTo>
                  <a:cubicBezTo>
                    <a:pt x="153474" y="53237"/>
                    <a:pt x="153898" y="54507"/>
                    <a:pt x="154289" y="55787"/>
                  </a:cubicBezTo>
                  <a:close/>
                </a:path>
              </a:pathLst>
            </a:custGeom>
            <a:solidFill>
              <a:srgbClr val="FFBE9D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="" xmlns:a16="http://schemas.microsoft.com/office/drawing/2014/main" id="{8E125B3D-8617-564E-B888-75C561685F69}"/>
                </a:ext>
              </a:extLst>
            </p:cNvPr>
            <p:cNvSpPr/>
            <p:nvPr/>
          </p:nvSpPr>
          <p:spPr>
            <a:xfrm>
              <a:off x="5686250" y="4203733"/>
              <a:ext cx="468777" cy="191835"/>
            </a:xfrm>
            <a:custGeom>
              <a:avLst/>
              <a:gdLst>
                <a:gd name="connsiteX0" fmla="*/ 459758 w 468777"/>
                <a:gd name="connsiteY0" fmla="*/ 165662 h 191835"/>
                <a:gd name="connsiteX1" fmla="*/ 0 w 468777"/>
                <a:gd name="connsiteY1" fmla="*/ 0 h 191835"/>
                <a:gd name="connsiteX2" fmla="*/ 44790 w 468777"/>
                <a:gd name="connsiteY2" fmla="*/ 44853 h 191835"/>
                <a:gd name="connsiteX3" fmla="*/ 450553 w 468777"/>
                <a:gd name="connsiteY3" fmla="*/ 191076 h 191835"/>
                <a:gd name="connsiteX4" fmla="*/ 455108 w 468777"/>
                <a:gd name="connsiteY4" fmla="*/ 191834 h 191835"/>
                <a:gd name="connsiteX5" fmla="*/ 468776 w 468777"/>
                <a:gd name="connsiteY5" fmla="*/ 178565 h 191835"/>
                <a:gd name="connsiteX6" fmla="*/ 459758 w 468777"/>
                <a:gd name="connsiteY6" fmla="*/ 165662 h 191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8777" h="191835">
                  <a:moveTo>
                    <a:pt x="459758" y="165662"/>
                  </a:moveTo>
                  <a:lnTo>
                    <a:pt x="0" y="0"/>
                  </a:lnTo>
                  <a:lnTo>
                    <a:pt x="44790" y="44853"/>
                  </a:lnTo>
                  <a:lnTo>
                    <a:pt x="450553" y="191076"/>
                  </a:lnTo>
                  <a:cubicBezTo>
                    <a:pt x="452024" y="191558"/>
                    <a:pt x="453560" y="191814"/>
                    <a:pt x="455108" y="191834"/>
                  </a:cubicBezTo>
                  <a:cubicBezTo>
                    <a:pt x="462549" y="191942"/>
                    <a:pt x="468669" y="186001"/>
                    <a:pt x="468776" y="178565"/>
                  </a:cubicBezTo>
                  <a:cubicBezTo>
                    <a:pt x="468860" y="172773"/>
                    <a:pt x="465228" y="167577"/>
                    <a:pt x="459758" y="165662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="" xmlns:a16="http://schemas.microsoft.com/office/drawing/2014/main" id="{4EEF4231-866C-7446-AB95-BAA1BCC2C764}"/>
                </a:ext>
              </a:extLst>
            </p:cNvPr>
            <p:cNvSpPr/>
            <p:nvPr/>
          </p:nvSpPr>
          <p:spPr>
            <a:xfrm>
              <a:off x="5779341" y="4172621"/>
              <a:ext cx="359606" cy="145093"/>
            </a:xfrm>
            <a:custGeom>
              <a:avLst/>
              <a:gdLst>
                <a:gd name="connsiteX0" fmla="*/ 341616 w 359606"/>
                <a:gd name="connsiteY0" fmla="*/ 768 h 145093"/>
                <a:gd name="connsiteX1" fmla="*/ 0 w 359606"/>
                <a:gd name="connsiteY1" fmla="*/ 124042 h 145093"/>
                <a:gd name="connsiteX2" fmla="*/ 21066 w 359606"/>
                <a:gd name="connsiteY2" fmla="*/ 145094 h 145093"/>
                <a:gd name="connsiteX3" fmla="*/ 350820 w 359606"/>
                <a:gd name="connsiteY3" fmla="*/ 26181 h 145093"/>
                <a:gd name="connsiteX4" fmla="*/ 358744 w 359606"/>
                <a:gd name="connsiteY4" fmla="*/ 8780 h 145093"/>
                <a:gd name="connsiteX5" fmla="*/ 341331 w 359606"/>
                <a:gd name="connsiteY5" fmla="*/ 862 h 145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9606" h="145093">
                  <a:moveTo>
                    <a:pt x="341616" y="768"/>
                  </a:moveTo>
                  <a:lnTo>
                    <a:pt x="0" y="124042"/>
                  </a:lnTo>
                  <a:lnTo>
                    <a:pt x="21066" y="145094"/>
                  </a:lnTo>
                  <a:lnTo>
                    <a:pt x="350820" y="26181"/>
                  </a:lnTo>
                  <a:cubicBezTo>
                    <a:pt x="357817" y="23563"/>
                    <a:pt x="361364" y="15772"/>
                    <a:pt x="358744" y="8780"/>
                  </a:cubicBezTo>
                  <a:cubicBezTo>
                    <a:pt x="356124" y="1789"/>
                    <a:pt x="348327" y="-1756"/>
                    <a:pt x="341331" y="862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="" xmlns:a16="http://schemas.microsoft.com/office/drawing/2014/main" id="{C91AAD41-1002-9147-976F-BCADBDD6B93A}"/>
                </a:ext>
              </a:extLst>
            </p:cNvPr>
            <p:cNvSpPr/>
            <p:nvPr/>
          </p:nvSpPr>
          <p:spPr>
            <a:xfrm>
              <a:off x="5602555" y="3952820"/>
              <a:ext cx="570877" cy="485324"/>
            </a:xfrm>
            <a:custGeom>
              <a:avLst/>
              <a:gdLst>
                <a:gd name="connsiteX0" fmla="*/ 510051 w 570877"/>
                <a:gd name="connsiteY0" fmla="*/ 20010 h 485324"/>
                <a:gd name="connsiteX1" fmla="*/ 487087 w 570877"/>
                <a:gd name="connsiteY1" fmla="*/ 2 h 485324"/>
                <a:gd name="connsiteX2" fmla="*/ 42322 w 570877"/>
                <a:gd name="connsiteY2" fmla="*/ 2 h 485324"/>
                <a:gd name="connsiteX3" fmla="*/ 18979 w 570877"/>
                <a:gd name="connsiteY3" fmla="*/ 20105 h 485324"/>
                <a:gd name="connsiteX4" fmla="*/ 0 w 570877"/>
                <a:gd name="connsiteY4" fmla="*/ 167276 h 485324"/>
                <a:gd name="connsiteX5" fmla="*/ 41089 w 570877"/>
                <a:gd name="connsiteY5" fmla="*/ 208431 h 485324"/>
                <a:gd name="connsiteX6" fmla="*/ 62535 w 570877"/>
                <a:gd name="connsiteY6" fmla="*/ 46183 h 485324"/>
                <a:gd name="connsiteX7" fmla="*/ 466970 w 570877"/>
                <a:gd name="connsiteY7" fmla="*/ 46183 h 485324"/>
                <a:gd name="connsiteX8" fmla="*/ 525804 w 570877"/>
                <a:gd name="connsiteY8" fmla="*/ 485325 h 485324"/>
                <a:gd name="connsiteX9" fmla="*/ 570878 w 570877"/>
                <a:gd name="connsiteY9" fmla="*/ 474420 h 48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0877" h="485324">
                  <a:moveTo>
                    <a:pt x="510051" y="20010"/>
                  </a:moveTo>
                  <a:cubicBezTo>
                    <a:pt x="508484" y="8539"/>
                    <a:pt x="498673" y="-9"/>
                    <a:pt x="487087" y="2"/>
                  </a:cubicBezTo>
                  <a:lnTo>
                    <a:pt x="42322" y="2"/>
                  </a:lnTo>
                  <a:cubicBezTo>
                    <a:pt x="30576" y="-153"/>
                    <a:pt x="20560" y="8473"/>
                    <a:pt x="18979" y="20105"/>
                  </a:cubicBezTo>
                  <a:lnTo>
                    <a:pt x="0" y="167276"/>
                  </a:lnTo>
                  <a:lnTo>
                    <a:pt x="41089" y="208431"/>
                  </a:lnTo>
                  <a:lnTo>
                    <a:pt x="62535" y="46183"/>
                  </a:lnTo>
                  <a:lnTo>
                    <a:pt x="466970" y="46183"/>
                  </a:lnTo>
                  <a:lnTo>
                    <a:pt x="525804" y="485325"/>
                  </a:lnTo>
                  <a:cubicBezTo>
                    <a:pt x="541051" y="482678"/>
                    <a:pt x="556108" y="479035"/>
                    <a:pt x="570878" y="474420"/>
                  </a:cubicBezTo>
                  <a:close/>
                </a:path>
              </a:pathLst>
            </a:custGeom>
            <a:solidFill>
              <a:srgbClr val="575759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="" xmlns:a16="http://schemas.microsoft.com/office/drawing/2014/main" id="{B1AB102F-4F27-6346-AEFF-87D034E847A0}"/>
                </a:ext>
              </a:extLst>
            </p:cNvPr>
            <p:cNvSpPr/>
            <p:nvPr/>
          </p:nvSpPr>
          <p:spPr>
            <a:xfrm>
              <a:off x="5448178" y="3180364"/>
              <a:ext cx="512693" cy="795595"/>
            </a:xfrm>
            <a:custGeom>
              <a:avLst/>
              <a:gdLst>
                <a:gd name="connsiteX0" fmla="*/ 512693 w 512693"/>
                <a:gd name="connsiteY0" fmla="*/ 795596 h 795595"/>
                <a:gd name="connsiteX1" fmla="*/ 223743 w 512693"/>
                <a:gd name="connsiteY1" fmla="*/ 795596 h 795595"/>
                <a:gd name="connsiteX2" fmla="*/ 20197 w 512693"/>
                <a:gd name="connsiteY2" fmla="*/ 655158 h 795595"/>
                <a:gd name="connsiteX3" fmla="*/ 1978 w 512693"/>
                <a:gd name="connsiteY3" fmla="*/ 310273 h 795595"/>
                <a:gd name="connsiteX4" fmla="*/ 161493 w 512693"/>
                <a:gd name="connsiteY4" fmla="*/ 0 h 795595"/>
                <a:gd name="connsiteX5" fmla="*/ 161493 w 512693"/>
                <a:gd name="connsiteY5" fmla="*/ 0 h 795595"/>
                <a:gd name="connsiteX6" fmla="*/ 146690 w 512693"/>
                <a:gd name="connsiteY6" fmla="*/ 598262 h 795595"/>
                <a:gd name="connsiteX7" fmla="*/ 512693 w 512693"/>
                <a:gd name="connsiteY7" fmla="*/ 795596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2693" h="795595">
                  <a:moveTo>
                    <a:pt x="512693" y="795596"/>
                  </a:moveTo>
                  <a:lnTo>
                    <a:pt x="223743" y="795596"/>
                  </a:lnTo>
                  <a:cubicBezTo>
                    <a:pt x="132266" y="795596"/>
                    <a:pt x="33957" y="745527"/>
                    <a:pt x="20197" y="655158"/>
                  </a:cubicBezTo>
                  <a:cubicBezTo>
                    <a:pt x="2543" y="541100"/>
                    <a:pt x="-3561" y="425554"/>
                    <a:pt x="1978" y="310273"/>
                  </a:cubicBezTo>
                  <a:cubicBezTo>
                    <a:pt x="7660" y="188640"/>
                    <a:pt x="65853" y="75449"/>
                    <a:pt x="161493" y="0"/>
                  </a:cubicBezTo>
                  <a:lnTo>
                    <a:pt x="161493" y="0"/>
                  </a:lnTo>
                  <a:cubicBezTo>
                    <a:pt x="161493" y="0"/>
                    <a:pt x="219188" y="251386"/>
                    <a:pt x="146690" y="598262"/>
                  </a:cubicBezTo>
                  <a:cubicBezTo>
                    <a:pt x="174399" y="730071"/>
                    <a:pt x="512693" y="795596"/>
                    <a:pt x="512693" y="795596"/>
                  </a:cubicBezTo>
                  <a:close/>
                </a:path>
              </a:pathLst>
            </a:custGeom>
            <a:solidFill>
              <a:srgbClr val="575759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="" xmlns:a16="http://schemas.microsoft.com/office/drawing/2014/main" id="{EAD2D3C9-D0BF-8B43-B6CB-D37E35990ADE}"/>
                </a:ext>
              </a:extLst>
            </p:cNvPr>
            <p:cNvSpPr/>
            <p:nvPr/>
          </p:nvSpPr>
          <p:spPr>
            <a:xfrm>
              <a:off x="5633774" y="2432774"/>
              <a:ext cx="267772" cy="517351"/>
            </a:xfrm>
            <a:custGeom>
              <a:avLst/>
              <a:gdLst>
                <a:gd name="connsiteX0" fmla="*/ 266840 w 267772"/>
                <a:gd name="connsiteY0" fmla="*/ 69105 h 517351"/>
                <a:gd name="connsiteX1" fmla="*/ 141581 w 267772"/>
                <a:gd name="connsiteY1" fmla="*/ 1968 h 517351"/>
                <a:gd name="connsiteX2" fmla="*/ 54753 w 267772"/>
                <a:gd name="connsiteY2" fmla="*/ 213906 h 517351"/>
                <a:gd name="connsiteX3" fmla="*/ 0 w 267772"/>
                <a:gd name="connsiteY3" fmla="*/ 498860 h 517351"/>
                <a:gd name="connsiteX4" fmla="*/ 79900 w 267772"/>
                <a:gd name="connsiteY4" fmla="*/ 517351 h 517351"/>
                <a:gd name="connsiteX5" fmla="*/ 266840 w 267772"/>
                <a:gd name="connsiteY5" fmla="*/ 69105 h 517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772" h="517351">
                  <a:moveTo>
                    <a:pt x="266840" y="69105"/>
                  </a:moveTo>
                  <a:cubicBezTo>
                    <a:pt x="266840" y="69105"/>
                    <a:pt x="232488" y="-13678"/>
                    <a:pt x="141581" y="1968"/>
                  </a:cubicBezTo>
                  <a:cubicBezTo>
                    <a:pt x="78002" y="12873"/>
                    <a:pt x="50958" y="91959"/>
                    <a:pt x="54753" y="213906"/>
                  </a:cubicBezTo>
                  <a:cubicBezTo>
                    <a:pt x="60162" y="391706"/>
                    <a:pt x="0" y="498860"/>
                    <a:pt x="0" y="498860"/>
                  </a:cubicBezTo>
                  <a:lnTo>
                    <a:pt x="79900" y="517351"/>
                  </a:lnTo>
                  <a:cubicBezTo>
                    <a:pt x="79900" y="517351"/>
                    <a:pt x="283161" y="212483"/>
                    <a:pt x="266840" y="69105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 81">
              <a:extLst>
                <a:ext uri="{FF2B5EF4-FFF2-40B4-BE49-F238E27FC236}">
                  <a16:creationId xmlns="" xmlns:a16="http://schemas.microsoft.com/office/drawing/2014/main" id="{6359804E-C6BA-B64B-A81E-7C49F9002CAC}"/>
                </a:ext>
              </a:extLst>
            </p:cNvPr>
            <p:cNvSpPr/>
            <p:nvPr/>
          </p:nvSpPr>
          <p:spPr>
            <a:xfrm>
              <a:off x="5797228" y="3579964"/>
              <a:ext cx="842225" cy="617606"/>
            </a:xfrm>
            <a:custGeom>
              <a:avLst/>
              <a:gdLst>
                <a:gd name="connsiteX0" fmla="*/ 831693 w 842225"/>
                <a:gd name="connsiteY0" fmla="*/ 328859 h 617606"/>
                <a:gd name="connsiteX1" fmla="*/ 779691 w 842225"/>
                <a:gd name="connsiteY1" fmla="*/ 200464 h 617606"/>
                <a:gd name="connsiteX2" fmla="*/ 710419 w 842225"/>
                <a:gd name="connsiteY2" fmla="*/ 164998 h 617606"/>
                <a:gd name="connsiteX3" fmla="*/ 215930 w 842225"/>
                <a:gd name="connsiteY3" fmla="*/ 17448 h 617606"/>
                <a:gd name="connsiteX4" fmla="*/ 33640 w 842225"/>
                <a:gd name="connsiteY4" fmla="*/ 0 h 617606"/>
                <a:gd name="connsiteX5" fmla="*/ 329802 w 842225"/>
                <a:gd name="connsiteY5" fmla="*/ 377979 h 617606"/>
                <a:gd name="connsiteX6" fmla="*/ 647884 w 842225"/>
                <a:gd name="connsiteY6" fmla="*/ 357212 h 617606"/>
                <a:gd name="connsiteX7" fmla="*/ 661928 w 842225"/>
                <a:gd name="connsiteY7" fmla="*/ 617606 h 617606"/>
                <a:gd name="connsiteX8" fmla="*/ 842226 w 842225"/>
                <a:gd name="connsiteY8" fmla="*/ 437435 h 617606"/>
                <a:gd name="connsiteX9" fmla="*/ 831693 w 842225"/>
                <a:gd name="connsiteY9" fmla="*/ 328859 h 61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2225" h="617606">
                  <a:moveTo>
                    <a:pt x="831693" y="328859"/>
                  </a:moveTo>
                  <a:cubicBezTo>
                    <a:pt x="822203" y="265041"/>
                    <a:pt x="805597" y="216489"/>
                    <a:pt x="779691" y="200464"/>
                  </a:cubicBezTo>
                  <a:cubicBezTo>
                    <a:pt x="757494" y="186974"/>
                    <a:pt x="734342" y="175121"/>
                    <a:pt x="710419" y="164998"/>
                  </a:cubicBezTo>
                  <a:cubicBezTo>
                    <a:pt x="602620" y="118533"/>
                    <a:pt x="422987" y="37267"/>
                    <a:pt x="215930" y="17448"/>
                  </a:cubicBezTo>
                  <a:cubicBezTo>
                    <a:pt x="148461" y="6828"/>
                    <a:pt x="49772" y="22189"/>
                    <a:pt x="33640" y="0"/>
                  </a:cubicBezTo>
                  <a:cubicBezTo>
                    <a:pt x="33640" y="0"/>
                    <a:pt x="-147226" y="350195"/>
                    <a:pt x="329802" y="377979"/>
                  </a:cubicBezTo>
                  <a:cubicBezTo>
                    <a:pt x="545020" y="390591"/>
                    <a:pt x="647884" y="357212"/>
                    <a:pt x="647884" y="357212"/>
                  </a:cubicBezTo>
                  <a:cubicBezTo>
                    <a:pt x="647884" y="357212"/>
                    <a:pt x="652629" y="532547"/>
                    <a:pt x="661928" y="617606"/>
                  </a:cubicBezTo>
                  <a:lnTo>
                    <a:pt x="842226" y="437435"/>
                  </a:lnTo>
                  <a:cubicBezTo>
                    <a:pt x="839664" y="398841"/>
                    <a:pt x="836722" y="361764"/>
                    <a:pt x="831693" y="328859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="" xmlns:a16="http://schemas.microsoft.com/office/drawing/2014/main" id="{839BE4BE-B82D-BF4F-A285-4E085A951A7A}"/>
                </a:ext>
              </a:extLst>
            </p:cNvPr>
            <p:cNvSpPr/>
            <p:nvPr/>
          </p:nvSpPr>
          <p:spPr>
            <a:xfrm>
              <a:off x="5831413" y="3586981"/>
              <a:ext cx="665984" cy="582140"/>
            </a:xfrm>
            <a:custGeom>
              <a:avLst/>
              <a:gdLst>
                <a:gd name="connsiteX0" fmla="*/ 659627 w 665984"/>
                <a:gd name="connsiteY0" fmla="*/ 472616 h 582140"/>
                <a:gd name="connsiteX1" fmla="*/ 638560 w 665984"/>
                <a:gd name="connsiteY1" fmla="*/ 309040 h 582140"/>
                <a:gd name="connsiteX2" fmla="*/ 548222 w 665984"/>
                <a:gd name="connsiteY2" fmla="*/ 312264 h 582140"/>
                <a:gd name="connsiteX3" fmla="*/ 204519 w 665984"/>
                <a:gd name="connsiteY3" fmla="*/ 314825 h 582140"/>
                <a:gd name="connsiteX4" fmla="*/ 45383 w 665984"/>
                <a:gd name="connsiteY4" fmla="*/ 210515 h 582140"/>
                <a:gd name="connsiteX5" fmla="*/ 14922 w 665984"/>
                <a:gd name="connsiteY5" fmla="*/ 5026 h 582140"/>
                <a:gd name="connsiteX6" fmla="*/ 14922 w 665984"/>
                <a:gd name="connsiteY6" fmla="*/ 2181 h 582140"/>
                <a:gd name="connsiteX7" fmla="*/ 8374 w 665984"/>
                <a:gd name="connsiteY7" fmla="*/ 0 h 582140"/>
                <a:gd name="connsiteX8" fmla="*/ 6192 w 665984"/>
                <a:gd name="connsiteY8" fmla="*/ 2845 h 582140"/>
                <a:gd name="connsiteX9" fmla="*/ 37791 w 665984"/>
                <a:gd name="connsiteY9" fmla="*/ 215351 h 582140"/>
                <a:gd name="connsiteX10" fmla="*/ 202716 w 665984"/>
                <a:gd name="connsiteY10" fmla="*/ 324212 h 582140"/>
                <a:gd name="connsiteX11" fmla="*/ 550025 w 665984"/>
                <a:gd name="connsiteY11" fmla="*/ 321747 h 582140"/>
                <a:gd name="connsiteX12" fmla="*/ 632772 w 665984"/>
                <a:gd name="connsiteY12" fmla="*/ 316342 h 582140"/>
                <a:gd name="connsiteX13" fmla="*/ 650707 w 665984"/>
                <a:gd name="connsiteY13" fmla="*/ 473564 h 582140"/>
                <a:gd name="connsiteX14" fmla="*/ 657254 w 665984"/>
                <a:gd name="connsiteY14" fmla="*/ 582141 h 582140"/>
                <a:gd name="connsiteX15" fmla="*/ 665985 w 665984"/>
                <a:gd name="connsiteY15" fmla="*/ 573512 h 582140"/>
                <a:gd name="connsiteX16" fmla="*/ 659627 w 665984"/>
                <a:gd name="connsiteY16" fmla="*/ 472616 h 58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65984" h="582140">
                  <a:moveTo>
                    <a:pt x="659627" y="472616"/>
                  </a:moveTo>
                  <a:cubicBezTo>
                    <a:pt x="654123" y="372574"/>
                    <a:pt x="650707" y="319850"/>
                    <a:pt x="638560" y="309040"/>
                  </a:cubicBezTo>
                  <a:cubicBezTo>
                    <a:pt x="626414" y="298230"/>
                    <a:pt x="597567" y="304109"/>
                    <a:pt x="548222" y="312264"/>
                  </a:cubicBezTo>
                  <a:cubicBezTo>
                    <a:pt x="465760" y="325919"/>
                    <a:pt x="341260" y="346592"/>
                    <a:pt x="204519" y="314825"/>
                  </a:cubicBezTo>
                  <a:cubicBezTo>
                    <a:pt x="131546" y="297851"/>
                    <a:pt x="78026" y="262670"/>
                    <a:pt x="45383" y="210515"/>
                  </a:cubicBezTo>
                  <a:cubicBezTo>
                    <a:pt x="-11553" y="119482"/>
                    <a:pt x="14637" y="6164"/>
                    <a:pt x="14922" y="5026"/>
                  </a:cubicBezTo>
                  <a:cubicBezTo>
                    <a:pt x="15255" y="4107"/>
                    <a:pt x="15255" y="3100"/>
                    <a:pt x="14922" y="2181"/>
                  </a:cubicBezTo>
                  <a:cubicBezTo>
                    <a:pt x="12694" y="1597"/>
                    <a:pt x="10507" y="868"/>
                    <a:pt x="8374" y="0"/>
                  </a:cubicBezTo>
                  <a:cubicBezTo>
                    <a:pt x="7302" y="626"/>
                    <a:pt x="6519" y="1648"/>
                    <a:pt x="6192" y="2845"/>
                  </a:cubicBezTo>
                  <a:cubicBezTo>
                    <a:pt x="6192" y="4077"/>
                    <a:pt x="-20758" y="120999"/>
                    <a:pt x="37791" y="215351"/>
                  </a:cubicBezTo>
                  <a:cubicBezTo>
                    <a:pt x="71763" y="269972"/>
                    <a:pt x="127276" y="306669"/>
                    <a:pt x="202716" y="324212"/>
                  </a:cubicBezTo>
                  <a:cubicBezTo>
                    <a:pt x="341260" y="356359"/>
                    <a:pt x="466899" y="335592"/>
                    <a:pt x="550025" y="321747"/>
                  </a:cubicBezTo>
                  <a:cubicBezTo>
                    <a:pt x="591778" y="314825"/>
                    <a:pt x="624801" y="309325"/>
                    <a:pt x="632772" y="316342"/>
                  </a:cubicBezTo>
                  <a:cubicBezTo>
                    <a:pt x="642261" y="325066"/>
                    <a:pt x="646531" y="397134"/>
                    <a:pt x="650707" y="473564"/>
                  </a:cubicBezTo>
                  <a:cubicBezTo>
                    <a:pt x="652510" y="507417"/>
                    <a:pt x="654597" y="544400"/>
                    <a:pt x="657254" y="582141"/>
                  </a:cubicBezTo>
                  <a:lnTo>
                    <a:pt x="665985" y="573512"/>
                  </a:lnTo>
                  <a:cubicBezTo>
                    <a:pt x="663138" y="537762"/>
                    <a:pt x="661335" y="503624"/>
                    <a:pt x="659627" y="472616"/>
                  </a:cubicBezTo>
                  <a:close/>
                </a:path>
              </a:pathLst>
            </a:custGeom>
            <a:solidFill>
              <a:srgbClr val="575759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 83">
              <a:extLst>
                <a:ext uri="{FF2B5EF4-FFF2-40B4-BE49-F238E27FC236}">
                  <a16:creationId xmlns="" xmlns:a16="http://schemas.microsoft.com/office/drawing/2014/main" id="{69E12314-65D4-CD4E-8AC0-11235973403D}"/>
                </a:ext>
              </a:extLst>
            </p:cNvPr>
            <p:cNvSpPr/>
            <p:nvPr/>
          </p:nvSpPr>
          <p:spPr>
            <a:xfrm>
              <a:off x="5591890" y="3429964"/>
              <a:ext cx="444210" cy="87509"/>
            </a:xfrm>
            <a:custGeom>
              <a:avLst/>
              <a:gdLst>
                <a:gd name="connsiteX0" fmla="*/ 132 w 444210"/>
                <a:gd name="connsiteY0" fmla="*/ 38958 h 87509"/>
                <a:gd name="connsiteX1" fmla="*/ 33344 w 444210"/>
                <a:gd name="connsiteY1" fmla="*/ 74613 h 87509"/>
                <a:gd name="connsiteX2" fmla="*/ 422407 w 444210"/>
                <a:gd name="connsiteY2" fmla="*/ 87509 h 87509"/>
                <a:gd name="connsiteX3" fmla="*/ 443473 w 444210"/>
                <a:gd name="connsiteY3" fmla="*/ 41708 h 87509"/>
                <a:gd name="connsiteX4" fmla="*/ 132 w 444210"/>
                <a:gd name="connsiteY4" fmla="*/ 38958 h 8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210" h="87509">
                  <a:moveTo>
                    <a:pt x="132" y="38958"/>
                  </a:moveTo>
                  <a:cubicBezTo>
                    <a:pt x="132" y="38958"/>
                    <a:pt x="-3949" y="66742"/>
                    <a:pt x="33344" y="74613"/>
                  </a:cubicBezTo>
                  <a:lnTo>
                    <a:pt x="422407" y="87509"/>
                  </a:lnTo>
                  <a:cubicBezTo>
                    <a:pt x="438417" y="78232"/>
                    <a:pt x="446853" y="59891"/>
                    <a:pt x="443473" y="41708"/>
                  </a:cubicBezTo>
                  <a:cubicBezTo>
                    <a:pt x="443473" y="41708"/>
                    <a:pt x="279402" y="-50274"/>
                    <a:pt x="132" y="38958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 84">
              <a:extLst>
                <a:ext uri="{FF2B5EF4-FFF2-40B4-BE49-F238E27FC236}">
                  <a16:creationId xmlns="" xmlns:a16="http://schemas.microsoft.com/office/drawing/2014/main" id="{7FB17CF8-6B66-964C-BB57-C7B444686F25}"/>
                </a:ext>
              </a:extLst>
            </p:cNvPr>
            <p:cNvSpPr/>
            <p:nvPr/>
          </p:nvSpPr>
          <p:spPr>
            <a:xfrm>
              <a:off x="5597146" y="3437817"/>
              <a:ext cx="422085" cy="215136"/>
            </a:xfrm>
            <a:custGeom>
              <a:avLst/>
              <a:gdLst>
                <a:gd name="connsiteX0" fmla="*/ 422085 w 422085"/>
                <a:gd name="connsiteY0" fmla="*/ 159595 h 215136"/>
                <a:gd name="connsiteX1" fmla="*/ 0 w 422085"/>
                <a:gd name="connsiteY1" fmla="*/ 181120 h 215136"/>
                <a:gd name="connsiteX2" fmla="*/ 24388 w 422085"/>
                <a:gd name="connsiteY2" fmla="*/ 88475 h 215136"/>
                <a:gd name="connsiteX3" fmla="*/ 36629 w 422085"/>
                <a:gd name="connsiteY3" fmla="*/ 6165 h 215136"/>
                <a:gd name="connsiteX4" fmla="*/ 415158 w 422085"/>
                <a:gd name="connsiteY4" fmla="*/ 12044 h 215136"/>
                <a:gd name="connsiteX5" fmla="*/ 415822 w 422085"/>
                <a:gd name="connsiteY5" fmla="*/ 45044 h 215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2085" h="215136">
                  <a:moveTo>
                    <a:pt x="422085" y="159595"/>
                  </a:moveTo>
                  <a:cubicBezTo>
                    <a:pt x="220342" y="270447"/>
                    <a:pt x="0" y="181120"/>
                    <a:pt x="0" y="181120"/>
                  </a:cubicBezTo>
                  <a:cubicBezTo>
                    <a:pt x="10570" y="150932"/>
                    <a:pt x="18725" y="119953"/>
                    <a:pt x="24388" y="88475"/>
                  </a:cubicBezTo>
                  <a:cubicBezTo>
                    <a:pt x="31125" y="53484"/>
                    <a:pt x="34921" y="22096"/>
                    <a:pt x="36629" y="6165"/>
                  </a:cubicBezTo>
                  <a:cubicBezTo>
                    <a:pt x="122033" y="1519"/>
                    <a:pt x="332791" y="-7490"/>
                    <a:pt x="415158" y="12044"/>
                  </a:cubicBezTo>
                  <a:lnTo>
                    <a:pt x="415822" y="45044"/>
                  </a:lnTo>
                  <a:close/>
                </a:path>
              </a:pathLst>
            </a:custGeom>
            <a:solidFill>
              <a:srgbClr val="FFBE9D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 85">
              <a:extLst>
                <a:ext uri="{FF2B5EF4-FFF2-40B4-BE49-F238E27FC236}">
                  <a16:creationId xmlns="" xmlns:a16="http://schemas.microsoft.com/office/drawing/2014/main" id="{674D7B6A-4AC9-5948-9D0C-0F8D26A7766E}"/>
                </a:ext>
              </a:extLst>
            </p:cNvPr>
            <p:cNvSpPr/>
            <p:nvPr/>
          </p:nvSpPr>
          <p:spPr>
            <a:xfrm>
              <a:off x="5854131" y="3524176"/>
              <a:ext cx="16504" cy="37713"/>
            </a:xfrm>
            <a:custGeom>
              <a:avLst/>
              <a:gdLst>
                <a:gd name="connsiteX0" fmla="*/ 16023 w 16504"/>
                <a:gd name="connsiteY0" fmla="*/ 20037 h 37713"/>
                <a:gd name="connsiteX1" fmla="*/ 5585 w 16504"/>
                <a:gd name="connsiteY1" fmla="*/ 37675 h 37713"/>
                <a:gd name="connsiteX2" fmla="*/ 460 w 16504"/>
                <a:gd name="connsiteY2" fmla="*/ 17762 h 37713"/>
                <a:gd name="connsiteX3" fmla="*/ 10994 w 16504"/>
                <a:gd name="connsiteY3" fmla="*/ 29 h 37713"/>
                <a:gd name="connsiteX4" fmla="*/ 16023 w 16504"/>
                <a:gd name="connsiteY4" fmla="*/ 20037 h 37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04" h="37713">
                  <a:moveTo>
                    <a:pt x="16023" y="20037"/>
                  </a:moveTo>
                  <a:cubicBezTo>
                    <a:pt x="14505" y="30374"/>
                    <a:pt x="9855" y="38339"/>
                    <a:pt x="5585" y="37675"/>
                  </a:cubicBezTo>
                  <a:cubicBezTo>
                    <a:pt x="1314" y="37011"/>
                    <a:pt x="-1058" y="28193"/>
                    <a:pt x="460" y="17762"/>
                  </a:cubicBezTo>
                  <a:cubicBezTo>
                    <a:pt x="1979" y="7331"/>
                    <a:pt x="6628" y="-540"/>
                    <a:pt x="10994" y="29"/>
                  </a:cubicBezTo>
                  <a:cubicBezTo>
                    <a:pt x="15359" y="598"/>
                    <a:pt x="17541" y="9607"/>
                    <a:pt x="16023" y="20037"/>
                  </a:cubicBezTo>
                  <a:close/>
                </a:path>
              </a:pathLst>
            </a:custGeom>
            <a:solidFill>
              <a:srgbClr val="F56C63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 86">
              <a:extLst>
                <a:ext uri="{FF2B5EF4-FFF2-40B4-BE49-F238E27FC236}">
                  <a16:creationId xmlns="" xmlns:a16="http://schemas.microsoft.com/office/drawing/2014/main" id="{5DF67CEB-5E86-0346-940F-DC1C491256B5}"/>
                </a:ext>
              </a:extLst>
            </p:cNvPr>
            <p:cNvSpPr/>
            <p:nvPr/>
          </p:nvSpPr>
          <p:spPr>
            <a:xfrm>
              <a:off x="5621723" y="3437817"/>
              <a:ext cx="391434" cy="88474"/>
            </a:xfrm>
            <a:custGeom>
              <a:avLst/>
              <a:gdLst>
                <a:gd name="connsiteX0" fmla="*/ 391435 w 391434"/>
                <a:gd name="connsiteY0" fmla="*/ 45044 h 88474"/>
                <a:gd name="connsiteX1" fmla="*/ 0 w 391434"/>
                <a:gd name="connsiteY1" fmla="*/ 88475 h 88474"/>
                <a:gd name="connsiteX2" fmla="*/ 12241 w 391434"/>
                <a:gd name="connsiteY2" fmla="*/ 6165 h 88474"/>
                <a:gd name="connsiteX3" fmla="*/ 390770 w 391434"/>
                <a:gd name="connsiteY3" fmla="*/ 12044 h 88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1434" h="88474">
                  <a:moveTo>
                    <a:pt x="391435" y="45044"/>
                  </a:moveTo>
                  <a:cubicBezTo>
                    <a:pt x="306031" y="39829"/>
                    <a:pt x="136457" y="38027"/>
                    <a:pt x="0" y="88475"/>
                  </a:cubicBezTo>
                  <a:cubicBezTo>
                    <a:pt x="6737" y="53484"/>
                    <a:pt x="10533" y="22096"/>
                    <a:pt x="12241" y="6165"/>
                  </a:cubicBezTo>
                  <a:cubicBezTo>
                    <a:pt x="97645" y="1519"/>
                    <a:pt x="308403" y="-7490"/>
                    <a:pt x="390770" y="12044"/>
                  </a:cubicBezTo>
                  <a:close/>
                </a:path>
              </a:pathLst>
            </a:custGeom>
            <a:solidFill>
              <a:srgbClr val="EB996E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 87">
              <a:extLst>
                <a:ext uri="{FF2B5EF4-FFF2-40B4-BE49-F238E27FC236}">
                  <a16:creationId xmlns="" xmlns:a16="http://schemas.microsoft.com/office/drawing/2014/main" id="{AB95539B-1E00-3F4E-8341-192BBBF4F384}"/>
                </a:ext>
              </a:extLst>
            </p:cNvPr>
            <p:cNvSpPr/>
            <p:nvPr/>
          </p:nvSpPr>
          <p:spPr>
            <a:xfrm>
              <a:off x="5576889" y="2884410"/>
              <a:ext cx="536339" cy="587166"/>
            </a:xfrm>
            <a:custGeom>
              <a:avLst/>
              <a:gdLst>
                <a:gd name="connsiteX0" fmla="*/ 532111 w 536339"/>
                <a:gd name="connsiteY0" fmla="*/ 438953 h 587166"/>
                <a:gd name="connsiteX1" fmla="*/ 529264 w 536339"/>
                <a:gd name="connsiteY1" fmla="*/ 445970 h 587166"/>
                <a:gd name="connsiteX2" fmla="*/ 527936 w 536339"/>
                <a:gd name="connsiteY2" fmla="*/ 448435 h 587166"/>
                <a:gd name="connsiteX3" fmla="*/ 486373 w 536339"/>
                <a:gd name="connsiteY3" fmla="*/ 498219 h 587166"/>
                <a:gd name="connsiteX4" fmla="*/ 478117 w 536339"/>
                <a:gd name="connsiteY4" fmla="*/ 505142 h 587166"/>
                <a:gd name="connsiteX5" fmla="*/ 465496 w 536339"/>
                <a:gd name="connsiteY5" fmla="*/ 514624 h 587166"/>
                <a:gd name="connsiteX6" fmla="*/ 461131 w 536339"/>
                <a:gd name="connsiteY6" fmla="*/ 517659 h 587166"/>
                <a:gd name="connsiteX7" fmla="*/ 461131 w 536339"/>
                <a:gd name="connsiteY7" fmla="*/ 518228 h 587166"/>
                <a:gd name="connsiteX8" fmla="*/ 461131 w 536339"/>
                <a:gd name="connsiteY8" fmla="*/ 522969 h 587166"/>
                <a:gd name="connsiteX9" fmla="*/ 459897 w 536339"/>
                <a:gd name="connsiteY9" fmla="*/ 545443 h 587166"/>
                <a:gd name="connsiteX10" fmla="*/ 459233 w 536339"/>
                <a:gd name="connsiteY10" fmla="*/ 568201 h 587166"/>
                <a:gd name="connsiteX11" fmla="*/ 459233 w 536339"/>
                <a:gd name="connsiteY11" fmla="*/ 587167 h 587166"/>
                <a:gd name="connsiteX12" fmla="*/ 15892 w 536339"/>
                <a:gd name="connsiteY12" fmla="*/ 584322 h 587166"/>
                <a:gd name="connsiteX13" fmla="*/ 20636 w 536339"/>
                <a:gd name="connsiteY13" fmla="*/ 560331 h 587166"/>
                <a:gd name="connsiteX14" fmla="*/ 32593 w 536339"/>
                <a:gd name="connsiteY14" fmla="*/ 462754 h 587166"/>
                <a:gd name="connsiteX15" fmla="*/ 21870 w 536339"/>
                <a:gd name="connsiteY15" fmla="*/ 287325 h 587166"/>
                <a:gd name="connsiteX16" fmla="*/ 19972 w 536339"/>
                <a:gd name="connsiteY16" fmla="*/ 274239 h 587166"/>
                <a:gd name="connsiteX17" fmla="*/ 18739 w 536339"/>
                <a:gd name="connsiteY17" fmla="*/ 265799 h 587166"/>
                <a:gd name="connsiteX18" fmla="*/ 7446 w 536339"/>
                <a:gd name="connsiteY18" fmla="*/ 203024 h 587166"/>
                <a:gd name="connsiteX19" fmla="*/ 92850 w 536339"/>
                <a:gd name="connsiteY19" fmla="*/ 8724 h 587166"/>
                <a:gd name="connsiteX20" fmla="*/ 111829 w 536339"/>
                <a:gd name="connsiteY20" fmla="*/ 6543 h 587166"/>
                <a:gd name="connsiteX21" fmla="*/ 199605 w 536339"/>
                <a:gd name="connsiteY21" fmla="*/ 0 h 587166"/>
                <a:gd name="connsiteX22" fmla="*/ 202262 w 536339"/>
                <a:gd name="connsiteY22" fmla="*/ 0 h 587166"/>
                <a:gd name="connsiteX23" fmla="*/ 376771 w 536339"/>
                <a:gd name="connsiteY23" fmla="*/ 51017 h 587166"/>
                <a:gd name="connsiteX24" fmla="*/ 393472 w 536339"/>
                <a:gd name="connsiteY24" fmla="*/ 55853 h 587166"/>
                <a:gd name="connsiteX25" fmla="*/ 420042 w 536339"/>
                <a:gd name="connsiteY25" fmla="*/ 64767 h 587166"/>
                <a:gd name="connsiteX26" fmla="*/ 430196 w 536339"/>
                <a:gd name="connsiteY26" fmla="*/ 68560 h 587166"/>
                <a:gd name="connsiteX27" fmla="*/ 453445 w 536339"/>
                <a:gd name="connsiteY27" fmla="*/ 78042 h 587166"/>
                <a:gd name="connsiteX28" fmla="*/ 487416 w 536339"/>
                <a:gd name="connsiteY28" fmla="*/ 96534 h 587166"/>
                <a:gd name="connsiteX29" fmla="*/ 518921 w 536339"/>
                <a:gd name="connsiteY29" fmla="*/ 215541 h 587166"/>
                <a:gd name="connsiteX30" fmla="*/ 518921 w 536339"/>
                <a:gd name="connsiteY30" fmla="*/ 218670 h 587166"/>
                <a:gd name="connsiteX31" fmla="*/ 518921 w 536339"/>
                <a:gd name="connsiteY31" fmla="*/ 219713 h 587166"/>
                <a:gd name="connsiteX32" fmla="*/ 518921 w 536339"/>
                <a:gd name="connsiteY32" fmla="*/ 227205 h 587166"/>
                <a:gd name="connsiteX33" fmla="*/ 519775 w 536339"/>
                <a:gd name="connsiteY33" fmla="*/ 250722 h 587166"/>
                <a:gd name="connsiteX34" fmla="*/ 522717 w 536339"/>
                <a:gd name="connsiteY34" fmla="*/ 284859 h 587166"/>
                <a:gd name="connsiteX35" fmla="*/ 524235 w 536339"/>
                <a:gd name="connsiteY35" fmla="*/ 298230 h 587166"/>
                <a:gd name="connsiteX36" fmla="*/ 525848 w 536339"/>
                <a:gd name="connsiteY36" fmla="*/ 310652 h 587166"/>
                <a:gd name="connsiteX37" fmla="*/ 532111 w 536339"/>
                <a:gd name="connsiteY37" fmla="*/ 438953 h 587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36339" h="587166">
                  <a:moveTo>
                    <a:pt x="532111" y="438953"/>
                  </a:moveTo>
                  <a:cubicBezTo>
                    <a:pt x="531351" y="441364"/>
                    <a:pt x="530399" y="443710"/>
                    <a:pt x="529264" y="445970"/>
                  </a:cubicBezTo>
                  <a:cubicBezTo>
                    <a:pt x="529264" y="446823"/>
                    <a:pt x="528410" y="447677"/>
                    <a:pt x="527936" y="448435"/>
                  </a:cubicBezTo>
                  <a:cubicBezTo>
                    <a:pt x="517005" y="467264"/>
                    <a:pt x="502950" y="484099"/>
                    <a:pt x="486373" y="498219"/>
                  </a:cubicBezTo>
                  <a:lnTo>
                    <a:pt x="478117" y="505142"/>
                  </a:lnTo>
                  <a:cubicBezTo>
                    <a:pt x="472898" y="509409"/>
                    <a:pt x="468627" y="512633"/>
                    <a:pt x="465496" y="514624"/>
                  </a:cubicBezTo>
                  <a:lnTo>
                    <a:pt x="461131" y="517659"/>
                  </a:lnTo>
                  <a:lnTo>
                    <a:pt x="461131" y="518228"/>
                  </a:lnTo>
                  <a:cubicBezTo>
                    <a:pt x="461131" y="519745"/>
                    <a:pt x="461131" y="521262"/>
                    <a:pt x="461131" y="522969"/>
                  </a:cubicBezTo>
                  <a:cubicBezTo>
                    <a:pt x="461131" y="529322"/>
                    <a:pt x="460277" y="536814"/>
                    <a:pt x="459897" y="545443"/>
                  </a:cubicBezTo>
                  <a:cubicBezTo>
                    <a:pt x="459897" y="552365"/>
                    <a:pt x="459897" y="560046"/>
                    <a:pt x="459233" y="568201"/>
                  </a:cubicBezTo>
                  <a:cubicBezTo>
                    <a:pt x="459233" y="574270"/>
                    <a:pt x="459233" y="580624"/>
                    <a:pt x="459233" y="587167"/>
                  </a:cubicBezTo>
                  <a:cubicBezTo>
                    <a:pt x="345361" y="536245"/>
                    <a:pt x="110500" y="568201"/>
                    <a:pt x="15892" y="584322"/>
                  </a:cubicBezTo>
                  <a:cubicBezTo>
                    <a:pt x="17600" y="576167"/>
                    <a:pt x="19213" y="568201"/>
                    <a:pt x="20636" y="560331"/>
                  </a:cubicBezTo>
                  <a:cubicBezTo>
                    <a:pt x="26778" y="528105"/>
                    <a:pt x="30772" y="495508"/>
                    <a:pt x="32593" y="462754"/>
                  </a:cubicBezTo>
                  <a:cubicBezTo>
                    <a:pt x="34073" y="404078"/>
                    <a:pt x="30485" y="345384"/>
                    <a:pt x="21870" y="287325"/>
                  </a:cubicBezTo>
                  <a:cubicBezTo>
                    <a:pt x="21301" y="282963"/>
                    <a:pt x="20636" y="278601"/>
                    <a:pt x="19972" y="274239"/>
                  </a:cubicBezTo>
                  <a:cubicBezTo>
                    <a:pt x="19972" y="271394"/>
                    <a:pt x="19213" y="268549"/>
                    <a:pt x="18739" y="265799"/>
                  </a:cubicBezTo>
                  <a:cubicBezTo>
                    <a:pt x="15512" y="244653"/>
                    <a:pt x="11716" y="223506"/>
                    <a:pt x="7446" y="203024"/>
                  </a:cubicBezTo>
                  <a:cubicBezTo>
                    <a:pt x="-11532" y="113697"/>
                    <a:pt x="1942" y="19819"/>
                    <a:pt x="92850" y="8724"/>
                  </a:cubicBezTo>
                  <a:cubicBezTo>
                    <a:pt x="99493" y="7871"/>
                    <a:pt x="105945" y="7207"/>
                    <a:pt x="111829" y="6543"/>
                  </a:cubicBezTo>
                  <a:cubicBezTo>
                    <a:pt x="154626" y="1991"/>
                    <a:pt x="189831" y="379"/>
                    <a:pt x="199605" y="0"/>
                  </a:cubicBezTo>
                  <a:lnTo>
                    <a:pt x="202262" y="0"/>
                  </a:lnTo>
                  <a:lnTo>
                    <a:pt x="376771" y="51017"/>
                  </a:lnTo>
                  <a:lnTo>
                    <a:pt x="393472" y="55853"/>
                  </a:lnTo>
                  <a:cubicBezTo>
                    <a:pt x="402961" y="58887"/>
                    <a:pt x="411881" y="61922"/>
                    <a:pt x="420042" y="64767"/>
                  </a:cubicBezTo>
                  <a:lnTo>
                    <a:pt x="430196" y="68560"/>
                  </a:lnTo>
                  <a:cubicBezTo>
                    <a:pt x="438736" y="71689"/>
                    <a:pt x="446422" y="74818"/>
                    <a:pt x="453445" y="78042"/>
                  </a:cubicBezTo>
                  <a:cubicBezTo>
                    <a:pt x="465362" y="83050"/>
                    <a:pt x="476743" y="89245"/>
                    <a:pt x="487416" y="96534"/>
                  </a:cubicBezTo>
                  <a:cubicBezTo>
                    <a:pt x="525374" y="123749"/>
                    <a:pt x="519870" y="154662"/>
                    <a:pt x="518921" y="215541"/>
                  </a:cubicBezTo>
                  <a:lnTo>
                    <a:pt x="518921" y="218670"/>
                  </a:lnTo>
                  <a:cubicBezTo>
                    <a:pt x="518873" y="219016"/>
                    <a:pt x="518873" y="219367"/>
                    <a:pt x="518921" y="219713"/>
                  </a:cubicBezTo>
                  <a:cubicBezTo>
                    <a:pt x="518921" y="222179"/>
                    <a:pt x="518921" y="224739"/>
                    <a:pt x="518921" y="227205"/>
                  </a:cubicBezTo>
                  <a:cubicBezTo>
                    <a:pt x="518921" y="235075"/>
                    <a:pt x="518921" y="242851"/>
                    <a:pt x="519775" y="250722"/>
                  </a:cubicBezTo>
                  <a:cubicBezTo>
                    <a:pt x="520439" y="262196"/>
                    <a:pt x="521483" y="273670"/>
                    <a:pt x="522717" y="284859"/>
                  </a:cubicBezTo>
                  <a:cubicBezTo>
                    <a:pt x="522717" y="289316"/>
                    <a:pt x="523666" y="293773"/>
                    <a:pt x="524235" y="298230"/>
                  </a:cubicBezTo>
                  <a:cubicBezTo>
                    <a:pt x="524804" y="302687"/>
                    <a:pt x="525279" y="306480"/>
                    <a:pt x="525848" y="310652"/>
                  </a:cubicBezTo>
                  <a:cubicBezTo>
                    <a:pt x="532965" y="363850"/>
                    <a:pt x="541695" y="410505"/>
                    <a:pt x="532111" y="438953"/>
                  </a:cubicBezTo>
                  <a:close/>
                </a:path>
              </a:pathLst>
            </a:custGeom>
            <a:solidFill>
              <a:srgbClr val="0076FA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 88">
              <a:extLst>
                <a:ext uri="{FF2B5EF4-FFF2-40B4-BE49-F238E27FC236}">
                  <a16:creationId xmlns="" xmlns:a16="http://schemas.microsoft.com/office/drawing/2014/main" id="{42381937-0015-484F-9A06-93F9D93E3737}"/>
                </a:ext>
              </a:extLst>
            </p:cNvPr>
            <p:cNvSpPr/>
            <p:nvPr/>
          </p:nvSpPr>
          <p:spPr>
            <a:xfrm>
              <a:off x="6051023" y="3100615"/>
              <a:ext cx="44976" cy="34782"/>
            </a:xfrm>
            <a:custGeom>
              <a:avLst/>
              <a:gdLst>
                <a:gd name="connsiteX0" fmla="*/ 44977 w 44976"/>
                <a:gd name="connsiteY0" fmla="*/ 0 h 34782"/>
                <a:gd name="connsiteX1" fmla="*/ 44977 w 44976"/>
                <a:gd name="connsiteY1" fmla="*/ 2371 h 34782"/>
                <a:gd name="connsiteX2" fmla="*/ 44977 w 44976"/>
                <a:gd name="connsiteY2" fmla="*/ 3414 h 34782"/>
                <a:gd name="connsiteX3" fmla="*/ 44977 w 44976"/>
                <a:gd name="connsiteY3" fmla="*/ 10905 h 34782"/>
                <a:gd name="connsiteX4" fmla="*/ 8158 w 44976"/>
                <a:gd name="connsiteY4" fmla="*/ 33948 h 34782"/>
                <a:gd name="connsiteX5" fmla="*/ 4552 w 44976"/>
                <a:gd name="connsiteY5" fmla="*/ 34707 h 34782"/>
                <a:gd name="connsiteX6" fmla="*/ 23 w 44976"/>
                <a:gd name="connsiteY6" fmla="*/ 29226 h 34782"/>
                <a:gd name="connsiteX7" fmla="*/ 2749 w 44976"/>
                <a:gd name="connsiteY7" fmla="*/ 25224 h 34782"/>
                <a:gd name="connsiteX8" fmla="*/ 41656 w 44976"/>
                <a:gd name="connsiteY8" fmla="*/ 1233 h 34782"/>
                <a:gd name="connsiteX9" fmla="*/ 44977 w 44976"/>
                <a:gd name="connsiteY9" fmla="*/ 0 h 34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976" h="34782">
                  <a:moveTo>
                    <a:pt x="44977" y="0"/>
                  </a:moveTo>
                  <a:lnTo>
                    <a:pt x="44977" y="2371"/>
                  </a:lnTo>
                  <a:cubicBezTo>
                    <a:pt x="44929" y="2717"/>
                    <a:pt x="44929" y="3068"/>
                    <a:pt x="44977" y="3414"/>
                  </a:cubicBezTo>
                  <a:cubicBezTo>
                    <a:pt x="44977" y="5879"/>
                    <a:pt x="44977" y="8440"/>
                    <a:pt x="44977" y="10905"/>
                  </a:cubicBezTo>
                  <a:lnTo>
                    <a:pt x="8158" y="33948"/>
                  </a:lnTo>
                  <a:cubicBezTo>
                    <a:pt x="7099" y="34657"/>
                    <a:pt x="5807" y="34928"/>
                    <a:pt x="4552" y="34707"/>
                  </a:cubicBezTo>
                  <a:cubicBezTo>
                    <a:pt x="1787" y="34443"/>
                    <a:pt x="-241" y="31990"/>
                    <a:pt x="23" y="29226"/>
                  </a:cubicBezTo>
                  <a:cubicBezTo>
                    <a:pt x="186" y="27514"/>
                    <a:pt x="1215" y="26004"/>
                    <a:pt x="2749" y="25224"/>
                  </a:cubicBezTo>
                  <a:lnTo>
                    <a:pt x="41656" y="1233"/>
                  </a:lnTo>
                  <a:cubicBezTo>
                    <a:pt x="42610" y="491"/>
                    <a:pt x="43769" y="60"/>
                    <a:pt x="44977" y="0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 89">
              <a:extLst>
                <a:ext uri="{FF2B5EF4-FFF2-40B4-BE49-F238E27FC236}">
                  <a16:creationId xmlns="" xmlns:a16="http://schemas.microsoft.com/office/drawing/2014/main" id="{7BA43005-5600-FE48-B21E-3C0FEDECFA01}"/>
                </a:ext>
              </a:extLst>
            </p:cNvPr>
            <p:cNvSpPr/>
            <p:nvPr/>
          </p:nvSpPr>
          <p:spPr>
            <a:xfrm>
              <a:off x="5847975" y="3257078"/>
              <a:ext cx="44163" cy="40778"/>
            </a:xfrm>
            <a:custGeom>
              <a:avLst/>
              <a:gdLst>
                <a:gd name="connsiteX0" fmla="*/ 5098 w 44163"/>
                <a:gd name="connsiteY0" fmla="*/ 40776 h 40778"/>
                <a:gd name="connsiteX1" fmla="*/ 0 w 44163"/>
                <a:gd name="connsiteY1" fmla="*/ 35630 h 40778"/>
                <a:gd name="connsiteX2" fmla="*/ 1682 w 44163"/>
                <a:gd name="connsiteY2" fmla="*/ 31863 h 40778"/>
                <a:gd name="connsiteX3" fmla="*/ 35938 w 44163"/>
                <a:gd name="connsiteY3" fmla="*/ 1044 h 40778"/>
                <a:gd name="connsiteX4" fmla="*/ 43119 w 44163"/>
                <a:gd name="connsiteY4" fmla="*/ 2022 h 40778"/>
                <a:gd name="connsiteX5" fmla="*/ 42771 w 44163"/>
                <a:gd name="connsiteY5" fmla="*/ 8630 h 40778"/>
                <a:gd name="connsiteX6" fmla="*/ 8514 w 44163"/>
                <a:gd name="connsiteY6" fmla="*/ 39449 h 40778"/>
                <a:gd name="connsiteX7" fmla="*/ 5098 w 44163"/>
                <a:gd name="connsiteY7" fmla="*/ 40776 h 40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163" h="40778">
                  <a:moveTo>
                    <a:pt x="5098" y="40776"/>
                  </a:moveTo>
                  <a:cubicBezTo>
                    <a:pt x="2268" y="40762"/>
                    <a:pt x="-14" y="38458"/>
                    <a:pt x="0" y="35630"/>
                  </a:cubicBezTo>
                  <a:cubicBezTo>
                    <a:pt x="7" y="34194"/>
                    <a:pt x="618" y="32827"/>
                    <a:pt x="1682" y="31863"/>
                  </a:cubicBezTo>
                  <a:lnTo>
                    <a:pt x="35938" y="1044"/>
                  </a:lnTo>
                  <a:cubicBezTo>
                    <a:pt x="38191" y="-667"/>
                    <a:pt x="41406" y="-229"/>
                    <a:pt x="43119" y="2022"/>
                  </a:cubicBezTo>
                  <a:cubicBezTo>
                    <a:pt x="44634" y="4014"/>
                    <a:pt x="44487" y="6808"/>
                    <a:pt x="42771" y="8630"/>
                  </a:cubicBezTo>
                  <a:lnTo>
                    <a:pt x="8514" y="39449"/>
                  </a:lnTo>
                  <a:cubicBezTo>
                    <a:pt x="7599" y="40331"/>
                    <a:pt x="6369" y="40809"/>
                    <a:pt x="5098" y="40776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 90">
              <a:extLst>
                <a:ext uri="{FF2B5EF4-FFF2-40B4-BE49-F238E27FC236}">
                  <a16:creationId xmlns="" xmlns:a16="http://schemas.microsoft.com/office/drawing/2014/main" id="{0F1DBF1B-5CE0-5141-9202-63F78E27430F}"/>
                </a:ext>
              </a:extLst>
            </p:cNvPr>
            <p:cNvSpPr/>
            <p:nvPr/>
          </p:nvSpPr>
          <p:spPr>
            <a:xfrm>
              <a:off x="6070791" y="3182166"/>
              <a:ext cx="32040" cy="34815"/>
            </a:xfrm>
            <a:custGeom>
              <a:avLst/>
              <a:gdLst>
                <a:gd name="connsiteX0" fmla="*/ 32041 w 32040"/>
                <a:gd name="connsiteY0" fmla="*/ 12802 h 34815"/>
                <a:gd name="connsiteX1" fmla="*/ 8602 w 32040"/>
                <a:gd name="connsiteY1" fmla="*/ 33474 h 34815"/>
                <a:gd name="connsiteX2" fmla="*/ 1343 w 32040"/>
                <a:gd name="connsiteY2" fmla="*/ 33142 h 34815"/>
                <a:gd name="connsiteX3" fmla="*/ 1675 w 32040"/>
                <a:gd name="connsiteY3" fmla="*/ 25888 h 34815"/>
                <a:gd name="connsiteX4" fmla="*/ 30143 w 32040"/>
                <a:gd name="connsiteY4" fmla="*/ 0 h 34815"/>
                <a:gd name="connsiteX5" fmla="*/ 32041 w 32040"/>
                <a:gd name="connsiteY5" fmla="*/ 12802 h 34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040" h="34815">
                  <a:moveTo>
                    <a:pt x="32041" y="12802"/>
                  </a:moveTo>
                  <a:lnTo>
                    <a:pt x="8602" y="33474"/>
                  </a:lnTo>
                  <a:cubicBezTo>
                    <a:pt x="6506" y="35385"/>
                    <a:pt x="3256" y="35237"/>
                    <a:pt x="1343" y="33142"/>
                  </a:cubicBezTo>
                  <a:cubicBezTo>
                    <a:pt x="-570" y="31047"/>
                    <a:pt x="-421" y="27799"/>
                    <a:pt x="1675" y="25888"/>
                  </a:cubicBezTo>
                  <a:lnTo>
                    <a:pt x="30143" y="0"/>
                  </a:lnTo>
                  <a:cubicBezTo>
                    <a:pt x="30997" y="5026"/>
                    <a:pt x="31471" y="8629"/>
                    <a:pt x="32041" y="12802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 91">
              <a:extLst>
                <a:ext uri="{FF2B5EF4-FFF2-40B4-BE49-F238E27FC236}">
                  <a16:creationId xmlns="" xmlns:a16="http://schemas.microsoft.com/office/drawing/2014/main" id="{DE9A2D34-CD6C-EA47-9269-F61B194BBE77}"/>
                </a:ext>
              </a:extLst>
            </p:cNvPr>
            <p:cNvSpPr/>
            <p:nvPr/>
          </p:nvSpPr>
          <p:spPr>
            <a:xfrm>
              <a:off x="5782616" y="3165811"/>
              <a:ext cx="55305" cy="20901"/>
            </a:xfrm>
            <a:custGeom>
              <a:avLst/>
              <a:gdLst>
                <a:gd name="connsiteX0" fmla="*/ 900 w 55305"/>
                <a:gd name="connsiteY0" fmla="*/ 8105 h 20901"/>
                <a:gd name="connsiteX1" fmla="*/ 141 w 55305"/>
                <a:gd name="connsiteY1" fmla="*/ 3933 h 20901"/>
                <a:gd name="connsiteX2" fmla="*/ 6309 w 55305"/>
                <a:gd name="connsiteY2" fmla="*/ 140 h 20901"/>
                <a:gd name="connsiteX3" fmla="*/ 51194 w 55305"/>
                <a:gd name="connsiteY3" fmla="*/ 10760 h 20901"/>
                <a:gd name="connsiteX4" fmla="*/ 55203 w 55305"/>
                <a:gd name="connsiteY4" fmla="*/ 16793 h 20901"/>
                <a:gd name="connsiteX5" fmla="*/ 49167 w 55305"/>
                <a:gd name="connsiteY5" fmla="*/ 20799 h 20901"/>
                <a:gd name="connsiteX6" fmla="*/ 48821 w 55305"/>
                <a:gd name="connsiteY6" fmla="*/ 20717 h 20901"/>
                <a:gd name="connsiteX7" fmla="*/ 3937 w 55305"/>
                <a:gd name="connsiteY7" fmla="*/ 10191 h 20901"/>
                <a:gd name="connsiteX8" fmla="*/ 900 w 55305"/>
                <a:gd name="connsiteY8" fmla="*/ 8105 h 2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305" h="20901">
                  <a:moveTo>
                    <a:pt x="900" y="8105"/>
                  </a:moveTo>
                  <a:cubicBezTo>
                    <a:pt x="78" y="6880"/>
                    <a:pt x="-197" y="5369"/>
                    <a:pt x="141" y="3933"/>
                  </a:cubicBezTo>
                  <a:cubicBezTo>
                    <a:pt x="798" y="1184"/>
                    <a:pt x="3558" y="-513"/>
                    <a:pt x="6309" y="140"/>
                  </a:cubicBezTo>
                  <a:lnTo>
                    <a:pt x="51194" y="10760"/>
                  </a:lnTo>
                  <a:cubicBezTo>
                    <a:pt x="53968" y="11320"/>
                    <a:pt x="55763" y="14020"/>
                    <a:pt x="55203" y="16793"/>
                  </a:cubicBezTo>
                  <a:cubicBezTo>
                    <a:pt x="54643" y="19565"/>
                    <a:pt x="51941" y="21359"/>
                    <a:pt x="49167" y="20799"/>
                  </a:cubicBezTo>
                  <a:cubicBezTo>
                    <a:pt x="49051" y="20776"/>
                    <a:pt x="48935" y="20748"/>
                    <a:pt x="48821" y="20717"/>
                  </a:cubicBezTo>
                  <a:lnTo>
                    <a:pt x="3937" y="10191"/>
                  </a:lnTo>
                  <a:cubicBezTo>
                    <a:pt x="2727" y="9839"/>
                    <a:pt x="1663" y="9108"/>
                    <a:pt x="900" y="8105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 92">
              <a:extLst>
                <a:ext uri="{FF2B5EF4-FFF2-40B4-BE49-F238E27FC236}">
                  <a16:creationId xmlns="" xmlns:a16="http://schemas.microsoft.com/office/drawing/2014/main" id="{303A2A6E-7032-EE45-884B-1C3502DD2778}"/>
                </a:ext>
              </a:extLst>
            </p:cNvPr>
            <p:cNvSpPr/>
            <p:nvPr/>
          </p:nvSpPr>
          <p:spPr>
            <a:xfrm>
              <a:off x="5618048" y="3220253"/>
              <a:ext cx="44942" cy="41662"/>
            </a:xfrm>
            <a:custGeom>
              <a:avLst/>
              <a:gdLst>
                <a:gd name="connsiteX0" fmla="*/ 5288 w 44942"/>
                <a:gd name="connsiteY0" fmla="*/ 41662 h 41662"/>
                <a:gd name="connsiteX1" fmla="*/ 1492 w 44942"/>
                <a:gd name="connsiteY1" fmla="*/ 39955 h 41662"/>
                <a:gd name="connsiteX2" fmla="*/ 1492 w 44942"/>
                <a:gd name="connsiteY2" fmla="*/ 32654 h 41662"/>
                <a:gd name="connsiteX3" fmla="*/ 35748 w 44942"/>
                <a:gd name="connsiteY3" fmla="*/ 1835 h 41662"/>
                <a:gd name="connsiteX4" fmla="*/ 43106 w 44942"/>
                <a:gd name="connsiteY4" fmla="*/ 1244 h 41662"/>
                <a:gd name="connsiteX5" fmla="*/ 43697 w 44942"/>
                <a:gd name="connsiteY5" fmla="*/ 8596 h 41662"/>
                <a:gd name="connsiteX6" fmla="*/ 42676 w 44942"/>
                <a:gd name="connsiteY6" fmla="*/ 9516 h 41662"/>
                <a:gd name="connsiteX7" fmla="*/ 8324 w 44942"/>
                <a:gd name="connsiteY7" fmla="*/ 40335 h 41662"/>
                <a:gd name="connsiteX8" fmla="*/ 5288 w 44942"/>
                <a:gd name="connsiteY8" fmla="*/ 41662 h 4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942" h="41662">
                  <a:moveTo>
                    <a:pt x="5288" y="41662"/>
                  </a:moveTo>
                  <a:cubicBezTo>
                    <a:pt x="3835" y="41668"/>
                    <a:pt x="2451" y="41045"/>
                    <a:pt x="1492" y="39955"/>
                  </a:cubicBezTo>
                  <a:cubicBezTo>
                    <a:pt x="-497" y="37927"/>
                    <a:pt x="-497" y="34682"/>
                    <a:pt x="1492" y="32654"/>
                  </a:cubicBezTo>
                  <a:lnTo>
                    <a:pt x="35748" y="1835"/>
                  </a:lnTo>
                  <a:cubicBezTo>
                    <a:pt x="37617" y="-358"/>
                    <a:pt x="40911" y="-623"/>
                    <a:pt x="43106" y="1244"/>
                  </a:cubicBezTo>
                  <a:cubicBezTo>
                    <a:pt x="45301" y="3111"/>
                    <a:pt x="45565" y="6403"/>
                    <a:pt x="43697" y="8596"/>
                  </a:cubicBezTo>
                  <a:cubicBezTo>
                    <a:pt x="43399" y="8946"/>
                    <a:pt x="43055" y="9256"/>
                    <a:pt x="42676" y="9516"/>
                  </a:cubicBezTo>
                  <a:lnTo>
                    <a:pt x="8324" y="40335"/>
                  </a:lnTo>
                  <a:cubicBezTo>
                    <a:pt x="7487" y="41101"/>
                    <a:pt x="6419" y="41568"/>
                    <a:pt x="5288" y="41662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 93">
              <a:extLst>
                <a:ext uri="{FF2B5EF4-FFF2-40B4-BE49-F238E27FC236}">
                  <a16:creationId xmlns="" xmlns:a16="http://schemas.microsoft.com/office/drawing/2014/main" id="{662A515E-FDCB-DE46-A6A3-0EA35FA4E9FF}"/>
                </a:ext>
              </a:extLst>
            </p:cNvPr>
            <p:cNvSpPr/>
            <p:nvPr/>
          </p:nvSpPr>
          <p:spPr>
            <a:xfrm>
              <a:off x="6021998" y="3251060"/>
              <a:ext cx="28813" cy="52614"/>
            </a:xfrm>
            <a:custGeom>
              <a:avLst/>
              <a:gdLst>
                <a:gd name="connsiteX0" fmla="*/ 365 w 28813"/>
                <a:gd name="connsiteY0" fmla="*/ 3458 h 52614"/>
                <a:gd name="connsiteX1" fmla="*/ 3211 w 28813"/>
                <a:gd name="connsiteY1" fmla="*/ 424 h 52614"/>
                <a:gd name="connsiteX2" fmla="*/ 9949 w 28813"/>
                <a:gd name="connsiteY2" fmla="*/ 3079 h 52614"/>
                <a:gd name="connsiteX3" fmla="*/ 28358 w 28813"/>
                <a:gd name="connsiteY3" fmla="*/ 45372 h 52614"/>
                <a:gd name="connsiteX4" fmla="*/ 25871 w 28813"/>
                <a:gd name="connsiteY4" fmla="*/ 52031 h 52614"/>
                <a:gd name="connsiteX5" fmla="*/ 25701 w 28813"/>
                <a:gd name="connsiteY5" fmla="*/ 52104 h 52614"/>
                <a:gd name="connsiteX6" fmla="*/ 18964 w 28813"/>
                <a:gd name="connsiteY6" fmla="*/ 49923 h 52614"/>
                <a:gd name="connsiteX7" fmla="*/ 554 w 28813"/>
                <a:gd name="connsiteY7" fmla="*/ 7631 h 52614"/>
                <a:gd name="connsiteX8" fmla="*/ 365 w 28813"/>
                <a:gd name="connsiteY8" fmla="*/ 3458 h 52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813" h="52614">
                  <a:moveTo>
                    <a:pt x="365" y="3458"/>
                  </a:moveTo>
                  <a:cubicBezTo>
                    <a:pt x="830" y="2084"/>
                    <a:pt x="1868" y="977"/>
                    <a:pt x="3211" y="424"/>
                  </a:cubicBezTo>
                  <a:cubicBezTo>
                    <a:pt x="5806" y="-700"/>
                    <a:pt x="8821" y="488"/>
                    <a:pt x="9949" y="3079"/>
                  </a:cubicBezTo>
                  <a:lnTo>
                    <a:pt x="28358" y="45372"/>
                  </a:lnTo>
                  <a:cubicBezTo>
                    <a:pt x="29511" y="47897"/>
                    <a:pt x="28398" y="50878"/>
                    <a:pt x="25871" y="52031"/>
                  </a:cubicBezTo>
                  <a:cubicBezTo>
                    <a:pt x="25815" y="52056"/>
                    <a:pt x="25758" y="52081"/>
                    <a:pt x="25701" y="52104"/>
                  </a:cubicBezTo>
                  <a:cubicBezTo>
                    <a:pt x="23233" y="53295"/>
                    <a:pt x="20265" y="52334"/>
                    <a:pt x="18964" y="49923"/>
                  </a:cubicBezTo>
                  <a:lnTo>
                    <a:pt x="554" y="7631"/>
                  </a:lnTo>
                  <a:cubicBezTo>
                    <a:pt x="-112" y="6333"/>
                    <a:pt x="-181" y="4811"/>
                    <a:pt x="365" y="3458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 94">
              <a:extLst>
                <a:ext uri="{FF2B5EF4-FFF2-40B4-BE49-F238E27FC236}">
                  <a16:creationId xmlns="" xmlns:a16="http://schemas.microsoft.com/office/drawing/2014/main" id="{BC3BF87D-D551-3E46-8426-7CD5F7884D95}"/>
                </a:ext>
              </a:extLst>
            </p:cNvPr>
            <p:cNvSpPr/>
            <p:nvPr/>
          </p:nvSpPr>
          <p:spPr>
            <a:xfrm>
              <a:off x="6076203" y="3314934"/>
              <a:ext cx="32796" cy="17911"/>
            </a:xfrm>
            <a:custGeom>
              <a:avLst/>
              <a:gdLst>
                <a:gd name="connsiteX0" fmla="*/ 32796 w 32796"/>
                <a:gd name="connsiteY0" fmla="*/ 8429 h 17911"/>
                <a:gd name="connsiteX1" fmla="*/ 29950 w 32796"/>
                <a:gd name="connsiteY1" fmla="*/ 15446 h 17911"/>
                <a:gd name="connsiteX2" fmla="*/ 28621 w 32796"/>
                <a:gd name="connsiteY2" fmla="*/ 17911 h 17911"/>
                <a:gd name="connsiteX3" fmla="*/ 3569 w 32796"/>
                <a:gd name="connsiteY3" fmla="*/ 10041 h 17911"/>
                <a:gd name="connsiteX4" fmla="*/ 243 w 32796"/>
                <a:gd name="connsiteY4" fmla="*/ 3607 h 17911"/>
                <a:gd name="connsiteX5" fmla="*/ 248 w 32796"/>
                <a:gd name="connsiteY5" fmla="*/ 3592 h 17911"/>
                <a:gd name="connsiteX6" fmla="*/ 6504 w 32796"/>
                <a:gd name="connsiteY6" fmla="*/ 210 h 17911"/>
                <a:gd name="connsiteX7" fmla="*/ 6701 w 32796"/>
                <a:gd name="connsiteY7" fmla="*/ 274 h 17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796" h="17911">
                  <a:moveTo>
                    <a:pt x="32796" y="8429"/>
                  </a:moveTo>
                  <a:cubicBezTo>
                    <a:pt x="32036" y="10840"/>
                    <a:pt x="31084" y="13186"/>
                    <a:pt x="29950" y="15446"/>
                  </a:cubicBezTo>
                  <a:cubicBezTo>
                    <a:pt x="29950" y="16299"/>
                    <a:pt x="29096" y="17153"/>
                    <a:pt x="28621" y="17911"/>
                  </a:cubicBezTo>
                  <a:lnTo>
                    <a:pt x="3569" y="10041"/>
                  </a:lnTo>
                  <a:cubicBezTo>
                    <a:pt x="873" y="9182"/>
                    <a:pt x="-616" y="6301"/>
                    <a:pt x="243" y="3607"/>
                  </a:cubicBezTo>
                  <a:cubicBezTo>
                    <a:pt x="245" y="3602"/>
                    <a:pt x="246" y="3597"/>
                    <a:pt x="248" y="3592"/>
                  </a:cubicBezTo>
                  <a:cubicBezTo>
                    <a:pt x="1041" y="932"/>
                    <a:pt x="3842" y="-582"/>
                    <a:pt x="6504" y="210"/>
                  </a:cubicBezTo>
                  <a:cubicBezTo>
                    <a:pt x="6570" y="230"/>
                    <a:pt x="6636" y="251"/>
                    <a:pt x="6701" y="274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 95">
              <a:extLst>
                <a:ext uri="{FF2B5EF4-FFF2-40B4-BE49-F238E27FC236}">
                  <a16:creationId xmlns="" xmlns:a16="http://schemas.microsoft.com/office/drawing/2014/main" id="{9EA34AE1-05CA-2D4B-BBED-1A656A845C62}"/>
                </a:ext>
              </a:extLst>
            </p:cNvPr>
            <p:cNvSpPr/>
            <p:nvPr/>
          </p:nvSpPr>
          <p:spPr>
            <a:xfrm>
              <a:off x="5931820" y="3327042"/>
              <a:ext cx="41253" cy="44459"/>
            </a:xfrm>
            <a:custGeom>
              <a:avLst/>
              <a:gdLst>
                <a:gd name="connsiteX0" fmla="*/ 35599 w 41253"/>
                <a:gd name="connsiteY0" fmla="*/ 18 h 44459"/>
                <a:gd name="connsiteX1" fmla="*/ 41235 w 41253"/>
                <a:gd name="connsiteY1" fmla="*/ 4781 h 44459"/>
                <a:gd name="connsiteX2" fmla="*/ 39964 w 41253"/>
                <a:gd name="connsiteY2" fmla="*/ 8648 h 44459"/>
                <a:gd name="connsiteX3" fmla="*/ 8934 w 41253"/>
                <a:gd name="connsiteY3" fmla="*/ 42785 h 44459"/>
                <a:gd name="connsiteX4" fmla="*/ 1675 w 41253"/>
                <a:gd name="connsiteY4" fmla="*/ 43117 h 44459"/>
                <a:gd name="connsiteX5" fmla="*/ 1343 w 41253"/>
                <a:gd name="connsiteY5" fmla="*/ 35863 h 44459"/>
                <a:gd name="connsiteX6" fmla="*/ 32373 w 41253"/>
                <a:gd name="connsiteY6" fmla="*/ 1725 h 44459"/>
                <a:gd name="connsiteX7" fmla="*/ 35599 w 41253"/>
                <a:gd name="connsiteY7" fmla="*/ 18 h 44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53" h="44459">
                  <a:moveTo>
                    <a:pt x="35599" y="18"/>
                  </a:moveTo>
                  <a:cubicBezTo>
                    <a:pt x="38472" y="-222"/>
                    <a:pt x="40995" y="1911"/>
                    <a:pt x="41235" y="4781"/>
                  </a:cubicBezTo>
                  <a:cubicBezTo>
                    <a:pt x="41353" y="6189"/>
                    <a:pt x="40895" y="7584"/>
                    <a:pt x="39964" y="8648"/>
                  </a:cubicBezTo>
                  <a:lnTo>
                    <a:pt x="8934" y="42785"/>
                  </a:lnTo>
                  <a:cubicBezTo>
                    <a:pt x="7021" y="44880"/>
                    <a:pt x="3771" y="45029"/>
                    <a:pt x="1675" y="43117"/>
                  </a:cubicBezTo>
                  <a:cubicBezTo>
                    <a:pt x="-421" y="41206"/>
                    <a:pt x="-570" y="37958"/>
                    <a:pt x="1343" y="35863"/>
                  </a:cubicBezTo>
                  <a:lnTo>
                    <a:pt x="32373" y="1725"/>
                  </a:lnTo>
                  <a:cubicBezTo>
                    <a:pt x="33202" y="780"/>
                    <a:pt x="34351" y="172"/>
                    <a:pt x="35599" y="18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 96">
              <a:extLst>
                <a:ext uri="{FF2B5EF4-FFF2-40B4-BE49-F238E27FC236}">
                  <a16:creationId xmlns="" xmlns:a16="http://schemas.microsoft.com/office/drawing/2014/main" id="{F2FCAEC3-6223-8549-A650-1993A92660B1}"/>
                </a:ext>
              </a:extLst>
            </p:cNvPr>
            <p:cNvSpPr/>
            <p:nvPr/>
          </p:nvSpPr>
          <p:spPr>
            <a:xfrm>
              <a:off x="5944941" y="3213584"/>
              <a:ext cx="49507" cy="34867"/>
            </a:xfrm>
            <a:custGeom>
              <a:avLst/>
              <a:gdLst>
                <a:gd name="connsiteX0" fmla="*/ 4258 w 49507"/>
                <a:gd name="connsiteY0" fmla="*/ 34771 h 34867"/>
                <a:gd name="connsiteX1" fmla="*/ 747 w 49507"/>
                <a:gd name="connsiteY1" fmla="*/ 32495 h 34867"/>
                <a:gd name="connsiteX2" fmla="*/ 2455 w 49507"/>
                <a:gd name="connsiteY2" fmla="*/ 25383 h 34867"/>
                <a:gd name="connsiteX3" fmla="*/ 41457 w 49507"/>
                <a:gd name="connsiteY3" fmla="*/ 918 h 34867"/>
                <a:gd name="connsiteX4" fmla="*/ 48589 w 49507"/>
                <a:gd name="connsiteY4" fmla="*/ 2197 h 34867"/>
                <a:gd name="connsiteX5" fmla="*/ 47309 w 49507"/>
                <a:gd name="connsiteY5" fmla="*/ 9325 h 34867"/>
                <a:gd name="connsiteX6" fmla="*/ 46960 w 49507"/>
                <a:gd name="connsiteY6" fmla="*/ 9547 h 34867"/>
                <a:gd name="connsiteX7" fmla="*/ 7864 w 49507"/>
                <a:gd name="connsiteY7" fmla="*/ 34107 h 34867"/>
                <a:gd name="connsiteX8" fmla="*/ 4259 w 49507"/>
                <a:gd name="connsiteY8" fmla="*/ 34771 h 34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507" h="34867">
                  <a:moveTo>
                    <a:pt x="4258" y="34771"/>
                  </a:moveTo>
                  <a:cubicBezTo>
                    <a:pt x="2817" y="34546"/>
                    <a:pt x="1540" y="33718"/>
                    <a:pt x="747" y="32495"/>
                  </a:cubicBezTo>
                  <a:cubicBezTo>
                    <a:pt x="-721" y="30056"/>
                    <a:pt x="39" y="26890"/>
                    <a:pt x="2455" y="25383"/>
                  </a:cubicBezTo>
                  <a:lnTo>
                    <a:pt x="41457" y="918"/>
                  </a:lnTo>
                  <a:cubicBezTo>
                    <a:pt x="43780" y="-697"/>
                    <a:pt x="46973" y="-125"/>
                    <a:pt x="48589" y="2197"/>
                  </a:cubicBezTo>
                  <a:cubicBezTo>
                    <a:pt x="50206" y="4518"/>
                    <a:pt x="49632" y="7710"/>
                    <a:pt x="47309" y="9325"/>
                  </a:cubicBezTo>
                  <a:cubicBezTo>
                    <a:pt x="47196" y="9403"/>
                    <a:pt x="47080" y="9477"/>
                    <a:pt x="46960" y="9547"/>
                  </a:cubicBezTo>
                  <a:lnTo>
                    <a:pt x="7864" y="34107"/>
                  </a:lnTo>
                  <a:cubicBezTo>
                    <a:pt x="6792" y="34783"/>
                    <a:pt x="5501" y="35020"/>
                    <a:pt x="4259" y="34771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 97">
              <a:extLst>
                <a:ext uri="{FF2B5EF4-FFF2-40B4-BE49-F238E27FC236}">
                  <a16:creationId xmlns="" xmlns:a16="http://schemas.microsoft.com/office/drawing/2014/main" id="{D0810FA4-117E-E04E-9090-222851F670E1}"/>
                </a:ext>
              </a:extLst>
            </p:cNvPr>
            <p:cNvSpPr/>
            <p:nvPr/>
          </p:nvSpPr>
          <p:spPr>
            <a:xfrm>
              <a:off x="5919198" y="3093238"/>
              <a:ext cx="56222" cy="15282"/>
            </a:xfrm>
            <a:custGeom>
              <a:avLst/>
              <a:gdLst>
                <a:gd name="connsiteX0" fmla="*/ 54864 w 56222"/>
                <a:gd name="connsiteY0" fmla="*/ 6713 h 15282"/>
                <a:gd name="connsiteX1" fmla="*/ 56192 w 56222"/>
                <a:gd name="connsiteY1" fmla="*/ 10695 h 15282"/>
                <a:gd name="connsiteX2" fmla="*/ 50562 w 56222"/>
                <a:gd name="connsiteY2" fmla="*/ 15254 h 15282"/>
                <a:gd name="connsiteX3" fmla="*/ 50499 w 56222"/>
                <a:gd name="connsiteY3" fmla="*/ 15247 h 15282"/>
                <a:gd name="connsiteX4" fmla="*/ 4665 w 56222"/>
                <a:gd name="connsiteY4" fmla="*/ 10221 h 15282"/>
                <a:gd name="connsiteX5" fmla="*/ 21 w 56222"/>
                <a:gd name="connsiteY5" fmla="*/ 4662 h 15282"/>
                <a:gd name="connsiteX6" fmla="*/ 5584 w 56222"/>
                <a:gd name="connsiteY6" fmla="*/ 21 h 15282"/>
                <a:gd name="connsiteX7" fmla="*/ 5994 w 56222"/>
                <a:gd name="connsiteY7" fmla="*/ 75 h 15282"/>
                <a:gd name="connsiteX8" fmla="*/ 51827 w 56222"/>
                <a:gd name="connsiteY8" fmla="*/ 5006 h 15282"/>
                <a:gd name="connsiteX9" fmla="*/ 54864 w 56222"/>
                <a:gd name="connsiteY9" fmla="*/ 6713 h 1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222" h="15282">
                  <a:moveTo>
                    <a:pt x="54864" y="6713"/>
                  </a:moveTo>
                  <a:cubicBezTo>
                    <a:pt x="55867" y="7783"/>
                    <a:pt x="56352" y="9238"/>
                    <a:pt x="56192" y="10695"/>
                  </a:cubicBezTo>
                  <a:cubicBezTo>
                    <a:pt x="55897" y="13508"/>
                    <a:pt x="53376" y="15549"/>
                    <a:pt x="50562" y="15254"/>
                  </a:cubicBezTo>
                  <a:cubicBezTo>
                    <a:pt x="50541" y="15252"/>
                    <a:pt x="50520" y="15249"/>
                    <a:pt x="50499" y="15247"/>
                  </a:cubicBezTo>
                  <a:lnTo>
                    <a:pt x="4665" y="10221"/>
                  </a:lnTo>
                  <a:cubicBezTo>
                    <a:pt x="1847" y="9968"/>
                    <a:pt x="-233" y="7479"/>
                    <a:pt x="21" y="4662"/>
                  </a:cubicBezTo>
                  <a:cubicBezTo>
                    <a:pt x="275" y="1845"/>
                    <a:pt x="2765" y="-232"/>
                    <a:pt x="5584" y="21"/>
                  </a:cubicBezTo>
                  <a:cubicBezTo>
                    <a:pt x="5721" y="33"/>
                    <a:pt x="5858" y="51"/>
                    <a:pt x="5994" y="75"/>
                  </a:cubicBezTo>
                  <a:lnTo>
                    <a:pt x="51827" y="5006"/>
                  </a:lnTo>
                  <a:cubicBezTo>
                    <a:pt x="53014" y="5187"/>
                    <a:pt x="54093" y="5793"/>
                    <a:pt x="54864" y="6713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 98">
              <a:extLst>
                <a:ext uri="{FF2B5EF4-FFF2-40B4-BE49-F238E27FC236}">
                  <a16:creationId xmlns="" xmlns:a16="http://schemas.microsoft.com/office/drawing/2014/main" id="{2AA3704E-09E9-CF4B-8DB1-6220027A807A}"/>
                </a:ext>
              </a:extLst>
            </p:cNvPr>
            <p:cNvSpPr/>
            <p:nvPr/>
          </p:nvSpPr>
          <p:spPr>
            <a:xfrm>
              <a:off x="5907237" y="2996932"/>
              <a:ext cx="32137" cy="50901"/>
            </a:xfrm>
            <a:custGeom>
              <a:avLst/>
              <a:gdLst>
                <a:gd name="connsiteX0" fmla="*/ 210 w 32137"/>
                <a:gd name="connsiteY0" fmla="*/ 3641 h 50901"/>
                <a:gd name="connsiteX1" fmla="*/ 2772 w 32137"/>
                <a:gd name="connsiteY1" fmla="*/ 606 h 50901"/>
                <a:gd name="connsiteX2" fmla="*/ 9699 w 32137"/>
                <a:gd name="connsiteY2" fmla="*/ 2692 h 50901"/>
                <a:gd name="connsiteX3" fmla="*/ 31525 w 32137"/>
                <a:gd name="connsiteY3" fmla="*/ 43278 h 50901"/>
                <a:gd name="connsiteX4" fmla="*/ 29437 w 32137"/>
                <a:gd name="connsiteY4" fmla="*/ 50295 h 50901"/>
                <a:gd name="connsiteX5" fmla="*/ 22510 w 32137"/>
                <a:gd name="connsiteY5" fmla="*/ 48209 h 50901"/>
                <a:gd name="connsiteX6" fmla="*/ 684 w 32137"/>
                <a:gd name="connsiteY6" fmla="*/ 7528 h 50901"/>
                <a:gd name="connsiteX7" fmla="*/ 210 w 32137"/>
                <a:gd name="connsiteY7" fmla="*/ 3641 h 5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137" h="50901">
                  <a:moveTo>
                    <a:pt x="210" y="3641"/>
                  </a:moveTo>
                  <a:cubicBezTo>
                    <a:pt x="611" y="2321"/>
                    <a:pt x="1537" y="1223"/>
                    <a:pt x="2772" y="606"/>
                  </a:cubicBezTo>
                  <a:cubicBezTo>
                    <a:pt x="5262" y="-724"/>
                    <a:pt x="8360" y="208"/>
                    <a:pt x="9699" y="2692"/>
                  </a:cubicBezTo>
                  <a:lnTo>
                    <a:pt x="31525" y="43278"/>
                  </a:lnTo>
                  <a:cubicBezTo>
                    <a:pt x="32864" y="45794"/>
                    <a:pt x="31935" y="48919"/>
                    <a:pt x="29437" y="50295"/>
                  </a:cubicBezTo>
                  <a:cubicBezTo>
                    <a:pt x="26947" y="51626"/>
                    <a:pt x="23849" y="50693"/>
                    <a:pt x="22510" y="48209"/>
                  </a:cubicBezTo>
                  <a:lnTo>
                    <a:pt x="684" y="7528"/>
                  </a:lnTo>
                  <a:cubicBezTo>
                    <a:pt x="-15" y="6357"/>
                    <a:pt x="-188" y="4945"/>
                    <a:pt x="210" y="3641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="" xmlns:a16="http://schemas.microsoft.com/office/drawing/2014/main" id="{99439B24-4D2E-CE46-9C8D-5B133ABBBC5E}"/>
                </a:ext>
              </a:extLst>
            </p:cNvPr>
            <p:cNvSpPr/>
            <p:nvPr/>
          </p:nvSpPr>
          <p:spPr>
            <a:xfrm>
              <a:off x="6048233" y="3367398"/>
              <a:ext cx="15028" cy="22153"/>
            </a:xfrm>
            <a:custGeom>
              <a:avLst/>
              <a:gdLst>
                <a:gd name="connsiteX0" fmla="*/ 15029 w 15028"/>
                <a:gd name="connsiteY0" fmla="*/ 15231 h 22153"/>
                <a:gd name="connsiteX1" fmla="*/ 6773 w 15028"/>
                <a:gd name="connsiteY1" fmla="*/ 22153 h 22153"/>
                <a:gd name="connsiteX2" fmla="*/ 320 w 15028"/>
                <a:gd name="connsiteY2" fmla="*/ 6886 h 22153"/>
                <a:gd name="connsiteX3" fmla="*/ 320 w 15028"/>
                <a:gd name="connsiteY3" fmla="*/ 3188 h 22153"/>
                <a:gd name="connsiteX4" fmla="*/ 7001 w 15028"/>
                <a:gd name="connsiteY4" fmla="*/ 381 h 22153"/>
                <a:gd name="connsiteX5" fmla="*/ 9810 w 15028"/>
                <a:gd name="connsiteY5" fmla="*/ 3188 h 22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28" h="22153">
                  <a:moveTo>
                    <a:pt x="15029" y="15231"/>
                  </a:moveTo>
                  <a:lnTo>
                    <a:pt x="6773" y="22153"/>
                  </a:lnTo>
                  <a:lnTo>
                    <a:pt x="320" y="6886"/>
                  </a:lnTo>
                  <a:cubicBezTo>
                    <a:pt x="-107" y="5690"/>
                    <a:pt x="-107" y="4384"/>
                    <a:pt x="320" y="3188"/>
                  </a:cubicBezTo>
                  <a:cubicBezTo>
                    <a:pt x="1389" y="569"/>
                    <a:pt x="4380" y="-688"/>
                    <a:pt x="7001" y="381"/>
                  </a:cubicBezTo>
                  <a:cubicBezTo>
                    <a:pt x="8277" y="901"/>
                    <a:pt x="9289" y="1913"/>
                    <a:pt x="9810" y="3188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="" xmlns:a16="http://schemas.microsoft.com/office/drawing/2014/main" id="{ABCC913B-5A78-B04F-8C5A-6D926700F83C}"/>
                </a:ext>
              </a:extLst>
            </p:cNvPr>
            <p:cNvSpPr/>
            <p:nvPr/>
          </p:nvSpPr>
          <p:spPr>
            <a:xfrm>
              <a:off x="5641223" y="3296894"/>
              <a:ext cx="53807" cy="25910"/>
            </a:xfrm>
            <a:custGeom>
              <a:avLst/>
              <a:gdLst>
                <a:gd name="connsiteX0" fmla="*/ 427 w 53807"/>
                <a:gd name="connsiteY0" fmla="*/ 7598 h 25910"/>
                <a:gd name="connsiteX1" fmla="*/ 427 w 53807"/>
                <a:gd name="connsiteY1" fmla="*/ 3425 h 25910"/>
                <a:gd name="connsiteX2" fmla="*/ 6960 w 53807"/>
                <a:gd name="connsiteY2" fmla="*/ 291 h 25910"/>
                <a:gd name="connsiteX3" fmla="*/ 6975 w 53807"/>
                <a:gd name="connsiteY3" fmla="*/ 296 h 25910"/>
                <a:gd name="connsiteX4" fmla="*/ 50436 w 53807"/>
                <a:gd name="connsiteY4" fmla="*/ 15942 h 25910"/>
                <a:gd name="connsiteX5" fmla="*/ 53524 w 53807"/>
                <a:gd name="connsiteY5" fmla="*/ 22345 h 25910"/>
                <a:gd name="connsiteX6" fmla="*/ 53473 w 53807"/>
                <a:gd name="connsiteY6" fmla="*/ 22485 h 25910"/>
                <a:gd name="connsiteX7" fmla="*/ 46940 w 53807"/>
                <a:gd name="connsiteY7" fmla="*/ 25620 h 25910"/>
                <a:gd name="connsiteX8" fmla="*/ 46925 w 53807"/>
                <a:gd name="connsiteY8" fmla="*/ 25615 h 25910"/>
                <a:gd name="connsiteX9" fmla="*/ 3559 w 53807"/>
                <a:gd name="connsiteY9" fmla="*/ 9968 h 25910"/>
                <a:gd name="connsiteX10" fmla="*/ 427 w 53807"/>
                <a:gd name="connsiteY10" fmla="*/ 7598 h 25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807" h="25910">
                  <a:moveTo>
                    <a:pt x="427" y="7598"/>
                  </a:moveTo>
                  <a:cubicBezTo>
                    <a:pt x="-142" y="6265"/>
                    <a:pt x="-142" y="4758"/>
                    <a:pt x="427" y="3425"/>
                  </a:cubicBezTo>
                  <a:cubicBezTo>
                    <a:pt x="1365" y="757"/>
                    <a:pt x="4290" y="-646"/>
                    <a:pt x="6960" y="291"/>
                  </a:cubicBezTo>
                  <a:cubicBezTo>
                    <a:pt x="6965" y="292"/>
                    <a:pt x="6970" y="294"/>
                    <a:pt x="6975" y="296"/>
                  </a:cubicBezTo>
                  <a:lnTo>
                    <a:pt x="50436" y="15942"/>
                  </a:lnTo>
                  <a:cubicBezTo>
                    <a:pt x="53058" y="16858"/>
                    <a:pt x="54441" y="19725"/>
                    <a:pt x="53524" y="22345"/>
                  </a:cubicBezTo>
                  <a:cubicBezTo>
                    <a:pt x="53508" y="22392"/>
                    <a:pt x="53490" y="22439"/>
                    <a:pt x="53473" y="22485"/>
                  </a:cubicBezTo>
                  <a:cubicBezTo>
                    <a:pt x="52535" y="25154"/>
                    <a:pt x="49610" y="26557"/>
                    <a:pt x="46940" y="25620"/>
                  </a:cubicBezTo>
                  <a:cubicBezTo>
                    <a:pt x="46935" y="25618"/>
                    <a:pt x="46930" y="25616"/>
                    <a:pt x="46925" y="25615"/>
                  </a:cubicBezTo>
                  <a:lnTo>
                    <a:pt x="3559" y="9968"/>
                  </a:lnTo>
                  <a:cubicBezTo>
                    <a:pt x="2254" y="9598"/>
                    <a:pt x="1137" y="8752"/>
                    <a:pt x="427" y="7598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="" xmlns:a16="http://schemas.microsoft.com/office/drawing/2014/main" id="{B737B1B9-6238-9749-A90D-B089C0805657}"/>
                </a:ext>
              </a:extLst>
            </p:cNvPr>
            <p:cNvSpPr/>
            <p:nvPr/>
          </p:nvSpPr>
          <p:spPr>
            <a:xfrm>
              <a:off x="5623029" y="3363095"/>
              <a:ext cx="44992" cy="41072"/>
            </a:xfrm>
            <a:custGeom>
              <a:avLst/>
              <a:gdLst>
                <a:gd name="connsiteX0" fmla="*/ 39878 w 44992"/>
                <a:gd name="connsiteY0" fmla="*/ 0 h 41072"/>
                <a:gd name="connsiteX1" fmla="*/ 43768 w 44992"/>
                <a:gd name="connsiteY1" fmla="*/ 1802 h 41072"/>
                <a:gd name="connsiteX2" fmla="*/ 43294 w 44992"/>
                <a:gd name="connsiteY2" fmla="*/ 9009 h 41072"/>
                <a:gd name="connsiteX3" fmla="*/ 8753 w 44992"/>
                <a:gd name="connsiteY3" fmla="*/ 39543 h 41072"/>
                <a:gd name="connsiteX4" fmla="*/ 1506 w 44992"/>
                <a:gd name="connsiteY4" fmla="*/ 39603 h 41072"/>
                <a:gd name="connsiteX5" fmla="*/ 1446 w 44992"/>
                <a:gd name="connsiteY5" fmla="*/ 39543 h 41072"/>
                <a:gd name="connsiteX6" fmla="*/ 1446 w 44992"/>
                <a:gd name="connsiteY6" fmla="*/ 32336 h 41072"/>
                <a:gd name="connsiteX7" fmla="*/ 36462 w 44992"/>
                <a:gd name="connsiteY7" fmla="*/ 1328 h 41072"/>
                <a:gd name="connsiteX8" fmla="*/ 39878 w 44992"/>
                <a:gd name="connsiteY8" fmla="*/ 0 h 41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992" h="41072">
                  <a:moveTo>
                    <a:pt x="39878" y="0"/>
                  </a:moveTo>
                  <a:cubicBezTo>
                    <a:pt x="41370" y="28"/>
                    <a:pt x="42782" y="682"/>
                    <a:pt x="43768" y="1802"/>
                  </a:cubicBezTo>
                  <a:cubicBezTo>
                    <a:pt x="45570" y="3943"/>
                    <a:pt x="45360" y="7122"/>
                    <a:pt x="43294" y="9009"/>
                  </a:cubicBezTo>
                  <a:lnTo>
                    <a:pt x="8753" y="39543"/>
                  </a:lnTo>
                  <a:cubicBezTo>
                    <a:pt x="6768" y="41559"/>
                    <a:pt x="3524" y="41586"/>
                    <a:pt x="1506" y="39603"/>
                  </a:cubicBezTo>
                  <a:cubicBezTo>
                    <a:pt x="1486" y="39583"/>
                    <a:pt x="1466" y="39563"/>
                    <a:pt x="1446" y="39543"/>
                  </a:cubicBezTo>
                  <a:cubicBezTo>
                    <a:pt x="-482" y="37527"/>
                    <a:pt x="-482" y="34352"/>
                    <a:pt x="1446" y="32336"/>
                  </a:cubicBezTo>
                  <a:lnTo>
                    <a:pt x="36462" y="1328"/>
                  </a:lnTo>
                  <a:cubicBezTo>
                    <a:pt x="37415" y="508"/>
                    <a:pt x="38621" y="40"/>
                    <a:pt x="39878" y="0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="" xmlns:a16="http://schemas.microsoft.com/office/drawing/2014/main" id="{DD7F7EDA-C396-F749-87DE-F5A4CBB7275E}"/>
                </a:ext>
              </a:extLst>
            </p:cNvPr>
            <p:cNvSpPr/>
            <p:nvPr/>
          </p:nvSpPr>
          <p:spPr>
            <a:xfrm>
              <a:off x="5671272" y="3401894"/>
              <a:ext cx="55762" cy="18070"/>
            </a:xfrm>
            <a:custGeom>
              <a:avLst/>
              <a:gdLst>
                <a:gd name="connsiteX0" fmla="*/ 54644 w 55762"/>
                <a:gd name="connsiteY0" fmla="*/ 9753 h 18070"/>
                <a:gd name="connsiteX1" fmla="*/ 55688 w 55762"/>
                <a:gd name="connsiteY1" fmla="*/ 13735 h 18070"/>
                <a:gd name="connsiteX2" fmla="*/ 49709 w 55762"/>
                <a:gd name="connsiteY2" fmla="*/ 18002 h 18070"/>
                <a:gd name="connsiteX3" fmla="*/ 4256 w 55762"/>
                <a:gd name="connsiteY3" fmla="*/ 10227 h 18070"/>
                <a:gd name="connsiteX4" fmla="*/ 80 w 55762"/>
                <a:gd name="connsiteY4" fmla="*/ 4253 h 18070"/>
                <a:gd name="connsiteX5" fmla="*/ 6059 w 55762"/>
                <a:gd name="connsiteY5" fmla="*/ 80 h 18070"/>
                <a:gd name="connsiteX6" fmla="*/ 51512 w 55762"/>
                <a:gd name="connsiteY6" fmla="*/ 7856 h 18070"/>
                <a:gd name="connsiteX7" fmla="*/ 54644 w 55762"/>
                <a:gd name="connsiteY7" fmla="*/ 9753 h 18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762" h="18070">
                  <a:moveTo>
                    <a:pt x="54644" y="9753"/>
                  </a:moveTo>
                  <a:cubicBezTo>
                    <a:pt x="55556" y="10864"/>
                    <a:pt x="55938" y="12319"/>
                    <a:pt x="55688" y="13735"/>
                  </a:cubicBezTo>
                  <a:cubicBezTo>
                    <a:pt x="55204" y="16556"/>
                    <a:pt x="52536" y="18460"/>
                    <a:pt x="49709" y="18002"/>
                  </a:cubicBezTo>
                  <a:lnTo>
                    <a:pt x="4256" y="10227"/>
                  </a:lnTo>
                  <a:cubicBezTo>
                    <a:pt x="1452" y="9729"/>
                    <a:pt x="-418" y="7054"/>
                    <a:pt x="80" y="4253"/>
                  </a:cubicBezTo>
                  <a:cubicBezTo>
                    <a:pt x="578" y="1451"/>
                    <a:pt x="3255" y="-417"/>
                    <a:pt x="6059" y="80"/>
                  </a:cubicBezTo>
                  <a:lnTo>
                    <a:pt x="51512" y="7856"/>
                  </a:lnTo>
                  <a:cubicBezTo>
                    <a:pt x="52754" y="8081"/>
                    <a:pt x="53869" y="8757"/>
                    <a:pt x="54644" y="9753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="" xmlns:a16="http://schemas.microsoft.com/office/drawing/2014/main" id="{BF810348-D626-744A-80E7-2D2085478BC7}"/>
                </a:ext>
              </a:extLst>
            </p:cNvPr>
            <p:cNvSpPr/>
            <p:nvPr/>
          </p:nvSpPr>
          <p:spPr>
            <a:xfrm>
              <a:off x="5763685" y="2973598"/>
              <a:ext cx="49033" cy="35294"/>
            </a:xfrm>
            <a:custGeom>
              <a:avLst/>
              <a:gdLst>
                <a:gd name="connsiteX0" fmla="*/ 188 w 49033"/>
                <a:gd name="connsiteY0" fmla="*/ 6492 h 35294"/>
                <a:gd name="connsiteX1" fmla="*/ 853 w 49033"/>
                <a:gd name="connsiteY1" fmla="*/ 2415 h 35294"/>
                <a:gd name="connsiteX2" fmla="*/ 7763 w 49033"/>
                <a:gd name="connsiteY2" fmla="*/ 733 h 35294"/>
                <a:gd name="connsiteX3" fmla="*/ 7875 w 49033"/>
                <a:gd name="connsiteY3" fmla="*/ 803 h 35294"/>
                <a:gd name="connsiteX4" fmla="*/ 46686 w 49033"/>
                <a:gd name="connsiteY4" fmla="*/ 25837 h 35294"/>
                <a:gd name="connsiteX5" fmla="*/ 48204 w 49033"/>
                <a:gd name="connsiteY5" fmla="*/ 32949 h 35294"/>
                <a:gd name="connsiteX6" fmla="*/ 41087 w 49033"/>
                <a:gd name="connsiteY6" fmla="*/ 34466 h 35294"/>
                <a:gd name="connsiteX7" fmla="*/ 2086 w 49033"/>
                <a:gd name="connsiteY7" fmla="*/ 9432 h 35294"/>
                <a:gd name="connsiteX8" fmla="*/ 188 w 49033"/>
                <a:gd name="connsiteY8" fmla="*/ 6492 h 3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033" h="35294">
                  <a:moveTo>
                    <a:pt x="188" y="6492"/>
                  </a:moveTo>
                  <a:cubicBezTo>
                    <a:pt x="-211" y="5102"/>
                    <a:pt x="32" y="3606"/>
                    <a:pt x="853" y="2415"/>
                  </a:cubicBezTo>
                  <a:cubicBezTo>
                    <a:pt x="2296" y="43"/>
                    <a:pt x="5390" y="-710"/>
                    <a:pt x="7763" y="733"/>
                  </a:cubicBezTo>
                  <a:cubicBezTo>
                    <a:pt x="7801" y="756"/>
                    <a:pt x="7838" y="779"/>
                    <a:pt x="7875" y="803"/>
                  </a:cubicBezTo>
                  <a:lnTo>
                    <a:pt x="46686" y="25837"/>
                  </a:lnTo>
                  <a:cubicBezTo>
                    <a:pt x="49071" y="27382"/>
                    <a:pt x="49750" y="30566"/>
                    <a:pt x="48204" y="32949"/>
                  </a:cubicBezTo>
                  <a:cubicBezTo>
                    <a:pt x="46658" y="35332"/>
                    <a:pt x="43472" y="36011"/>
                    <a:pt x="41087" y="34466"/>
                  </a:cubicBezTo>
                  <a:lnTo>
                    <a:pt x="2086" y="9432"/>
                  </a:lnTo>
                  <a:cubicBezTo>
                    <a:pt x="1087" y="8744"/>
                    <a:pt x="404" y="7686"/>
                    <a:pt x="188" y="6492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 104">
              <a:extLst>
                <a:ext uri="{FF2B5EF4-FFF2-40B4-BE49-F238E27FC236}">
                  <a16:creationId xmlns="" xmlns:a16="http://schemas.microsoft.com/office/drawing/2014/main" id="{566E990C-2786-CD4C-9561-9CB96962E27A}"/>
                </a:ext>
              </a:extLst>
            </p:cNvPr>
            <p:cNvSpPr/>
            <p:nvPr/>
          </p:nvSpPr>
          <p:spPr>
            <a:xfrm>
              <a:off x="6010498" y="3009154"/>
              <a:ext cx="25160" cy="52719"/>
            </a:xfrm>
            <a:custGeom>
              <a:avLst/>
              <a:gdLst>
                <a:gd name="connsiteX0" fmla="*/ 17557 w 25160"/>
                <a:gd name="connsiteY0" fmla="*/ 427 h 52719"/>
                <a:gd name="connsiteX1" fmla="*/ 21733 w 25160"/>
                <a:gd name="connsiteY1" fmla="*/ 427 h 52719"/>
                <a:gd name="connsiteX2" fmla="*/ 24869 w 25160"/>
                <a:gd name="connsiteY2" fmla="*/ 6955 h 52719"/>
                <a:gd name="connsiteX3" fmla="*/ 24864 w 25160"/>
                <a:gd name="connsiteY3" fmla="*/ 6970 h 52719"/>
                <a:gd name="connsiteX4" fmla="*/ 9586 w 25160"/>
                <a:gd name="connsiteY4" fmla="*/ 50116 h 52719"/>
                <a:gd name="connsiteX5" fmla="*/ 2605 w 25160"/>
                <a:gd name="connsiteY5" fmla="*/ 52057 h 52719"/>
                <a:gd name="connsiteX6" fmla="*/ 97 w 25160"/>
                <a:gd name="connsiteY6" fmla="*/ 46608 h 52719"/>
                <a:gd name="connsiteX7" fmla="*/ 15470 w 25160"/>
                <a:gd name="connsiteY7" fmla="*/ 3177 h 52719"/>
                <a:gd name="connsiteX8" fmla="*/ 17557 w 25160"/>
                <a:gd name="connsiteY8" fmla="*/ 427 h 5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160" h="52719">
                  <a:moveTo>
                    <a:pt x="17557" y="427"/>
                  </a:moveTo>
                  <a:cubicBezTo>
                    <a:pt x="18891" y="-142"/>
                    <a:pt x="20399" y="-142"/>
                    <a:pt x="21733" y="427"/>
                  </a:cubicBezTo>
                  <a:cubicBezTo>
                    <a:pt x="24403" y="1364"/>
                    <a:pt x="25807" y="4287"/>
                    <a:pt x="24869" y="6955"/>
                  </a:cubicBezTo>
                  <a:cubicBezTo>
                    <a:pt x="24868" y="6960"/>
                    <a:pt x="24866" y="6965"/>
                    <a:pt x="24864" y="6970"/>
                  </a:cubicBezTo>
                  <a:lnTo>
                    <a:pt x="9586" y="50116"/>
                  </a:lnTo>
                  <a:cubicBezTo>
                    <a:pt x="8195" y="52579"/>
                    <a:pt x="5069" y="53448"/>
                    <a:pt x="2605" y="52057"/>
                  </a:cubicBezTo>
                  <a:cubicBezTo>
                    <a:pt x="680" y="50971"/>
                    <a:pt x="-330" y="48774"/>
                    <a:pt x="97" y="46608"/>
                  </a:cubicBezTo>
                  <a:lnTo>
                    <a:pt x="15470" y="3177"/>
                  </a:lnTo>
                  <a:cubicBezTo>
                    <a:pt x="15819" y="2043"/>
                    <a:pt x="16559" y="1069"/>
                    <a:pt x="17557" y="427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="" xmlns:a16="http://schemas.microsoft.com/office/drawing/2014/main" id="{4052BAD7-A423-BB4B-96C2-4253FCBD3BD8}"/>
                </a:ext>
              </a:extLst>
            </p:cNvPr>
            <p:cNvSpPr/>
            <p:nvPr/>
          </p:nvSpPr>
          <p:spPr>
            <a:xfrm>
              <a:off x="5974033" y="2949177"/>
              <a:ext cx="33241" cy="36565"/>
            </a:xfrm>
            <a:custGeom>
              <a:avLst/>
              <a:gdLst>
                <a:gd name="connsiteX0" fmla="*/ 33241 w 33241"/>
                <a:gd name="connsiteY0" fmla="*/ 3793 h 36565"/>
                <a:gd name="connsiteX1" fmla="*/ 9423 w 33241"/>
                <a:gd name="connsiteY1" fmla="*/ 34232 h 36565"/>
                <a:gd name="connsiteX2" fmla="*/ 2335 w 33241"/>
                <a:gd name="connsiteY2" fmla="*/ 35739 h 36565"/>
                <a:gd name="connsiteX3" fmla="*/ 827 w 33241"/>
                <a:gd name="connsiteY3" fmla="*/ 28656 h 36565"/>
                <a:gd name="connsiteX4" fmla="*/ 1357 w 33241"/>
                <a:gd name="connsiteY4" fmla="*/ 27974 h 36565"/>
                <a:gd name="connsiteX5" fmla="*/ 23088 w 33241"/>
                <a:gd name="connsiteY5" fmla="*/ 0 h 36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241" h="36565">
                  <a:moveTo>
                    <a:pt x="33241" y="3793"/>
                  </a:moveTo>
                  <a:lnTo>
                    <a:pt x="9423" y="34232"/>
                  </a:lnTo>
                  <a:cubicBezTo>
                    <a:pt x="7882" y="36605"/>
                    <a:pt x="4708" y="37279"/>
                    <a:pt x="2335" y="35739"/>
                  </a:cubicBezTo>
                  <a:cubicBezTo>
                    <a:pt x="-39" y="34200"/>
                    <a:pt x="-714" y="31028"/>
                    <a:pt x="827" y="28656"/>
                  </a:cubicBezTo>
                  <a:cubicBezTo>
                    <a:pt x="984" y="28414"/>
                    <a:pt x="1161" y="28186"/>
                    <a:pt x="1357" y="27974"/>
                  </a:cubicBezTo>
                  <a:lnTo>
                    <a:pt x="23088" y="0"/>
                  </a:ln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="" xmlns:a16="http://schemas.microsoft.com/office/drawing/2014/main" id="{B3D26A0B-71B5-6946-A88E-AA0A070171C9}"/>
                </a:ext>
              </a:extLst>
            </p:cNvPr>
            <p:cNvSpPr/>
            <p:nvPr/>
          </p:nvSpPr>
          <p:spPr>
            <a:xfrm>
              <a:off x="5774208" y="3359908"/>
              <a:ext cx="268081" cy="47850"/>
            </a:xfrm>
            <a:custGeom>
              <a:avLst/>
              <a:gdLst>
                <a:gd name="connsiteX0" fmla="*/ 198 w 268081"/>
                <a:gd name="connsiteY0" fmla="*/ 14567 h 47850"/>
                <a:gd name="connsiteX1" fmla="*/ 3330 w 268081"/>
                <a:gd name="connsiteY1" fmla="*/ 17411 h 47850"/>
                <a:gd name="connsiteX2" fmla="*/ 5512 w 268081"/>
                <a:gd name="connsiteY2" fmla="*/ 17411 h 47850"/>
                <a:gd name="connsiteX3" fmla="*/ 159334 w 268081"/>
                <a:gd name="connsiteY3" fmla="*/ 25566 h 47850"/>
                <a:gd name="connsiteX4" fmla="*/ 263717 w 268081"/>
                <a:gd name="connsiteY4" fmla="*/ 47851 h 47850"/>
                <a:gd name="connsiteX5" fmla="*/ 263717 w 268081"/>
                <a:gd name="connsiteY5" fmla="*/ 43109 h 47850"/>
                <a:gd name="connsiteX6" fmla="*/ 263717 w 268081"/>
                <a:gd name="connsiteY6" fmla="*/ 42540 h 47850"/>
                <a:gd name="connsiteX7" fmla="*/ 268082 w 268081"/>
                <a:gd name="connsiteY7" fmla="*/ 39506 h 47850"/>
                <a:gd name="connsiteX8" fmla="*/ 162465 w 268081"/>
                <a:gd name="connsiteY8" fmla="*/ 17791 h 47850"/>
                <a:gd name="connsiteX9" fmla="*/ 2760 w 268081"/>
                <a:gd name="connsiteY9" fmla="*/ 9541 h 47850"/>
                <a:gd name="connsiteX10" fmla="*/ 194 w 268081"/>
                <a:gd name="connsiteY10" fmla="*/ 14556 h 47850"/>
                <a:gd name="connsiteX11" fmla="*/ 198 w 268081"/>
                <a:gd name="connsiteY11" fmla="*/ 14566 h 4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8081" h="47850">
                  <a:moveTo>
                    <a:pt x="198" y="14567"/>
                  </a:moveTo>
                  <a:cubicBezTo>
                    <a:pt x="648" y="16012"/>
                    <a:pt x="1846" y="17101"/>
                    <a:pt x="3330" y="17411"/>
                  </a:cubicBezTo>
                  <a:cubicBezTo>
                    <a:pt x="4045" y="17596"/>
                    <a:pt x="4796" y="17596"/>
                    <a:pt x="5512" y="17411"/>
                  </a:cubicBezTo>
                  <a:cubicBezTo>
                    <a:pt x="56311" y="3362"/>
                    <a:pt x="110307" y="6225"/>
                    <a:pt x="159334" y="25566"/>
                  </a:cubicBezTo>
                  <a:cubicBezTo>
                    <a:pt x="192236" y="40053"/>
                    <a:pt x="227763" y="47637"/>
                    <a:pt x="263717" y="47851"/>
                  </a:cubicBezTo>
                  <a:cubicBezTo>
                    <a:pt x="263717" y="46144"/>
                    <a:pt x="263717" y="44627"/>
                    <a:pt x="263717" y="43109"/>
                  </a:cubicBezTo>
                  <a:lnTo>
                    <a:pt x="263717" y="42540"/>
                  </a:lnTo>
                  <a:lnTo>
                    <a:pt x="268082" y="39506"/>
                  </a:lnTo>
                  <a:cubicBezTo>
                    <a:pt x="231715" y="40023"/>
                    <a:pt x="195673" y="32613"/>
                    <a:pt x="162465" y="17791"/>
                  </a:cubicBezTo>
                  <a:cubicBezTo>
                    <a:pt x="111638" y="-2666"/>
                    <a:pt x="55428" y="-5570"/>
                    <a:pt x="2760" y="9541"/>
                  </a:cubicBezTo>
                  <a:cubicBezTo>
                    <a:pt x="666" y="10218"/>
                    <a:pt x="-483" y="12463"/>
                    <a:pt x="194" y="14556"/>
                  </a:cubicBezTo>
                  <a:cubicBezTo>
                    <a:pt x="196" y="14559"/>
                    <a:pt x="197" y="14563"/>
                    <a:pt x="198" y="14566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="" xmlns:a16="http://schemas.microsoft.com/office/drawing/2014/main" id="{EAA1133F-ED75-7C4C-AB33-9AE8E3F0C51E}"/>
                </a:ext>
              </a:extLst>
            </p:cNvPr>
            <p:cNvSpPr/>
            <p:nvPr/>
          </p:nvSpPr>
          <p:spPr>
            <a:xfrm>
              <a:off x="5775640" y="2884600"/>
              <a:ext cx="178019" cy="80648"/>
            </a:xfrm>
            <a:custGeom>
              <a:avLst/>
              <a:gdLst>
                <a:gd name="connsiteX0" fmla="*/ 178020 w 178019"/>
                <a:gd name="connsiteY0" fmla="*/ 50827 h 80648"/>
                <a:gd name="connsiteX1" fmla="*/ 106850 w 178019"/>
                <a:gd name="connsiteY1" fmla="*/ 80318 h 80648"/>
                <a:gd name="connsiteX2" fmla="*/ 0 w 178019"/>
                <a:gd name="connsiteY2" fmla="*/ 0 h 80648"/>
                <a:gd name="connsiteX3" fmla="*/ 2657 w 178019"/>
                <a:gd name="connsiteY3" fmla="*/ 0 h 80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8019" h="80648">
                  <a:moveTo>
                    <a:pt x="178020" y="50827"/>
                  </a:moveTo>
                  <a:cubicBezTo>
                    <a:pt x="168530" y="65999"/>
                    <a:pt x="147939" y="83258"/>
                    <a:pt x="106850" y="80318"/>
                  </a:cubicBezTo>
                  <a:cubicBezTo>
                    <a:pt x="49914" y="76146"/>
                    <a:pt x="13000" y="22189"/>
                    <a:pt x="0" y="0"/>
                  </a:cubicBezTo>
                  <a:lnTo>
                    <a:pt x="2657" y="0"/>
                  </a:ln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="" xmlns:a16="http://schemas.microsoft.com/office/drawing/2014/main" id="{B4CF1AA0-43BD-CC42-AE84-DFB963F0F6ED}"/>
                </a:ext>
              </a:extLst>
            </p:cNvPr>
            <p:cNvSpPr/>
            <p:nvPr/>
          </p:nvSpPr>
          <p:spPr>
            <a:xfrm>
              <a:off x="5774802" y="2880343"/>
              <a:ext cx="180016" cy="156290"/>
            </a:xfrm>
            <a:custGeom>
              <a:avLst/>
              <a:gdLst>
                <a:gd name="connsiteX0" fmla="*/ 118790 w 180016"/>
                <a:gd name="connsiteY0" fmla="*/ 155125 h 156290"/>
                <a:gd name="connsiteX1" fmla="*/ 123820 w 180016"/>
                <a:gd name="connsiteY1" fmla="*/ 155884 h 156290"/>
                <a:gd name="connsiteX2" fmla="*/ 161777 w 180016"/>
                <a:gd name="connsiteY2" fmla="*/ 142324 h 156290"/>
                <a:gd name="connsiteX3" fmla="*/ 177339 w 180016"/>
                <a:gd name="connsiteY3" fmla="*/ 41997 h 156290"/>
                <a:gd name="connsiteX4" fmla="*/ 172500 w 180016"/>
                <a:gd name="connsiteY4" fmla="*/ 38583 h 156290"/>
                <a:gd name="connsiteX5" fmla="*/ 169084 w 180016"/>
                <a:gd name="connsiteY5" fmla="*/ 43420 h 156290"/>
                <a:gd name="connsiteX6" fmla="*/ 155609 w 180016"/>
                <a:gd name="connsiteY6" fmla="*/ 136729 h 156290"/>
                <a:gd name="connsiteX7" fmla="*/ 124769 w 180016"/>
                <a:gd name="connsiteY7" fmla="*/ 147444 h 156290"/>
                <a:gd name="connsiteX8" fmla="*/ 8050 w 180016"/>
                <a:gd name="connsiteY8" fmla="*/ 2455 h 156290"/>
                <a:gd name="connsiteX9" fmla="*/ 2451 w 180016"/>
                <a:gd name="connsiteY9" fmla="*/ 368 h 156290"/>
                <a:gd name="connsiteX10" fmla="*/ 363 w 180016"/>
                <a:gd name="connsiteY10" fmla="*/ 5868 h 156290"/>
                <a:gd name="connsiteX11" fmla="*/ 118790 w 180016"/>
                <a:gd name="connsiteY11" fmla="*/ 155125 h 156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0016" h="156290">
                  <a:moveTo>
                    <a:pt x="118790" y="155125"/>
                  </a:moveTo>
                  <a:cubicBezTo>
                    <a:pt x="120451" y="155471"/>
                    <a:pt x="122130" y="155724"/>
                    <a:pt x="123820" y="155884"/>
                  </a:cubicBezTo>
                  <a:cubicBezTo>
                    <a:pt x="137928" y="157822"/>
                    <a:pt x="152096" y="152761"/>
                    <a:pt x="161777" y="142324"/>
                  </a:cubicBezTo>
                  <a:cubicBezTo>
                    <a:pt x="189011" y="112643"/>
                    <a:pt x="177814" y="44842"/>
                    <a:pt x="177339" y="41997"/>
                  </a:cubicBezTo>
                  <a:cubicBezTo>
                    <a:pt x="176946" y="39719"/>
                    <a:pt x="174780" y="38191"/>
                    <a:pt x="172500" y="38583"/>
                  </a:cubicBezTo>
                  <a:cubicBezTo>
                    <a:pt x="170220" y="38976"/>
                    <a:pt x="168691" y="41141"/>
                    <a:pt x="169084" y="43420"/>
                  </a:cubicBezTo>
                  <a:cubicBezTo>
                    <a:pt x="169084" y="44083"/>
                    <a:pt x="180091" y="109798"/>
                    <a:pt x="155609" y="136729"/>
                  </a:cubicBezTo>
                  <a:cubicBezTo>
                    <a:pt x="147708" y="145137"/>
                    <a:pt x="136185" y="149140"/>
                    <a:pt x="124769" y="147444"/>
                  </a:cubicBezTo>
                  <a:cubicBezTo>
                    <a:pt x="69636" y="143177"/>
                    <a:pt x="8050" y="3877"/>
                    <a:pt x="8050" y="2455"/>
                  </a:cubicBezTo>
                  <a:cubicBezTo>
                    <a:pt x="7062" y="353"/>
                    <a:pt x="4575" y="-574"/>
                    <a:pt x="2451" y="368"/>
                  </a:cubicBezTo>
                  <a:cubicBezTo>
                    <a:pt x="360" y="1316"/>
                    <a:pt x="-572" y="3773"/>
                    <a:pt x="363" y="5868"/>
                  </a:cubicBezTo>
                  <a:cubicBezTo>
                    <a:pt x="2356" y="11653"/>
                    <a:pt x="60621" y="143462"/>
                    <a:pt x="118790" y="155125"/>
                  </a:cubicBezTo>
                  <a:close/>
                </a:path>
              </a:pathLst>
            </a:custGeom>
            <a:solidFill>
              <a:srgbClr val="FFFFFF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="" xmlns:a16="http://schemas.microsoft.com/office/drawing/2014/main" id="{E8099CBF-3329-1542-B5BE-FFF1F67308F4}"/>
                </a:ext>
              </a:extLst>
            </p:cNvPr>
            <p:cNvSpPr/>
            <p:nvPr/>
          </p:nvSpPr>
          <p:spPr>
            <a:xfrm>
              <a:off x="6064039" y="2980849"/>
              <a:ext cx="32855" cy="154188"/>
            </a:xfrm>
            <a:custGeom>
              <a:avLst/>
              <a:gdLst>
                <a:gd name="connsiteX0" fmla="*/ 456 w 32855"/>
                <a:gd name="connsiteY0" fmla="*/ 0 h 154188"/>
                <a:gd name="connsiteX1" fmla="*/ 32719 w 32855"/>
                <a:gd name="connsiteY1" fmla="*/ 154188 h 154188"/>
                <a:gd name="connsiteX2" fmla="*/ 31960 w 32855"/>
                <a:gd name="connsiteY2" fmla="*/ 123180 h 154188"/>
                <a:gd name="connsiteX3" fmla="*/ 31960 w 32855"/>
                <a:gd name="connsiteY3" fmla="*/ 122137 h 154188"/>
                <a:gd name="connsiteX4" fmla="*/ 31960 w 32855"/>
                <a:gd name="connsiteY4" fmla="*/ 119007 h 154188"/>
                <a:gd name="connsiteX5" fmla="*/ 456 w 32855"/>
                <a:gd name="connsiteY5" fmla="*/ 0 h 154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855" h="154188">
                  <a:moveTo>
                    <a:pt x="456" y="0"/>
                  </a:moveTo>
                  <a:cubicBezTo>
                    <a:pt x="-2461" y="53331"/>
                    <a:pt x="8663" y="106494"/>
                    <a:pt x="32719" y="154188"/>
                  </a:cubicBezTo>
                  <a:cubicBezTo>
                    <a:pt x="32213" y="143821"/>
                    <a:pt x="31960" y="133484"/>
                    <a:pt x="31960" y="123180"/>
                  </a:cubicBezTo>
                  <a:cubicBezTo>
                    <a:pt x="32008" y="122834"/>
                    <a:pt x="32008" y="122483"/>
                    <a:pt x="31960" y="122137"/>
                  </a:cubicBezTo>
                  <a:cubicBezTo>
                    <a:pt x="31960" y="121094"/>
                    <a:pt x="31960" y="120051"/>
                    <a:pt x="31960" y="119007"/>
                  </a:cubicBezTo>
                  <a:cubicBezTo>
                    <a:pt x="32909" y="58129"/>
                    <a:pt x="38887" y="27215"/>
                    <a:pt x="456" y="0"/>
                  </a:cubicBezTo>
                  <a:close/>
                </a:path>
              </a:pathLst>
            </a:custGeom>
            <a:solidFill>
              <a:srgbClr val="FFBE9D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 110">
              <a:extLst>
                <a:ext uri="{FF2B5EF4-FFF2-40B4-BE49-F238E27FC236}">
                  <a16:creationId xmlns="" xmlns:a16="http://schemas.microsoft.com/office/drawing/2014/main" id="{7F6E1966-60E7-E047-AFDF-AFDA26F859FF}"/>
                </a:ext>
              </a:extLst>
            </p:cNvPr>
            <p:cNvSpPr/>
            <p:nvPr/>
          </p:nvSpPr>
          <p:spPr>
            <a:xfrm>
              <a:off x="5576116" y="2891143"/>
              <a:ext cx="173619" cy="284373"/>
            </a:xfrm>
            <a:custGeom>
              <a:avLst/>
              <a:gdLst>
                <a:gd name="connsiteX0" fmla="*/ 165836 w 173619"/>
                <a:gd name="connsiteY0" fmla="*/ 160447 h 284373"/>
                <a:gd name="connsiteX1" fmla="*/ 21883 w 173619"/>
                <a:gd name="connsiteY1" fmla="*/ 280782 h 284373"/>
                <a:gd name="connsiteX2" fmla="*/ 19985 w 173619"/>
                <a:gd name="connsiteY2" fmla="*/ 267696 h 284373"/>
                <a:gd name="connsiteX3" fmla="*/ 18752 w 173619"/>
                <a:gd name="connsiteY3" fmla="*/ 259161 h 284373"/>
                <a:gd name="connsiteX4" fmla="*/ 7460 w 173619"/>
                <a:gd name="connsiteY4" fmla="*/ 196481 h 284373"/>
                <a:gd name="connsiteX5" fmla="*/ 92863 w 173619"/>
                <a:gd name="connsiteY5" fmla="*/ 2181 h 284373"/>
                <a:gd name="connsiteX6" fmla="*/ 111842 w 173619"/>
                <a:gd name="connsiteY6" fmla="*/ 0 h 284373"/>
                <a:gd name="connsiteX7" fmla="*/ 165836 w 173619"/>
                <a:gd name="connsiteY7" fmla="*/ 160447 h 284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619" h="284373">
                  <a:moveTo>
                    <a:pt x="165836" y="160447"/>
                  </a:moveTo>
                  <a:cubicBezTo>
                    <a:pt x="145719" y="238015"/>
                    <a:pt x="72177" y="300221"/>
                    <a:pt x="21883" y="280782"/>
                  </a:cubicBezTo>
                  <a:cubicBezTo>
                    <a:pt x="21314" y="276420"/>
                    <a:pt x="20650" y="272058"/>
                    <a:pt x="19985" y="267696"/>
                  </a:cubicBezTo>
                  <a:cubicBezTo>
                    <a:pt x="19985" y="264851"/>
                    <a:pt x="19131" y="262101"/>
                    <a:pt x="18752" y="259161"/>
                  </a:cubicBezTo>
                  <a:cubicBezTo>
                    <a:pt x="15525" y="238110"/>
                    <a:pt x="11730" y="216963"/>
                    <a:pt x="7460" y="196481"/>
                  </a:cubicBezTo>
                  <a:cubicBezTo>
                    <a:pt x="-11519" y="107154"/>
                    <a:pt x="1861" y="13276"/>
                    <a:pt x="92863" y="2181"/>
                  </a:cubicBezTo>
                  <a:cubicBezTo>
                    <a:pt x="99506" y="1328"/>
                    <a:pt x="105959" y="664"/>
                    <a:pt x="111842" y="0"/>
                  </a:cubicBezTo>
                  <a:cubicBezTo>
                    <a:pt x="157391" y="19345"/>
                    <a:pt x="188990" y="71120"/>
                    <a:pt x="165836" y="160447"/>
                  </a:cubicBezTo>
                  <a:close/>
                </a:path>
              </a:pathLst>
            </a:custGeom>
            <a:solidFill>
              <a:srgbClr val="FFBE9D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 111">
              <a:extLst>
                <a:ext uri="{FF2B5EF4-FFF2-40B4-BE49-F238E27FC236}">
                  <a16:creationId xmlns="" xmlns:a16="http://schemas.microsoft.com/office/drawing/2014/main" id="{D783E207-1D9A-1440-9A68-086E06338758}"/>
                </a:ext>
              </a:extLst>
            </p:cNvPr>
            <p:cNvSpPr/>
            <p:nvPr/>
          </p:nvSpPr>
          <p:spPr>
            <a:xfrm>
              <a:off x="5574829" y="2929110"/>
              <a:ext cx="589645" cy="618906"/>
            </a:xfrm>
            <a:custGeom>
              <a:avLst/>
              <a:gdLst>
                <a:gd name="connsiteX0" fmla="*/ 177467 w 589645"/>
                <a:gd name="connsiteY0" fmla="*/ 63308 h 618906"/>
                <a:gd name="connsiteX1" fmla="*/ 295325 w 589645"/>
                <a:gd name="connsiteY1" fmla="*/ 493916 h 618906"/>
                <a:gd name="connsiteX2" fmla="*/ 253382 w 589645"/>
                <a:gd name="connsiteY2" fmla="*/ 445554 h 618906"/>
                <a:gd name="connsiteX3" fmla="*/ 306807 w 589645"/>
                <a:gd name="connsiteY3" fmla="*/ 464519 h 618906"/>
                <a:gd name="connsiteX4" fmla="*/ 371239 w 589645"/>
                <a:gd name="connsiteY4" fmla="*/ 472769 h 618906"/>
                <a:gd name="connsiteX5" fmla="*/ 441840 w 589645"/>
                <a:gd name="connsiteY5" fmla="*/ 472769 h 618906"/>
                <a:gd name="connsiteX6" fmla="*/ 515951 w 589645"/>
                <a:gd name="connsiteY6" fmla="*/ 467838 h 618906"/>
                <a:gd name="connsiteX7" fmla="*/ 515951 w 589645"/>
                <a:gd name="connsiteY7" fmla="*/ 467838 h 618906"/>
                <a:gd name="connsiteX8" fmla="*/ 589345 w 589645"/>
                <a:gd name="connsiteY8" fmla="*/ 528558 h 618906"/>
                <a:gd name="connsiteX9" fmla="*/ 532273 w 589645"/>
                <a:gd name="connsiteY9" fmla="*/ 601449 h 618906"/>
                <a:gd name="connsiteX10" fmla="*/ 452942 w 589645"/>
                <a:gd name="connsiteY10" fmla="*/ 612544 h 618906"/>
                <a:gd name="connsiteX11" fmla="*/ 369436 w 589645"/>
                <a:gd name="connsiteY11" fmla="*/ 618708 h 618906"/>
                <a:gd name="connsiteX12" fmla="*/ 280332 w 589645"/>
                <a:gd name="connsiteY12" fmla="*/ 613777 h 618906"/>
                <a:gd name="connsiteX13" fmla="*/ 186767 w 589645"/>
                <a:gd name="connsiteY13" fmla="*/ 587984 h 618906"/>
                <a:gd name="connsiteX14" fmla="*/ 146247 w 589645"/>
                <a:gd name="connsiteY14" fmla="*/ 543984 h 618906"/>
                <a:gd name="connsiteX15" fmla="*/ 144729 w 589645"/>
                <a:gd name="connsiteY15" fmla="*/ 539527 h 618906"/>
                <a:gd name="connsiteX16" fmla="*/ 3528 w 589645"/>
                <a:gd name="connsiteY16" fmla="*/ 115842 h 618906"/>
                <a:gd name="connsiteX17" fmla="*/ 65933 w 589645"/>
                <a:gd name="connsiteY17" fmla="*/ 3520 h 618906"/>
                <a:gd name="connsiteX18" fmla="*/ 176044 w 589645"/>
                <a:gd name="connsiteY18" fmla="*/ 58946 h 618906"/>
                <a:gd name="connsiteX19" fmla="*/ 177467 w 589645"/>
                <a:gd name="connsiteY19" fmla="*/ 63308 h 618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89645" h="618906">
                  <a:moveTo>
                    <a:pt x="177467" y="63308"/>
                  </a:moveTo>
                  <a:lnTo>
                    <a:pt x="295325" y="493916"/>
                  </a:lnTo>
                  <a:lnTo>
                    <a:pt x="253382" y="445554"/>
                  </a:lnTo>
                  <a:cubicBezTo>
                    <a:pt x="270267" y="454222"/>
                    <a:pt x="288234" y="460600"/>
                    <a:pt x="306807" y="464519"/>
                  </a:cubicBezTo>
                  <a:cubicBezTo>
                    <a:pt x="328006" y="469118"/>
                    <a:pt x="349564" y="471878"/>
                    <a:pt x="371239" y="472769"/>
                  </a:cubicBezTo>
                  <a:cubicBezTo>
                    <a:pt x="393919" y="474002"/>
                    <a:pt x="417642" y="473812"/>
                    <a:pt x="441840" y="472769"/>
                  </a:cubicBezTo>
                  <a:cubicBezTo>
                    <a:pt x="466038" y="471726"/>
                    <a:pt x="490805" y="469924"/>
                    <a:pt x="515951" y="467838"/>
                  </a:cubicBezTo>
                  <a:lnTo>
                    <a:pt x="515951" y="467838"/>
                  </a:lnTo>
                  <a:cubicBezTo>
                    <a:pt x="552997" y="464353"/>
                    <a:pt x="585857" y="491538"/>
                    <a:pt x="589345" y="528558"/>
                  </a:cubicBezTo>
                  <a:cubicBezTo>
                    <a:pt x="592697" y="564141"/>
                    <a:pt x="567642" y="596141"/>
                    <a:pt x="532273" y="601449"/>
                  </a:cubicBezTo>
                  <a:cubicBezTo>
                    <a:pt x="506367" y="605527"/>
                    <a:pt x="479987" y="609509"/>
                    <a:pt x="452942" y="612544"/>
                  </a:cubicBezTo>
                  <a:cubicBezTo>
                    <a:pt x="425898" y="615578"/>
                    <a:pt x="398189" y="618044"/>
                    <a:pt x="369436" y="618708"/>
                  </a:cubicBezTo>
                  <a:cubicBezTo>
                    <a:pt x="339650" y="619516"/>
                    <a:pt x="309847" y="617866"/>
                    <a:pt x="280332" y="613777"/>
                  </a:cubicBezTo>
                  <a:cubicBezTo>
                    <a:pt x="248147" y="609311"/>
                    <a:pt x="216690" y="600639"/>
                    <a:pt x="186767" y="587984"/>
                  </a:cubicBezTo>
                  <a:cubicBezTo>
                    <a:pt x="167602" y="579759"/>
                    <a:pt x="152860" y="563752"/>
                    <a:pt x="146247" y="543984"/>
                  </a:cubicBezTo>
                  <a:lnTo>
                    <a:pt x="144729" y="539527"/>
                  </a:lnTo>
                  <a:lnTo>
                    <a:pt x="3528" y="115842"/>
                  </a:lnTo>
                  <a:cubicBezTo>
                    <a:pt x="-10278" y="67604"/>
                    <a:pt x="17662" y="17316"/>
                    <a:pt x="65933" y="3520"/>
                  </a:cubicBezTo>
                  <a:cubicBezTo>
                    <a:pt x="111482" y="-9499"/>
                    <a:pt x="159400" y="14622"/>
                    <a:pt x="176044" y="58946"/>
                  </a:cubicBezTo>
                  <a:cubicBezTo>
                    <a:pt x="176518" y="59989"/>
                    <a:pt x="177088" y="61791"/>
                    <a:pt x="177467" y="63308"/>
                  </a:cubicBezTo>
                  <a:close/>
                </a:path>
              </a:pathLst>
            </a:custGeom>
            <a:solidFill>
              <a:srgbClr val="FFBE9D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 112">
              <a:extLst>
                <a:ext uri="{FF2B5EF4-FFF2-40B4-BE49-F238E27FC236}">
                  <a16:creationId xmlns="" xmlns:a16="http://schemas.microsoft.com/office/drawing/2014/main" id="{C1807A6A-0A7E-8643-8EE6-3863EE381BA8}"/>
                </a:ext>
              </a:extLst>
            </p:cNvPr>
            <p:cNvSpPr/>
            <p:nvPr/>
          </p:nvSpPr>
          <p:spPr>
            <a:xfrm>
              <a:off x="5801541" y="3385468"/>
              <a:ext cx="59414" cy="23809"/>
            </a:xfrm>
            <a:custGeom>
              <a:avLst/>
              <a:gdLst>
                <a:gd name="connsiteX0" fmla="*/ 3516 w 59414"/>
                <a:gd name="connsiteY0" fmla="*/ 23808 h 23809"/>
                <a:gd name="connsiteX1" fmla="*/ 479 w 59414"/>
                <a:gd name="connsiteY1" fmla="*/ 22101 h 23809"/>
                <a:gd name="connsiteX2" fmla="*/ 1742 w 59414"/>
                <a:gd name="connsiteY2" fmla="*/ 17302 h 23809"/>
                <a:gd name="connsiteX3" fmla="*/ 1808 w 59414"/>
                <a:gd name="connsiteY3" fmla="*/ 17265 h 23809"/>
                <a:gd name="connsiteX4" fmla="*/ 55612 w 59414"/>
                <a:gd name="connsiteY4" fmla="*/ 6 h 23809"/>
                <a:gd name="connsiteX5" fmla="*/ 59408 w 59414"/>
                <a:gd name="connsiteY5" fmla="*/ 3230 h 23809"/>
                <a:gd name="connsiteX6" fmla="*/ 56182 w 59414"/>
                <a:gd name="connsiteY6" fmla="*/ 7023 h 23809"/>
                <a:gd name="connsiteX7" fmla="*/ 5224 w 59414"/>
                <a:gd name="connsiteY7" fmla="*/ 23334 h 23809"/>
                <a:gd name="connsiteX8" fmla="*/ 3516 w 59414"/>
                <a:gd name="connsiteY8" fmla="*/ 23808 h 23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414" h="23809">
                  <a:moveTo>
                    <a:pt x="3516" y="23808"/>
                  </a:moveTo>
                  <a:cubicBezTo>
                    <a:pt x="2277" y="23798"/>
                    <a:pt x="1131" y="23153"/>
                    <a:pt x="479" y="22101"/>
                  </a:cubicBezTo>
                  <a:cubicBezTo>
                    <a:pt x="-498" y="20427"/>
                    <a:pt x="67" y="18279"/>
                    <a:pt x="1742" y="17302"/>
                  </a:cubicBezTo>
                  <a:cubicBezTo>
                    <a:pt x="1764" y="17289"/>
                    <a:pt x="1786" y="17277"/>
                    <a:pt x="1808" y="17265"/>
                  </a:cubicBezTo>
                  <a:cubicBezTo>
                    <a:pt x="18463" y="8104"/>
                    <a:pt x="36733" y="2244"/>
                    <a:pt x="55612" y="6"/>
                  </a:cubicBezTo>
                  <a:cubicBezTo>
                    <a:pt x="57536" y="-106"/>
                    <a:pt x="59208" y="1315"/>
                    <a:pt x="59408" y="3230"/>
                  </a:cubicBezTo>
                  <a:cubicBezTo>
                    <a:pt x="59520" y="5153"/>
                    <a:pt x="58099" y="6824"/>
                    <a:pt x="56182" y="7023"/>
                  </a:cubicBezTo>
                  <a:cubicBezTo>
                    <a:pt x="38317" y="9192"/>
                    <a:pt x="21025" y="14727"/>
                    <a:pt x="5224" y="23334"/>
                  </a:cubicBezTo>
                  <a:cubicBezTo>
                    <a:pt x="4717" y="23663"/>
                    <a:pt x="4120" y="23829"/>
                    <a:pt x="3516" y="23808"/>
                  </a:cubicBezTo>
                  <a:close/>
                </a:path>
              </a:pathLst>
            </a:custGeom>
            <a:solidFill>
              <a:srgbClr val="EB996E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 113">
              <a:extLst>
                <a:ext uri="{FF2B5EF4-FFF2-40B4-BE49-F238E27FC236}">
                  <a16:creationId xmlns="" xmlns:a16="http://schemas.microsoft.com/office/drawing/2014/main" id="{B455E14B-A2E4-974E-AA91-4ED6484EE265}"/>
                </a:ext>
              </a:extLst>
            </p:cNvPr>
            <p:cNvSpPr/>
            <p:nvPr/>
          </p:nvSpPr>
          <p:spPr>
            <a:xfrm>
              <a:off x="5806664" y="3375401"/>
              <a:ext cx="44209" cy="18419"/>
            </a:xfrm>
            <a:custGeom>
              <a:avLst/>
              <a:gdLst>
                <a:gd name="connsiteX0" fmla="*/ 41189 w 44209"/>
                <a:gd name="connsiteY0" fmla="*/ 18323 h 18419"/>
                <a:gd name="connsiteX1" fmla="*/ 39386 w 44209"/>
                <a:gd name="connsiteY1" fmla="*/ 18323 h 18419"/>
                <a:gd name="connsiteX2" fmla="*/ 3327 w 44209"/>
                <a:gd name="connsiteY2" fmla="*/ 6944 h 18419"/>
                <a:gd name="connsiteX3" fmla="*/ 5 w 44209"/>
                <a:gd name="connsiteY3" fmla="*/ 3256 h 18419"/>
                <a:gd name="connsiteX4" fmla="*/ 5 w 44209"/>
                <a:gd name="connsiteY4" fmla="*/ 3246 h 18419"/>
                <a:gd name="connsiteX5" fmla="*/ 3586 w 44209"/>
                <a:gd name="connsiteY5" fmla="*/ 4 h 18419"/>
                <a:gd name="connsiteX6" fmla="*/ 3801 w 44209"/>
                <a:gd name="connsiteY6" fmla="*/ 22 h 18419"/>
                <a:gd name="connsiteX7" fmla="*/ 42613 w 44209"/>
                <a:gd name="connsiteY7" fmla="*/ 11875 h 18419"/>
                <a:gd name="connsiteX8" fmla="*/ 43642 w 44209"/>
                <a:gd name="connsiteY8" fmla="*/ 16729 h 18419"/>
                <a:gd name="connsiteX9" fmla="*/ 40810 w 44209"/>
                <a:gd name="connsiteY9" fmla="*/ 18323 h 18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209" h="18419">
                  <a:moveTo>
                    <a:pt x="41189" y="18323"/>
                  </a:moveTo>
                  <a:cubicBezTo>
                    <a:pt x="40595" y="18451"/>
                    <a:pt x="39980" y="18451"/>
                    <a:pt x="39386" y="18323"/>
                  </a:cubicBezTo>
                  <a:cubicBezTo>
                    <a:pt x="28291" y="12062"/>
                    <a:pt x="16008" y="8186"/>
                    <a:pt x="3327" y="6944"/>
                  </a:cubicBezTo>
                  <a:cubicBezTo>
                    <a:pt x="1390" y="6842"/>
                    <a:pt x="-97" y="5191"/>
                    <a:pt x="5" y="3256"/>
                  </a:cubicBezTo>
                  <a:cubicBezTo>
                    <a:pt x="5" y="3253"/>
                    <a:pt x="5" y="3249"/>
                    <a:pt x="5" y="3246"/>
                  </a:cubicBezTo>
                  <a:cubicBezTo>
                    <a:pt x="98" y="1363"/>
                    <a:pt x="1701" y="-89"/>
                    <a:pt x="3586" y="4"/>
                  </a:cubicBezTo>
                  <a:cubicBezTo>
                    <a:pt x="3658" y="8"/>
                    <a:pt x="3730" y="14"/>
                    <a:pt x="3801" y="22"/>
                  </a:cubicBezTo>
                  <a:cubicBezTo>
                    <a:pt x="17433" y="1176"/>
                    <a:pt x="30664" y="5217"/>
                    <a:pt x="42613" y="11875"/>
                  </a:cubicBezTo>
                  <a:cubicBezTo>
                    <a:pt x="44238" y="12931"/>
                    <a:pt x="44699" y="15105"/>
                    <a:pt x="43642" y="16729"/>
                  </a:cubicBezTo>
                  <a:cubicBezTo>
                    <a:pt x="43016" y="17692"/>
                    <a:pt x="41958" y="18287"/>
                    <a:pt x="40810" y="18323"/>
                  </a:cubicBezTo>
                  <a:close/>
                </a:path>
              </a:pathLst>
            </a:custGeom>
            <a:solidFill>
              <a:srgbClr val="EB996E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 114">
              <a:extLst>
                <a:ext uri="{FF2B5EF4-FFF2-40B4-BE49-F238E27FC236}">
                  <a16:creationId xmlns="" xmlns:a16="http://schemas.microsoft.com/office/drawing/2014/main" id="{31473F96-4598-374E-B5EB-C187A7F9D350}"/>
                </a:ext>
              </a:extLst>
            </p:cNvPr>
            <p:cNvSpPr/>
            <p:nvPr/>
          </p:nvSpPr>
          <p:spPr>
            <a:xfrm>
              <a:off x="5810060" y="3052873"/>
              <a:ext cx="218456" cy="115220"/>
            </a:xfrm>
            <a:custGeom>
              <a:avLst/>
              <a:gdLst>
                <a:gd name="connsiteX0" fmla="*/ 142936 w 218456"/>
                <a:gd name="connsiteY0" fmla="*/ 113836 h 115220"/>
                <a:gd name="connsiteX1" fmla="*/ 218091 w 218456"/>
                <a:gd name="connsiteY1" fmla="*/ 70026 h 115220"/>
                <a:gd name="connsiteX2" fmla="*/ 216061 w 218456"/>
                <a:gd name="connsiteY2" fmla="*/ 64628 h 115220"/>
                <a:gd name="connsiteX3" fmla="*/ 215814 w 218456"/>
                <a:gd name="connsiteY3" fmla="*/ 64526 h 115220"/>
                <a:gd name="connsiteX4" fmla="*/ 210458 w 218456"/>
                <a:gd name="connsiteY4" fmla="*/ 66672 h 115220"/>
                <a:gd name="connsiteX5" fmla="*/ 210405 w 218456"/>
                <a:gd name="connsiteY5" fmla="*/ 66802 h 115220"/>
                <a:gd name="connsiteX6" fmla="*/ 144549 w 218456"/>
                <a:gd name="connsiteY6" fmla="*/ 105681 h 115220"/>
                <a:gd name="connsiteX7" fmla="*/ 7523 w 218456"/>
                <a:gd name="connsiteY7" fmla="*/ 1371 h 115220"/>
                <a:gd name="connsiteX8" fmla="*/ 1763 w 218456"/>
                <a:gd name="connsiteY8" fmla="*/ 1027 h 115220"/>
                <a:gd name="connsiteX9" fmla="*/ 1260 w 218456"/>
                <a:gd name="connsiteY9" fmla="*/ 1561 h 115220"/>
                <a:gd name="connsiteX10" fmla="*/ 1186 w 218456"/>
                <a:gd name="connsiteY10" fmla="*/ 7461 h 115220"/>
                <a:gd name="connsiteX11" fmla="*/ 1260 w 218456"/>
                <a:gd name="connsiteY11" fmla="*/ 7535 h 115220"/>
                <a:gd name="connsiteX12" fmla="*/ 142936 w 218456"/>
                <a:gd name="connsiteY12" fmla="*/ 113836 h 115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8456" h="115220">
                  <a:moveTo>
                    <a:pt x="142936" y="113836"/>
                  </a:moveTo>
                  <a:cubicBezTo>
                    <a:pt x="195127" y="124456"/>
                    <a:pt x="217901" y="70500"/>
                    <a:pt x="218091" y="70026"/>
                  </a:cubicBezTo>
                  <a:cubicBezTo>
                    <a:pt x="219022" y="67975"/>
                    <a:pt x="218113" y="65558"/>
                    <a:pt x="216061" y="64628"/>
                  </a:cubicBezTo>
                  <a:cubicBezTo>
                    <a:pt x="215979" y="64592"/>
                    <a:pt x="215897" y="64557"/>
                    <a:pt x="215814" y="64526"/>
                  </a:cubicBezTo>
                  <a:cubicBezTo>
                    <a:pt x="213742" y="63641"/>
                    <a:pt x="211344" y="64602"/>
                    <a:pt x="210458" y="66672"/>
                  </a:cubicBezTo>
                  <a:cubicBezTo>
                    <a:pt x="210439" y="66715"/>
                    <a:pt x="210422" y="66758"/>
                    <a:pt x="210405" y="66802"/>
                  </a:cubicBezTo>
                  <a:cubicBezTo>
                    <a:pt x="209551" y="68793"/>
                    <a:pt x="189908" y="114784"/>
                    <a:pt x="144549" y="105681"/>
                  </a:cubicBezTo>
                  <a:cubicBezTo>
                    <a:pt x="97102" y="96198"/>
                    <a:pt x="8472" y="2604"/>
                    <a:pt x="7523" y="1371"/>
                  </a:cubicBezTo>
                  <a:cubicBezTo>
                    <a:pt x="6027" y="-313"/>
                    <a:pt x="3449" y="-467"/>
                    <a:pt x="1763" y="1027"/>
                  </a:cubicBezTo>
                  <a:cubicBezTo>
                    <a:pt x="1580" y="1190"/>
                    <a:pt x="1411" y="1369"/>
                    <a:pt x="1260" y="1561"/>
                  </a:cubicBezTo>
                  <a:cubicBezTo>
                    <a:pt x="-391" y="3170"/>
                    <a:pt x="-424" y="5812"/>
                    <a:pt x="1186" y="7461"/>
                  </a:cubicBezTo>
                  <a:cubicBezTo>
                    <a:pt x="1211" y="7486"/>
                    <a:pt x="1235" y="7511"/>
                    <a:pt x="1260" y="7535"/>
                  </a:cubicBezTo>
                  <a:cubicBezTo>
                    <a:pt x="5151" y="11044"/>
                    <a:pt x="92832" y="103689"/>
                    <a:pt x="142936" y="113836"/>
                  </a:cubicBezTo>
                  <a:close/>
                </a:path>
              </a:pathLst>
            </a:custGeom>
            <a:solidFill>
              <a:srgbClr val="004EC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 115">
              <a:extLst>
                <a:ext uri="{FF2B5EF4-FFF2-40B4-BE49-F238E27FC236}">
                  <a16:creationId xmlns="" xmlns:a16="http://schemas.microsoft.com/office/drawing/2014/main" id="{6FE04C6D-58FE-2143-ADFB-46A31EB58841}"/>
                </a:ext>
              </a:extLst>
            </p:cNvPr>
            <p:cNvSpPr/>
            <p:nvPr/>
          </p:nvSpPr>
          <p:spPr>
            <a:xfrm>
              <a:off x="5753258" y="2497515"/>
              <a:ext cx="329032" cy="345696"/>
            </a:xfrm>
            <a:custGeom>
              <a:avLst/>
              <a:gdLst>
                <a:gd name="connsiteX0" fmla="*/ 117750 w 329032"/>
                <a:gd name="connsiteY0" fmla="*/ 329999 h 345696"/>
                <a:gd name="connsiteX1" fmla="*/ 10615 w 329032"/>
                <a:gd name="connsiteY1" fmla="*/ 229862 h 345696"/>
                <a:gd name="connsiteX2" fmla="*/ 28645 w 329032"/>
                <a:gd name="connsiteY2" fmla="*/ 64389 h 345696"/>
                <a:gd name="connsiteX3" fmla="*/ 180474 w 329032"/>
                <a:gd name="connsiteY3" fmla="*/ 3321 h 345696"/>
                <a:gd name="connsiteX4" fmla="*/ 327274 w 329032"/>
                <a:gd name="connsiteY4" fmla="*/ 124888 h 345696"/>
                <a:gd name="connsiteX5" fmla="*/ 117750 w 329032"/>
                <a:gd name="connsiteY5" fmla="*/ 329999 h 34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9032" h="345696">
                  <a:moveTo>
                    <a:pt x="117750" y="329999"/>
                  </a:moveTo>
                  <a:cubicBezTo>
                    <a:pt x="117750" y="329999"/>
                    <a:pt x="34054" y="314257"/>
                    <a:pt x="10615" y="229862"/>
                  </a:cubicBezTo>
                  <a:cubicBezTo>
                    <a:pt x="-12064" y="149164"/>
                    <a:pt x="5206" y="107820"/>
                    <a:pt x="28645" y="64389"/>
                  </a:cubicBezTo>
                  <a:cubicBezTo>
                    <a:pt x="46200" y="31674"/>
                    <a:pt x="102092" y="-12515"/>
                    <a:pt x="180474" y="3321"/>
                  </a:cubicBezTo>
                  <a:cubicBezTo>
                    <a:pt x="258856" y="19157"/>
                    <a:pt x="318544" y="60217"/>
                    <a:pt x="327274" y="124888"/>
                  </a:cubicBezTo>
                  <a:cubicBezTo>
                    <a:pt x="343501" y="246361"/>
                    <a:pt x="245381" y="394670"/>
                    <a:pt x="117750" y="329999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 116">
              <a:extLst>
                <a:ext uri="{FF2B5EF4-FFF2-40B4-BE49-F238E27FC236}">
                  <a16:creationId xmlns="" xmlns:a16="http://schemas.microsoft.com/office/drawing/2014/main" id="{CDE5992E-487F-1443-9003-A5D0DB81DEF4}"/>
                </a:ext>
              </a:extLst>
            </p:cNvPr>
            <p:cNvSpPr/>
            <p:nvPr/>
          </p:nvSpPr>
          <p:spPr>
            <a:xfrm>
              <a:off x="5744554" y="2493438"/>
              <a:ext cx="151984" cy="246950"/>
            </a:xfrm>
            <a:custGeom>
              <a:avLst/>
              <a:gdLst>
                <a:gd name="connsiteX0" fmla="*/ 23115 w 151984"/>
                <a:gd name="connsiteY0" fmla="*/ 246930 h 246950"/>
                <a:gd name="connsiteX1" fmla="*/ 19319 w 151984"/>
                <a:gd name="connsiteY1" fmla="*/ 244749 h 246950"/>
                <a:gd name="connsiteX2" fmla="*/ 11822 w 151984"/>
                <a:gd name="connsiteY2" fmla="*/ 95492 h 246950"/>
                <a:gd name="connsiteX3" fmla="*/ 93051 w 151984"/>
                <a:gd name="connsiteY3" fmla="*/ 10148 h 246950"/>
                <a:gd name="connsiteX4" fmla="*/ 147805 w 151984"/>
                <a:gd name="connsiteY4" fmla="*/ 2 h 246950"/>
                <a:gd name="connsiteX5" fmla="*/ 151980 w 151984"/>
                <a:gd name="connsiteY5" fmla="*/ 4648 h 246950"/>
                <a:gd name="connsiteX6" fmla="*/ 147349 w 151984"/>
                <a:gd name="connsiteY6" fmla="*/ 8727 h 246950"/>
                <a:gd name="connsiteX7" fmla="*/ 147330 w 151984"/>
                <a:gd name="connsiteY7" fmla="*/ 8726 h 246950"/>
                <a:gd name="connsiteX8" fmla="*/ 147330 w 151984"/>
                <a:gd name="connsiteY8" fmla="*/ 8726 h 246950"/>
                <a:gd name="connsiteX9" fmla="*/ 95898 w 151984"/>
                <a:gd name="connsiteY9" fmla="*/ 18208 h 246950"/>
                <a:gd name="connsiteX10" fmla="*/ 19983 w 151984"/>
                <a:gd name="connsiteY10" fmla="*/ 98526 h 246950"/>
                <a:gd name="connsiteX11" fmla="*/ 26816 w 151984"/>
                <a:gd name="connsiteY11" fmla="*/ 240766 h 246950"/>
                <a:gd name="connsiteX12" fmla="*/ 25202 w 151984"/>
                <a:gd name="connsiteY12" fmla="*/ 246646 h 246950"/>
                <a:gd name="connsiteX13" fmla="*/ 23115 w 151984"/>
                <a:gd name="connsiteY13" fmla="*/ 246930 h 24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984" h="246950">
                  <a:moveTo>
                    <a:pt x="23115" y="246930"/>
                  </a:moveTo>
                  <a:cubicBezTo>
                    <a:pt x="21544" y="246956"/>
                    <a:pt x="20087" y="246118"/>
                    <a:pt x="19319" y="244749"/>
                  </a:cubicBezTo>
                  <a:cubicBezTo>
                    <a:pt x="-3517" y="198119"/>
                    <a:pt x="-6227" y="144173"/>
                    <a:pt x="11822" y="95492"/>
                  </a:cubicBezTo>
                  <a:cubicBezTo>
                    <a:pt x="24586" y="56230"/>
                    <a:pt x="54450" y="24853"/>
                    <a:pt x="93051" y="10148"/>
                  </a:cubicBezTo>
                  <a:cubicBezTo>
                    <a:pt x="110502" y="3359"/>
                    <a:pt x="129078" y="-83"/>
                    <a:pt x="147805" y="2"/>
                  </a:cubicBezTo>
                  <a:cubicBezTo>
                    <a:pt x="150231" y="154"/>
                    <a:pt x="152088" y="2221"/>
                    <a:pt x="151980" y="4648"/>
                  </a:cubicBezTo>
                  <a:cubicBezTo>
                    <a:pt x="151828" y="7052"/>
                    <a:pt x="149755" y="8878"/>
                    <a:pt x="147349" y="8727"/>
                  </a:cubicBezTo>
                  <a:cubicBezTo>
                    <a:pt x="147342" y="8726"/>
                    <a:pt x="147336" y="8726"/>
                    <a:pt x="147330" y="8726"/>
                  </a:cubicBezTo>
                  <a:lnTo>
                    <a:pt x="147330" y="8726"/>
                  </a:lnTo>
                  <a:cubicBezTo>
                    <a:pt x="129746" y="8669"/>
                    <a:pt x="112304" y="11885"/>
                    <a:pt x="95898" y="18208"/>
                  </a:cubicBezTo>
                  <a:cubicBezTo>
                    <a:pt x="59596" y="31916"/>
                    <a:pt x="31608" y="61528"/>
                    <a:pt x="19983" y="98526"/>
                  </a:cubicBezTo>
                  <a:cubicBezTo>
                    <a:pt x="3060" y="144934"/>
                    <a:pt x="5522" y="196192"/>
                    <a:pt x="26816" y="240766"/>
                  </a:cubicBezTo>
                  <a:cubicBezTo>
                    <a:pt x="27965" y="242839"/>
                    <a:pt x="27249" y="245449"/>
                    <a:pt x="25202" y="246646"/>
                  </a:cubicBezTo>
                  <a:cubicBezTo>
                    <a:pt x="24538" y="246899"/>
                    <a:pt x="23823" y="246996"/>
                    <a:pt x="23115" y="246930"/>
                  </a:cubicBezTo>
                  <a:close/>
                </a:path>
              </a:pathLst>
            </a:custGeom>
            <a:solidFill>
              <a:srgbClr val="FFB02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 117">
              <a:extLst>
                <a:ext uri="{FF2B5EF4-FFF2-40B4-BE49-F238E27FC236}">
                  <a16:creationId xmlns="" xmlns:a16="http://schemas.microsoft.com/office/drawing/2014/main" id="{CA524677-A6A8-C14F-A148-062E2FDF22A0}"/>
                </a:ext>
              </a:extLst>
            </p:cNvPr>
            <p:cNvSpPr/>
            <p:nvPr/>
          </p:nvSpPr>
          <p:spPr>
            <a:xfrm>
              <a:off x="6023027" y="2733702"/>
              <a:ext cx="46126" cy="81290"/>
            </a:xfrm>
            <a:custGeom>
              <a:avLst/>
              <a:gdLst>
                <a:gd name="connsiteX0" fmla="*/ 10343 w 46126"/>
                <a:gd name="connsiteY0" fmla="*/ 7804 h 81290"/>
                <a:gd name="connsiteX1" fmla="*/ 44695 w 46126"/>
                <a:gd name="connsiteY1" fmla="*/ 14726 h 81290"/>
                <a:gd name="connsiteX2" fmla="*/ 0 w 46126"/>
                <a:gd name="connsiteY2" fmla="*/ 78450 h 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126" h="81290">
                  <a:moveTo>
                    <a:pt x="10343" y="7804"/>
                  </a:moveTo>
                  <a:cubicBezTo>
                    <a:pt x="10343" y="7804"/>
                    <a:pt x="37578" y="-13722"/>
                    <a:pt x="44695" y="14726"/>
                  </a:cubicBezTo>
                  <a:cubicBezTo>
                    <a:pt x="51812" y="43174"/>
                    <a:pt x="31694" y="93812"/>
                    <a:pt x="0" y="78450"/>
                  </a:cubicBezTo>
                  <a:close/>
                </a:path>
              </a:pathLst>
            </a:custGeom>
            <a:solidFill>
              <a:srgbClr val="EB996E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 118">
              <a:extLst>
                <a:ext uri="{FF2B5EF4-FFF2-40B4-BE49-F238E27FC236}">
                  <a16:creationId xmlns="" xmlns:a16="http://schemas.microsoft.com/office/drawing/2014/main" id="{E8C71034-8E90-104F-AC74-A0B0ABA1F6F1}"/>
                </a:ext>
              </a:extLst>
            </p:cNvPr>
            <p:cNvSpPr/>
            <p:nvPr/>
          </p:nvSpPr>
          <p:spPr>
            <a:xfrm>
              <a:off x="5977398" y="2793376"/>
              <a:ext cx="82193" cy="81333"/>
            </a:xfrm>
            <a:custGeom>
              <a:avLst/>
              <a:gdLst>
                <a:gd name="connsiteX0" fmla="*/ 29307 w 82193"/>
                <a:gd name="connsiteY0" fmla="*/ 664 h 81333"/>
                <a:gd name="connsiteX1" fmla="*/ 839 w 82193"/>
                <a:gd name="connsiteY1" fmla="*/ 32051 h 81333"/>
                <a:gd name="connsiteX2" fmla="*/ 32877 w 82193"/>
                <a:gd name="connsiteY2" fmla="*/ 80496 h 81333"/>
                <a:gd name="connsiteX3" fmla="*/ 81355 w 82193"/>
                <a:gd name="connsiteY3" fmla="*/ 48480 h 81333"/>
                <a:gd name="connsiteX4" fmla="*/ 49317 w 82193"/>
                <a:gd name="connsiteY4" fmla="*/ 36 h 81333"/>
                <a:gd name="connsiteX5" fmla="*/ 49139 w 82193"/>
                <a:gd name="connsiteY5" fmla="*/ 0 h 81333"/>
                <a:gd name="connsiteX6" fmla="*/ 49139 w 82193"/>
                <a:gd name="connsiteY6" fmla="*/ 0 h 81333"/>
                <a:gd name="connsiteX7" fmla="*/ 50278 w 82193"/>
                <a:gd name="connsiteY7" fmla="*/ 6828 h 81333"/>
                <a:gd name="connsiteX8" fmla="*/ 61665 w 82193"/>
                <a:gd name="connsiteY8" fmla="*/ 12612 h 81333"/>
                <a:gd name="connsiteX9" fmla="*/ 68712 w 82193"/>
                <a:gd name="connsiteY9" fmla="*/ 61051 h 81333"/>
                <a:gd name="connsiteX10" fmla="*/ 20239 w 82193"/>
                <a:gd name="connsiteY10" fmla="*/ 68093 h 81333"/>
                <a:gd name="connsiteX11" fmla="*/ 7007 w 82193"/>
                <a:gd name="connsiteY11" fmla="*/ 33474 h 81333"/>
                <a:gd name="connsiteX12" fmla="*/ 32533 w 82193"/>
                <a:gd name="connsiteY12" fmla="*/ 7207 h 8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193" h="81333">
                  <a:moveTo>
                    <a:pt x="29307" y="664"/>
                  </a:moveTo>
                  <a:cubicBezTo>
                    <a:pt x="14998" y="5463"/>
                    <a:pt x="4216" y="17351"/>
                    <a:pt x="839" y="32051"/>
                  </a:cubicBezTo>
                  <a:cubicBezTo>
                    <a:pt x="-3701" y="54270"/>
                    <a:pt x="10643" y="75959"/>
                    <a:pt x="32877" y="80496"/>
                  </a:cubicBezTo>
                  <a:cubicBezTo>
                    <a:pt x="55111" y="85032"/>
                    <a:pt x="76815" y="70698"/>
                    <a:pt x="81355" y="48480"/>
                  </a:cubicBezTo>
                  <a:cubicBezTo>
                    <a:pt x="85895" y="26262"/>
                    <a:pt x="71551" y="4572"/>
                    <a:pt x="49317" y="36"/>
                  </a:cubicBezTo>
                  <a:cubicBezTo>
                    <a:pt x="49258" y="24"/>
                    <a:pt x="49199" y="12"/>
                    <a:pt x="49139" y="0"/>
                  </a:cubicBezTo>
                  <a:lnTo>
                    <a:pt x="49139" y="0"/>
                  </a:lnTo>
                  <a:cubicBezTo>
                    <a:pt x="48251" y="2314"/>
                    <a:pt x="48687" y="4927"/>
                    <a:pt x="50278" y="6828"/>
                  </a:cubicBezTo>
                  <a:cubicBezTo>
                    <a:pt x="54406" y="8019"/>
                    <a:pt x="58270" y="9982"/>
                    <a:pt x="61665" y="12612"/>
                  </a:cubicBezTo>
                  <a:cubicBezTo>
                    <a:pt x="76997" y="24044"/>
                    <a:pt x="80152" y="45731"/>
                    <a:pt x="68712" y="61051"/>
                  </a:cubicBezTo>
                  <a:cubicBezTo>
                    <a:pt x="57272" y="76372"/>
                    <a:pt x="35570" y="79524"/>
                    <a:pt x="20239" y="68093"/>
                  </a:cubicBezTo>
                  <a:cubicBezTo>
                    <a:pt x="9497" y="60083"/>
                    <a:pt x="4343" y="46600"/>
                    <a:pt x="7007" y="33474"/>
                  </a:cubicBezTo>
                  <a:cubicBezTo>
                    <a:pt x="9635" y="20479"/>
                    <a:pt x="19611" y="10212"/>
                    <a:pt x="32533" y="7207"/>
                  </a:cubicBezTo>
                  <a:close/>
                </a:path>
              </a:pathLst>
            </a:custGeom>
            <a:solidFill>
              <a:srgbClr val="FFB02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="" xmlns:a16="http://schemas.microsoft.com/office/drawing/2014/main" id="{6C41EE9F-F4E2-8045-A9E9-263E813D169A}"/>
                </a:ext>
              </a:extLst>
            </p:cNvPr>
            <p:cNvSpPr/>
            <p:nvPr/>
          </p:nvSpPr>
          <p:spPr>
            <a:xfrm>
              <a:off x="5788545" y="2798402"/>
              <a:ext cx="162267" cy="151672"/>
            </a:xfrm>
            <a:custGeom>
              <a:avLst/>
              <a:gdLst>
                <a:gd name="connsiteX0" fmla="*/ 162267 w 162267"/>
                <a:gd name="connsiteY0" fmla="*/ 65336 h 151672"/>
                <a:gd name="connsiteX1" fmla="*/ 150880 w 162267"/>
                <a:gd name="connsiteY1" fmla="*/ 136550 h 151672"/>
                <a:gd name="connsiteX2" fmla="*/ 0 w 162267"/>
                <a:gd name="connsiteY2" fmla="*/ 93309 h 151672"/>
                <a:gd name="connsiteX3" fmla="*/ 33023 w 162267"/>
                <a:gd name="connsiteY3" fmla="*/ 0 h 151672"/>
                <a:gd name="connsiteX4" fmla="*/ 52571 w 162267"/>
                <a:gd name="connsiteY4" fmla="*/ 15267 h 151672"/>
                <a:gd name="connsiteX5" fmla="*/ 60827 w 162267"/>
                <a:gd name="connsiteY5" fmla="*/ 21052 h 151672"/>
                <a:gd name="connsiteX6" fmla="*/ 162267 w 162267"/>
                <a:gd name="connsiteY6" fmla="*/ 65336 h 151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267" h="151672">
                  <a:moveTo>
                    <a:pt x="162267" y="65336"/>
                  </a:moveTo>
                  <a:lnTo>
                    <a:pt x="150880" y="136550"/>
                  </a:lnTo>
                  <a:cubicBezTo>
                    <a:pt x="150880" y="136550"/>
                    <a:pt x="97455" y="190981"/>
                    <a:pt x="0" y="93309"/>
                  </a:cubicBezTo>
                  <a:cubicBezTo>
                    <a:pt x="26096" y="73870"/>
                    <a:pt x="36154" y="28448"/>
                    <a:pt x="33023" y="0"/>
                  </a:cubicBezTo>
                  <a:cubicBezTo>
                    <a:pt x="40005" y="4463"/>
                    <a:pt x="46550" y="9574"/>
                    <a:pt x="52571" y="15267"/>
                  </a:cubicBezTo>
                  <a:cubicBezTo>
                    <a:pt x="55181" y="17390"/>
                    <a:pt x="57940" y="19323"/>
                    <a:pt x="60827" y="21052"/>
                  </a:cubicBezTo>
                  <a:cubicBezTo>
                    <a:pt x="86543" y="37931"/>
                    <a:pt x="126018" y="60879"/>
                    <a:pt x="162267" y="65336"/>
                  </a:cubicBezTo>
                  <a:close/>
                </a:path>
              </a:pathLst>
            </a:custGeom>
            <a:solidFill>
              <a:srgbClr val="FFBE9D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="" xmlns:a16="http://schemas.microsoft.com/office/drawing/2014/main" id="{09EC7892-1677-9146-B840-542F67A53EFF}"/>
                </a:ext>
              </a:extLst>
            </p:cNvPr>
            <p:cNvSpPr/>
            <p:nvPr/>
          </p:nvSpPr>
          <p:spPr>
            <a:xfrm>
              <a:off x="5841021" y="2813195"/>
              <a:ext cx="109791" cy="84300"/>
            </a:xfrm>
            <a:custGeom>
              <a:avLst/>
              <a:gdLst>
                <a:gd name="connsiteX0" fmla="*/ 109791 w 109791"/>
                <a:gd name="connsiteY0" fmla="*/ 50543 h 84300"/>
                <a:gd name="connsiteX1" fmla="*/ 104383 w 109791"/>
                <a:gd name="connsiteY1" fmla="*/ 84301 h 84300"/>
                <a:gd name="connsiteX2" fmla="*/ 0 w 109791"/>
                <a:gd name="connsiteY2" fmla="*/ 0 h 84300"/>
                <a:gd name="connsiteX3" fmla="*/ 8256 w 109791"/>
                <a:gd name="connsiteY3" fmla="*/ 5784 h 84300"/>
                <a:gd name="connsiteX4" fmla="*/ 109791 w 109791"/>
                <a:gd name="connsiteY4" fmla="*/ 50543 h 8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91" h="84300">
                  <a:moveTo>
                    <a:pt x="109791" y="50543"/>
                  </a:moveTo>
                  <a:lnTo>
                    <a:pt x="104383" y="84301"/>
                  </a:lnTo>
                  <a:cubicBezTo>
                    <a:pt x="75155" y="71310"/>
                    <a:pt x="23439" y="43431"/>
                    <a:pt x="0" y="0"/>
                  </a:cubicBezTo>
                  <a:cubicBezTo>
                    <a:pt x="2562" y="1897"/>
                    <a:pt x="5314" y="3793"/>
                    <a:pt x="8256" y="5784"/>
                  </a:cubicBezTo>
                  <a:cubicBezTo>
                    <a:pt x="34067" y="23138"/>
                    <a:pt x="73542" y="46086"/>
                    <a:pt x="109791" y="50543"/>
                  </a:cubicBezTo>
                  <a:close/>
                </a:path>
              </a:pathLst>
            </a:custGeom>
            <a:solidFill>
              <a:srgbClr val="FFBE9D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="" xmlns:a16="http://schemas.microsoft.com/office/drawing/2014/main" id="{EDE09CF8-7A26-6744-8D3A-BB534E0A210C}"/>
                </a:ext>
              </a:extLst>
            </p:cNvPr>
            <p:cNvSpPr/>
            <p:nvPr/>
          </p:nvSpPr>
          <p:spPr>
            <a:xfrm>
              <a:off x="5821663" y="2563807"/>
              <a:ext cx="242874" cy="302616"/>
            </a:xfrm>
            <a:custGeom>
              <a:avLst/>
              <a:gdLst>
                <a:gd name="connsiteX0" fmla="*/ 238087 w 242874"/>
                <a:gd name="connsiteY0" fmla="*/ 160820 h 302616"/>
                <a:gd name="connsiteX1" fmla="*/ 233627 w 242874"/>
                <a:gd name="connsiteY1" fmla="*/ 182346 h 302616"/>
                <a:gd name="connsiteX2" fmla="*/ 229262 w 242874"/>
                <a:gd name="connsiteY2" fmla="*/ 203303 h 302616"/>
                <a:gd name="connsiteX3" fmla="*/ 195101 w 242874"/>
                <a:gd name="connsiteY3" fmla="*/ 288647 h 302616"/>
                <a:gd name="connsiteX4" fmla="*/ 0 w 242874"/>
                <a:gd name="connsiteY4" fmla="*/ 234595 h 302616"/>
                <a:gd name="connsiteX5" fmla="*/ 0 w 242874"/>
                <a:gd name="connsiteY5" fmla="*/ 234595 h 302616"/>
                <a:gd name="connsiteX6" fmla="*/ 0 w 242874"/>
                <a:gd name="connsiteY6" fmla="*/ 217432 h 302616"/>
                <a:gd name="connsiteX7" fmla="*/ 22015 w 242874"/>
                <a:gd name="connsiteY7" fmla="*/ 86476 h 302616"/>
                <a:gd name="connsiteX8" fmla="*/ 105806 w 242874"/>
                <a:gd name="connsiteY8" fmla="*/ 1132 h 302616"/>
                <a:gd name="connsiteX9" fmla="*/ 206013 w 242874"/>
                <a:gd name="connsiteY9" fmla="*/ 31951 h 302616"/>
                <a:gd name="connsiteX10" fmla="*/ 238087 w 242874"/>
                <a:gd name="connsiteY10" fmla="*/ 160820 h 302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874" h="302616">
                  <a:moveTo>
                    <a:pt x="238087" y="160820"/>
                  </a:moveTo>
                  <a:cubicBezTo>
                    <a:pt x="236569" y="168312"/>
                    <a:pt x="235051" y="175518"/>
                    <a:pt x="233627" y="182346"/>
                  </a:cubicBezTo>
                  <a:cubicBezTo>
                    <a:pt x="232204" y="189173"/>
                    <a:pt x="230686" y="196665"/>
                    <a:pt x="229262" y="203303"/>
                  </a:cubicBezTo>
                  <a:cubicBezTo>
                    <a:pt x="218444" y="252613"/>
                    <a:pt x="209524" y="279164"/>
                    <a:pt x="195101" y="288647"/>
                  </a:cubicBezTo>
                  <a:cubicBezTo>
                    <a:pt x="122507" y="338905"/>
                    <a:pt x="3891" y="237630"/>
                    <a:pt x="0" y="234595"/>
                  </a:cubicBezTo>
                  <a:lnTo>
                    <a:pt x="0" y="234595"/>
                  </a:lnTo>
                  <a:cubicBezTo>
                    <a:pt x="0" y="228811"/>
                    <a:pt x="0" y="223121"/>
                    <a:pt x="0" y="217432"/>
                  </a:cubicBezTo>
                  <a:cubicBezTo>
                    <a:pt x="725" y="172924"/>
                    <a:pt x="8146" y="128778"/>
                    <a:pt x="22015" y="86476"/>
                  </a:cubicBezTo>
                  <a:cubicBezTo>
                    <a:pt x="28109" y="42702"/>
                    <a:pt x="62126" y="8056"/>
                    <a:pt x="105806" y="1132"/>
                  </a:cubicBezTo>
                  <a:cubicBezTo>
                    <a:pt x="150880" y="-5695"/>
                    <a:pt x="184757" y="20098"/>
                    <a:pt x="206013" y="31951"/>
                  </a:cubicBezTo>
                  <a:cubicBezTo>
                    <a:pt x="238087" y="49399"/>
                    <a:pt x="250613" y="97855"/>
                    <a:pt x="238087" y="160820"/>
                  </a:cubicBezTo>
                  <a:close/>
                </a:path>
              </a:pathLst>
            </a:custGeom>
            <a:solidFill>
              <a:srgbClr val="FFBE9D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="" xmlns:a16="http://schemas.microsoft.com/office/drawing/2014/main" id="{693C2CAD-8C44-E34F-9C7F-F49595B237FB}"/>
                </a:ext>
              </a:extLst>
            </p:cNvPr>
            <p:cNvSpPr/>
            <p:nvPr/>
          </p:nvSpPr>
          <p:spPr>
            <a:xfrm>
              <a:off x="5844963" y="2529783"/>
              <a:ext cx="262671" cy="120135"/>
            </a:xfrm>
            <a:custGeom>
              <a:avLst/>
              <a:gdLst>
                <a:gd name="connsiteX0" fmla="*/ 1182 w 262671"/>
                <a:gd name="connsiteY0" fmla="*/ 75362 h 120135"/>
                <a:gd name="connsiteX1" fmla="*/ 153770 w 262671"/>
                <a:gd name="connsiteY1" fmla="*/ 4811 h 120135"/>
                <a:gd name="connsiteX2" fmla="*/ 262613 w 262671"/>
                <a:gd name="connsiteY2" fmla="*/ 102862 h 120135"/>
                <a:gd name="connsiteX3" fmla="*/ 209947 w 262671"/>
                <a:gd name="connsiteY3" fmla="*/ 84655 h 120135"/>
                <a:gd name="connsiteX4" fmla="*/ 189925 w 262671"/>
                <a:gd name="connsiteY4" fmla="*/ 117276 h 120135"/>
                <a:gd name="connsiteX5" fmla="*/ 142478 w 262671"/>
                <a:gd name="connsiteY5" fmla="*/ 61044 h 120135"/>
                <a:gd name="connsiteX6" fmla="*/ 24431 w 262671"/>
                <a:gd name="connsiteY6" fmla="*/ 104474 h 120135"/>
                <a:gd name="connsiteX7" fmla="*/ 1182 w 262671"/>
                <a:gd name="connsiteY7" fmla="*/ 75362 h 12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2671" h="120135">
                  <a:moveTo>
                    <a:pt x="1182" y="75362"/>
                  </a:moveTo>
                  <a:cubicBezTo>
                    <a:pt x="1182" y="75362"/>
                    <a:pt x="51760" y="-22499"/>
                    <a:pt x="153770" y="4811"/>
                  </a:cubicBezTo>
                  <a:cubicBezTo>
                    <a:pt x="255781" y="32121"/>
                    <a:pt x="260525" y="78966"/>
                    <a:pt x="262613" y="102862"/>
                  </a:cubicBezTo>
                  <a:cubicBezTo>
                    <a:pt x="264701" y="126758"/>
                    <a:pt x="209947" y="84655"/>
                    <a:pt x="209947" y="84655"/>
                  </a:cubicBezTo>
                  <a:cubicBezTo>
                    <a:pt x="209947" y="84655"/>
                    <a:pt x="208144" y="132069"/>
                    <a:pt x="189925" y="117276"/>
                  </a:cubicBezTo>
                  <a:cubicBezTo>
                    <a:pt x="171831" y="100576"/>
                    <a:pt x="155892" y="81686"/>
                    <a:pt x="142478" y="61044"/>
                  </a:cubicBezTo>
                  <a:cubicBezTo>
                    <a:pt x="142478" y="61044"/>
                    <a:pt x="81936" y="120500"/>
                    <a:pt x="24431" y="104474"/>
                  </a:cubicBezTo>
                  <a:cubicBezTo>
                    <a:pt x="-7928" y="95371"/>
                    <a:pt x="1182" y="75362"/>
                    <a:pt x="1182" y="75362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="" xmlns:a16="http://schemas.microsoft.com/office/drawing/2014/main" id="{F0874043-3BA3-A24A-87C7-5F1F394A2F24}"/>
                </a:ext>
              </a:extLst>
            </p:cNvPr>
            <p:cNvSpPr/>
            <p:nvPr/>
          </p:nvSpPr>
          <p:spPr>
            <a:xfrm>
              <a:off x="5947312" y="2804860"/>
              <a:ext cx="36135" cy="15731"/>
            </a:xfrm>
            <a:custGeom>
              <a:avLst/>
              <a:gdLst>
                <a:gd name="connsiteX0" fmla="*/ 23714 w 36135"/>
                <a:gd name="connsiteY0" fmla="*/ 15731 h 15731"/>
                <a:gd name="connsiteX1" fmla="*/ 1034 w 36135"/>
                <a:gd name="connsiteY1" fmla="*/ 6249 h 15731"/>
                <a:gd name="connsiteX2" fmla="*/ 1129 w 36135"/>
                <a:gd name="connsiteY2" fmla="*/ 1033 h 15731"/>
                <a:gd name="connsiteX3" fmla="*/ 6348 w 36135"/>
                <a:gd name="connsiteY3" fmla="*/ 1128 h 15731"/>
                <a:gd name="connsiteX4" fmla="*/ 31210 w 36135"/>
                <a:gd name="connsiteY4" fmla="*/ 7292 h 15731"/>
                <a:gd name="connsiteX5" fmla="*/ 35885 w 36135"/>
                <a:gd name="connsiteY5" fmla="*/ 9328 h 15731"/>
                <a:gd name="connsiteX6" fmla="*/ 33848 w 36135"/>
                <a:gd name="connsiteY6" fmla="*/ 13999 h 15731"/>
                <a:gd name="connsiteX7" fmla="*/ 33488 w 36135"/>
                <a:gd name="connsiteY7" fmla="*/ 14119 h 15731"/>
                <a:gd name="connsiteX8" fmla="*/ 23714 w 36135"/>
                <a:gd name="connsiteY8" fmla="*/ 15731 h 1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135" h="15731">
                  <a:moveTo>
                    <a:pt x="23714" y="15731"/>
                  </a:moveTo>
                  <a:cubicBezTo>
                    <a:pt x="15232" y="15520"/>
                    <a:pt x="7139" y="12136"/>
                    <a:pt x="1034" y="6249"/>
                  </a:cubicBezTo>
                  <a:cubicBezTo>
                    <a:pt x="-381" y="4782"/>
                    <a:pt x="-338" y="2447"/>
                    <a:pt x="1129" y="1033"/>
                  </a:cubicBezTo>
                  <a:cubicBezTo>
                    <a:pt x="2596" y="-381"/>
                    <a:pt x="4933" y="-338"/>
                    <a:pt x="6348" y="1128"/>
                  </a:cubicBezTo>
                  <a:cubicBezTo>
                    <a:pt x="12899" y="7544"/>
                    <a:pt x="22418" y="9904"/>
                    <a:pt x="31210" y="7292"/>
                  </a:cubicBezTo>
                  <a:cubicBezTo>
                    <a:pt x="33064" y="6564"/>
                    <a:pt x="35157" y="7476"/>
                    <a:pt x="35885" y="9328"/>
                  </a:cubicBezTo>
                  <a:cubicBezTo>
                    <a:pt x="36613" y="11180"/>
                    <a:pt x="35701" y="13272"/>
                    <a:pt x="33848" y="13999"/>
                  </a:cubicBezTo>
                  <a:cubicBezTo>
                    <a:pt x="33730" y="14046"/>
                    <a:pt x="33610" y="14086"/>
                    <a:pt x="33488" y="14119"/>
                  </a:cubicBezTo>
                  <a:cubicBezTo>
                    <a:pt x="30344" y="15205"/>
                    <a:pt x="27039" y="15750"/>
                    <a:pt x="23714" y="15731"/>
                  </a:cubicBezTo>
                  <a:close/>
                </a:path>
              </a:pathLst>
            </a:custGeom>
            <a:solidFill>
              <a:srgbClr val="EB996E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="" xmlns:a16="http://schemas.microsoft.com/office/drawing/2014/main" id="{3369E817-DC14-0C4F-8679-F6472061BA36}"/>
                </a:ext>
              </a:extLst>
            </p:cNvPr>
            <p:cNvSpPr/>
            <p:nvPr/>
          </p:nvSpPr>
          <p:spPr>
            <a:xfrm>
              <a:off x="5940467" y="2761325"/>
              <a:ext cx="74588" cy="40817"/>
            </a:xfrm>
            <a:custGeom>
              <a:avLst/>
              <a:gdLst>
                <a:gd name="connsiteX0" fmla="*/ 98 w 74588"/>
                <a:gd name="connsiteY0" fmla="*/ 0 h 40817"/>
                <a:gd name="connsiteX1" fmla="*/ 74589 w 74588"/>
                <a:gd name="connsiteY1" fmla="*/ 14508 h 40817"/>
                <a:gd name="connsiteX2" fmla="*/ 25529 w 74588"/>
                <a:gd name="connsiteY2" fmla="*/ 38120 h 40817"/>
                <a:gd name="connsiteX3" fmla="*/ 98 w 74588"/>
                <a:gd name="connsiteY3" fmla="*/ 0 h 40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588" h="40817">
                  <a:moveTo>
                    <a:pt x="98" y="0"/>
                  </a:moveTo>
                  <a:cubicBezTo>
                    <a:pt x="98" y="0"/>
                    <a:pt x="49157" y="14508"/>
                    <a:pt x="74589" y="14508"/>
                  </a:cubicBezTo>
                  <a:cubicBezTo>
                    <a:pt x="74589" y="14508"/>
                    <a:pt x="61873" y="50827"/>
                    <a:pt x="25529" y="38120"/>
                  </a:cubicBezTo>
                  <a:cubicBezTo>
                    <a:pt x="9335" y="32708"/>
                    <a:pt x="-1131" y="17019"/>
                    <a:pt x="98" y="0"/>
                  </a:cubicBezTo>
                  <a:close/>
                </a:path>
              </a:pathLst>
            </a:custGeom>
            <a:solidFill>
              <a:srgbClr val="FFFFFF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="" xmlns:a16="http://schemas.microsoft.com/office/drawing/2014/main" id="{501BCDB4-D3E5-1D4F-B1F3-C3F795AE9247}"/>
                </a:ext>
              </a:extLst>
            </p:cNvPr>
            <p:cNvSpPr/>
            <p:nvPr/>
          </p:nvSpPr>
          <p:spPr>
            <a:xfrm>
              <a:off x="6020707" y="2659345"/>
              <a:ext cx="45167" cy="40532"/>
            </a:xfrm>
            <a:custGeom>
              <a:avLst/>
              <a:gdLst>
                <a:gd name="connsiteX0" fmla="*/ 10860 w 45167"/>
                <a:gd name="connsiteY0" fmla="*/ 42 h 40532"/>
                <a:gd name="connsiteX1" fmla="*/ 232 w 45167"/>
                <a:gd name="connsiteY1" fmla="*/ 11042 h 40532"/>
                <a:gd name="connsiteX2" fmla="*/ 43503 w 45167"/>
                <a:gd name="connsiteY2" fmla="*/ 40533 h 40532"/>
                <a:gd name="connsiteX3" fmla="*/ 10860 w 45167"/>
                <a:gd name="connsiteY3" fmla="*/ 42 h 40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167" h="40532">
                  <a:moveTo>
                    <a:pt x="10860" y="42"/>
                  </a:moveTo>
                  <a:cubicBezTo>
                    <a:pt x="10860" y="42"/>
                    <a:pt x="-1856" y="-1286"/>
                    <a:pt x="232" y="11042"/>
                  </a:cubicBezTo>
                  <a:cubicBezTo>
                    <a:pt x="2319" y="23369"/>
                    <a:pt x="29838" y="15878"/>
                    <a:pt x="43503" y="40533"/>
                  </a:cubicBezTo>
                  <a:cubicBezTo>
                    <a:pt x="43503" y="40533"/>
                    <a:pt x="56313" y="14645"/>
                    <a:pt x="10860" y="42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="" xmlns:a16="http://schemas.microsoft.com/office/drawing/2014/main" id="{CE360158-5979-6C47-9843-E935067E8EDA}"/>
                </a:ext>
              </a:extLst>
            </p:cNvPr>
            <p:cNvSpPr/>
            <p:nvPr/>
          </p:nvSpPr>
          <p:spPr>
            <a:xfrm>
              <a:off x="5929071" y="2647465"/>
              <a:ext cx="53467" cy="25101"/>
            </a:xfrm>
            <a:custGeom>
              <a:avLst/>
              <a:gdLst>
                <a:gd name="connsiteX0" fmla="*/ 45940 w 53467"/>
                <a:gd name="connsiteY0" fmla="*/ 447 h 25101"/>
                <a:gd name="connsiteX1" fmla="*/ 51444 w 53467"/>
                <a:gd name="connsiteY1" fmla="*/ 14766 h 25101"/>
                <a:gd name="connsiteX2" fmla="*/ 12 w 53467"/>
                <a:gd name="connsiteY2" fmla="*/ 25102 h 25101"/>
                <a:gd name="connsiteX3" fmla="*/ 45940 w 53467"/>
                <a:gd name="connsiteY3" fmla="*/ 447 h 25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467" h="25101">
                  <a:moveTo>
                    <a:pt x="45940" y="447"/>
                  </a:moveTo>
                  <a:cubicBezTo>
                    <a:pt x="45940" y="447"/>
                    <a:pt x="58181" y="4240"/>
                    <a:pt x="51444" y="14766"/>
                  </a:cubicBezTo>
                  <a:cubicBezTo>
                    <a:pt x="44706" y="25291"/>
                    <a:pt x="22217" y="7654"/>
                    <a:pt x="12" y="25102"/>
                  </a:cubicBezTo>
                  <a:cubicBezTo>
                    <a:pt x="12" y="25102"/>
                    <a:pt x="-1981" y="-3915"/>
                    <a:pt x="45940" y="447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="" xmlns:a16="http://schemas.microsoft.com/office/drawing/2014/main" id="{20566676-7B5F-CB41-91FD-0FE132150E83}"/>
                </a:ext>
              </a:extLst>
            </p:cNvPr>
            <p:cNvSpPr/>
            <p:nvPr/>
          </p:nvSpPr>
          <p:spPr>
            <a:xfrm>
              <a:off x="5899682" y="2719034"/>
              <a:ext cx="53254" cy="23720"/>
            </a:xfrm>
            <a:custGeom>
              <a:avLst/>
              <a:gdLst>
                <a:gd name="connsiteX0" fmla="*/ 53218 w 53254"/>
                <a:gd name="connsiteY0" fmla="*/ 17256 h 23720"/>
                <a:gd name="connsiteX1" fmla="*/ 24750 w 53254"/>
                <a:gd name="connsiteY1" fmla="*/ 22377 h 23720"/>
                <a:gd name="connsiteX2" fmla="*/ 78 w 53254"/>
                <a:gd name="connsiteY2" fmla="*/ 6446 h 23720"/>
                <a:gd name="connsiteX3" fmla="*/ 28546 w 53254"/>
                <a:gd name="connsiteY3" fmla="*/ 1326 h 23720"/>
                <a:gd name="connsiteX4" fmla="*/ 53218 w 53254"/>
                <a:gd name="connsiteY4" fmla="*/ 17256 h 23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254" h="23720">
                  <a:moveTo>
                    <a:pt x="53218" y="17256"/>
                  </a:moveTo>
                  <a:cubicBezTo>
                    <a:pt x="51985" y="23136"/>
                    <a:pt x="39079" y="25412"/>
                    <a:pt x="24750" y="22377"/>
                  </a:cubicBezTo>
                  <a:cubicBezTo>
                    <a:pt x="10421" y="19343"/>
                    <a:pt x="-1061" y="12231"/>
                    <a:pt x="78" y="6446"/>
                  </a:cubicBezTo>
                  <a:cubicBezTo>
                    <a:pt x="1217" y="662"/>
                    <a:pt x="14217" y="-1709"/>
                    <a:pt x="28546" y="1326"/>
                  </a:cubicBezTo>
                  <a:cubicBezTo>
                    <a:pt x="42875" y="4360"/>
                    <a:pt x="53977" y="11472"/>
                    <a:pt x="53218" y="17256"/>
                  </a:cubicBezTo>
                  <a:close/>
                </a:path>
              </a:pathLst>
            </a:custGeom>
            <a:solidFill>
              <a:srgbClr val="EB996E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="" xmlns:a16="http://schemas.microsoft.com/office/drawing/2014/main" id="{1828566C-BB51-0D47-9C44-E11265728ADD}"/>
                </a:ext>
              </a:extLst>
            </p:cNvPr>
            <p:cNvSpPr/>
            <p:nvPr/>
          </p:nvSpPr>
          <p:spPr>
            <a:xfrm>
              <a:off x="6057093" y="2733446"/>
              <a:ext cx="43329" cy="12564"/>
            </a:xfrm>
            <a:custGeom>
              <a:avLst/>
              <a:gdLst>
                <a:gd name="connsiteX0" fmla="*/ 40425 w 43329"/>
                <a:gd name="connsiteY0" fmla="*/ 6733 h 12564"/>
                <a:gd name="connsiteX1" fmla="*/ 949 w 43329"/>
                <a:gd name="connsiteY1" fmla="*/ 0 h 12564"/>
                <a:gd name="connsiteX2" fmla="*/ 0 w 43329"/>
                <a:gd name="connsiteY2" fmla="*/ 4931 h 12564"/>
                <a:gd name="connsiteX3" fmla="*/ 0 w 43329"/>
                <a:gd name="connsiteY3" fmla="*/ 5690 h 12564"/>
                <a:gd name="connsiteX4" fmla="*/ 39855 w 43329"/>
                <a:gd name="connsiteY4" fmla="*/ 12517 h 12564"/>
                <a:gd name="connsiteX5" fmla="*/ 43271 w 43329"/>
                <a:gd name="connsiteY5" fmla="*/ 10146 h 12564"/>
                <a:gd name="connsiteX6" fmla="*/ 41052 w 43329"/>
                <a:gd name="connsiteY6" fmla="*/ 6790 h 12564"/>
                <a:gd name="connsiteX7" fmla="*/ 40425 w 43329"/>
                <a:gd name="connsiteY7" fmla="*/ 6733 h 12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329" h="12564">
                  <a:moveTo>
                    <a:pt x="40425" y="6733"/>
                  </a:moveTo>
                  <a:lnTo>
                    <a:pt x="949" y="0"/>
                  </a:lnTo>
                  <a:cubicBezTo>
                    <a:pt x="724" y="1660"/>
                    <a:pt x="408" y="3306"/>
                    <a:pt x="0" y="4931"/>
                  </a:cubicBezTo>
                  <a:lnTo>
                    <a:pt x="0" y="5690"/>
                  </a:lnTo>
                  <a:lnTo>
                    <a:pt x="39855" y="12517"/>
                  </a:lnTo>
                  <a:cubicBezTo>
                    <a:pt x="41453" y="12805"/>
                    <a:pt x="42983" y="11744"/>
                    <a:pt x="43271" y="10146"/>
                  </a:cubicBezTo>
                  <a:cubicBezTo>
                    <a:pt x="43586" y="8607"/>
                    <a:pt x="42593" y="7104"/>
                    <a:pt x="41052" y="6790"/>
                  </a:cubicBezTo>
                  <a:cubicBezTo>
                    <a:pt x="40846" y="6748"/>
                    <a:pt x="40635" y="6728"/>
                    <a:pt x="40425" y="6733"/>
                  </a:cubicBezTo>
                  <a:close/>
                </a:path>
              </a:pathLst>
            </a:custGeom>
            <a:solidFill>
              <a:srgbClr val="FFFFFF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="" xmlns:a16="http://schemas.microsoft.com/office/drawing/2014/main" id="{D232ECA2-31B1-B049-8257-DA4C1E5D6C97}"/>
                </a:ext>
              </a:extLst>
            </p:cNvPr>
            <p:cNvSpPr/>
            <p:nvPr/>
          </p:nvSpPr>
          <p:spPr>
            <a:xfrm>
              <a:off x="5892679" y="2656492"/>
              <a:ext cx="99044" cy="98961"/>
            </a:xfrm>
            <a:custGeom>
              <a:avLst/>
              <a:gdLst>
                <a:gd name="connsiteX0" fmla="*/ 98938 w 99044"/>
                <a:gd name="connsiteY0" fmla="*/ 49833 h 98961"/>
                <a:gd name="connsiteX1" fmla="*/ 98938 w 99044"/>
                <a:gd name="connsiteY1" fmla="*/ 43859 h 98961"/>
                <a:gd name="connsiteX2" fmla="*/ 85558 w 99044"/>
                <a:gd name="connsiteY2" fmla="*/ 15411 h 98961"/>
                <a:gd name="connsiteX3" fmla="*/ 60032 w 99044"/>
                <a:gd name="connsiteY3" fmla="*/ 998 h 98961"/>
                <a:gd name="connsiteX4" fmla="*/ 60032 w 99044"/>
                <a:gd name="connsiteY4" fmla="*/ 998 h 98961"/>
                <a:gd name="connsiteX5" fmla="*/ 4519 w 99044"/>
                <a:gd name="connsiteY5" fmla="*/ 29446 h 98961"/>
                <a:gd name="connsiteX6" fmla="*/ 2432 w 99044"/>
                <a:gd name="connsiteY6" fmla="*/ 34946 h 98961"/>
                <a:gd name="connsiteX7" fmla="*/ 1103 w 99044"/>
                <a:gd name="connsiteY7" fmla="*/ 40066 h 98961"/>
                <a:gd name="connsiteX8" fmla="*/ 6892 w 99044"/>
                <a:gd name="connsiteY8" fmla="*/ 75531 h 98961"/>
                <a:gd name="connsiteX9" fmla="*/ 14768 w 99044"/>
                <a:gd name="connsiteY9" fmla="*/ 85014 h 98961"/>
                <a:gd name="connsiteX10" fmla="*/ 39250 w 99044"/>
                <a:gd name="connsiteY10" fmla="*/ 97910 h 98961"/>
                <a:gd name="connsiteX11" fmla="*/ 98163 w 99044"/>
                <a:gd name="connsiteY11" fmla="*/ 59297 h 98961"/>
                <a:gd name="connsiteX12" fmla="*/ 98179 w 99044"/>
                <a:gd name="connsiteY12" fmla="*/ 59221 h 98961"/>
                <a:gd name="connsiteX13" fmla="*/ 98179 w 99044"/>
                <a:gd name="connsiteY13" fmla="*/ 59221 h 98961"/>
                <a:gd name="connsiteX14" fmla="*/ 98938 w 99044"/>
                <a:gd name="connsiteY14" fmla="*/ 49833 h 98961"/>
                <a:gd name="connsiteX15" fmla="*/ 40199 w 99044"/>
                <a:gd name="connsiteY15" fmla="*/ 92790 h 98961"/>
                <a:gd name="connsiteX16" fmla="*/ 39440 w 99044"/>
                <a:gd name="connsiteY16" fmla="*/ 92790 h 98961"/>
                <a:gd name="connsiteX17" fmla="*/ 6038 w 99044"/>
                <a:gd name="connsiteY17" fmla="*/ 41109 h 98961"/>
                <a:gd name="connsiteX18" fmla="*/ 7841 w 99044"/>
                <a:gd name="connsiteY18" fmla="*/ 34566 h 98961"/>
                <a:gd name="connsiteX19" fmla="*/ 45798 w 99044"/>
                <a:gd name="connsiteY19" fmla="*/ 6118 h 98961"/>
                <a:gd name="connsiteX20" fmla="*/ 57280 w 99044"/>
                <a:gd name="connsiteY20" fmla="*/ 6972 h 98961"/>
                <a:gd name="connsiteX21" fmla="*/ 79959 w 99044"/>
                <a:gd name="connsiteY21" fmla="*/ 17972 h 98961"/>
                <a:gd name="connsiteX22" fmla="*/ 81550 w 99044"/>
                <a:gd name="connsiteY22" fmla="*/ 80042 h 98961"/>
                <a:gd name="connsiteX23" fmla="*/ 40768 w 99044"/>
                <a:gd name="connsiteY23" fmla="*/ 92790 h 98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9044" h="98961">
                  <a:moveTo>
                    <a:pt x="98938" y="49833"/>
                  </a:moveTo>
                  <a:cubicBezTo>
                    <a:pt x="99079" y="47844"/>
                    <a:pt x="99079" y="45848"/>
                    <a:pt x="98938" y="43859"/>
                  </a:cubicBezTo>
                  <a:cubicBezTo>
                    <a:pt x="97643" y="33189"/>
                    <a:pt x="92953" y="23217"/>
                    <a:pt x="85558" y="15411"/>
                  </a:cubicBezTo>
                  <a:cubicBezTo>
                    <a:pt x="78707" y="8133"/>
                    <a:pt x="69805" y="3107"/>
                    <a:pt x="60032" y="998"/>
                  </a:cubicBezTo>
                  <a:lnTo>
                    <a:pt x="60032" y="998"/>
                  </a:lnTo>
                  <a:cubicBezTo>
                    <a:pt x="37151" y="-3630"/>
                    <a:pt x="14111" y="8177"/>
                    <a:pt x="4519" y="29446"/>
                  </a:cubicBezTo>
                  <a:cubicBezTo>
                    <a:pt x="3710" y="31234"/>
                    <a:pt x="3013" y="33071"/>
                    <a:pt x="2432" y="34946"/>
                  </a:cubicBezTo>
                  <a:cubicBezTo>
                    <a:pt x="1844" y="36612"/>
                    <a:pt x="1400" y="38325"/>
                    <a:pt x="1103" y="40066"/>
                  </a:cubicBezTo>
                  <a:cubicBezTo>
                    <a:pt x="-1510" y="52194"/>
                    <a:pt x="558" y="64861"/>
                    <a:pt x="6892" y="75531"/>
                  </a:cubicBezTo>
                  <a:cubicBezTo>
                    <a:pt x="9081" y="79030"/>
                    <a:pt x="11730" y="82219"/>
                    <a:pt x="14768" y="85014"/>
                  </a:cubicBezTo>
                  <a:cubicBezTo>
                    <a:pt x="21530" y="91559"/>
                    <a:pt x="30025" y="96033"/>
                    <a:pt x="39250" y="97910"/>
                  </a:cubicBezTo>
                  <a:cubicBezTo>
                    <a:pt x="66189" y="103505"/>
                    <a:pt x="92565" y="86217"/>
                    <a:pt x="98163" y="59297"/>
                  </a:cubicBezTo>
                  <a:cubicBezTo>
                    <a:pt x="98168" y="59272"/>
                    <a:pt x="98174" y="59246"/>
                    <a:pt x="98179" y="59221"/>
                  </a:cubicBezTo>
                  <a:lnTo>
                    <a:pt x="98179" y="59221"/>
                  </a:lnTo>
                  <a:cubicBezTo>
                    <a:pt x="98723" y="56122"/>
                    <a:pt x="98977" y="52979"/>
                    <a:pt x="98938" y="49833"/>
                  </a:cubicBezTo>
                  <a:close/>
                  <a:moveTo>
                    <a:pt x="40199" y="92790"/>
                  </a:moveTo>
                  <a:lnTo>
                    <a:pt x="39440" y="92790"/>
                  </a:lnTo>
                  <a:cubicBezTo>
                    <a:pt x="16038" y="87587"/>
                    <a:pt x="1158" y="64565"/>
                    <a:pt x="6038" y="41109"/>
                  </a:cubicBezTo>
                  <a:cubicBezTo>
                    <a:pt x="6437" y="38878"/>
                    <a:pt x="7040" y="36687"/>
                    <a:pt x="7841" y="34566"/>
                  </a:cubicBezTo>
                  <a:cubicBezTo>
                    <a:pt x="13861" y="18500"/>
                    <a:pt x="28677" y="7395"/>
                    <a:pt x="45798" y="6118"/>
                  </a:cubicBezTo>
                  <a:cubicBezTo>
                    <a:pt x="49646" y="5889"/>
                    <a:pt x="53508" y="6176"/>
                    <a:pt x="57280" y="6972"/>
                  </a:cubicBezTo>
                  <a:cubicBezTo>
                    <a:pt x="65756" y="8335"/>
                    <a:pt x="73643" y="12160"/>
                    <a:pt x="79959" y="17972"/>
                  </a:cubicBezTo>
                  <a:cubicBezTo>
                    <a:pt x="97551" y="34673"/>
                    <a:pt x="98263" y="62463"/>
                    <a:pt x="81550" y="80042"/>
                  </a:cubicBezTo>
                  <a:cubicBezTo>
                    <a:pt x="71078" y="91056"/>
                    <a:pt x="55654" y="95877"/>
                    <a:pt x="40768" y="92790"/>
                  </a:cubicBezTo>
                  <a:close/>
                </a:path>
              </a:pathLst>
            </a:custGeom>
            <a:solidFill>
              <a:srgbClr val="FFFFFF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="" xmlns:a16="http://schemas.microsoft.com/office/drawing/2014/main" id="{1BE4C919-6C93-9B4A-9A5F-A7317A842CF1}"/>
                </a:ext>
              </a:extLst>
            </p:cNvPr>
            <p:cNvSpPr/>
            <p:nvPr/>
          </p:nvSpPr>
          <p:spPr>
            <a:xfrm>
              <a:off x="6007497" y="2680164"/>
              <a:ext cx="99735" cy="99869"/>
            </a:xfrm>
            <a:custGeom>
              <a:avLst/>
              <a:gdLst>
                <a:gd name="connsiteX0" fmla="*/ 73034 w 99735"/>
                <a:gd name="connsiteY0" fmla="*/ 5869 h 99869"/>
                <a:gd name="connsiteX1" fmla="*/ 68859 w 99735"/>
                <a:gd name="connsiteY1" fmla="*/ 3878 h 99869"/>
                <a:gd name="connsiteX2" fmla="*/ 63735 w 99735"/>
                <a:gd name="connsiteY2" fmla="*/ 2076 h 99869"/>
                <a:gd name="connsiteX3" fmla="*/ 59939 w 99735"/>
                <a:gd name="connsiteY3" fmla="*/ 1128 h 99869"/>
                <a:gd name="connsiteX4" fmla="*/ 53012 w 99735"/>
                <a:gd name="connsiteY4" fmla="*/ 179 h 99869"/>
                <a:gd name="connsiteX5" fmla="*/ 44661 w 99735"/>
                <a:gd name="connsiteY5" fmla="*/ 179 h 99869"/>
                <a:gd name="connsiteX6" fmla="*/ 23500 w 99735"/>
                <a:gd name="connsiteY6" fmla="*/ 7481 h 99869"/>
                <a:gd name="connsiteX7" fmla="*/ 6419 w 99735"/>
                <a:gd name="connsiteY7" fmla="*/ 25214 h 99869"/>
                <a:gd name="connsiteX8" fmla="*/ 3667 w 99735"/>
                <a:gd name="connsiteY8" fmla="*/ 31093 h 99869"/>
                <a:gd name="connsiteX9" fmla="*/ 3667 w 99735"/>
                <a:gd name="connsiteY9" fmla="*/ 31093 h 99869"/>
                <a:gd name="connsiteX10" fmla="*/ 1200 w 99735"/>
                <a:gd name="connsiteY10" fmla="*/ 39343 h 99869"/>
                <a:gd name="connsiteX11" fmla="*/ 19325 w 99735"/>
                <a:gd name="connsiteY11" fmla="*/ 89790 h 99869"/>
                <a:gd name="connsiteX12" fmla="*/ 35552 w 99735"/>
                <a:gd name="connsiteY12" fmla="*/ 98040 h 99869"/>
                <a:gd name="connsiteX13" fmla="*/ 38398 w 99735"/>
                <a:gd name="connsiteY13" fmla="*/ 98799 h 99869"/>
                <a:gd name="connsiteX14" fmla="*/ 39727 w 99735"/>
                <a:gd name="connsiteY14" fmla="*/ 98799 h 99869"/>
                <a:gd name="connsiteX15" fmla="*/ 54056 w 99735"/>
                <a:gd name="connsiteY15" fmla="*/ 99652 h 99869"/>
                <a:gd name="connsiteX16" fmla="*/ 56238 w 99735"/>
                <a:gd name="connsiteY16" fmla="*/ 99652 h 99869"/>
                <a:gd name="connsiteX17" fmla="*/ 62311 w 99735"/>
                <a:gd name="connsiteY17" fmla="*/ 98420 h 99869"/>
                <a:gd name="connsiteX18" fmla="*/ 73034 w 99735"/>
                <a:gd name="connsiteY18" fmla="*/ 94342 h 99869"/>
                <a:gd name="connsiteX19" fmla="*/ 94032 w 99735"/>
                <a:gd name="connsiteY19" fmla="*/ 27136 h 99869"/>
                <a:gd name="connsiteX20" fmla="*/ 73034 w 99735"/>
                <a:gd name="connsiteY20" fmla="*/ 6153 h 99869"/>
                <a:gd name="connsiteX21" fmla="*/ 92867 w 99735"/>
                <a:gd name="connsiteY21" fmla="*/ 58782 h 99869"/>
                <a:gd name="connsiteX22" fmla="*/ 92203 w 99735"/>
                <a:gd name="connsiteY22" fmla="*/ 61627 h 99869"/>
                <a:gd name="connsiteX23" fmla="*/ 90969 w 99735"/>
                <a:gd name="connsiteY23" fmla="*/ 65515 h 99869"/>
                <a:gd name="connsiteX24" fmla="*/ 72940 w 99735"/>
                <a:gd name="connsiteY24" fmla="*/ 87325 h 99869"/>
                <a:gd name="connsiteX25" fmla="*/ 63450 w 99735"/>
                <a:gd name="connsiteY25" fmla="*/ 91687 h 99869"/>
                <a:gd name="connsiteX26" fmla="*/ 57092 w 99735"/>
                <a:gd name="connsiteY26" fmla="*/ 93299 h 99869"/>
                <a:gd name="connsiteX27" fmla="*/ 55194 w 99735"/>
                <a:gd name="connsiteY27" fmla="*/ 93299 h 99869"/>
                <a:gd name="connsiteX28" fmla="*/ 40960 w 99735"/>
                <a:gd name="connsiteY28" fmla="*/ 92730 h 99869"/>
                <a:gd name="connsiteX29" fmla="*/ 39632 w 99735"/>
                <a:gd name="connsiteY29" fmla="*/ 92730 h 99869"/>
                <a:gd name="connsiteX30" fmla="*/ 38873 w 99735"/>
                <a:gd name="connsiteY30" fmla="*/ 92730 h 99869"/>
                <a:gd name="connsiteX31" fmla="*/ 19894 w 99735"/>
                <a:gd name="connsiteY31" fmla="*/ 82773 h 99869"/>
                <a:gd name="connsiteX32" fmla="*/ 18186 w 99735"/>
                <a:gd name="connsiteY32" fmla="*/ 80308 h 99869"/>
                <a:gd name="connsiteX33" fmla="*/ 6799 w 99735"/>
                <a:gd name="connsiteY33" fmla="*/ 40955 h 99869"/>
                <a:gd name="connsiteX34" fmla="*/ 9836 w 99735"/>
                <a:gd name="connsiteY34" fmla="*/ 31472 h 99869"/>
                <a:gd name="connsiteX35" fmla="*/ 49880 w 99735"/>
                <a:gd name="connsiteY35" fmla="*/ 5774 h 99869"/>
                <a:gd name="connsiteX36" fmla="*/ 53107 w 99735"/>
                <a:gd name="connsiteY36" fmla="*/ 5774 h 99869"/>
                <a:gd name="connsiteX37" fmla="*/ 58705 w 99735"/>
                <a:gd name="connsiteY37" fmla="*/ 6533 h 99869"/>
                <a:gd name="connsiteX38" fmla="*/ 62786 w 99735"/>
                <a:gd name="connsiteY38" fmla="*/ 7576 h 99869"/>
                <a:gd name="connsiteX39" fmla="*/ 68100 w 99735"/>
                <a:gd name="connsiteY39" fmla="*/ 9567 h 99869"/>
                <a:gd name="connsiteX40" fmla="*/ 71991 w 99735"/>
                <a:gd name="connsiteY40" fmla="*/ 11653 h 99869"/>
                <a:gd name="connsiteX41" fmla="*/ 92867 w 99735"/>
                <a:gd name="connsiteY41" fmla="*/ 58782 h 99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9735" h="99869">
                  <a:moveTo>
                    <a:pt x="73034" y="5869"/>
                  </a:moveTo>
                  <a:cubicBezTo>
                    <a:pt x="71690" y="5110"/>
                    <a:pt x="70295" y="4445"/>
                    <a:pt x="68859" y="3878"/>
                  </a:cubicBezTo>
                  <a:cubicBezTo>
                    <a:pt x="67187" y="3178"/>
                    <a:pt x="65476" y="2577"/>
                    <a:pt x="63735" y="2076"/>
                  </a:cubicBezTo>
                  <a:lnTo>
                    <a:pt x="59939" y="1128"/>
                  </a:lnTo>
                  <a:cubicBezTo>
                    <a:pt x="57650" y="678"/>
                    <a:pt x="55337" y="362"/>
                    <a:pt x="53012" y="179"/>
                  </a:cubicBezTo>
                  <a:cubicBezTo>
                    <a:pt x="50233" y="-60"/>
                    <a:pt x="47440" y="-60"/>
                    <a:pt x="44661" y="179"/>
                  </a:cubicBezTo>
                  <a:cubicBezTo>
                    <a:pt x="37151" y="1006"/>
                    <a:pt x="29921" y="3501"/>
                    <a:pt x="23500" y="7481"/>
                  </a:cubicBezTo>
                  <a:cubicBezTo>
                    <a:pt x="16421" y="11883"/>
                    <a:pt x="10551" y="17977"/>
                    <a:pt x="6419" y="25214"/>
                  </a:cubicBezTo>
                  <a:cubicBezTo>
                    <a:pt x="5350" y="27099"/>
                    <a:pt x="4430" y="29064"/>
                    <a:pt x="3667" y="31093"/>
                  </a:cubicBezTo>
                  <a:lnTo>
                    <a:pt x="3667" y="31093"/>
                  </a:lnTo>
                  <a:cubicBezTo>
                    <a:pt x="2603" y="33764"/>
                    <a:pt x="1777" y="36525"/>
                    <a:pt x="1200" y="39343"/>
                  </a:cubicBezTo>
                  <a:cubicBezTo>
                    <a:pt x="-3009" y="58245"/>
                    <a:pt x="4046" y="77880"/>
                    <a:pt x="19325" y="89790"/>
                  </a:cubicBezTo>
                  <a:cubicBezTo>
                    <a:pt x="24200" y="93483"/>
                    <a:pt x="29695" y="96277"/>
                    <a:pt x="35552" y="98040"/>
                  </a:cubicBezTo>
                  <a:lnTo>
                    <a:pt x="38398" y="98799"/>
                  </a:lnTo>
                  <a:lnTo>
                    <a:pt x="39727" y="98799"/>
                  </a:lnTo>
                  <a:cubicBezTo>
                    <a:pt x="44429" y="99832"/>
                    <a:pt x="49264" y="100120"/>
                    <a:pt x="54056" y="99652"/>
                  </a:cubicBezTo>
                  <a:lnTo>
                    <a:pt x="56238" y="99652"/>
                  </a:lnTo>
                  <a:cubicBezTo>
                    <a:pt x="58290" y="99388"/>
                    <a:pt x="60319" y="98976"/>
                    <a:pt x="62311" y="98420"/>
                  </a:cubicBezTo>
                  <a:cubicBezTo>
                    <a:pt x="66038" y="97499"/>
                    <a:pt x="69638" y="96130"/>
                    <a:pt x="73034" y="94342"/>
                  </a:cubicBezTo>
                  <a:cubicBezTo>
                    <a:pt x="97404" y="81578"/>
                    <a:pt x="106805" y="51489"/>
                    <a:pt x="94032" y="27136"/>
                  </a:cubicBezTo>
                  <a:cubicBezTo>
                    <a:pt x="89330" y="18172"/>
                    <a:pt x="82005" y="10852"/>
                    <a:pt x="73034" y="6153"/>
                  </a:cubicBezTo>
                  <a:close/>
                  <a:moveTo>
                    <a:pt x="92867" y="58782"/>
                  </a:moveTo>
                  <a:cubicBezTo>
                    <a:pt x="92867" y="59730"/>
                    <a:pt x="92867" y="60679"/>
                    <a:pt x="92203" y="61627"/>
                  </a:cubicBezTo>
                  <a:cubicBezTo>
                    <a:pt x="91878" y="62949"/>
                    <a:pt x="91466" y="64248"/>
                    <a:pt x="90969" y="65515"/>
                  </a:cubicBezTo>
                  <a:cubicBezTo>
                    <a:pt x="87501" y="74556"/>
                    <a:pt x="81169" y="82215"/>
                    <a:pt x="72940" y="87325"/>
                  </a:cubicBezTo>
                  <a:cubicBezTo>
                    <a:pt x="69954" y="89138"/>
                    <a:pt x="66770" y="90601"/>
                    <a:pt x="63450" y="91687"/>
                  </a:cubicBezTo>
                  <a:cubicBezTo>
                    <a:pt x="61370" y="92369"/>
                    <a:pt x="59246" y="92907"/>
                    <a:pt x="57092" y="93299"/>
                  </a:cubicBezTo>
                  <a:lnTo>
                    <a:pt x="55194" y="93299"/>
                  </a:lnTo>
                  <a:cubicBezTo>
                    <a:pt x="50454" y="93959"/>
                    <a:pt x="45633" y="93766"/>
                    <a:pt x="40960" y="92730"/>
                  </a:cubicBezTo>
                  <a:lnTo>
                    <a:pt x="39632" y="92730"/>
                  </a:lnTo>
                  <a:lnTo>
                    <a:pt x="38873" y="92730"/>
                  </a:lnTo>
                  <a:cubicBezTo>
                    <a:pt x="31811" y="91054"/>
                    <a:pt x="25285" y="87630"/>
                    <a:pt x="19894" y="82773"/>
                  </a:cubicBezTo>
                  <a:lnTo>
                    <a:pt x="18186" y="80308"/>
                  </a:lnTo>
                  <a:cubicBezTo>
                    <a:pt x="8138" y="69864"/>
                    <a:pt x="3880" y="55146"/>
                    <a:pt x="6799" y="40955"/>
                  </a:cubicBezTo>
                  <a:cubicBezTo>
                    <a:pt x="7445" y="37688"/>
                    <a:pt x="8464" y="34506"/>
                    <a:pt x="9836" y="31472"/>
                  </a:cubicBezTo>
                  <a:cubicBezTo>
                    <a:pt x="17058" y="15863"/>
                    <a:pt x="32671" y="5843"/>
                    <a:pt x="49880" y="5774"/>
                  </a:cubicBezTo>
                  <a:lnTo>
                    <a:pt x="53107" y="5774"/>
                  </a:lnTo>
                  <a:cubicBezTo>
                    <a:pt x="54989" y="5893"/>
                    <a:pt x="56860" y="6147"/>
                    <a:pt x="58705" y="6533"/>
                  </a:cubicBezTo>
                  <a:lnTo>
                    <a:pt x="62786" y="7576"/>
                  </a:lnTo>
                  <a:cubicBezTo>
                    <a:pt x="64593" y="8140"/>
                    <a:pt x="66367" y="8805"/>
                    <a:pt x="68100" y="9567"/>
                  </a:cubicBezTo>
                  <a:cubicBezTo>
                    <a:pt x="69428" y="10231"/>
                    <a:pt x="70757" y="10895"/>
                    <a:pt x="71991" y="11653"/>
                  </a:cubicBezTo>
                  <a:cubicBezTo>
                    <a:pt x="88439" y="21178"/>
                    <a:pt x="96870" y="40211"/>
                    <a:pt x="92867" y="58782"/>
                  </a:cubicBezTo>
                  <a:close/>
                </a:path>
              </a:pathLst>
            </a:custGeom>
            <a:solidFill>
              <a:srgbClr val="FFFFFF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="" xmlns:a16="http://schemas.microsoft.com/office/drawing/2014/main" id="{5930A26A-DC46-574F-A9BB-CD6D5259E615}"/>
                </a:ext>
              </a:extLst>
            </p:cNvPr>
            <p:cNvSpPr/>
            <p:nvPr/>
          </p:nvSpPr>
          <p:spPr>
            <a:xfrm>
              <a:off x="5831273" y="2675428"/>
              <a:ext cx="69860" cy="18803"/>
            </a:xfrm>
            <a:custGeom>
              <a:avLst/>
              <a:gdLst>
                <a:gd name="connsiteX0" fmla="*/ 2346 w 69860"/>
                <a:gd name="connsiteY0" fmla="*/ 18665 h 18803"/>
                <a:gd name="connsiteX1" fmla="*/ 1303 w 69860"/>
                <a:gd name="connsiteY1" fmla="*/ 18665 h 18803"/>
                <a:gd name="connsiteX2" fmla="*/ 449 w 69860"/>
                <a:gd name="connsiteY2" fmla="*/ 14587 h 18803"/>
                <a:gd name="connsiteX3" fmla="*/ 68392 w 69860"/>
                <a:gd name="connsiteY3" fmla="*/ 11743 h 18803"/>
                <a:gd name="connsiteX4" fmla="*/ 69504 w 69860"/>
                <a:gd name="connsiteY4" fmla="*/ 15609 h 18803"/>
                <a:gd name="connsiteX5" fmla="*/ 69436 w 69860"/>
                <a:gd name="connsiteY5" fmla="*/ 15725 h 18803"/>
                <a:gd name="connsiteX6" fmla="*/ 65419 w 69860"/>
                <a:gd name="connsiteY6" fmla="*/ 16806 h 18803"/>
                <a:gd name="connsiteX7" fmla="*/ 65355 w 69860"/>
                <a:gd name="connsiteY7" fmla="*/ 16768 h 18803"/>
                <a:gd name="connsiteX8" fmla="*/ 5383 w 69860"/>
                <a:gd name="connsiteY8" fmla="*/ 17811 h 18803"/>
                <a:gd name="connsiteX9" fmla="*/ 2346 w 69860"/>
                <a:gd name="connsiteY9" fmla="*/ 18665 h 18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9860" h="18803">
                  <a:moveTo>
                    <a:pt x="2346" y="18665"/>
                  </a:moveTo>
                  <a:lnTo>
                    <a:pt x="1303" y="18665"/>
                  </a:lnTo>
                  <a:cubicBezTo>
                    <a:pt x="-18" y="17747"/>
                    <a:pt x="-393" y="15958"/>
                    <a:pt x="449" y="14587"/>
                  </a:cubicBezTo>
                  <a:cubicBezTo>
                    <a:pt x="20281" y="-16326"/>
                    <a:pt x="67918" y="11458"/>
                    <a:pt x="68392" y="11743"/>
                  </a:cubicBezTo>
                  <a:cubicBezTo>
                    <a:pt x="69768" y="12504"/>
                    <a:pt x="70265" y="14235"/>
                    <a:pt x="69504" y="15609"/>
                  </a:cubicBezTo>
                  <a:cubicBezTo>
                    <a:pt x="69482" y="15648"/>
                    <a:pt x="69459" y="15687"/>
                    <a:pt x="69436" y="15725"/>
                  </a:cubicBezTo>
                  <a:cubicBezTo>
                    <a:pt x="68625" y="17132"/>
                    <a:pt x="66827" y="17616"/>
                    <a:pt x="65419" y="16806"/>
                  </a:cubicBezTo>
                  <a:cubicBezTo>
                    <a:pt x="65397" y="16794"/>
                    <a:pt x="65376" y="16781"/>
                    <a:pt x="65355" y="16768"/>
                  </a:cubicBezTo>
                  <a:cubicBezTo>
                    <a:pt x="65355" y="16768"/>
                    <a:pt x="22179" y="-8361"/>
                    <a:pt x="5383" y="17811"/>
                  </a:cubicBezTo>
                  <a:cubicBezTo>
                    <a:pt x="4635" y="18682"/>
                    <a:pt x="3438" y="19018"/>
                    <a:pt x="2346" y="18665"/>
                  </a:cubicBezTo>
                  <a:close/>
                </a:path>
              </a:pathLst>
            </a:custGeom>
            <a:solidFill>
              <a:srgbClr val="FFFFFF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="" xmlns:a16="http://schemas.microsoft.com/office/drawing/2014/main" id="{35CE11AA-0C91-2548-A6DB-B1B468CF7FEE}"/>
                </a:ext>
              </a:extLst>
            </p:cNvPr>
            <p:cNvSpPr/>
            <p:nvPr/>
          </p:nvSpPr>
          <p:spPr>
            <a:xfrm>
              <a:off x="5987489" y="2699326"/>
              <a:ext cx="29343" cy="13767"/>
            </a:xfrm>
            <a:custGeom>
              <a:avLst/>
              <a:gdLst>
                <a:gd name="connsiteX0" fmla="*/ 25858 w 29343"/>
                <a:gd name="connsiteY0" fmla="*/ 13732 h 13767"/>
                <a:gd name="connsiteX1" fmla="*/ 23960 w 29343"/>
                <a:gd name="connsiteY1" fmla="*/ 12405 h 13767"/>
                <a:gd name="connsiteX2" fmla="*/ 3938 w 29343"/>
                <a:gd name="connsiteY2" fmla="*/ 7094 h 13767"/>
                <a:gd name="connsiteX3" fmla="*/ 142 w 29343"/>
                <a:gd name="connsiteY3" fmla="*/ 5198 h 13767"/>
                <a:gd name="connsiteX4" fmla="*/ 2040 w 29343"/>
                <a:gd name="connsiteY4" fmla="*/ 1500 h 13767"/>
                <a:gd name="connsiteX5" fmla="*/ 28895 w 29343"/>
                <a:gd name="connsiteY5" fmla="*/ 9181 h 13767"/>
                <a:gd name="connsiteX6" fmla="*/ 28041 w 29343"/>
                <a:gd name="connsiteY6" fmla="*/ 13258 h 13767"/>
                <a:gd name="connsiteX7" fmla="*/ 25858 w 29343"/>
                <a:gd name="connsiteY7" fmla="*/ 13732 h 1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343" h="13767">
                  <a:moveTo>
                    <a:pt x="25858" y="13732"/>
                  </a:moveTo>
                  <a:cubicBezTo>
                    <a:pt x="25087" y="13532"/>
                    <a:pt x="24413" y="13061"/>
                    <a:pt x="23960" y="12405"/>
                  </a:cubicBezTo>
                  <a:cubicBezTo>
                    <a:pt x="17603" y="2922"/>
                    <a:pt x="4033" y="7000"/>
                    <a:pt x="3938" y="7094"/>
                  </a:cubicBezTo>
                  <a:cubicBezTo>
                    <a:pt x="2372" y="7546"/>
                    <a:pt x="721" y="6721"/>
                    <a:pt x="142" y="5198"/>
                  </a:cubicBezTo>
                  <a:cubicBezTo>
                    <a:pt x="-355" y="3653"/>
                    <a:pt x="494" y="1998"/>
                    <a:pt x="2040" y="1500"/>
                  </a:cubicBezTo>
                  <a:cubicBezTo>
                    <a:pt x="11707" y="-2132"/>
                    <a:pt x="22614" y="987"/>
                    <a:pt x="28895" y="9181"/>
                  </a:cubicBezTo>
                  <a:cubicBezTo>
                    <a:pt x="29736" y="10551"/>
                    <a:pt x="29362" y="12340"/>
                    <a:pt x="28041" y="13258"/>
                  </a:cubicBezTo>
                  <a:cubicBezTo>
                    <a:pt x="27396" y="13679"/>
                    <a:pt x="26619" y="13848"/>
                    <a:pt x="25858" y="13732"/>
                  </a:cubicBezTo>
                  <a:close/>
                </a:path>
              </a:pathLst>
            </a:custGeom>
            <a:solidFill>
              <a:srgbClr val="FFFFFF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="" xmlns:a16="http://schemas.microsoft.com/office/drawing/2014/main" id="{5CC7BD22-D317-734B-9C0A-A39CE2438CC0}"/>
                </a:ext>
              </a:extLst>
            </p:cNvPr>
            <p:cNvSpPr/>
            <p:nvPr/>
          </p:nvSpPr>
          <p:spPr>
            <a:xfrm>
              <a:off x="6028725" y="2745277"/>
              <a:ext cx="26565" cy="21832"/>
            </a:xfrm>
            <a:custGeom>
              <a:avLst/>
              <a:gdLst>
                <a:gd name="connsiteX0" fmla="*/ 26565 w 26565"/>
                <a:gd name="connsiteY0" fmla="*/ 875 h 21832"/>
                <a:gd name="connsiteX1" fmla="*/ 22200 w 26565"/>
                <a:gd name="connsiteY1" fmla="*/ 21832 h 21832"/>
                <a:gd name="connsiteX2" fmla="*/ 90 w 26565"/>
                <a:gd name="connsiteY2" fmla="*/ 6375 h 21832"/>
                <a:gd name="connsiteX3" fmla="*/ 26565 w 26565"/>
                <a:gd name="connsiteY3" fmla="*/ 875 h 2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565" h="21832">
                  <a:moveTo>
                    <a:pt x="26565" y="875"/>
                  </a:moveTo>
                  <a:cubicBezTo>
                    <a:pt x="25047" y="8272"/>
                    <a:pt x="23624" y="15194"/>
                    <a:pt x="22200" y="21832"/>
                  </a:cubicBezTo>
                  <a:cubicBezTo>
                    <a:pt x="8725" y="18513"/>
                    <a:pt x="-1049" y="11875"/>
                    <a:pt x="90" y="6375"/>
                  </a:cubicBezTo>
                  <a:cubicBezTo>
                    <a:pt x="1229" y="875"/>
                    <a:pt x="12901" y="-1400"/>
                    <a:pt x="26565" y="875"/>
                  </a:cubicBezTo>
                  <a:close/>
                </a:path>
              </a:pathLst>
            </a:custGeom>
            <a:solidFill>
              <a:srgbClr val="EB996E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 134">
              <a:extLst>
                <a:ext uri="{FF2B5EF4-FFF2-40B4-BE49-F238E27FC236}">
                  <a16:creationId xmlns="" xmlns:a16="http://schemas.microsoft.com/office/drawing/2014/main" id="{6549C28C-60A6-6640-865B-42B7F898BD65}"/>
                </a:ext>
              </a:extLst>
            </p:cNvPr>
            <p:cNvSpPr/>
            <p:nvPr/>
          </p:nvSpPr>
          <p:spPr>
            <a:xfrm>
              <a:off x="5946404" y="2690860"/>
              <a:ext cx="17327" cy="29127"/>
            </a:xfrm>
            <a:custGeom>
              <a:avLst/>
              <a:gdLst>
                <a:gd name="connsiteX0" fmla="*/ 16745 w 17327"/>
                <a:gd name="connsiteY0" fmla="*/ 16224 h 29127"/>
                <a:gd name="connsiteX1" fmla="*/ 5642 w 17327"/>
                <a:gd name="connsiteY1" fmla="*/ 29025 h 29127"/>
                <a:gd name="connsiteX2" fmla="*/ 518 w 17327"/>
                <a:gd name="connsiteY2" fmla="*/ 12905 h 29127"/>
                <a:gd name="connsiteX3" fmla="*/ 11526 w 17327"/>
                <a:gd name="connsiteY3" fmla="*/ 103 h 29127"/>
                <a:gd name="connsiteX4" fmla="*/ 16745 w 17327"/>
                <a:gd name="connsiteY4" fmla="*/ 16224 h 29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27" h="29127">
                  <a:moveTo>
                    <a:pt x="16745" y="16224"/>
                  </a:moveTo>
                  <a:cubicBezTo>
                    <a:pt x="15037" y="24189"/>
                    <a:pt x="10102" y="29974"/>
                    <a:pt x="5642" y="29025"/>
                  </a:cubicBezTo>
                  <a:cubicBezTo>
                    <a:pt x="1182" y="28077"/>
                    <a:pt x="-1095" y="20965"/>
                    <a:pt x="518" y="12905"/>
                  </a:cubicBezTo>
                  <a:cubicBezTo>
                    <a:pt x="2131" y="4845"/>
                    <a:pt x="7066" y="-845"/>
                    <a:pt x="11526" y="103"/>
                  </a:cubicBezTo>
                  <a:cubicBezTo>
                    <a:pt x="15986" y="1051"/>
                    <a:pt x="18548" y="8258"/>
                    <a:pt x="16745" y="16224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 135">
              <a:extLst>
                <a:ext uri="{FF2B5EF4-FFF2-40B4-BE49-F238E27FC236}">
                  <a16:creationId xmlns="" xmlns:a16="http://schemas.microsoft.com/office/drawing/2014/main" id="{BC1DE060-DFC3-BF4F-89DE-3124F7B376F3}"/>
                </a:ext>
              </a:extLst>
            </p:cNvPr>
            <p:cNvSpPr/>
            <p:nvPr/>
          </p:nvSpPr>
          <p:spPr>
            <a:xfrm>
              <a:off x="6025724" y="2706886"/>
              <a:ext cx="17262" cy="29127"/>
            </a:xfrm>
            <a:custGeom>
              <a:avLst/>
              <a:gdLst>
                <a:gd name="connsiteX0" fmla="*/ 16755 w 17262"/>
                <a:gd name="connsiteY0" fmla="*/ 16224 h 29127"/>
                <a:gd name="connsiteX1" fmla="*/ 5653 w 17262"/>
                <a:gd name="connsiteY1" fmla="*/ 29025 h 29127"/>
                <a:gd name="connsiteX2" fmla="*/ 529 w 17262"/>
                <a:gd name="connsiteY2" fmla="*/ 12905 h 29127"/>
                <a:gd name="connsiteX3" fmla="*/ 11536 w 17262"/>
                <a:gd name="connsiteY3" fmla="*/ 103 h 29127"/>
                <a:gd name="connsiteX4" fmla="*/ 16755 w 17262"/>
                <a:gd name="connsiteY4" fmla="*/ 16224 h 29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62" h="29127">
                  <a:moveTo>
                    <a:pt x="16755" y="16224"/>
                  </a:moveTo>
                  <a:cubicBezTo>
                    <a:pt x="15142" y="24189"/>
                    <a:pt x="10208" y="29974"/>
                    <a:pt x="5653" y="29025"/>
                  </a:cubicBezTo>
                  <a:cubicBezTo>
                    <a:pt x="1098" y="28077"/>
                    <a:pt x="-1084" y="20965"/>
                    <a:pt x="529" y="12905"/>
                  </a:cubicBezTo>
                  <a:cubicBezTo>
                    <a:pt x="2142" y="4845"/>
                    <a:pt x="7076" y="-845"/>
                    <a:pt x="11536" y="103"/>
                  </a:cubicBezTo>
                  <a:cubicBezTo>
                    <a:pt x="15996" y="1051"/>
                    <a:pt x="18369" y="8258"/>
                    <a:pt x="16755" y="16224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 136">
              <a:extLst>
                <a:ext uri="{FF2B5EF4-FFF2-40B4-BE49-F238E27FC236}">
                  <a16:creationId xmlns="" xmlns:a16="http://schemas.microsoft.com/office/drawing/2014/main" id="{CE05C861-D44E-F84B-95EB-3040171472C1}"/>
                </a:ext>
              </a:extLst>
            </p:cNvPr>
            <p:cNvSpPr/>
            <p:nvPr/>
          </p:nvSpPr>
          <p:spPr>
            <a:xfrm>
              <a:off x="5985923" y="2701266"/>
              <a:ext cx="25635" cy="43940"/>
            </a:xfrm>
            <a:custGeom>
              <a:avLst/>
              <a:gdLst>
                <a:gd name="connsiteX0" fmla="*/ 15658 w 25635"/>
                <a:gd name="connsiteY0" fmla="*/ 43275 h 43940"/>
                <a:gd name="connsiteX1" fmla="*/ 22490 w 25635"/>
                <a:gd name="connsiteY1" fmla="*/ 43939 h 43940"/>
                <a:gd name="connsiteX2" fmla="*/ 24863 w 25635"/>
                <a:gd name="connsiteY2" fmla="*/ 42706 h 43940"/>
                <a:gd name="connsiteX3" fmla="*/ 25622 w 25635"/>
                <a:gd name="connsiteY3" fmla="*/ 40241 h 43940"/>
                <a:gd name="connsiteX4" fmla="*/ 20497 w 25635"/>
                <a:gd name="connsiteY4" fmla="*/ 2879 h 43940"/>
                <a:gd name="connsiteX5" fmla="*/ 16702 w 25635"/>
                <a:gd name="connsiteY5" fmla="*/ 34 h 43940"/>
                <a:gd name="connsiteX6" fmla="*/ 13855 w 25635"/>
                <a:gd name="connsiteY6" fmla="*/ 3827 h 43940"/>
                <a:gd name="connsiteX7" fmla="*/ 18410 w 25635"/>
                <a:gd name="connsiteY7" fmla="*/ 37017 h 43940"/>
                <a:gd name="connsiteX8" fmla="*/ 5694 w 25635"/>
                <a:gd name="connsiteY8" fmla="*/ 31327 h 43940"/>
                <a:gd name="connsiteX9" fmla="*/ 949 w 25635"/>
                <a:gd name="connsiteY9" fmla="*/ 31327 h 43940"/>
                <a:gd name="connsiteX10" fmla="*/ 949 w 25635"/>
                <a:gd name="connsiteY10" fmla="*/ 35973 h 43940"/>
                <a:gd name="connsiteX11" fmla="*/ 15658 w 25635"/>
                <a:gd name="connsiteY11" fmla="*/ 43275 h 43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635" h="43940">
                  <a:moveTo>
                    <a:pt x="15658" y="43275"/>
                  </a:moveTo>
                  <a:cubicBezTo>
                    <a:pt x="17905" y="43739"/>
                    <a:pt x="20196" y="43962"/>
                    <a:pt x="22490" y="43939"/>
                  </a:cubicBezTo>
                  <a:cubicBezTo>
                    <a:pt x="23426" y="43903"/>
                    <a:pt x="24296" y="43451"/>
                    <a:pt x="24863" y="42706"/>
                  </a:cubicBezTo>
                  <a:cubicBezTo>
                    <a:pt x="25429" y="42015"/>
                    <a:pt x="25701" y="41130"/>
                    <a:pt x="25622" y="40241"/>
                  </a:cubicBezTo>
                  <a:lnTo>
                    <a:pt x="20497" y="2879"/>
                  </a:lnTo>
                  <a:cubicBezTo>
                    <a:pt x="20235" y="1046"/>
                    <a:pt x="18536" y="-228"/>
                    <a:pt x="16702" y="34"/>
                  </a:cubicBezTo>
                  <a:cubicBezTo>
                    <a:pt x="14867" y="296"/>
                    <a:pt x="13593" y="1994"/>
                    <a:pt x="13855" y="3827"/>
                  </a:cubicBezTo>
                  <a:lnTo>
                    <a:pt x="18410" y="37017"/>
                  </a:lnTo>
                  <a:cubicBezTo>
                    <a:pt x="13738" y="36293"/>
                    <a:pt x="9346" y="34328"/>
                    <a:pt x="5694" y="31327"/>
                  </a:cubicBezTo>
                  <a:cubicBezTo>
                    <a:pt x="4370" y="30050"/>
                    <a:pt x="2273" y="30050"/>
                    <a:pt x="949" y="31327"/>
                  </a:cubicBezTo>
                  <a:cubicBezTo>
                    <a:pt x="-316" y="32617"/>
                    <a:pt x="-316" y="34683"/>
                    <a:pt x="949" y="35973"/>
                  </a:cubicBezTo>
                  <a:cubicBezTo>
                    <a:pt x="5142" y="39631"/>
                    <a:pt x="10208" y="42146"/>
                    <a:pt x="15658" y="43275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 137">
              <a:extLst>
                <a:ext uri="{FF2B5EF4-FFF2-40B4-BE49-F238E27FC236}">
                  <a16:creationId xmlns="" xmlns:a16="http://schemas.microsoft.com/office/drawing/2014/main" id="{3AD9299E-EECA-D14D-B519-995A0E10428C}"/>
                </a:ext>
              </a:extLst>
            </p:cNvPr>
            <p:cNvSpPr/>
            <p:nvPr/>
          </p:nvSpPr>
          <p:spPr>
            <a:xfrm>
              <a:off x="5821663" y="2770997"/>
              <a:ext cx="32643" cy="27120"/>
            </a:xfrm>
            <a:custGeom>
              <a:avLst/>
              <a:gdLst>
                <a:gd name="connsiteX0" fmla="*/ 32643 w 32643"/>
                <a:gd name="connsiteY0" fmla="*/ 0 h 27120"/>
                <a:gd name="connsiteX1" fmla="*/ 0 w 32643"/>
                <a:gd name="connsiteY1" fmla="*/ 27120 h 27120"/>
                <a:gd name="connsiteX2" fmla="*/ 0 w 32643"/>
                <a:gd name="connsiteY2" fmla="*/ 27120 h 27120"/>
                <a:gd name="connsiteX3" fmla="*/ 0 w 32643"/>
                <a:gd name="connsiteY3" fmla="*/ 9862 h 27120"/>
                <a:gd name="connsiteX4" fmla="*/ 32643 w 32643"/>
                <a:gd name="connsiteY4" fmla="*/ 0 h 2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643" h="27120">
                  <a:moveTo>
                    <a:pt x="32643" y="0"/>
                  </a:moveTo>
                  <a:cubicBezTo>
                    <a:pt x="32074" y="853"/>
                    <a:pt x="16606" y="23043"/>
                    <a:pt x="0" y="27120"/>
                  </a:cubicBezTo>
                  <a:lnTo>
                    <a:pt x="0" y="27120"/>
                  </a:lnTo>
                  <a:cubicBezTo>
                    <a:pt x="0" y="21241"/>
                    <a:pt x="0" y="15552"/>
                    <a:pt x="0" y="9862"/>
                  </a:cubicBezTo>
                  <a:cubicBezTo>
                    <a:pt x="11586" y="9665"/>
                    <a:pt x="22889" y="6251"/>
                    <a:pt x="32643" y="0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 138">
              <a:extLst>
                <a:ext uri="{FF2B5EF4-FFF2-40B4-BE49-F238E27FC236}">
                  <a16:creationId xmlns="" xmlns:a16="http://schemas.microsoft.com/office/drawing/2014/main" id="{902B9AC9-D9C8-5345-B8D5-972D40F1BD71}"/>
                </a:ext>
              </a:extLst>
            </p:cNvPr>
            <p:cNvSpPr/>
            <p:nvPr/>
          </p:nvSpPr>
          <p:spPr>
            <a:xfrm>
              <a:off x="5786843" y="2682969"/>
              <a:ext cx="64047" cy="98176"/>
            </a:xfrm>
            <a:custGeom>
              <a:avLst/>
              <a:gdLst>
                <a:gd name="connsiteX0" fmla="*/ 64047 w 64047"/>
                <a:gd name="connsiteY0" fmla="*/ 29520 h 98176"/>
                <a:gd name="connsiteX1" fmla="*/ 10527 w 64047"/>
                <a:gd name="connsiteY1" fmla="*/ 9133 h 98176"/>
                <a:gd name="connsiteX2" fmla="*/ 50667 w 64047"/>
                <a:gd name="connsiteY2" fmla="*/ 95804 h 98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047" h="98176">
                  <a:moveTo>
                    <a:pt x="64047" y="29520"/>
                  </a:moveTo>
                  <a:cubicBezTo>
                    <a:pt x="64047" y="29520"/>
                    <a:pt x="40798" y="-19884"/>
                    <a:pt x="10527" y="9133"/>
                  </a:cubicBezTo>
                  <a:cubicBezTo>
                    <a:pt x="-14430" y="33029"/>
                    <a:pt x="7396" y="112873"/>
                    <a:pt x="50667" y="95804"/>
                  </a:cubicBezTo>
                  <a:close/>
                </a:path>
              </a:pathLst>
            </a:custGeom>
            <a:solidFill>
              <a:srgbClr val="FFBE9D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 139">
              <a:extLst>
                <a:ext uri="{FF2B5EF4-FFF2-40B4-BE49-F238E27FC236}">
                  <a16:creationId xmlns="" xmlns:a16="http://schemas.microsoft.com/office/drawing/2014/main" id="{F5182404-7699-7245-852C-28D2AFD8D965}"/>
                </a:ext>
              </a:extLst>
            </p:cNvPr>
            <p:cNvSpPr/>
            <p:nvPr/>
          </p:nvSpPr>
          <p:spPr>
            <a:xfrm>
              <a:off x="5764278" y="2754403"/>
              <a:ext cx="82041" cy="81193"/>
            </a:xfrm>
            <a:custGeom>
              <a:avLst/>
              <a:gdLst>
                <a:gd name="connsiteX0" fmla="*/ 29296 w 82041"/>
                <a:gd name="connsiteY0" fmla="*/ 664 h 81193"/>
                <a:gd name="connsiteX1" fmla="*/ 828 w 82041"/>
                <a:gd name="connsiteY1" fmla="*/ 32051 h 81193"/>
                <a:gd name="connsiteX2" fmla="*/ 32855 w 82041"/>
                <a:gd name="connsiteY2" fmla="*/ 80366 h 81193"/>
                <a:gd name="connsiteX3" fmla="*/ 81203 w 82041"/>
                <a:gd name="connsiteY3" fmla="*/ 48362 h 81193"/>
                <a:gd name="connsiteX4" fmla="*/ 49247 w 82041"/>
                <a:gd name="connsiteY4" fmla="*/ 24 h 81193"/>
                <a:gd name="connsiteX5" fmla="*/ 49129 w 82041"/>
                <a:gd name="connsiteY5" fmla="*/ 0 h 81193"/>
                <a:gd name="connsiteX6" fmla="*/ 49129 w 82041"/>
                <a:gd name="connsiteY6" fmla="*/ 0 h 81193"/>
                <a:gd name="connsiteX7" fmla="*/ 50268 w 82041"/>
                <a:gd name="connsiteY7" fmla="*/ 6733 h 81193"/>
                <a:gd name="connsiteX8" fmla="*/ 62319 w 82041"/>
                <a:gd name="connsiteY8" fmla="*/ 12612 h 81193"/>
                <a:gd name="connsiteX9" fmla="*/ 68874 w 82041"/>
                <a:gd name="connsiteY9" fmla="*/ 61120 h 81193"/>
                <a:gd name="connsiteX10" fmla="*/ 20332 w 82041"/>
                <a:gd name="connsiteY10" fmla="*/ 67670 h 81193"/>
                <a:gd name="connsiteX11" fmla="*/ 7376 w 82041"/>
                <a:gd name="connsiteY11" fmla="*/ 33284 h 81193"/>
                <a:gd name="connsiteX12" fmla="*/ 32902 w 82041"/>
                <a:gd name="connsiteY12" fmla="*/ 7017 h 81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041" h="81193">
                  <a:moveTo>
                    <a:pt x="29296" y="664"/>
                  </a:moveTo>
                  <a:cubicBezTo>
                    <a:pt x="14988" y="5463"/>
                    <a:pt x="4205" y="17351"/>
                    <a:pt x="828" y="32051"/>
                  </a:cubicBezTo>
                  <a:cubicBezTo>
                    <a:pt x="-3679" y="54231"/>
                    <a:pt x="10660" y="75862"/>
                    <a:pt x="32855" y="80366"/>
                  </a:cubicBezTo>
                  <a:cubicBezTo>
                    <a:pt x="55050" y="84870"/>
                    <a:pt x="76696" y="70541"/>
                    <a:pt x="81203" y="48362"/>
                  </a:cubicBezTo>
                  <a:cubicBezTo>
                    <a:pt x="85736" y="26195"/>
                    <a:pt x="71429" y="4554"/>
                    <a:pt x="49247" y="24"/>
                  </a:cubicBezTo>
                  <a:cubicBezTo>
                    <a:pt x="49208" y="16"/>
                    <a:pt x="49168" y="8"/>
                    <a:pt x="49129" y="0"/>
                  </a:cubicBezTo>
                  <a:lnTo>
                    <a:pt x="49129" y="0"/>
                  </a:lnTo>
                  <a:cubicBezTo>
                    <a:pt x="48236" y="2282"/>
                    <a:pt x="48674" y="4871"/>
                    <a:pt x="50268" y="6733"/>
                  </a:cubicBezTo>
                  <a:cubicBezTo>
                    <a:pt x="54636" y="7873"/>
                    <a:pt x="58733" y="9871"/>
                    <a:pt x="62319" y="12612"/>
                  </a:cubicBezTo>
                  <a:cubicBezTo>
                    <a:pt x="77534" y="24198"/>
                    <a:pt x="80468" y="45916"/>
                    <a:pt x="68874" y="61120"/>
                  </a:cubicBezTo>
                  <a:cubicBezTo>
                    <a:pt x="57279" y="76324"/>
                    <a:pt x="35546" y="79257"/>
                    <a:pt x="20332" y="67670"/>
                  </a:cubicBezTo>
                  <a:cubicBezTo>
                    <a:pt x="9779" y="59634"/>
                    <a:pt x="4747" y="46280"/>
                    <a:pt x="7376" y="33284"/>
                  </a:cubicBezTo>
                  <a:cubicBezTo>
                    <a:pt x="9937" y="20254"/>
                    <a:pt x="19943" y="9957"/>
                    <a:pt x="32902" y="7017"/>
                  </a:cubicBezTo>
                  <a:close/>
                </a:path>
              </a:pathLst>
            </a:custGeom>
            <a:solidFill>
              <a:srgbClr val="FFB02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="" xmlns:a16="http://schemas.microsoft.com/office/drawing/2014/main" id="{5973C597-98B6-7E49-BB6B-6D12CFA41D88}"/>
                </a:ext>
              </a:extLst>
            </p:cNvPr>
            <p:cNvSpPr/>
            <p:nvPr/>
          </p:nvSpPr>
          <p:spPr>
            <a:xfrm>
              <a:off x="5808224" y="2704428"/>
              <a:ext cx="31443" cy="60507"/>
            </a:xfrm>
            <a:custGeom>
              <a:avLst/>
              <a:gdLst>
                <a:gd name="connsiteX0" fmla="*/ 27484 w 31443"/>
                <a:gd name="connsiteY0" fmla="*/ 60500 h 60507"/>
                <a:gd name="connsiteX1" fmla="*/ 27484 w 31443"/>
                <a:gd name="connsiteY1" fmla="*/ 60500 h 60507"/>
                <a:gd name="connsiteX2" fmla="*/ 31185 w 31443"/>
                <a:gd name="connsiteY2" fmla="*/ 57466 h 60507"/>
                <a:gd name="connsiteX3" fmla="*/ 5184 w 31443"/>
                <a:gd name="connsiteY3" fmla="*/ 570 h 60507"/>
                <a:gd name="connsiteX4" fmla="*/ 572 w 31443"/>
                <a:gd name="connsiteY4" fmla="*/ 1460 h 60507"/>
                <a:gd name="connsiteX5" fmla="*/ 534 w 31443"/>
                <a:gd name="connsiteY5" fmla="*/ 1518 h 60507"/>
                <a:gd name="connsiteX6" fmla="*/ 1483 w 31443"/>
                <a:gd name="connsiteY6" fmla="*/ 6165 h 60507"/>
                <a:gd name="connsiteX7" fmla="*/ 1483 w 31443"/>
                <a:gd name="connsiteY7" fmla="*/ 6165 h 60507"/>
                <a:gd name="connsiteX8" fmla="*/ 24447 w 31443"/>
                <a:gd name="connsiteY8" fmla="*/ 56897 h 60507"/>
                <a:gd name="connsiteX9" fmla="*/ 27459 w 31443"/>
                <a:gd name="connsiteY9" fmla="*/ 60498 h 60507"/>
                <a:gd name="connsiteX10" fmla="*/ 27484 w 31443"/>
                <a:gd name="connsiteY10" fmla="*/ 60500 h 60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43" h="60507">
                  <a:moveTo>
                    <a:pt x="27484" y="60500"/>
                  </a:moveTo>
                  <a:lnTo>
                    <a:pt x="27484" y="60500"/>
                  </a:lnTo>
                  <a:cubicBezTo>
                    <a:pt x="29323" y="60616"/>
                    <a:pt x="30939" y="59291"/>
                    <a:pt x="31185" y="57466"/>
                  </a:cubicBezTo>
                  <a:cubicBezTo>
                    <a:pt x="33204" y="35239"/>
                    <a:pt x="23316" y="13601"/>
                    <a:pt x="5184" y="570"/>
                  </a:cubicBezTo>
                  <a:cubicBezTo>
                    <a:pt x="3664" y="-457"/>
                    <a:pt x="1600" y="-58"/>
                    <a:pt x="572" y="1460"/>
                  </a:cubicBezTo>
                  <a:cubicBezTo>
                    <a:pt x="559" y="1479"/>
                    <a:pt x="547" y="1499"/>
                    <a:pt x="534" y="1518"/>
                  </a:cubicBezTo>
                  <a:cubicBezTo>
                    <a:pt x="-453" y="3069"/>
                    <a:pt x="-34" y="5124"/>
                    <a:pt x="1483" y="6165"/>
                  </a:cubicBezTo>
                  <a:lnTo>
                    <a:pt x="1483" y="6165"/>
                  </a:lnTo>
                  <a:cubicBezTo>
                    <a:pt x="17598" y="17810"/>
                    <a:pt x="26335" y="37113"/>
                    <a:pt x="24447" y="56897"/>
                  </a:cubicBezTo>
                  <a:cubicBezTo>
                    <a:pt x="24284" y="58722"/>
                    <a:pt x="25632" y="60335"/>
                    <a:pt x="27459" y="60498"/>
                  </a:cubicBezTo>
                  <a:cubicBezTo>
                    <a:pt x="27468" y="60499"/>
                    <a:pt x="27476" y="60500"/>
                    <a:pt x="27484" y="60500"/>
                  </a:cubicBezTo>
                  <a:close/>
                </a:path>
              </a:pathLst>
            </a:custGeom>
            <a:solidFill>
              <a:srgbClr val="EB996E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="" xmlns:a16="http://schemas.microsoft.com/office/drawing/2014/main" id="{EC4DB47F-AE66-CE4A-BE33-E787D7E6A758}"/>
                </a:ext>
              </a:extLst>
            </p:cNvPr>
            <p:cNvSpPr/>
            <p:nvPr/>
          </p:nvSpPr>
          <p:spPr>
            <a:xfrm>
              <a:off x="5806834" y="2728521"/>
              <a:ext cx="28270" cy="10442"/>
            </a:xfrm>
            <a:custGeom>
              <a:avLst/>
              <a:gdLst>
                <a:gd name="connsiteX0" fmla="*/ 2208 w 28270"/>
                <a:gd name="connsiteY0" fmla="*/ 10235 h 10442"/>
                <a:gd name="connsiteX1" fmla="*/ 4486 w 28270"/>
                <a:gd name="connsiteY1" fmla="*/ 10235 h 10442"/>
                <a:gd name="connsiteX2" fmla="*/ 23464 w 28270"/>
                <a:gd name="connsiteY2" fmla="*/ 7106 h 10442"/>
                <a:gd name="connsiteX3" fmla="*/ 27830 w 28270"/>
                <a:gd name="connsiteY3" fmla="*/ 5780 h 10442"/>
                <a:gd name="connsiteX4" fmla="*/ 27924 w 28270"/>
                <a:gd name="connsiteY4" fmla="*/ 5588 h 10442"/>
                <a:gd name="connsiteX5" fmla="*/ 26424 w 28270"/>
                <a:gd name="connsiteY5" fmla="*/ 1140 h 10442"/>
                <a:gd name="connsiteX6" fmla="*/ 26406 w 28270"/>
                <a:gd name="connsiteY6" fmla="*/ 1131 h 10442"/>
                <a:gd name="connsiteX7" fmla="*/ 1829 w 28270"/>
                <a:gd name="connsiteY7" fmla="*/ 4261 h 10442"/>
                <a:gd name="connsiteX8" fmla="*/ 355 w 28270"/>
                <a:gd name="connsiteY8" fmla="*/ 8718 h 10442"/>
                <a:gd name="connsiteX9" fmla="*/ 405 w 28270"/>
                <a:gd name="connsiteY9" fmla="*/ 8812 h 10442"/>
                <a:gd name="connsiteX10" fmla="*/ 2208 w 28270"/>
                <a:gd name="connsiteY10" fmla="*/ 10235 h 10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270" h="10442">
                  <a:moveTo>
                    <a:pt x="2208" y="10235"/>
                  </a:moveTo>
                  <a:cubicBezTo>
                    <a:pt x="2942" y="10512"/>
                    <a:pt x="3752" y="10512"/>
                    <a:pt x="4486" y="10235"/>
                  </a:cubicBezTo>
                  <a:cubicBezTo>
                    <a:pt x="10199" y="6860"/>
                    <a:pt x="16969" y="5743"/>
                    <a:pt x="23464" y="7106"/>
                  </a:cubicBezTo>
                  <a:cubicBezTo>
                    <a:pt x="25036" y="7944"/>
                    <a:pt x="26991" y="7351"/>
                    <a:pt x="27830" y="5780"/>
                  </a:cubicBezTo>
                  <a:cubicBezTo>
                    <a:pt x="27863" y="5717"/>
                    <a:pt x="27895" y="5653"/>
                    <a:pt x="27924" y="5588"/>
                  </a:cubicBezTo>
                  <a:cubicBezTo>
                    <a:pt x="28739" y="3946"/>
                    <a:pt x="28067" y="1955"/>
                    <a:pt x="26424" y="1140"/>
                  </a:cubicBezTo>
                  <a:cubicBezTo>
                    <a:pt x="26418" y="1137"/>
                    <a:pt x="26412" y="1134"/>
                    <a:pt x="26406" y="1131"/>
                  </a:cubicBezTo>
                  <a:cubicBezTo>
                    <a:pt x="18122" y="-1114"/>
                    <a:pt x="9284" y="11"/>
                    <a:pt x="1829" y="4261"/>
                  </a:cubicBezTo>
                  <a:cubicBezTo>
                    <a:pt x="190" y="5085"/>
                    <a:pt x="-469" y="7080"/>
                    <a:pt x="355" y="8718"/>
                  </a:cubicBezTo>
                  <a:cubicBezTo>
                    <a:pt x="371" y="8750"/>
                    <a:pt x="388" y="8781"/>
                    <a:pt x="405" y="8812"/>
                  </a:cubicBezTo>
                  <a:cubicBezTo>
                    <a:pt x="811" y="9492"/>
                    <a:pt x="1453" y="9998"/>
                    <a:pt x="2208" y="10235"/>
                  </a:cubicBezTo>
                  <a:close/>
                </a:path>
              </a:pathLst>
            </a:custGeom>
            <a:solidFill>
              <a:srgbClr val="EB996E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 142">
              <a:extLst>
                <a:ext uri="{FF2B5EF4-FFF2-40B4-BE49-F238E27FC236}">
                  <a16:creationId xmlns="" xmlns:a16="http://schemas.microsoft.com/office/drawing/2014/main" id="{A7023916-1B75-F942-97A2-67B0C7AFCFC8}"/>
                </a:ext>
              </a:extLst>
            </p:cNvPr>
            <p:cNvSpPr/>
            <p:nvPr/>
          </p:nvSpPr>
          <p:spPr>
            <a:xfrm>
              <a:off x="5831971" y="2605809"/>
              <a:ext cx="49000" cy="129200"/>
            </a:xfrm>
            <a:custGeom>
              <a:avLst/>
              <a:gdLst>
                <a:gd name="connsiteX0" fmla="*/ 49001 w 49000"/>
                <a:gd name="connsiteY0" fmla="*/ 22948 h 129200"/>
                <a:gd name="connsiteX1" fmla="*/ 15978 w 49000"/>
                <a:gd name="connsiteY1" fmla="*/ 125076 h 129200"/>
                <a:gd name="connsiteX2" fmla="*/ 13795 w 49000"/>
                <a:gd name="connsiteY2" fmla="*/ 0 h 12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000" h="129200">
                  <a:moveTo>
                    <a:pt x="49001" y="22948"/>
                  </a:moveTo>
                  <a:cubicBezTo>
                    <a:pt x="49001" y="22948"/>
                    <a:pt x="17686" y="108292"/>
                    <a:pt x="15978" y="125076"/>
                  </a:cubicBezTo>
                  <a:cubicBezTo>
                    <a:pt x="13606" y="148404"/>
                    <a:pt x="-17330" y="68180"/>
                    <a:pt x="13795" y="0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 143">
              <a:extLst>
                <a:ext uri="{FF2B5EF4-FFF2-40B4-BE49-F238E27FC236}">
                  <a16:creationId xmlns="" xmlns:a16="http://schemas.microsoft.com/office/drawing/2014/main" id="{BF6509A6-02E9-5645-8509-66FF252D1EAD}"/>
                </a:ext>
              </a:extLst>
            </p:cNvPr>
            <p:cNvSpPr/>
            <p:nvPr/>
          </p:nvSpPr>
          <p:spPr>
            <a:xfrm>
              <a:off x="5572608" y="3580343"/>
              <a:ext cx="844800" cy="801949"/>
            </a:xfrm>
            <a:custGeom>
              <a:avLst/>
              <a:gdLst>
                <a:gd name="connsiteX0" fmla="*/ 779604 w 844800"/>
                <a:gd name="connsiteY0" fmla="*/ 200464 h 801949"/>
                <a:gd name="connsiteX1" fmla="*/ 710332 w 844800"/>
                <a:gd name="connsiteY1" fmla="*/ 164998 h 801949"/>
                <a:gd name="connsiteX2" fmla="*/ 238048 w 844800"/>
                <a:gd name="connsiteY2" fmla="*/ 63534 h 801949"/>
                <a:gd name="connsiteX3" fmla="*/ 33648 w 844800"/>
                <a:gd name="connsiteY3" fmla="*/ 0 h 801949"/>
                <a:gd name="connsiteX4" fmla="*/ 329715 w 844800"/>
                <a:gd name="connsiteY4" fmla="*/ 378074 h 801949"/>
                <a:gd name="connsiteX5" fmla="*/ 647797 w 844800"/>
                <a:gd name="connsiteY5" fmla="*/ 357307 h 801949"/>
                <a:gd name="connsiteX6" fmla="*/ 663075 w 844800"/>
                <a:gd name="connsiteY6" fmla="*/ 627847 h 801949"/>
                <a:gd name="connsiteX7" fmla="*/ 693061 w 844800"/>
                <a:gd name="connsiteY7" fmla="*/ 801949 h 801949"/>
                <a:gd name="connsiteX8" fmla="*/ 741741 w 844800"/>
                <a:gd name="connsiteY8" fmla="*/ 761553 h 801949"/>
                <a:gd name="connsiteX9" fmla="*/ 842897 w 844800"/>
                <a:gd name="connsiteY9" fmla="*/ 660373 h 801949"/>
                <a:gd name="connsiteX10" fmla="*/ 831605 w 844800"/>
                <a:gd name="connsiteY10" fmla="*/ 328954 h 801949"/>
                <a:gd name="connsiteX11" fmla="*/ 779604 w 844800"/>
                <a:gd name="connsiteY11" fmla="*/ 200464 h 80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4800" h="801949">
                  <a:moveTo>
                    <a:pt x="779604" y="200464"/>
                  </a:moveTo>
                  <a:cubicBezTo>
                    <a:pt x="757397" y="186992"/>
                    <a:pt x="734246" y="175139"/>
                    <a:pt x="710332" y="164998"/>
                  </a:cubicBezTo>
                  <a:cubicBezTo>
                    <a:pt x="602628" y="118533"/>
                    <a:pt x="445200" y="83447"/>
                    <a:pt x="238048" y="63534"/>
                  </a:cubicBezTo>
                  <a:cubicBezTo>
                    <a:pt x="170579" y="52913"/>
                    <a:pt x="49685" y="22284"/>
                    <a:pt x="33648" y="0"/>
                  </a:cubicBezTo>
                  <a:cubicBezTo>
                    <a:pt x="33648" y="0"/>
                    <a:pt x="-147219" y="350195"/>
                    <a:pt x="329715" y="378074"/>
                  </a:cubicBezTo>
                  <a:cubicBezTo>
                    <a:pt x="545028" y="390686"/>
                    <a:pt x="647797" y="357307"/>
                    <a:pt x="647797" y="357307"/>
                  </a:cubicBezTo>
                  <a:cubicBezTo>
                    <a:pt x="647797" y="357307"/>
                    <a:pt x="653016" y="547529"/>
                    <a:pt x="663075" y="627847"/>
                  </a:cubicBezTo>
                  <a:cubicBezTo>
                    <a:pt x="669338" y="678105"/>
                    <a:pt x="683382" y="752924"/>
                    <a:pt x="693061" y="801949"/>
                  </a:cubicBezTo>
                  <a:cubicBezTo>
                    <a:pt x="710463" y="789964"/>
                    <a:pt x="726755" y="776444"/>
                    <a:pt x="741741" y="761553"/>
                  </a:cubicBezTo>
                  <a:lnTo>
                    <a:pt x="842897" y="660373"/>
                  </a:lnTo>
                  <a:cubicBezTo>
                    <a:pt x="846409" y="554167"/>
                    <a:pt x="846314" y="424444"/>
                    <a:pt x="831605" y="328954"/>
                  </a:cubicBezTo>
                  <a:cubicBezTo>
                    <a:pt x="821831" y="265041"/>
                    <a:pt x="805604" y="216489"/>
                    <a:pt x="779604" y="200464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="" xmlns:a16="http://schemas.microsoft.com/office/drawing/2014/main" id="{FA3336D1-5DBA-AB4B-B58A-69E238418B6D}"/>
                </a:ext>
              </a:extLst>
            </p:cNvPr>
            <p:cNvSpPr/>
            <p:nvPr/>
          </p:nvSpPr>
          <p:spPr>
            <a:xfrm>
              <a:off x="5606405" y="3586108"/>
              <a:ext cx="690276" cy="776934"/>
            </a:xfrm>
            <a:custGeom>
              <a:avLst/>
              <a:gdLst>
                <a:gd name="connsiteX0" fmla="*/ 685169 w 690276"/>
                <a:gd name="connsiteY0" fmla="*/ 776934 h 776934"/>
                <a:gd name="connsiteX1" fmla="*/ 680614 w 690276"/>
                <a:gd name="connsiteY1" fmla="*/ 773236 h 776934"/>
                <a:gd name="connsiteX2" fmla="*/ 650723 w 690276"/>
                <a:gd name="connsiteY2" fmla="*/ 474437 h 776934"/>
                <a:gd name="connsiteX3" fmla="*/ 632788 w 690276"/>
                <a:gd name="connsiteY3" fmla="*/ 317310 h 776934"/>
                <a:gd name="connsiteX4" fmla="*/ 550041 w 690276"/>
                <a:gd name="connsiteY4" fmla="*/ 322715 h 776934"/>
                <a:gd name="connsiteX5" fmla="*/ 202732 w 690276"/>
                <a:gd name="connsiteY5" fmla="*/ 325085 h 776934"/>
                <a:gd name="connsiteX6" fmla="*/ 37902 w 690276"/>
                <a:gd name="connsiteY6" fmla="*/ 216224 h 776934"/>
                <a:gd name="connsiteX7" fmla="*/ 6303 w 690276"/>
                <a:gd name="connsiteY7" fmla="*/ 3813 h 776934"/>
                <a:gd name="connsiteX8" fmla="*/ 12091 w 690276"/>
                <a:gd name="connsiteY8" fmla="*/ 114 h 776934"/>
                <a:gd name="connsiteX9" fmla="*/ 15792 w 690276"/>
                <a:gd name="connsiteY9" fmla="*/ 5899 h 776934"/>
                <a:gd name="connsiteX10" fmla="*/ 46253 w 690276"/>
                <a:gd name="connsiteY10" fmla="*/ 211483 h 776934"/>
                <a:gd name="connsiteX11" fmla="*/ 205294 w 690276"/>
                <a:gd name="connsiteY11" fmla="*/ 315792 h 776934"/>
                <a:gd name="connsiteX12" fmla="*/ 548997 w 690276"/>
                <a:gd name="connsiteY12" fmla="*/ 313232 h 776934"/>
                <a:gd name="connsiteX13" fmla="*/ 639431 w 690276"/>
                <a:gd name="connsiteY13" fmla="*/ 310008 h 776934"/>
                <a:gd name="connsiteX14" fmla="*/ 660402 w 690276"/>
                <a:gd name="connsiteY14" fmla="*/ 473584 h 776934"/>
                <a:gd name="connsiteX15" fmla="*/ 690199 w 690276"/>
                <a:gd name="connsiteY15" fmla="*/ 771055 h 776934"/>
                <a:gd name="connsiteX16" fmla="*/ 686498 w 690276"/>
                <a:gd name="connsiteY16" fmla="*/ 776460 h 776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90276" h="776934">
                  <a:moveTo>
                    <a:pt x="685169" y="776934"/>
                  </a:moveTo>
                  <a:cubicBezTo>
                    <a:pt x="682966" y="776936"/>
                    <a:pt x="681064" y="775392"/>
                    <a:pt x="680614" y="773236"/>
                  </a:cubicBezTo>
                  <a:cubicBezTo>
                    <a:pt x="661636" y="681159"/>
                    <a:pt x="655752" y="566514"/>
                    <a:pt x="650723" y="474437"/>
                  </a:cubicBezTo>
                  <a:cubicBezTo>
                    <a:pt x="646548" y="398102"/>
                    <a:pt x="642657" y="326034"/>
                    <a:pt x="632788" y="317310"/>
                  </a:cubicBezTo>
                  <a:cubicBezTo>
                    <a:pt x="624912" y="310292"/>
                    <a:pt x="591889" y="315792"/>
                    <a:pt x="550041" y="322715"/>
                  </a:cubicBezTo>
                  <a:cubicBezTo>
                    <a:pt x="466915" y="336465"/>
                    <a:pt x="341276" y="357326"/>
                    <a:pt x="202732" y="325085"/>
                  </a:cubicBezTo>
                  <a:cubicBezTo>
                    <a:pt x="126817" y="307542"/>
                    <a:pt x="71874" y="270939"/>
                    <a:pt x="37902" y="216224"/>
                  </a:cubicBezTo>
                  <a:cubicBezTo>
                    <a:pt x="-20647" y="121967"/>
                    <a:pt x="6018" y="4951"/>
                    <a:pt x="6303" y="3813"/>
                  </a:cubicBezTo>
                  <a:cubicBezTo>
                    <a:pt x="6879" y="1194"/>
                    <a:pt x="9471" y="-462"/>
                    <a:pt x="12091" y="114"/>
                  </a:cubicBezTo>
                  <a:cubicBezTo>
                    <a:pt x="14712" y="690"/>
                    <a:pt x="16369" y="3280"/>
                    <a:pt x="15792" y="5899"/>
                  </a:cubicBezTo>
                  <a:cubicBezTo>
                    <a:pt x="15792" y="7037"/>
                    <a:pt x="-10303" y="120449"/>
                    <a:pt x="46253" y="211483"/>
                  </a:cubicBezTo>
                  <a:cubicBezTo>
                    <a:pt x="78896" y="263922"/>
                    <a:pt x="132416" y="299198"/>
                    <a:pt x="205294" y="315792"/>
                  </a:cubicBezTo>
                  <a:cubicBezTo>
                    <a:pt x="342130" y="347559"/>
                    <a:pt x="466630" y="326887"/>
                    <a:pt x="548997" y="313232"/>
                  </a:cubicBezTo>
                  <a:cubicBezTo>
                    <a:pt x="598342" y="305077"/>
                    <a:pt x="628138" y="300051"/>
                    <a:pt x="639431" y="310008"/>
                  </a:cubicBezTo>
                  <a:cubicBezTo>
                    <a:pt x="650723" y="319965"/>
                    <a:pt x="654993" y="373447"/>
                    <a:pt x="660402" y="473584"/>
                  </a:cubicBezTo>
                  <a:cubicBezTo>
                    <a:pt x="665431" y="565376"/>
                    <a:pt x="671694" y="679642"/>
                    <a:pt x="690199" y="771055"/>
                  </a:cubicBezTo>
                  <a:cubicBezTo>
                    <a:pt x="690661" y="773567"/>
                    <a:pt x="689008" y="775981"/>
                    <a:pt x="686498" y="776460"/>
                  </a:cubicBezTo>
                  <a:close/>
                </a:path>
              </a:pathLst>
            </a:custGeom>
            <a:solidFill>
              <a:srgbClr val="575759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="" xmlns:a16="http://schemas.microsoft.com/office/drawing/2014/main" id="{C641E726-3684-4647-A1AD-FBCC56EE4888}"/>
                </a:ext>
              </a:extLst>
            </p:cNvPr>
            <p:cNvSpPr/>
            <p:nvPr/>
          </p:nvSpPr>
          <p:spPr>
            <a:xfrm>
              <a:off x="5289597" y="3545447"/>
              <a:ext cx="1590316" cy="87999"/>
            </a:xfrm>
            <a:custGeom>
              <a:avLst/>
              <a:gdLst>
                <a:gd name="connsiteX0" fmla="*/ 1590316 w 1590316"/>
                <a:gd name="connsiteY0" fmla="*/ 29776 h 87999"/>
                <a:gd name="connsiteX1" fmla="*/ 1590316 w 1590316"/>
                <a:gd name="connsiteY1" fmla="*/ 58224 h 87999"/>
                <a:gd name="connsiteX2" fmla="*/ 1568111 w 1590316"/>
                <a:gd name="connsiteY2" fmla="*/ 87999 h 87999"/>
                <a:gd name="connsiteX3" fmla="*/ 22205 w 1590316"/>
                <a:gd name="connsiteY3" fmla="*/ 87999 h 87999"/>
                <a:gd name="connsiteX4" fmla="*/ 0 w 1590316"/>
                <a:gd name="connsiteY4" fmla="*/ 58224 h 87999"/>
                <a:gd name="connsiteX5" fmla="*/ 0 w 1590316"/>
                <a:gd name="connsiteY5" fmla="*/ 29776 h 87999"/>
                <a:gd name="connsiteX6" fmla="*/ 22205 w 1590316"/>
                <a:gd name="connsiteY6" fmla="*/ 0 h 87999"/>
                <a:gd name="connsiteX7" fmla="*/ 1568111 w 1590316"/>
                <a:gd name="connsiteY7" fmla="*/ 0 h 87999"/>
                <a:gd name="connsiteX8" fmla="*/ 1590316 w 1590316"/>
                <a:gd name="connsiteY8" fmla="*/ 29776 h 8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0316" h="87999">
                  <a:moveTo>
                    <a:pt x="1590316" y="29776"/>
                  </a:moveTo>
                  <a:lnTo>
                    <a:pt x="1590316" y="58224"/>
                  </a:lnTo>
                  <a:cubicBezTo>
                    <a:pt x="1590316" y="74629"/>
                    <a:pt x="1580827" y="87999"/>
                    <a:pt x="1568111" y="87999"/>
                  </a:cubicBezTo>
                  <a:lnTo>
                    <a:pt x="22205" y="87999"/>
                  </a:lnTo>
                  <a:cubicBezTo>
                    <a:pt x="9964" y="87999"/>
                    <a:pt x="0" y="74629"/>
                    <a:pt x="0" y="58224"/>
                  </a:cubicBezTo>
                  <a:lnTo>
                    <a:pt x="0" y="29776"/>
                  </a:lnTo>
                  <a:cubicBezTo>
                    <a:pt x="0" y="13371"/>
                    <a:pt x="9964" y="0"/>
                    <a:pt x="22205" y="0"/>
                  </a:cubicBezTo>
                  <a:lnTo>
                    <a:pt x="1568111" y="0"/>
                  </a:lnTo>
                  <a:cubicBezTo>
                    <a:pt x="1580447" y="0"/>
                    <a:pt x="1590316" y="13371"/>
                    <a:pt x="1590316" y="29776"/>
                  </a:cubicBezTo>
                  <a:close/>
                </a:path>
              </a:pathLst>
            </a:custGeom>
            <a:solidFill>
              <a:srgbClr val="00B570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="" xmlns:a16="http://schemas.microsoft.com/office/drawing/2014/main" id="{D8C8791F-7892-5147-A5AC-BCCA02768219}"/>
                </a:ext>
              </a:extLst>
            </p:cNvPr>
            <p:cNvSpPr/>
            <p:nvPr/>
          </p:nvSpPr>
          <p:spPr>
            <a:xfrm>
              <a:off x="5289597" y="3584326"/>
              <a:ext cx="1590411" cy="13086"/>
            </a:xfrm>
            <a:custGeom>
              <a:avLst/>
              <a:gdLst>
                <a:gd name="connsiteX0" fmla="*/ 0 w 1590411"/>
                <a:gd name="connsiteY0" fmla="*/ 0 h 13086"/>
                <a:gd name="connsiteX1" fmla="*/ 1590411 w 1590411"/>
                <a:gd name="connsiteY1" fmla="*/ 0 h 13086"/>
                <a:gd name="connsiteX2" fmla="*/ 1590411 w 1590411"/>
                <a:gd name="connsiteY2" fmla="*/ 13086 h 13086"/>
                <a:gd name="connsiteX3" fmla="*/ 0 w 1590411"/>
                <a:gd name="connsiteY3" fmla="*/ 13086 h 1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90411" h="13086">
                  <a:moveTo>
                    <a:pt x="0" y="0"/>
                  </a:moveTo>
                  <a:lnTo>
                    <a:pt x="1590411" y="0"/>
                  </a:lnTo>
                  <a:lnTo>
                    <a:pt x="1590411" y="13086"/>
                  </a:lnTo>
                  <a:lnTo>
                    <a:pt x="0" y="13086"/>
                  </a:lnTo>
                  <a:close/>
                </a:path>
              </a:pathLst>
            </a:custGeom>
            <a:solidFill>
              <a:srgbClr val="007D55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="" xmlns:a16="http://schemas.microsoft.com/office/drawing/2014/main" id="{29AC2430-46F5-6247-8E96-0BB2BABFC9D4}"/>
                </a:ext>
              </a:extLst>
            </p:cNvPr>
            <p:cNvSpPr/>
            <p:nvPr/>
          </p:nvSpPr>
          <p:spPr>
            <a:xfrm>
              <a:off x="5368548" y="3632877"/>
              <a:ext cx="1477114" cy="74252"/>
            </a:xfrm>
            <a:custGeom>
              <a:avLst/>
              <a:gdLst>
                <a:gd name="connsiteX0" fmla="*/ 1464962 w 1477114"/>
                <a:gd name="connsiteY0" fmla="*/ 74249 h 74252"/>
                <a:gd name="connsiteX1" fmla="*/ 11767 w 1477114"/>
                <a:gd name="connsiteY1" fmla="*/ 74249 h 74252"/>
                <a:gd name="connsiteX2" fmla="*/ 0 w 1477114"/>
                <a:gd name="connsiteY2" fmla="*/ 62396 h 74252"/>
                <a:gd name="connsiteX3" fmla="*/ 0 w 1477114"/>
                <a:gd name="connsiteY3" fmla="*/ 0 h 74252"/>
                <a:gd name="connsiteX4" fmla="*/ 1477109 w 1477114"/>
                <a:gd name="connsiteY4" fmla="*/ 0 h 74252"/>
                <a:gd name="connsiteX5" fmla="*/ 1477109 w 1477114"/>
                <a:gd name="connsiteY5" fmla="*/ 62017 h 74252"/>
                <a:gd name="connsiteX6" fmla="*/ 1465636 w 1477114"/>
                <a:gd name="connsiteY6" fmla="*/ 74247 h 74252"/>
                <a:gd name="connsiteX7" fmla="*/ 1464962 w 1477114"/>
                <a:gd name="connsiteY7" fmla="*/ 74249 h 74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114" h="74252">
                  <a:moveTo>
                    <a:pt x="1464962" y="74249"/>
                  </a:moveTo>
                  <a:lnTo>
                    <a:pt x="11767" y="74249"/>
                  </a:lnTo>
                  <a:cubicBezTo>
                    <a:pt x="5253" y="74197"/>
                    <a:pt x="0" y="68905"/>
                    <a:pt x="0" y="62396"/>
                  </a:cubicBezTo>
                  <a:lnTo>
                    <a:pt x="0" y="0"/>
                  </a:lnTo>
                  <a:lnTo>
                    <a:pt x="1477109" y="0"/>
                  </a:lnTo>
                  <a:lnTo>
                    <a:pt x="1477109" y="62017"/>
                  </a:lnTo>
                  <a:cubicBezTo>
                    <a:pt x="1477320" y="68560"/>
                    <a:pt x="1472184" y="74035"/>
                    <a:pt x="1465636" y="74247"/>
                  </a:cubicBezTo>
                  <a:cubicBezTo>
                    <a:pt x="1465412" y="74254"/>
                    <a:pt x="1465187" y="74255"/>
                    <a:pt x="1464962" y="74249"/>
                  </a:cubicBezTo>
                  <a:close/>
                </a:path>
              </a:pathLst>
            </a:custGeom>
            <a:solidFill>
              <a:srgbClr val="007D55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 148">
              <a:extLst>
                <a:ext uri="{FF2B5EF4-FFF2-40B4-BE49-F238E27FC236}">
                  <a16:creationId xmlns="" xmlns:a16="http://schemas.microsoft.com/office/drawing/2014/main" id="{90AA1440-17DB-4141-9347-C516882CB4D8}"/>
                </a:ext>
              </a:extLst>
            </p:cNvPr>
            <p:cNvSpPr/>
            <p:nvPr/>
          </p:nvSpPr>
          <p:spPr>
            <a:xfrm>
              <a:off x="5553874" y="4071545"/>
              <a:ext cx="1031015" cy="50542"/>
            </a:xfrm>
            <a:custGeom>
              <a:avLst/>
              <a:gdLst>
                <a:gd name="connsiteX0" fmla="*/ 1031015 w 1031015"/>
                <a:gd name="connsiteY0" fmla="*/ 0 h 50542"/>
                <a:gd name="connsiteX1" fmla="*/ 0 w 1031015"/>
                <a:gd name="connsiteY1" fmla="*/ 0 h 50542"/>
                <a:gd name="connsiteX2" fmla="*/ 50673 w 1031015"/>
                <a:gd name="connsiteY2" fmla="*/ 50543 h 50542"/>
                <a:gd name="connsiteX3" fmla="*/ 980342 w 1031015"/>
                <a:gd name="connsiteY3" fmla="*/ 50543 h 50542"/>
                <a:gd name="connsiteX4" fmla="*/ 1031015 w 1031015"/>
                <a:gd name="connsiteY4" fmla="*/ 0 h 50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1015" h="50542">
                  <a:moveTo>
                    <a:pt x="1031015" y="0"/>
                  </a:moveTo>
                  <a:lnTo>
                    <a:pt x="0" y="0"/>
                  </a:lnTo>
                  <a:lnTo>
                    <a:pt x="50673" y="50543"/>
                  </a:lnTo>
                  <a:lnTo>
                    <a:pt x="980342" y="50543"/>
                  </a:lnTo>
                  <a:lnTo>
                    <a:pt x="1031015" y="0"/>
                  </a:lnTo>
                  <a:close/>
                </a:path>
              </a:pathLst>
            </a:custGeom>
            <a:solidFill>
              <a:srgbClr val="007D55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 149">
              <a:extLst>
                <a:ext uri="{FF2B5EF4-FFF2-40B4-BE49-F238E27FC236}">
                  <a16:creationId xmlns="" xmlns:a16="http://schemas.microsoft.com/office/drawing/2014/main" id="{E8490B44-7294-F449-8B93-EA2A06D19BFD}"/>
                </a:ext>
              </a:extLst>
            </p:cNvPr>
            <p:cNvSpPr/>
            <p:nvPr/>
          </p:nvSpPr>
          <p:spPr>
            <a:xfrm>
              <a:off x="5470368" y="3707031"/>
              <a:ext cx="156194" cy="352186"/>
            </a:xfrm>
            <a:custGeom>
              <a:avLst/>
              <a:gdLst>
                <a:gd name="connsiteX0" fmla="*/ 0 w 156194"/>
                <a:gd name="connsiteY0" fmla="*/ 281066 h 352186"/>
                <a:gd name="connsiteX1" fmla="*/ 71170 w 156194"/>
                <a:gd name="connsiteY1" fmla="*/ 352186 h 352186"/>
                <a:gd name="connsiteX2" fmla="*/ 156194 w 156194"/>
                <a:gd name="connsiteY2" fmla="*/ 0 h 352186"/>
                <a:gd name="connsiteX3" fmla="*/ 67849 w 156194"/>
                <a:gd name="connsiteY3" fmla="*/ 0 h 352186"/>
                <a:gd name="connsiteX4" fmla="*/ 0 w 156194"/>
                <a:gd name="connsiteY4" fmla="*/ 281066 h 352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194" h="352186">
                  <a:moveTo>
                    <a:pt x="0" y="281066"/>
                  </a:moveTo>
                  <a:lnTo>
                    <a:pt x="71170" y="352186"/>
                  </a:lnTo>
                  <a:lnTo>
                    <a:pt x="156194" y="0"/>
                  </a:lnTo>
                  <a:lnTo>
                    <a:pt x="67849" y="0"/>
                  </a:lnTo>
                  <a:lnTo>
                    <a:pt x="0" y="281066"/>
                  </a:lnTo>
                  <a:close/>
                </a:path>
              </a:pathLst>
            </a:custGeom>
            <a:solidFill>
              <a:srgbClr val="00B570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="" xmlns:a16="http://schemas.microsoft.com/office/drawing/2014/main" id="{6D343E10-67CA-F140-8541-757506887147}"/>
                </a:ext>
              </a:extLst>
            </p:cNvPr>
            <p:cNvSpPr/>
            <p:nvPr/>
          </p:nvSpPr>
          <p:spPr>
            <a:xfrm>
              <a:off x="6608613" y="3707031"/>
              <a:ext cx="137500" cy="274902"/>
            </a:xfrm>
            <a:custGeom>
              <a:avLst/>
              <a:gdLst>
                <a:gd name="connsiteX0" fmla="*/ 88346 w 137500"/>
                <a:gd name="connsiteY0" fmla="*/ 0 h 274902"/>
                <a:gd name="connsiteX1" fmla="*/ 0 w 137500"/>
                <a:gd name="connsiteY1" fmla="*/ 0 h 274902"/>
                <a:gd name="connsiteX2" fmla="*/ 66330 w 137500"/>
                <a:gd name="connsiteY2" fmla="*/ 274902 h 274902"/>
                <a:gd name="connsiteX3" fmla="*/ 137500 w 137500"/>
                <a:gd name="connsiteY3" fmla="*/ 203782 h 274902"/>
                <a:gd name="connsiteX4" fmla="*/ 88346 w 137500"/>
                <a:gd name="connsiteY4" fmla="*/ 0 h 274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500" h="274902">
                  <a:moveTo>
                    <a:pt x="88346" y="0"/>
                  </a:moveTo>
                  <a:lnTo>
                    <a:pt x="0" y="0"/>
                  </a:lnTo>
                  <a:lnTo>
                    <a:pt x="66330" y="274902"/>
                  </a:lnTo>
                  <a:lnTo>
                    <a:pt x="137500" y="203782"/>
                  </a:lnTo>
                  <a:lnTo>
                    <a:pt x="88346" y="0"/>
                  </a:lnTo>
                  <a:close/>
                </a:path>
              </a:pathLst>
            </a:custGeom>
            <a:solidFill>
              <a:srgbClr val="00B570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 151">
              <a:extLst>
                <a:ext uri="{FF2B5EF4-FFF2-40B4-BE49-F238E27FC236}">
                  <a16:creationId xmlns="" xmlns:a16="http://schemas.microsoft.com/office/drawing/2014/main" id="{44FD87F0-5FCA-FD4F-AFE2-D3D08A90620E}"/>
                </a:ext>
              </a:extLst>
            </p:cNvPr>
            <p:cNvSpPr/>
            <p:nvPr/>
          </p:nvSpPr>
          <p:spPr>
            <a:xfrm>
              <a:off x="6096823" y="2961599"/>
              <a:ext cx="774818" cy="478021"/>
            </a:xfrm>
            <a:custGeom>
              <a:avLst/>
              <a:gdLst>
                <a:gd name="connsiteX0" fmla="*/ 774170 w 774818"/>
                <a:gd name="connsiteY0" fmla="*/ 31008 h 478021"/>
                <a:gd name="connsiteX1" fmla="*/ 681649 w 774818"/>
                <a:gd name="connsiteY1" fmla="*/ 421884 h 478021"/>
                <a:gd name="connsiteX2" fmla="*/ 679182 w 774818"/>
                <a:gd name="connsiteY2" fmla="*/ 432220 h 478021"/>
                <a:gd name="connsiteX3" fmla="*/ 673014 w 774818"/>
                <a:gd name="connsiteY3" fmla="*/ 458582 h 478021"/>
                <a:gd name="connsiteX4" fmla="*/ 648342 w 774818"/>
                <a:gd name="connsiteY4" fmla="*/ 478021 h 478021"/>
                <a:gd name="connsiteX5" fmla="*/ 25273 w 774818"/>
                <a:gd name="connsiteY5" fmla="*/ 478021 h 478021"/>
                <a:gd name="connsiteX6" fmla="*/ 0 w 774818"/>
                <a:gd name="connsiteY6" fmla="*/ 452828 h 478021"/>
                <a:gd name="connsiteX7" fmla="*/ 695 w 774818"/>
                <a:gd name="connsiteY7" fmla="*/ 446918 h 478021"/>
                <a:gd name="connsiteX8" fmla="*/ 101851 w 774818"/>
                <a:gd name="connsiteY8" fmla="*/ 19440 h 478021"/>
                <a:gd name="connsiteX9" fmla="*/ 126429 w 774818"/>
                <a:gd name="connsiteY9" fmla="*/ 0 h 478021"/>
                <a:gd name="connsiteX10" fmla="*/ 749498 w 774818"/>
                <a:gd name="connsiteY10" fmla="*/ 0 h 478021"/>
                <a:gd name="connsiteX11" fmla="*/ 774818 w 774818"/>
                <a:gd name="connsiteY11" fmla="*/ 25335 h 478021"/>
                <a:gd name="connsiteX12" fmla="*/ 774170 w 774818"/>
                <a:gd name="connsiteY12" fmla="*/ 31008 h 47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4818" h="478021">
                  <a:moveTo>
                    <a:pt x="774170" y="31008"/>
                  </a:moveTo>
                  <a:lnTo>
                    <a:pt x="681649" y="421884"/>
                  </a:lnTo>
                  <a:lnTo>
                    <a:pt x="679182" y="432220"/>
                  </a:lnTo>
                  <a:lnTo>
                    <a:pt x="673014" y="458582"/>
                  </a:lnTo>
                  <a:cubicBezTo>
                    <a:pt x="670288" y="469990"/>
                    <a:pt x="660079" y="478034"/>
                    <a:pt x="648342" y="478021"/>
                  </a:cubicBezTo>
                  <a:lnTo>
                    <a:pt x="25273" y="478021"/>
                  </a:lnTo>
                  <a:cubicBezTo>
                    <a:pt x="11332" y="478038"/>
                    <a:pt x="17" y="466759"/>
                    <a:pt x="0" y="452828"/>
                  </a:cubicBezTo>
                  <a:cubicBezTo>
                    <a:pt x="-2" y="450838"/>
                    <a:pt x="231" y="448854"/>
                    <a:pt x="695" y="446918"/>
                  </a:cubicBezTo>
                  <a:lnTo>
                    <a:pt x="101851" y="19440"/>
                  </a:lnTo>
                  <a:cubicBezTo>
                    <a:pt x="104506" y="8026"/>
                    <a:pt x="114703" y="-39"/>
                    <a:pt x="126429" y="0"/>
                  </a:cubicBezTo>
                  <a:lnTo>
                    <a:pt x="749498" y="0"/>
                  </a:lnTo>
                  <a:cubicBezTo>
                    <a:pt x="763491" y="9"/>
                    <a:pt x="774827" y="11352"/>
                    <a:pt x="774818" y="25335"/>
                  </a:cubicBezTo>
                  <a:cubicBezTo>
                    <a:pt x="774817" y="27245"/>
                    <a:pt x="774600" y="29148"/>
                    <a:pt x="774170" y="31008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 152">
              <a:extLst>
                <a:ext uri="{FF2B5EF4-FFF2-40B4-BE49-F238E27FC236}">
                  <a16:creationId xmlns="" xmlns:a16="http://schemas.microsoft.com/office/drawing/2014/main" id="{B40CAB67-6414-2145-B692-9B01FB6C7376}"/>
                </a:ext>
              </a:extLst>
            </p:cNvPr>
            <p:cNvSpPr/>
            <p:nvPr/>
          </p:nvSpPr>
          <p:spPr>
            <a:xfrm>
              <a:off x="6129022" y="3383483"/>
              <a:ext cx="649449" cy="10336"/>
            </a:xfrm>
            <a:custGeom>
              <a:avLst/>
              <a:gdLst>
                <a:gd name="connsiteX0" fmla="*/ 649449 w 649449"/>
                <a:gd name="connsiteY0" fmla="*/ 0 h 10336"/>
                <a:gd name="connsiteX1" fmla="*/ 646982 w 649449"/>
                <a:gd name="connsiteY1" fmla="*/ 10336 h 10336"/>
                <a:gd name="connsiteX2" fmla="*/ 0 w 649449"/>
                <a:gd name="connsiteY2" fmla="*/ 10336 h 10336"/>
                <a:gd name="connsiteX3" fmla="*/ 0 w 649449"/>
                <a:gd name="connsiteY3" fmla="*/ 0 h 10336"/>
                <a:gd name="connsiteX4" fmla="*/ 649449 w 649449"/>
                <a:gd name="connsiteY4" fmla="*/ 0 h 10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9449" h="10336">
                  <a:moveTo>
                    <a:pt x="649449" y="0"/>
                  </a:moveTo>
                  <a:lnTo>
                    <a:pt x="646982" y="10336"/>
                  </a:lnTo>
                  <a:lnTo>
                    <a:pt x="0" y="10336"/>
                  </a:lnTo>
                  <a:lnTo>
                    <a:pt x="0" y="0"/>
                  </a:lnTo>
                  <a:lnTo>
                    <a:pt x="649449" y="0"/>
                  </a:lnTo>
                  <a:close/>
                </a:path>
              </a:pathLst>
            </a:custGeom>
            <a:solidFill>
              <a:srgbClr val="575759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 153">
              <a:extLst>
                <a:ext uri="{FF2B5EF4-FFF2-40B4-BE49-F238E27FC236}">
                  <a16:creationId xmlns="" xmlns:a16="http://schemas.microsoft.com/office/drawing/2014/main" id="{BD86622C-3865-D647-893F-ED499556E7E0}"/>
                </a:ext>
              </a:extLst>
            </p:cNvPr>
            <p:cNvSpPr/>
            <p:nvPr/>
          </p:nvSpPr>
          <p:spPr>
            <a:xfrm>
              <a:off x="6271632" y="3008132"/>
              <a:ext cx="102729" cy="100379"/>
            </a:xfrm>
            <a:custGeom>
              <a:avLst/>
              <a:gdLst>
                <a:gd name="connsiteX0" fmla="*/ 101550 w 102729"/>
                <a:gd name="connsiteY0" fmla="*/ 50190 h 100379"/>
                <a:gd name="connsiteX1" fmla="*/ 42052 w 102729"/>
                <a:gd name="connsiteY1" fmla="*/ 100354 h 100379"/>
                <a:gd name="connsiteX2" fmla="*/ 25 w 102729"/>
                <a:gd name="connsiteY2" fmla="*/ 61230 h 100379"/>
                <a:gd name="connsiteX3" fmla="*/ 1153 w 102729"/>
                <a:gd name="connsiteY3" fmla="*/ 50190 h 100379"/>
                <a:gd name="connsiteX4" fmla="*/ 60746 w 102729"/>
                <a:gd name="connsiteY4" fmla="*/ 27 h 100379"/>
                <a:gd name="connsiteX5" fmla="*/ 102703 w 102729"/>
                <a:gd name="connsiteY5" fmla="*/ 39028 h 100379"/>
                <a:gd name="connsiteX6" fmla="*/ 101550 w 102729"/>
                <a:gd name="connsiteY6" fmla="*/ 50190 h 100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29" h="100379">
                  <a:moveTo>
                    <a:pt x="101550" y="50190"/>
                  </a:moveTo>
                  <a:cubicBezTo>
                    <a:pt x="95599" y="78581"/>
                    <a:pt x="71060" y="99271"/>
                    <a:pt x="42052" y="100354"/>
                  </a:cubicBezTo>
                  <a:cubicBezTo>
                    <a:pt x="19636" y="101147"/>
                    <a:pt x="820" y="83631"/>
                    <a:pt x="25" y="61230"/>
                  </a:cubicBezTo>
                  <a:cubicBezTo>
                    <a:pt x="-106" y="57516"/>
                    <a:pt x="273" y="53801"/>
                    <a:pt x="1153" y="50190"/>
                  </a:cubicBezTo>
                  <a:cubicBezTo>
                    <a:pt x="7175" y="21803"/>
                    <a:pt x="31729" y="1134"/>
                    <a:pt x="60746" y="27"/>
                  </a:cubicBezTo>
                  <a:cubicBezTo>
                    <a:pt x="83110" y="-781"/>
                    <a:pt x="101895" y="16680"/>
                    <a:pt x="102703" y="39028"/>
                  </a:cubicBezTo>
                  <a:cubicBezTo>
                    <a:pt x="102839" y="42784"/>
                    <a:pt x="102451" y="46541"/>
                    <a:pt x="101550" y="50190"/>
                  </a:cubicBezTo>
                  <a:close/>
                </a:path>
              </a:pathLst>
            </a:custGeom>
            <a:solidFill>
              <a:srgbClr val="FFB02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="" xmlns:a16="http://schemas.microsoft.com/office/drawing/2014/main" id="{1009C0B6-04C2-A44B-841D-9B912C0DE836}"/>
                </a:ext>
              </a:extLst>
            </p:cNvPr>
            <p:cNvSpPr/>
            <p:nvPr/>
          </p:nvSpPr>
          <p:spPr>
            <a:xfrm>
              <a:off x="6307399" y="3038693"/>
              <a:ext cx="9535" cy="20103"/>
            </a:xfrm>
            <a:custGeom>
              <a:avLst/>
              <a:gdLst>
                <a:gd name="connsiteX0" fmla="*/ 9133 w 9535"/>
                <a:gd name="connsiteY0" fmla="*/ 10052 h 20103"/>
                <a:gd name="connsiteX1" fmla="*/ 2870 w 9535"/>
                <a:gd name="connsiteY1" fmla="*/ 20103 h 20103"/>
                <a:gd name="connsiteX2" fmla="*/ 402 w 9535"/>
                <a:gd name="connsiteY2" fmla="*/ 10052 h 20103"/>
                <a:gd name="connsiteX3" fmla="*/ 6665 w 9535"/>
                <a:gd name="connsiteY3" fmla="*/ 0 h 20103"/>
                <a:gd name="connsiteX4" fmla="*/ 9133 w 9535"/>
                <a:gd name="connsiteY4" fmla="*/ 10052 h 2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35" h="20103">
                  <a:moveTo>
                    <a:pt x="9133" y="10052"/>
                  </a:moveTo>
                  <a:cubicBezTo>
                    <a:pt x="8089" y="15552"/>
                    <a:pt x="5337" y="20103"/>
                    <a:pt x="2870" y="20103"/>
                  </a:cubicBezTo>
                  <a:cubicBezTo>
                    <a:pt x="402" y="20103"/>
                    <a:pt x="-641" y="15552"/>
                    <a:pt x="402" y="10052"/>
                  </a:cubicBezTo>
                  <a:cubicBezTo>
                    <a:pt x="1446" y="4552"/>
                    <a:pt x="4198" y="0"/>
                    <a:pt x="6665" y="0"/>
                  </a:cubicBezTo>
                  <a:cubicBezTo>
                    <a:pt x="9133" y="0"/>
                    <a:pt x="10176" y="4457"/>
                    <a:pt x="9133" y="10052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 155">
              <a:extLst>
                <a:ext uri="{FF2B5EF4-FFF2-40B4-BE49-F238E27FC236}">
                  <a16:creationId xmlns="" xmlns:a16="http://schemas.microsoft.com/office/drawing/2014/main" id="{087766B2-F7FF-CA4A-99DC-6D805AC396BD}"/>
                </a:ext>
              </a:extLst>
            </p:cNvPr>
            <p:cNvSpPr/>
            <p:nvPr/>
          </p:nvSpPr>
          <p:spPr>
            <a:xfrm>
              <a:off x="6333589" y="3038693"/>
              <a:ext cx="9535" cy="20103"/>
            </a:xfrm>
            <a:custGeom>
              <a:avLst/>
              <a:gdLst>
                <a:gd name="connsiteX0" fmla="*/ 9133 w 9535"/>
                <a:gd name="connsiteY0" fmla="*/ 10052 h 20103"/>
                <a:gd name="connsiteX1" fmla="*/ 2870 w 9535"/>
                <a:gd name="connsiteY1" fmla="*/ 20103 h 20103"/>
                <a:gd name="connsiteX2" fmla="*/ 402 w 9535"/>
                <a:gd name="connsiteY2" fmla="*/ 10052 h 20103"/>
                <a:gd name="connsiteX3" fmla="*/ 6665 w 9535"/>
                <a:gd name="connsiteY3" fmla="*/ 0 h 20103"/>
                <a:gd name="connsiteX4" fmla="*/ 9133 w 9535"/>
                <a:gd name="connsiteY4" fmla="*/ 10052 h 2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35" h="20103">
                  <a:moveTo>
                    <a:pt x="9133" y="10052"/>
                  </a:moveTo>
                  <a:cubicBezTo>
                    <a:pt x="8089" y="15552"/>
                    <a:pt x="5337" y="20103"/>
                    <a:pt x="2870" y="20103"/>
                  </a:cubicBezTo>
                  <a:cubicBezTo>
                    <a:pt x="402" y="20103"/>
                    <a:pt x="-641" y="15552"/>
                    <a:pt x="402" y="10052"/>
                  </a:cubicBezTo>
                  <a:cubicBezTo>
                    <a:pt x="1446" y="4552"/>
                    <a:pt x="4198" y="0"/>
                    <a:pt x="6665" y="0"/>
                  </a:cubicBezTo>
                  <a:cubicBezTo>
                    <a:pt x="9133" y="0"/>
                    <a:pt x="10176" y="4457"/>
                    <a:pt x="9133" y="10052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 156">
              <a:extLst>
                <a:ext uri="{FF2B5EF4-FFF2-40B4-BE49-F238E27FC236}">
                  <a16:creationId xmlns="" xmlns:a16="http://schemas.microsoft.com/office/drawing/2014/main" id="{B77BD7FF-F9AF-424A-9616-0B00BEDA3B98}"/>
                </a:ext>
              </a:extLst>
            </p:cNvPr>
            <p:cNvSpPr/>
            <p:nvPr/>
          </p:nvSpPr>
          <p:spPr>
            <a:xfrm>
              <a:off x="6296414" y="3058418"/>
              <a:ext cx="53423" cy="24465"/>
            </a:xfrm>
            <a:custGeom>
              <a:avLst/>
              <a:gdLst>
                <a:gd name="connsiteX0" fmla="*/ 22490 w 53423"/>
                <a:gd name="connsiteY0" fmla="*/ 24464 h 24465"/>
                <a:gd name="connsiteX1" fmla="*/ 0 w 53423"/>
                <a:gd name="connsiteY1" fmla="*/ 2654 h 24465"/>
                <a:gd name="connsiteX2" fmla="*/ 2088 w 53423"/>
                <a:gd name="connsiteY2" fmla="*/ 94 h 24465"/>
                <a:gd name="connsiteX3" fmla="*/ 4370 w 53423"/>
                <a:gd name="connsiteY3" fmla="*/ 1231 h 24465"/>
                <a:gd name="connsiteX4" fmla="*/ 4460 w 53423"/>
                <a:gd name="connsiteY4" fmla="*/ 1706 h 24465"/>
                <a:gd name="connsiteX5" fmla="*/ 23439 w 53423"/>
                <a:gd name="connsiteY5" fmla="*/ 20102 h 24465"/>
                <a:gd name="connsiteX6" fmla="*/ 49155 w 53423"/>
                <a:gd name="connsiteY6" fmla="*/ 1706 h 24465"/>
                <a:gd name="connsiteX7" fmla="*/ 52002 w 53423"/>
                <a:gd name="connsiteY7" fmla="*/ 94 h 24465"/>
                <a:gd name="connsiteX8" fmla="*/ 53382 w 53423"/>
                <a:gd name="connsiteY8" fmla="*/ 2236 h 24465"/>
                <a:gd name="connsiteX9" fmla="*/ 53236 w 53423"/>
                <a:gd name="connsiteY9" fmla="*/ 2654 h 24465"/>
                <a:gd name="connsiteX10" fmla="*/ 22490 w 53423"/>
                <a:gd name="connsiteY10" fmla="*/ 24464 h 24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423" h="24465">
                  <a:moveTo>
                    <a:pt x="22490" y="24464"/>
                  </a:moveTo>
                  <a:cubicBezTo>
                    <a:pt x="10263" y="24622"/>
                    <a:pt x="208" y="14872"/>
                    <a:pt x="0" y="2654"/>
                  </a:cubicBezTo>
                  <a:cubicBezTo>
                    <a:pt x="-21" y="1406"/>
                    <a:pt x="861" y="324"/>
                    <a:pt x="2088" y="94"/>
                  </a:cubicBezTo>
                  <a:cubicBezTo>
                    <a:pt x="3032" y="-222"/>
                    <a:pt x="4054" y="287"/>
                    <a:pt x="4370" y="1231"/>
                  </a:cubicBezTo>
                  <a:cubicBezTo>
                    <a:pt x="4421" y="1384"/>
                    <a:pt x="4452" y="1544"/>
                    <a:pt x="4460" y="1706"/>
                  </a:cubicBezTo>
                  <a:cubicBezTo>
                    <a:pt x="4768" y="11957"/>
                    <a:pt x="13176" y="20107"/>
                    <a:pt x="23439" y="20102"/>
                  </a:cubicBezTo>
                  <a:cubicBezTo>
                    <a:pt x="34845" y="19442"/>
                    <a:pt x="44853" y="12282"/>
                    <a:pt x="49155" y="1706"/>
                  </a:cubicBezTo>
                  <a:cubicBezTo>
                    <a:pt x="49621" y="579"/>
                    <a:pt x="50795" y="-86"/>
                    <a:pt x="52002" y="94"/>
                  </a:cubicBezTo>
                  <a:cubicBezTo>
                    <a:pt x="52975" y="304"/>
                    <a:pt x="53593" y="1264"/>
                    <a:pt x="53382" y="2236"/>
                  </a:cubicBezTo>
                  <a:cubicBezTo>
                    <a:pt x="53350" y="2381"/>
                    <a:pt x="53301" y="2521"/>
                    <a:pt x="53236" y="2654"/>
                  </a:cubicBezTo>
                  <a:cubicBezTo>
                    <a:pt x="47928" y="15140"/>
                    <a:pt x="36036" y="23575"/>
                    <a:pt x="22490" y="24464"/>
                  </a:cubicBezTo>
                  <a:close/>
                </a:path>
              </a:pathLst>
            </a:custGeom>
            <a:solidFill>
              <a:srgbClr val="363638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 157">
              <a:extLst>
                <a:ext uri="{FF2B5EF4-FFF2-40B4-BE49-F238E27FC236}">
                  <a16:creationId xmlns="" xmlns:a16="http://schemas.microsoft.com/office/drawing/2014/main" id="{54D290B8-322F-344E-8DB4-333311B94210}"/>
                </a:ext>
              </a:extLst>
            </p:cNvPr>
            <p:cNvSpPr/>
            <p:nvPr/>
          </p:nvSpPr>
          <p:spPr>
            <a:xfrm>
              <a:off x="6661272" y="3265073"/>
              <a:ext cx="102356" cy="85883"/>
            </a:xfrm>
            <a:custGeom>
              <a:avLst/>
              <a:gdLst>
                <a:gd name="connsiteX0" fmla="*/ 7 w 102356"/>
                <a:gd name="connsiteY0" fmla="*/ 27471 h 85883"/>
                <a:gd name="connsiteX1" fmla="*/ 44512 w 102356"/>
                <a:gd name="connsiteY1" fmla="*/ 85884 h 85883"/>
                <a:gd name="connsiteX2" fmla="*/ 101448 w 102356"/>
                <a:gd name="connsiteY2" fmla="*/ 27471 h 85883"/>
                <a:gd name="connsiteX3" fmla="*/ 52198 w 102356"/>
                <a:gd name="connsiteY3" fmla="*/ 11919 h 85883"/>
                <a:gd name="connsiteX4" fmla="*/ 7 w 102356"/>
                <a:gd name="connsiteY4" fmla="*/ 27471 h 85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56" h="85883">
                  <a:moveTo>
                    <a:pt x="7" y="27471"/>
                  </a:moveTo>
                  <a:cubicBezTo>
                    <a:pt x="576" y="53453"/>
                    <a:pt x="44512" y="85884"/>
                    <a:pt x="44512" y="85884"/>
                  </a:cubicBezTo>
                  <a:cubicBezTo>
                    <a:pt x="44512" y="85884"/>
                    <a:pt x="95659" y="53453"/>
                    <a:pt x="101448" y="27471"/>
                  </a:cubicBezTo>
                  <a:cubicBezTo>
                    <a:pt x="108185" y="-977"/>
                    <a:pt x="76017" y="-9322"/>
                    <a:pt x="52198" y="11919"/>
                  </a:cubicBezTo>
                  <a:cubicBezTo>
                    <a:pt x="33409" y="-9322"/>
                    <a:pt x="-562" y="-693"/>
                    <a:pt x="7" y="27471"/>
                  </a:cubicBezTo>
                  <a:close/>
                </a:path>
              </a:pathLst>
            </a:custGeom>
            <a:solidFill>
              <a:srgbClr val="FD615B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 158">
              <a:extLst>
                <a:ext uri="{FF2B5EF4-FFF2-40B4-BE49-F238E27FC236}">
                  <a16:creationId xmlns="" xmlns:a16="http://schemas.microsoft.com/office/drawing/2014/main" id="{0DB3AE34-EFD5-DB4B-8CDA-D22736F1FFE5}"/>
                </a:ext>
              </a:extLst>
            </p:cNvPr>
            <p:cNvSpPr/>
            <p:nvPr/>
          </p:nvSpPr>
          <p:spPr>
            <a:xfrm>
              <a:off x="6470231" y="3168213"/>
              <a:ext cx="98419" cy="97790"/>
            </a:xfrm>
            <a:custGeom>
              <a:avLst/>
              <a:gdLst>
                <a:gd name="connsiteX0" fmla="*/ 97957 w 98419"/>
                <a:gd name="connsiteY0" fmla="*/ 49038 h 97790"/>
                <a:gd name="connsiteX1" fmla="*/ 43868 w 98419"/>
                <a:gd name="connsiteY1" fmla="*/ 97779 h 97790"/>
                <a:gd name="connsiteX2" fmla="*/ 11 w 98419"/>
                <a:gd name="connsiteY2" fmla="*/ 55904 h 97790"/>
                <a:gd name="connsiteX3" fmla="*/ 407 w 98419"/>
                <a:gd name="connsiteY3" fmla="*/ 49038 h 97790"/>
                <a:gd name="connsiteX4" fmla="*/ 54591 w 98419"/>
                <a:gd name="connsiteY4" fmla="*/ 13 h 97790"/>
                <a:gd name="connsiteX5" fmla="*/ 98407 w 98419"/>
                <a:gd name="connsiteY5" fmla="*/ 41736 h 97790"/>
                <a:gd name="connsiteX6" fmla="*/ 97957 w 98419"/>
                <a:gd name="connsiteY6" fmla="*/ 49038 h 9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419" h="97790">
                  <a:moveTo>
                    <a:pt x="97957" y="49038"/>
                  </a:moveTo>
                  <a:cubicBezTo>
                    <a:pt x="94488" y="76425"/>
                    <a:pt x="71486" y="97153"/>
                    <a:pt x="43868" y="97779"/>
                  </a:cubicBezTo>
                  <a:cubicBezTo>
                    <a:pt x="20186" y="98318"/>
                    <a:pt x="550" y="79570"/>
                    <a:pt x="11" y="55904"/>
                  </a:cubicBezTo>
                  <a:cubicBezTo>
                    <a:pt x="-41" y="53609"/>
                    <a:pt x="91" y="51312"/>
                    <a:pt x="407" y="49038"/>
                  </a:cubicBezTo>
                  <a:cubicBezTo>
                    <a:pt x="3791" y="21524"/>
                    <a:pt x="26858" y="653"/>
                    <a:pt x="54591" y="13"/>
                  </a:cubicBezTo>
                  <a:cubicBezTo>
                    <a:pt x="78220" y="-557"/>
                    <a:pt x="97837" y="18123"/>
                    <a:pt x="98407" y="41736"/>
                  </a:cubicBezTo>
                  <a:cubicBezTo>
                    <a:pt x="98466" y="44178"/>
                    <a:pt x="98316" y="46621"/>
                    <a:pt x="97957" y="49038"/>
                  </a:cubicBezTo>
                  <a:close/>
                </a:path>
              </a:pathLst>
            </a:custGeom>
            <a:solidFill>
              <a:srgbClr val="575759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 159">
              <a:extLst>
                <a:ext uri="{FF2B5EF4-FFF2-40B4-BE49-F238E27FC236}">
                  <a16:creationId xmlns="" xmlns:a16="http://schemas.microsoft.com/office/drawing/2014/main" id="{961E5FDD-D8A8-134C-AFD2-6FA8BF9C5433}"/>
                </a:ext>
              </a:extLst>
            </p:cNvPr>
            <p:cNvSpPr/>
            <p:nvPr/>
          </p:nvSpPr>
          <p:spPr>
            <a:xfrm>
              <a:off x="6096823" y="2961599"/>
              <a:ext cx="151006" cy="478021"/>
            </a:xfrm>
            <a:custGeom>
              <a:avLst/>
              <a:gdLst>
                <a:gd name="connsiteX0" fmla="*/ 151006 w 151006"/>
                <a:gd name="connsiteY0" fmla="*/ 0 h 478021"/>
                <a:gd name="connsiteX1" fmla="*/ 43397 w 151006"/>
                <a:gd name="connsiteY1" fmla="*/ 478021 h 478021"/>
                <a:gd name="connsiteX2" fmla="*/ 25273 w 151006"/>
                <a:gd name="connsiteY2" fmla="*/ 478021 h 478021"/>
                <a:gd name="connsiteX3" fmla="*/ 0 w 151006"/>
                <a:gd name="connsiteY3" fmla="*/ 452828 h 478021"/>
                <a:gd name="connsiteX4" fmla="*/ 695 w 151006"/>
                <a:gd name="connsiteY4" fmla="*/ 446918 h 478021"/>
                <a:gd name="connsiteX5" fmla="*/ 101851 w 151006"/>
                <a:gd name="connsiteY5" fmla="*/ 19439 h 478021"/>
                <a:gd name="connsiteX6" fmla="*/ 126429 w 151006"/>
                <a:gd name="connsiteY6" fmla="*/ 0 h 47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006" h="478021">
                  <a:moveTo>
                    <a:pt x="151006" y="0"/>
                  </a:moveTo>
                  <a:lnTo>
                    <a:pt x="43397" y="478021"/>
                  </a:lnTo>
                  <a:lnTo>
                    <a:pt x="25273" y="478021"/>
                  </a:lnTo>
                  <a:cubicBezTo>
                    <a:pt x="11332" y="478038"/>
                    <a:pt x="17" y="466759"/>
                    <a:pt x="0" y="452828"/>
                  </a:cubicBezTo>
                  <a:cubicBezTo>
                    <a:pt x="-2" y="450838"/>
                    <a:pt x="231" y="448854"/>
                    <a:pt x="695" y="446918"/>
                  </a:cubicBezTo>
                  <a:lnTo>
                    <a:pt x="101851" y="19439"/>
                  </a:lnTo>
                  <a:cubicBezTo>
                    <a:pt x="104538" y="8046"/>
                    <a:pt x="114715" y="-4"/>
                    <a:pt x="126429" y="0"/>
                  </a:cubicBezTo>
                  <a:close/>
                </a:path>
              </a:pathLst>
            </a:custGeom>
            <a:solidFill>
              <a:srgbClr val="575759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 160">
              <a:extLst>
                <a:ext uri="{FF2B5EF4-FFF2-40B4-BE49-F238E27FC236}">
                  <a16:creationId xmlns="" xmlns:a16="http://schemas.microsoft.com/office/drawing/2014/main" id="{4DF9E6C6-0BFC-8F43-954F-D2940B048349}"/>
                </a:ext>
              </a:extLst>
            </p:cNvPr>
            <p:cNvSpPr/>
            <p:nvPr/>
          </p:nvSpPr>
          <p:spPr>
            <a:xfrm>
              <a:off x="6409527" y="3439525"/>
              <a:ext cx="81323" cy="106300"/>
            </a:xfrm>
            <a:custGeom>
              <a:avLst/>
              <a:gdLst>
                <a:gd name="connsiteX0" fmla="*/ 18884 w 81323"/>
                <a:gd name="connsiteY0" fmla="*/ 0 h 106300"/>
                <a:gd name="connsiteX1" fmla="*/ 0 w 81323"/>
                <a:gd name="connsiteY1" fmla="*/ 106301 h 106300"/>
                <a:gd name="connsiteX2" fmla="*/ 62440 w 81323"/>
                <a:gd name="connsiteY2" fmla="*/ 106301 h 106300"/>
                <a:gd name="connsiteX3" fmla="*/ 81324 w 81323"/>
                <a:gd name="connsiteY3" fmla="*/ 0 h 106300"/>
                <a:gd name="connsiteX4" fmla="*/ 18884 w 81323"/>
                <a:gd name="connsiteY4" fmla="*/ 0 h 10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323" h="106300">
                  <a:moveTo>
                    <a:pt x="18884" y="0"/>
                  </a:moveTo>
                  <a:lnTo>
                    <a:pt x="0" y="106301"/>
                  </a:lnTo>
                  <a:lnTo>
                    <a:pt x="62440" y="106301"/>
                  </a:lnTo>
                  <a:lnTo>
                    <a:pt x="81324" y="0"/>
                  </a:lnTo>
                  <a:lnTo>
                    <a:pt x="18884" y="0"/>
                  </a:lnTo>
                  <a:close/>
                </a:path>
              </a:pathLst>
            </a:custGeom>
            <a:solidFill>
              <a:srgbClr val="FFFFFF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 161">
              <a:extLst>
                <a:ext uri="{FF2B5EF4-FFF2-40B4-BE49-F238E27FC236}">
                  <a16:creationId xmlns="" xmlns:a16="http://schemas.microsoft.com/office/drawing/2014/main" id="{02B69432-3518-DA49-B9D8-45055DACEDB6}"/>
                </a:ext>
              </a:extLst>
            </p:cNvPr>
            <p:cNvSpPr/>
            <p:nvPr/>
          </p:nvSpPr>
          <p:spPr>
            <a:xfrm>
              <a:off x="6313982" y="3499361"/>
              <a:ext cx="236984" cy="46465"/>
            </a:xfrm>
            <a:custGeom>
              <a:avLst/>
              <a:gdLst>
                <a:gd name="connsiteX0" fmla="*/ 2075 w 236984"/>
                <a:gd name="connsiteY0" fmla="*/ 28164 h 46465"/>
                <a:gd name="connsiteX1" fmla="*/ 14885 w 236984"/>
                <a:gd name="connsiteY1" fmla="*/ 10241 h 46465"/>
                <a:gd name="connsiteX2" fmla="*/ 34718 w 236984"/>
                <a:gd name="connsiteY2" fmla="*/ 0 h 46465"/>
                <a:gd name="connsiteX3" fmla="*/ 205526 w 236984"/>
                <a:gd name="connsiteY3" fmla="*/ 0 h 46465"/>
                <a:gd name="connsiteX4" fmla="*/ 227067 w 236984"/>
                <a:gd name="connsiteY4" fmla="*/ 12991 h 46465"/>
                <a:gd name="connsiteX5" fmla="*/ 235702 w 236984"/>
                <a:gd name="connsiteY5" fmla="*/ 29491 h 46465"/>
                <a:gd name="connsiteX6" fmla="*/ 230625 w 236984"/>
                <a:gd name="connsiteY6" fmla="*/ 45187 h 46465"/>
                <a:gd name="connsiteX7" fmla="*/ 225454 w 236984"/>
                <a:gd name="connsiteY7" fmla="*/ 46465 h 46465"/>
                <a:gd name="connsiteX8" fmla="*/ 11564 w 236984"/>
                <a:gd name="connsiteY8" fmla="*/ 46465 h 46465"/>
                <a:gd name="connsiteX9" fmla="*/ 1 w 236984"/>
                <a:gd name="connsiteY9" fmla="*/ 34694 h 46465"/>
                <a:gd name="connsiteX10" fmla="*/ 2075 w 236984"/>
                <a:gd name="connsiteY10" fmla="*/ 28164 h 46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6984" h="46465">
                  <a:moveTo>
                    <a:pt x="2075" y="28164"/>
                  </a:moveTo>
                  <a:lnTo>
                    <a:pt x="14885" y="10241"/>
                  </a:lnTo>
                  <a:cubicBezTo>
                    <a:pt x="19442" y="3814"/>
                    <a:pt x="26836" y="-4"/>
                    <a:pt x="34718" y="0"/>
                  </a:cubicBezTo>
                  <a:lnTo>
                    <a:pt x="205526" y="0"/>
                  </a:lnTo>
                  <a:cubicBezTo>
                    <a:pt x="214560" y="9"/>
                    <a:pt x="222849" y="5008"/>
                    <a:pt x="227067" y="12991"/>
                  </a:cubicBezTo>
                  <a:lnTo>
                    <a:pt x="235702" y="29491"/>
                  </a:lnTo>
                  <a:cubicBezTo>
                    <a:pt x="238637" y="35226"/>
                    <a:pt x="236364" y="42253"/>
                    <a:pt x="230625" y="45187"/>
                  </a:cubicBezTo>
                  <a:cubicBezTo>
                    <a:pt x="229023" y="46005"/>
                    <a:pt x="227253" y="46443"/>
                    <a:pt x="225454" y="46465"/>
                  </a:cubicBezTo>
                  <a:lnTo>
                    <a:pt x="11564" y="46465"/>
                  </a:lnTo>
                  <a:cubicBezTo>
                    <a:pt x="5118" y="46406"/>
                    <a:pt x="-59" y="41136"/>
                    <a:pt x="1" y="34694"/>
                  </a:cubicBezTo>
                  <a:cubicBezTo>
                    <a:pt x="22" y="32359"/>
                    <a:pt x="745" y="30084"/>
                    <a:pt x="2075" y="28164"/>
                  </a:cubicBezTo>
                  <a:close/>
                </a:path>
              </a:pathLst>
            </a:custGeom>
            <a:solidFill>
              <a:srgbClr val="FFFFFF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 162">
              <a:extLst>
                <a:ext uri="{FF2B5EF4-FFF2-40B4-BE49-F238E27FC236}">
                  <a16:creationId xmlns="" xmlns:a16="http://schemas.microsoft.com/office/drawing/2014/main" id="{A73124A7-8D66-6348-A34F-0720C7078DEF}"/>
                </a:ext>
              </a:extLst>
            </p:cNvPr>
            <p:cNvSpPr/>
            <p:nvPr/>
          </p:nvSpPr>
          <p:spPr>
            <a:xfrm>
              <a:off x="5959448" y="3502394"/>
              <a:ext cx="520617" cy="43337"/>
            </a:xfrm>
            <a:custGeom>
              <a:avLst/>
              <a:gdLst>
                <a:gd name="connsiteX0" fmla="*/ 0 w 520617"/>
                <a:gd name="connsiteY0" fmla="*/ 43337 h 43337"/>
                <a:gd name="connsiteX1" fmla="*/ 514227 w 520617"/>
                <a:gd name="connsiteY1" fmla="*/ 43337 h 43337"/>
                <a:gd name="connsiteX2" fmla="*/ 519825 w 520617"/>
                <a:gd name="connsiteY2" fmla="*/ 24372 h 43337"/>
                <a:gd name="connsiteX3" fmla="*/ 507044 w 520617"/>
                <a:gd name="connsiteY3" fmla="*/ 787 h 43337"/>
                <a:gd name="connsiteX4" fmla="*/ 501416 w 520617"/>
                <a:gd name="connsiteY4" fmla="*/ 1 h 43337"/>
                <a:gd name="connsiteX5" fmla="*/ 26950 w 520617"/>
                <a:gd name="connsiteY5" fmla="*/ 1 h 43337"/>
                <a:gd name="connsiteX6" fmla="*/ 8635 w 520617"/>
                <a:gd name="connsiteY6" fmla="*/ 13751 h 4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0617" h="43337">
                  <a:moveTo>
                    <a:pt x="0" y="43337"/>
                  </a:moveTo>
                  <a:lnTo>
                    <a:pt x="514227" y="43337"/>
                  </a:lnTo>
                  <a:lnTo>
                    <a:pt x="519825" y="24372"/>
                  </a:lnTo>
                  <a:cubicBezTo>
                    <a:pt x="522813" y="14332"/>
                    <a:pt x="517091" y="3773"/>
                    <a:pt x="507044" y="787"/>
                  </a:cubicBezTo>
                  <a:cubicBezTo>
                    <a:pt x="505218" y="244"/>
                    <a:pt x="503321" y="-21"/>
                    <a:pt x="501416" y="1"/>
                  </a:cubicBezTo>
                  <a:lnTo>
                    <a:pt x="26950" y="1"/>
                  </a:lnTo>
                  <a:cubicBezTo>
                    <a:pt x="18453" y="-29"/>
                    <a:pt x="10972" y="5588"/>
                    <a:pt x="8635" y="13751"/>
                  </a:cubicBezTo>
                  <a:close/>
                </a:path>
              </a:pathLst>
            </a:custGeom>
            <a:solidFill>
              <a:srgbClr val="FFFFFF"/>
            </a:solidFill>
            <a:ln w="94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25A0A47C-0E20-D347-BFE9-A7D36D40336A}"/>
              </a:ext>
            </a:extLst>
          </p:cNvPr>
          <p:cNvSpPr/>
          <p:nvPr/>
        </p:nvSpPr>
        <p:spPr>
          <a:xfrm rot="2700000">
            <a:off x="4307052" y="4677476"/>
            <a:ext cx="1050504" cy="1050504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83233E1F-3C60-854E-B88C-624CAE6C8112}"/>
              </a:ext>
            </a:extLst>
          </p:cNvPr>
          <p:cNvSpPr/>
          <p:nvPr/>
        </p:nvSpPr>
        <p:spPr>
          <a:xfrm rot="2700000">
            <a:off x="6851023" y="4677476"/>
            <a:ext cx="1050504" cy="1050504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4C873DDC-C81E-0F4E-9BDE-ADE42D6A7E28}"/>
              </a:ext>
            </a:extLst>
          </p:cNvPr>
          <p:cNvGrpSpPr/>
          <p:nvPr/>
        </p:nvGrpSpPr>
        <p:grpSpPr>
          <a:xfrm>
            <a:off x="7149068" y="4914441"/>
            <a:ext cx="454416" cy="454416"/>
            <a:chOff x="8447088" y="2894013"/>
            <a:chExt cx="346075" cy="346076"/>
          </a:xfrm>
        </p:grpSpPr>
        <p:sp>
          <p:nvSpPr>
            <p:cNvPr id="52" name="Line 54">
              <a:extLst>
                <a:ext uri="{FF2B5EF4-FFF2-40B4-BE49-F238E27FC236}">
                  <a16:creationId xmlns="" xmlns:a16="http://schemas.microsoft.com/office/drawing/2014/main" id="{7196F370-164C-4540-88F5-50781BBF50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47088" y="3195638"/>
              <a:ext cx="346075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Line 55">
              <a:extLst>
                <a:ext uri="{FF2B5EF4-FFF2-40B4-BE49-F238E27FC236}">
                  <a16:creationId xmlns="" xmlns:a16="http://schemas.microsoft.com/office/drawing/2014/main" id="{B03FE5E7-FB20-B84F-8623-F74A616DBA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47088" y="3151188"/>
              <a:ext cx="346075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Line 56">
              <a:extLst>
                <a:ext uri="{FF2B5EF4-FFF2-40B4-BE49-F238E27FC236}">
                  <a16:creationId xmlns="" xmlns:a16="http://schemas.microsoft.com/office/drawing/2014/main" id="{989D7063-530D-3448-9AB5-EABB1EE188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47088" y="3105151"/>
              <a:ext cx="346075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Line 57">
              <a:extLst>
                <a:ext uri="{FF2B5EF4-FFF2-40B4-BE49-F238E27FC236}">
                  <a16:creationId xmlns="" xmlns:a16="http://schemas.microsoft.com/office/drawing/2014/main" id="{02D8F172-3675-4041-98CC-03CA33FEE7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67738" y="3060701"/>
              <a:ext cx="0" cy="44450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Line 58">
              <a:extLst>
                <a:ext uri="{FF2B5EF4-FFF2-40B4-BE49-F238E27FC236}">
                  <a16:creationId xmlns="" xmlns:a16="http://schemas.microsoft.com/office/drawing/2014/main" id="{B740513F-34EC-7147-9301-32FBDD8FF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18551" y="3060701"/>
              <a:ext cx="0" cy="44450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Line 59">
              <a:extLst>
                <a:ext uri="{FF2B5EF4-FFF2-40B4-BE49-F238E27FC236}">
                  <a16:creationId xmlns="" xmlns:a16="http://schemas.microsoft.com/office/drawing/2014/main" id="{CFCAA1B5-D08E-1242-ACEB-3ADE387F0B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67738" y="3151188"/>
              <a:ext cx="0" cy="44450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Line 60">
              <a:extLst>
                <a:ext uri="{FF2B5EF4-FFF2-40B4-BE49-F238E27FC236}">
                  <a16:creationId xmlns="" xmlns:a16="http://schemas.microsoft.com/office/drawing/2014/main" id="{8C8AC340-2466-8F4D-83F1-52E60F32B2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18551" y="3151188"/>
              <a:ext cx="0" cy="44450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Line 61">
              <a:extLst>
                <a:ext uri="{FF2B5EF4-FFF2-40B4-BE49-F238E27FC236}">
                  <a16:creationId xmlns="" xmlns:a16="http://schemas.microsoft.com/office/drawing/2014/main" id="{FD8AB1D7-6857-C843-A8D2-91AEC4A1F8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07413" y="3195638"/>
              <a:ext cx="0" cy="44450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Line 62">
              <a:extLst>
                <a:ext uri="{FF2B5EF4-FFF2-40B4-BE49-F238E27FC236}">
                  <a16:creationId xmlns="" xmlns:a16="http://schemas.microsoft.com/office/drawing/2014/main" id="{A4D4BE4C-835A-2A42-AD54-EBA87A8FFF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58226" y="3195638"/>
              <a:ext cx="0" cy="44450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Line 63">
              <a:extLst>
                <a:ext uri="{FF2B5EF4-FFF2-40B4-BE49-F238E27FC236}">
                  <a16:creationId xmlns="" xmlns:a16="http://schemas.microsoft.com/office/drawing/2014/main" id="{FBCA7981-78D6-774F-A04B-604716AC9B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07413" y="3105151"/>
              <a:ext cx="0" cy="46038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Line 64">
              <a:extLst>
                <a:ext uri="{FF2B5EF4-FFF2-40B4-BE49-F238E27FC236}">
                  <a16:creationId xmlns="" xmlns:a16="http://schemas.microsoft.com/office/drawing/2014/main" id="{1A1F2B3F-59AB-4941-AEC0-5C5C7608E4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58226" y="3105151"/>
              <a:ext cx="0" cy="46038"/>
            </a:xfrm>
            <a:prstGeom prst="line">
              <a:avLst/>
            </a:prstGeom>
            <a:noFill/>
            <a:ln w="1905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Rectangle 65">
              <a:extLst>
                <a:ext uri="{FF2B5EF4-FFF2-40B4-BE49-F238E27FC236}">
                  <a16:creationId xmlns="" xmlns:a16="http://schemas.microsoft.com/office/drawing/2014/main" id="{8F127EF6-C928-D04D-A7A1-A781A6A07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47088" y="3060701"/>
              <a:ext cx="346075" cy="179388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6">
              <a:extLst>
                <a:ext uri="{FF2B5EF4-FFF2-40B4-BE49-F238E27FC236}">
                  <a16:creationId xmlns="" xmlns:a16="http://schemas.microsoft.com/office/drawing/2014/main" id="{8CA6DE8E-3B04-9F41-B2C2-E2027326E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51" y="2894013"/>
              <a:ext cx="285750" cy="166688"/>
            </a:xfrm>
            <a:custGeom>
              <a:avLst/>
              <a:gdLst>
                <a:gd name="T0" fmla="*/ 60 w 76"/>
                <a:gd name="T1" fmla="*/ 18 h 44"/>
                <a:gd name="T2" fmla="*/ 54 w 76"/>
                <a:gd name="T3" fmla="*/ 30 h 44"/>
                <a:gd name="T4" fmla="*/ 46 w 76"/>
                <a:gd name="T5" fmla="*/ 0 h 44"/>
                <a:gd name="T6" fmla="*/ 26 w 76"/>
                <a:gd name="T7" fmla="*/ 32 h 44"/>
                <a:gd name="T8" fmla="*/ 14 w 76"/>
                <a:gd name="T9" fmla="*/ 16 h 44"/>
                <a:gd name="T10" fmla="*/ 8 w 76"/>
                <a:gd name="T11" fmla="*/ 44 h 44"/>
                <a:gd name="T12" fmla="*/ 24 w 76"/>
                <a:gd name="T13" fmla="*/ 44 h 44"/>
                <a:gd name="T14" fmla="*/ 52 w 76"/>
                <a:gd name="T15" fmla="*/ 44 h 44"/>
                <a:gd name="T16" fmla="*/ 68 w 76"/>
                <a:gd name="T17" fmla="*/ 44 h 44"/>
                <a:gd name="T18" fmla="*/ 60 w 76"/>
                <a:gd name="T1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44">
                  <a:moveTo>
                    <a:pt x="60" y="18"/>
                  </a:moveTo>
                  <a:cubicBezTo>
                    <a:pt x="62" y="24"/>
                    <a:pt x="56" y="24"/>
                    <a:pt x="54" y="30"/>
                  </a:cubicBezTo>
                  <a:cubicBezTo>
                    <a:pt x="56" y="10"/>
                    <a:pt x="38" y="14"/>
                    <a:pt x="46" y="0"/>
                  </a:cubicBezTo>
                  <a:cubicBezTo>
                    <a:pt x="29" y="3"/>
                    <a:pt x="22" y="16"/>
                    <a:pt x="26" y="32"/>
                  </a:cubicBezTo>
                  <a:cubicBezTo>
                    <a:pt x="22" y="24"/>
                    <a:pt x="12" y="24"/>
                    <a:pt x="14" y="16"/>
                  </a:cubicBezTo>
                  <a:cubicBezTo>
                    <a:pt x="4" y="21"/>
                    <a:pt x="0" y="36"/>
                    <a:pt x="8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76" y="34"/>
                    <a:pt x="72" y="22"/>
                    <a:pt x="60" y="18"/>
                  </a:cubicBezTo>
                  <a:close/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7">
              <a:extLst>
                <a:ext uri="{FF2B5EF4-FFF2-40B4-BE49-F238E27FC236}">
                  <a16:creationId xmlns="" xmlns:a16="http://schemas.microsoft.com/office/drawing/2014/main" id="{AC7C8D7B-84A8-4441-ACC3-6AD1D4A35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963" y="2992438"/>
              <a:ext cx="76200" cy="68263"/>
            </a:xfrm>
            <a:custGeom>
              <a:avLst/>
              <a:gdLst>
                <a:gd name="T0" fmla="*/ 4 w 20"/>
                <a:gd name="T1" fmla="*/ 18 h 18"/>
                <a:gd name="T2" fmla="*/ 10 w 20"/>
                <a:gd name="T3" fmla="*/ 0 h 18"/>
                <a:gd name="T4" fmla="*/ 16 w 20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8">
                  <a:moveTo>
                    <a:pt x="4" y="18"/>
                  </a:moveTo>
                  <a:cubicBezTo>
                    <a:pt x="0" y="10"/>
                    <a:pt x="10" y="0"/>
                    <a:pt x="10" y="0"/>
                  </a:cubicBezTo>
                  <a:cubicBezTo>
                    <a:pt x="8" y="10"/>
                    <a:pt x="20" y="10"/>
                    <a:pt x="16" y="18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8">
              <a:extLst>
                <a:ext uri="{FF2B5EF4-FFF2-40B4-BE49-F238E27FC236}">
                  <a16:creationId xmlns="" xmlns:a16="http://schemas.microsoft.com/office/drawing/2014/main" id="{ACBF195C-939C-BE47-A8A1-AB60FE9C9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88" y="3030538"/>
              <a:ext cx="25400" cy="30163"/>
            </a:xfrm>
            <a:custGeom>
              <a:avLst/>
              <a:gdLst>
                <a:gd name="T0" fmla="*/ 4 w 7"/>
                <a:gd name="T1" fmla="*/ 0 h 8"/>
                <a:gd name="T2" fmla="*/ 0 w 7"/>
                <a:gd name="T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" h="8">
                  <a:moveTo>
                    <a:pt x="4" y="0"/>
                  </a:moveTo>
                  <a:cubicBezTo>
                    <a:pt x="7" y="3"/>
                    <a:pt x="0" y="8"/>
                    <a:pt x="0" y="8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9">
              <a:extLst>
                <a:ext uri="{FF2B5EF4-FFF2-40B4-BE49-F238E27FC236}">
                  <a16:creationId xmlns="" xmlns:a16="http://schemas.microsoft.com/office/drawing/2014/main" id="{45FCD09D-59B1-A642-AAA2-1CAB50162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638" y="3030538"/>
              <a:ext cx="26988" cy="30163"/>
            </a:xfrm>
            <a:custGeom>
              <a:avLst/>
              <a:gdLst>
                <a:gd name="T0" fmla="*/ 3 w 7"/>
                <a:gd name="T1" fmla="*/ 0 h 8"/>
                <a:gd name="T2" fmla="*/ 7 w 7"/>
                <a:gd name="T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cubicBezTo>
                    <a:pt x="0" y="3"/>
                    <a:pt x="7" y="8"/>
                    <a:pt x="7" y="8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6C4856ED-D471-1948-987D-35D8B7C951BE}"/>
              </a:ext>
            </a:extLst>
          </p:cNvPr>
          <p:cNvGrpSpPr/>
          <p:nvPr/>
        </p:nvGrpSpPr>
        <p:grpSpPr>
          <a:xfrm>
            <a:off x="4622345" y="4954277"/>
            <a:ext cx="419918" cy="496904"/>
            <a:chOff x="3013075" y="3624263"/>
            <a:chExt cx="285750" cy="338137"/>
          </a:xfrm>
        </p:grpSpPr>
        <p:sp>
          <p:nvSpPr>
            <p:cNvPr id="69" name="Freeform 338">
              <a:extLst>
                <a:ext uri="{FF2B5EF4-FFF2-40B4-BE49-F238E27FC236}">
                  <a16:creationId xmlns="" xmlns:a16="http://schemas.microsoft.com/office/drawing/2014/main" id="{D69DF02E-D2C4-BE4A-B561-A21439CFB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3400" y="3797300"/>
              <a:ext cx="165100" cy="104775"/>
            </a:xfrm>
            <a:custGeom>
              <a:avLst/>
              <a:gdLst>
                <a:gd name="T0" fmla="*/ 43 w 44"/>
                <a:gd name="T1" fmla="*/ 0 h 28"/>
                <a:gd name="T2" fmla="*/ 44 w 44"/>
                <a:gd name="T3" fmla="*/ 6 h 28"/>
                <a:gd name="T4" fmla="*/ 22 w 44"/>
                <a:gd name="T5" fmla="*/ 28 h 28"/>
                <a:gd name="T6" fmla="*/ 0 w 44"/>
                <a:gd name="T7" fmla="*/ 6 h 28"/>
                <a:gd name="T8" fmla="*/ 1 w 4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8">
                  <a:moveTo>
                    <a:pt x="43" y="0"/>
                  </a:moveTo>
                  <a:cubicBezTo>
                    <a:pt x="44" y="2"/>
                    <a:pt x="44" y="4"/>
                    <a:pt x="44" y="6"/>
                  </a:cubicBezTo>
                  <a:cubicBezTo>
                    <a:pt x="44" y="18"/>
                    <a:pt x="34" y="28"/>
                    <a:pt x="22" y="28"/>
                  </a:cubicBezTo>
                  <a:cubicBezTo>
                    <a:pt x="10" y="28"/>
                    <a:pt x="0" y="18"/>
                    <a:pt x="0" y="6"/>
                  </a:cubicBezTo>
                  <a:cubicBezTo>
                    <a:pt x="0" y="4"/>
                    <a:pt x="0" y="2"/>
                    <a:pt x="1" y="0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339">
              <a:extLst>
                <a:ext uri="{FF2B5EF4-FFF2-40B4-BE49-F238E27FC236}">
                  <a16:creationId xmlns="" xmlns:a16="http://schemas.microsoft.com/office/drawing/2014/main" id="{B3DCF3AC-EAE0-9C40-85E3-0F6E5D917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075" y="3714750"/>
              <a:ext cx="285750" cy="247650"/>
            </a:xfrm>
            <a:custGeom>
              <a:avLst/>
              <a:gdLst>
                <a:gd name="T0" fmla="*/ 64 w 76"/>
                <a:gd name="T1" fmla="*/ 0 h 66"/>
                <a:gd name="T2" fmla="*/ 76 w 76"/>
                <a:gd name="T3" fmla="*/ 28 h 66"/>
                <a:gd name="T4" fmla="*/ 38 w 76"/>
                <a:gd name="T5" fmla="*/ 66 h 66"/>
                <a:gd name="T6" fmla="*/ 0 w 76"/>
                <a:gd name="T7" fmla="*/ 28 h 66"/>
                <a:gd name="T8" fmla="*/ 12 w 76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66">
                  <a:moveTo>
                    <a:pt x="64" y="0"/>
                  </a:moveTo>
                  <a:cubicBezTo>
                    <a:pt x="71" y="7"/>
                    <a:pt x="76" y="17"/>
                    <a:pt x="76" y="28"/>
                  </a:cubicBezTo>
                  <a:cubicBezTo>
                    <a:pt x="76" y="49"/>
                    <a:pt x="59" y="66"/>
                    <a:pt x="38" y="66"/>
                  </a:cubicBezTo>
                  <a:cubicBezTo>
                    <a:pt x="17" y="66"/>
                    <a:pt x="0" y="49"/>
                    <a:pt x="0" y="28"/>
                  </a:cubicBezTo>
                  <a:cubicBezTo>
                    <a:pt x="0" y="17"/>
                    <a:pt x="5" y="7"/>
                    <a:pt x="12" y="0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340">
              <a:extLst>
                <a:ext uri="{FF2B5EF4-FFF2-40B4-BE49-F238E27FC236}">
                  <a16:creationId xmlns="" xmlns:a16="http://schemas.microsoft.com/office/drawing/2014/main" id="{38C3CF0E-1D80-BE48-90FF-E209C9423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338" y="3624263"/>
              <a:ext cx="150813" cy="153988"/>
            </a:xfrm>
            <a:custGeom>
              <a:avLst/>
              <a:gdLst>
                <a:gd name="T0" fmla="*/ 47 w 95"/>
                <a:gd name="T1" fmla="*/ 0 h 97"/>
                <a:gd name="T2" fmla="*/ 61 w 95"/>
                <a:gd name="T3" fmla="*/ 33 h 97"/>
                <a:gd name="T4" fmla="*/ 95 w 95"/>
                <a:gd name="T5" fmla="*/ 33 h 97"/>
                <a:gd name="T6" fmla="*/ 69 w 95"/>
                <a:gd name="T7" fmla="*/ 57 h 97"/>
                <a:gd name="T8" fmla="*/ 78 w 95"/>
                <a:gd name="T9" fmla="*/ 95 h 97"/>
                <a:gd name="T10" fmla="*/ 47 w 95"/>
                <a:gd name="T11" fmla="*/ 73 h 97"/>
                <a:gd name="T12" fmla="*/ 17 w 95"/>
                <a:gd name="T13" fmla="*/ 97 h 97"/>
                <a:gd name="T14" fmla="*/ 26 w 95"/>
                <a:gd name="T15" fmla="*/ 57 h 97"/>
                <a:gd name="T16" fmla="*/ 0 w 95"/>
                <a:gd name="T17" fmla="*/ 33 h 97"/>
                <a:gd name="T18" fmla="*/ 33 w 95"/>
                <a:gd name="T19" fmla="*/ 33 h 97"/>
                <a:gd name="T20" fmla="*/ 47 w 95"/>
                <a:gd name="T2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97">
                  <a:moveTo>
                    <a:pt x="47" y="0"/>
                  </a:moveTo>
                  <a:lnTo>
                    <a:pt x="61" y="33"/>
                  </a:lnTo>
                  <a:lnTo>
                    <a:pt x="95" y="33"/>
                  </a:lnTo>
                  <a:lnTo>
                    <a:pt x="69" y="57"/>
                  </a:lnTo>
                  <a:lnTo>
                    <a:pt x="78" y="95"/>
                  </a:lnTo>
                  <a:lnTo>
                    <a:pt x="47" y="73"/>
                  </a:lnTo>
                  <a:lnTo>
                    <a:pt x="17" y="97"/>
                  </a:lnTo>
                  <a:lnTo>
                    <a:pt x="26" y="57"/>
                  </a:lnTo>
                  <a:lnTo>
                    <a:pt x="0" y="33"/>
                  </a:lnTo>
                  <a:lnTo>
                    <a:pt x="33" y="33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1905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Line 341">
              <a:extLst>
                <a:ext uri="{FF2B5EF4-FFF2-40B4-BE49-F238E27FC236}">
                  <a16:creationId xmlns="" xmlns:a16="http://schemas.microsoft.com/office/drawing/2014/main" id="{A7FCC61D-FBC8-C94B-A528-16BA4D0B81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19438" y="3740150"/>
              <a:ext cx="36513" cy="10160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Line 342">
              <a:extLst>
                <a:ext uri="{FF2B5EF4-FFF2-40B4-BE49-F238E27FC236}">
                  <a16:creationId xmlns="" xmlns:a16="http://schemas.microsoft.com/office/drawing/2014/main" id="{BDC8F2D2-FE9D-D94B-BBC8-FF64FFD5B7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5950" y="3740150"/>
              <a:ext cx="38100" cy="10160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986640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>
            <a:extLst>
              <a:ext uri="{FF2B5EF4-FFF2-40B4-BE49-F238E27FC236}">
                <a16:creationId xmlns="" xmlns:a16="http://schemas.microsoft.com/office/drawing/2014/main" id="{A15C6F55-6E25-4559-9130-94D4B1CF625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278233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 hidden="1">
            <a:extLst>
              <a:ext uri="{FF2B5EF4-FFF2-40B4-BE49-F238E27FC236}">
                <a16:creationId xmlns="" xmlns:a16="http://schemas.microsoft.com/office/drawing/2014/main" id="{B308AAA1-245D-48C5-8A87-256F65B1834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Segoe UI" panose="020B0502040204020203" pitchFamily="34" charset="0"/>
              <a:ea typeface="+mj-ea"/>
              <a:cs typeface="Segoe UI" panose="020B0502040204020203" pitchFamily="34" charset="0"/>
              <a:sym typeface="Segoe UI" panose="020B0502040204020203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C740F5D2-5190-4966-B874-92BCD20DDBCA}"/>
              </a:ext>
            </a:extLst>
          </p:cNvPr>
          <p:cNvSpPr/>
          <p:nvPr/>
        </p:nvSpPr>
        <p:spPr>
          <a:xfrm>
            <a:off x="4383510" y="2756605"/>
            <a:ext cx="3424109" cy="3424107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2414C43C-8A64-4ECF-BAD0-67267C881C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4977" y="3437267"/>
            <a:ext cx="3682047" cy="23199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19EF4E82-544D-435A-803C-142CAAD4F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and Objectives</a:t>
            </a:r>
          </a:p>
        </p:txBody>
      </p:sp>
      <p:sp>
        <p:nvSpPr>
          <p:cNvPr id="10" name="Arc 9">
            <a:extLst>
              <a:ext uri="{FF2B5EF4-FFF2-40B4-BE49-F238E27FC236}">
                <a16:creationId xmlns="" xmlns:a16="http://schemas.microsoft.com/office/drawing/2014/main" id="{F7401BB5-BC35-46D1-BDB4-E8276A4FE332}"/>
              </a:ext>
            </a:extLst>
          </p:cNvPr>
          <p:cNvSpPr/>
          <p:nvPr/>
        </p:nvSpPr>
        <p:spPr>
          <a:xfrm>
            <a:off x="3880108" y="2247576"/>
            <a:ext cx="4430913" cy="4430913"/>
          </a:xfrm>
          <a:prstGeom prst="arc">
            <a:avLst>
              <a:gd name="adj1" fmla="val 7634417"/>
              <a:gd name="adj2" fmla="val 3323789"/>
            </a:avLst>
          </a:prstGeom>
          <a:ln>
            <a:gradFill>
              <a:gsLst>
                <a:gs pos="100000">
                  <a:schemeClr val="bg1">
                    <a:lumMod val="75000"/>
                    <a:alpha val="10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7F897245-A68F-4971-9B34-45C3DA5A24A0}"/>
              </a:ext>
            </a:extLst>
          </p:cNvPr>
          <p:cNvSpPr/>
          <p:nvPr/>
        </p:nvSpPr>
        <p:spPr>
          <a:xfrm>
            <a:off x="3989892" y="5456364"/>
            <a:ext cx="574408" cy="574407"/>
          </a:xfrm>
          <a:prstGeom prst="ellipse">
            <a:avLst/>
          </a:prstGeom>
          <a:gradFill>
            <a:gsLst>
              <a:gs pos="0">
                <a:srgbClr val="3A238C"/>
              </a:gs>
              <a:gs pos="100000">
                <a:srgbClr val="7553A6"/>
              </a:gs>
            </a:gsLst>
            <a:lin ang="2700000" scaled="1"/>
          </a:gradFill>
          <a:ln>
            <a:noFill/>
          </a:ln>
          <a:effectLst>
            <a:outerShdw dist="88900" dir="18900000" algn="b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11EAB0D8-FA80-4F04-8C50-3AD88C12B323}"/>
              </a:ext>
            </a:extLst>
          </p:cNvPr>
          <p:cNvSpPr/>
          <p:nvPr/>
        </p:nvSpPr>
        <p:spPr>
          <a:xfrm>
            <a:off x="3768912" y="3185604"/>
            <a:ext cx="574408" cy="574407"/>
          </a:xfrm>
          <a:prstGeom prst="ellipse">
            <a:avLst/>
          </a:prstGeom>
          <a:gradFill>
            <a:gsLst>
              <a:gs pos="0">
                <a:srgbClr val="3A238C"/>
              </a:gs>
              <a:gs pos="100000">
                <a:srgbClr val="7553A6"/>
              </a:gs>
            </a:gsLst>
            <a:lin ang="2700000" scaled="1"/>
          </a:gradFill>
          <a:ln>
            <a:noFill/>
          </a:ln>
          <a:effectLst>
            <a:outerShdw blurRad="50800" dist="88900" algn="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74048766-7061-42D8-AAFA-8ADF9A158803}"/>
              </a:ext>
            </a:extLst>
          </p:cNvPr>
          <p:cNvSpPr/>
          <p:nvPr/>
        </p:nvSpPr>
        <p:spPr>
          <a:xfrm>
            <a:off x="5808360" y="1989264"/>
            <a:ext cx="574408" cy="574407"/>
          </a:xfrm>
          <a:prstGeom prst="ellipse">
            <a:avLst/>
          </a:prstGeom>
          <a:gradFill>
            <a:gsLst>
              <a:gs pos="0">
                <a:srgbClr val="3A238C"/>
              </a:gs>
              <a:gs pos="100000">
                <a:srgbClr val="7553A6"/>
              </a:gs>
            </a:gsLst>
            <a:lin ang="2700000" scaled="1"/>
          </a:gradFill>
          <a:ln>
            <a:noFill/>
          </a:ln>
          <a:effectLst>
            <a:outerShdw dist="88900" dir="5400000" algn="t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50EA27AA-AD12-4FC8-A8A1-176F6AB7B62C}"/>
              </a:ext>
            </a:extLst>
          </p:cNvPr>
          <p:cNvSpPr/>
          <p:nvPr/>
        </p:nvSpPr>
        <p:spPr>
          <a:xfrm>
            <a:off x="7847808" y="3185604"/>
            <a:ext cx="574408" cy="574407"/>
          </a:xfrm>
          <a:prstGeom prst="ellipse">
            <a:avLst/>
          </a:prstGeom>
          <a:gradFill>
            <a:gsLst>
              <a:gs pos="0">
                <a:srgbClr val="3A238C"/>
              </a:gs>
              <a:gs pos="100000">
                <a:srgbClr val="7553A6"/>
              </a:gs>
            </a:gsLst>
            <a:lin ang="2700000" scaled="1"/>
          </a:gradFill>
          <a:ln>
            <a:noFill/>
          </a:ln>
          <a:effectLst>
            <a:outerShdw dist="889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9F3E1E40-3273-42B6-891E-6DA1255152B2}"/>
              </a:ext>
            </a:extLst>
          </p:cNvPr>
          <p:cNvSpPr/>
          <p:nvPr/>
        </p:nvSpPr>
        <p:spPr>
          <a:xfrm>
            <a:off x="7622092" y="5456364"/>
            <a:ext cx="574408" cy="574407"/>
          </a:xfrm>
          <a:prstGeom prst="ellipse">
            <a:avLst/>
          </a:prstGeom>
          <a:gradFill>
            <a:gsLst>
              <a:gs pos="0">
                <a:srgbClr val="3A238C"/>
              </a:gs>
              <a:gs pos="100000">
                <a:srgbClr val="7553A6"/>
              </a:gs>
            </a:gsLst>
            <a:lin ang="2700000" scaled="1"/>
          </a:gradFill>
          <a:ln>
            <a:noFill/>
          </a:ln>
          <a:effectLst>
            <a:outerShdw dist="88900" dir="13500000" algn="b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Freeform 30">
            <a:extLst>
              <a:ext uri="{FF2B5EF4-FFF2-40B4-BE49-F238E27FC236}">
                <a16:creationId xmlns="" xmlns:a16="http://schemas.microsoft.com/office/drawing/2014/main" id="{FCC6BDB4-A322-4578-9052-FE5DFED6FA20}"/>
              </a:ext>
            </a:extLst>
          </p:cNvPr>
          <p:cNvSpPr>
            <a:spLocks/>
          </p:cNvSpPr>
          <p:nvPr/>
        </p:nvSpPr>
        <p:spPr bwMode="auto">
          <a:xfrm>
            <a:off x="4128754" y="5616320"/>
            <a:ext cx="296684" cy="254495"/>
          </a:xfrm>
          <a:custGeom>
            <a:avLst/>
            <a:gdLst>
              <a:gd name="T0" fmla="*/ 185 w 218"/>
              <a:gd name="T1" fmla="*/ 0 h 187"/>
              <a:gd name="T2" fmla="*/ 66 w 218"/>
              <a:gd name="T3" fmla="*/ 120 h 187"/>
              <a:gd name="T4" fmla="*/ 33 w 218"/>
              <a:gd name="T5" fmla="*/ 86 h 187"/>
              <a:gd name="T6" fmla="*/ 0 w 218"/>
              <a:gd name="T7" fmla="*/ 120 h 187"/>
              <a:gd name="T8" fmla="*/ 66 w 218"/>
              <a:gd name="T9" fmla="*/ 187 h 187"/>
              <a:gd name="T10" fmla="*/ 218 w 218"/>
              <a:gd name="T11" fmla="*/ 34 h 187"/>
              <a:gd name="T12" fmla="*/ 185 w 218"/>
              <a:gd name="T1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" h="187">
                <a:moveTo>
                  <a:pt x="185" y="0"/>
                </a:moveTo>
                <a:lnTo>
                  <a:pt x="66" y="120"/>
                </a:lnTo>
                <a:lnTo>
                  <a:pt x="33" y="86"/>
                </a:lnTo>
                <a:lnTo>
                  <a:pt x="0" y="120"/>
                </a:lnTo>
                <a:lnTo>
                  <a:pt x="66" y="187"/>
                </a:lnTo>
                <a:lnTo>
                  <a:pt x="218" y="34"/>
                </a:lnTo>
                <a:lnTo>
                  <a:pt x="185" y="0"/>
                </a:lnTo>
                <a:close/>
              </a:path>
            </a:pathLst>
          </a:custGeom>
          <a:noFill/>
          <a:ln w="15875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Freeform 30">
            <a:extLst>
              <a:ext uri="{FF2B5EF4-FFF2-40B4-BE49-F238E27FC236}">
                <a16:creationId xmlns="" xmlns:a16="http://schemas.microsoft.com/office/drawing/2014/main" id="{932E735E-1766-4BB5-A5E4-5214B454A403}"/>
              </a:ext>
            </a:extLst>
          </p:cNvPr>
          <p:cNvSpPr>
            <a:spLocks/>
          </p:cNvSpPr>
          <p:nvPr/>
        </p:nvSpPr>
        <p:spPr bwMode="auto">
          <a:xfrm>
            <a:off x="3907774" y="3345560"/>
            <a:ext cx="296684" cy="254495"/>
          </a:xfrm>
          <a:custGeom>
            <a:avLst/>
            <a:gdLst>
              <a:gd name="T0" fmla="*/ 185 w 218"/>
              <a:gd name="T1" fmla="*/ 0 h 187"/>
              <a:gd name="T2" fmla="*/ 66 w 218"/>
              <a:gd name="T3" fmla="*/ 120 h 187"/>
              <a:gd name="T4" fmla="*/ 33 w 218"/>
              <a:gd name="T5" fmla="*/ 86 h 187"/>
              <a:gd name="T6" fmla="*/ 0 w 218"/>
              <a:gd name="T7" fmla="*/ 120 h 187"/>
              <a:gd name="T8" fmla="*/ 66 w 218"/>
              <a:gd name="T9" fmla="*/ 187 h 187"/>
              <a:gd name="T10" fmla="*/ 218 w 218"/>
              <a:gd name="T11" fmla="*/ 34 h 187"/>
              <a:gd name="T12" fmla="*/ 185 w 218"/>
              <a:gd name="T1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" h="187">
                <a:moveTo>
                  <a:pt x="185" y="0"/>
                </a:moveTo>
                <a:lnTo>
                  <a:pt x="66" y="120"/>
                </a:lnTo>
                <a:lnTo>
                  <a:pt x="33" y="86"/>
                </a:lnTo>
                <a:lnTo>
                  <a:pt x="0" y="120"/>
                </a:lnTo>
                <a:lnTo>
                  <a:pt x="66" y="187"/>
                </a:lnTo>
                <a:lnTo>
                  <a:pt x="218" y="34"/>
                </a:lnTo>
                <a:lnTo>
                  <a:pt x="185" y="0"/>
                </a:lnTo>
                <a:close/>
              </a:path>
            </a:pathLst>
          </a:custGeom>
          <a:noFill/>
          <a:ln w="15875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30">
            <a:extLst>
              <a:ext uri="{FF2B5EF4-FFF2-40B4-BE49-F238E27FC236}">
                <a16:creationId xmlns="" xmlns:a16="http://schemas.microsoft.com/office/drawing/2014/main" id="{4BBA25D3-EC8A-4878-B5FC-16FC0F832E24}"/>
              </a:ext>
            </a:extLst>
          </p:cNvPr>
          <p:cNvSpPr>
            <a:spLocks/>
          </p:cNvSpPr>
          <p:nvPr/>
        </p:nvSpPr>
        <p:spPr bwMode="auto">
          <a:xfrm>
            <a:off x="5947222" y="2149220"/>
            <a:ext cx="296684" cy="254495"/>
          </a:xfrm>
          <a:custGeom>
            <a:avLst/>
            <a:gdLst>
              <a:gd name="T0" fmla="*/ 185 w 218"/>
              <a:gd name="T1" fmla="*/ 0 h 187"/>
              <a:gd name="T2" fmla="*/ 66 w 218"/>
              <a:gd name="T3" fmla="*/ 120 h 187"/>
              <a:gd name="T4" fmla="*/ 33 w 218"/>
              <a:gd name="T5" fmla="*/ 86 h 187"/>
              <a:gd name="T6" fmla="*/ 0 w 218"/>
              <a:gd name="T7" fmla="*/ 120 h 187"/>
              <a:gd name="T8" fmla="*/ 66 w 218"/>
              <a:gd name="T9" fmla="*/ 187 h 187"/>
              <a:gd name="T10" fmla="*/ 218 w 218"/>
              <a:gd name="T11" fmla="*/ 34 h 187"/>
              <a:gd name="T12" fmla="*/ 185 w 218"/>
              <a:gd name="T1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" h="187">
                <a:moveTo>
                  <a:pt x="185" y="0"/>
                </a:moveTo>
                <a:lnTo>
                  <a:pt x="66" y="120"/>
                </a:lnTo>
                <a:lnTo>
                  <a:pt x="33" y="86"/>
                </a:lnTo>
                <a:lnTo>
                  <a:pt x="0" y="120"/>
                </a:lnTo>
                <a:lnTo>
                  <a:pt x="66" y="187"/>
                </a:lnTo>
                <a:lnTo>
                  <a:pt x="218" y="34"/>
                </a:lnTo>
                <a:lnTo>
                  <a:pt x="185" y="0"/>
                </a:lnTo>
                <a:close/>
              </a:path>
            </a:pathLst>
          </a:custGeom>
          <a:noFill/>
          <a:ln w="15875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30">
            <a:extLst>
              <a:ext uri="{FF2B5EF4-FFF2-40B4-BE49-F238E27FC236}">
                <a16:creationId xmlns="" xmlns:a16="http://schemas.microsoft.com/office/drawing/2014/main" id="{32F885C7-F005-4AC3-A677-7D5F4C454A36}"/>
              </a:ext>
            </a:extLst>
          </p:cNvPr>
          <p:cNvSpPr>
            <a:spLocks/>
          </p:cNvSpPr>
          <p:nvPr/>
        </p:nvSpPr>
        <p:spPr bwMode="auto">
          <a:xfrm>
            <a:off x="7986670" y="3345560"/>
            <a:ext cx="296684" cy="254495"/>
          </a:xfrm>
          <a:custGeom>
            <a:avLst/>
            <a:gdLst>
              <a:gd name="T0" fmla="*/ 185 w 218"/>
              <a:gd name="T1" fmla="*/ 0 h 187"/>
              <a:gd name="T2" fmla="*/ 66 w 218"/>
              <a:gd name="T3" fmla="*/ 120 h 187"/>
              <a:gd name="T4" fmla="*/ 33 w 218"/>
              <a:gd name="T5" fmla="*/ 86 h 187"/>
              <a:gd name="T6" fmla="*/ 0 w 218"/>
              <a:gd name="T7" fmla="*/ 120 h 187"/>
              <a:gd name="T8" fmla="*/ 66 w 218"/>
              <a:gd name="T9" fmla="*/ 187 h 187"/>
              <a:gd name="T10" fmla="*/ 218 w 218"/>
              <a:gd name="T11" fmla="*/ 34 h 187"/>
              <a:gd name="T12" fmla="*/ 185 w 218"/>
              <a:gd name="T1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" h="187">
                <a:moveTo>
                  <a:pt x="185" y="0"/>
                </a:moveTo>
                <a:lnTo>
                  <a:pt x="66" y="120"/>
                </a:lnTo>
                <a:lnTo>
                  <a:pt x="33" y="86"/>
                </a:lnTo>
                <a:lnTo>
                  <a:pt x="0" y="120"/>
                </a:lnTo>
                <a:lnTo>
                  <a:pt x="66" y="187"/>
                </a:lnTo>
                <a:lnTo>
                  <a:pt x="218" y="34"/>
                </a:lnTo>
                <a:lnTo>
                  <a:pt x="185" y="0"/>
                </a:lnTo>
                <a:close/>
              </a:path>
            </a:pathLst>
          </a:custGeom>
          <a:noFill/>
          <a:ln w="15875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30">
            <a:extLst>
              <a:ext uri="{FF2B5EF4-FFF2-40B4-BE49-F238E27FC236}">
                <a16:creationId xmlns="" xmlns:a16="http://schemas.microsoft.com/office/drawing/2014/main" id="{0D611C84-C099-433E-BEFC-003024873A83}"/>
              </a:ext>
            </a:extLst>
          </p:cNvPr>
          <p:cNvSpPr>
            <a:spLocks/>
          </p:cNvSpPr>
          <p:nvPr/>
        </p:nvSpPr>
        <p:spPr bwMode="auto">
          <a:xfrm>
            <a:off x="7760954" y="5616320"/>
            <a:ext cx="296684" cy="254495"/>
          </a:xfrm>
          <a:custGeom>
            <a:avLst/>
            <a:gdLst>
              <a:gd name="T0" fmla="*/ 185 w 218"/>
              <a:gd name="T1" fmla="*/ 0 h 187"/>
              <a:gd name="T2" fmla="*/ 66 w 218"/>
              <a:gd name="T3" fmla="*/ 120 h 187"/>
              <a:gd name="T4" fmla="*/ 33 w 218"/>
              <a:gd name="T5" fmla="*/ 86 h 187"/>
              <a:gd name="T6" fmla="*/ 0 w 218"/>
              <a:gd name="T7" fmla="*/ 120 h 187"/>
              <a:gd name="T8" fmla="*/ 66 w 218"/>
              <a:gd name="T9" fmla="*/ 187 h 187"/>
              <a:gd name="T10" fmla="*/ 218 w 218"/>
              <a:gd name="T11" fmla="*/ 34 h 187"/>
              <a:gd name="T12" fmla="*/ 185 w 218"/>
              <a:gd name="T1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" h="187">
                <a:moveTo>
                  <a:pt x="185" y="0"/>
                </a:moveTo>
                <a:lnTo>
                  <a:pt x="66" y="120"/>
                </a:lnTo>
                <a:lnTo>
                  <a:pt x="33" y="86"/>
                </a:lnTo>
                <a:lnTo>
                  <a:pt x="0" y="120"/>
                </a:lnTo>
                <a:lnTo>
                  <a:pt x="66" y="187"/>
                </a:lnTo>
                <a:lnTo>
                  <a:pt x="218" y="34"/>
                </a:lnTo>
                <a:lnTo>
                  <a:pt x="185" y="0"/>
                </a:lnTo>
                <a:close/>
              </a:path>
            </a:pathLst>
          </a:custGeom>
          <a:noFill/>
          <a:ln w="15875" cap="flat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BBF6284B-7095-404B-AD77-E7D2DC2A2C1C}"/>
              </a:ext>
            </a:extLst>
          </p:cNvPr>
          <p:cNvSpPr/>
          <p:nvPr/>
        </p:nvSpPr>
        <p:spPr>
          <a:xfrm>
            <a:off x="533401" y="5312680"/>
            <a:ext cx="3218714" cy="861774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algn="r"/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64B02C65-EE8A-4999-8BF9-9C7C5A702A49}"/>
              </a:ext>
            </a:extLst>
          </p:cNvPr>
          <p:cNvSpPr/>
          <p:nvPr/>
        </p:nvSpPr>
        <p:spPr>
          <a:xfrm>
            <a:off x="533401" y="3041920"/>
            <a:ext cx="3000376" cy="861774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algn="r"/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5EC65A76-5290-4CAD-8A6B-7635DCA1DA44}"/>
              </a:ext>
            </a:extLst>
          </p:cNvPr>
          <p:cNvSpPr/>
          <p:nvPr/>
        </p:nvSpPr>
        <p:spPr>
          <a:xfrm>
            <a:off x="3679932" y="1295400"/>
            <a:ext cx="4832136" cy="59145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pPr algn="ctr"/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8CF4A944-DDDB-4E58-A593-9AE34908B12D}"/>
              </a:ext>
            </a:extLst>
          </p:cNvPr>
          <p:cNvSpPr/>
          <p:nvPr/>
        </p:nvSpPr>
        <p:spPr>
          <a:xfrm>
            <a:off x="8452450" y="5312680"/>
            <a:ext cx="3218714" cy="861774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19BEC74B-3011-4215-ACEF-9588B4045DE1}"/>
              </a:ext>
            </a:extLst>
          </p:cNvPr>
          <p:cNvSpPr/>
          <p:nvPr/>
        </p:nvSpPr>
        <p:spPr>
          <a:xfrm>
            <a:off x="8657352" y="3041920"/>
            <a:ext cx="3000376" cy="861774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r>
              <a:rPr lang="en-ID" sz="1400" dirty="0">
                <a:latin typeface="Segoe UI Light" panose="020B0502040204020203" pitchFamily="34" charset="0"/>
              </a:rPr>
              <a:t> et dolore magna </a:t>
            </a:r>
            <a:r>
              <a:rPr lang="en-ID" sz="1400" dirty="0" err="1">
                <a:latin typeface="Segoe UI Light" panose="020B0502040204020203" pitchFamily="34" charset="0"/>
              </a:rPr>
              <a:t>aliqua</a:t>
            </a:r>
            <a:r>
              <a:rPr lang="en-ID" sz="1400" dirty="0">
                <a:latin typeface="Segoe UI Light" panose="020B0502040204020203" pitchFamily="34" charset="0"/>
              </a:rPr>
              <a:t>. </a:t>
            </a:r>
          </a:p>
        </p:txBody>
      </p:sp>
      <p:sp>
        <p:nvSpPr>
          <p:cNvPr id="30" name="Freeform 35">
            <a:extLst>
              <a:ext uri="{FF2B5EF4-FFF2-40B4-BE49-F238E27FC236}">
                <a16:creationId xmlns="" xmlns:a16="http://schemas.microsoft.com/office/drawing/2014/main" id="{856BEFE7-326B-499D-B30C-20F9424BB55B}"/>
              </a:ext>
            </a:extLst>
          </p:cNvPr>
          <p:cNvSpPr/>
          <p:nvPr/>
        </p:nvSpPr>
        <p:spPr>
          <a:xfrm rot="18900000">
            <a:off x="9530700" y="-1274706"/>
            <a:ext cx="2377055" cy="2965535"/>
          </a:xfrm>
          <a:custGeom>
            <a:avLst/>
            <a:gdLst>
              <a:gd name="connsiteX0" fmla="*/ 0 w 2377055"/>
              <a:gd name="connsiteY0" fmla="*/ 0 h 2965535"/>
              <a:gd name="connsiteX1" fmla="*/ 2377055 w 2377055"/>
              <a:gd name="connsiteY1" fmla="*/ 2377055 h 2965535"/>
              <a:gd name="connsiteX2" fmla="*/ 1788575 w 2377055"/>
              <a:gd name="connsiteY2" fmla="*/ 2965535 h 2965535"/>
              <a:gd name="connsiteX3" fmla="*/ 835916 w 2377055"/>
              <a:gd name="connsiteY3" fmla="*/ 2965535 h 2965535"/>
              <a:gd name="connsiteX4" fmla="*/ 0 w 2377055"/>
              <a:gd name="connsiteY4" fmla="*/ 2129619 h 296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055" h="2965535">
                <a:moveTo>
                  <a:pt x="0" y="0"/>
                </a:moveTo>
                <a:lnTo>
                  <a:pt x="2377055" y="2377055"/>
                </a:lnTo>
                <a:lnTo>
                  <a:pt x="1788575" y="2965535"/>
                </a:lnTo>
                <a:lnTo>
                  <a:pt x="835916" y="2965535"/>
                </a:lnTo>
                <a:cubicBezTo>
                  <a:pt x="374252" y="2965535"/>
                  <a:pt x="0" y="2591283"/>
                  <a:pt x="0" y="212961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10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7B008DFD-E4B9-4FFE-AD5C-87C2CC587EF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269125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4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" name="Rectangle 159" hidden="1">
            <a:extLst>
              <a:ext uri="{FF2B5EF4-FFF2-40B4-BE49-F238E27FC236}">
                <a16:creationId xmlns="" xmlns:a16="http://schemas.microsoft.com/office/drawing/2014/main" id="{72C46EFD-ED39-43E1-B61D-E450613FC3E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Segoe UI" panose="020B0502040204020203" pitchFamily="34" charset="0"/>
              <a:ea typeface="+mj-ea"/>
              <a:cs typeface="Segoe UI" panose="020B0502040204020203" pitchFamily="34" charset="0"/>
              <a:sym typeface="Segoe UI" panose="020B0502040204020203" pitchFamily="34" charset="0"/>
            </a:endParaRPr>
          </a:p>
        </p:txBody>
      </p:sp>
      <p:sp>
        <p:nvSpPr>
          <p:cNvPr id="168" name="Freeform: Shape 167">
            <a:extLst>
              <a:ext uri="{FF2B5EF4-FFF2-40B4-BE49-F238E27FC236}">
                <a16:creationId xmlns="" xmlns:a16="http://schemas.microsoft.com/office/drawing/2014/main" id="{0A78E4A0-6F83-4566-AF46-DEC1E54131FE}"/>
              </a:ext>
            </a:extLst>
          </p:cNvPr>
          <p:cNvSpPr/>
          <p:nvPr/>
        </p:nvSpPr>
        <p:spPr>
          <a:xfrm rot="2715011">
            <a:off x="-399398" y="-1217531"/>
            <a:ext cx="2258337" cy="4128416"/>
          </a:xfrm>
          <a:custGeom>
            <a:avLst/>
            <a:gdLst>
              <a:gd name="connsiteX0" fmla="*/ 0 w 2258337"/>
              <a:gd name="connsiteY0" fmla="*/ 1972432 h 4128416"/>
              <a:gd name="connsiteX1" fmla="*/ 1955282 w 2258337"/>
              <a:gd name="connsiteY1" fmla="*/ 0 h 4128416"/>
              <a:gd name="connsiteX2" fmla="*/ 2026709 w 2258337"/>
              <a:gd name="connsiteY2" fmla="*/ 58932 h 4128416"/>
              <a:gd name="connsiteX3" fmla="*/ 2258337 w 2258337"/>
              <a:gd name="connsiteY3" fmla="*/ 618133 h 4128416"/>
              <a:gd name="connsiteX4" fmla="*/ 2258337 w 2258337"/>
              <a:gd name="connsiteY4" fmla="*/ 3781356 h 4128416"/>
              <a:gd name="connsiteX5" fmla="*/ 2196190 w 2258337"/>
              <a:gd name="connsiteY5" fmla="*/ 4089183 h 4128416"/>
              <a:gd name="connsiteX6" fmla="*/ 2174895 w 2258337"/>
              <a:gd name="connsiteY6" fmla="*/ 4128416 h 4128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8337" h="4128416">
                <a:moveTo>
                  <a:pt x="0" y="1972432"/>
                </a:moveTo>
                <a:lnTo>
                  <a:pt x="1955282" y="0"/>
                </a:lnTo>
                <a:lnTo>
                  <a:pt x="2026709" y="58932"/>
                </a:lnTo>
                <a:cubicBezTo>
                  <a:pt x="2169821" y="202044"/>
                  <a:pt x="2258337" y="399751"/>
                  <a:pt x="2258337" y="618133"/>
                </a:cubicBezTo>
                <a:lnTo>
                  <a:pt x="2258337" y="3781356"/>
                </a:lnTo>
                <a:cubicBezTo>
                  <a:pt x="2258337" y="3890547"/>
                  <a:pt x="2236208" y="3994569"/>
                  <a:pt x="2196190" y="4089183"/>
                </a:cubicBezTo>
                <a:lnTo>
                  <a:pt x="2174895" y="4128416"/>
                </a:lnTo>
                <a:close/>
              </a:path>
            </a:pathLst>
          </a:custGeom>
          <a:solidFill>
            <a:srgbClr val="7553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="" xmlns:a16="http://schemas.microsoft.com/office/drawing/2014/main" id="{980205DF-FF58-4DC3-9F02-BF0DF0C0D307}"/>
              </a:ext>
            </a:extLst>
          </p:cNvPr>
          <p:cNvSpPr/>
          <p:nvPr/>
        </p:nvSpPr>
        <p:spPr>
          <a:xfrm rot="2715011">
            <a:off x="-2309032" y="712139"/>
            <a:ext cx="6078687" cy="5687071"/>
          </a:xfrm>
          <a:custGeom>
            <a:avLst/>
            <a:gdLst>
              <a:gd name="connsiteX0" fmla="*/ 0 w 6078687"/>
              <a:gd name="connsiteY0" fmla="*/ 858954 h 5687071"/>
              <a:gd name="connsiteX1" fmla="*/ 851485 w 6078687"/>
              <a:gd name="connsiteY1" fmla="*/ 0 h 5687071"/>
              <a:gd name="connsiteX2" fmla="*/ 5017531 w 6078687"/>
              <a:gd name="connsiteY2" fmla="*/ 0 h 5687071"/>
              <a:gd name="connsiteX3" fmla="*/ 6078687 w 6078687"/>
              <a:gd name="connsiteY3" fmla="*/ 1061156 h 5687071"/>
              <a:gd name="connsiteX4" fmla="*/ 6078687 w 6078687"/>
              <a:gd name="connsiteY4" fmla="*/ 4468254 h 5687071"/>
              <a:gd name="connsiteX5" fmla="*/ 4870468 w 6078687"/>
              <a:gd name="connsiteY5" fmla="*/ 5687071 h 5687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78687" h="5687071">
                <a:moveTo>
                  <a:pt x="0" y="858954"/>
                </a:moveTo>
                <a:lnTo>
                  <a:pt x="851485" y="0"/>
                </a:lnTo>
                <a:lnTo>
                  <a:pt x="5017531" y="0"/>
                </a:lnTo>
                <a:cubicBezTo>
                  <a:pt x="5603591" y="0"/>
                  <a:pt x="6078687" y="475096"/>
                  <a:pt x="6078687" y="1061156"/>
                </a:cubicBezTo>
                <a:lnTo>
                  <a:pt x="6078687" y="4468254"/>
                </a:lnTo>
                <a:lnTo>
                  <a:pt x="4870468" y="5687071"/>
                </a:lnTo>
                <a:close/>
              </a:path>
            </a:pathLst>
          </a:custGeom>
          <a:solidFill>
            <a:srgbClr val="EAD6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D9D631-00A8-4D17-9AC3-15EAB6BB2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698" y="711852"/>
            <a:ext cx="6443902" cy="1335314"/>
          </a:xfrm>
        </p:spPr>
        <p:txBody>
          <a:bodyPr>
            <a:noAutofit/>
          </a:bodyPr>
          <a:lstStyle/>
          <a:p>
            <a:r>
              <a:rPr lang="en-US" dirty="0"/>
              <a:t>Research and Development</a:t>
            </a:r>
          </a:p>
        </p:txBody>
      </p:sp>
      <p:grpSp>
        <p:nvGrpSpPr>
          <p:cNvPr id="10" name="Group 5">
            <a:extLst>
              <a:ext uri="{FF2B5EF4-FFF2-40B4-BE49-F238E27FC236}">
                <a16:creationId xmlns="" xmlns:a16="http://schemas.microsoft.com/office/drawing/2014/main" id="{7C55DBB9-F7FF-4FF8-B2A5-16F4ACA8EDA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56202" y="1295400"/>
            <a:ext cx="4306826" cy="4068516"/>
            <a:chOff x="534" y="254"/>
            <a:chExt cx="3741" cy="3534"/>
          </a:xfrm>
        </p:grpSpPr>
        <p:sp>
          <p:nvSpPr>
            <p:cNvPr id="14" name="Freeform 8">
              <a:extLst>
                <a:ext uri="{FF2B5EF4-FFF2-40B4-BE49-F238E27FC236}">
                  <a16:creationId xmlns="" xmlns:a16="http://schemas.microsoft.com/office/drawing/2014/main" id="{E9897E46-0CEC-4AA7-8D5C-F698F73EC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" y="567"/>
              <a:ext cx="330" cy="233"/>
            </a:xfrm>
            <a:custGeom>
              <a:avLst/>
              <a:gdLst>
                <a:gd name="T0" fmla="*/ 64 w 139"/>
                <a:gd name="T1" fmla="*/ 6 h 98"/>
                <a:gd name="T2" fmla="*/ 6 w 139"/>
                <a:gd name="T3" fmla="*/ 41 h 98"/>
                <a:gd name="T4" fmla="*/ 107 w 139"/>
                <a:gd name="T5" fmla="*/ 76 h 98"/>
                <a:gd name="T6" fmla="*/ 64 w 139"/>
                <a:gd name="T7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98">
                  <a:moveTo>
                    <a:pt x="64" y="6"/>
                  </a:moveTo>
                  <a:cubicBezTo>
                    <a:pt x="64" y="6"/>
                    <a:pt x="12" y="0"/>
                    <a:pt x="6" y="41"/>
                  </a:cubicBezTo>
                  <a:cubicBezTo>
                    <a:pt x="0" y="82"/>
                    <a:pt x="76" y="98"/>
                    <a:pt x="107" y="76"/>
                  </a:cubicBezTo>
                  <a:cubicBezTo>
                    <a:pt x="139" y="55"/>
                    <a:pt x="116" y="4"/>
                    <a:pt x="64" y="6"/>
                  </a:cubicBezTo>
                  <a:close/>
                </a:path>
              </a:pathLst>
            </a:custGeom>
            <a:solidFill>
              <a:srgbClr val="EAD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9">
              <a:extLst>
                <a:ext uri="{FF2B5EF4-FFF2-40B4-BE49-F238E27FC236}">
                  <a16:creationId xmlns="" xmlns:a16="http://schemas.microsoft.com/office/drawing/2014/main" id="{9EB27566-62BC-46F3-8F68-1CBF832B9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" y="3664"/>
              <a:ext cx="2352" cy="124"/>
            </a:xfrm>
            <a:prstGeom prst="ellipse">
              <a:avLst/>
            </a:prstGeom>
            <a:solidFill>
              <a:srgbClr val="AE98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="" xmlns:a16="http://schemas.microsoft.com/office/drawing/2014/main" id="{0C656F93-343E-4649-9D07-F13BF09DF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" y="3305"/>
              <a:ext cx="266" cy="421"/>
            </a:xfrm>
            <a:custGeom>
              <a:avLst/>
              <a:gdLst>
                <a:gd name="T0" fmla="*/ 0 w 266"/>
                <a:gd name="T1" fmla="*/ 60 h 421"/>
                <a:gd name="T2" fmla="*/ 0 w 266"/>
                <a:gd name="T3" fmla="*/ 421 h 421"/>
                <a:gd name="T4" fmla="*/ 149 w 266"/>
                <a:gd name="T5" fmla="*/ 421 h 421"/>
                <a:gd name="T6" fmla="*/ 235 w 266"/>
                <a:gd name="T7" fmla="*/ 114 h 421"/>
                <a:gd name="T8" fmla="*/ 266 w 266"/>
                <a:gd name="T9" fmla="*/ 0 h 421"/>
                <a:gd name="T10" fmla="*/ 0 w 266"/>
                <a:gd name="T11" fmla="*/ 6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21">
                  <a:moveTo>
                    <a:pt x="0" y="60"/>
                  </a:moveTo>
                  <a:lnTo>
                    <a:pt x="0" y="421"/>
                  </a:lnTo>
                  <a:lnTo>
                    <a:pt x="149" y="421"/>
                  </a:lnTo>
                  <a:lnTo>
                    <a:pt x="235" y="114"/>
                  </a:lnTo>
                  <a:lnTo>
                    <a:pt x="266" y="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="" xmlns:a16="http://schemas.microsoft.com/office/drawing/2014/main" id="{CAF004F5-8EE0-46B3-A5E4-68D427B34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" y="3305"/>
              <a:ext cx="266" cy="421"/>
            </a:xfrm>
            <a:custGeom>
              <a:avLst/>
              <a:gdLst>
                <a:gd name="T0" fmla="*/ 0 w 266"/>
                <a:gd name="T1" fmla="*/ 60 h 421"/>
                <a:gd name="T2" fmla="*/ 0 w 266"/>
                <a:gd name="T3" fmla="*/ 421 h 421"/>
                <a:gd name="T4" fmla="*/ 149 w 266"/>
                <a:gd name="T5" fmla="*/ 421 h 421"/>
                <a:gd name="T6" fmla="*/ 235 w 266"/>
                <a:gd name="T7" fmla="*/ 114 h 421"/>
                <a:gd name="T8" fmla="*/ 266 w 266"/>
                <a:gd name="T9" fmla="*/ 0 h 421"/>
                <a:gd name="T10" fmla="*/ 0 w 266"/>
                <a:gd name="T11" fmla="*/ 6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21">
                  <a:moveTo>
                    <a:pt x="0" y="60"/>
                  </a:moveTo>
                  <a:lnTo>
                    <a:pt x="0" y="421"/>
                  </a:lnTo>
                  <a:lnTo>
                    <a:pt x="149" y="421"/>
                  </a:lnTo>
                  <a:lnTo>
                    <a:pt x="235" y="114"/>
                  </a:lnTo>
                  <a:lnTo>
                    <a:pt x="266" y="0"/>
                  </a:lnTo>
                  <a:lnTo>
                    <a:pt x="0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>
              <a:extLst>
                <a:ext uri="{FF2B5EF4-FFF2-40B4-BE49-F238E27FC236}">
                  <a16:creationId xmlns="" xmlns:a16="http://schemas.microsoft.com/office/drawing/2014/main" id="{B0F2BF59-7BDA-46BF-A2F6-F1211602A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" y="3305"/>
              <a:ext cx="266" cy="152"/>
            </a:xfrm>
            <a:custGeom>
              <a:avLst/>
              <a:gdLst>
                <a:gd name="T0" fmla="*/ 112 w 112"/>
                <a:gd name="T1" fmla="*/ 0 h 64"/>
                <a:gd name="T2" fmla="*/ 0 w 112"/>
                <a:gd name="T3" fmla="*/ 25 h 64"/>
                <a:gd name="T4" fmla="*/ 0 w 112"/>
                <a:gd name="T5" fmla="*/ 64 h 64"/>
                <a:gd name="T6" fmla="*/ 99 w 112"/>
                <a:gd name="T7" fmla="*/ 48 h 64"/>
                <a:gd name="T8" fmla="*/ 112 w 112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64">
                  <a:moveTo>
                    <a:pt x="112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9" y="61"/>
                    <a:pt x="69" y="54"/>
                    <a:pt x="99" y="48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960C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>
              <a:extLst>
                <a:ext uri="{FF2B5EF4-FFF2-40B4-BE49-F238E27FC236}">
                  <a16:creationId xmlns="" xmlns:a16="http://schemas.microsoft.com/office/drawing/2014/main" id="{7FE58350-20B5-486D-82FE-BBD589A51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3305"/>
              <a:ext cx="266" cy="421"/>
            </a:xfrm>
            <a:custGeom>
              <a:avLst/>
              <a:gdLst>
                <a:gd name="T0" fmla="*/ 266 w 266"/>
                <a:gd name="T1" fmla="*/ 60 h 421"/>
                <a:gd name="T2" fmla="*/ 266 w 266"/>
                <a:gd name="T3" fmla="*/ 421 h 421"/>
                <a:gd name="T4" fmla="*/ 116 w 266"/>
                <a:gd name="T5" fmla="*/ 421 h 421"/>
                <a:gd name="T6" fmla="*/ 31 w 266"/>
                <a:gd name="T7" fmla="*/ 114 h 421"/>
                <a:gd name="T8" fmla="*/ 0 w 266"/>
                <a:gd name="T9" fmla="*/ 0 h 421"/>
                <a:gd name="T10" fmla="*/ 266 w 266"/>
                <a:gd name="T11" fmla="*/ 6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21">
                  <a:moveTo>
                    <a:pt x="266" y="60"/>
                  </a:moveTo>
                  <a:lnTo>
                    <a:pt x="266" y="421"/>
                  </a:lnTo>
                  <a:lnTo>
                    <a:pt x="116" y="421"/>
                  </a:lnTo>
                  <a:lnTo>
                    <a:pt x="31" y="114"/>
                  </a:lnTo>
                  <a:lnTo>
                    <a:pt x="0" y="0"/>
                  </a:lnTo>
                  <a:lnTo>
                    <a:pt x="266" y="60"/>
                  </a:ln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>
              <a:extLst>
                <a:ext uri="{FF2B5EF4-FFF2-40B4-BE49-F238E27FC236}">
                  <a16:creationId xmlns="" xmlns:a16="http://schemas.microsoft.com/office/drawing/2014/main" id="{0B095F1F-9413-4E8B-92C4-89E88C873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3305"/>
              <a:ext cx="266" cy="421"/>
            </a:xfrm>
            <a:custGeom>
              <a:avLst/>
              <a:gdLst>
                <a:gd name="T0" fmla="*/ 266 w 266"/>
                <a:gd name="T1" fmla="*/ 60 h 421"/>
                <a:gd name="T2" fmla="*/ 266 w 266"/>
                <a:gd name="T3" fmla="*/ 421 h 421"/>
                <a:gd name="T4" fmla="*/ 116 w 266"/>
                <a:gd name="T5" fmla="*/ 421 h 421"/>
                <a:gd name="T6" fmla="*/ 31 w 266"/>
                <a:gd name="T7" fmla="*/ 114 h 421"/>
                <a:gd name="T8" fmla="*/ 0 w 266"/>
                <a:gd name="T9" fmla="*/ 0 h 421"/>
                <a:gd name="T10" fmla="*/ 266 w 266"/>
                <a:gd name="T11" fmla="*/ 6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21">
                  <a:moveTo>
                    <a:pt x="266" y="60"/>
                  </a:moveTo>
                  <a:lnTo>
                    <a:pt x="266" y="421"/>
                  </a:lnTo>
                  <a:lnTo>
                    <a:pt x="116" y="421"/>
                  </a:lnTo>
                  <a:lnTo>
                    <a:pt x="31" y="114"/>
                  </a:lnTo>
                  <a:lnTo>
                    <a:pt x="0" y="0"/>
                  </a:lnTo>
                  <a:lnTo>
                    <a:pt x="266" y="6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>
              <a:extLst>
                <a:ext uri="{FF2B5EF4-FFF2-40B4-BE49-F238E27FC236}">
                  <a16:creationId xmlns="" xmlns:a16="http://schemas.microsoft.com/office/drawing/2014/main" id="{398BF35F-3CA8-4080-86E5-7C24D6A8E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3305"/>
              <a:ext cx="266" cy="152"/>
            </a:xfrm>
            <a:custGeom>
              <a:avLst/>
              <a:gdLst>
                <a:gd name="T0" fmla="*/ 0 w 112"/>
                <a:gd name="T1" fmla="*/ 0 h 64"/>
                <a:gd name="T2" fmla="*/ 13 w 112"/>
                <a:gd name="T3" fmla="*/ 48 h 64"/>
                <a:gd name="T4" fmla="*/ 112 w 112"/>
                <a:gd name="T5" fmla="*/ 64 h 64"/>
                <a:gd name="T6" fmla="*/ 112 w 112"/>
                <a:gd name="T7" fmla="*/ 25 h 64"/>
                <a:gd name="T8" fmla="*/ 0 w 112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64">
                  <a:moveTo>
                    <a:pt x="0" y="0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43" y="54"/>
                    <a:pt x="84" y="61"/>
                    <a:pt x="112" y="64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60C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6">
              <a:extLst>
                <a:ext uri="{FF2B5EF4-FFF2-40B4-BE49-F238E27FC236}">
                  <a16:creationId xmlns="" xmlns:a16="http://schemas.microsoft.com/office/drawing/2014/main" id="{BE3DD0AA-F4DB-4A5A-92D7-A91BBCE08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797"/>
              <a:ext cx="1889" cy="1577"/>
            </a:xfrm>
            <a:custGeom>
              <a:avLst/>
              <a:gdLst>
                <a:gd name="T0" fmla="*/ 5 w 796"/>
                <a:gd name="T1" fmla="*/ 188 h 664"/>
                <a:gd name="T2" fmla="*/ 92 w 796"/>
                <a:gd name="T3" fmla="*/ 599 h 664"/>
                <a:gd name="T4" fmla="*/ 99 w 796"/>
                <a:gd name="T5" fmla="*/ 630 h 664"/>
                <a:gd name="T6" fmla="*/ 107 w 796"/>
                <a:gd name="T7" fmla="*/ 664 h 664"/>
                <a:gd name="T8" fmla="*/ 686 w 796"/>
                <a:gd name="T9" fmla="*/ 652 h 664"/>
                <a:gd name="T10" fmla="*/ 690 w 796"/>
                <a:gd name="T11" fmla="*/ 631 h 664"/>
                <a:gd name="T12" fmla="*/ 774 w 796"/>
                <a:gd name="T13" fmla="*/ 86 h 664"/>
                <a:gd name="T14" fmla="*/ 767 w 796"/>
                <a:gd name="T15" fmla="*/ 78 h 664"/>
                <a:gd name="T16" fmla="*/ 759 w 796"/>
                <a:gd name="T17" fmla="*/ 72 h 664"/>
                <a:gd name="T18" fmla="*/ 750 w 796"/>
                <a:gd name="T19" fmla="*/ 67 h 664"/>
                <a:gd name="T20" fmla="*/ 521 w 796"/>
                <a:gd name="T21" fmla="*/ 15 h 664"/>
                <a:gd name="T22" fmla="*/ 177 w 796"/>
                <a:gd name="T23" fmla="*/ 15 h 664"/>
                <a:gd name="T24" fmla="*/ 169 w 796"/>
                <a:gd name="T25" fmla="*/ 16 h 664"/>
                <a:gd name="T26" fmla="*/ 149 w 796"/>
                <a:gd name="T27" fmla="*/ 19 h 664"/>
                <a:gd name="T28" fmla="*/ 0 w 796"/>
                <a:gd name="T29" fmla="*/ 125 h 664"/>
                <a:gd name="T30" fmla="*/ 0 w 796"/>
                <a:gd name="T31" fmla="*/ 125 h 664"/>
                <a:gd name="T32" fmla="*/ 5 w 796"/>
                <a:gd name="T33" fmla="*/ 188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6" h="664">
                  <a:moveTo>
                    <a:pt x="5" y="188"/>
                  </a:moveTo>
                  <a:cubicBezTo>
                    <a:pt x="11" y="252"/>
                    <a:pt x="65" y="484"/>
                    <a:pt x="92" y="599"/>
                  </a:cubicBezTo>
                  <a:cubicBezTo>
                    <a:pt x="95" y="611"/>
                    <a:pt x="97" y="621"/>
                    <a:pt x="99" y="630"/>
                  </a:cubicBezTo>
                  <a:cubicBezTo>
                    <a:pt x="104" y="651"/>
                    <a:pt x="107" y="664"/>
                    <a:pt x="107" y="664"/>
                  </a:cubicBezTo>
                  <a:cubicBezTo>
                    <a:pt x="686" y="652"/>
                    <a:pt x="686" y="652"/>
                    <a:pt x="686" y="652"/>
                  </a:cubicBezTo>
                  <a:cubicBezTo>
                    <a:pt x="686" y="652"/>
                    <a:pt x="687" y="644"/>
                    <a:pt x="690" y="631"/>
                  </a:cubicBezTo>
                  <a:cubicBezTo>
                    <a:pt x="711" y="534"/>
                    <a:pt x="796" y="126"/>
                    <a:pt x="774" y="86"/>
                  </a:cubicBezTo>
                  <a:cubicBezTo>
                    <a:pt x="772" y="83"/>
                    <a:pt x="770" y="81"/>
                    <a:pt x="767" y="78"/>
                  </a:cubicBezTo>
                  <a:cubicBezTo>
                    <a:pt x="764" y="76"/>
                    <a:pt x="762" y="74"/>
                    <a:pt x="759" y="72"/>
                  </a:cubicBezTo>
                  <a:cubicBezTo>
                    <a:pt x="756" y="70"/>
                    <a:pt x="753" y="69"/>
                    <a:pt x="750" y="67"/>
                  </a:cubicBezTo>
                  <a:cubicBezTo>
                    <a:pt x="708" y="45"/>
                    <a:pt x="621" y="26"/>
                    <a:pt x="521" y="15"/>
                  </a:cubicBezTo>
                  <a:cubicBezTo>
                    <a:pt x="405" y="3"/>
                    <a:pt x="271" y="0"/>
                    <a:pt x="177" y="15"/>
                  </a:cubicBezTo>
                  <a:cubicBezTo>
                    <a:pt x="174" y="15"/>
                    <a:pt x="171" y="15"/>
                    <a:pt x="169" y="16"/>
                  </a:cubicBezTo>
                  <a:cubicBezTo>
                    <a:pt x="162" y="17"/>
                    <a:pt x="155" y="18"/>
                    <a:pt x="149" y="19"/>
                  </a:cubicBezTo>
                  <a:cubicBezTo>
                    <a:pt x="25" y="43"/>
                    <a:pt x="1" y="77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43"/>
                    <a:pt x="3" y="164"/>
                    <a:pt x="5" y="188"/>
                  </a:cubicBezTo>
                  <a:close/>
                </a:path>
              </a:pathLst>
            </a:custGeom>
            <a:solidFill>
              <a:srgbClr val="E05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>
              <a:extLst>
                <a:ext uri="{FF2B5EF4-FFF2-40B4-BE49-F238E27FC236}">
                  <a16:creationId xmlns="" xmlns:a16="http://schemas.microsoft.com/office/drawing/2014/main" id="{EF418BC7-50E2-4277-A523-F44215DF7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2" y="900"/>
              <a:ext cx="1490" cy="1151"/>
            </a:xfrm>
            <a:custGeom>
              <a:avLst/>
              <a:gdLst>
                <a:gd name="T0" fmla="*/ 570 w 628"/>
                <a:gd name="T1" fmla="*/ 485 h 485"/>
                <a:gd name="T2" fmla="*/ 573 w 628"/>
                <a:gd name="T3" fmla="*/ 483 h 485"/>
                <a:gd name="T4" fmla="*/ 606 w 628"/>
                <a:gd name="T5" fmla="*/ 279 h 485"/>
                <a:gd name="T6" fmla="*/ 623 w 628"/>
                <a:gd name="T7" fmla="*/ 133 h 485"/>
                <a:gd name="T8" fmla="*/ 618 w 628"/>
                <a:gd name="T9" fmla="*/ 54 h 485"/>
                <a:gd name="T10" fmla="*/ 385 w 628"/>
                <a:gd name="T11" fmla="*/ 5 h 485"/>
                <a:gd name="T12" fmla="*/ 275 w 628"/>
                <a:gd name="T13" fmla="*/ 2 h 485"/>
                <a:gd name="T14" fmla="*/ 10 w 628"/>
                <a:gd name="T15" fmla="*/ 39 h 485"/>
                <a:gd name="T16" fmla="*/ 6 w 628"/>
                <a:gd name="T17" fmla="*/ 118 h 485"/>
                <a:gd name="T18" fmla="*/ 25 w 628"/>
                <a:gd name="T19" fmla="*/ 263 h 485"/>
                <a:gd name="T20" fmla="*/ 61 w 628"/>
                <a:gd name="T21" fmla="*/ 467 h 485"/>
                <a:gd name="T22" fmla="*/ 64 w 628"/>
                <a:gd name="T23" fmla="*/ 469 h 485"/>
                <a:gd name="T24" fmla="*/ 66 w 628"/>
                <a:gd name="T25" fmla="*/ 466 h 485"/>
                <a:gd name="T26" fmla="*/ 30 w 628"/>
                <a:gd name="T27" fmla="*/ 262 h 485"/>
                <a:gd name="T28" fmla="*/ 13 w 628"/>
                <a:gd name="T29" fmla="*/ 42 h 485"/>
                <a:gd name="T30" fmla="*/ 275 w 628"/>
                <a:gd name="T31" fmla="*/ 7 h 485"/>
                <a:gd name="T32" fmla="*/ 384 w 628"/>
                <a:gd name="T33" fmla="*/ 10 h 485"/>
                <a:gd name="T34" fmla="*/ 615 w 628"/>
                <a:gd name="T35" fmla="*/ 58 h 485"/>
                <a:gd name="T36" fmla="*/ 601 w 628"/>
                <a:gd name="T37" fmla="*/ 278 h 485"/>
                <a:gd name="T38" fmla="*/ 568 w 628"/>
                <a:gd name="T39" fmla="*/ 482 h 485"/>
                <a:gd name="T40" fmla="*/ 570 w 628"/>
                <a:gd name="T41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8" h="485">
                  <a:moveTo>
                    <a:pt x="570" y="485"/>
                  </a:moveTo>
                  <a:cubicBezTo>
                    <a:pt x="571" y="485"/>
                    <a:pt x="572" y="484"/>
                    <a:pt x="573" y="483"/>
                  </a:cubicBezTo>
                  <a:cubicBezTo>
                    <a:pt x="573" y="482"/>
                    <a:pt x="591" y="381"/>
                    <a:pt x="606" y="279"/>
                  </a:cubicBezTo>
                  <a:cubicBezTo>
                    <a:pt x="615" y="218"/>
                    <a:pt x="620" y="169"/>
                    <a:pt x="623" y="133"/>
                  </a:cubicBezTo>
                  <a:cubicBezTo>
                    <a:pt x="628" y="70"/>
                    <a:pt x="622" y="58"/>
                    <a:pt x="618" y="54"/>
                  </a:cubicBezTo>
                  <a:cubicBezTo>
                    <a:pt x="593" y="31"/>
                    <a:pt x="461" y="14"/>
                    <a:pt x="385" y="5"/>
                  </a:cubicBezTo>
                  <a:cubicBezTo>
                    <a:pt x="349" y="1"/>
                    <a:pt x="311" y="0"/>
                    <a:pt x="275" y="2"/>
                  </a:cubicBezTo>
                  <a:cubicBezTo>
                    <a:pt x="187" y="5"/>
                    <a:pt x="35" y="15"/>
                    <a:pt x="10" y="39"/>
                  </a:cubicBezTo>
                  <a:cubicBezTo>
                    <a:pt x="5" y="43"/>
                    <a:pt x="0" y="55"/>
                    <a:pt x="6" y="118"/>
                  </a:cubicBezTo>
                  <a:cubicBezTo>
                    <a:pt x="9" y="154"/>
                    <a:pt x="15" y="203"/>
                    <a:pt x="25" y="263"/>
                  </a:cubicBezTo>
                  <a:cubicBezTo>
                    <a:pt x="41" y="365"/>
                    <a:pt x="61" y="466"/>
                    <a:pt x="61" y="467"/>
                  </a:cubicBezTo>
                  <a:cubicBezTo>
                    <a:pt x="61" y="468"/>
                    <a:pt x="63" y="469"/>
                    <a:pt x="64" y="469"/>
                  </a:cubicBezTo>
                  <a:cubicBezTo>
                    <a:pt x="65" y="468"/>
                    <a:pt x="66" y="467"/>
                    <a:pt x="66" y="466"/>
                  </a:cubicBezTo>
                  <a:cubicBezTo>
                    <a:pt x="66" y="465"/>
                    <a:pt x="46" y="364"/>
                    <a:pt x="30" y="262"/>
                  </a:cubicBezTo>
                  <a:cubicBezTo>
                    <a:pt x="2" y="83"/>
                    <a:pt x="7" y="48"/>
                    <a:pt x="13" y="42"/>
                  </a:cubicBezTo>
                  <a:cubicBezTo>
                    <a:pt x="31" y="26"/>
                    <a:pt x="126" y="13"/>
                    <a:pt x="275" y="7"/>
                  </a:cubicBezTo>
                  <a:cubicBezTo>
                    <a:pt x="311" y="5"/>
                    <a:pt x="348" y="6"/>
                    <a:pt x="384" y="10"/>
                  </a:cubicBezTo>
                  <a:cubicBezTo>
                    <a:pt x="460" y="19"/>
                    <a:pt x="590" y="36"/>
                    <a:pt x="615" y="58"/>
                  </a:cubicBezTo>
                  <a:cubicBezTo>
                    <a:pt x="621" y="63"/>
                    <a:pt x="627" y="99"/>
                    <a:pt x="601" y="278"/>
                  </a:cubicBezTo>
                  <a:cubicBezTo>
                    <a:pt x="586" y="380"/>
                    <a:pt x="568" y="481"/>
                    <a:pt x="568" y="482"/>
                  </a:cubicBezTo>
                  <a:cubicBezTo>
                    <a:pt x="567" y="483"/>
                    <a:pt x="568" y="485"/>
                    <a:pt x="570" y="485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>
              <a:extLst>
                <a:ext uri="{FF2B5EF4-FFF2-40B4-BE49-F238E27FC236}">
                  <a16:creationId xmlns="" xmlns:a16="http://schemas.microsoft.com/office/drawing/2014/main" id="{69EE43DD-258D-4555-AE37-4829B4D0C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843"/>
              <a:ext cx="441" cy="1365"/>
            </a:xfrm>
            <a:custGeom>
              <a:avLst/>
              <a:gdLst>
                <a:gd name="T0" fmla="*/ 0 w 186"/>
                <a:gd name="T1" fmla="*/ 106 h 575"/>
                <a:gd name="T2" fmla="*/ 0 w 186"/>
                <a:gd name="T3" fmla="*/ 106 h 575"/>
                <a:gd name="T4" fmla="*/ 5 w 186"/>
                <a:gd name="T5" fmla="*/ 164 h 575"/>
                <a:gd name="T6" fmla="*/ 92 w 186"/>
                <a:gd name="T7" fmla="*/ 575 h 575"/>
                <a:gd name="T8" fmla="*/ 186 w 186"/>
                <a:gd name="T9" fmla="*/ 575 h 575"/>
                <a:gd name="T10" fmla="*/ 76 w 186"/>
                <a:gd name="T11" fmla="*/ 102 h 575"/>
                <a:gd name="T12" fmla="*/ 149 w 186"/>
                <a:gd name="T13" fmla="*/ 0 h 575"/>
                <a:gd name="T14" fmla="*/ 0 w 186"/>
                <a:gd name="T15" fmla="*/ 106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575">
                  <a:moveTo>
                    <a:pt x="0" y="106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23"/>
                    <a:pt x="3" y="142"/>
                    <a:pt x="5" y="164"/>
                  </a:cubicBezTo>
                  <a:cubicBezTo>
                    <a:pt x="11" y="228"/>
                    <a:pt x="65" y="461"/>
                    <a:pt x="92" y="575"/>
                  </a:cubicBezTo>
                  <a:cubicBezTo>
                    <a:pt x="186" y="575"/>
                    <a:pt x="186" y="575"/>
                    <a:pt x="186" y="575"/>
                  </a:cubicBezTo>
                  <a:cubicBezTo>
                    <a:pt x="186" y="575"/>
                    <a:pt x="82" y="195"/>
                    <a:pt x="76" y="102"/>
                  </a:cubicBezTo>
                  <a:cubicBezTo>
                    <a:pt x="72" y="41"/>
                    <a:pt x="117" y="13"/>
                    <a:pt x="149" y="0"/>
                  </a:cubicBezTo>
                  <a:cubicBezTo>
                    <a:pt x="25" y="24"/>
                    <a:pt x="1" y="58"/>
                    <a:pt x="0" y="106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>
              <a:extLst>
                <a:ext uri="{FF2B5EF4-FFF2-40B4-BE49-F238E27FC236}">
                  <a16:creationId xmlns="" xmlns:a16="http://schemas.microsoft.com/office/drawing/2014/main" id="{A7015F0F-28BE-411D-AE7C-A3342A32C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1878"/>
              <a:ext cx="833" cy="1444"/>
            </a:xfrm>
            <a:custGeom>
              <a:avLst/>
              <a:gdLst>
                <a:gd name="T0" fmla="*/ 9 w 351"/>
                <a:gd name="T1" fmla="*/ 186 h 608"/>
                <a:gd name="T2" fmla="*/ 106 w 351"/>
                <a:gd name="T3" fmla="*/ 209 h 608"/>
                <a:gd name="T4" fmla="*/ 100 w 351"/>
                <a:gd name="T5" fmla="*/ 557 h 608"/>
                <a:gd name="T6" fmla="*/ 144 w 351"/>
                <a:gd name="T7" fmla="*/ 606 h 608"/>
                <a:gd name="T8" fmla="*/ 162 w 351"/>
                <a:gd name="T9" fmla="*/ 607 h 608"/>
                <a:gd name="T10" fmla="*/ 248 w 351"/>
                <a:gd name="T11" fmla="*/ 602 h 608"/>
                <a:gd name="T12" fmla="*/ 317 w 351"/>
                <a:gd name="T13" fmla="*/ 402 h 608"/>
                <a:gd name="T14" fmla="*/ 241 w 351"/>
                <a:gd name="T15" fmla="*/ 36 h 608"/>
                <a:gd name="T16" fmla="*/ 230 w 351"/>
                <a:gd name="T17" fmla="*/ 32 h 608"/>
                <a:gd name="T18" fmla="*/ 24 w 351"/>
                <a:gd name="T19" fmla="*/ 63 h 608"/>
                <a:gd name="T20" fmla="*/ 9 w 351"/>
                <a:gd name="T21" fmla="*/ 186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1" h="608">
                  <a:moveTo>
                    <a:pt x="9" y="186"/>
                  </a:moveTo>
                  <a:cubicBezTo>
                    <a:pt x="9" y="186"/>
                    <a:pt x="98" y="177"/>
                    <a:pt x="106" y="209"/>
                  </a:cubicBezTo>
                  <a:cubicBezTo>
                    <a:pt x="111" y="234"/>
                    <a:pt x="104" y="459"/>
                    <a:pt x="100" y="557"/>
                  </a:cubicBezTo>
                  <a:cubicBezTo>
                    <a:pt x="99" y="583"/>
                    <a:pt x="119" y="604"/>
                    <a:pt x="144" y="606"/>
                  </a:cubicBezTo>
                  <a:cubicBezTo>
                    <a:pt x="150" y="606"/>
                    <a:pt x="156" y="606"/>
                    <a:pt x="162" y="607"/>
                  </a:cubicBezTo>
                  <a:cubicBezTo>
                    <a:pt x="192" y="608"/>
                    <a:pt x="225" y="607"/>
                    <a:pt x="248" y="602"/>
                  </a:cubicBezTo>
                  <a:cubicBezTo>
                    <a:pt x="298" y="591"/>
                    <a:pt x="299" y="520"/>
                    <a:pt x="317" y="402"/>
                  </a:cubicBezTo>
                  <a:cubicBezTo>
                    <a:pt x="335" y="285"/>
                    <a:pt x="351" y="76"/>
                    <a:pt x="241" y="36"/>
                  </a:cubicBezTo>
                  <a:cubicBezTo>
                    <a:pt x="238" y="34"/>
                    <a:pt x="234" y="33"/>
                    <a:pt x="230" y="32"/>
                  </a:cubicBezTo>
                  <a:cubicBezTo>
                    <a:pt x="125" y="0"/>
                    <a:pt x="24" y="63"/>
                    <a:pt x="24" y="63"/>
                  </a:cubicBezTo>
                  <a:cubicBezTo>
                    <a:pt x="0" y="130"/>
                    <a:pt x="9" y="186"/>
                    <a:pt x="9" y="186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="" xmlns:a16="http://schemas.microsoft.com/office/drawing/2014/main" id="{ED1EB3EB-A3D3-48C9-9019-0F56BB6E8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" y="1954"/>
              <a:ext cx="454" cy="1368"/>
            </a:xfrm>
            <a:custGeom>
              <a:avLst/>
              <a:gdLst>
                <a:gd name="T0" fmla="*/ 2 w 191"/>
                <a:gd name="T1" fmla="*/ 575 h 576"/>
                <a:gd name="T2" fmla="*/ 88 w 191"/>
                <a:gd name="T3" fmla="*/ 570 h 576"/>
                <a:gd name="T4" fmla="*/ 157 w 191"/>
                <a:gd name="T5" fmla="*/ 370 h 576"/>
                <a:gd name="T6" fmla="*/ 81 w 191"/>
                <a:gd name="T7" fmla="*/ 4 h 576"/>
                <a:gd name="T8" fmla="*/ 70 w 191"/>
                <a:gd name="T9" fmla="*/ 0 h 576"/>
                <a:gd name="T10" fmla="*/ 25 w 191"/>
                <a:gd name="T11" fmla="*/ 44 h 576"/>
                <a:gd name="T12" fmla="*/ 2 w 191"/>
                <a:gd name="T13" fmla="*/ 575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576">
                  <a:moveTo>
                    <a:pt x="2" y="575"/>
                  </a:moveTo>
                  <a:cubicBezTo>
                    <a:pt x="32" y="576"/>
                    <a:pt x="65" y="575"/>
                    <a:pt x="88" y="570"/>
                  </a:cubicBezTo>
                  <a:cubicBezTo>
                    <a:pt x="138" y="559"/>
                    <a:pt x="139" y="488"/>
                    <a:pt x="157" y="370"/>
                  </a:cubicBezTo>
                  <a:cubicBezTo>
                    <a:pt x="175" y="253"/>
                    <a:pt x="191" y="44"/>
                    <a:pt x="81" y="4"/>
                  </a:cubicBezTo>
                  <a:cubicBezTo>
                    <a:pt x="78" y="2"/>
                    <a:pt x="74" y="1"/>
                    <a:pt x="70" y="0"/>
                  </a:cubicBezTo>
                  <a:cubicBezTo>
                    <a:pt x="52" y="4"/>
                    <a:pt x="34" y="17"/>
                    <a:pt x="25" y="44"/>
                  </a:cubicBezTo>
                  <a:cubicBezTo>
                    <a:pt x="0" y="117"/>
                    <a:pt x="40" y="374"/>
                    <a:pt x="2" y="575"/>
                  </a:cubicBezTo>
                  <a:close/>
                </a:path>
              </a:pathLst>
            </a:custGeom>
            <a:solidFill>
              <a:srgbClr val="E05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>
              <a:extLst>
                <a:ext uri="{FF2B5EF4-FFF2-40B4-BE49-F238E27FC236}">
                  <a16:creationId xmlns="" xmlns:a16="http://schemas.microsoft.com/office/drawing/2014/main" id="{A7F1DCC1-7DC2-449B-AC0D-7CB7ECBF2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7" y="2545"/>
              <a:ext cx="309" cy="758"/>
            </a:xfrm>
            <a:custGeom>
              <a:avLst/>
              <a:gdLst>
                <a:gd name="T0" fmla="*/ 36 w 130"/>
                <a:gd name="T1" fmla="*/ 308 h 319"/>
                <a:gd name="T2" fmla="*/ 88 w 130"/>
                <a:gd name="T3" fmla="*/ 281 h 319"/>
                <a:gd name="T4" fmla="*/ 130 w 130"/>
                <a:gd name="T5" fmla="*/ 3 h 319"/>
                <a:gd name="T6" fmla="*/ 128 w 130"/>
                <a:gd name="T7" fmla="*/ 1 h 319"/>
                <a:gd name="T8" fmla="*/ 125 w 130"/>
                <a:gd name="T9" fmla="*/ 3 h 319"/>
                <a:gd name="T10" fmla="*/ 84 w 130"/>
                <a:gd name="T11" fmla="*/ 278 h 319"/>
                <a:gd name="T12" fmla="*/ 4 w 130"/>
                <a:gd name="T13" fmla="*/ 297 h 319"/>
                <a:gd name="T14" fmla="*/ 1 w 130"/>
                <a:gd name="T15" fmla="*/ 298 h 319"/>
                <a:gd name="T16" fmla="*/ 2 w 130"/>
                <a:gd name="T17" fmla="*/ 301 h 319"/>
                <a:gd name="T18" fmla="*/ 34 w 130"/>
                <a:gd name="T19" fmla="*/ 308 h 319"/>
                <a:gd name="T20" fmla="*/ 36 w 130"/>
                <a:gd name="T21" fmla="*/ 308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319">
                  <a:moveTo>
                    <a:pt x="36" y="308"/>
                  </a:moveTo>
                  <a:cubicBezTo>
                    <a:pt x="59" y="308"/>
                    <a:pt x="77" y="299"/>
                    <a:pt x="88" y="281"/>
                  </a:cubicBezTo>
                  <a:cubicBezTo>
                    <a:pt x="105" y="253"/>
                    <a:pt x="129" y="13"/>
                    <a:pt x="130" y="3"/>
                  </a:cubicBezTo>
                  <a:cubicBezTo>
                    <a:pt x="130" y="2"/>
                    <a:pt x="129" y="1"/>
                    <a:pt x="128" y="1"/>
                  </a:cubicBezTo>
                  <a:cubicBezTo>
                    <a:pt x="127" y="0"/>
                    <a:pt x="126" y="1"/>
                    <a:pt x="125" y="3"/>
                  </a:cubicBezTo>
                  <a:cubicBezTo>
                    <a:pt x="125" y="5"/>
                    <a:pt x="100" y="251"/>
                    <a:pt x="84" y="278"/>
                  </a:cubicBezTo>
                  <a:cubicBezTo>
                    <a:pt x="59" y="319"/>
                    <a:pt x="4" y="297"/>
                    <a:pt x="4" y="297"/>
                  </a:cubicBezTo>
                  <a:cubicBezTo>
                    <a:pt x="2" y="297"/>
                    <a:pt x="1" y="297"/>
                    <a:pt x="1" y="298"/>
                  </a:cubicBezTo>
                  <a:cubicBezTo>
                    <a:pt x="0" y="300"/>
                    <a:pt x="1" y="301"/>
                    <a:pt x="2" y="301"/>
                  </a:cubicBezTo>
                  <a:cubicBezTo>
                    <a:pt x="2" y="302"/>
                    <a:pt x="17" y="307"/>
                    <a:pt x="34" y="308"/>
                  </a:cubicBezTo>
                  <a:cubicBezTo>
                    <a:pt x="35" y="308"/>
                    <a:pt x="36" y="308"/>
                    <a:pt x="36" y="308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>
              <a:extLst>
                <a:ext uri="{FF2B5EF4-FFF2-40B4-BE49-F238E27FC236}">
                  <a16:creationId xmlns="" xmlns:a16="http://schemas.microsoft.com/office/drawing/2014/main" id="{2468E0AC-CD48-4A61-8ACE-C2B85ABC5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7" y="2061"/>
              <a:ext cx="159" cy="223"/>
            </a:xfrm>
            <a:custGeom>
              <a:avLst/>
              <a:gdLst>
                <a:gd name="T0" fmla="*/ 3 w 67"/>
                <a:gd name="T1" fmla="*/ 40 h 94"/>
                <a:gd name="T2" fmla="*/ 35 w 67"/>
                <a:gd name="T3" fmla="*/ 3 h 94"/>
                <a:gd name="T4" fmla="*/ 40 w 67"/>
                <a:gd name="T5" fmla="*/ 81 h 94"/>
                <a:gd name="T6" fmla="*/ 3 w 67"/>
                <a:gd name="T7" fmla="*/ 4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94">
                  <a:moveTo>
                    <a:pt x="3" y="40"/>
                  </a:moveTo>
                  <a:cubicBezTo>
                    <a:pt x="3" y="40"/>
                    <a:pt x="5" y="0"/>
                    <a:pt x="35" y="3"/>
                  </a:cubicBezTo>
                  <a:cubicBezTo>
                    <a:pt x="66" y="6"/>
                    <a:pt x="67" y="73"/>
                    <a:pt x="40" y="81"/>
                  </a:cubicBezTo>
                  <a:cubicBezTo>
                    <a:pt x="0" y="94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>
              <a:extLst>
                <a:ext uri="{FF2B5EF4-FFF2-40B4-BE49-F238E27FC236}">
                  <a16:creationId xmlns="" xmlns:a16="http://schemas.microsoft.com/office/drawing/2014/main" id="{EDD16D39-89B5-4505-935A-1E23F63A5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6" y="2011"/>
              <a:ext cx="211" cy="116"/>
            </a:xfrm>
            <a:custGeom>
              <a:avLst/>
              <a:gdLst>
                <a:gd name="T0" fmla="*/ 86 w 89"/>
                <a:gd name="T1" fmla="*/ 49 h 49"/>
                <a:gd name="T2" fmla="*/ 87 w 89"/>
                <a:gd name="T3" fmla="*/ 49 h 49"/>
                <a:gd name="T4" fmla="*/ 88 w 89"/>
                <a:gd name="T5" fmla="*/ 46 h 49"/>
                <a:gd name="T6" fmla="*/ 51 w 89"/>
                <a:gd name="T7" fmla="*/ 3 h 49"/>
                <a:gd name="T8" fmla="*/ 19 w 89"/>
                <a:gd name="T9" fmla="*/ 9 h 49"/>
                <a:gd name="T10" fmla="*/ 0 w 89"/>
                <a:gd name="T11" fmla="*/ 47 h 49"/>
                <a:gd name="T12" fmla="*/ 2 w 89"/>
                <a:gd name="T13" fmla="*/ 49 h 49"/>
                <a:gd name="T14" fmla="*/ 5 w 89"/>
                <a:gd name="T15" fmla="*/ 47 h 49"/>
                <a:gd name="T16" fmla="*/ 22 w 89"/>
                <a:gd name="T17" fmla="*/ 13 h 49"/>
                <a:gd name="T18" fmla="*/ 49 w 89"/>
                <a:gd name="T19" fmla="*/ 7 h 49"/>
                <a:gd name="T20" fmla="*/ 84 w 89"/>
                <a:gd name="T21" fmla="*/ 47 h 49"/>
                <a:gd name="T22" fmla="*/ 86 w 89"/>
                <a:gd name="T2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" h="49">
                  <a:moveTo>
                    <a:pt x="86" y="49"/>
                  </a:moveTo>
                  <a:cubicBezTo>
                    <a:pt x="87" y="49"/>
                    <a:pt x="87" y="49"/>
                    <a:pt x="87" y="49"/>
                  </a:cubicBezTo>
                  <a:cubicBezTo>
                    <a:pt x="88" y="49"/>
                    <a:pt x="89" y="48"/>
                    <a:pt x="88" y="46"/>
                  </a:cubicBezTo>
                  <a:cubicBezTo>
                    <a:pt x="88" y="45"/>
                    <a:pt x="80" y="10"/>
                    <a:pt x="51" y="3"/>
                  </a:cubicBezTo>
                  <a:cubicBezTo>
                    <a:pt x="39" y="0"/>
                    <a:pt x="28" y="2"/>
                    <a:pt x="19" y="9"/>
                  </a:cubicBezTo>
                  <a:cubicBezTo>
                    <a:pt x="6" y="19"/>
                    <a:pt x="0" y="38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4" y="49"/>
                    <a:pt x="5" y="48"/>
                    <a:pt x="5" y="47"/>
                  </a:cubicBezTo>
                  <a:cubicBezTo>
                    <a:pt x="5" y="40"/>
                    <a:pt x="10" y="22"/>
                    <a:pt x="22" y="13"/>
                  </a:cubicBezTo>
                  <a:cubicBezTo>
                    <a:pt x="30" y="6"/>
                    <a:pt x="39" y="5"/>
                    <a:pt x="49" y="7"/>
                  </a:cubicBezTo>
                  <a:cubicBezTo>
                    <a:pt x="76" y="13"/>
                    <a:pt x="84" y="47"/>
                    <a:pt x="84" y="47"/>
                  </a:cubicBezTo>
                  <a:cubicBezTo>
                    <a:pt x="84" y="49"/>
                    <a:pt x="85" y="49"/>
                    <a:pt x="86" y="49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4">
              <a:extLst>
                <a:ext uri="{FF2B5EF4-FFF2-40B4-BE49-F238E27FC236}">
                  <a16:creationId xmlns="" xmlns:a16="http://schemas.microsoft.com/office/drawing/2014/main" id="{C21DE077-C381-470C-8DBC-CC8757C8D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5" y="2241"/>
              <a:ext cx="1559" cy="133"/>
            </a:xfrm>
            <a:custGeom>
              <a:avLst/>
              <a:gdLst>
                <a:gd name="T0" fmla="*/ 0 w 657"/>
                <a:gd name="T1" fmla="*/ 18 h 56"/>
                <a:gd name="T2" fmla="*/ 9 w 657"/>
                <a:gd name="T3" fmla="*/ 56 h 56"/>
                <a:gd name="T4" fmla="*/ 652 w 657"/>
                <a:gd name="T5" fmla="*/ 42 h 56"/>
                <a:gd name="T6" fmla="*/ 657 w 657"/>
                <a:gd name="T7" fmla="*/ 20 h 56"/>
                <a:gd name="T8" fmla="*/ 0 w 657"/>
                <a:gd name="T9" fmla="*/ 1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56">
                  <a:moveTo>
                    <a:pt x="0" y="18"/>
                  </a:moveTo>
                  <a:cubicBezTo>
                    <a:pt x="5" y="42"/>
                    <a:pt x="9" y="56"/>
                    <a:pt x="9" y="56"/>
                  </a:cubicBezTo>
                  <a:cubicBezTo>
                    <a:pt x="652" y="42"/>
                    <a:pt x="652" y="42"/>
                    <a:pt x="652" y="42"/>
                  </a:cubicBezTo>
                  <a:cubicBezTo>
                    <a:pt x="652" y="42"/>
                    <a:pt x="654" y="34"/>
                    <a:pt x="657" y="20"/>
                  </a:cubicBezTo>
                  <a:cubicBezTo>
                    <a:pt x="543" y="0"/>
                    <a:pt x="152" y="7"/>
                    <a:pt x="0" y="18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>
              <a:extLst>
                <a:ext uri="{FF2B5EF4-FFF2-40B4-BE49-F238E27FC236}">
                  <a16:creationId xmlns="" xmlns:a16="http://schemas.microsoft.com/office/drawing/2014/main" id="{B831CAF5-97B9-46EB-85A9-CB5A55818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4" y="2289"/>
              <a:ext cx="1762" cy="1147"/>
            </a:xfrm>
            <a:custGeom>
              <a:avLst/>
              <a:gdLst>
                <a:gd name="T0" fmla="*/ 1 w 742"/>
                <a:gd name="T1" fmla="*/ 119 h 483"/>
                <a:gd name="T2" fmla="*/ 2 w 742"/>
                <a:gd name="T3" fmla="*/ 157 h 483"/>
                <a:gd name="T4" fmla="*/ 72 w 742"/>
                <a:gd name="T5" fmla="*/ 449 h 483"/>
                <a:gd name="T6" fmla="*/ 709 w 742"/>
                <a:gd name="T7" fmla="*/ 433 h 483"/>
                <a:gd name="T8" fmla="*/ 726 w 742"/>
                <a:gd name="T9" fmla="*/ 362 h 483"/>
                <a:gd name="T10" fmla="*/ 727 w 742"/>
                <a:gd name="T11" fmla="*/ 343 h 483"/>
                <a:gd name="T12" fmla="*/ 734 w 742"/>
                <a:gd name="T13" fmla="*/ 157 h 483"/>
                <a:gd name="T14" fmla="*/ 736 w 742"/>
                <a:gd name="T15" fmla="*/ 111 h 483"/>
                <a:gd name="T16" fmla="*/ 656 w 742"/>
                <a:gd name="T17" fmla="*/ 3 h 483"/>
                <a:gd name="T18" fmla="*/ 212 w 742"/>
                <a:gd name="T19" fmla="*/ 12 h 483"/>
                <a:gd name="T20" fmla="*/ 40 w 742"/>
                <a:gd name="T21" fmla="*/ 20 h 483"/>
                <a:gd name="T22" fmla="*/ 2 w 742"/>
                <a:gd name="T23" fmla="*/ 22 h 483"/>
                <a:gd name="T24" fmla="*/ 1 w 742"/>
                <a:gd name="T25" fmla="*/ 119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2" h="483">
                  <a:moveTo>
                    <a:pt x="1" y="119"/>
                  </a:moveTo>
                  <a:cubicBezTo>
                    <a:pt x="1" y="131"/>
                    <a:pt x="1" y="144"/>
                    <a:pt x="2" y="157"/>
                  </a:cubicBezTo>
                  <a:cubicBezTo>
                    <a:pt x="5" y="277"/>
                    <a:pt x="20" y="435"/>
                    <a:pt x="72" y="449"/>
                  </a:cubicBezTo>
                  <a:cubicBezTo>
                    <a:pt x="157" y="472"/>
                    <a:pt x="682" y="483"/>
                    <a:pt x="709" y="433"/>
                  </a:cubicBezTo>
                  <a:cubicBezTo>
                    <a:pt x="717" y="418"/>
                    <a:pt x="722" y="393"/>
                    <a:pt x="726" y="362"/>
                  </a:cubicBezTo>
                  <a:cubicBezTo>
                    <a:pt x="726" y="356"/>
                    <a:pt x="727" y="350"/>
                    <a:pt x="727" y="343"/>
                  </a:cubicBezTo>
                  <a:cubicBezTo>
                    <a:pt x="732" y="287"/>
                    <a:pt x="732" y="218"/>
                    <a:pt x="734" y="157"/>
                  </a:cubicBezTo>
                  <a:cubicBezTo>
                    <a:pt x="734" y="141"/>
                    <a:pt x="735" y="126"/>
                    <a:pt x="736" y="111"/>
                  </a:cubicBezTo>
                  <a:cubicBezTo>
                    <a:pt x="742" y="4"/>
                    <a:pt x="656" y="3"/>
                    <a:pt x="656" y="3"/>
                  </a:cubicBezTo>
                  <a:cubicBezTo>
                    <a:pt x="533" y="0"/>
                    <a:pt x="353" y="6"/>
                    <a:pt x="212" y="12"/>
                  </a:cubicBezTo>
                  <a:cubicBezTo>
                    <a:pt x="139" y="15"/>
                    <a:pt x="77" y="18"/>
                    <a:pt x="40" y="20"/>
                  </a:cubicBezTo>
                  <a:cubicBezTo>
                    <a:pt x="15" y="21"/>
                    <a:pt x="2" y="22"/>
                    <a:pt x="2" y="22"/>
                  </a:cubicBezTo>
                  <a:cubicBezTo>
                    <a:pt x="2" y="22"/>
                    <a:pt x="0" y="63"/>
                    <a:pt x="1" y="119"/>
                  </a:cubicBezTo>
                  <a:close/>
                </a:path>
              </a:pathLst>
            </a:custGeom>
            <a:solidFill>
              <a:srgbClr val="E05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>
              <a:extLst>
                <a:ext uri="{FF2B5EF4-FFF2-40B4-BE49-F238E27FC236}">
                  <a16:creationId xmlns="" xmlns:a16="http://schemas.microsoft.com/office/drawing/2014/main" id="{B8A436B8-535D-4B48-B09A-D0B19E6C7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" y="2270"/>
              <a:ext cx="1220" cy="629"/>
            </a:xfrm>
            <a:custGeom>
              <a:avLst/>
              <a:gdLst>
                <a:gd name="T0" fmla="*/ 20 w 514"/>
                <a:gd name="T1" fmla="*/ 216 h 265"/>
                <a:gd name="T2" fmla="*/ 20 w 514"/>
                <a:gd name="T3" fmla="*/ 255 h 265"/>
                <a:gd name="T4" fmla="*/ 107 w 514"/>
                <a:gd name="T5" fmla="*/ 187 h 265"/>
                <a:gd name="T6" fmla="*/ 195 w 514"/>
                <a:gd name="T7" fmla="*/ 150 h 265"/>
                <a:gd name="T8" fmla="*/ 255 w 514"/>
                <a:gd name="T9" fmla="*/ 147 h 265"/>
                <a:gd name="T10" fmla="*/ 499 w 514"/>
                <a:gd name="T11" fmla="*/ 26 h 265"/>
                <a:gd name="T12" fmla="*/ 471 w 514"/>
                <a:gd name="T13" fmla="*/ 1 h 265"/>
                <a:gd name="T14" fmla="*/ 20 w 514"/>
                <a:gd name="T15" fmla="*/ 21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265">
                  <a:moveTo>
                    <a:pt x="20" y="216"/>
                  </a:moveTo>
                  <a:cubicBezTo>
                    <a:pt x="20" y="216"/>
                    <a:pt x="0" y="245"/>
                    <a:pt x="20" y="255"/>
                  </a:cubicBezTo>
                  <a:cubicBezTo>
                    <a:pt x="41" y="265"/>
                    <a:pt x="65" y="205"/>
                    <a:pt x="107" y="187"/>
                  </a:cubicBezTo>
                  <a:cubicBezTo>
                    <a:pt x="150" y="169"/>
                    <a:pt x="177" y="141"/>
                    <a:pt x="195" y="150"/>
                  </a:cubicBezTo>
                  <a:cubicBezTo>
                    <a:pt x="213" y="159"/>
                    <a:pt x="241" y="158"/>
                    <a:pt x="255" y="147"/>
                  </a:cubicBezTo>
                  <a:cubicBezTo>
                    <a:pt x="268" y="135"/>
                    <a:pt x="484" y="51"/>
                    <a:pt x="499" y="26"/>
                  </a:cubicBezTo>
                  <a:cubicBezTo>
                    <a:pt x="514" y="0"/>
                    <a:pt x="471" y="1"/>
                    <a:pt x="471" y="1"/>
                  </a:cubicBezTo>
                  <a:cubicBezTo>
                    <a:pt x="471" y="1"/>
                    <a:pt x="74" y="152"/>
                    <a:pt x="20" y="216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>
              <a:extLst>
                <a:ext uri="{FF2B5EF4-FFF2-40B4-BE49-F238E27FC236}">
                  <a16:creationId xmlns="" xmlns:a16="http://schemas.microsoft.com/office/drawing/2014/main" id="{8B82ADDA-2621-4593-887D-58126A6B6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9" y="3039"/>
              <a:ext cx="1273" cy="114"/>
            </a:xfrm>
            <a:custGeom>
              <a:avLst/>
              <a:gdLst>
                <a:gd name="T0" fmla="*/ 233 w 536"/>
                <a:gd name="T1" fmla="*/ 48 h 48"/>
                <a:gd name="T2" fmla="*/ 266 w 536"/>
                <a:gd name="T3" fmla="*/ 47 h 48"/>
                <a:gd name="T4" fmla="*/ 534 w 536"/>
                <a:gd name="T5" fmla="*/ 5 h 48"/>
                <a:gd name="T6" fmla="*/ 535 w 536"/>
                <a:gd name="T7" fmla="*/ 2 h 48"/>
                <a:gd name="T8" fmla="*/ 532 w 536"/>
                <a:gd name="T9" fmla="*/ 0 h 48"/>
                <a:gd name="T10" fmla="*/ 266 w 536"/>
                <a:gd name="T11" fmla="*/ 42 h 48"/>
                <a:gd name="T12" fmla="*/ 4 w 536"/>
                <a:gd name="T13" fmla="*/ 21 h 48"/>
                <a:gd name="T14" fmla="*/ 0 w 536"/>
                <a:gd name="T15" fmla="*/ 23 h 48"/>
                <a:gd name="T16" fmla="*/ 2 w 536"/>
                <a:gd name="T17" fmla="*/ 26 h 48"/>
                <a:gd name="T18" fmla="*/ 233 w 536"/>
                <a:gd name="T1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6" h="48">
                  <a:moveTo>
                    <a:pt x="233" y="48"/>
                  </a:moveTo>
                  <a:cubicBezTo>
                    <a:pt x="244" y="48"/>
                    <a:pt x="255" y="48"/>
                    <a:pt x="266" y="47"/>
                  </a:cubicBezTo>
                  <a:cubicBezTo>
                    <a:pt x="435" y="44"/>
                    <a:pt x="533" y="6"/>
                    <a:pt x="534" y="5"/>
                  </a:cubicBezTo>
                  <a:cubicBezTo>
                    <a:pt x="535" y="5"/>
                    <a:pt x="536" y="3"/>
                    <a:pt x="535" y="2"/>
                  </a:cubicBezTo>
                  <a:cubicBezTo>
                    <a:pt x="535" y="0"/>
                    <a:pt x="533" y="0"/>
                    <a:pt x="532" y="0"/>
                  </a:cubicBezTo>
                  <a:cubicBezTo>
                    <a:pt x="531" y="0"/>
                    <a:pt x="434" y="38"/>
                    <a:pt x="266" y="42"/>
                  </a:cubicBezTo>
                  <a:cubicBezTo>
                    <a:pt x="97" y="45"/>
                    <a:pt x="5" y="21"/>
                    <a:pt x="4" y="21"/>
                  </a:cubicBezTo>
                  <a:cubicBezTo>
                    <a:pt x="2" y="20"/>
                    <a:pt x="1" y="21"/>
                    <a:pt x="0" y="23"/>
                  </a:cubicBezTo>
                  <a:cubicBezTo>
                    <a:pt x="0" y="24"/>
                    <a:pt x="1" y="26"/>
                    <a:pt x="2" y="26"/>
                  </a:cubicBezTo>
                  <a:cubicBezTo>
                    <a:pt x="3" y="27"/>
                    <a:pt x="84" y="48"/>
                    <a:pt x="233" y="48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>
              <a:extLst>
                <a:ext uri="{FF2B5EF4-FFF2-40B4-BE49-F238E27FC236}">
                  <a16:creationId xmlns="" xmlns:a16="http://schemas.microsoft.com/office/drawing/2014/main" id="{C15A35F8-8494-4A26-9B29-2174321E1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2332"/>
              <a:ext cx="1331" cy="479"/>
            </a:xfrm>
            <a:custGeom>
              <a:avLst/>
              <a:gdLst>
                <a:gd name="T0" fmla="*/ 551 w 561"/>
                <a:gd name="T1" fmla="*/ 202 h 202"/>
                <a:gd name="T2" fmla="*/ 408 w 561"/>
                <a:gd name="T3" fmla="*/ 132 h 202"/>
                <a:gd name="T4" fmla="*/ 316 w 561"/>
                <a:gd name="T5" fmla="*/ 128 h 202"/>
                <a:gd name="T6" fmla="*/ 0 w 561"/>
                <a:gd name="T7" fmla="*/ 18 h 202"/>
                <a:gd name="T8" fmla="*/ 105 w 561"/>
                <a:gd name="T9" fmla="*/ 0 h 202"/>
                <a:gd name="T10" fmla="*/ 375 w 561"/>
                <a:gd name="T11" fmla="*/ 51 h 202"/>
                <a:gd name="T12" fmla="*/ 423 w 561"/>
                <a:gd name="T13" fmla="*/ 42 h 202"/>
                <a:gd name="T14" fmla="*/ 534 w 561"/>
                <a:gd name="T15" fmla="*/ 156 h 202"/>
                <a:gd name="T16" fmla="*/ 551 w 561"/>
                <a:gd name="T1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1" h="202">
                  <a:moveTo>
                    <a:pt x="551" y="202"/>
                  </a:moveTo>
                  <a:cubicBezTo>
                    <a:pt x="551" y="202"/>
                    <a:pt x="452" y="142"/>
                    <a:pt x="408" y="132"/>
                  </a:cubicBezTo>
                  <a:cubicBezTo>
                    <a:pt x="349" y="118"/>
                    <a:pt x="358" y="142"/>
                    <a:pt x="316" y="128"/>
                  </a:cubicBezTo>
                  <a:cubicBezTo>
                    <a:pt x="231" y="101"/>
                    <a:pt x="80" y="73"/>
                    <a:pt x="0" y="18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375" y="51"/>
                    <a:pt x="375" y="51"/>
                    <a:pt x="375" y="51"/>
                  </a:cubicBezTo>
                  <a:cubicBezTo>
                    <a:pt x="423" y="42"/>
                    <a:pt x="423" y="42"/>
                    <a:pt x="423" y="42"/>
                  </a:cubicBezTo>
                  <a:cubicBezTo>
                    <a:pt x="423" y="42"/>
                    <a:pt x="507" y="131"/>
                    <a:pt x="534" y="156"/>
                  </a:cubicBezTo>
                  <a:cubicBezTo>
                    <a:pt x="561" y="180"/>
                    <a:pt x="551" y="202"/>
                    <a:pt x="551" y="202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>
              <a:extLst>
                <a:ext uri="{FF2B5EF4-FFF2-40B4-BE49-F238E27FC236}">
                  <a16:creationId xmlns="" xmlns:a16="http://schemas.microsoft.com/office/drawing/2014/main" id="{52BE4AF9-6F41-4FED-B015-4EBDB40B0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" y="2317"/>
              <a:ext cx="1723" cy="1119"/>
            </a:xfrm>
            <a:custGeom>
              <a:avLst/>
              <a:gdLst>
                <a:gd name="T0" fmla="*/ 0 w 726"/>
                <a:gd name="T1" fmla="*/ 107 h 471"/>
                <a:gd name="T2" fmla="*/ 1 w 726"/>
                <a:gd name="T3" fmla="*/ 145 h 471"/>
                <a:gd name="T4" fmla="*/ 71 w 726"/>
                <a:gd name="T5" fmla="*/ 437 h 471"/>
                <a:gd name="T6" fmla="*/ 708 w 726"/>
                <a:gd name="T7" fmla="*/ 421 h 471"/>
                <a:gd name="T8" fmla="*/ 725 w 726"/>
                <a:gd name="T9" fmla="*/ 350 h 471"/>
                <a:gd name="T10" fmla="*/ 726 w 726"/>
                <a:gd name="T11" fmla="*/ 331 h 471"/>
                <a:gd name="T12" fmla="*/ 575 w 726"/>
                <a:gd name="T13" fmla="*/ 375 h 471"/>
                <a:gd name="T14" fmla="*/ 195 w 726"/>
                <a:gd name="T15" fmla="*/ 367 h 471"/>
                <a:gd name="T16" fmla="*/ 211 w 726"/>
                <a:gd name="T17" fmla="*/ 0 h 471"/>
                <a:gd name="T18" fmla="*/ 39 w 726"/>
                <a:gd name="T19" fmla="*/ 8 h 471"/>
                <a:gd name="T20" fmla="*/ 0 w 726"/>
                <a:gd name="T21" fmla="*/ 107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6" h="471">
                  <a:moveTo>
                    <a:pt x="0" y="107"/>
                  </a:moveTo>
                  <a:cubicBezTo>
                    <a:pt x="0" y="119"/>
                    <a:pt x="0" y="132"/>
                    <a:pt x="1" y="145"/>
                  </a:cubicBezTo>
                  <a:cubicBezTo>
                    <a:pt x="4" y="265"/>
                    <a:pt x="19" y="423"/>
                    <a:pt x="71" y="437"/>
                  </a:cubicBezTo>
                  <a:cubicBezTo>
                    <a:pt x="156" y="460"/>
                    <a:pt x="681" y="471"/>
                    <a:pt x="708" y="421"/>
                  </a:cubicBezTo>
                  <a:cubicBezTo>
                    <a:pt x="716" y="406"/>
                    <a:pt x="721" y="381"/>
                    <a:pt x="725" y="350"/>
                  </a:cubicBezTo>
                  <a:cubicBezTo>
                    <a:pt x="725" y="344"/>
                    <a:pt x="726" y="338"/>
                    <a:pt x="726" y="331"/>
                  </a:cubicBezTo>
                  <a:cubicBezTo>
                    <a:pt x="702" y="348"/>
                    <a:pt x="627" y="370"/>
                    <a:pt x="575" y="375"/>
                  </a:cubicBezTo>
                  <a:cubicBezTo>
                    <a:pt x="361" y="397"/>
                    <a:pt x="195" y="367"/>
                    <a:pt x="195" y="367"/>
                  </a:cubicBezTo>
                  <a:cubicBezTo>
                    <a:pt x="223" y="251"/>
                    <a:pt x="215" y="66"/>
                    <a:pt x="211" y="0"/>
                  </a:cubicBezTo>
                  <a:cubicBezTo>
                    <a:pt x="138" y="3"/>
                    <a:pt x="76" y="6"/>
                    <a:pt x="39" y="8"/>
                  </a:cubicBezTo>
                  <a:lnTo>
                    <a:pt x="0" y="107"/>
                  </a:ln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">
              <a:extLst>
                <a:ext uri="{FF2B5EF4-FFF2-40B4-BE49-F238E27FC236}">
                  <a16:creationId xmlns="" xmlns:a16="http://schemas.microsoft.com/office/drawing/2014/main" id="{F1850346-7FC2-4527-BE7A-C5C558630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3" y="387"/>
              <a:ext cx="997" cy="1028"/>
            </a:xfrm>
            <a:custGeom>
              <a:avLst/>
              <a:gdLst>
                <a:gd name="T0" fmla="*/ 198 w 420"/>
                <a:gd name="T1" fmla="*/ 0 h 433"/>
                <a:gd name="T2" fmla="*/ 126 w 420"/>
                <a:gd name="T3" fmla="*/ 89 h 433"/>
                <a:gd name="T4" fmla="*/ 63 w 420"/>
                <a:gd name="T5" fmla="*/ 199 h 433"/>
                <a:gd name="T6" fmla="*/ 47 w 420"/>
                <a:gd name="T7" fmla="*/ 304 h 433"/>
                <a:gd name="T8" fmla="*/ 141 w 420"/>
                <a:gd name="T9" fmla="*/ 382 h 433"/>
                <a:gd name="T10" fmla="*/ 336 w 420"/>
                <a:gd name="T11" fmla="*/ 369 h 433"/>
                <a:gd name="T12" fmla="*/ 341 w 420"/>
                <a:gd name="T13" fmla="*/ 189 h 433"/>
                <a:gd name="T14" fmla="*/ 198 w 420"/>
                <a:gd name="T15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433">
                  <a:moveTo>
                    <a:pt x="198" y="0"/>
                  </a:moveTo>
                  <a:cubicBezTo>
                    <a:pt x="198" y="0"/>
                    <a:pt x="133" y="18"/>
                    <a:pt x="126" y="89"/>
                  </a:cubicBezTo>
                  <a:cubicBezTo>
                    <a:pt x="120" y="161"/>
                    <a:pt x="74" y="145"/>
                    <a:pt x="63" y="199"/>
                  </a:cubicBezTo>
                  <a:cubicBezTo>
                    <a:pt x="50" y="255"/>
                    <a:pt x="95" y="263"/>
                    <a:pt x="47" y="304"/>
                  </a:cubicBezTo>
                  <a:cubicBezTo>
                    <a:pt x="0" y="345"/>
                    <a:pt x="27" y="433"/>
                    <a:pt x="141" y="382"/>
                  </a:cubicBezTo>
                  <a:cubicBezTo>
                    <a:pt x="254" y="330"/>
                    <a:pt x="252" y="351"/>
                    <a:pt x="336" y="369"/>
                  </a:cubicBezTo>
                  <a:cubicBezTo>
                    <a:pt x="420" y="387"/>
                    <a:pt x="345" y="259"/>
                    <a:pt x="341" y="189"/>
                  </a:cubicBezTo>
                  <a:cubicBezTo>
                    <a:pt x="335" y="109"/>
                    <a:pt x="363" y="22"/>
                    <a:pt x="198" y="0"/>
                  </a:cubicBezTo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1">
              <a:extLst>
                <a:ext uri="{FF2B5EF4-FFF2-40B4-BE49-F238E27FC236}">
                  <a16:creationId xmlns="" xmlns:a16="http://schemas.microsoft.com/office/drawing/2014/main" id="{04695EBD-7087-4329-9A9F-0DFCCBFC2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6" y="1044"/>
              <a:ext cx="456" cy="965"/>
            </a:xfrm>
            <a:custGeom>
              <a:avLst/>
              <a:gdLst>
                <a:gd name="T0" fmla="*/ 17 w 192"/>
                <a:gd name="T1" fmla="*/ 0 h 406"/>
                <a:gd name="T2" fmla="*/ 164 w 192"/>
                <a:gd name="T3" fmla="*/ 244 h 406"/>
                <a:gd name="T4" fmla="*/ 125 w 192"/>
                <a:gd name="T5" fmla="*/ 383 h 406"/>
                <a:gd name="T6" fmla="*/ 63 w 192"/>
                <a:gd name="T7" fmla="*/ 406 h 406"/>
                <a:gd name="T8" fmla="*/ 17 w 192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406">
                  <a:moveTo>
                    <a:pt x="17" y="0"/>
                  </a:moveTo>
                  <a:cubicBezTo>
                    <a:pt x="17" y="0"/>
                    <a:pt x="137" y="163"/>
                    <a:pt x="164" y="244"/>
                  </a:cubicBezTo>
                  <a:cubicBezTo>
                    <a:pt x="192" y="325"/>
                    <a:pt x="125" y="383"/>
                    <a:pt x="125" y="383"/>
                  </a:cubicBezTo>
                  <a:cubicBezTo>
                    <a:pt x="63" y="406"/>
                    <a:pt x="63" y="406"/>
                    <a:pt x="63" y="406"/>
                  </a:cubicBezTo>
                  <a:cubicBezTo>
                    <a:pt x="63" y="406"/>
                    <a:pt x="0" y="119"/>
                    <a:pt x="17" y="0"/>
                  </a:cubicBezTo>
                  <a:close/>
                </a:path>
              </a:pathLst>
            </a:custGeom>
            <a:solidFill>
              <a:srgbClr val="1E4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2">
              <a:extLst>
                <a:ext uri="{FF2B5EF4-FFF2-40B4-BE49-F238E27FC236}">
                  <a16:creationId xmlns="" xmlns:a16="http://schemas.microsoft.com/office/drawing/2014/main" id="{B301A96D-CB1D-48F5-8FCC-32A30902F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9" y="966"/>
              <a:ext cx="966" cy="1311"/>
            </a:xfrm>
            <a:custGeom>
              <a:avLst/>
              <a:gdLst>
                <a:gd name="T0" fmla="*/ 304 w 407"/>
                <a:gd name="T1" fmla="*/ 489 h 552"/>
                <a:gd name="T2" fmla="*/ 68 w 407"/>
                <a:gd name="T3" fmla="*/ 534 h 552"/>
                <a:gd name="T4" fmla="*/ 61 w 407"/>
                <a:gd name="T5" fmla="*/ 531 h 552"/>
                <a:gd name="T6" fmla="*/ 47 w 407"/>
                <a:gd name="T7" fmla="*/ 519 h 552"/>
                <a:gd name="T8" fmla="*/ 13 w 407"/>
                <a:gd name="T9" fmla="*/ 264 h 552"/>
                <a:gd name="T10" fmla="*/ 15 w 407"/>
                <a:gd name="T11" fmla="*/ 231 h 552"/>
                <a:gd name="T12" fmla="*/ 14 w 407"/>
                <a:gd name="T13" fmla="*/ 177 h 552"/>
                <a:gd name="T14" fmla="*/ 30 w 407"/>
                <a:gd name="T15" fmla="*/ 42 h 552"/>
                <a:gd name="T16" fmla="*/ 112 w 407"/>
                <a:gd name="T17" fmla="*/ 10 h 552"/>
                <a:gd name="T18" fmla="*/ 163 w 407"/>
                <a:gd name="T19" fmla="*/ 1 h 552"/>
                <a:gd name="T20" fmla="*/ 229 w 407"/>
                <a:gd name="T21" fmla="*/ 13 h 552"/>
                <a:gd name="T22" fmla="*/ 300 w 407"/>
                <a:gd name="T23" fmla="*/ 32 h 552"/>
                <a:gd name="T24" fmla="*/ 343 w 407"/>
                <a:gd name="T25" fmla="*/ 124 h 552"/>
                <a:gd name="T26" fmla="*/ 350 w 407"/>
                <a:gd name="T27" fmla="*/ 246 h 552"/>
                <a:gd name="T28" fmla="*/ 331 w 407"/>
                <a:gd name="T29" fmla="*/ 331 h 552"/>
                <a:gd name="T30" fmla="*/ 304 w 407"/>
                <a:gd name="T31" fmla="*/ 489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7" h="552">
                  <a:moveTo>
                    <a:pt x="304" y="489"/>
                  </a:moveTo>
                  <a:cubicBezTo>
                    <a:pt x="252" y="507"/>
                    <a:pt x="123" y="552"/>
                    <a:pt x="68" y="534"/>
                  </a:cubicBezTo>
                  <a:cubicBezTo>
                    <a:pt x="65" y="533"/>
                    <a:pt x="63" y="532"/>
                    <a:pt x="61" y="531"/>
                  </a:cubicBezTo>
                  <a:cubicBezTo>
                    <a:pt x="55" y="528"/>
                    <a:pt x="50" y="524"/>
                    <a:pt x="47" y="519"/>
                  </a:cubicBezTo>
                  <a:cubicBezTo>
                    <a:pt x="25" y="486"/>
                    <a:pt x="3" y="346"/>
                    <a:pt x="13" y="264"/>
                  </a:cubicBezTo>
                  <a:cubicBezTo>
                    <a:pt x="14" y="254"/>
                    <a:pt x="15" y="243"/>
                    <a:pt x="15" y="231"/>
                  </a:cubicBezTo>
                  <a:cubicBezTo>
                    <a:pt x="15" y="214"/>
                    <a:pt x="15" y="196"/>
                    <a:pt x="14" y="177"/>
                  </a:cubicBezTo>
                  <a:cubicBezTo>
                    <a:pt x="11" y="107"/>
                    <a:pt x="0" y="59"/>
                    <a:pt x="30" y="42"/>
                  </a:cubicBezTo>
                  <a:cubicBezTo>
                    <a:pt x="57" y="27"/>
                    <a:pt x="91" y="15"/>
                    <a:pt x="112" y="10"/>
                  </a:cubicBezTo>
                  <a:cubicBezTo>
                    <a:pt x="125" y="7"/>
                    <a:pt x="147" y="0"/>
                    <a:pt x="163" y="1"/>
                  </a:cubicBezTo>
                  <a:cubicBezTo>
                    <a:pt x="229" y="13"/>
                    <a:pt x="229" y="13"/>
                    <a:pt x="229" y="13"/>
                  </a:cubicBezTo>
                  <a:cubicBezTo>
                    <a:pt x="229" y="13"/>
                    <a:pt x="286" y="22"/>
                    <a:pt x="300" y="32"/>
                  </a:cubicBezTo>
                  <a:cubicBezTo>
                    <a:pt x="313" y="42"/>
                    <a:pt x="320" y="85"/>
                    <a:pt x="343" y="124"/>
                  </a:cubicBezTo>
                  <a:cubicBezTo>
                    <a:pt x="367" y="163"/>
                    <a:pt x="373" y="203"/>
                    <a:pt x="350" y="246"/>
                  </a:cubicBezTo>
                  <a:cubicBezTo>
                    <a:pt x="330" y="284"/>
                    <a:pt x="333" y="270"/>
                    <a:pt x="331" y="331"/>
                  </a:cubicBezTo>
                  <a:cubicBezTo>
                    <a:pt x="328" y="407"/>
                    <a:pt x="407" y="455"/>
                    <a:pt x="304" y="4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3">
              <a:extLst>
                <a:ext uri="{FF2B5EF4-FFF2-40B4-BE49-F238E27FC236}">
                  <a16:creationId xmlns="" xmlns:a16="http://schemas.microsoft.com/office/drawing/2014/main" id="{4480EC8C-1AD5-4800-A69F-8E2F5F36D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3" y="1244"/>
              <a:ext cx="394" cy="202"/>
            </a:xfrm>
            <a:custGeom>
              <a:avLst/>
              <a:gdLst>
                <a:gd name="T0" fmla="*/ 0 w 166"/>
                <a:gd name="T1" fmla="*/ 18 h 85"/>
                <a:gd name="T2" fmla="*/ 164 w 166"/>
                <a:gd name="T3" fmla="*/ 17 h 85"/>
                <a:gd name="T4" fmla="*/ 166 w 166"/>
                <a:gd name="T5" fmla="*/ 80 h 85"/>
                <a:gd name="T6" fmla="*/ 1 w 166"/>
                <a:gd name="T7" fmla="*/ 85 h 85"/>
                <a:gd name="T8" fmla="*/ 0 w 166"/>
                <a:gd name="T9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85">
                  <a:moveTo>
                    <a:pt x="0" y="18"/>
                  </a:moveTo>
                  <a:cubicBezTo>
                    <a:pt x="0" y="18"/>
                    <a:pt x="72" y="0"/>
                    <a:pt x="164" y="17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0"/>
                    <a:pt x="65" y="69"/>
                    <a:pt x="1" y="8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AD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">
              <a:extLst>
                <a:ext uri="{FF2B5EF4-FFF2-40B4-BE49-F238E27FC236}">
                  <a16:creationId xmlns="" xmlns:a16="http://schemas.microsoft.com/office/drawing/2014/main" id="{3DAD2FFE-7555-413D-8293-754DBE9FF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8" y="1056"/>
              <a:ext cx="292" cy="105"/>
            </a:xfrm>
            <a:custGeom>
              <a:avLst/>
              <a:gdLst>
                <a:gd name="T0" fmla="*/ 80 w 123"/>
                <a:gd name="T1" fmla="*/ 44 h 44"/>
                <a:gd name="T2" fmla="*/ 78 w 123"/>
                <a:gd name="T3" fmla="*/ 44 h 44"/>
                <a:gd name="T4" fmla="*/ 1 w 123"/>
                <a:gd name="T5" fmla="*/ 5 h 44"/>
                <a:gd name="T6" fmla="*/ 1 w 123"/>
                <a:gd name="T7" fmla="*/ 1 h 44"/>
                <a:gd name="T8" fmla="*/ 4 w 123"/>
                <a:gd name="T9" fmla="*/ 1 h 44"/>
                <a:gd name="T10" fmla="*/ 78 w 123"/>
                <a:gd name="T11" fmla="*/ 38 h 44"/>
                <a:gd name="T12" fmla="*/ 118 w 123"/>
                <a:gd name="T13" fmla="*/ 3 h 44"/>
                <a:gd name="T14" fmla="*/ 121 w 123"/>
                <a:gd name="T15" fmla="*/ 1 h 44"/>
                <a:gd name="T16" fmla="*/ 123 w 123"/>
                <a:gd name="T17" fmla="*/ 4 h 44"/>
                <a:gd name="T18" fmla="*/ 80 w 123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44">
                  <a:moveTo>
                    <a:pt x="80" y="44"/>
                  </a:moveTo>
                  <a:cubicBezTo>
                    <a:pt x="80" y="44"/>
                    <a:pt x="79" y="44"/>
                    <a:pt x="78" y="44"/>
                  </a:cubicBezTo>
                  <a:cubicBezTo>
                    <a:pt x="38" y="41"/>
                    <a:pt x="2" y="7"/>
                    <a:pt x="1" y="5"/>
                  </a:cubicBezTo>
                  <a:cubicBezTo>
                    <a:pt x="0" y="4"/>
                    <a:pt x="0" y="3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5" y="2"/>
                    <a:pt x="41" y="36"/>
                    <a:pt x="78" y="38"/>
                  </a:cubicBezTo>
                  <a:cubicBezTo>
                    <a:pt x="114" y="40"/>
                    <a:pt x="118" y="5"/>
                    <a:pt x="118" y="3"/>
                  </a:cubicBezTo>
                  <a:cubicBezTo>
                    <a:pt x="118" y="2"/>
                    <a:pt x="119" y="1"/>
                    <a:pt x="121" y="1"/>
                  </a:cubicBezTo>
                  <a:cubicBezTo>
                    <a:pt x="122" y="1"/>
                    <a:pt x="123" y="2"/>
                    <a:pt x="123" y="4"/>
                  </a:cubicBezTo>
                  <a:cubicBezTo>
                    <a:pt x="123" y="4"/>
                    <a:pt x="119" y="44"/>
                    <a:pt x="80" y="44"/>
                  </a:cubicBezTo>
                  <a:close/>
                </a:path>
              </a:pathLst>
            </a:custGeom>
            <a:solidFill>
              <a:srgbClr val="EAD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">
              <a:extLst>
                <a:ext uri="{FF2B5EF4-FFF2-40B4-BE49-F238E27FC236}">
                  <a16:creationId xmlns="" xmlns:a16="http://schemas.microsoft.com/office/drawing/2014/main" id="{C2D1DF4F-CBA5-49F6-BDBE-4DBDE2CD9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9" y="1785"/>
              <a:ext cx="463" cy="131"/>
            </a:xfrm>
            <a:custGeom>
              <a:avLst/>
              <a:gdLst>
                <a:gd name="T0" fmla="*/ 2 w 195"/>
                <a:gd name="T1" fmla="*/ 54 h 55"/>
                <a:gd name="T2" fmla="*/ 1 w 195"/>
                <a:gd name="T3" fmla="*/ 54 h 55"/>
                <a:gd name="T4" fmla="*/ 2 w 195"/>
                <a:gd name="T5" fmla="*/ 50 h 55"/>
                <a:gd name="T6" fmla="*/ 135 w 195"/>
                <a:gd name="T7" fmla="*/ 4 h 55"/>
                <a:gd name="T8" fmla="*/ 193 w 195"/>
                <a:gd name="T9" fmla="*/ 3 h 55"/>
                <a:gd name="T10" fmla="*/ 195 w 195"/>
                <a:gd name="T11" fmla="*/ 7 h 55"/>
                <a:gd name="T12" fmla="*/ 192 w 195"/>
                <a:gd name="T13" fmla="*/ 9 h 55"/>
                <a:gd name="T14" fmla="*/ 135 w 195"/>
                <a:gd name="T15" fmla="*/ 10 h 55"/>
                <a:gd name="T16" fmla="*/ 5 w 195"/>
                <a:gd name="T17" fmla="*/ 54 h 55"/>
                <a:gd name="T18" fmla="*/ 2 w 195"/>
                <a:gd name="T19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" h="55">
                  <a:moveTo>
                    <a:pt x="2" y="54"/>
                  </a:moveTo>
                  <a:cubicBezTo>
                    <a:pt x="1" y="54"/>
                    <a:pt x="1" y="54"/>
                    <a:pt x="1" y="54"/>
                  </a:cubicBezTo>
                  <a:cubicBezTo>
                    <a:pt x="0" y="52"/>
                    <a:pt x="1" y="50"/>
                    <a:pt x="2" y="50"/>
                  </a:cubicBezTo>
                  <a:cubicBezTo>
                    <a:pt x="53" y="19"/>
                    <a:pt x="102" y="8"/>
                    <a:pt x="135" y="4"/>
                  </a:cubicBezTo>
                  <a:cubicBezTo>
                    <a:pt x="169" y="0"/>
                    <a:pt x="192" y="3"/>
                    <a:pt x="193" y="3"/>
                  </a:cubicBezTo>
                  <a:cubicBezTo>
                    <a:pt x="194" y="4"/>
                    <a:pt x="195" y="5"/>
                    <a:pt x="195" y="7"/>
                  </a:cubicBezTo>
                  <a:cubicBezTo>
                    <a:pt x="195" y="8"/>
                    <a:pt x="194" y="9"/>
                    <a:pt x="192" y="9"/>
                  </a:cubicBezTo>
                  <a:cubicBezTo>
                    <a:pt x="192" y="9"/>
                    <a:pt x="169" y="6"/>
                    <a:pt x="135" y="10"/>
                  </a:cubicBezTo>
                  <a:cubicBezTo>
                    <a:pt x="103" y="13"/>
                    <a:pt x="55" y="24"/>
                    <a:pt x="5" y="54"/>
                  </a:cubicBezTo>
                  <a:cubicBezTo>
                    <a:pt x="4" y="55"/>
                    <a:pt x="3" y="55"/>
                    <a:pt x="2" y="54"/>
                  </a:cubicBezTo>
                  <a:close/>
                </a:path>
              </a:pathLst>
            </a:custGeom>
            <a:solidFill>
              <a:srgbClr val="EAD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6">
              <a:extLst>
                <a:ext uri="{FF2B5EF4-FFF2-40B4-BE49-F238E27FC236}">
                  <a16:creationId xmlns="" xmlns:a16="http://schemas.microsoft.com/office/drawing/2014/main" id="{1CABD36E-145E-4745-A7E9-21F6311B8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3" y="916"/>
              <a:ext cx="454" cy="1271"/>
            </a:xfrm>
            <a:custGeom>
              <a:avLst/>
              <a:gdLst>
                <a:gd name="T0" fmla="*/ 181 w 191"/>
                <a:gd name="T1" fmla="*/ 535 h 535"/>
                <a:gd name="T2" fmla="*/ 62 w 191"/>
                <a:gd name="T3" fmla="*/ 464 h 535"/>
                <a:gd name="T4" fmla="*/ 55 w 191"/>
                <a:gd name="T5" fmla="*/ 457 h 535"/>
                <a:gd name="T6" fmla="*/ 25 w 191"/>
                <a:gd name="T7" fmla="*/ 442 h 535"/>
                <a:gd name="T8" fmla="*/ 25 w 191"/>
                <a:gd name="T9" fmla="*/ 236 h 535"/>
                <a:gd name="T10" fmla="*/ 17 w 191"/>
                <a:gd name="T11" fmla="*/ 74 h 535"/>
                <a:gd name="T12" fmla="*/ 94 w 191"/>
                <a:gd name="T13" fmla="*/ 32 h 535"/>
                <a:gd name="T14" fmla="*/ 102 w 191"/>
                <a:gd name="T15" fmla="*/ 11 h 535"/>
                <a:gd name="T16" fmla="*/ 160 w 191"/>
                <a:gd name="T17" fmla="*/ 5 h 535"/>
                <a:gd name="T18" fmla="*/ 181 w 191"/>
                <a:gd name="T19" fmla="*/ 535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535">
                  <a:moveTo>
                    <a:pt x="181" y="535"/>
                  </a:moveTo>
                  <a:cubicBezTo>
                    <a:pt x="134" y="521"/>
                    <a:pt x="91" y="490"/>
                    <a:pt x="62" y="464"/>
                  </a:cubicBezTo>
                  <a:cubicBezTo>
                    <a:pt x="59" y="461"/>
                    <a:pt x="57" y="459"/>
                    <a:pt x="55" y="457"/>
                  </a:cubicBezTo>
                  <a:cubicBezTo>
                    <a:pt x="40" y="443"/>
                    <a:pt x="29" y="450"/>
                    <a:pt x="25" y="442"/>
                  </a:cubicBezTo>
                  <a:cubicBezTo>
                    <a:pt x="7" y="409"/>
                    <a:pt x="17" y="282"/>
                    <a:pt x="25" y="236"/>
                  </a:cubicBezTo>
                  <a:cubicBezTo>
                    <a:pt x="32" y="189"/>
                    <a:pt x="0" y="104"/>
                    <a:pt x="17" y="74"/>
                  </a:cubicBezTo>
                  <a:cubicBezTo>
                    <a:pt x="35" y="43"/>
                    <a:pt x="94" y="32"/>
                    <a:pt x="94" y="32"/>
                  </a:cubicBezTo>
                  <a:cubicBezTo>
                    <a:pt x="94" y="32"/>
                    <a:pt x="86" y="23"/>
                    <a:pt x="102" y="11"/>
                  </a:cubicBezTo>
                  <a:cubicBezTo>
                    <a:pt x="118" y="0"/>
                    <a:pt x="160" y="5"/>
                    <a:pt x="160" y="5"/>
                  </a:cubicBezTo>
                  <a:cubicBezTo>
                    <a:pt x="162" y="206"/>
                    <a:pt x="191" y="393"/>
                    <a:pt x="181" y="535"/>
                  </a:cubicBezTo>
                  <a:close/>
                </a:path>
              </a:pathLst>
            </a:custGeom>
            <a:solidFill>
              <a:srgbClr val="396C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7">
              <a:extLst>
                <a:ext uri="{FF2B5EF4-FFF2-40B4-BE49-F238E27FC236}">
                  <a16:creationId xmlns="" xmlns:a16="http://schemas.microsoft.com/office/drawing/2014/main" id="{5825F6DC-B4C5-4D79-BA59-7D61F2238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" y="1078"/>
              <a:ext cx="64" cy="973"/>
            </a:xfrm>
            <a:custGeom>
              <a:avLst/>
              <a:gdLst>
                <a:gd name="T0" fmla="*/ 24 w 27"/>
                <a:gd name="T1" fmla="*/ 410 h 410"/>
                <a:gd name="T2" fmla="*/ 22 w 27"/>
                <a:gd name="T3" fmla="*/ 407 h 410"/>
                <a:gd name="T4" fmla="*/ 22 w 27"/>
                <a:gd name="T5" fmla="*/ 2 h 410"/>
                <a:gd name="T6" fmla="*/ 25 w 27"/>
                <a:gd name="T7" fmla="*/ 0 h 410"/>
                <a:gd name="T8" fmla="*/ 27 w 27"/>
                <a:gd name="T9" fmla="*/ 3 h 410"/>
                <a:gd name="T10" fmla="*/ 27 w 27"/>
                <a:gd name="T11" fmla="*/ 407 h 410"/>
                <a:gd name="T12" fmla="*/ 25 w 27"/>
                <a:gd name="T13" fmla="*/ 410 h 410"/>
                <a:gd name="T14" fmla="*/ 24 w 27"/>
                <a:gd name="T15" fmla="*/ 41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410">
                  <a:moveTo>
                    <a:pt x="24" y="410"/>
                  </a:moveTo>
                  <a:cubicBezTo>
                    <a:pt x="23" y="410"/>
                    <a:pt x="22" y="409"/>
                    <a:pt x="22" y="407"/>
                  </a:cubicBezTo>
                  <a:cubicBezTo>
                    <a:pt x="0" y="268"/>
                    <a:pt x="22" y="5"/>
                    <a:pt x="22" y="2"/>
                  </a:cubicBezTo>
                  <a:cubicBezTo>
                    <a:pt x="22" y="1"/>
                    <a:pt x="23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5"/>
                    <a:pt x="6" y="268"/>
                    <a:pt x="27" y="407"/>
                  </a:cubicBezTo>
                  <a:cubicBezTo>
                    <a:pt x="27" y="408"/>
                    <a:pt x="26" y="409"/>
                    <a:pt x="25" y="410"/>
                  </a:cubicBezTo>
                  <a:lnTo>
                    <a:pt x="24" y="4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8">
              <a:extLst>
                <a:ext uri="{FF2B5EF4-FFF2-40B4-BE49-F238E27FC236}">
                  <a16:creationId xmlns="" xmlns:a16="http://schemas.microsoft.com/office/drawing/2014/main" id="{B5B1F9E3-699F-42B6-87E3-AB888FF5D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8" y="1044"/>
              <a:ext cx="83" cy="1057"/>
            </a:xfrm>
            <a:custGeom>
              <a:avLst/>
              <a:gdLst>
                <a:gd name="T0" fmla="*/ 33 w 35"/>
                <a:gd name="T1" fmla="*/ 445 h 445"/>
                <a:gd name="T2" fmla="*/ 30 w 35"/>
                <a:gd name="T3" fmla="*/ 443 h 445"/>
                <a:gd name="T4" fmla="*/ 0 w 35"/>
                <a:gd name="T5" fmla="*/ 2 h 445"/>
                <a:gd name="T6" fmla="*/ 2 w 35"/>
                <a:gd name="T7" fmla="*/ 0 h 445"/>
                <a:gd name="T8" fmla="*/ 2 w 35"/>
                <a:gd name="T9" fmla="*/ 0 h 445"/>
                <a:gd name="T10" fmla="*/ 5 w 35"/>
                <a:gd name="T11" fmla="*/ 2 h 445"/>
                <a:gd name="T12" fmla="*/ 35 w 35"/>
                <a:gd name="T13" fmla="*/ 442 h 445"/>
                <a:gd name="T14" fmla="*/ 33 w 35"/>
                <a:gd name="T15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45">
                  <a:moveTo>
                    <a:pt x="33" y="445"/>
                  </a:moveTo>
                  <a:cubicBezTo>
                    <a:pt x="31" y="445"/>
                    <a:pt x="30" y="444"/>
                    <a:pt x="30" y="443"/>
                  </a:cubicBezTo>
                  <a:cubicBezTo>
                    <a:pt x="2" y="282"/>
                    <a:pt x="0" y="5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5"/>
                    <a:pt x="7" y="281"/>
                    <a:pt x="35" y="442"/>
                  </a:cubicBezTo>
                  <a:cubicBezTo>
                    <a:pt x="35" y="443"/>
                    <a:pt x="35" y="444"/>
                    <a:pt x="33" y="445"/>
                  </a:cubicBezTo>
                  <a:close/>
                </a:path>
              </a:pathLst>
            </a:custGeom>
            <a:solidFill>
              <a:srgbClr val="1E4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>
              <a:extLst>
                <a:ext uri="{FF2B5EF4-FFF2-40B4-BE49-F238E27FC236}">
                  <a16:creationId xmlns="" xmlns:a16="http://schemas.microsoft.com/office/drawing/2014/main" id="{B9AE77E4-300D-45DB-B9AD-ABF2DEF1F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4" y="987"/>
              <a:ext cx="98" cy="60"/>
            </a:xfrm>
            <a:custGeom>
              <a:avLst/>
              <a:gdLst>
                <a:gd name="T0" fmla="*/ 38 w 41"/>
                <a:gd name="T1" fmla="*/ 25 h 25"/>
                <a:gd name="T2" fmla="*/ 37 w 41"/>
                <a:gd name="T3" fmla="*/ 24 h 25"/>
                <a:gd name="T4" fmla="*/ 1 w 41"/>
                <a:gd name="T5" fmla="*/ 5 h 25"/>
                <a:gd name="T6" fmla="*/ 1 w 41"/>
                <a:gd name="T7" fmla="*/ 1 h 25"/>
                <a:gd name="T8" fmla="*/ 5 w 41"/>
                <a:gd name="T9" fmla="*/ 1 h 25"/>
                <a:gd name="T10" fmla="*/ 39 w 41"/>
                <a:gd name="T11" fmla="*/ 19 h 25"/>
                <a:gd name="T12" fmla="*/ 41 w 41"/>
                <a:gd name="T13" fmla="*/ 23 h 25"/>
                <a:gd name="T14" fmla="*/ 38 w 41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5">
                  <a:moveTo>
                    <a:pt x="38" y="25"/>
                  </a:moveTo>
                  <a:cubicBezTo>
                    <a:pt x="37" y="24"/>
                    <a:pt x="37" y="24"/>
                    <a:pt x="37" y="24"/>
                  </a:cubicBezTo>
                  <a:cubicBezTo>
                    <a:pt x="15" y="19"/>
                    <a:pt x="1" y="5"/>
                    <a:pt x="1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3" y="0"/>
                    <a:pt x="5" y="1"/>
                  </a:cubicBezTo>
                  <a:cubicBezTo>
                    <a:pt x="5" y="1"/>
                    <a:pt x="18" y="14"/>
                    <a:pt x="39" y="19"/>
                  </a:cubicBezTo>
                  <a:cubicBezTo>
                    <a:pt x="40" y="20"/>
                    <a:pt x="41" y="21"/>
                    <a:pt x="41" y="23"/>
                  </a:cubicBezTo>
                  <a:cubicBezTo>
                    <a:pt x="40" y="24"/>
                    <a:pt x="39" y="25"/>
                    <a:pt x="38" y="25"/>
                  </a:cubicBezTo>
                  <a:close/>
                </a:path>
              </a:pathLst>
            </a:custGeom>
            <a:solidFill>
              <a:srgbClr val="1E4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0">
              <a:extLst>
                <a:ext uri="{FF2B5EF4-FFF2-40B4-BE49-F238E27FC236}">
                  <a16:creationId xmlns="" xmlns:a16="http://schemas.microsoft.com/office/drawing/2014/main" id="{F99DCB40-6CA6-48CE-A6D2-665592456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6" y="942"/>
              <a:ext cx="327" cy="1235"/>
            </a:xfrm>
            <a:custGeom>
              <a:avLst/>
              <a:gdLst>
                <a:gd name="T0" fmla="*/ 128 w 138"/>
                <a:gd name="T1" fmla="*/ 437 h 520"/>
                <a:gd name="T2" fmla="*/ 48 w 138"/>
                <a:gd name="T3" fmla="*/ 520 h 520"/>
                <a:gd name="T4" fmla="*/ 0 w 138"/>
                <a:gd name="T5" fmla="*/ 4 h 520"/>
                <a:gd name="T6" fmla="*/ 34 w 138"/>
                <a:gd name="T7" fmla="*/ 14 h 520"/>
                <a:gd name="T8" fmla="*/ 39 w 138"/>
                <a:gd name="T9" fmla="*/ 30 h 520"/>
                <a:gd name="T10" fmla="*/ 65 w 138"/>
                <a:gd name="T11" fmla="*/ 38 h 520"/>
                <a:gd name="T12" fmla="*/ 80 w 138"/>
                <a:gd name="T13" fmla="*/ 75 h 520"/>
                <a:gd name="T14" fmla="*/ 128 w 138"/>
                <a:gd name="T15" fmla="*/ 176 h 520"/>
                <a:gd name="T16" fmla="*/ 100 w 138"/>
                <a:gd name="T17" fmla="*/ 289 h 520"/>
                <a:gd name="T18" fmla="*/ 128 w 138"/>
                <a:gd name="T19" fmla="*/ 43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" h="520">
                  <a:moveTo>
                    <a:pt x="128" y="437"/>
                  </a:moveTo>
                  <a:cubicBezTo>
                    <a:pt x="128" y="437"/>
                    <a:pt x="111" y="493"/>
                    <a:pt x="48" y="520"/>
                  </a:cubicBezTo>
                  <a:cubicBezTo>
                    <a:pt x="40" y="367"/>
                    <a:pt x="23" y="191"/>
                    <a:pt x="0" y="4"/>
                  </a:cubicBezTo>
                  <a:cubicBezTo>
                    <a:pt x="0" y="4"/>
                    <a:pt x="24" y="0"/>
                    <a:pt x="34" y="14"/>
                  </a:cubicBezTo>
                  <a:cubicBezTo>
                    <a:pt x="38" y="20"/>
                    <a:pt x="39" y="30"/>
                    <a:pt x="39" y="30"/>
                  </a:cubicBezTo>
                  <a:cubicBezTo>
                    <a:pt x="39" y="30"/>
                    <a:pt x="51" y="32"/>
                    <a:pt x="65" y="38"/>
                  </a:cubicBezTo>
                  <a:cubicBezTo>
                    <a:pt x="78" y="44"/>
                    <a:pt x="77" y="53"/>
                    <a:pt x="80" y="75"/>
                  </a:cubicBezTo>
                  <a:cubicBezTo>
                    <a:pt x="83" y="97"/>
                    <a:pt x="117" y="130"/>
                    <a:pt x="128" y="176"/>
                  </a:cubicBezTo>
                  <a:cubicBezTo>
                    <a:pt x="138" y="222"/>
                    <a:pt x="109" y="251"/>
                    <a:pt x="100" y="289"/>
                  </a:cubicBezTo>
                  <a:cubicBezTo>
                    <a:pt x="91" y="327"/>
                    <a:pt x="128" y="437"/>
                    <a:pt x="128" y="437"/>
                  </a:cubicBezTo>
                  <a:close/>
                </a:path>
              </a:pathLst>
            </a:custGeom>
            <a:solidFill>
              <a:srgbClr val="396C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1">
              <a:extLst>
                <a:ext uri="{FF2B5EF4-FFF2-40B4-BE49-F238E27FC236}">
                  <a16:creationId xmlns="" xmlns:a16="http://schemas.microsoft.com/office/drawing/2014/main" id="{36B33E1D-5EA9-43E5-8E92-70240ACE9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8" y="1075"/>
              <a:ext cx="118" cy="960"/>
            </a:xfrm>
            <a:custGeom>
              <a:avLst/>
              <a:gdLst>
                <a:gd name="T0" fmla="*/ 48 w 50"/>
                <a:gd name="T1" fmla="*/ 404 h 404"/>
                <a:gd name="T2" fmla="*/ 45 w 50"/>
                <a:gd name="T3" fmla="*/ 402 h 404"/>
                <a:gd name="T4" fmla="*/ 0 w 50"/>
                <a:gd name="T5" fmla="*/ 4 h 404"/>
                <a:gd name="T6" fmla="*/ 2 w 50"/>
                <a:gd name="T7" fmla="*/ 1 h 404"/>
                <a:gd name="T8" fmla="*/ 6 w 50"/>
                <a:gd name="T9" fmla="*/ 3 h 404"/>
                <a:gd name="T10" fmla="*/ 50 w 50"/>
                <a:gd name="T11" fmla="*/ 402 h 404"/>
                <a:gd name="T12" fmla="*/ 48 w 50"/>
                <a:gd name="T13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04">
                  <a:moveTo>
                    <a:pt x="48" y="404"/>
                  </a:moveTo>
                  <a:cubicBezTo>
                    <a:pt x="46" y="404"/>
                    <a:pt x="45" y="403"/>
                    <a:pt x="45" y="402"/>
                  </a:cubicBezTo>
                  <a:cubicBezTo>
                    <a:pt x="39" y="193"/>
                    <a:pt x="1" y="6"/>
                    <a:pt x="0" y="4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0"/>
                    <a:pt x="5" y="1"/>
                    <a:pt x="6" y="3"/>
                  </a:cubicBezTo>
                  <a:cubicBezTo>
                    <a:pt x="6" y="5"/>
                    <a:pt x="44" y="192"/>
                    <a:pt x="50" y="402"/>
                  </a:cubicBezTo>
                  <a:cubicBezTo>
                    <a:pt x="50" y="403"/>
                    <a:pt x="49" y="404"/>
                    <a:pt x="48" y="4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2">
              <a:extLst>
                <a:ext uri="{FF2B5EF4-FFF2-40B4-BE49-F238E27FC236}">
                  <a16:creationId xmlns="" xmlns:a16="http://schemas.microsoft.com/office/drawing/2014/main" id="{E4B7D9D1-7DE6-44E7-A31A-82466D562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7" y="1006"/>
              <a:ext cx="69" cy="53"/>
            </a:xfrm>
            <a:custGeom>
              <a:avLst/>
              <a:gdLst>
                <a:gd name="T0" fmla="*/ 3 w 29"/>
                <a:gd name="T1" fmla="*/ 22 h 22"/>
                <a:gd name="T2" fmla="*/ 0 w 29"/>
                <a:gd name="T3" fmla="*/ 20 h 22"/>
                <a:gd name="T4" fmla="*/ 3 w 29"/>
                <a:gd name="T5" fmla="*/ 17 h 22"/>
                <a:gd name="T6" fmla="*/ 23 w 29"/>
                <a:gd name="T7" fmla="*/ 2 h 22"/>
                <a:gd name="T8" fmla="*/ 27 w 29"/>
                <a:gd name="T9" fmla="*/ 0 h 22"/>
                <a:gd name="T10" fmla="*/ 29 w 29"/>
                <a:gd name="T11" fmla="*/ 3 h 22"/>
                <a:gd name="T12" fmla="*/ 3 w 29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2">
                  <a:moveTo>
                    <a:pt x="3" y="22"/>
                  </a:moveTo>
                  <a:cubicBezTo>
                    <a:pt x="2" y="22"/>
                    <a:pt x="1" y="21"/>
                    <a:pt x="0" y="20"/>
                  </a:cubicBezTo>
                  <a:cubicBezTo>
                    <a:pt x="0" y="19"/>
                    <a:pt x="1" y="17"/>
                    <a:pt x="3" y="17"/>
                  </a:cubicBezTo>
                  <a:cubicBezTo>
                    <a:pt x="3" y="17"/>
                    <a:pt x="20" y="14"/>
                    <a:pt x="23" y="2"/>
                  </a:cubicBezTo>
                  <a:cubicBezTo>
                    <a:pt x="24" y="0"/>
                    <a:pt x="25" y="0"/>
                    <a:pt x="27" y="0"/>
                  </a:cubicBezTo>
                  <a:cubicBezTo>
                    <a:pt x="28" y="1"/>
                    <a:pt x="29" y="2"/>
                    <a:pt x="29" y="3"/>
                  </a:cubicBezTo>
                  <a:cubicBezTo>
                    <a:pt x="24" y="19"/>
                    <a:pt x="4" y="22"/>
                    <a:pt x="3" y="22"/>
                  </a:cubicBezTo>
                  <a:close/>
                </a:path>
              </a:pathLst>
            </a:custGeom>
            <a:solidFill>
              <a:srgbClr val="1E4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3">
              <a:extLst>
                <a:ext uri="{FF2B5EF4-FFF2-40B4-BE49-F238E27FC236}">
                  <a16:creationId xmlns="" xmlns:a16="http://schemas.microsoft.com/office/drawing/2014/main" id="{21898ABF-910E-4A0D-84BC-D11F90BF0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1066"/>
              <a:ext cx="126" cy="969"/>
            </a:xfrm>
            <a:custGeom>
              <a:avLst/>
              <a:gdLst>
                <a:gd name="T0" fmla="*/ 51 w 53"/>
                <a:gd name="T1" fmla="*/ 408 h 408"/>
                <a:gd name="T2" fmla="*/ 48 w 53"/>
                <a:gd name="T3" fmla="*/ 406 h 408"/>
                <a:gd name="T4" fmla="*/ 0 w 53"/>
                <a:gd name="T5" fmla="*/ 3 h 408"/>
                <a:gd name="T6" fmla="*/ 2 w 53"/>
                <a:gd name="T7" fmla="*/ 0 h 408"/>
                <a:gd name="T8" fmla="*/ 5 w 53"/>
                <a:gd name="T9" fmla="*/ 2 h 408"/>
                <a:gd name="T10" fmla="*/ 53 w 53"/>
                <a:gd name="T11" fmla="*/ 405 h 408"/>
                <a:gd name="T12" fmla="*/ 51 w 53"/>
                <a:gd name="T13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08">
                  <a:moveTo>
                    <a:pt x="51" y="408"/>
                  </a:moveTo>
                  <a:cubicBezTo>
                    <a:pt x="49" y="408"/>
                    <a:pt x="48" y="407"/>
                    <a:pt x="48" y="406"/>
                  </a:cubicBezTo>
                  <a:cubicBezTo>
                    <a:pt x="29" y="252"/>
                    <a:pt x="0" y="5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5"/>
                    <a:pt x="35" y="251"/>
                    <a:pt x="53" y="405"/>
                  </a:cubicBezTo>
                  <a:cubicBezTo>
                    <a:pt x="53" y="407"/>
                    <a:pt x="52" y="408"/>
                    <a:pt x="51" y="408"/>
                  </a:cubicBezTo>
                  <a:close/>
                </a:path>
              </a:pathLst>
            </a:custGeom>
            <a:solidFill>
              <a:srgbClr val="1E4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4">
              <a:extLst>
                <a:ext uri="{FF2B5EF4-FFF2-40B4-BE49-F238E27FC236}">
                  <a16:creationId xmlns="" xmlns:a16="http://schemas.microsoft.com/office/drawing/2014/main" id="{242C8A43-9CD2-42AE-B314-826E2849F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4" y="360"/>
              <a:ext cx="334" cy="502"/>
            </a:xfrm>
            <a:custGeom>
              <a:avLst/>
              <a:gdLst>
                <a:gd name="T0" fmla="*/ 69 w 141"/>
                <a:gd name="T1" fmla="*/ 211 h 211"/>
                <a:gd name="T2" fmla="*/ 2 w 141"/>
                <a:gd name="T3" fmla="*/ 120 h 211"/>
                <a:gd name="T4" fmla="*/ 109 w 141"/>
                <a:gd name="T5" fmla="*/ 6 h 211"/>
                <a:gd name="T6" fmla="*/ 69 w 141"/>
                <a:gd name="T7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211">
                  <a:moveTo>
                    <a:pt x="69" y="211"/>
                  </a:moveTo>
                  <a:cubicBezTo>
                    <a:pt x="69" y="211"/>
                    <a:pt x="4" y="190"/>
                    <a:pt x="2" y="120"/>
                  </a:cubicBezTo>
                  <a:cubicBezTo>
                    <a:pt x="0" y="50"/>
                    <a:pt x="37" y="0"/>
                    <a:pt x="109" y="6"/>
                  </a:cubicBezTo>
                  <a:cubicBezTo>
                    <a:pt x="109" y="6"/>
                    <a:pt x="141" y="204"/>
                    <a:pt x="69" y="211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">
              <a:extLst>
                <a:ext uri="{FF2B5EF4-FFF2-40B4-BE49-F238E27FC236}">
                  <a16:creationId xmlns="" xmlns:a16="http://schemas.microsoft.com/office/drawing/2014/main" id="{7FEB99FE-C435-486B-B8FB-35A855CEA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7" y="491"/>
              <a:ext cx="78" cy="185"/>
            </a:xfrm>
            <a:custGeom>
              <a:avLst/>
              <a:gdLst>
                <a:gd name="T0" fmla="*/ 15 w 33"/>
                <a:gd name="T1" fmla="*/ 0 h 78"/>
                <a:gd name="T2" fmla="*/ 24 w 33"/>
                <a:gd name="T3" fmla="*/ 67 h 78"/>
                <a:gd name="T4" fmla="*/ 0 w 33"/>
                <a:gd name="T5" fmla="*/ 57 h 78"/>
                <a:gd name="T6" fmla="*/ 15 w 33"/>
                <a:gd name="T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78">
                  <a:moveTo>
                    <a:pt x="15" y="0"/>
                  </a:moveTo>
                  <a:cubicBezTo>
                    <a:pt x="15" y="0"/>
                    <a:pt x="33" y="57"/>
                    <a:pt x="24" y="67"/>
                  </a:cubicBezTo>
                  <a:cubicBezTo>
                    <a:pt x="15" y="78"/>
                    <a:pt x="0" y="57"/>
                    <a:pt x="0" y="57"/>
                  </a:cubicBezTo>
                  <a:cubicBezTo>
                    <a:pt x="0" y="57"/>
                    <a:pt x="4" y="2"/>
                    <a:pt x="15" y="0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>
              <a:extLst>
                <a:ext uri="{FF2B5EF4-FFF2-40B4-BE49-F238E27FC236}">
                  <a16:creationId xmlns="" xmlns:a16="http://schemas.microsoft.com/office/drawing/2014/main" id="{DC88F49E-FB54-4532-8597-35D88C87C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4" y="629"/>
              <a:ext cx="78" cy="171"/>
            </a:xfrm>
            <a:custGeom>
              <a:avLst/>
              <a:gdLst>
                <a:gd name="T0" fmla="*/ 0 w 33"/>
                <a:gd name="T1" fmla="*/ 19 h 72"/>
                <a:gd name="T2" fmla="*/ 24 w 33"/>
                <a:gd name="T3" fmla="*/ 18 h 72"/>
                <a:gd name="T4" fmla="*/ 5 w 33"/>
                <a:gd name="T5" fmla="*/ 67 h 72"/>
                <a:gd name="T6" fmla="*/ 0 w 33"/>
                <a:gd name="T7" fmla="*/ 1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72">
                  <a:moveTo>
                    <a:pt x="0" y="19"/>
                  </a:moveTo>
                  <a:cubicBezTo>
                    <a:pt x="0" y="19"/>
                    <a:pt x="14" y="0"/>
                    <a:pt x="24" y="18"/>
                  </a:cubicBezTo>
                  <a:cubicBezTo>
                    <a:pt x="33" y="35"/>
                    <a:pt x="28" y="72"/>
                    <a:pt x="5" y="67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FF7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7">
              <a:extLst>
                <a:ext uri="{FF2B5EF4-FFF2-40B4-BE49-F238E27FC236}">
                  <a16:creationId xmlns="" xmlns:a16="http://schemas.microsoft.com/office/drawing/2014/main" id="{D7DEB89A-2741-46FA-ACB0-B8775DC07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591"/>
              <a:ext cx="223" cy="244"/>
            </a:xfrm>
            <a:custGeom>
              <a:avLst/>
              <a:gdLst>
                <a:gd name="T0" fmla="*/ 79 w 94"/>
                <a:gd name="T1" fmla="*/ 85 h 103"/>
                <a:gd name="T2" fmla="*/ 72 w 94"/>
                <a:gd name="T3" fmla="*/ 92 h 103"/>
                <a:gd name="T4" fmla="*/ 28 w 94"/>
                <a:gd name="T5" fmla="*/ 96 h 103"/>
                <a:gd name="T6" fmla="*/ 26 w 94"/>
                <a:gd name="T7" fmla="*/ 13 h 103"/>
                <a:gd name="T8" fmla="*/ 75 w 94"/>
                <a:gd name="T9" fmla="*/ 16 h 103"/>
                <a:gd name="T10" fmla="*/ 82 w 94"/>
                <a:gd name="T11" fmla="*/ 22 h 103"/>
                <a:gd name="T12" fmla="*/ 85 w 94"/>
                <a:gd name="T13" fmla="*/ 27 h 103"/>
                <a:gd name="T14" fmla="*/ 79 w 94"/>
                <a:gd name="T15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103">
                  <a:moveTo>
                    <a:pt x="79" y="85"/>
                  </a:moveTo>
                  <a:cubicBezTo>
                    <a:pt x="77" y="87"/>
                    <a:pt x="74" y="90"/>
                    <a:pt x="72" y="92"/>
                  </a:cubicBezTo>
                  <a:cubicBezTo>
                    <a:pt x="61" y="100"/>
                    <a:pt x="47" y="103"/>
                    <a:pt x="28" y="96"/>
                  </a:cubicBezTo>
                  <a:cubicBezTo>
                    <a:pt x="28" y="96"/>
                    <a:pt x="0" y="70"/>
                    <a:pt x="26" y="13"/>
                  </a:cubicBezTo>
                  <a:cubicBezTo>
                    <a:pt x="26" y="13"/>
                    <a:pt x="55" y="0"/>
                    <a:pt x="75" y="16"/>
                  </a:cubicBezTo>
                  <a:cubicBezTo>
                    <a:pt x="78" y="18"/>
                    <a:pt x="80" y="20"/>
                    <a:pt x="82" y="22"/>
                  </a:cubicBezTo>
                  <a:cubicBezTo>
                    <a:pt x="83" y="24"/>
                    <a:pt x="84" y="25"/>
                    <a:pt x="85" y="27"/>
                  </a:cubicBezTo>
                  <a:cubicBezTo>
                    <a:pt x="94" y="42"/>
                    <a:pt x="92" y="68"/>
                    <a:pt x="79" y="85"/>
                  </a:cubicBezTo>
                </a:path>
              </a:pathLst>
            </a:custGeom>
            <a:solidFill>
              <a:srgbClr val="E05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8">
              <a:extLst>
                <a:ext uri="{FF2B5EF4-FFF2-40B4-BE49-F238E27FC236}">
                  <a16:creationId xmlns="" xmlns:a16="http://schemas.microsoft.com/office/drawing/2014/main" id="{56490B05-31A7-4678-A2A9-DDD8F45A1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2" y="629"/>
              <a:ext cx="30" cy="180"/>
            </a:xfrm>
            <a:custGeom>
              <a:avLst/>
              <a:gdLst>
                <a:gd name="T0" fmla="*/ 7 w 13"/>
                <a:gd name="T1" fmla="*/ 69 h 76"/>
                <a:gd name="T2" fmla="*/ 0 w 13"/>
                <a:gd name="T3" fmla="*/ 76 h 76"/>
                <a:gd name="T4" fmla="*/ 3 w 13"/>
                <a:gd name="T5" fmla="*/ 0 h 76"/>
                <a:gd name="T6" fmla="*/ 10 w 13"/>
                <a:gd name="T7" fmla="*/ 6 h 76"/>
                <a:gd name="T8" fmla="*/ 7 w 13"/>
                <a:gd name="T9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76">
                  <a:moveTo>
                    <a:pt x="7" y="69"/>
                  </a:moveTo>
                  <a:cubicBezTo>
                    <a:pt x="5" y="71"/>
                    <a:pt x="2" y="74"/>
                    <a:pt x="0" y="76"/>
                  </a:cubicBezTo>
                  <a:cubicBezTo>
                    <a:pt x="10" y="41"/>
                    <a:pt x="6" y="12"/>
                    <a:pt x="3" y="0"/>
                  </a:cubicBezTo>
                  <a:cubicBezTo>
                    <a:pt x="6" y="2"/>
                    <a:pt x="8" y="4"/>
                    <a:pt x="10" y="6"/>
                  </a:cubicBezTo>
                  <a:cubicBezTo>
                    <a:pt x="12" y="20"/>
                    <a:pt x="13" y="42"/>
                    <a:pt x="7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9">
              <a:extLst>
                <a:ext uri="{FF2B5EF4-FFF2-40B4-BE49-F238E27FC236}">
                  <a16:creationId xmlns="" xmlns:a16="http://schemas.microsoft.com/office/drawing/2014/main" id="{3B44484C-419D-4151-B4FD-185DD9A71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1" y="845"/>
              <a:ext cx="242" cy="271"/>
            </a:xfrm>
            <a:custGeom>
              <a:avLst/>
              <a:gdLst>
                <a:gd name="T0" fmla="*/ 98 w 102"/>
                <a:gd name="T1" fmla="*/ 22 h 114"/>
                <a:gd name="T2" fmla="*/ 102 w 102"/>
                <a:gd name="T3" fmla="*/ 70 h 114"/>
                <a:gd name="T4" fmla="*/ 2 w 102"/>
                <a:gd name="T5" fmla="*/ 56 h 114"/>
                <a:gd name="T6" fmla="*/ 1 w 102"/>
                <a:gd name="T7" fmla="*/ 0 h 114"/>
                <a:gd name="T8" fmla="*/ 17 w 102"/>
                <a:gd name="T9" fmla="*/ 7 h 114"/>
                <a:gd name="T10" fmla="*/ 23 w 102"/>
                <a:gd name="T11" fmla="*/ 9 h 114"/>
                <a:gd name="T12" fmla="*/ 98 w 102"/>
                <a:gd name="T13" fmla="*/ 2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14">
                  <a:moveTo>
                    <a:pt x="98" y="22"/>
                  </a:moveTo>
                  <a:cubicBezTo>
                    <a:pt x="102" y="70"/>
                    <a:pt x="102" y="70"/>
                    <a:pt x="102" y="70"/>
                  </a:cubicBezTo>
                  <a:cubicBezTo>
                    <a:pt x="102" y="70"/>
                    <a:pt x="74" y="114"/>
                    <a:pt x="2" y="56"/>
                  </a:cubicBezTo>
                  <a:cubicBezTo>
                    <a:pt x="0" y="35"/>
                    <a:pt x="3" y="16"/>
                    <a:pt x="1" y="0"/>
                  </a:cubicBezTo>
                  <a:cubicBezTo>
                    <a:pt x="1" y="0"/>
                    <a:pt x="7" y="3"/>
                    <a:pt x="17" y="7"/>
                  </a:cubicBezTo>
                  <a:cubicBezTo>
                    <a:pt x="19" y="8"/>
                    <a:pt x="21" y="9"/>
                    <a:pt x="23" y="9"/>
                  </a:cubicBezTo>
                  <a:cubicBezTo>
                    <a:pt x="43" y="17"/>
                    <a:pt x="73" y="25"/>
                    <a:pt x="98" y="22"/>
                  </a:cubicBezTo>
                  <a:close/>
                </a:path>
              </a:pathLst>
            </a:custGeom>
            <a:solidFill>
              <a:srgbClr val="F69D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0">
              <a:extLst>
                <a:ext uri="{FF2B5EF4-FFF2-40B4-BE49-F238E27FC236}">
                  <a16:creationId xmlns="" xmlns:a16="http://schemas.microsoft.com/office/drawing/2014/main" id="{B83EAFBD-4F99-4679-82B0-28B4EF88E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" y="862"/>
              <a:ext cx="197" cy="90"/>
            </a:xfrm>
            <a:custGeom>
              <a:avLst/>
              <a:gdLst>
                <a:gd name="T0" fmla="*/ 81 w 83"/>
                <a:gd name="T1" fmla="*/ 15 h 38"/>
                <a:gd name="T2" fmla="*/ 83 w 83"/>
                <a:gd name="T3" fmla="*/ 38 h 38"/>
                <a:gd name="T4" fmla="*/ 0 w 83"/>
                <a:gd name="T5" fmla="*/ 0 h 38"/>
                <a:gd name="T6" fmla="*/ 6 w 83"/>
                <a:gd name="T7" fmla="*/ 2 h 38"/>
                <a:gd name="T8" fmla="*/ 81 w 83"/>
                <a:gd name="T9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38">
                  <a:moveTo>
                    <a:pt x="81" y="15"/>
                  </a:moveTo>
                  <a:cubicBezTo>
                    <a:pt x="83" y="38"/>
                    <a:pt x="83" y="38"/>
                    <a:pt x="83" y="38"/>
                  </a:cubicBezTo>
                  <a:cubicBezTo>
                    <a:pt x="61" y="34"/>
                    <a:pt x="23" y="25"/>
                    <a:pt x="0" y="0"/>
                  </a:cubicBezTo>
                  <a:cubicBezTo>
                    <a:pt x="2" y="1"/>
                    <a:pt x="4" y="2"/>
                    <a:pt x="6" y="2"/>
                  </a:cubicBezTo>
                  <a:cubicBezTo>
                    <a:pt x="26" y="10"/>
                    <a:pt x="56" y="18"/>
                    <a:pt x="81" y="15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1">
              <a:extLst>
                <a:ext uri="{FF2B5EF4-FFF2-40B4-BE49-F238E27FC236}">
                  <a16:creationId xmlns="" xmlns:a16="http://schemas.microsoft.com/office/drawing/2014/main" id="{14167A81-2769-4271-8001-EAF872924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" y="410"/>
              <a:ext cx="383" cy="551"/>
            </a:xfrm>
            <a:custGeom>
              <a:avLst/>
              <a:gdLst>
                <a:gd name="T0" fmla="*/ 159 w 161"/>
                <a:gd name="T1" fmla="*/ 110 h 232"/>
                <a:gd name="T2" fmla="*/ 159 w 161"/>
                <a:gd name="T3" fmla="*/ 125 h 232"/>
                <a:gd name="T4" fmla="*/ 151 w 161"/>
                <a:gd name="T5" fmla="*/ 187 h 232"/>
                <a:gd name="T6" fmla="*/ 14 w 161"/>
                <a:gd name="T7" fmla="*/ 183 h 232"/>
                <a:gd name="T8" fmla="*/ 14 w 161"/>
                <a:gd name="T9" fmla="*/ 183 h 232"/>
                <a:gd name="T10" fmla="*/ 11 w 161"/>
                <a:gd name="T11" fmla="*/ 172 h 232"/>
                <a:gd name="T12" fmla="*/ 3 w 161"/>
                <a:gd name="T13" fmla="*/ 82 h 232"/>
                <a:gd name="T14" fmla="*/ 44 w 161"/>
                <a:gd name="T15" fmla="*/ 12 h 232"/>
                <a:gd name="T16" fmla="*/ 116 w 161"/>
                <a:gd name="T17" fmla="*/ 16 h 232"/>
                <a:gd name="T18" fmla="*/ 158 w 161"/>
                <a:gd name="T19" fmla="*/ 95 h 232"/>
                <a:gd name="T20" fmla="*/ 159 w 161"/>
                <a:gd name="T21" fmla="*/ 11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232">
                  <a:moveTo>
                    <a:pt x="159" y="110"/>
                  </a:moveTo>
                  <a:cubicBezTo>
                    <a:pt x="159" y="115"/>
                    <a:pt x="159" y="120"/>
                    <a:pt x="159" y="125"/>
                  </a:cubicBezTo>
                  <a:cubicBezTo>
                    <a:pt x="161" y="159"/>
                    <a:pt x="159" y="178"/>
                    <a:pt x="151" y="187"/>
                  </a:cubicBezTo>
                  <a:cubicBezTo>
                    <a:pt x="112" y="232"/>
                    <a:pt x="17" y="185"/>
                    <a:pt x="14" y="183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3" y="179"/>
                    <a:pt x="12" y="176"/>
                    <a:pt x="11" y="172"/>
                  </a:cubicBezTo>
                  <a:cubicBezTo>
                    <a:pt x="3" y="140"/>
                    <a:pt x="2" y="110"/>
                    <a:pt x="3" y="82"/>
                  </a:cubicBezTo>
                  <a:cubicBezTo>
                    <a:pt x="0" y="52"/>
                    <a:pt x="17" y="24"/>
                    <a:pt x="44" y="12"/>
                  </a:cubicBezTo>
                  <a:cubicBezTo>
                    <a:pt x="73" y="0"/>
                    <a:pt x="100" y="11"/>
                    <a:pt x="116" y="16"/>
                  </a:cubicBezTo>
                  <a:cubicBezTo>
                    <a:pt x="140" y="22"/>
                    <a:pt x="156" y="52"/>
                    <a:pt x="158" y="95"/>
                  </a:cubicBezTo>
                  <a:cubicBezTo>
                    <a:pt x="158" y="100"/>
                    <a:pt x="159" y="105"/>
                    <a:pt x="159" y="110"/>
                  </a:cubicBezTo>
                </a:path>
              </a:pathLst>
            </a:custGeom>
            <a:solidFill>
              <a:srgbClr val="F69D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2">
              <a:extLst>
                <a:ext uri="{FF2B5EF4-FFF2-40B4-BE49-F238E27FC236}">
                  <a16:creationId xmlns="" xmlns:a16="http://schemas.microsoft.com/office/drawing/2014/main" id="{8F4354B2-C0A7-4E49-ACED-B53251B1A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8" y="550"/>
              <a:ext cx="97" cy="57"/>
            </a:xfrm>
            <a:custGeom>
              <a:avLst/>
              <a:gdLst>
                <a:gd name="T0" fmla="*/ 33 w 41"/>
                <a:gd name="T1" fmla="*/ 0 h 24"/>
                <a:gd name="T2" fmla="*/ 39 w 41"/>
                <a:gd name="T3" fmla="*/ 8 h 24"/>
                <a:gd name="T4" fmla="*/ 6 w 41"/>
                <a:gd name="T5" fmla="*/ 24 h 24"/>
                <a:gd name="T6" fmla="*/ 33 w 4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4">
                  <a:moveTo>
                    <a:pt x="33" y="0"/>
                  </a:moveTo>
                  <a:cubicBezTo>
                    <a:pt x="33" y="0"/>
                    <a:pt x="41" y="0"/>
                    <a:pt x="39" y="8"/>
                  </a:cubicBezTo>
                  <a:cubicBezTo>
                    <a:pt x="36" y="16"/>
                    <a:pt x="18" y="8"/>
                    <a:pt x="6" y="24"/>
                  </a:cubicBezTo>
                  <a:cubicBezTo>
                    <a:pt x="6" y="24"/>
                    <a:pt x="0" y="5"/>
                    <a:pt x="33" y="0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3">
              <a:extLst>
                <a:ext uri="{FF2B5EF4-FFF2-40B4-BE49-F238E27FC236}">
                  <a16:creationId xmlns="" xmlns:a16="http://schemas.microsoft.com/office/drawing/2014/main" id="{D4532414-1340-4D2D-9F5B-C85910111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546"/>
              <a:ext cx="98" cy="50"/>
            </a:xfrm>
            <a:custGeom>
              <a:avLst/>
              <a:gdLst>
                <a:gd name="T0" fmla="*/ 9 w 41"/>
                <a:gd name="T1" fmla="*/ 0 h 21"/>
                <a:gd name="T2" fmla="*/ 4 w 41"/>
                <a:gd name="T3" fmla="*/ 9 h 21"/>
                <a:gd name="T4" fmla="*/ 37 w 41"/>
                <a:gd name="T5" fmla="*/ 21 h 21"/>
                <a:gd name="T6" fmla="*/ 9 w 41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1">
                  <a:moveTo>
                    <a:pt x="9" y="0"/>
                  </a:moveTo>
                  <a:cubicBezTo>
                    <a:pt x="9" y="0"/>
                    <a:pt x="0" y="1"/>
                    <a:pt x="4" y="9"/>
                  </a:cubicBezTo>
                  <a:cubicBezTo>
                    <a:pt x="7" y="17"/>
                    <a:pt x="24" y="7"/>
                    <a:pt x="37" y="21"/>
                  </a:cubicBezTo>
                  <a:cubicBezTo>
                    <a:pt x="37" y="21"/>
                    <a:pt x="41" y="2"/>
                    <a:pt x="9" y="0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4">
              <a:extLst>
                <a:ext uri="{FF2B5EF4-FFF2-40B4-BE49-F238E27FC236}">
                  <a16:creationId xmlns="" xmlns:a16="http://schemas.microsoft.com/office/drawing/2014/main" id="{D0BBD102-DB54-48C9-8EB5-DC3E142BA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6" y="681"/>
              <a:ext cx="90" cy="36"/>
            </a:xfrm>
            <a:custGeom>
              <a:avLst/>
              <a:gdLst>
                <a:gd name="T0" fmla="*/ 38 w 38"/>
                <a:gd name="T1" fmla="*/ 7 h 15"/>
                <a:gd name="T2" fmla="*/ 20 w 38"/>
                <a:gd name="T3" fmla="*/ 15 h 15"/>
                <a:gd name="T4" fmla="*/ 1 w 38"/>
                <a:gd name="T5" fmla="*/ 8 h 15"/>
                <a:gd name="T6" fmla="*/ 19 w 38"/>
                <a:gd name="T7" fmla="*/ 0 h 15"/>
                <a:gd name="T8" fmla="*/ 38 w 38"/>
                <a:gd name="T9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5">
                  <a:moveTo>
                    <a:pt x="38" y="7"/>
                  </a:moveTo>
                  <a:cubicBezTo>
                    <a:pt x="38" y="11"/>
                    <a:pt x="30" y="14"/>
                    <a:pt x="20" y="15"/>
                  </a:cubicBezTo>
                  <a:cubicBezTo>
                    <a:pt x="9" y="15"/>
                    <a:pt x="1" y="12"/>
                    <a:pt x="1" y="8"/>
                  </a:cubicBezTo>
                  <a:cubicBezTo>
                    <a:pt x="0" y="4"/>
                    <a:pt x="9" y="1"/>
                    <a:pt x="19" y="0"/>
                  </a:cubicBezTo>
                  <a:cubicBezTo>
                    <a:pt x="29" y="0"/>
                    <a:pt x="38" y="3"/>
                    <a:pt x="38" y="7"/>
                  </a:cubicBezTo>
                  <a:close/>
                </a:path>
              </a:pathLst>
            </a:custGeom>
            <a:solidFill>
              <a:srgbClr val="FF7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">
              <a:extLst>
                <a:ext uri="{FF2B5EF4-FFF2-40B4-BE49-F238E27FC236}">
                  <a16:creationId xmlns="" xmlns:a16="http://schemas.microsoft.com/office/drawing/2014/main" id="{1D13793F-BD9E-4EA2-A4E5-5FC9A8448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5" y="736"/>
              <a:ext cx="114" cy="42"/>
            </a:xfrm>
            <a:custGeom>
              <a:avLst/>
              <a:gdLst>
                <a:gd name="T0" fmla="*/ 29 w 48"/>
                <a:gd name="T1" fmla="*/ 13 h 18"/>
                <a:gd name="T2" fmla="*/ 2 w 48"/>
                <a:gd name="T3" fmla="*/ 4 h 18"/>
                <a:gd name="T4" fmla="*/ 1 w 48"/>
                <a:gd name="T5" fmla="*/ 1 h 18"/>
                <a:gd name="T6" fmla="*/ 4 w 48"/>
                <a:gd name="T7" fmla="*/ 0 h 18"/>
                <a:gd name="T8" fmla="*/ 44 w 48"/>
                <a:gd name="T9" fmla="*/ 1 h 18"/>
                <a:gd name="T10" fmla="*/ 48 w 48"/>
                <a:gd name="T11" fmla="*/ 1 h 18"/>
                <a:gd name="T12" fmla="*/ 48 w 48"/>
                <a:gd name="T13" fmla="*/ 4 h 18"/>
                <a:gd name="T14" fmla="*/ 29 w 48"/>
                <a:gd name="T1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8">
                  <a:moveTo>
                    <a:pt x="29" y="13"/>
                  </a:moveTo>
                  <a:cubicBezTo>
                    <a:pt x="15" y="13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1"/>
                    <a:pt x="28" y="18"/>
                    <a:pt x="44" y="1"/>
                  </a:cubicBezTo>
                  <a:cubicBezTo>
                    <a:pt x="45" y="0"/>
                    <a:pt x="47" y="0"/>
                    <a:pt x="48" y="1"/>
                  </a:cubicBezTo>
                  <a:cubicBezTo>
                    <a:pt x="48" y="1"/>
                    <a:pt x="48" y="3"/>
                    <a:pt x="48" y="4"/>
                  </a:cubicBezTo>
                  <a:cubicBezTo>
                    <a:pt x="42" y="10"/>
                    <a:pt x="35" y="12"/>
                    <a:pt x="29" y="13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6">
              <a:extLst>
                <a:ext uri="{FF2B5EF4-FFF2-40B4-BE49-F238E27FC236}">
                  <a16:creationId xmlns="" xmlns:a16="http://schemas.microsoft.com/office/drawing/2014/main" id="{9A854FD5-D041-46D6-BAAA-B9480734F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4" y="581"/>
              <a:ext cx="171" cy="171"/>
            </a:xfrm>
            <a:custGeom>
              <a:avLst/>
              <a:gdLst>
                <a:gd name="T0" fmla="*/ 31 w 72"/>
                <a:gd name="T1" fmla="*/ 69 h 72"/>
                <a:gd name="T2" fmla="*/ 4 w 72"/>
                <a:gd name="T3" fmla="*/ 30 h 72"/>
                <a:gd name="T4" fmla="*/ 42 w 72"/>
                <a:gd name="T5" fmla="*/ 3 h 72"/>
                <a:gd name="T6" fmla="*/ 69 w 72"/>
                <a:gd name="T7" fmla="*/ 42 h 72"/>
                <a:gd name="T8" fmla="*/ 31 w 72"/>
                <a:gd name="T9" fmla="*/ 69 h 72"/>
                <a:gd name="T10" fmla="*/ 41 w 72"/>
                <a:gd name="T11" fmla="*/ 8 h 72"/>
                <a:gd name="T12" fmla="*/ 8 w 72"/>
                <a:gd name="T13" fmla="*/ 31 h 72"/>
                <a:gd name="T14" fmla="*/ 32 w 72"/>
                <a:gd name="T15" fmla="*/ 64 h 72"/>
                <a:gd name="T16" fmla="*/ 65 w 72"/>
                <a:gd name="T17" fmla="*/ 41 h 72"/>
                <a:gd name="T18" fmla="*/ 41 w 72"/>
                <a:gd name="T19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1" y="69"/>
                  </a:moveTo>
                  <a:cubicBezTo>
                    <a:pt x="13" y="66"/>
                    <a:pt x="0" y="48"/>
                    <a:pt x="4" y="30"/>
                  </a:cubicBezTo>
                  <a:cubicBezTo>
                    <a:pt x="7" y="12"/>
                    <a:pt x="24" y="0"/>
                    <a:pt x="42" y="3"/>
                  </a:cubicBezTo>
                  <a:cubicBezTo>
                    <a:pt x="60" y="6"/>
                    <a:pt x="72" y="23"/>
                    <a:pt x="69" y="42"/>
                  </a:cubicBezTo>
                  <a:cubicBezTo>
                    <a:pt x="66" y="60"/>
                    <a:pt x="49" y="72"/>
                    <a:pt x="31" y="69"/>
                  </a:cubicBezTo>
                  <a:close/>
                  <a:moveTo>
                    <a:pt x="41" y="8"/>
                  </a:moveTo>
                  <a:cubicBezTo>
                    <a:pt x="26" y="5"/>
                    <a:pt x="11" y="16"/>
                    <a:pt x="8" y="31"/>
                  </a:cubicBezTo>
                  <a:cubicBezTo>
                    <a:pt x="6" y="47"/>
                    <a:pt x="16" y="61"/>
                    <a:pt x="32" y="64"/>
                  </a:cubicBezTo>
                  <a:cubicBezTo>
                    <a:pt x="47" y="67"/>
                    <a:pt x="62" y="56"/>
                    <a:pt x="65" y="41"/>
                  </a:cubicBezTo>
                  <a:cubicBezTo>
                    <a:pt x="67" y="25"/>
                    <a:pt x="57" y="10"/>
                    <a:pt x="4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7">
              <a:extLst>
                <a:ext uri="{FF2B5EF4-FFF2-40B4-BE49-F238E27FC236}">
                  <a16:creationId xmlns="" xmlns:a16="http://schemas.microsoft.com/office/drawing/2014/main" id="{7CC6EA9D-F879-4F83-8267-2BC048533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3" y="641"/>
              <a:ext cx="100" cy="35"/>
            </a:xfrm>
            <a:custGeom>
              <a:avLst/>
              <a:gdLst>
                <a:gd name="T0" fmla="*/ 39 w 42"/>
                <a:gd name="T1" fmla="*/ 9 h 15"/>
                <a:gd name="T2" fmla="*/ 39 w 42"/>
                <a:gd name="T3" fmla="*/ 9 h 15"/>
                <a:gd name="T4" fmla="*/ 4 w 42"/>
                <a:gd name="T5" fmla="*/ 14 h 15"/>
                <a:gd name="T6" fmla="*/ 0 w 42"/>
                <a:gd name="T7" fmla="*/ 14 h 15"/>
                <a:gd name="T8" fmla="*/ 1 w 42"/>
                <a:gd name="T9" fmla="*/ 10 h 15"/>
                <a:gd name="T10" fmla="*/ 40 w 42"/>
                <a:gd name="T11" fmla="*/ 5 h 15"/>
                <a:gd name="T12" fmla="*/ 41 w 42"/>
                <a:gd name="T13" fmla="*/ 8 h 15"/>
                <a:gd name="T14" fmla="*/ 39 w 42"/>
                <a:gd name="T15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15">
                  <a:moveTo>
                    <a:pt x="39" y="9"/>
                  </a:moveTo>
                  <a:cubicBezTo>
                    <a:pt x="39" y="9"/>
                    <a:pt x="39" y="9"/>
                    <a:pt x="39" y="9"/>
                  </a:cubicBezTo>
                  <a:cubicBezTo>
                    <a:pt x="19" y="5"/>
                    <a:pt x="4" y="14"/>
                    <a:pt x="4" y="14"/>
                  </a:cubicBezTo>
                  <a:cubicBezTo>
                    <a:pt x="3" y="15"/>
                    <a:pt x="1" y="15"/>
                    <a:pt x="0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2" y="10"/>
                    <a:pt x="18" y="0"/>
                    <a:pt x="40" y="5"/>
                  </a:cubicBezTo>
                  <a:cubicBezTo>
                    <a:pt x="41" y="5"/>
                    <a:pt x="42" y="6"/>
                    <a:pt x="41" y="8"/>
                  </a:cubicBezTo>
                  <a:cubicBezTo>
                    <a:pt x="41" y="9"/>
                    <a:pt x="40" y="9"/>
                    <a:pt x="3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8">
              <a:extLst>
                <a:ext uri="{FF2B5EF4-FFF2-40B4-BE49-F238E27FC236}">
                  <a16:creationId xmlns="" xmlns:a16="http://schemas.microsoft.com/office/drawing/2014/main" id="{0B14D70E-4C20-434B-A847-8D78BE9A74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0" y="567"/>
              <a:ext cx="170" cy="171"/>
            </a:xfrm>
            <a:custGeom>
              <a:avLst/>
              <a:gdLst>
                <a:gd name="T0" fmla="*/ 31 w 72"/>
                <a:gd name="T1" fmla="*/ 69 h 72"/>
                <a:gd name="T2" fmla="*/ 4 w 72"/>
                <a:gd name="T3" fmla="*/ 30 h 72"/>
                <a:gd name="T4" fmla="*/ 42 w 72"/>
                <a:gd name="T5" fmla="*/ 3 h 72"/>
                <a:gd name="T6" fmla="*/ 69 w 72"/>
                <a:gd name="T7" fmla="*/ 41 h 72"/>
                <a:gd name="T8" fmla="*/ 31 w 72"/>
                <a:gd name="T9" fmla="*/ 69 h 72"/>
                <a:gd name="T10" fmla="*/ 41 w 72"/>
                <a:gd name="T11" fmla="*/ 8 h 72"/>
                <a:gd name="T12" fmla="*/ 8 w 72"/>
                <a:gd name="T13" fmla="*/ 31 h 72"/>
                <a:gd name="T14" fmla="*/ 32 w 72"/>
                <a:gd name="T15" fmla="*/ 64 h 72"/>
                <a:gd name="T16" fmla="*/ 65 w 72"/>
                <a:gd name="T17" fmla="*/ 41 h 72"/>
                <a:gd name="T18" fmla="*/ 41 w 72"/>
                <a:gd name="T19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1" y="69"/>
                  </a:moveTo>
                  <a:cubicBezTo>
                    <a:pt x="13" y="66"/>
                    <a:pt x="0" y="48"/>
                    <a:pt x="4" y="30"/>
                  </a:cubicBezTo>
                  <a:cubicBezTo>
                    <a:pt x="7" y="12"/>
                    <a:pt x="24" y="0"/>
                    <a:pt x="42" y="3"/>
                  </a:cubicBezTo>
                  <a:cubicBezTo>
                    <a:pt x="60" y="6"/>
                    <a:pt x="72" y="23"/>
                    <a:pt x="69" y="41"/>
                  </a:cubicBezTo>
                  <a:cubicBezTo>
                    <a:pt x="66" y="59"/>
                    <a:pt x="49" y="72"/>
                    <a:pt x="31" y="69"/>
                  </a:cubicBezTo>
                  <a:moveTo>
                    <a:pt x="41" y="8"/>
                  </a:moveTo>
                  <a:cubicBezTo>
                    <a:pt x="26" y="5"/>
                    <a:pt x="11" y="15"/>
                    <a:pt x="8" y="31"/>
                  </a:cubicBezTo>
                  <a:cubicBezTo>
                    <a:pt x="6" y="46"/>
                    <a:pt x="16" y="61"/>
                    <a:pt x="32" y="64"/>
                  </a:cubicBezTo>
                  <a:cubicBezTo>
                    <a:pt x="47" y="66"/>
                    <a:pt x="62" y="56"/>
                    <a:pt x="65" y="41"/>
                  </a:cubicBezTo>
                  <a:cubicBezTo>
                    <a:pt x="67" y="25"/>
                    <a:pt x="57" y="10"/>
                    <a:pt x="41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9">
              <a:extLst>
                <a:ext uri="{FF2B5EF4-FFF2-40B4-BE49-F238E27FC236}">
                  <a16:creationId xmlns="" xmlns:a16="http://schemas.microsoft.com/office/drawing/2014/main" id="{BEED0C3D-6352-4686-9097-07860D8EA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6" y="622"/>
              <a:ext cx="45" cy="69"/>
            </a:xfrm>
            <a:custGeom>
              <a:avLst/>
              <a:gdLst>
                <a:gd name="T0" fmla="*/ 12 w 19"/>
                <a:gd name="T1" fmla="*/ 29 h 29"/>
                <a:gd name="T2" fmla="*/ 2 w 19"/>
                <a:gd name="T3" fmla="*/ 27 h 29"/>
                <a:gd name="T4" fmla="*/ 1 w 19"/>
                <a:gd name="T5" fmla="*/ 24 h 29"/>
                <a:gd name="T6" fmla="*/ 4 w 19"/>
                <a:gd name="T7" fmla="*/ 23 h 29"/>
                <a:gd name="T8" fmla="*/ 13 w 19"/>
                <a:gd name="T9" fmla="*/ 24 h 29"/>
                <a:gd name="T10" fmla="*/ 4 w 19"/>
                <a:gd name="T11" fmla="*/ 3 h 29"/>
                <a:gd name="T12" fmla="*/ 6 w 19"/>
                <a:gd name="T13" fmla="*/ 0 h 29"/>
                <a:gd name="T14" fmla="*/ 9 w 19"/>
                <a:gd name="T15" fmla="*/ 1 h 29"/>
                <a:gd name="T16" fmla="*/ 18 w 19"/>
                <a:gd name="T17" fmla="*/ 25 h 29"/>
                <a:gd name="T18" fmla="*/ 18 w 19"/>
                <a:gd name="T19" fmla="*/ 27 h 29"/>
                <a:gd name="T20" fmla="*/ 17 w 19"/>
                <a:gd name="T21" fmla="*/ 28 h 29"/>
                <a:gd name="T22" fmla="*/ 12 w 19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29">
                  <a:moveTo>
                    <a:pt x="12" y="29"/>
                  </a:moveTo>
                  <a:cubicBezTo>
                    <a:pt x="9" y="29"/>
                    <a:pt x="6" y="29"/>
                    <a:pt x="2" y="27"/>
                  </a:cubicBezTo>
                  <a:cubicBezTo>
                    <a:pt x="0" y="26"/>
                    <a:pt x="0" y="25"/>
                    <a:pt x="1" y="24"/>
                  </a:cubicBezTo>
                  <a:cubicBezTo>
                    <a:pt x="1" y="23"/>
                    <a:pt x="2" y="22"/>
                    <a:pt x="4" y="23"/>
                  </a:cubicBezTo>
                  <a:cubicBezTo>
                    <a:pt x="7" y="25"/>
                    <a:pt x="11" y="25"/>
                    <a:pt x="13" y="2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5" y="1"/>
                    <a:pt x="6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18" y="26"/>
                    <a:pt x="18" y="27"/>
                  </a:cubicBezTo>
                  <a:cubicBezTo>
                    <a:pt x="18" y="28"/>
                    <a:pt x="17" y="28"/>
                    <a:pt x="17" y="28"/>
                  </a:cubicBezTo>
                  <a:cubicBezTo>
                    <a:pt x="17" y="28"/>
                    <a:pt x="15" y="29"/>
                    <a:pt x="12" y="29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0">
              <a:extLst>
                <a:ext uri="{FF2B5EF4-FFF2-40B4-BE49-F238E27FC236}">
                  <a16:creationId xmlns="" xmlns:a16="http://schemas.microsoft.com/office/drawing/2014/main" id="{2C67D241-6395-4FD7-9A00-23D26CE0C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3" y="622"/>
              <a:ext cx="48" cy="26"/>
            </a:xfrm>
            <a:custGeom>
              <a:avLst/>
              <a:gdLst>
                <a:gd name="T0" fmla="*/ 2 w 20"/>
                <a:gd name="T1" fmla="*/ 11 h 11"/>
                <a:gd name="T2" fmla="*/ 1 w 20"/>
                <a:gd name="T3" fmla="*/ 10 h 11"/>
                <a:gd name="T4" fmla="*/ 1 w 20"/>
                <a:gd name="T5" fmla="*/ 7 h 11"/>
                <a:gd name="T6" fmla="*/ 18 w 20"/>
                <a:gd name="T7" fmla="*/ 5 h 11"/>
                <a:gd name="T8" fmla="*/ 19 w 20"/>
                <a:gd name="T9" fmla="*/ 8 h 11"/>
                <a:gd name="T10" fmla="*/ 16 w 20"/>
                <a:gd name="T11" fmla="*/ 9 h 11"/>
                <a:gd name="T12" fmla="*/ 4 w 20"/>
                <a:gd name="T13" fmla="*/ 10 h 11"/>
                <a:gd name="T14" fmla="*/ 2 w 20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1">
                  <a:moveTo>
                    <a:pt x="2" y="11"/>
                  </a:moveTo>
                  <a:cubicBezTo>
                    <a:pt x="2" y="11"/>
                    <a:pt x="1" y="11"/>
                    <a:pt x="1" y="10"/>
                  </a:cubicBezTo>
                  <a:cubicBezTo>
                    <a:pt x="0" y="9"/>
                    <a:pt x="0" y="8"/>
                    <a:pt x="1" y="7"/>
                  </a:cubicBezTo>
                  <a:cubicBezTo>
                    <a:pt x="1" y="7"/>
                    <a:pt x="8" y="0"/>
                    <a:pt x="18" y="5"/>
                  </a:cubicBezTo>
                  <a:cubicBezTo>
                    <a:pt x="19" y="5"/>
                    <a:pt x="20" y="7"/>
                    <a:pt x="19" y="8"/>
                  </a:cubicBezTo>
                  <a:cubicBezTo>
                    <a:pt x="18" y="9"/>
                    <a:pt x="17" y="10"/>
                    <a:pt x="16" y="9"/>
                  </a:cubicBezTo>
                  <a:cubicBezTo>
                    <a:pt x="9" y="6"/>
                    <a:pt x="4" y="10"/>
                    <a:pt x="4" y="10"/>
                  </a:cubicBezTo>
                  <a:cubicBezTo>
                    <a:pt x="4" y="11"/>
                    <a:pt x="3" y="11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1">
              <a:extLst>
                <a:ext uri="{FF2B5EF4-FFF2-40B4-BE49-F238E27FC236}">
                  <a16:creationId xmlns="" xmlns:a16="http://schemas.microsoft.com/office/drawing/2014/main" id="{597F628C-DB18-4ADB-A717-0C26BB9FE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" y="672"/>
              <a:ext cx="41" cy="35"/>
            </a:xfrm>
            <a:custGeom>
              <a:avLst/>
              <a:gdLst>
                <a:gd name="T0" fmla="*/ 17 w 17"/>
                <a:gd name="T1" fmla="*/ 0 h 15"/>
                <a:gd name="T2" fmla="*/ 0 w 17"/>
                <a:gd name="T3" fmla="*/ 8 h 15"/>
                <a:gd name="T4" fmla="*/ 17 w 17"/>
                <a:gd name="T5" fmla="*/ 15 h 15"/>
                <a:gd name="T6" fmla="*/ 17 w 17"/>
                <a:gd name="T7" fmla="*/ 15 h 15"/>
                <a:gd name="T8" fmla="*/ 17 w 17"/>
                <a:gd name="T9" fmla="*/ 0 h 15"/>
                <a:gd name="T10" fmla="*/ 17 w 17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5">
                  <a:moveTo>
                    <a:pt x="17" y="0"/>
                  </a:moveTo>
                  <a:cubicBezTo>
                    <a:pt x="7" y="1"/>
                    <a:pt x="0" y="4"/>
                    <a:pt x="0" y="8"/>
                  </a:cubicBezTo>
                  <a:cubicBezTo>
                    <a:pt x="1" y="12"/>
                    <a:pt x="8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0"/>
                    <a:pt x="17" y="5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FD83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2">
              <a:extLst>
                <a:ext uri="{FF2B5EF4-FFF2-40B4-BE49-F238E27FC236}">
                  <a16:creationId xmlns="" xmlns:a16="http://schemas.microsoft.com/office/drawing/2014/main" id="{C3BE96CE-1579-4B13-A097-57BB9C163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" y="645"/>
              <a:ext cx="28" cy="48"/>
            </a:xfrm>
            <a:custGeom>
              <a:avLst/>
              <a:gdLst>
                <a:gd name="T0" fmla="*/ 12 w 12"/>
                <a:gd name="T1" fmla="*/ 10 h 20"/>
                <a:gd name="T2" fmla="*/ 6 w 12"/>
                <a:gd name="T3" fmla="*/ 20 h 20"/>
                <a:gd name="T4" fmla="*/ 0 w 12"/>
                <a:gd name="T5" fmla="*/ 10 h 20"/>
                <a:gd name="T6" fmla="*/ 5 w 12"/>
                <a:gd name="T7" fmla="*/ 0 h 20"/>
                <a:gd name="T8" fmla="*/ 12 w 12"/>
                <a:gd name="T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2" y="10"/>
                  </a:moveTo>
                  <a:cubicBezTo>
                    <a:pt x="12" y="15"/>
                    <a:pt x="9" y="20"/>
                    <a:pt x="6" y="20"/>
                  </a:cubicBezTo>
                  <a:cubicBezTo>
                    <a:pt x="3" y="20"/>
                    <a:pt x="1" y="16"/>
                    <a:pt x="0" y="10"/>
                  </a:cubicBezTo>
                  <a:cubicBezTo>
                    <a:pt x="0" y="5"/>
                    <a:pt x="2" y="0"/>
                    <a:pt x="5" y="0"/>
                  </a:cubicBezTo>
                  <a:cubicBezTo>
                    <a:pt x="9" y="0"/>
                    <a:pt x="11" y="4"/>
                    <a:pt x="12" y="10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3">
              <a:extLst>
                <a:ext uri="{FF2B5EF4-FFF2-40B4-BE49-F238E27FC236}">
                  <a16:creationId xmlns="" xmlns:a16="http://schemas.microsoft.com/office/drawing/2014/main" id="{B8D1D049-1053-42E1-9179-D7E7F800E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5" y="638"/>
              <a:ext cx="29" cy="50"/>
            </a:xfrm>
            <a:custGeom>
              <a:avLst/>
              <a:gdLst>
                <a:gd name="T0" fmla="*/ 11 w 12"/>
                <a:gd name="T1" fmla="*/ 10 h 21"/>
                <a:gd name="T2" fmla="*/ 6 w 12"/>
                <a:gd name="T3" fmla="*/ 21 h 21"/>
                <a:gd name="T4" fmla="*/ 0 w 12"/>
                <a:gd name="T5" fmla="*/ 11 h 21"/>
                <a:gd name="T6" fmla="*/ 5 w 12"/>
                <a:gd name="T7" fmla="*/ 1 h 21"/>
                <a:gd name="T8" fmla="*/ 11 w 12"/>
                <a:gd name="T9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1">
                  <a:moveTo>
                    <a:pt x="11" y="10"/>
                  </a:moveTo>
                  <a:cubicBezTo>
                    <a:pt x="12" y="16"/>
                    <a:pt x="9" y="20"/>
                    <a:pt x="6" y="21"/>
                  </a:cubicBezTo>
                  <a:cubicBezTo>
                    <a:pt x="3" y="21"/>
                    <a:pt x="0" y="16"/>
                    <a:pt x="0" y="11"/>
                  </a:cubicBezTo>
                  <a:cubicBezTo>
                    <a:pt x="0" y="5"/>
                    <a:pt x="2" y="1"/>
                    <a:pt x="5" y="1"/>
                  </a:cubicBezTo>
                  <a:cubicBezTo>
                    <a:pt x="8" y="0"/>
                    <a:pt x="11" y="5"/>
                    <a:pt x="11" y="10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4">
              <a:extLst>
                <a:ext uri="{FF2B5EF4-FFF2-40B4-BE49-F238E27FC236}">
                  <a16:creationId xmlns="" xmlns:a16="http://schemas.microsoft.com/office/drawing/2014/main" id="{02D445FF-C515-4D4F-9D61-9B0B1AC96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" y="790"/>
              <a:ext cx="48" cy="55"/>
            </a:xfrm>
            <a:custGeom>
              <a:avLst/>
              <a:gdLst>
                <a:gd name="T0" fmla="*/ 20 w 20"/>
                <a:gd name="T1" fmla="*/ 0 h 23"/>
                <a:gd name="T2" fmla="*/ 3 w 20"/>
                <a:gd name="T3" fmla="*/ 23 h 23"/>
                <a:gd name="T4" fmla="*/ 3 w 20"/>
                <a:gd name="T5" fmla="*/ 23 h 23"/>
                <a:gd name="T6" fmla="*/ 3 w 20"/>
                <a:gd name="T7" fmla="*/ 23 h 23"/>
                <a:gd name="T8" fmla="*/ 0 w 20"/>
                <a:gd name="T9" fmla="*/ 12 h 23"/>
                <a:gd name="T10" fmla="*/ 20 w 2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20" y="0"/>
                  </a:moveTo>
                  <a:cubicBezTo>
                    <a:pt x="19" y="1"/>
                    <a:pt x="13" y="18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19"/>
                    <a:pt x="1" y="16"/>
                    <a:pt x="0" y="12"/>
                  </a:cubicBezTo>
                  <a:cubicBezTo>
                    <a:pt x="0" y="12"/>
                    <a:pt x="11" y="9"/>
                    <a:pt x="20" y="0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5">
              <a:extLst>
                <a:ext uri="{FF2B5EF4-FFF2-40B4-BE49-F238E27FC236}">
                  <a16:creationId xmlns="" xmlns:a16="http://schemas.microsoft.com/office/drawing/2014/main" id="{54637BAA-22CD-4B8F-AA00-4C4B52CC7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6" y="631"/>
              <a:ext cx="126" cy="223"/>
            </a:xfrm>
            <a:custGeom>
              <a:avLst/>
              <a:gdLst>
                <a:gd name="T0" fmla="*/ 51 w 53"/>
                <a:gd name="T1" fmla="*/ 29 h 94"/>
                <a:gd name="T2" fmla="*/ 12 w 53"/>
                <a:gd name="T3" fmla="*/ 24 h 94"/>
                <a:gd name="T4" fmla="*/ 53 w 53"/>
                <a:gd name="T5" fmla="*/ 74 h 94"/>
                <a:gd name="T6" fmla="*/ 51 w 53"/>
                <a:gd name="T7" fmla="*/ 2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4">
                  <a:moveTo>
                    <a:pt x="51" y="29"/>
                  </a:moveTo>
                  <a:cubicBezTo>
                    <a:pt x="51" y="29"/>
                    <a:pt x="27" y="0"/>
                    <a:pt x="12" y="24"/>
                  </a:cubicBezTo>
                  <a:cubicBezTo>
                    <a:pt x="0" y="44"/>
                    <a:pt x="27" y="94"/>
                    <a:pt x="53" y="74"/>
                  </a:cubicBezTo>
                  <a:lnTo>
                    <a:pt x="51" y="29"/>
                  </a:lnTo>
                  <a:close/>
                </a:path>
              </a:pathLst>
            </a:custGeom>
            <a:solidFill>
              <a:srgbClr val="F69D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6">
              <a:extLst>
                <a:ext uri="{FF2B5EF4-FFF2-40B4-BE49-F238E27FC236}">
                  <a16:creationId xmlns="" xmlns:a16="http://schemas.microsoft.com/office/drawing/2014/main" id="{0633AA11-C6F1-4417-9337-A5E9D6599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9" y="702"/>
              <a:ext cx="71" cy="86"/>
            </a:xfrm>
            <a:custGeom>
              <a:avLst/>
              <a:gdLst>
                <a:gd name="T0" fmla="*/ 27 w 30"/>
                <a:gd name="T1" fmla="*/ 36 h 36"/>
                <a:gd name="T2" fmla="*/ 25 w 30"/>
                <a:gd name="T3" fmla="*/ 34 h 36"/>
                <a:gd name="T4" fmla="*/ 1 w 30"/>
                <a:gd name="T5" fmla="*/ 5 h 36"/>
                <a:gd name="T6" fmla="*/ 0 w 30"/>
                <a:gd name="T7" fmla="*/ 2 h 36"/>
                <a:gd name="T8" fmla="*/ 3 w 30"/>
                <a:gd name="T9" fmla="*/ 0 h 36"/>
                <a:gd name="T10" fmla="*/ 30 w 30"/>
                <a:gd name="T11" fmla="*/ 33 h 36"/>
                <a:gd name="T12" fmla="*/ 28 w 30"/>
                <a:gd name="T13" fmla="*/ 36 h 36"/>
                <a:gd name="T14" fmla="*/ 27 w 30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36">
                  <a:moveTo>
                    <a:pt x="27" y="36"/>
                  </a:moveTo>
                  <a:cubicBezTo>
                    <a:pt x="26" y="36"/>
                    <a:pt x="25" y="35"/>
                    <a:pt x="25" y="34"/>
                  </a:cubicBezTo>
                  <a:cubicBezTo>
                    <a:pt x="21" y="12"/>
                    <a:pt x="2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2" y="0"/>
                    <a:pt x="3" y="0"/>
                  </a:cubicBezTo>
                  <a:cubicBezTo>
                    <a:pt x="4" y="1"/>
                    <a:pt x="26" y="8"/>
                    <a:pt x="30" y="33"/>
                  </a:cubicBezTo>
                  <a:cubicBezTo>
                    <a:pt x="30" y="35"/>
                    <a:pt x="29" y="36"/>
                    <a:pt x="28" y="36"/>
                  </a:cubicBezTo>
                  <a:lnTo>
                    <a:pt x="27" y="36"/>
                  </a:ln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7">
              <a:extLst>
                <a:ext uri="{FF2B5EF4-FFF2-40B4-BE49-F238E27FC236}">
                  <a16:creationId xmlns="" xmlns:a16="http://schemas.microsoft.com/office/drawing/2014/main" id="{F297A3B1-F8C7-4024-ACC1-2669630E2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6" y="731"/>
              <a:ext cx="45" cy="26"/>
            </a:xfrm>
            <a:custGeom>
              <a:avLst/>
              <a:gdLst>
                <a:gd name="T0" fmla="*/ 2 w 19"/>
                <a:gd name="T1" fmla="*/ 11 h 11"/>
                <a:gd name="T2" fmla="*/ 1 w 19"/>
                <a:gd name="T3" fmla="*/ 11 h 11"/>
                <a:gd name="T4" fmla="*/ 1 w 19"/>
                <a:gd name="T5" fmla="*/ 7 h 11"/>
                <a:gd name="T6" fmla="*/ 16 w 19"/>
                <a:gd name="T7" fmla="*/ 1 h 11"/>
                <a:gd name="T8" fmla="*/ 18 w 19"/>
                <a:gd name="T9" fmla="*/ 4 h 11"/>
                <a:gd name="T10" fmla="*/ 16 w 19"/>
                <a:gd name="T11" fmla="*/ 6 h 11"/>
                <a:gd name="T12" fmla="*/ 4 w 19"/>
                <a:gd name="T13" fmla="*/ 11 h 11"/>
                <a:gd name="T14" fmla="*/ 2 w 19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1">
                  <a:moveTo>
                    <a:pt x="2" y="11"/>
                  </a:moveTo>
                  <a:cubicBezTo>
                    <a:pt x="2" y="11"/>
                    <a:pt x="1" y="11"/>
                    <a:pt x="1" y="11"/>
                  </a:cubicBezTo>
                  <a:cubicBezTo>
                    <a:pt x="0" y="10"/>
                    <a:pt x="0" y="8"/>
                    <a:pt x="1" y="7"/>
                  </a:cubicBezTo>
                  <a:cubicBezTo>
                    <a:pt x="2" y="7"/>
                    <a:pt x="10" y="0"/>
                    <a:pt x="16" y="1"/>
                  </a:cubicBezTo>
                  <a:cubicBezTo>
                    <a:pt x="18" y="1"/>
                    <a:pt x="19" y="3"/>
                    <a:pt x="18" y="4"/>
                  </a:cubicBezTo>
                  <a:cubicBezTo>
                    <a:pt x="18" y="5"/>
                    <a:pt x="17" y="6"/>
                    <a:pt x="16" y="6"/>
                  </a:cubicBezTo>
                  <a:cubicBezTo>
                    <a:pt x="12" y="5"/>
                    <a:pt x="6" y="9"/>
                    <a:pt x="4" y="11"/>
                  </a:cubicBezTo>
                  <a:cubicBezTo>
                    <a:pt x="3" y="11"/>
                    <a:pt x="3" y="11"/>
                    <a:pt x="2" y="11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8">
              <a:extLst>
                <a:ext uri="{FF2B5EF4-FFF2-40B4-BE49-F238E27FC236}">
                  <a16:creationId xmlns="" xmlns:a16="http://schemas.microsoft.com/office/drawing/2014/main" id="{A1F84495-D8A6-4E54-B979-A4E8ABB23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0" y="351"/>
              <a:ext cx="453" cy="214"/>
            </a:xfrm>
            <a:custGeom>
              <a:avLst/>
              <a:gdLst>
                <a:gd name="T0" fmla="*/ 126 w 191"/>
                <a:gd name="T1" fmla="*/ 12 h 90"/>
                <a:gd name="T2" fmla="*/ 177 w 191"/>
                <a:gd name="T3" fmla="*/ 49 h 90"/>
                <a:gd name="T4" fmla="*/ 173 w 191"/>
                <a:gd name="T5" fmla="*/ 79 h 90"/>
                <a:gd name="T6" fmla="*/ 85 w 191"/>
                <a:gd name="T7" fmla="*/ 37 h 90"/>
                <a:gd name="T8" fmla="*/ 45 w 191"/>
                <a:gd name="T9" fmla="*/ 88 h 90"/>
                <a:gd name="T10" fmla="*/ 19 w 191"/>
                <a:gd name="T11" fmla="*/ 39 h 90"/>
                <a:gd name="T12" fmla="*/ 126 w 191"/>
                <a:gd name="T13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" h="90">
                  <a:moveTo>
                    <a:pt x="126" y="12"/>
                  </a:moveTo>
                  <a:cubicBezTo>
                    <a:pt x="147" y="17"/>
                    <a:pt x="166" y="30"/>
                    <a:pt x="177" y="49"/>
                  </a:cubicBezTo>
                  <a:cubicBezTo>
                    <a:pt x="184" y="61"/>
                    <a:pt x="191" y="78"/>
                    <a:pt x="173" y="79"/>
                  </a:cubicBezTo>
                  <a:cubicBezTo>
                    <a:pt x="122" y="83"/>
                    <a:pt x="85" y="37"/>
                    <a:pt x="85" y="37"/>
                  </a:cubicBezTo>
                  <a:cubicBezTo>
                    <a:pt x="85" y="37"/>
                    <a:pt x="85" y="86"/>
                    <a:pt x="45" y="88"/>
                  </a:cubicBezTo>
                  <a:cubicBezTo>
                    <a:pt x="5" y="90"/>
                    <a:pt x="0" y="60"/>
                    <a:pt x="19" y="39"/>
                  </a:cubicBezTo>
                  <a:cubicBezTo>
                    <a:pt x="34" y="22"/>
                    <a:pt x="78" y="0"/>
                    <a:pt x="126" y="12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9">
              <a:extLst>
                <a:ext uri="{FF2B5EF4-FFF2-40B4-BE49-F238E27FC236}">
                  <a16:creationId xmlns="" xmlns:a16="http://schemas.microsoft.com/office/drawing/2014/main" id="{9C4D5BDA-9D10-4E54-A046-8A6EEAB31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3" y="527"/>
              <a:ext cx="114" cy="285"/>
            </a:xfrm>
            <a:custGeom>
              <a:avLst/>
              <a:gdLst>
                <a:gd name="T0" fmla="*/ 35 w 48"/>
                <a:gd name="T1" fmla="*/ 8 h 120"/>
                <a:gd name="T2" fmla="*/ 31 w 48"/>
                <a:gd name="T3" fmla="*/ 60 h 120"/>
                <a:gd name="T4" fmla="*/ 43 w 48"/>
                <a:gd name="T5" fmla="*/ 120 h 120"/>
                <a:gd name="T6" fmla="*/ 21 w 48"/>
                <a:gd name="T7" fmla="*/ 75 h 120"/>
                <a:gd name="T8" fmla="*/ 2 w 48"/>
                <a:gd name="T9" fmla="*/ 28 h 120"/>
                <a:gd name="T10" fmla="*/ 35 w 48"/>
                <a:gd name="T11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120">
                  <a:moveTo>
                    <a:pt x="35" y="8"/>
                  </a:moveTo>
                  <a:cubicBezTo>
                    <a:pt x="35" y="8"/>
                    <a:pt x="18" y="36"/>
                    <a:pt x="31" y="60"/>
                  </a:cubicBezTo>
                  <a:cubicBezTo>
                    <a:pt x="44" y="85"/>
                    <a:pt x="48" y="105"/>
                    <a:pt x="43" y="120"/>
                  </a:cubicBezTo>
                  <a:cubicBezTo>
                    <a:pt x="43" y="120"/>
                    <a:pt x="35" y="94"/>
                    <a:pt x="21" y="75"/>
                  </a:cubicBezTo>
                  <a:cubicBezTo>
                    <a:pt x="10" y="60"/>
                    <a:pt x="0" y="49"/>
                    <a:pt x="2" y="28"/>
                  </a:cubicBezTo>
                  <a:cubicBezTo>
                    <a:pt x="3" y="14"/>
                    <a:pt x="10" y="0"/>
                    <a:pt x="35" y="8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0">
              <a:extLst>
                <a:ext uri="{FF2B5EF4-FFF2-40B4-BE49-F238E27FC236}">
                  <a16:creationId xmlns="" xmlns:a16="http://schemas.microsoft.com/office/drawing/2014/main" id="{EC2D4140-180C-4653-8C48-F7A588B19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4" y="615"/>
              <a:ext cx="230" cy="235"/>
            </a:xfrm>
            <a:custGeom>
              <a:avLst/>
              <a:gdLst>
                <a:gd name="T0" fmla="*/ 70 w 97"/>
                <a:gd name="T1" fmla="*/ 93 h 99"/>
                <a:gd name="T2" fmla="*/ 32 w 97"/>
                <a:gd name="T3" fmla="*/ 93 h 99"/>
                <a:gd name="T4" fmla="*/ 27 w 97"/>
                <a:gd name="T5" fmla="*/ 91 h 99"/>
                <a:gd name="T6" fmla="*/ 10 w 97"/>
                <a:gd name="T7" fmla="*/ 26 h 99"/>
                <a:gd name="T8" fmla="*/ 23 w 97"/>
                <a:gd name="T9" fmla="*/ 12 h 99"/>
                <a:gd name="T10" fmla="*/ 27 w 97"/>
                <a:gd name="T11" fmla="*/ 9 h 99"/>
                <a:gd name="T12" fmla="*/ 69 w 97"/>
                <a:gd name="T13" fmla="*/ 10 h 99"/>
                <a:gd name="T14" fmla="*/ 70 w 97"/>
                <a:gd name="T15" fmla="*/ 9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99">
                  <a:moveTo>
                    <a:pt x="70" y="93"/>
                  </a:moveTo>
                  <a:cubicBezTo>
                    <a:pt x="55" y="99"/>
                    <a:pt x="42" y="98"/>
                    <a:pt x="32" y="93"/>
                  </a:cubicBezTo>
                  <a:cubicBezTo>
                    <a:pt x="30" y="93"/>
                    <a:pt x="29" y="92"/>
                    <a:pt x="27" y="91"/>
                  </a:cubicBezTo>
                  <a:cubicBezTo>
                    <a:pt x="6" y="77"/>
                    <a:pt x="0" y="44"/>
                    <a:pt x="10" y="26"/>
                  </a:cubicBezTo>
                  <a:cubicBezTo>
                    <a:pt x="14" y="20"/>
                    <a:pt x="18" y="15"/>
                    <a:pt x="23" y="12"/>
                  </a:cubicBezTo>
                  <a:cubicBezTo>
                    <a:pt x="24" y="11"/>
                    <a:pt x="26" y="10"/>
                    <a:pt x="27" y="9"/>
                  </a:cubicBezTo>
                  <a:cubicBezTo>
                    <a:pt x="46" y="0"/>
                    <a:pt x="69" y="10"/>
                    <a:pt x="69" y="10"/>
                  </a:cubicBezTo>
                  <a:cubicBezTo>
                    <a:pt x="97" y="66"/>
                    <a:pt x="70" y="93"/>
                    <a:pt x="70" y="93"/>
                  </a:cubicBezTo>
                  <a:close/>
                </a:path>
              </a:pathLst>
            </a:custGeom>
            <a:solidFill>
              <a:srgbClr val="E05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1">
              <a:extLst>
                <a:ext uri="{FF2B5EF4-FFF2-40B4-BE49-F238E27FC236}">
                  <a16:creationId xmlns="" xmlns:a16="http://schemas.microsoft.com/office/drawing/2014/main" id="{53F0DEF1-B843-4F98-9FCF-2E4649D23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1" y="346"/>
              <a:ext cx="389" cy="292"/>
            </a:xfrm>
            <a:custGeom>
              <a:avLst/>
              <a:gdLst>
                <a:gd name="T0" fmla="*/ 164 w 164"/>
                <a:gd name="T1" fmla="*/ 44 h 123"/>
                <a:gd name="T2" fmla="*/ 141 w 164"/>
                <a:gd name="T3" fmla="*/ 24 h 123"/>
                <a:gd name="T4" fmla="*/ 97 w 164"/>
                <a:gd name="T5" fmla="*/ 7 h 123"/>
                <a:gd name="T6" fmla="*/ 60 w 164"/>
                <a:gd name="T7" fmla="*/ 14 h 123"/>
                <a:gd name="T8" fmla="*/ 40 w 164"/>
                <a:gd name="T9" fmla="*/ 28 h 123"/>
                <a:gd name="T10" fmla="*/ 28 w 164"/>
                <a:gd name="T11" fmla="*/ 43 h 123"/>
                <a:gd name="T12" fmla="*/ 17 w 164"/>
                <a:gd name="T13" fmla="*/ 67 h 123"/>
                <a:gd name="T14" fmla="*/ 11 w 164"/>
                <a:gd name="T15" fmla="*/ 86 h 123"/>
                <a:gd name="T16" fmla="*/ 7 w 164"/>
                <a:gd name="T17" fmla="*/ 123 h 123"/>
                <a:gd name="T18" fmla="*/ 1 w 164"/>
                <a:gd name="T19" fmla="*/ 123 h 123"/>
                <a:gd name="T20" fmla="*/ 5 w 164"/>
                <a:gd name="T21" fmla="*/ 82 h 123"/>
                <a:gd name="T22" fmla="*/ 35 w 164"/>
                <a:gd name="T23" fmla="*/ 24 h 123"/>
                <a:gd name="T24" fmla="*/ 36 w 164"/>
                <a:gd name="T25" fmla="*/ 23 h 123"/>
                <a:gd name="T26" fmla="*/ 97 w 164"/>
                <a:gd name="T27" fmla="*/ 1 h 123"/>
                <a:gd name="T28" fmla="*/ 153 w 164"/>
                <a:gd name="T29" fmla="*/ 26 h 123"/>
                <a:gd name="T30" fmla="*/ 164 w 164"/>
                <a:gd name="T31" fmla="*/ 4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4" h="123">
                  <a:moveTo>
                    <a:pt x="164" y="44"/>
                  </a:moveTo>
                  <a:cubicBezTo>
                    <a:pt x="158" y="36"/>
                    <a:pt x="150" y="29"/>
                    <a:pt x="141" y="24"/>
                  </a:cubicBezTo>
                  <a:cubicBezTo>
                    <a:pt x="130" y="13"/>
                    <a:pt x="115" y="8"/>
                    <a:pt x="97" y="7"/>
                  </a:cubicBezTo>
                  <a:cubicBezTo>
                    <a:pt x="83" y="7"/>
                    <a:pt x="71" y="9"/>
                    <a:pt x="60" y="14"/>
                  </a:cubicBezTo>
                  <a:cubicBezTo>
                    <a:pt x="53" y="18"/>
                    <a:pt x="46" y="22"/>
                    <a:pt x="40" y="28"/>
                  </a:cubicBezTo>
                  <a:cubicBezTo>
                    <a:pt x="35" y="33"/>
                    <a:pt x="31" y="38"/>
                    <a:pt x="28" y="43"/>
                  </a:cubicBezTo>
                  <a:cubicBezTo>
                    <a:pt x="23" y="51"/>
                    <a:pt x="19" y="59"/>
                    <a:pt x="17" y="67"/>
                  </a:cubicBezTo>
                  <a:cubicBezTo>
                    <a:pt x="14" y="73"/>
                    <a:pt x="13" y="80"/>
                    <a:pt x="11" y="86"/>
                  </a:cubicBezTo>
                  <a:cubicBezTo>
                    <a:pt x="7" y="106"/>
                    <a:pt x="7" y="122"/>
                    <a:pt x="7" y="123"/>
                  </a:cubicBezTo>
                  <a:cubicBezTo>
                    <a:pt x="1" y="123"/>
                    <a:pt x="1" y="123"/>
                    <a:pt x="1" y="123"/>
                  </a:cubicBezTo>
                  <a:cubicBezTo>
                    <a:pt x="0" y="121"/>
                    <a:pt x="0" y="103"/>
                    <a:pt x="5" y="82"/>
                  </a:cubicBezTo>
                  <a:cubicBezTo>
                    <a:pt x="10" y="62"/>
                    <a:pt x="19" y="40"/>
                    <a:pt x="35" y="24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52" y="8"/>
                    <a:pt x="73" y="0"/>
                    <a:pt x="97" y="1"/>
                  </a:cubicBezTo>
                  <a:cubicBezTo>
                    <a:pt x="121" y="2"/>
                    <a:pt x="140" y="10"/>
                    <a:pt x="153" y="26"/>
                  </a:cubicBezTo>
                  <a:cubicBezTo>
                    <a:pt x="157" y="32"/>
                    <a:pt x="161" y="38"/>
                    <a:pt x="164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2">
              <a:extLst>
                <a:ext uri="{FF2B5EF4-FFF2-40B4-BE49-F238E27FC236}">
                  <a16:creationId xmlns="" xmlns:a16="http://schemas.microsoft.com/office/drawing/2014/main" id="{43DE2D81-85A0-43FC-835F-40CA9C4D0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636"/>
              <a:ext cx="50" cy="199"/>
            </a:xfrm>
            <a:custGeom>
              <a:avLst/>
              <a:gdLst>
                <a:gd name="T0" fmla="*/ 9 w 21"/>
                <a:gd name="T1" fmla="*/ 84 h 84"/>
                <a:gd name="T2" fmla="*/ 4 w 21"/>
                <a:gd name="T3" fmla="*/ 82 h 84"/>
                <a:gd name="T4" fmla="*/ 0 w 21"/>
                <a:gd name="T5" fmla="*/ 3 h 84"/>
                <a:gd name="T6" fmla="*/ 4 w 21"/>
                <a:gd name="T7" fmla="*/ 0 h 84"/>
                <a:gd name="T8" fmla="*/ 9 w 21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84">
                  <a:moveTo>
                    <a:pt x="9" y="84"/>
                  </a:moveTo>
                  <a:cubicBezTo>
                    <a:pt x="7" y="84"/>
                    <a:pt x="6" y="83"/>
                    <a:pt x="4" y="82"/>
                  </a:cubicBezTo>
                  <a:cubicBezTo>
                    <a:pt x="15" y="46"/>
                    <a:pt x="6" y="18"/>
                    <a:pt x="0" y="3"/>
                  </a:cubicBezTo>
                  <a:cubicBezTo>
                    <a:pt x="1" y="2"/>
                    <a:pt x="3" y="1"/>
                    <a:pt x="4" y="0"/>
                  </a:cubicBezTo>
                  <a:cubicBezTo>
                    <a:pt x="11" y="16"/>
                    <a:pt x="21" y="47"/>
                    <a:pt x="9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3">
              <a:extLst>
                <a:ext uri="{FF2B5EF4-FFF2-40B4-BE49-F238E27FC236}">
                  <a16:creationId xmlns="" xmlns:a16="http://schemas.microsoft.com/office/drawing/2014/main" id="{527B208B-0AF4-4A27-B79B-BA1DB0FB2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" y="1845"/>
              <a:ext cx="1222" cy="577"/>
            </a:xfrm>
            <a:custGeom>
              <a:avLst/>
              <a:gdLst>
                <a:gd name="T0" fmla="*/ 177 w 515"/>
                <a:gd name="T1" fmla="*/ 191 h 243"/>
                <a:gd name="T2" fmla="*/ 216 w 515"/>
                <a:gd name="T3" fmla="*/ 209 h 243"/>
                <a:gd name="T4" fmla="*/ 423 w 515"/>
                <a:gd name="T5" fmla="*/ 188 h 243"/>
                <a:gd name="T6" fmla="*/ 415 w 515"/>
                <a:gd name="T7" fmla="*/ 113 h 243"/>
                <a:gd name="T8" fmla="*/ 416 w 515"/>
                <a:gd name="T9" fmla="*/ 103 h 243"/>
                <a:gd name="T10" fmla="*/ 515 w 515"/>
                <a:gd name="T11" fmla="*/ 0 h 243"/>
                <a:gd name="T12" fmla="*/ 335 w 515"/>
                <a:gd name="T13" fmla="*/ 95 h 243"/>
                <a:gd name="T14" fmla="*/ 335 w 515"/>
                <a:gd name="T15" fmla="*/ 95 h 243"/>
                <a:gd name="T16" fmla="*/ 295 w 515"/>
                <a:gd name="T17" fmla="*/ 118 h 243"/>
                <a:gd name="T18" fmla="*/ 240 w 515"/>
                <a:gd name="T19" fmla="*/ 125 h 243"/>
                <a:gd name="T20" fmla="*/ 165 w 515"/>
                <a:gd name="T21" fmla="*/ 101 h 243"/>
                <a:gd name="T22" fmla="*/ 18 w 515"/>
                <a:gd name="T23" fmla="*/ 47 h 243"/>
                <a:gd name="T24" fmla="*/ 177 w 515"/>
                <a:gd name="T25" fmla="*/ 191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5" h="243">
                  <a:moveTo>
                    <a:pt x="177" y="191"/>
                  </a:moveTo>
                  <a:cubicBezTo>
                    <a:pt x="185" y="197"/>
                    <a:pt x="198" y="203"/>
                    <a:pt x="216" y="209"/>
                  </a:cubicBezTo>
                  <a:cubicBezTo>
                    <a:pt x="324" y="243"/>
                    <a:pt x="423" y="188"/>
                    <a:pt x="423" y="188"/>
                  </a:cubicBezTo>
                  <a:cubicBezTo>
                    <a:pt x="429" y="158"/>
                    <a:pt x="425" y="125"/>
                    <a:pt x="415" y="113"/>
                  </a:cubicBezTo>
                  <a:cubicBezTo>
                    <a:pt x="418" y="108"/>
                    <a:pt x="416" y="103"/>
                    <a:pt x="416" y="103"/>
                  </a:cubicBezTo>
                  <a:cubicBezTo>
                    <a:pt x="515" y="0"/>
                    <a:pt x="515" y="0"/>
                    <a:pt x="515" y="0"/>
                  </a:cubicBezTo>
                  <a:cubicBezTo>
                    <a:pt x="459" y="47"/>
                    <a:pt x="389" y="62"/>
                    <a:pt x="335" y="95"/>
                  </a:cubicBezTo>
                  <a:cubicBezTo>
                    <a:pt x="335" y="95"/>
                    <a:pt x="335" y="95"/>
                    <a:pt x="335" y="95"/>
                  </a:cubicBezTo>
                  <a:cubicBezTo>
                    <a:pt x="319" y="104"/>
                    <a:pt x="305" y="113"/>
                    <a:pt x="295" y="118"/>
                  </a:cubicBezTo>
                  <a:cubicBezTo>
                    <a:pt x="279" y="127"/>
                    <a:pt x="259" y="128"/>
                    <a:pt x="240" y="125"/>
                  </a:cubicBezTo>
                  <a:cubicBezTo>
                    <a:pt x="201" y="120"/>
                    <a:pt x="165" y="101"/>
                    <a:pt x="165" y="101"/>
                  </a:cubicBezTo>
                  <a:cubicBezTo>
                    <a:pt x="165" y="101"/>
                    <a:pt x="41" y="45"/>
                    <a:pt x="18" y="47"/>
                  </a:cubicBezTo>
                  <a:cubicBezTo>
                    <a:pt x="0" y="49"/>
                    <a:pt x="97" y="150"/>
                    <a:pt x="177" y="191"/>
                  </a:cubicBezTo>
                  <a:close/>
                </a:path>
              </a:pathLst>
            </a:custGeom>
            <a:solidFill>
              <a:srgbClr val="F4A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4">
              <a:extLst>
                <a:ext uri="{FF2B5EF4-FFF2-40B4-BE49-F238E27FC236}">
                  <a16:creationId xmlns="" xmlns:a16="http://schemas.microsoft.com/office/drawing/2014/main" id="{E8F2735D-09FF-457D-9320-C48E0208A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2429"/>
              <a:ext cx="489" cy="368"/>
            </a:xfrm>
            <a:custGeom>
              <a:avLst/>
              <a:gdLst>
                <a:gd name="T0" fmla="*/ 198 w 206"/>
                <a:gd name="T1" fmla="*/ 152 h 155"/>
                <a:gd name="T2" fmla="*/ 158 w 206"/>
                <a:gd name="T3" fmla="*/ 116 h 155"/>
                <a:gd name="T4" fmla="*/ 153 w 206"/>
                <a:gd name="T5" fmla="*/ 112 h 155"/>
                <a:gd name="T6" fmla="*/ 0 w 206"/>
                <a:gd name="T7" fmla="*/ 61 h 155"/>
                <a:gd name="T8" fmla="*/ 15 w 206"/>
                <a:gd name="T9" fmla="*/ 21 h 155"/>
                <a:gd name="T10" fmla="*/ 48 w 206"/>
                <a:gd name="T11" fmla="*/ 10 h 155"/>
                <a:gd name="T12" fmla="*/ 49 w 206"/>
                <a:gd name="T13" fmla="*/ 10 h 155"/>
                <a:gd name="T14" fmla="*/ 88 w 206"/>
                <a:gd name="T15" fmla="*/ 5 h 155"/>
                <a:gd name="T16" fmla="*/ 116 w 206"/>
                <a:gd name="T17" fmla="*/ 36 h 155"/>
                <a:gd name="T18" fmla="*/ 120 w 206"/>
                <a:gd name="T19" fmla="*/ 41 h 155"/>
                <a:gd name="T20" fmla="*/ 170 w 206"/>
                <a:gd name="T21" fmla="*/ 84 h 155"/>
                <a:gd name="T22" fmla="*/ 173 w 206"/>
                <a:gd name="T23" fmla="*/ 88 h 155"/>
                <a:gd name="T24" fmla="*/ 197 w 206"/>
                <a:gd name="T25" fmla="*/ 122 h 155"/>
                <a:gd name="T26" fmla="*/ 198 w 206"/>
                <a:gd name="T27" fmla="*/ 15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155">
                  <a:moveTo>
                    <a:pt x="198" y="152"/>
                  </a:moveTo>
                  <a:cubicBezTo>
                    <a:pt x="192" y="155"/>
                    <a:pt x="187" y="138"/>
                    <a:pt x="158" y="116"/>
                  </a:cubicBezTo>
                  <a:cubicBezTo>
                    <a:pt x="157" y="115"/>
                    <a:pt x="155" y="114"/>
                    <a:pt x="153" y="112"/>
                  </a:cubicBezTo>
                  <a:cubicBezTo>
                    <a:pt x="120" y="89"/>
                    <a:pt x="0" y="61"/>
                    <a:pt x="0" y="6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34" y="19"/>
                    <a:pt x="48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64" y="2"/>
                    <a:pt x="75" y="0"/>
                    <a:pt x="88" y="5"/>
                  </a:cubicBezTo>
                  <a:cubicBezTo>
                    <a:pt x="104" y="10"/>
                    <a:pt x="109" y="25"/>
                    <a:pt x="116" y="36"/>
                  </a:cubicBezTo>
                  <a:cubicBezTo>
                    <a:pt x="117" y="38"/>
                    <a:pt x="118" y="40"/>
                    <a:pt x="120" y="41"/>
                  </a:cubicBezTo>
                  <a:cubicBezTo>
                    <a:pt x="131" y="53"/>
                    <a:pt x="155" y="69"/>
                    <a:pt x="170" y="84"/>
                  </a:cubicBezTo>
                  <a:cubicBezTo>
                    <a:pt x="171" y="85"/>
                    <a:pt x="172" y="86"/>
                    <a:pt x="173" y="88"/>
                  </a:cubicBezTo>
                  <a:cubicBezTo>
                    <a:pt x="185" y="101"/>
                    <a:pt x="189" y="114"/>
                    <a:pt x="197" y="122"/>
                  </a:cubicBezTo>
                  <a:cubicBezTo>
                    <a:pt x="206" y="133"/>
                    <a:pt x="204" y="148"/>
                    <a:pt x="198" y="1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5">
              <a:extLst>
                <a:ext uri="{FF2B5EF4-FFF2-40B4-BE49-F238E27FC236}">
                  <a16:creationId xmlns="" xmlns:a16="http://schemas.microsoft.com/office/drawing/2014/main" id="{26A4A5F6-B763-41CA-9A33-45878724F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6" y="2429"/>
              <a:ext cx="161" cy="112"/>
            </a:xfrm>
            <a:custGeom>
              <a:avLst/>
              <a:gdLst>
                <a:gd name="T0" fmla="*/ 68 w 68"/>
                <a:gd name="T1" fmla="*/ 36 h 47"/>
                <a:gd name="T2" fmla="*/ 0 w 68"/>
                <a:gd name="T3" fmla="*/ 10 h 47"/>
                <a:gd name="T4" fmla="*/ 1 w 68"/>
                <a:gd name="T5" fmla="*/ 10 h 47"/>
                <a:gd name="T6" fmla="*/ 40 w 68"/>
                <a:gd name="T7" fmla="*/ 5 h 47"/>
                <a:gd name="T8" fmla="*/ 68 w 68"/>
                <a:gd name="T9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7">
                  <a:moveTo>
                    <a:pt x="68" y="36"/>
                  </a:moveTo>
                  <a:cubicBezTo>
                    <a:pt x="31" y="47"/>
                    <a:pt x="9" y="23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6" y="2"/>
                    <a:pt x="27" y="0"/>
                    <a:pt x="40" y="5"/>
                  </a:cubicBezTo>
                  <a:cubicBezTo>
                    <a:pt x="56" y="10"/>
                    <a:pt x="61" y="25"/>
                    <a:pt x="68" y="36"/>
                  </a:cubicBezTo>
                  <a:close/>
                </a:path>
              </a:pathLst>
            </a:custGeom>
            <a:solidFill>
              <a:srgbClr val="396C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6">
              <a:extLst>
                <a:ext uri="{FF2B5EF4-FFF2-40B4-BE49-F238E27FC236}">
                  <a16:creationId xmlns="" xmlns:a16="http://schemas.microsoft.com/office/drawing/2014/main" id="{709B5102-7683-4E5D-A966-39B9C1926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" y="2638"/>
              <a:ext cx="114" cy="159"/>
            </a:xfrm>
            <a:custGeom>
              <a:avLst/>
              <a:gdLst>
                <a:gd name="T0" fmla="*/ 40 w 48"/>
                <a:gd name="T1" fmla="*/ 64 h 67"/>
                <a:gd name="T2" fmla="*/ 0 w 48"/>
                <a:gd name="T3" fmla="*/ 28 h 67"/>
                <a:gd name="T4" fmla="*/ 15 w 48"/>
                <a:gd name="T5" fmla="*/ 0 h 67"/>
                <a:gd name="T6" fmla="*/ 39 w 48"/>
                <a:gd name="T7" fmla="*/ 34 h 67"/>
                <a:gd name="T8" fmla="*/ 40 w 48"/>
                <a:gd name="T9" fmla="*/ 6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7">
                  <a:moveTo>
                    <a:pt x="40" y="64"/>
                  </a:moveTo>
                  <a:cubicBezTo>
                    <a:pt x="34" y="67"/>
                    <a:pt x="29" y="50"/>
                    <a:pt x="0" y="28"/>
                  </a:cubicBezTo>
                  <a:cubicBezTo>
                    <a:pt x="4" y="16"/>
                    <a:pt x="11" y="6"/>
                    <a:pt x="15" y="0"/>
                  </a:cubicBezTo>
                  <a:cubicBezTo>
                    <a:pt x="27" y="13"/>
                    <a:pt x="31" y="26"/>
                    <a:pt x="39" y="34"/>
                  </a:cubicBezTo>
                  <a:cubicBezTo>
                    <a:pt x="48" y="45"/>
                    <a:pt x="46" y="60"/>
                    <a:pt x="40" y="64"/>
                  </a:cubicBezTo>
                  <a:close/>
                </a:path>
              </a:pathLst>
            </a:custGeom>
            <a:solidFill>
              <a:srgbClr val="396C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7">
              <a:extLst>
                <a:ext uri="{FF2B5EF4-FFF2-40B4-BE49-F238E27FC236}">
                  <a16:creationId xmlns="" xmlns:a16="http://schemas.microsoft.com/office/drawing/2014/main" id="{2F3F7479-2810-4C7D-949E-0E6C3508F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1" y="1857"/>
              <a:ext cx="1300" cy="755"/>
            </a:xfrm>
            <a:custGeom>
              <a:avLst/>
              <a:gdLst>
                <a:gd name="T0" fmla="*/ 206 w 548"/>
                <a:gd name="T1" fmla="*/ 42 h 318"/>
                <a:gd name="T2" fmla="*/ 83 w 548"/>
                <a:gd name="T3" fmla="*/ 33 h 318"/>
                <a:gd name="T4" fmla="*/ 301 w 548"/>
                <a:gd name="T5" fmla="*/ 263 h 318"/>
                <a:gd name="T6" fmla="*/ 513 w 548"/>
                <a:gd name="T7" fmla="*/ 311 h 318"/>
                <a:gd name="T8" fmla="*/ 536 w 548"/>
                <a:gd name="T9" fmla="*/ 245 h 318"/>
                <a:gd name="T10" fmla="*/ 395 w 548"/>
                <a:gd name="T11" fmla="*/ 173 h 318"/>
                <a:gd name="T12" fmla="*/ 206 w 548"/>
                <a:gd name="T13" fmla="*/ 42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8" h="318">
                  <a:moveTo>
                    <a:pt x="206" y="42"/>
                  </a:moveTo>
                  <a:cubicBezTo>
                    <a:pt x="206" y="42"/>
                    <a:pt x="128" y="0"/>
                    <a:pt x="83" y="33"/>
                  </a:cubicBezTo>
                  <a:cubicBezTo>
                    <a:pt x="0" y="92"/>
                    <a:pt x="141" y="207"/>
                    <a:pt x="301" y="263"/>
                  </a:cubicBezTo>
                  <a:cubicBezTo>
                    <a:pt x="461" y="318"/>
                    <a:pt x="513" y="311"/>
                    <a:pt x="513" y="311"/>
                  </a:cubicBezTo>
                  <a:cubicBezTo>
                    <a:pt x="513" y="311"/>
                    <a:pt x="548" y="301"/>
                    <a:pt x="536" y="245"/>
                  </a:cubicBezTo>
                  <a:cubicBezTo>
                    <a:pt x="536" y="245"/>
                    <a:pt x="443" y="210"/>
                    <a:pt x="395" y="173"/>
                  </a:cubicBezTo>
                  <a:cubicBezTo>
                    <a:pt x="347" y="136"/>
                    <a:pt x="314" y="91"/>
                    <a:pt x="206" y="42"/>
                  </a:cubicBezTo>
                  <a:close/>
                </a:path>
              </a:pathLst>
            </a:custGeom>
            <a:solidFill>
              <a:srgbClr val="F4A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8">
              <a:extLst>
                <a:ext uri="{FF2B5EF4-FFF2-40B4-BE49-F238E27FC236}">
                  <a16:creationId xmlns="" xmlns:a16="http://schemas.microsoft.com/office/drawing/2014/main" id="{EA7B1076-0CE2-4362-AFD8-91740377D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" y="1997"/>
              <a:ext cx="790" cy="480"/>
            </a:xfrm>
            <a:custGeom>
              <a:avLst/>
              <a:gdLst>
                <a:gd name="T0" fmla="*/ 332 w 333"/>
                <a:gd name="T1" fmla="*/ 202 h 202"/>
                <a:gd name="T2" fmla="*/ 148 w 333"/>
                <a:gd name="T3" fmla="*/ 118 h 202"/>
                <a:gd name="T4" fmla="*/ 7 w 333"/>
                <a:gd name="T5" fmla="*/ 27 h 202"/>
                <a:gd name="T6" fmla="*/ 3 w 333"/>
                <a:gd name="T7" fmla="*/ 8 h 202"/>
                <a:gd name="T8" fmla="*/ 25 w 333"/>
                <a:gd name="T9" fmla="*/ 0 h 202"/>
                <a:gd name="T10" fmla="*/ 27 w 333"/>
                <a:gd name="T11" fmla="*/ 3 h 202"/>
                <a:gd name="T12" fmla="*/ 25 w 333"/>
                <a:gd name="T13" fmla="*/ 5 h 202"/>
                <a:gd name="T14" fmla="*/ 7 w 333"/>
                <a:gd name="T15" fmla="*/ 10 h 202"/>
                <a:gd name="T16" fmla="*/ 11 w 333"/>
                <a:gd name="T17" fmla="*/ 25 h 202"/>
                <a:gd name="T18" fmla="*/ 151 w 333"/>
                <a:gd name="T19" fmla="*/ 114 h 202"/>
                <a:gd name="T20" fmla="*/ 333 w 333"/>
                <a:gd name="T21" fmla="*/ 197 h 202"/>
                <a:gd name="T22" fmla="*/ 332 w 333"/>
                <a:gd name="T23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3" h="202">
                  <a:moveTo>
                    <a:pt x="332" y="202"/>
                  </a:moveTo>
                  <a:cubicBezTo>
                    <a:pt x="298" y="194"/>
                    <a:pt x="229" y="163"/>
                    <a:pt x="148" y="118"/>
                  </a:cubicBezTo>
                  <a:cubicBezTo>
                    <a:pt x="88" y="85"/>
                    <a:pt x="18" y="42"/>
                    <a:pt x="7" y="27"/>
                  </a:cubicBezTo>
                  <a:cubicBezTo>
                    <a:pt x="2" y="19"/>
                    <a:pt x="0" y="13"/>
                    <a:pt x="3" y="8"/>
                  </a:cubicBezTo>
                  <a:cubicBezTo>
                    <a:pt x="7" y="1"/>
                    <a:pt x="19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4"/>
                    <a:pt x="26" y="5"/>
                    <a:pt x="25" y="5"/>
                  </a:cubicBezTo>
                  <a:cubicBezTo>
                    <a:pt x="19" y="5"/>
                    <a:pt x="10" y="6"/>
                    <a:pt x="7" y="10"/>
                  </a:cubicBezTo>
                  <a:cubicBezTo>
                    <a:pt x="5" y="14"/>
                    <a:pt x="8" y="20"/>
                    <a:pt x="11" y="25"/>
                  </a:cubicBezTo>
                  <a:cubicBezTo>
                    <a:pt x="20" y="37"/>
                    <a:pt x="78" y="74"/>
                    <a:pt x="151" y="114"/>
                  </a:cubicBezTo>
                  <a:cubicBezTo>
                    <a:pt x="213" y="148"/>
                    <a:pt x="294" y="188"/>
                    <a:pt x="333" y="197"/>
                  </a:cubicBezTo>
                  <a:lnTo>
                    <a:pt x="332" y="202"/>
                  </a:lnTo>
                  <a:close/>
                </a:path>
              </a:pathLst>
            </a:custGeom>
            <a:solidFill>
              <a:srgbClr val="D57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9">
              <a:extLst>
                <a:ext uri="{FF2B5EF4-FFF2-40B4-BE49-F238E27FC236}">
                  <a16:creationId xmlns="" xmlns:a16="http://schemas.microsoft.com/office/drawing/2014/main" id="{483C7F9C-883C-4C08-A98D-D15CFB78D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6" y="2415"/>
              <a:ext cx="135" cy="214"/>
            </a:xfrm>
            <a:custGeom>
              <a:avLst/>
              <a:gdLst>
                <a:gd name="T0" fmla="*/ 28 w 57"/>
                <a:gd name="T1" fmla="*/ 2 h 90"/>
                <a:gd name="T2" fmla="*/ 0 w 57"/>
                <a:gd name="T3" fmla="*/ 80 h 90"/>
                <a:gd name="T4" fmla="*/ 28 w 57"/>
                <a:gd name="T5" fmla="*/ 83 h 90"/>
                <a:gd name="T6" fmla="*/ 49 w 57"/>
                <a:gd name="T7" fmla="*/ 6 h 90"/>
                <a:gd name="T8" fmla="*/ 28 w 57"/>
                <a:gd name="T9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0">
                  <a:moveTo>
                    <a:pt x="28" y="2"/>
                  </a:moveTo>
                  <a:cubicBezTo>
                    <a:pt x="25" y="32"/>
                    <a:pt x="17" y="59"/>
                    <a:pt x="0" y="80"/>
                  </a:cubicBezTo>
                  <a:cubicBezTo>
                    <a:pt x="0" y="80"/>
                    <a:pt x="14" y="90"/>
                    <a:pt x="28" y="83"/>
                  </a:cubicBezTo>
                  <a:cubicBezTo>
                    <a:pt x="38" y="77"/>
                    <a:pt x="57" y="31"/>
                    <a:pt x="49" y="6"/>
                  </a:cubicBezTo>
                  <a:cubicBezTo>
                    <a:pt x="41" y="1"/>
                    <a:pt x="34" y="0"/>
                    <a:pt x="28" y="2"/>
                  </a:cubicBezTo>
                  <a:close/>
                </a:path>
              </a:pathLst>
            </a:custGeom>
            <a:solidFill>
              <a:srgbClr val="D57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0">
              <a:extLst>
                <a:ext uri="{FF2B5EF4-FFF2-40B4-BE49-F238E27FC236}">
                  <a16:creationId xmlns="" xmlns:a16="http://schemas.microsoft.com/office/drawing/2014/main" id="{6E7FE81E-F822-41F8-A254-487B466E8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" y="2453"/>
              <a:ext cx="461" cy="404"/>
            </a:xfrm>
            <a:custGeom>
              <a:avLst/>
              <a:gdLst>
                <a:gd name="T0" fmla="*/ 10 w 194"/>
                <a:gd name="T1" fmla="*/ 167 h 170"/>
                <a:gd name="T2" fmla="*/ 44 w 194"/>
                <a:gd name="T3" fmla="*/ 127 h 170"/>
                <a:gd name="T4" fmla="*/ 49 w 194"/>
                <a:gd name="T5" fmla="*/ 122 h 170"/>
                <a:gd name="T6" fmla="*/ 194 w 194"/>
                <a:gd name="T7" fmla="*/ 51 h 170"/>
                <a:gd name="T8" fmla="*/ 174 w 194"/>
                <a:gd name="T9" fmla="*/ 13 h 170"/>
                <a:gd name="T10" fmla="*/ 139 w 194"/>
                <a:gd name="T11" fmla="*/ 7 h 170"/>
                <a:gd name="T12" fmla="*/ 139 w 194"/>
                <a:gd name="T13" fmla="*/ 7 h 170"/>
                <a:gd name="T14" fmla="*/ 99 w 194"/>
                <a:gd name="T15" fmla="*/ 7 h 170"/>
                <a:gd name="T16" fmla="*/ 76 w 194"/>
                <a:gd name="T17" fmla="*/ 41 h 170"/>
                <a:gd name="T18" fmla="*/ 73 w 194"/>
                <a:gd name="T19" fmla="*/ 47 h 170"/>
                <a:gd name="T20" fmla="*/ 29 w 194"/>
                <a:gd name="T21" fmla="*/ 96 h 170"/>
                <a:gd name="T22" fmla="*/ 26 w 194"/>
                <a:gd name="T23" fmla="*/ 101 h 170"/>
                <a:gd name="T24" fmla="*/ 7 w 194"/>
                <a:gd name="T25" fmla="*/ 138 h 170"/>
                <a:gd name="T26" fmla="*/ 10 w 194"/>
                <a:gd name="T27" fmla="*/ 16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4" h="170">
                  <a:moveTo>
                    <a:pt x="10" y="167"/>
                  </a:moveTo>
                  <a:cubicBezTo>
                    <a:pt x="16" y="170"/>
                    <a:pt x="19" y="152"/>
                    <a:pt x="44" y="127"/>
                  </a:cubicBezTo>
                  <a:cubicBezTo>
                    <a:pt x="46" y="125"/>
                    <a:pt x="48" y="124"/>
                    <a:pt x="49" y="122"/>
                  </a:cubicBezTo>
                  <a:cubicBezTo>
                    <a:pt x="79" y="95"/>
                    <a:pt x="194" y="51"/>
                    <a:pt x="194" y="51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13"/>
                    <a:pt x="155" y="13"/>
                    <a:pt x="139" y="7"/>
                  </a:cubicBezTo>
                  <a:cubicBezTo>
                    <a:pt x="139" y="7"/>
                    <a:pt x="139" y="7"/>
                    <a:pt x="139" y="7"/>
                  </a:cubicBezTo>
                  <a:cubicBezTo>
                    <a:pt x="123" y="0"/>
                    <a:pt x="111" y="0"/>
                    <a:pt x="99" y="7"/>
                  </a:cubicBezTo>
                  <a:cubicBezTo>
                    <a:pt x="84" y="14"/>
                    <a:pt x="82" y="30"/>
                    <a:pt x="76" y="41"/>
                  </a:cubicBezTo>
                  <a:cubicBezTo>
                    <a:pt x="75" y="43"/>
                    <a:pt x="74" y="45"/>
                    <a:pt x="73" y="47"/>
                  </a:cubicBezTo>
                  <a:cubicBezTo>
                    <a:pt x="63" y="60"/>
                    <a:pt x="41" y="79"/>
                    <a:pt x="29" y="96"/>
                  </a:cubicBezTo>
                  <a:cubicBezTo>
                    <a:pt x="28" y="97"/>
                    <a:pt x="27" y="99"/>
                    <a:pt x="26" y="101"/>
                  </a:cubicBezTo>
                  <a:cubicBezTo>
                    <a:pt x="16" y="115"/>
                    <a:pt x="13" y="128"/>
                    <a:pt x="7" y="138"/>
                  </a:cubicBezTo>
                  <a:cubicBezTo>
                    <a:pt x="0" y="149"/>
                    <a:pt x="4" y="164"/>
                    <a:pt x="10" y="1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1">
              <a:extLst>
                <a:ext uri="{FF2B5EF4-FFF2-40B4-BE49-F238E27FC236}">
                  <a16:creationId xmlns="" xmlns:a16="http://schemas.microsoft.com/office/drawing/2014/main" id="{10ECC86D-2394-4816-B7FC-1198E1C585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" y="2453"/>
              <a:ext cx="149" cy="111"/>
            </a:xfrm>
            <a:custGeom>
              <a:avLst/>
              <a:gdLst>
                <a:gd name="T0" fmla="*/ 0 w 63"/>
                <a:gd name="T1" fmla="*/ 41 h 47"/>
                <a:gd name="T2" fmla="*/ 63 w 63"/>
                <a:gd name="T3" fmla="*/ 7 h 47"/>
                <a:gd name="T4" fmla="*/ 63 w 63"/>
                <a:gd name="T5" fmla="*/ 7 h 47"/>
                <a:gd name="T6" fmla="*/ 23 w 63"/>
                <a:gd name="T7" fmla="*/ 7 h 47"/>
                <a:gd name="T8" fmla="*/ 0 w 63"/>
                <a:gd name="T9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7">
                  <a:moveTo>
                    <a:pt x="0" y="41"/>
                  </a:moveTo>
                  <a:cubicBezTo>
                    <a:pt x="38" y="47"/>
                    <a:pt x="56" y="21"/>
                    <a:pt x="63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47" y="0"/>
                    <a:pt x="35" y="0"/>
                    <a:pt x="23" y="7"/>
                  </a:cubicBezTo>
                  <a:cubicBezTo>
                    <a:pt x="8" y="14"/>
                    <a:pt x="6" y="30"/>
                    <a:pt x="0" y="41"/>
                  </a:cubicBezTo>
                  <a:close/>
                </a:path>
              </a:pathLst>
            </a:custGeom>
            <a:solidFill>
              <a:srgbClr val="396C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2">
              <a:extLst>
                <a:ext uri="{FF2B5EF4-FFF2-40B4-BE49-F238E27FC236}">
                  <a16:creationId xmlns="" xmlns:a16="http://schemas.microsoft.com/office/drawing/2014/main" id="{0B0F326E-99B1-45D3-9DEB-DA9D67CB9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" y="2693"/>
              <a:ext cx="105" cy="164"/>
            </a:xfrm>
            <a:custGeom>
              <a:avLst/>
              <a:gdLst>
                <a:gd name="T0" fmla="*/ 10 w 44"/>
                <a:gd name="T1" fmla="*/ 66 h 69"/>
                <a:gd name="T2" fmla="*/ 44 w 44"/>
                <a:gd name="T3" fmla="*/ 26 h 69"/>
                <a:gd name="T4" fmla="*/ 26 w 44"/>
                <a:gd name="T5" fmla="*/ 0 h 69"/>
                <a:gd name="T6" fmla="*/ 7 w 44"/>
                <a:gd name="T7" fmla="*/ 37 h 69"/>
                <a:gd name="T8" fmla="*/ 10 w 44"/>
                <a:gd name="T9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9">
                  <a:moveTo>
                    <a:pt x="10" y="66"/>
                  </a:moveTo>
                  <a:cubicBezTo>
                    <a:pt x="16" y="69"/>
                    <a:pt x="19" y="51"/>
                    <a:pt x="44" y="26"/>
                  </a:cubicBezTo>
                  <a:cubicBezTo>
                    <a:pt x="40" y="14"/>
                    <a:pt x="31" y="5"/>
                    <a:pt x="26" y="0"/>
                  </a:cubicBezTo>
                  <a:cubicBezTo>
                    <a:pt x="16" y="14"/>
                    <a:pt x="13" y="27"/>
                    <a:pt x="7" y="37"/>
                  </a:cubicBezTo>
                  <a:cubicBezTo>
                    <a:pt x="0" y="48"/>
                    <a:pt x="4" y="63"/>
                    <a:pt x="10" y="66"/>
                  </a:cubicBezTo>
                  <a:close/>
                </a:path>
              </a:pathLst>
            </a:custGeom>
            <a:solidFill>
              <a:srgbClr val="396C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">
              <a:extLst>
                <a:ext uri="{FF2B5EF4-FFF2-40B4-BE49-F238E27FC236}">
                  <a16:creationId xmlns="" xmlns:a16="http://schemas.microsoft.com/office/drawing/2014/main" id="{A112441A-A70F-4FCE-B11C-12FA6BC8C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" y="1738"/>
              <a:ext cx="1222" cy="855"/>
            </a:xfrm>
            <a:custGeom>
              <a:avLst/>
              <a:gdLst>
                <a:gd name="T0" fmla="*/ 304 w 515"/>
                <a:gd name="T1" fmla="*/ 52 h 360"/>
                <a:gd name="T2" fmla="*/ 425 w 515"/>
                <a:gd name="T3" fmla="*/ 26 h 360"/>
                <a:gd name="T4" fmla="*/ 240 w 515"/>
                <a:gd name="T5" fmla="*/ 283 h 360"/>
                <a:gd name="T6" fmla="*/ 36 w 515"/>
                <a:gd name="T7" fmla="*/ 359 h 360"/>
                <a:gd name="T8" fmla="*/ 5 w 515"/>
                <a:gd name="T9" fmla="*/ 297 h 360"/>
                <a:gd name="T10" fmla="*/ 134 w 515"/>
                <a:gd name="T11" fmla="*/ 207 h 360"/>
                <a:gd name="T12" fmla="*/ 304 w 515"/>
                <a:gd name="T13" fmla="*/ 5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5" h="360">
                  <a:moveTo>
                    <a:pt x="304" y="52"/>
                  </a:moveTo>
                  <a:cubicBezTo>
                    <a:pt x="304" y="52"/>
                    <a:pt x="376" y="0"/>
                    <a:pt x="425" y="26"/>
                  </a:cubicBezTo>
                  <a:cubicBezTo>
                    <a:pt x="515" y="74"/>
                    <a:pt x="391" y="206"/>
                    <a:pt x="240" y="283"/>
                  </a:cubicBezTo>
                  <a:cubicBezTo>
                    <a:pt x="88" y="360"/>
                    <a:pt x="36" y="359"/>
                    <a:pt x="36" y="359"/>
                  </a:cubicBezTo>
                  <a:cubicBezTo>
                    <a:pt x="36" y="359"/>
                    <a:pt x="0" y="354"/>
                    <a:pt x="5" y="297"/>
                  </a:cubicBezTo>
                  <a:cubicBezTo>
                    <a:pt x="5" y="297"/>
                    <a:pt x="92" y="250"/>
                    <a:pt x="134" y="207"/>
                  </a:cubicBezTo>
                  <a:cubicBezTo>
                    <a:pt x="177" y="164"/>
                    <a:pt x="204" y="115"/>
                    <a:pt x="304" y="52"/>
                  </a:cubicBezTo>
                  <a:close/>
                </a:path>
              </a:pathLst>
            </a:custGeom>
            <a:solidFill>
              <a:srgbClr val="F4A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">
              <a:extLst>
                <a:ext uri="{FF2B5EF4-FFF2-40B4-BE49-F238E27FC236}">
                  <a16:creationId xmlns="" xmlns:a16="http://schemas.microsoft.com/office/drawing/2014/main" id="{4B132F6D-092D-4AFE-A41B-2EF59C612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8" y="1902"/>
              <a:ext cx="724" cy="577"/>
            </a:xfrm>
            <a:custGeom>
              <a:avLst/>
              <a:gdLst>
                <a:gd name="T0" fmla="*/ 2 w 305"/>
                <a:gd name="T1" fmla="*/ 243 h 243"/>
                <a:gd name="T2" fmla="*/ 173 w 305"/>
                <a:gd name="T3" fmla="*/ 135 h 243"/>
                <a:gd name="T4" fmla="*/ 300 w 305"/>
                <a:gd name="T5" fmla="*/ 27 h 243"/>
                <a:gd name="T6" fmla="*/ 302 w 305"/>
                <a:gd name="T7" fmla="*/ 7 h 243"/>
                <a:gd name="T8" fmla="*/ 279 w 305"/>
                <a:gd name="T9" fmla="*/ 2 h 243"/>
                <a:gd name="T10" fmla="*/ 277 w 305"/>
                <a:gd name="T11" fmla="*/ 5 h 243"/>
                <a:gd name="T12" fmla="*/ 280 w 305"/>
                <a:gd name="T13" fmla="*/ 7 h 243"/>
                <a:gd name="T14" fmla="*/ 298 w 305"/>
                <a:gd name="T15" fmla="*/ 10 h 243"/>
                <a:gd name="T16" fmla="*/ 296 w 305"/>
                <a:gd name="T17" fmla="*/ 25 h 243"/>
                <a:gd name="T18" fmla="*/ 170 w 305"/>
                <a:gd name="T19" fmla="*/ 132 h 243"/>
                <a:gd name="T20" fmla="*/ 0 w 305"/>
                <a:gd name="T21" fmla="*/ 239 h 243"/>
                <a:gd name="T22" fmla="*/ 2 w 305"/>
                <a:gd name="T23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5" h="243">
                  <a:moveTo>
                    <a:pt x="2" y="243"/>
                  </a:moveTo>
                  <a:cubicBezTo>
                    <a:pt x="34" y="231"/>
                    <a:pt x="98" y="190"/>
                    <a:pt x="173" y="135"/>
                  </a:cubicBezTo>
                  <a:cubicBezTo>
                    <a:pt x="228" y="94"/>
                    <a:pt x="292" y="43"/>
                    <a:pt x="300" y="27"/>
                  </a:cubicBezTo>
                  <a:cubicBezTo>
                    <a:pt x="305" y="18"/>
                    <a:pt x="305" y="11"/>
                    <a:pt x="302" y="7"/>
                  </a:cubicBezTo>
                  <a:cubicBezTo>
                    <a:pt x="297" y="0"/>
                    <a:pt x="285" y="1"/>
                    <a:pt x="279" y="2"/>
                  </a:cubicBezTo>
                  <a:cubicBezTo>
                    <a:pt x="278" y="2"/>
                    <a:pt x="277" y="3"/>
                    <a:pt x="277" y="5"/>
                  </a:cubicBezTo>
                  <a:cubicBezTo>
                    <a:pt x="277" y="6"/>
                    <a:pt x="279" y="7"/>
                    <a:pt x="280" y="7"/>
                  </a:cubicBezTo>
                  <a:cubicBezTo>
                    <a:pt x="285" y="6"/>
                    <a:pt x="295" y="6"/>
                    <a:pt x="298" y="10"/>
                  </a:cubicBezTo>
                  <a:cubicBezTo>
                    <a:pt x="301" y="13"/>
                    <a:pt x="298" y="20"/>
                    <a:pt x="296" y="25"/>
                  </a:cubicBezTo>
                  <a:cubicBezTo>
                    <a:pt x="289" y="37"/>
                    <a:pt x="236" y="82"/>
                    <a:pt x="170" y="132"/>
                  </a:cubicBezTo>
                  <a:cubicBezTo>
                    <a:pt x="112" y="174"/>
                    <a:pt x="38" y="224"/>
                    <a:pt x="0" y="239"/>
                  </a:cubicBezTo>
                  <a:lnTo>
                    <a:pt x="2" y="243"/>
                  </a:lnTo>
                  <a:close/>
                </a:path>
              </a:pathLst>
            </a:custGeom>
            <a:solidFill>
              <a:srgbClr val="D57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5">
              <a:extLst>
                <a:ext uri="{FF2B5EF4-FFF2-40B4-BE49-F238E27FC236}">
                  <a16:creationId xmlns="" xmlns:a16="http://schemas.microsoft.com/office/drawing/2014/main" id="{370192E1-A31B-4AFE-B5D6-0DC6A07F7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" y="2417"/>
              <a:ext cx="147" cy="207"/>
            </a:xfrm>
            <a:custGeom>
              <a:avLst/>
              <a:gdLst>
                <a:gd name="T0" fmla="*/ 24 w 62"/>
                <a:gd name="T1" fmla="*/ 2 h 87"/>
                <a:gd name="T2" fmla="*/ 62 w 62"/>
                <a:gd name="T3" fmla="*/ 75 h 87"/>
                <a:gd name="T4" fmla="*/ 36 w 62"/>
                <a:gd name="T5" fmla="*/ 81 h 87"/>
                <a:gd name="T6" fmla="*/ 4 w 62"/>
                <a:gd name="T7" fmla="*/ 8 h 87"/>
                <a:gd name="T8" fmla="*/ 24 w 62"/>
                <a:gd name="T9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87">
                  <a:moveTo>
                    <a:pt x="24" y="2"/>
                  </a:moveTo>
                  <a:cubicBezTo>
                    <a:pt x="32" y="31"/>
                    <a:pt x="43" y="56"/>
                    <a:pt x="62" y="75"/>
                  </a:cubicBezTo>
                  <a:cubicBezTo>
                    <a:pt x="62" y="75"/>
                    <a:pt x="50" y="87"/>
                    <a:pt x="36" y="81"/>
                  </a:cubicBezTo>
                  <a:cubicBezTo>
                    <a:pt x="25" y="77"/>
                    <a:pt x="0" y="34"/>
                    <a:pt x="4" y="8"/>
                  </a:cubicBezTo>
                  <a:cubicBezTo>
                    <a:pt x="11" y="2"/>
                    <a:pt x="18" y="0"/>
                    <a:pt x="24" y="2"/>
                  </a:cubicBezTo>
                  <a:close/>
                </a:path>
              </a:pathLst>
            </a:custGeom>
            <a:solidFill>
              <a:srgbClr val="D576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6">
              <a:extLst>
                <a:ext uri="{FF2B5EF4-FFF2-40B4-BE49-F238E27FC236}">
                  <a16:creationId xmlns="" xmlns:a16="http://schemas.microsoft.com/office/drawing/2014/main" id="{8E4BD7C2-961A-46BE-A540-05B83F575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1068"/>
              <a:ext cx="596" cy="983"/>
            </a:xfrm>
            <a:custGeom>
              <a:avLst/>
              <a:gdLst>
                <a:gd name="T0" fmla="*/ 251 w 251"/>
                <a:gd name="T1" fmla="*/ 329 h 414"/>
                <a:gd name="T2" fmla="*/ 245 w 251"/>
                <a:gd name="T3" fmla="*/ 414 h 414"/>
                <a:gd name="T4" fmla="*/ 95 w 251"/>
                <a:gd name="T5" fmla="*/ 387 h 414"/>
                <a:gd name="T6" fmla="*/ 50 w 251"/>
                <a:gd name="T7" fmla="*/ 371 h 414"/>
                <a:gd name="T8" fmla="*/ 2 w 251"/>
                <a:gd name="T9" fmla="*/ 282 h 414"/>
                <a:gd name="T10" fmla="*/ 11 w 251"/>
                <a:gd name="T11" fmla="*/ 226 h 414"/>
                <a:gd name="T12" fmla="*/ 108 w 251"/>
                <a:gd name="T13" fmla="*/ 0 h 414"/>
                <a:gd name="T14" fmla="*/ 179 w 251"/>
                <a:gd name="T15" fmla="*/ 89 h 414"/>
                <a:gd name="T16" fmla="*/ 108 w 251"/>
                <a:gd name="T17" fmla="*/ 273 h 414"/>
                <a:gd name="T18" fmla="*/ 251 w 251"/>
                <a:gd name="T19" fmla="*/ 329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" h="414">
                  <a:moveTo>
                    <a:pt x="251" y="329"/>
                  </a:moveTo>
                  <a:cubicBezTo>
                    <a:pt x="245" y="414"/>
                    <a:pt x="245" y="414"/>
                    <a:pt x="245" y="414"/>
                  </a:cubicBezTo>
                  <a:cubicBezTo>
                    <a:pt x="245" y="414"/>
                    <a:pt x="145" y="400"/>
                    <a:pt x="95" y="387"/>
                  </a:cubicBezTo>
                  <a:cubicBezTo>
                    <a:pt x="81" y="383"/>
                    <a:pt x="65" y="379"/>
                    <a:pt x="50" y="371"/>
                  </a:cubicBezTo>
                  <a:cubicBezTo>
                    <a:pt x="23" y="356"/>
                    <a:pt x="0" y="331"/>
                    <a:pt x="2" y="282"/>
                  </a:cubicBezTo>
                  <a:cubicBezTo>
                    <a:pt x="2" y="266"/>
                    <a:pt x="5" y="248"/>
                    <a:pt x="11" y="226"/>
                  </a:cubicBezTo>
                  <a:cubicBezTo>
                    <a:pt x="47" y="103"/>
                    <a:pt x="108" y="0"/>
                    <a:pt x="108" y="0"/>
                  </a:cubicBezTo>
                  <a:cubicBezTo>
                    <a:pt x="185" y="33"/>
                    <a:pt x="179" y="89"/>
                    <a:pt x="179" y="89"/>
                  </a:cubicBezTo>
                  <a:cubicBezTo>
                    <a:pt x="157" y="148"/>
                    <a:pt x="108" y="273"/>
                    <a:pt x="108" y="273"/>
                  </a:cubicBezTo>
                  <a:cubicBezTo>
                    <a:pt x="136" y="308"/>
                    <a:pt x="251" y="329"/>
                    <a:pt x="251" y="329"/>
                  </a:cubicBezTo>
                  <a:close/>
                </a:path>
              </a:pathLst>
            </a:custGeom>
            <a:solidFill>
              <a:srgbClr val="396C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7">
              <a:extLst>
                <a:ext uri="{FF2B5EF4-FFF2-40B4-BE49-F238E27FC236}">
                  <a16:creationId xmlns="" xmlns:a16="http://schemas.microsoft.com/office/drawing/2014/main" id="{E0E81227-D2A9-4A97-80BF-21EFA55C7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7" y="1667"/>
              <a:ext cx="91" cy="57"/>
            </a:xfrm>
            <a:custGeom>
              <a:avLst/>
              <a:gdLst>
                <a:gd name="T0" fmla="*/ 36 w 38"/>
                <a:gd name="T1" fmla="*/ 24 h 24"/>
                <a:gd name="T2" fmla="*/ 34 w 38"/>
                <a:gd name="T3" fmla="*/ 23 h 24"/>
                <a:gd name="T4" fmla="*/ 2 w 38"/>
                <a:gd name="T5" fmla="*/ 13 h 24"/>
                <a:gd name="T6" fmla="*/ 0 w 38"/>
                <a:gd name="T7" fmla="*/ 9 h 24"/>
                <a:gd name="T8" fmla="*/ 3 w 38"/>
                <a:gd name="T9" fmla="*/ 7 h 24"/>
                <a:gd name="T10" fmla="*/ 31 w 38"/>
                <a:gd name="T11" fmla="*/ 16 h 24"/>
                <a:gd name="T12" fmla="*/ 24 w 38"/>
                <a:gd name="T13" fmla="*/ 5 h 24"/>
                <a:gd name="T14" fmla="*/ 24 w 38"/>
                <a:gd name="T15" fmla="*/ 1 h 24"/>
                <a:gd name="T16" fmla="*/ 28 w 38"/>
                <a:gd name="T17" fmla="*/ 1 h 24"/>
                <a:gd name="T18" fmla="*/ 38 w 38"/>
                <a:gd name="T19" fmla="*/ 21 h 24"/>
                <a:gd name="T20" fmla="*/ 37 w 38"/>
                <a:gd name="T21" fmla="*/ 23 h 24"/>
                <a:gd name="T22" fmla="*/ 36 w 38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4">
                  <a:moveTo>
                    <a:pt x="36" y="24"/>
                  </a:moveTo>
                  <a:cubicBezTo>
                    <a:pt x="35" y="24"/>
                    <a:pt x="35" y="24"/>
                    <a:pt x="34" y="23"/>
                  </a:cubicBezTo>
                  <a:cubicBezTo>
                    <a:pt x="26" y="18"/>
                    <a:pt x="2" y="13"/>
                    <a:pt x="2" y="13"/>
                  </a:cubicBezTo>
                  <a:cubicBezTo>
                    <a:pt x="1" y="12"/>
                    <a:pt x="0" y="11"/>
                    <a:pt x="0" y="9"/>
                  </a:cubicBezTo>
                  <a:cubicBezTo>
                    <a:pt x="0" y="8"/>
                    <a:pt x="2" y="7"/>
                    <a:pt x="3" y="7"/>
                  </a:cubicBezTo>
                  <a:cubicBezTo>
                    <a:pt x="4" y="8"/>
                    <a:pt x="20" y="12"/>
                    <a:pt x="31" y="16"/>
                  </a:cubicBezTo>
                  <a:cubicBezTo>
                    <a:pt x="30" y="13"/>
                    <a:pt x="27" y="9"/>
                    <a:pt x="24" y="5"/>
                  </a:cubicBezTo>
                  <a:cubicBezTo>
                    <a:pt x="23" y="4"/>
                    <a:pt x="23" y="2"/>
                    <a:pt x="24" y="1"/>
                  </a:cubicBezTo>
                  <a:cubicBezTo>
                    <a:pt x="25" y="0"/>
                    <a:pt x="27" y="0"/>
                    <a:pt x="28" y="1"/>
                  </a:cubicBezTo>
                  <a:cubicBezTo>
                    <a:pt x="34" y="8"/>
                    <a:pt x="37" y="15"/>
                    <a:pt x="38" y="21"/>
                  </a:cubicBezTo>
                  <a:cubicBezTo>
                    <a:pt x="38" y="22"/>
                    <a:pt x="38" y="23"/>
                    <a:pt x="37" y="23"/>
                  </a:cubicBezTo>
                  <a:cubicBezTo>
                    <a:pt x="37" y="24"/>
                    <a:pt x="36" y="24"/>
                    <a:pt x="36" y="24"/>
                  </a:cubicBezTo>
                  <a:close/>
                </a:path>
              </a:pathLst>
            </a:custGeom>
            <a:solidFill>
              <a:srgbClr val="1E4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8">
              <a:extLst>
                <a:ext uri="{FF2B5EF4-FFF2-40B4-BE49-F238E27FC236}">
                  <a16:creationId xmlns="" xmlns:a16="http://schemas.microsoft.com/office/drawing/2014/main" id="{8B85C00C-636A-4C8A-A4F4-13E235F6C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1738"/>
              <a:ext cx="145" cy="211"/>
            </a:xfrm>
            <a:custGeom>
              <a:avLst/>
              <a:gdLst>
                <a:gd name="T0" fmla="*/ 50 w 61"/>
                <a:gd name="T1" fmla="*/ 89 h 89"/>
                <a:gd name="T2" fmla="*/ 2 w 61"/>
                <a:gd name="T3" fmla="*/ 0 h 89"/>
                <a:gd name="T4" fmla="*/ 50 w 61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89">
                  <a:moveTo>
                    <a:pt x="50" y="89"/>
                  </a:moveTo>
                  <a:cubicBezTo>
                    <a:pt x="23" y="74"/>
                    <a:pt x="0" y="49"/>
                    <a:pt x="2" y="0"/>
                  </a:cubicBezTo>
                  <a:cubicBezTo>
                    <a:pt x="23" y="11"/>
                    <a:pt x="61" y="38"/>
                    <a:pt x="50" y="89"/>
                  </a:cubicBezTo>
                  <a:close/>
                </a:path>
              </a:pathLst>
            </a:custGeom>
            <a:solidFill>
              <a:srgbClr val="1E4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9">
              <a:extLst>
                <a:ext uri="{FF2B5EF4-FFF2-40B4-BE49-F238E27FC236}">
                  <a16:creationId xmlns="" xmlns:a16="http://schemas.microsoft.com/office/drawing/2014/main" id="{BCD9E6A0-C047-483D-BA5F-2960AABD8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6" y="1294"/>
              <a:ext cx="204" cy="525"/>
            </a:xfrm>
            <a:custGeom>
              <a:avLst/>
              <a:gdLst>
                <a:gd name="T0" fmla="*/ 83 w 86"/>
                <a:gd name="T1" fmla="*/ 221 h 221"/>
                <a:gd name="T2" fmla="*/ 82 w 86"/>
                <a:gd name="T3" fmla="*/ 221 h 221"/>
                <a:gd name="T4" fmla="*/ 1 w 86"/>
                <a:gd name="T5" fmla="*/ 180 h 221"/>
                <a:gd name="T6" fmla="*/ 0 w 86"/>
                <a:gd name="T7" fmla="*/ 177 h 221"/>
                <a:gd name="T8" fmla="*/ 71 w 86"/>
                <a:gd name="T9" fmla="*/ 2 h 221"/>
                <a:gd name="T10" fmla="*/ 74 w 86"/>
                <a:gd name="T11" fmla="*/ 0 h 221"/>
                <a:gd name="T12" fmla="*/ 76 w 86"/>
                <a:gd name="T13" fmla="*/ 4 h 221"/>
                <a:gd name="T14" fmla="*/ 6 w 86"/>
                <a:gd name="T15" fmla="*/ 178 h 221"/>
                <a:gd name="T16" fmla="*/ 84 w 86"/>
                <a:gd name="T17" fmla="*/ 216 h 221"/>
                <a:gd name="T18" fmla="*/ 86 w 86"/>
                <a:gd name="T19" fmla="*/ 219 h 221"/>
                <a:gd name="T20" fmla="*/ 83 w 86"/>
                <a:gd name="T21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221">
                  <a:moveTo>
                    <a:pt x="83" y="221"/>
                  </a:moveTo>
                  <a:cubicBezTo>
                    <a:pt x="82" y="221"/>
                    <a:pt x="82" y="221"/>
                    <a:pt x="82" y="221"/>
                  </a:cubicBezTo>
                  <a:cubicBezTo>
                    <a:pt x="32" y="208"/>
                    <a:pt x="2" y="181"/>
                    <a:pt x="1" y="180"/>
                  </a:cubicBezTo>
                  <a:cubicBezTo>
                    <a:pt x="0" y="179"/>
                    <a:pt x="0" y="178"/>
                    <a:pt x="0" y="177"/>
                  </a:cubicBezTo>
                  <a:cubicBezTo>
                    <a:pt x="36" y="107"/>
                    <a:pt x="58" y="52"/>
                    <a:pt x="71" y="2"/>
                  </a:cubicBezTo>
                  <a:cubicBezTo>
                    <a:pt x="71" y="1"/>
                    <a:pt x="73" y="0"/>
                    <a:pt x="74" y="0"/>
                  </a:cubicBezTo>
                  <a:cubicBezTo>
                    <a:pt x="76" y="1"/>
                    <a:pt x="77" y="2"/>
                    <a:pt x="76" y="4"/>
                  </a:cubicBezTo>
                  <a:cubicBezTo>
                    <a:pt x="63" y="53"/>
                    <a:pt x="41" y="108"/>
                    <a:pt x="6" y="178"/>
                  </a:cubicBezTo>
                  <a:cubicBezTo>
                    <a:pt x="13" y="183"/>
                    <a:pt x="41" y="205"/>
                    <a:pt x="84" y="216"/>
                  </a:cubicBezTo>
                  <a:cubicBezTo>
                    <a:pt x="85" y="216"/>
                    <a:pt x="86" y="218"/>
                    <a:pt x="86" y="219"/>
                  </a:cubicBezTo>
                  <a:cubicBezTo>
                    <a:pt x="85" y="220"/>
                    <a:pt x="84" y="221"/>
                    <a:pt x="83" y="221"/>
                  </a:cubicBezTo>
                  <a:close/>
                </a:path>
              </a:pathLst>
            </a:custGeom>
            <a:solidFill>
              <a:srgbClr val="1E4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0">
              <a:extLst>
                <a:ext uri="{FF2B5EF4-FFF2-40B4-BE49-F238E27FC236}">
                  <a16:creationId xmlns="" xmlns:a16="http://schemas.microsoft.com/office/drawing/2014/main" id="{F17B0B72-8501-481B-9D9D-1905C857D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" y="1325"/>
              <a:ext cx="57" cy="66"/>
            </a:xfrm>
            <a:custGeom>
              <a:avLst/>
              <a:gdLst>
                <a:gd name="T0" fmla="*/ 3 w 24"/>
                <a:gd name="T1" fmla="*/ 28 h 28"/>
                <a:gd name="T2" fmla="*/ 1 w 24"/>
                <a:gd name="T3" fmla="*/ 28 h 28"/>
                <a:gd name="T4" fmla="*/ 1 w 24"/>
                <a:gd name="T5" fmla="*/ 24 h 28"/>
                <a:gd name="T6" fmla="*/ 19 w 24"/>
                <a:gd name="T7" fmla="*/ 1 h 28"/>
                <a:gd name="T8" fmla="*/ 23 w 24"/>
                <a:gd name="T9" fmla="*/ 1 h 28"/>
                <a:gd name="T10" fmla="*/ 24 w 24"/>
                <a:gd name="T11" fmla="*/ 4 h 28"/>
                <a:gd name="T12" fmla="*/ 5 w 24"/>
                <a:gd name="T13" fmla="*/ 27 h 28"/>
                <a:gd name="T14" fmla="*/ 3 w 24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8">
                  <a:moveTo>
                    <a:pt x="3" y="28"/>
                  </a:moveTo>
                  <a:cubicBezTo>
                    <a:pt x="2" y="28"/>
                    <a:pt x="2" y="28"/>
                    <a:pt x="1" y="28"/>
                  </a:cubicBezTo>
                  <a:cubicBezTo>
                    <a:pt x="0" y="27"/>
                    <a:pt x="0" y="25"/>
                    <a:pt x="1" y="24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24" y="1"/>
                    <a:pt x="24" y="3"/>
                    <a:pt x="24" y="4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8"/>
                    <a:pt x="4" y="28"/>
                    <a:pt x="3" y="28"/>
                  </a:cubicBezTo>
                  <a:close/>
                </a:path>
              </a:pathLst>
            </a:custGeom>
            <a:solidFill>
              <a:srgbClr val="1E45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1">
              <a:extLst>
                <a:ext uri="{FF2B5EF4-FFF2-40B4-BE49-F238E27FC236}">
                  <a16:creationId xmlns="" xmlns:a16="http://schemas.microsoft.com/office/drawing/2014/main" id="{E4788487-64E3-4520-9192-2C61D07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" y="1971"/>
              <a:ext cx="817" cy="1413"/>
            </a:xfrm>
            <a:custGeom>
              <a:avLst/>
              <a:gdLst>
                <a:gd name="T0" fmla="*/ 3 w 344"/>
                <a:gd name="T1" fmla="*/ 170 h 595"/>
                <a:gd name="T2" fmla="*/ 2 w 344"/>
                <a:gd name="T3" fmla="*/ 121 h 595"/>
                <a:gd name="T4" fmla="*/ 84 w 344"/>
                <a:gd name="T5" fmla="*/ 19 h 595"/>
                <a:gd name="T6" fmla="*/ 224 w 344"/>
                <a:gd name="T7" fmla="*/ 16 h 595"/>
                <a:gd name="T8" fmla="*/ 235 w 344"/>
                <a:gd name="T9" fmla="*/ 20 h 595"/>
                <a:gd name="T10" fmla="*/ 311 w 344"/>
                <a:gd name="T11" fmla="*/ 387 h 595"/>
                <a:gd name="T12" fmla="*/ 241 w 344"/>
                <a:gd name="T13" fmla="*/ 586 h 595"/>
                <a:gd name="T14" fmla="*/ 156 w 344"/>
                <a:gd name="T15" fmla="*/ 591 h 595"/>
                <a:gd name="T16" fmla="*/ 138 w 344"/>
                <a:gd name="T17" fmla="*/ 590 h 595"/>
                <a:gd name="T18" fmla="*/ 44 w 344"/>
                <a:gd name="T19" fmla="*/ 568 h 595"/>
                <a:gd name="T20" fmla="*/ 3 w 344"/>
                <a:gd name="T21" fmla="*/ 17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4" h="595">
                  <a:moveTo>
                    <a:pt x="3" y="170"/>
                  </a:moveTo>
                  <a:cubicBezTo>
                    <a:pt x="3" y="170"/>
                    <a:pt x="0" y="150"/>
                    <a:pt x="2" y="121"/>
                  </a:cubicBezTo>
                  <a:cubicBezTo>
                    <a:pt x="6" y="73"/>
                    <a:pt x="38" y="32"/>
                    <a:pt x="84" y="19"/>
                  </a:cubicBezTo>
                  <a:cubicBezTo>
                    <a:pt x="122" y="7"/>
                    <a:pt x="172" y="0"/>
                    <a:pt x="224" y="16"/>
                  </a:cubicBezTo>
                  <a:cubicBezTo>
                    <a:pt x="227" y="17"/>
                    <a:pt x="231" y="18"/>
                    <a:pt x="235" y="20"/>
                  </a:cubicBezTo>
                  <a:cubicBezTo>
                    <a:pt x="344" y="60"/>
                    <a:pt x="328" y="269"/>
                    <a:pt x="311" y="387"/>
                  </a:cubicBezTo>
                  <a:cubicBezTo>
                    <a:pt x="293" y="504"/>
                    <a:pt x="291" y="575"/>
                    <a:pt x="241" y="586"/>
                  </a:cubicBezTo>
                  <a:cubicBezTo>
                    <a:pt x="219" y="591"/>
                    <a:pt x="185" y="592"/>
                    <a:pt x="156" y="591"/>
                  </a:cubicBezTo>
                  <a:cubicBezTo>
                    <a:pt x="149" y="590"/>
                    <a:pt x="144" y="590"/>
                    <a:pt x="138" y="590"/>
                  </a:cubicBezTo>
                  <a:cubicBezTo>
                    <a:pt x="138" y="590"/>
                    <a:pt x="76" y="595"/>
                    <a:pt x="44" y="568"/>
                  </a:cubicBezTo>
                  <a:cubicBezTo>
                    <a:pt x="12" y="541"/>
                    <a:pt x="3" y="170"/>
                    <a:pt x="3" y="170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2">
              <a:extLst>
                <a:ext uri="{FF2B5EF4-FFF2-40B4-BE49-F238E27FC236}">
                  <a16:creationId xmlns="" xmlns:a16="http://schemas.microsoft.com/office/drawing/2014/main" id="{D34F4B5B-0001-466A-B1C0-EAB59E688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4" y="2009"/>
              <a:ext cx="451" cy="1368"/>
            </a:xfrm>
            <a:custGeom>
              <a:avLst/>
              <a:gdLst>
                <a:gd name="T0" fmla="*/ 2 w 190"/>
                <a:gd name="T1" fmla="*/ 575 h 576"/>
                <a:gd name="T2" fmla="*/ 87 w 190"/>
                <a:gd name="T3" fmla="*/ 570 h 576"/>
                <a:gd name="T4" fmla="*/ 157 w 190"/>
                <a:gd name="T5" fmla="*/ 371 h 576"/>
                <a:gd name="T6" fmla="*/ 81 w 190"/>
                <a:gd name="T7" fmla="*/ 4 h 576"/>
                <a:gd name="T8" fmla="*/ 70 w 190"/>
                <a:gd name="T9" fmla="*/ 0 h 576"/>
                <a:gd name="T10" fmla="*/ 25 w 190"/>
                <a:gd name="T11" fmla="*/ 44 h 576"/>
                <a:gd name="T12" fmla="*/ 2 w 190"/>
                <a:gd name="T13" fmla="*/ 575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576">
                  <a:moveTo>
                    <a:pt x="2" y="575"/>
                  </a:moveTo>
                  <a:cubicBezTo>
                    <a:pt x="31" y="576"/>
                    <a:pt x="65" y="575"/>
                    <a:pt x="87" y="570"/>
                  </a:cubicBezTo>
                  <a:cubicBezTo>
                    <a:pt x="137" y="559"/>
                    <a:pt x="139" y="488"/>
                    <a:pt x="157" y="371"/>
                  </a:cubicBezTo>
                  <a:cubicBezTo>
                    <a:pt x="174" y="253"/>
                    <a:pt x="190" y="44"/>
                    <a:pt x="81" y="4"/>
                  </a:cubicBezTo>
                  <a:cubicBezTo>
                    <a:pt x="77" y="2"/>
                    <a:pt x="73" y="1"/>
                    <a:pt x="70" y="0"/>
                  </a:cubicBezTo>
                  <a:cubicBezTo>
                    <a:pt x="51" y="4"/>
                    <a:pt x="34" y="17"/>
                    <a:pt x="25" y="44"/>
                  </a:cubicBezTo>
                  <a:cubicBezTo>
                    <a:pt x="0" y="118"/>
                    <a:pt x="39" y="374"/>
                    <a:pt x="2" y="575"/>
                  </a:cubicBezTo>
                  <a:close/>
                </a:path>
              </a:pathLst>
            </a:custGeom>
            <a:solidFill>
              <a:srgbClr val="E05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3">
              <a:extLst>
                <a:ext uri="{FF2B5EF4-FFF2-40B4-BE49-F238E27FC236}">
                  <a16:creationId xmlns="" xmlns:a16="http://schemas.microsoft.com/office/drawing/2014/main" id="{4118E1C5-518E-4CBD-BB49-F8896C7AC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8" y="2598"/>
              <a:ext cx="308" cy="729"/>
            </a:xfrm>
            <a:custGeom>
              <a:avLst/>
              <a:gdLst>
                <a:gd name="T0" fmla="*/ 36 w 130"/>
                <a:gd name="T1" fmla="*/ 307 h 307"/>
                <a:gd name="T2" fmla="*/ 88 w 130"/>
                <a:gd name="T3" fmla="*/ 280 h 307"/>
                <a:gd name="T4" fmla="*/ 130 w 130"/>
                <a:gd name="T5" fmla="*/ 2 h 307"/>
                <a:gd name="T6" fmla="*/ 128 w 130"/>
                <a:gd name="T7" fmla="*/ 0 h 307"/>
                <a:gd name="T8" fmla="*/ 125 w 130"/>
                <a:gd name="T9" fmla="*/ 2 h 307"/>
                <a:gd name="T10" fmla="*/ 84 w 130"/>
                <a:gd name="T11" fmla="*/ 278 h 307"/>
                <a:gd name="T12" fmla="*/ 35 w 130"/>
                <a:gd name="T13" fmla="*/ 303 h 307"/>
                <a:gd name="T14" fmla="*/ 4 w 130"/>
                <a:gd name="T15" fmla="*/ 297 h 307"/>
                <a:gd name="T16" fmla="*/ 1 w 130"/>
                <a:gd name="T17" fmla="*/ 298 h 307"/>
                <a:gd name="T18" fmla="*/ 2 w 130"/>
                <a:gd name="T19" fmla="*/ 301 h 307"/>
                <a:gd name="T20" fmla="*/ 34 w 130"/>
                <a:gd name="T21" fmla="*/ 307 h 307"/>
                <a:gd name="T22" fmla="*/ 36 w 130"/>
                <a:gd name="T2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307">
                  <a:moveTo>
                    <a:pt x="36" y="307"/>
                  </a:moveTo>
                  <a:cubicBezTo>
                    <a:pt x="59" y="307"/>
                    <a:pt x="77" y="298"/>
                    <a:pt x="88" y="280"/>
                  </a:cubicBezTo>
                  <a:cubicBezTo>
                    <a:pt x="105" y="252"/>
                    <a:pt x="129" y="12"/>
                    <a:pt x="130" y="2"/>
                  </a:cubicBezTo>
                  <a:cubicBezTo>
                    <a:pt x="130" y="1"/>
                    <a:pt x="129" y="0"/>
                    <a:pt x="128" y="0"/>
                  </a:cubicBezTo>
                  <a:cubicBezTo>
                    <a:pt x="127" y="0"/>
                    <a:pt x="126" y="1"/>
                    <a:pt x="125" y="2"/>
                  </a:cubicBezTo>
                  <a:cubicBezTo>
                    <a:pt x="125" y="4"/>
                    <a:pt x="100" y="251"/>
                    <a:pt x="84" y="278"/>
                  </a:cubicBezTo>
                  <a:cubicBezTo>
                    <a:pt x="73" y="295"/>
                    <a:pt x="57" y="303"/>
                    <a:pt x="35" y="303"/>
                  </a:cubicBezTo>
                  <a:cubicBezTo>
                    <a:pt x="18" y="302"/>
                    <a:pt x="4" y="297"/>
                    <a:pt x="4" y="297"/>
                  </a:cubicBezTo>
                  <a:cubicBezTo>
                    <a:pt x="2" y="296"/>
                    <a:pt x="1" y="297"/>
                    <a:pt x="1" y="298"/>
                  </a:cubicBezTo>
                  <a:cubicBezTo>
                    <a:pt x="0" y="299"/>
                    <a:pt x="1" y="300"/>
                    <a:pt x="2" y="301"/>
                  </a:cubicBezTo>
                  <a:cubicBezTo>
                    <a:pt x="2" y="301"/>
                    <a:pt x="17" y="307"/>
                    <a:pt x="34" y="307"/>
                  </a:cubicBezTo>
                  <a:cubicBezTo>
                    <a:pt x="35" y="307"/>
                    <a:pt x="36" y="307"/>
                    <a:pt x="36" y="307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4">
              <a:extLst>
                <a:ext uri="{FF2B5EF4-FFF2-40B4-BE49-F238E27FC236}">
                  <a16:creationId xmlns="" xmlns:a16="http://schemas.microsoft.com/office/drawing/2014/main" id="{335183D5-BDF6-48A5-98BB-EDEF99059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6" y="2056"/>
              <a:ext cx="212" cy="119"/>
            </a:xfrm>
            <a:custGeom>
              <a:avLst/>
              <a:gdLst>
                <a:gd name="T0" fmla="*/ 2 w 89"/>
                <a:gd name="T1" fmla="*/ 50 h 50"/>
                <a:gd name="T2" fmla="*/ 5 w 89"/>
                <a:gd name="T3" fmla="*/ 48 h 50"/>
                <a:gd name="T4" fmla="*/ 22 w 89"/>
                <a:gd name="T5" fmla="*/ 13 h 50"/>
                <a:gd name="T6" fmla="*/ 49 w 89"/>
                <a:gd name="T7" fmla="*/ 8 h 50"/>
                <a:gd name="T8" fmla="*/ 84 w 89"/>
                <a:gd name="T9" fmla="*/ 48 h 50"/>
                <a:gd name="T10" fmla="*/ 87 w 89"/>
                <a:gd name="T11" fmla="*/ 50 h 50"/>
                <a:gd name="T12" fmla="*/ 88 w 89"/>
                <a:gd name="T13" fmla="*/ 47 h 50"/>
                <a:gd name="T14" fmla="*/ 51 w 89"/>
                <a:gd name="T15" fmla="*/ 3 h 50"/>
                <a:gd name="T16" fmla="*/ 19 w 89"/>
                <a:gd name="T17" fmla="*/ 10 h 50"/>
                <a:gd name="T18" fmla="*/ 0 w 89"/>
                <a:gd name="T19" fmla="*/ 48 h 50"/>
                <a:gd name="T20" fmla="*/ 2 w 89"/>
                <a:gd name="T2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50">
                  <a:moveTo>
                    <a:pt x="2" y="50"/>
                  </a:moveTo>
                  <a:cubicBezTo>
                    <a:pt x="4" y="50"/>
                    <a:pt x="5" y="49"/>
                    <a:pt x="5" y="48"/>
                  </a:cubicBezTo>
                  <a:cubicBezTo>
                    <a:pt x="5" y="40"/>
                    <a:pt x="10" y="23"/>
                    <a:pt x="22" y="13"/>
                  </a:cubicBezTo>
                  <a:cubicBezTo>
                    <a:pt x="30" y="7"/>
                    <a:pt x="39" y="5"/>
                    <a:pt x="49" y="8"/>
                  </a:cubicBezTo>
                  <a:cubicBezTo>
                    <a:pt x="76" y="14"/>
                    <a:pt x="84" y="48"/>
                    <a:pt x="84" y="48"/>
                  </a:cubicBezTo>
                  <a:cubicBezTo>
                    <a:pt x="84" y="49"/>
                    <a:pt x="85" y="50"/>
                    <a:pt x="87" y="50"/>
                  </a:cubicBezTo>
                  <a:cubicBezTo>
                    <a:pt x="88" y="50"/>
                    <a:pt x="89" y="48"/>
                    <a:pt x="88" y="47"/>
                  </a:cubicBezTo>
                  <a:cubicBezTo>
                    <a:pt x="88" y="46"/>
                    <a:pt x="80" y="10"/>
                    <a:pt x="51" y="3"/>
                  </a:cubicBezTo>
                  <a:cubicBezTo>
                    <a:pt x="39" y="0"/>
                    <a:pt x="28" y="3"/>
                    <a:pt x="19" y="10"/>
                  </a:cubicBezTo>
                  <a:cubicBezTo>
                    <a:pt x="6" y="20"/>
                    <a:pt x="0" y="38"/>
                    <a:pt x="0" y="48"/>
                  </a:cubicBezTo>
                  <a:cubicBezTo>
                    <a:pt x="0" y="49"/>
                    <a:pt x="1" y="50"/>
                    <a:pt x="2" y="50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5">
              <a:extLst>
                <a:ext uri="{FF2B5EF4-FFF2-40B4-BE49-F238E27FC236}">
                  <a16:creationId xmlns="" xmlns:a16="http://schemas.microsoft.com/office/drawing/2014/main" id="{548CFE6B-357B-4D17-8B43-362BE59F3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2113"/>
              <a:ext cx="160" cy="223"/>
            </a:xfrm>
            <a:custGeom>
              <a:avLst/>
              <a:gdLst>
                <a:gd name="T0" fmla="*/ 3 w 67"/>
                <a:gd name="T1" fmla="*/ 40 h 94"/>
                <a:gd name="T2" fmla="*/ 35 w 67"/>
                <a:gd name="T3" fmla="*/ 3 h 94"/>
                <a:gd name="T4" fmla="*/ 40 w 67"/>
                <a:gd name="T5" fmla="*/ 81 h 94"/>
                <a:gd name="T6" fmla="*/ 3 w 67"/>
                <a:gd name="T7" fmla="*/ 4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94">
                  <a:moveTo>
                    <a:pt x="3" y="40"/>
                  </a:moveTo>
                  <a:cubicBezTo>
                    <a:pt x="3" y="40"/>
                    <a:pt x="5" y="0"/>
                    <a:pt x="35" y="3"/>
                  </a:cubicBezTo>
                  <a:cubicBezTo>
                    <a:pt x="66" y="6"/>
                    <a:pt x="67" y="72"/>
                    <a:pt x="40" y="81"/>
                  </a:cubicBezTo>
                  <a:cubicBezTo>
                    <a:pt x="0" y="94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B11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6">
              <a:extLst>
                <a:ext uri="{FF2B5EF4-FFF2-40B4-BE49-F238E27FC236}">
                  <a16:creationId xmlns="" xmlns:a16="http://schemas.microsoft.com/office/drawing/2014/main" id="{A4E464FB-2089-4FCE-9976-D0E8A15A7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7" y="2073"/>
              <a:ext cx="876" cy="157"/>
            </a:xfrm>
            <a:custGeom>
              <a:avLst/>
              <a:gdLst>
                <a:gd name="T0" fmla="*/ 28 w 369"/>
                <a:gd name="T1" fmla="*/ 66 h 66"/>
                <a:gd name="T2" fmla="*/ 6 w 369"/>
                <a:gd name="T3" fmla="*/ 23 h 66"/>
                <a:gd name="T4" fmla="*/ 20 w 369"/>
                <a:gd name="T5" fmla="*/ 0 h 66"/>
                <a:gd name="T6" fmla="*/ 369 w 369"/>
                <a:gd name="T7" fmla="*/ 4 h 66"/>
                <a:gd name="T8" fmla="*/ 358 w 369"/>
                <a:gd name="T9" fmla="*/ 58 h 66"/>
                <a:gd name="T10" fmla="*/ 28 w 369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66">
                  <a:moveTo>
                    <a:pt x="28" y="66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0" y="13"/>
                    <a:pt x="8" y="0"/>
                    <a:pt x="20" y="0"/>
                  </a:cubicBezTo>
                  <a:cubicBezTo>
                    <a:pt x="369" y="4"/>
                    <a:pt x="369" y="4"/>
                    <a:pt x="369" y="4"/>
                  </a:cubicBezTo>
                  <a:cubicBezTo>
                    <a:pt x="358" y="58"/>
                    <a:pt x="358" y="58"/>
                    <a:pt x="358" y="58"/>
                  </a:cubicBezTo>
                  <a:lnTo>
                    <a:pt x="28" y="66"/>
                  </a:ln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7">
              <a:extLst>
                <a:ext uri="{FF2B5EF4-FFF2-40B4-BE49-F238E27FC236}">
                  <a16:creationId xmlns="" xmlns:a16="http://schemas.microsoft.com/office/drawing/2014/main" id="{E9089CC8-9513-4FD3-92FB-FCD479A64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679"/>
              <a:ext cx="862" cy="522"/>
            </a:xfrm>
            <a:custGeom>
              <a:avLst/>
              <a:gdLst>
                <a:gd name="T0" fmla="*/ 325 w 363"/>
                <a:gd name="T1" fmla="*/ 220 h 220"/>
                <a:gd name="T2" fmla="*/ 13 w 363"/>
                <a:gd name="T3" fmla="*/ 220 h 220"/>
                <a:gd name="T4" fmla="*/ 1 w 363"/>
                <a:gd name="T5" fmla="*/ 206 h 220"/>
                <a:gd name="T6" fmla="*/ 22 w 363"/>
                <a:gd name="T7" fmla="*/ 13 h 220"/>
                <a:gd name="T8" fmla="*/ 37 w 363"/>
                <a:gd name="T9" fmla="*/ 0 h 220"/>
                <a:gd name="T10" fmla="*/ 350 w 363"/>
                <a:gd name="T11" fmla="*/ 0 h 220"/>
                <a:gd name="T12" fmla="*/ 362 w 363"/>
                <a:gd name="T13" fmla="*/ 13 h 220"/>
                <a:gd name="T14" fmla="*/ 341 w 363"/>
                <a:gd name="T15" fmla="*/ 206 h 220"/>
                <a:gd name="T16" fmla="*/ 325 w 363"/>
                <a:gd name="T1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220">
                  <a:moveTo>
                    <a:pt x="325" y="220"/>
                  </a:moveTo>
                  <a:cubicBezTo>
                    <a:pt x="13" y="220"/>
                    <a:pt x="13" y="220"/>
                    <a:pt x="13" y="220"/>
                  </a:cubicBezTo>
                  <a:cubicBezTo>
                    <a:pt x="6" y="220"/>
                    <a:pt x="0" y="214"/>
                    <a:pt x="1" y="206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6"/>
                    <a:pt x="30" y="0"/>
                    <a:pt x="37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57" y="0"/>
                    <a:pt x="363" y="6"/>
                    <a:pt x="362" y="13"/>
                  </a:cubicBezTo>
                  <a:cubicBezTo>
                    <a:pt x="341" y="206"/>
                    <a:pt x="341" y="206"/>
                    <a:pt x="341" y="206"/>
                  </a:cubicBezTo>
                  <a:cubicBezTo>
                    <a:pt x="340" y="214"/>
                    <a:pt x="333" y="220"/>
                    <a:pt x="325" y="220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8">
              <a:extLst>
                <a:ext uri="{FF2B5EF4-FFF2-40B4-BE49-F238E27FC236}">
                  <a16:creationId xmlns="" xmlns:a16="http://schemas.microsoft.com/office/drawing/2014/main" id="{E6C3FDF6-CB24-4DEC-AC65-7FA39425F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1" y="1821"/>
              <a:ext cx="133" cy="116"/>
            </a:xfrm>
            <a:custGeom>
              <a:avLst/>
              <a:gdLst>
                <a:gd name="T0" fmla="*/ 53 w 56"/>
                <a:gd name="T1" fmla="*/ 19 h 49"/>
                <a:gd name="T2" fmla="*/ 25 w 56"/>
                <a:gd name="T3" fmla="*/ 49 h 49"/>
                <a:gd name="T4" fmla="*/ 1 w 56"/>
                <a:gd name="T5" fmla="*/ 19 h 49"/>
                <a:gd name="T6" fmla="*/ 28 w 56"/>
                <a:gd name="T7" fmla="*/ 11 h 49"/>
                <a:gd name="T8" fmla="*/ 53 w 56"/>
                <a:gd name="T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9">
                  <a:moveTo>
                    <a:pt x="53" y="19"/>
                  </a:moveTo>
                  <a:cubicBezTo>
                    <a:pt x="50" y="32"/>
                    <a:pt x="25" y="49"/>
                    <a:pt x="25" y="49"/>
                  </a:cubicBezTo>
                  <a:cubicBezTo>
                    <a:pt x="25" y="49"/>
                    <a:pt x="2" y="32"/>
                    <a:pt x="1" y="19"/>
                  </a:cubicBezTo>
                  <a:cubicBezTo>
                    <a:pt x="0" y="4"/>
                    <a:pt x="17" y="0"/>
                    <a:pt x="28" y="11"/>
                  </a:cubicBezTo>
                  <a:cubicBezTo>
                    <a:pt x="39" y="0"/>
                    <a:pt x="56" y="4"/>
                    <a:pt x="53" y="19"/>
                  </a:cubicBezTo>
                  <a:close/>
                </a:path>
              </a:pathLst>
            </a:custGeom>
            <a:solidFill>
              <a:srgbClr val="E05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9">
              <a:extLst>
                <a:ext uri="{FF2B5EF4-FFF2-40B4-BE49-F238E27FC236}">
                  <a16:creationId xmlns="" xmlns:a16="http://schemas.microsoft.com/office/drawing/2014/main" id="{886E16E1-9B5D-46E0-AA76-52EB871ED3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08" y="2016"/>
              <a:ext cx="140" cy="126"/>
            </a:xfrm>
            <a:custGeom>
              <a:avLst/>
              <a:gdLst>
                <a:gd name="T0" fmla="*/ 58 w 59"/>
                <a:gd name="T1" fmla="*/ 25 h 53"/>
                <a:gd name="T2" fmla="*/ 43 w 59"/>
                <a:gd name="T3" fmla="*/ 41 h 53"/>
                <a:gd name="T4" fmla="*/ 34 w 59"/>
                <a:gd name="T5" fmla="*/ 36 h 53"/>
                <a:gd name="T6" fmla="*/ 25 w 59"/>
                <a:gd name="T7" fmla="*/ 41 h 53"/>
                <a:gd name="T8" fmla="*/ 14 w 59"/>
                <a:gd name="T9" fmla="*/ 27 h 53"/>
                <a:gd name="T10" fmla="*/ 28 w 59"/>
                <a:gd name="T11" fmla="*/ 13 h 53"/>
                <a:gd name="T12" fmla="*/ 35 w 59"/>
                <a:gd name="T13" fmla="*/ 16 h 53"/>
                <a:gd name="T14" fmla="*/ 35 w 59"/>
                <a:gd name="T15" fmla="*/ 13 h 53"/>
                <a:gd name="T16" fmla="*/ 46 w 59"/>
                <a:gd name="T17" fmla="*/ 13 h 53"/>
                <a:gd name="T18" fmla="*/ 44 w 59"/>
                <a:gd name="T19" fmla="*/ 30 h 53"/>
                <a:gd name="T20" fmla="*/ 46 w 59"/>
                <a:gd name="T21" fmla="*/ 33 h 53"/>
                <a:gd name="T22" fmla="*/ 50 w 59"/>
                <a:gd name="T23" fmla="*/ 25 h 53"/>
                <a:gd name="T24" fmla="*/ 32 w 59"/>
                <a:gd name="T25" fmla="*/ 7 h 53"/>
                <a:gd name="T26" fmla="*/ 11 w 59"/>
                <a:gd name="T27" fmla="*/ 26 h 53"/>
                <a:gd name="T28" fmla="*/ 28 w 59"/>
                <a:gd name="T29" fmla="*/ 45 h 53"/>
                <a:gd name="T30" fmla="*/ 40 w 59"/>
                <a:gd name="T31" fmla="*/ 43 h 53"/>
                <a:gd name="T32" fmla="*/ 41 w 59"/>
                <a:gd name="T33" fmla="*/ 50 h 53"/>
                <a:gd name="T34" fmla="*/ 27 w 59"/>
                <a:gd name="T35" fmla="*/ 53 h 53"/>
                <a:gd name="T36" fmla="*/ 2 w 59"/>
                <a:gd name="T37" fmla="*/ 26 h 53"/>
                <a:gd name="T38" fmla="*/ 33 w 59"/>
                <a:gd name="T39" fmla="*/ 0 h 53"/>
                <a:gd name="T40" fmla="*/ 58 w 59"/>
                <a:gd name="T41" fmla="*/ 25 h 53"/>
                <a:gd name="T42" fmla="*/ 34 w 59"/>
                <a:gd name="T43" fmla="*/ 27 h 53"/>
                <a:gd name="T44" fmla="*/ 30 w 59"/>
                <a:gd name="T45" fmla="*/ 22 h 53"/>
                <a:gd name="T46" fmla="*/ 26 w 59"/>
                <a:gd name="T47" fmla="*/ 27 h 53"/>
                <a:gd name="T48" fmla="*/ 29 w 59"/>
                <a:gd name="T49" fmla="*/ 32 h 53"/>
                <a:gd name="T50" fmla="*/ 34 w 59"/>
                <a:gd name="T51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" h="53">
                  <a:moveTo>
                    <a:pt x="58" y="25"/>
                  </a:moveTo>
                  <a:cubicBezTo>
                    <a:pt x="57" y="36"/>
                    <a:pt x="50" y="41"/>
                    <a:pt x="43" y="41"/>
                  </a:cubicBezTo>
                  <a:cubicBezTo>
                    <a:pt x="38" y="41"/>
                    <a:pt x="35" y="40"/>
                    <a:pt x="34" y="36"/>
                  </a:cubicBezTo>
                  <a:cubicBezTo>
                    <a:pt x="32" y="39"/>
                    <a:pt x="29" y="41"/>
                    <a:pt x="25" y="41"/>
                  </a:cubicBezTo>
                  <a:cubicBezTo>
                    <a:pt x="19" y="41"/>
                    <a:pt x="13" y="36"/>
                    <a:pt x="14" y="27"/>
                  </a:cubicBezTo>
                  <a:cubicBezTo>
                    <a:pt x="15" y="18"/>
                    <a:pt x="22" y="13"/>
                    <a:pt x="28" y="13"/>
                  </a:cubicBezTo>
                  <a:cubicBezTo>
                    <a:pt x="31" y="13"/>
                    <a:pt x="33" y="14"/>
                    <a:pt x="35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32"/>
                    <a:pt x="45" y="33"/>
                    <a:pt x="46" y="33"/>
                  </a:cubicBezTo>
                  <a:cubicBezTo>
                    <a:pt x="48" y="33"/>
                    <a:pt x="49" y="31"/>
                    <a:pt x="50" y="25"/>
                  </a:cubicBezTo>
                  <a:cubicBezTo>
                    <a:pt x="51" y="14"/>
                    <a:pt x="44" y="7"/>
                    <a:pt x="32" y="7"/>
                  </a:cubicBezTo>
                  <a:cubicBezTo>
                    <a:pt x="21" y="7"/>
                    <a:pt x="12" y="15"/>
                    <a:pt x="11" y="26"/>
                  </a:cubicBezTo>
                  <a:cubicBezTo>
                    <a:pt x="9" y="37"/>
                    <a:pt x="16" y="45"/>
                    <a:pt x="28" y="45"/>
                  </a:cubicBezTo>
                  <a:cubicBezTo>
                    <a:pt x="32" y="45"/>
                    <a:pt x="36" y="45"/>
                    <a:pt x="40" y="43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38" y="52"/>
                    <a:pt x="32" y="53"/>
                    <a:pt x="27" y="53"/>
                  </a:cubicBezTo>
                  <a:cubicBezTo>
                    <a:pt x="10" y="53"/>
                    <a:pt x="0" y="41"/>
                    <a:pt x="2" y="26"/>
                  </a:cubicBezTo>
                  <a:cubicBezTo>
                    <a:pt x="3" y="12"/>
                    <a:pt x="16" y="0"/>
                    <a:pt x="33" y="0"/>
                  </a:cubicBezTo>
                  <a:cubicBezTo>
                    <a:pt x="50" y="0"/>
                    <a:pt x="59" y="11"/>
                    <a:pt x="58" y="25"/>
                  </a:cubicBezTo>
                  <a:close/>
                  <a:moveTo>
                    <a:pt x="34" y="27"/>
                  </a:moveTo>
                  <a:cubicBezTo>
                    <a:pt x="34" y="24"/>
                    <a:pt x="33" y="22"/>
                    <a:pt x="30" y="22"/>
                  </a:cubicBezTo>
                  <a:cubicBezTo>
                    <a:pt x="28" y="22"/>
                    <a:pt x="26" y="24"/>
                    <a:pt x="26" y="27"/>
                  </a:cubicBezTo>
                  <a:cubicBezTo>
                    <a:pt x="25" y="30"/>
                    <a:pt x="27" y="32"/>
                    <a:pt x="29" y="32"/>
                  </a:cubicBezTo>
                  <a:cubicBezTo>
                    <a:pt x="31" y="32"/>
                    <a:pt x="33" y="30"/>
                    <a:pt x="34" y="27"/>
                  </a:cubicBezTo>
                  <a:close/>
                </a:path>
              </a:pathLst>
            </a:custGeom>
            <a:solidFill>
              <a:srgbClr val="F4AD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0">
              <a:extLst>
                <a:ext uri="{FF2B5EF4-FFF2-40B4-BE49-F238E27FC236}">
                  <a16:creationId xmlns="" xmlns:a16="http://schemas.microsoft.com/office/drawing/2014/main" id="{F53F963B-0F9B-4A03-8031-AE2C94524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" y="1717"/>
              <a:ext cx="73" cy="503"/>
            </a:xfrm>
            <a:custGeom>
              <a:avLst/>
              <a:gdLst>
                <a:gd name="T0" fmla="*/ 2 w 31"/>
                <a:gd name="T1" fmla="*/ 212 h 212"/>
                <a:gd name="T2" fmla="*/ 2 w 31"/>
                <a:gd name="T3" fmla="*/ 212 h 212"/>
                <a:gd name="T4" fmla="*/ 0 w 31"/>
                <a:gd name="T5" fmla="*/ 209 h 212"/>
                <a:gd name="T6" fmla="*/ 26 w 31"/>
                <a:gd name="T7" fmla="*/ 2 h 212"/>
                <a:gd name="T8" fmla="*/ 29 w 31"/>
                <a:gd name="T9" fmla="*/ 0 h 212"/>
                <a:gd name="T10" fmla="*/ 31 w 31"/>
                <a:gd name="T11" fmla="*/ 3 h 212"/>
                <a:gd name="T12" fmla="*/ 5 w 31"/>
                <a:gd name="T13" fmla="*/ 210 h 212"/>
                <a:gd name="T14" fmla="*/ 2 w 31"/>
                <a:gd name="T1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12">
                  <a:moveTo>
                    <a:pt x="2" y="212"/>
                  </a:moveTo>
                  <a:cubicBezTo>
                    <a:pt x="2" y="212"/>
                    <a:pt x="2" y="212"/>
                    <a:pt x="2" y="212"/>
                  </a:cubicBezTo>
                  <a:cubicBezTo>
                    <a:pt x="1" y="212"/>
                    <a:pt x="0" y="211"/>
                    <a:pt x="0" y="209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7" y="0"/>
                    <a:pt x="29" y="0"/>
                  </a:cubicBezTo>
                  <a:cubicBezTo>
                    <a:pt x="30" y="0"/>
                    <a:pt x="31" y="2"/>
                    <a:pt x="31" y="3"/>
                  </a:cubicBezTo>
                  <a:cubicBezTo>
                    <a:pt x="5" y="210"/>
                    <a:pt x="5" y="210"/>
                    <a:pt x="5" y="210"/>
                  </a:cubicBezTo>
                  <a:cubicBezTo>
                    <a:pt x="5" y="211"/>
                    <a:pt x="4" y="212"/>
                    <a:pt x="2" y="212"/>
                  </a:cubicBezTo>
                  <a:close/>
                </a:path>
              </a:pathLst>
            </a:custGeom>
            <a:solidFill>
              <a:srgbClr val="564C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1">
              <a:extLst>
                <a:ext uri="{FF2B5EF4-FFF2-40B4-BE49-F238E27FC236}">
                  <a16:creationId xmlns="" xmlns:a16="http://schemas.microsoft.com/office/drawing/2014/main" id="{2A914EF9-BF44-4A8E-8263-8C11DB327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9" y="1883"/>
              <a:ext cx="137" cy="138"/>
            </a:xfrm>
            <a:custGeom>
              <a:avLst/>
              <a:gdLst>
                <a:gd name="T0" fmla="*/ 1 w 58"/>
                <a:gd name="T1" fmla="*/ 27 h 58"/>
                <a:gd name="T2" fmla="*/ 27 w 58"/>
                <a:gd name="T3" fmla="*/ 57 h 58"/>
                <a:gd name="T4" fmla="*/ 57 w 58"/>
                <a:gd name="T5" fmla="*/ 31 h 58"/>
                <a:gd name="T6" fmla="*/ 31 w 58"/>
                <a:gd name="T7" fmla="*/ 1 h 58"/>
                <a:gd name="T8" fmla="*/ 1 w 58"/>
                <a:gd name="T9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1" y="27"/>
                  </a:moveTo>
                  <a:cubicBezTo>
                    <a:pt x="0" y="43"/>
                    <a:pt x="12" y="56"/>
                    <a:pt x="27" y="57"/>
                  </a:cubicBezTo>
                  <a:cubicBezTo>
                    <a:pt x="42" y="58"/>
                    <a:pt x="56" y="46"/>
                    <a:pt x="57" y="31"/>
                  </a:cubicBezTo>
                  <a:cubicBezTo>
                    <a:pt x="58" y="15"/>
                    <a:pt x="47" y="2"/>
                    <a:pt x="31" y="1"/>
                  </a:cubicBezTo>
                  <a:cubicBezTo>
                    <a:pt x="16" y="0"/>
                    <a:pt x="3" y="12"/>
                    <a:pt x="1" y="27"/>
                  </a:cubicBezTo>
                  <a:close/>
                </a:path>
              </a:pathLst>
            </a:custGeom>
            <a:solidFill>
              <a:srgbClr val="564C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2">
              <a:extLst>
                <a:ext uri="{FF2B5EF4-FFF2-40B4-BE49-F238E27FC236}">
                  <a16:creationId xmlns="" xmlns:a16="http://schemas.microsoft.com/office/drawing/2014/main" id="{3BB46EBA-FEE0-4FBC-8405-4AF3752BF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" y="2156"/>
              <a:ext cx="816" cy="85"/>
            </a:xfrm>
            <a:custGeom>
              <a:avLst/>
              <a:gdLst>
                <a:gd name="T0" fmla="*/ 329 w 344"/>
                <a:gd name="T1" fmla="*/ 36 h 36"/>
                <a:gd name="T2" fmla="*/ 12 w 344"/>
                <a:gd name="T3" fmla="*/ 36 h 36"/>
                <a:gd name="T4" fmla="*/ 1 w 344"/>
                <a:gd name="T5" fmla="*/ 23 h 36"/>
                <a:gd name="T6" fmla="*/ 4 w 344"/>
                <a:gd name="T7" fmla="*/ 0 h 36"/>
                <a:gd name="T8" fmla="*/ 344 w 344"/>
                <a:gd name="T9" fmla="*/ 0 h 36"/>
                <a:gd name="T10" fmla="*/ 340 w 344"/>
                <a:gd name="T11" fmla="*/ 26 h 36"/>
                <a:gd name="T12" fmla="*/ 329 w 344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4" h="36">
                  <a:moveTo>
                    <a:pt x="329" y="36"/>
                  </a:moveTo>
                  <a:cubicBezTo>
                    <a:pt x="12" y="36"/>
                    <a:pt x="12" y="36"/>
                    <a:pt x="12" y="36"/>
                  </a:cubicBezTo>
                  <a:cubicBezTo>
                    <a:pt x="5" y="36"/>
                    <a:pt x="0" y="29"/>
                    <a:pt x="1" y="2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0" y="26"/>
                    <a:pt x="340" y="26"/>
                    <a:pt x="340" y="26"/>
                  </a:cubicBezTo>
                  <a:cubicBezTo>
                    <a:pt x="340" y="31"/>
                    <a:pt x="335" y="36"/>
                    <a:pt x="329" y="36"/>
                  </a:cubicBezTo>
                  <a:close/>
                </a:path>
              </a:pathLst>
            </a:custGeom>
            <a:solidFill>
              <a:srgbClr val="291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3">
              <a:extLst>
                <a:ext uri="{FF2B5EF4-FFF2-40B4-BE49-F238E27FC236}">
                  <a16:creationId xmlns="" xmlns:a16="http://schemas.microsoft.com/office/drawing/2014/main" id="{38841C10-3565-4EA5-9FA3-D1A7216BA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254"/>
              <a:ext cx="1144" cy="700"/>
            </a:xfrm>
            <a:custGeom>
              <a:avLst/>
              <a:gdLst>
                <a:gd name="T0" fmla="*/ 482 w 482"/>
                <a:gd name="T1" fmla="*/ 13 h 295"/>
                <a:gd name="T2" fmla="*/ 482 w 482"/>
                <a:gd name="T3" fmla="*/ 22 h 295"/>
                <a:gd name="T4" fmla="*/ 482 w 482"/>
                <a:gd name="T5" fmla="*/ 282 h 295"/>
                <a:gd name="T6" fmla="*/ 469 w 482"/>
                <a:gd name="T7" fmla="*/ 295 h 295"/>
                <a:gd name="T8" fmla="*/ 13 w 482"/>
                <a:gd name="T9" fmla="*/ 295 h 295"/>
                <a:gd name="T10" fmla="*/ 0 w 482"/>
                <a:gd name="T11" fmla="*/ 282 h 295"/>
                <a:gd name="T12" fmla="*/ 0 w 482"/>
                <a:gd name="T13" fmla="*/ 13 h 295"/>
                <a:gd name="T14" fmla="*/ 13 w 482"/>
                <a:gd name="T15" fmla="*/ 0 h 295"/>
                <a:gd name="T16" fmla="*/ 469 w 482"/>
                <a:gd name="T17" fmla="*/ 0 h 295"/>
                <a:gd name="T18" fmla="*/ 482 w 482"/>
                <a:gd name="T19" fmla="*/ 1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2" h="295">
                  <a:moveTo>
                    <a:pt x="482" y="13"/>
                  </a:moveTo>
                  <a:cubicBezTo>
                    <a:pt x="482" y="22"/>
                    <a:pt x="482" y="22"/>
                    <a:pt x="482" y="22"/>
                  </a:cubicBezTo>
                  <a:cubicBezTo>
                    <a:pt x="482" y="282"/>
                    <a:pt x="482" y="282"/>
                    <a:pt x="482" y="282"/>
                  </a:cubicBezTo>
                  <a:cubicBezTo>
                    <a:pt x="482" y="289"/>
                    <a:pt x="476" y="295"/>
                    <a:pt x="469" y="295"/>
                  </a:cubicBezTo>
                  <a:cubicBezTo>
                    <a:pt x="13" y="295"/>
                    <a:pt x="13" y="295"/>
                    <a:pt x="13" y="295"/>
                  </a:cubicBezTo>
                  <a:cubicBezTo>
                    <a:pt x="6" y="295"/>
                    <a:pt x="0" y="289"/>
                    <a:pt x="0" y="28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76" y="0"/>
                    <a:pt x="482" y="5"/>
                    <a:pt x="482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4">
              <a:extLst>
                <a:ext uri="{FF2B5EF4-FFF2-40B4-BE49-F238E27FC236}">
                  <a16:creationId xmlns="" xmlns:a16="http://schemas.microsoft.com/office/drawing/2014/main" id="{2745B0FF-272E-401E-B37E-4FFF066CA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" y="444"/>
              <a:ext cx="404" cy="403"/>
            </a:xfrm>
            <a:custGeom>
              <a:avLst/>
              <a:gdLst>
                <a:gd name="T0" fmla="*/ 170 w 170"/>
                <a:gd name="T1" fmla="*/ 85 h 170"/>
                <a:gd name="T2" fmla="*/ 148 w 170"/>
                <a:gd name="T3" fmla="*/ 142 h 170"/>
                <a:gd name="T4" fmla="*/ 85 w 170"/>
                <a:gd name="T5" fmla="*/ 170 h 170"/>
                <a:gd name="T6" fmla="*/ 0 w 170"/>
                <a:gd name="T7" fmla="*/ 85 h 170"/>
                <a:gd name="T8" fmla="*/ 7 w 170"/>
                <a:gd name="T9" fmla="*/ 52 h 170"/>
                <a:gd name="T10" fmla="*/ 85 w 170"/>
                <a:gd name="T11" fmla="*/ 85 h 170"/>
                <a:gd name="T12" fmla="*/ 81 w 170"/>
                <a:gd name="T13" fmla="*/ 0 h 170"/>
                <a:gd name="T14" fmla="*/ 85 w 170"/>
                <a:gd name="T15" fmla="*/ 0 h 170"/>
                <a:gd name="T16" fmla="*/ 170 w 170"/>
                <a:gd name="T17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85"/>
                  </a:moveTo>
                  <a:cubicBezTo>
                    <a:pt x="170" y="107"/>
                    <a:pt x="162" y="127"/>
                    <a:pt x="148" y="142"/>
                  </a:cubicBezTo>
                  <a:cubicBezTo>
                    <a:pt x="133" y="159"/>
                    <a:pt x="110" y="170"/>
                    <a:pt x="85" y="170"/>
                  </a:cubicBezTo>
                  <a:cubicBezTo>
                    <a:pt x="38" y="170"/>
                    <a:pt x="0" y="132"/>
                    <a:pt x="0" y="85"/>
                  </a:cubicBezTo>
                  <a:cubicBezTo>
                    <a:pt x="0" y="74"/>
                    <a:pt x="3" y="63"/>
                    <a:pt x="7" y="52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3" y="0"/>
                    <a:pt x="84" y="0"/>
                    <a:pt x="85" y="0"/>
                  </a:cubicBezTo>
                  <a:cubicBezTo>
                    <a:pt x="132" y="0"/>
                    <a:pt x="170" y="38"/>
                    <a:pt x="170" y="85"/>
                  </a:cubicBezTo>
                  <a:close/>
                </a:path>
              </a:pathLst>
            </a:cu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5">
              <a:extLst>
                <a:ext uri="{FF2B5EF4-FFF2-40B4-BE49-F238E27FC236}">
                  <a16:creationId xmlns="" xmlns:a16="http://schemas.microsoft.com/office/drawing/2014/main" id="{FD3F5BBA-671C-473A-99F3-91E11D6D4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" y="410"/>
              <a:ext cx="185" cy="202"/>
            </a:xfrm>
            <a:custGeom>
              <a:avLst/>
              <a:gdLst>
                <a:gd name="T0" fmla="*/ 74 w 78"/>
                <a:gd name="T1" fmla="*/ 0 h 85"/>
                <a:gd name="T2" fmla="*/ 11 w 78"/>
                <a:gd name="T3" fmla="*/ 33 h 85"/>
                <a:gd name="T4" fmla="*/ 0 w 78"/>
                <a:gd name="T5" fmla="*/ 52 h 85"/>
                <a:gd name="T6" fmla="*/ 78 w 78"/>
                <a:gd name="T7" fmla="*/ 85 h 85"/>
                <a:gd name="T8" fmla="*/ 74 w 78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85">
                  <a:moveTo>
                    <a:pt x="74" y="0"/>
                  </a:moveTo>
                  <a:cubicBezTo>
                    <a:pt x="48" y="2"/>
                    <a:pt x="26" y="14"/>
                    <a:pt x="11" y="33"/>
                  </a:cubicBezTo>
                  <a:cubicBezTo>
                    <a:pt x="6" y="39"/>
                    <a:pt x="3" y="45"/>
                    <a:pt x="0" y="52"/>
                  </a:cubicBezTo>
                  <a:cubicBezTo>
                    <a:pt x="78" y="85"/>
                    <a:pt x="78" y="85"/>
                    <a:pt x="78" y="85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462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Rectangle 106">
              <a:extLst>
                <a:ext uri="{FF2B5EF4-FFF2-40B4-BE49-F238E27FC236}">
                  <a16:creationId xmlns="" xmlns:a16="http://schemas.microsoft.com/office/drawing/2014/main" id="{94053719-A71C-4E25-BA88-D14C73DF1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9" y="508"/>
              <a:ext cx="29" cy="26"/>
            </a:xfrm>
            <a:prstGeom prst="rect">
              <a:avLst/>
            </a:prstGeom>
            <a:solidFill>
              <a:srgbClr val="B98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7">
              <a:extLst>
                <a:ext uri="{FF2B5EF4-FFF2-40B4-BE49-F238E27FC236}">
                  <a16:creationId xmlns="" xmlns:a16="http://schemas.microsoft.com/office/drawing/2014/main" id="{0E044015-8C90-4ED5-80D7-1CD416C65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517"/>
              <a:ext cx="100" cy="7"/>
            </a:xfrm>
            <a:custGeom>
              <a:avLst/>
              <a:gdLst>
                <a:gd name="T0" fmla="*/ 100 w 100"/>
                <a:gd name="T1" fmla="*/ 7 h 7"/>
                <a:gd name="T2" fmla="*/ 0 w 100"/>
                <a:gd name="T3" fmla="*/ 7 h 7"/>
                <a:gd name="T4" fmla="*/ 0 w 100"/>
                <a:gd name="T5" fmla="*/ 7 h 7"/>
                <a:gd name="T6" fmla="*/ 0 w 100"/>
                <a:gd name="T7" fmla="*/ 0 h 7"/>
                <a:gd name="T8" fmla="*/ 0 w 100"/>
                <a:gd name="T9" fmla="*/ 0 h 7"/>
                <a:gd name="T10" fmla="*/ 100 w 100"/>
                <a:gd name="T11" fmla="*/ 0 h 7"/>
                <a:gd name="T12" fmla="*/ 100 w 100"/>
                <a:gd name="T13" fmla="*/ 0 h 7"/>
                <a:gd name="T14" fmla="*/ 100 w 100"/>
                <a:gd name="T15" fmla="*/ 7 h 7"/>
                <a:gd name="T16" fmla="*/ 100 w 100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7">
                  <a:moveTo>
                    <a:pt x="10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7"/>
                  </a:lnTo>
                  <a:lnTo>
                    <a:pt x="100" y="7"/>
                  </a:lnTo>
                  <a:close/>
                </a:path>
              </a:pathLst>
            </a:cu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108">
              <a:extLst>
                <a:ext uri="{FF2B5EF4-FFF2-40B4-BE49-F238E27FC236}">
                  <a16:creationId xmlns="" xmlns:a16="http://schemas.microsoft.com/office/drawing/2014/main" id="{99553F22-ACB6-437E-9B25-4443EAEF2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9" y="458"/>
              <a:ext cx="29" cy="28"/>
            </a:xfrm>
            <a:prstGeom prst="rect">
              <a:avLst/>
            </a:prstGeom>
            <a:solidFill>
              <a:srgbClr val="462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9">
              <a:extLst>
                <a:ext uri="{FF2B5EF4-FFF2-40B4-BE49-F238E27FC236}">
                  <a16:creationId xmlns="" xmlns:a16="http://schemas.microsoft.com/office/drawing/2014/main" id="{2AAE7B44-29BC-4021-9440-AEB72314D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467"/>
              <a:ext cx="100" cy="7"/>
            </a:xfrm>
            <a:custGeom>
              <a:avLst/>
              <a:gdLst>
                <a:gd name="T0" fmla="*/ 100 w 100"/>
                <a:gd name="T1" fmla="*/ 7 h 7"/>
                <a:gd name="T2" fmla="*/ 0 w 100"/>
                <a:gd name="T3" fmla="*/ 7 h 7"/>
                <a:gd name="T4" fmla="*/ 0 w 100"/>
                <a:gd name="T5" fmla="*/ 7 h 7"/>
                <a:gd name="T6" fmla="*/ 0 w 100"/>
                <a:gd name="T7" fmla="*/ 0 h 7"/>
                <a:gd name="T8" fmla="*/ 0 w 100"/>
                <a:gd name="T9" fmla="*/ 0 h 7"/>
                <a:gd name="T10" fmla="*/ 100 w 100"/>
                <a:gd name="T11" fmla="*/ 0 h 7"/>
                <a:gd name="T12" fmla="*/ 100 w 100"/>
                <a:gd name="T13" fmla="*/ 0 h 7"/>
                <a:gd name="T14" fmla="*/ 100 w 100"/>
                <a:gd name="T15" fmla="*/ 7 h 7"/>
                <a:gd name="T16" fmla="*/ 100 w 100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7">
                  <a:moveTo>
                    <a:pt x="10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7"/>
                  </a:lnTo>
                  <a:lnTo>
                    <a:pt x="100" y="7"/>
                  </a:lnTo>
                  <a:close/>
                </a:path>
              </a:pathLst>
            </a:cu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0">
              <a:extLst>
                <a:ext uri="{FF2B5EF4-FFF2-40B4-BE49-F238E27FC236}">
                  <a16:creationId xmlns="" xmlns:a16="http://schemas.microsoft.com/office/drawing/2014/main" id="{FAD4B5CE-19F0-4BC5-9F91-D13704BEF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9" y="558"/>
              <a:ext cx="29" cy="26"/>
            </a:xfrm>
            <a:prstGeom prst="rect">
              <a:avLst/>
            </a:pr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1">
              <a:extLst>
                <a:ext uri="{FF2B5EF4-FFF2-40B4-BE49-F238E27FC236}">
                  <a16:creationId xmlns="" xmlns:a16="http://schemas.microsoft.com/office/drawing/2014/main" id="{A89FD937-FDB0-4935-99C8-CCA6C18C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4" y="567"/>
              <a:ext cx="100" cy="7"/>
            </a:xfrm>
            <a:custGeom>
              <a:avLst/>
              <a:gdLst>
                <a:gd name="T0" fmla="*/ 100 w 100"/>
                <a:gd name="T1" fmla="*/ 7 h 7"/>
                <a:gd name="T2" fmla="*/ 0 w 100"/>
                <a:gd name="T3" fmla="*/ 7 h 7"/>
                <a:gd name="T4" fmla="*/ 0 w 100"/>
                <a:gd name="T5" fmla="*/ 7 h 7"/>
                <a:gd name="T6" fmla="*/ 0 w 100"/>
                <a:gd name="T7" fmla="*/ 0 h 7"/>
                <a:gd name="T8" fmla="*/ 0 w 100"/>
                <a:gd name="T9" fmla="*/ 0 h 7"/>
                <a:gd name="T10" fmla="*/ 100 w 100"/>
                <a:gd name="T11" fmla="*/ 0 h 7"/>
                <a:gd name="T12" fmla="*/ 100 w 100"/>
                <a:gd name="T13" fmla="*/ 0 h 7"/>
                <a:gd name="T14" fmla="*/ 100 w 100"/>
                <a:gd name="T15" fmla="*/ 7 h 7"/>
                <a:gd name="T16" fmla="*/ 100 w 100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7">
                  <a:moveTo>
                    <a:pt x="10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7"/>
                  </a:lnTo>
                  <a:lnTo>
                    <a:pt x="100" y="7"/>
                  </a:lnTo>
                  <a:close/>
                </a:path>
              </a:pathLst>
            </a:cu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2">
              <a:extLst>
                <a:ext uri="{FF2B5EF4-FFF2-40B4-BE49-F238E27FC236}">
                  <a16:creationId xmlns="" xmlns:a16="http://schemas.microsoft.com/office/drawing/2014/main" id="{BF1B4F60-FFDE-4C49-B430-5F6E19B7E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664"/>
              <a:ext cx="145" cy="8"/>
            </a:xfrm>
            <a:custGeom>
              <a:avLst/>
              <a:gdLst>
                <a:gd name="T0" fmla="*/ 60 w 61"/>
                <a:gd name="T1" fmla="*/ 3 h 3"/>
                <a:gd name="T2" fmla="*/ 1 w 61"/>
                <a:gd name="T3" fmla="*/ 3 h 3"/>
                <a:gd name="T4" fmla="*/ 0 w 61"/>
                <a:gd name="T5" fmla="*/ 1 h 3"/>
                <a:gd name="T6" fmla="*/ 1 w 61"/>
                <a:gd name="T7" fmla="*/ 0 h 3"/>
                <a:gd name="T8" fmla="*/ 60 w 61"/>
                <a:gd name="T9" fmla="*/ 0 h 3"/>
                <a:gd name="T10" fmla="*/ 61 w 61"/>
                <a:gd name="T11" fmla="*/ 1 h 3"/>
                <a:gd name="T12" fmla="*/ 60 w 6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">
                  <a:moveTo>
                    <a:pt x="6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0"/>
                    <a:pt x="61" y="1"/>
                  </a:cubicBezTo>
                  <a:cubicBezTo>
                    <a:pt x="61" y="2"/>
                    <a:pt x="61" y="3"/>
                    <a:pt x="60" y="3"/>
                  </a:cubicBezTo>
                  <a:close/>
                </a:path>
              </a:pathLst>
            </a:cu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3">
              <a:extLst>
                <a:ext uri="{FF2B5EF4-FFF2-40B4-BE49-F238E27FC236}">
                  <a16:creationId xmlns="" xmlns:a16="http://schemas.microsoft.com/office/drawing/2014/main" id="{7D170151-7E97-4031-88F8-9311F1DF2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693"/>
              <a:ext cx="145" cy="7"/>
            </a:xfrm>
            <a:custGeom>
              <a:avLst/>
              <a:gdLst>
                <a:gd name="T0" fmla="*/ 60 w 61"/>
                <a:gd name="T1" fmla="*/ 3 h 3"/>
                <a:gd name="T2" fmla="*/ 1 w 61"/>
                <a:gd name="T3" fmla="*/ 3 h 3"/>
                <a:gd name="T4" fmla="*/ 0 w 61"/>
                <a:gd name="T5" fmla="*/ 1 h 3"/>
                <a:gd name="T6" fmla="*/ 1 w 61"/>
                <a:gd name="T7" fmla="*/ 0 h 3"/>
                <a:gd name="T8" fmla="*/ 60 w 61"/>
                <a:gd name="T9" fmla="*/ 0 h 3"/>
                <a:gd name="T10" fmla="*/ 61 w 61"/>
                <a:gd name="T11" fmla="*/ 1 h 3"/>
                <a:gd name="T12" fmla="*/ 60 w 6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">
                  <a:moveTo>
                    <a:pt x="6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0"/>
                    <a:pt x="61" y="1"/>
                  </a:cubicBezTo>
                  <a:cubicBezTo>
                    <a:pt x="61" y="2"/>
                    <a:pt x="61" y="3"/>
                    <a:pt x="60" y="3"/>
                  </a:cubicBezTo>
                  <a:close/>
                </a:path>
              </a:pathLst>
            </a:cu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4">
              <a:extLst>
                <a:ext uri="{FF2B5EF4-FFF2-40B4-BE49-F238E27FC236}">
                  <a16:creationId xmlns="" xmlns:a16="http://schemas.microsoft.com/office/drawing/2014/main" id="{5F956488-6D3E-4AE4-863D-CCADBDC3E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721"/>
              <a:ext cx="145" cy="8"/>
            </a:xfrm>
            <a:custGeom>
              <a:avLst/>
              <a:gdLst>
                <a:gd name="T0" fmla="*/ 60 w 61"/>
                <a:gd name="T1" fmla="*/ 3 h 3"/>
                <a:gd name="T2" fmla="*/ 1 w 61"/>
                <a:gd name="T3" fmla="*/ 3 h 3"/>
                <a:gd name="T4" fmla="*/ 0 w 61"/>
                <a:gd name="T5" fmla="*/ 1 h 3"/>
                <a:gd name="T6" fmla="*/ 1 w 61"/>
                <a:gd name="T7" fmla="*/ 0 h 3"/>
                <a:gd name="T8" fmla="*/ 60 w 61"/>
                <a:gd name="T9" fmla="*/ 0 h 3"/>
                <a:gd name="T10" fmla="*/ 61 w 61"/>
                <a:gd name="T11" fmla="*/ 1 h 3"/>
                <a:gd name="T12" fmla="*/ 60 w 6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">
                  <a:moveTo>
                    <a:pt x="6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0"/>
                    <a:pt x="61" y="1"/>
                  </a:cubicBezTo>
                  <a:cubicBezTo>
                    <a:pt x="61" y="2"/>
                    <a:pt x="61" y="3"/>
                    <a:pt x="60" y="3"/>
                  </a:cubicBezTo>
                  <a:close/>
                </a:path>
              </a:pathLst>
            </a:cu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15">
              <a:extLst>
                <a:ext uri="{FF2B5EF4-FFF2-40B4-BE49-F238E27FC236}">
                  <a16:creationId xmlns="" xmlns:a16="http://schemas.microsoft.com/office/drawing/2014/main" id="{0D43275E-3C4D-4D31-A96E-9408EE188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750"/>
              <a:ext cx="145" cy="7"/>
            </a:xfrm>
            <a:custGeom>
              <a:avLst/>
              <a:gdLst>
                <a:gd name="T0" fmla="*/ 60 w 61"/>
                <a:gd name="T1" fmla="*/ 3 h 3"/>
                <a:gd name="T2" fmla="*/ 1 w 61"/>
                <a:gd name="T3" fmla="*/ 3 h 3"/>
                <a:gd name="T4" fmla="*/ 0 w 61"/>
                <a:gd name="T5" fmla="*/ 1 h 3"/>
                <a:gd name="T6" fmla="*/ 1 w 61"/>
                <a:gd name="T7" fmla="*/ 0 h 3"/>
                <a:gd name="T8" fmla="*/ 60 w 61"/>
                <a:gd name="T9" fmla="*/ 0 h 3"/>
                <a:gd name="T10" fmla="*/ 61 w 61"/>
                <a:gd name="T11" fmla="*/ 1 h 3"/>
                <a:gd name="T12" fmla="*/ 60 w 6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">
                  <a:moveTo>
                    <a:pt x="6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0"/>
                    <a:pt x="61" y="1"/>
                  </a:cubicBezTo>
                  <a:cubicBezTo>
                    <a:pt x="61" y="2"/>
                    <a:pt x="61" y="3"/>
                    <a:pt x="60" y="3"/>
                  </a:cubicBezTo>
                  <a:close/>
                </a:path>
              </a:pathLst>
            </a:cu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16">
              <a:extLst>
                <a:ext uri="{FF2B5EF4-FFF2-40B4-BE49-F238E27FC236}">
                  <a16:creationId xmlns="" xmlns:a16="http://schemas.microsoft.com/office/drawing/2014/main" id="{E4DA6BE9-99E6-41C2-82A9-5F24EC3DA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778"/>
              <a:ext cx="145" cy="8"/>
            </a:xfrm>
            <a:custGeom>
              <a:avLst/>
              <a:gdLst>
                <a:gd name="T0" fmla="*/ 60 w 61"/>
                <a:gd name="T1" fmla="*/ 3 h 3"/>
                <a:gd name="T2" fmla="*/ 1 w 61"/>
                <a:gd name="T3" fmla="*/ 3 h 3"/>
                <a:gd name="T4" fmla="*/ 0 w 61"/>
                <a:gd name="T5" fmla="*/ 1 h 3"/>
                <a:gd name="T6" fmla="*/ 1 w 61"/>
                <a:gd name="T7" fmla="*/ 0 h 3"/>
                <a:gd name="T8" fmla="*/ 60 w 61"/>
                <a:gd name="T9" fmla="*/ 0 h 3"/>
                <a:gd name="T10" fmla="*/ 61 w 61"/>
                <a:gd name="T11" fmla="*/ 1 h 3"/>
                <a:gd name="T12" fmla="*/ 60 w 6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">
                  <a:moveTo>
                    <a:pt x="6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0"/>
                    <a:pt x="61" y="1"/>
                  </a:cubicBezTo>
                  <a:cubicBezTo>
                    <a:pt x="61" y="2"/>
                    <a:pt x="61" y="3"/>
                    <a:pt x="60" y="3"/>
                  </a:cubicBezTo>
                  <a:close/>
                </a:path>
              </a:pathLst>
            </a:cu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7">
              <a:extLst>
                <a:ext uri="{FF2B5EF4-FFF2-40B4-BE49-F238E27FC236}">
                  <a16:creationId xmlns="" xmlns:a16="http://schemas.microsoft.com/office/drawing/2014/main" id="{A9B4F103-1E49-49BD-9ABE-ECA5709D2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807"/>
              <a:ext cx="145" cy="7"/>
            </a:xfrm>
            <a:custGeom>
              <a:avLst/>
              <a:gdLst>
                <a:gd name="T0" fmla="*/ 60 w 61"/>
                <a:gd name="T1" fmla="*/ 3 h 3"/>
                <a:gd name="T2" fmla="*/ 1 w 61"/>
                <a:gd name="T3" fmla="*/ 3 h 3"/>
                <a:gd name="T4" fmla="*/ 0 w 61"/>
                <a:gd name="T5" fmla="*/ 1 h 3"/>
                <a:gd name="T6" fmla="*/ 1 w 61"/>
                <a:gd name="T7" fmla="*/ 0 h 3"/>
                <a:gd name="T8" fmla="*/ 60 w 61"/>
                <a:gd name="T9" fmla="*/ 0 h 3"/>
                <a:gd name="T10" fmla="*/ 61 w 61"/>
                <a:gd name="T11" fmla="*/ 1 h 3"/>
                <a:gd name="T12" fmla="*/ 60 w 6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">
                  <a:moveTo>
                    <a:pt x="6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0"/>
                    <a:pt x="61" y="1"/>
                  </a:cubicBezTo>
                  <a:cubicBezTo>
                    <a:pt x="61" y="2"/>
                    <a:pt x="61" y="3"/>
                    <a:pt x="60" y="3"/>
                  </a:cubicBezTo>
                  <a:close/>
                </a:path>
              </a:pathLst>
            </a:cu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18">
              <a:extLst>
                <a:ext uri="{FF2B5EF4-FFF2-40B4-BE49-F238E27FC236}">
                  <a16:creationId xmlns="" xmlns:a16="http://schemas.microsoft.com/office/drawing/2014/main" id="{B838A8FF-3558-47E1-8A0A-20D285013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" y="835"/>
              <a:ext cx="145" cy="8"/>
            </a:xfrm>
            <a:custGeom>
              <a:avLst/>
              <a:gdLst>
                <a:gd name="T0" fmla="*/ 60 w 61"/>
                <a:gd name="T1" fmla="*/ 3 h 3"/>
                <a:gd name="T2" fmla="*/ 1 w 61"/>
                <a:gd name="T3" fmla="*/ 3 h 3"/>
                <a:gd name="T4" fmla="*/ 0 w 61"/>
                <a:gd name="T5" fmla="*/ 1 h 3"/>
                <a:gd name="T6" fmla="*/ 1 w 61"/>
                <a:gd name="T7" fmla="*/ 0 h 3"/>
                <a:gd name="T8" fmla="*/ 60 w 61"/>
                <a:gd name="T9" fmla="*/ 0 h 3"/>
                <a:gd name="T10" fmla="*/ 61 w 61"/>
                <a:gd name="T11" fmla="*/ 1 h 3"/>
                <a:gd name="T12" fmla="*/ 60 w 61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">
                  <a:moveTo>
                    <a:pt x="6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1" y="0"/>
                    <a:pt x="61" y="0"/>
                    <a:pt x="61" y="1"/>
                  </a:cubicBezTo>
                  <a:cubicBezTo>
                    <a:pt x="61" y="2"/>
                    <a:pt x="61" y="3"/>
                    <a:pt x="60" y="3"/>
                  </a:cubicBezTo>
                  <a:close/>
                </a:path>
              </a:pathLst>
            </a:cu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9">
              <a:extLst>
                <a:ext uri="{FF2B5EF4-FFF2-40B4-BE49-F238E27FC236}">
                  <a16:creationId xmlns="" xmlns:a16="http://schemas.microsoft.com/office/drawing/2014/main" id="{E58EE2F9-2093-4F8C-B394-8CFEB9649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" y="254"/>
              <a:ext cx="1144" cy="83"/>
            </a:xfrm>
            <a:custGeom>
              <a:avLst/>
              <a:gdLst>
                <a:gd name="T0" fmla="*/ 482 w 482"/>
                <a:gd name="T1" fmla="*/ 13 h 35"/>
                <a:gd name="T2" fmla="*/ 482 w 482"/>
                <a:gd name="T3" fmla="*/ 22 h 35"/>
                <a:gd name="T4" fmla="*/ 482 w 482"/>
                <a:gd name="T5" fmla="*/ 35 h 35"/>
                <a:gd name="T6" fmla="*/ 0 w 482"/>
                <a:gd name="T7" fmla="*/ 35 h 35"/>
                <a:gd name="T8" fmla="*/ 0 w 482"/>
                <a:gd name="T9" fmla="*/ 13 h 35"/>
                <a:gd name="T10" fmla="*/ 13 w 482"/>
                <a:gd name="T11" fmla="*/ 0 h 35"/>
                <a:gd name="T12" fmla="*/ 469 w 482"/>
                <a:gd name="T13" fmla="*/ 0 h 35"/>
                <a:gd name="T14" fmla="*/ 482 w 482"/>
                <a:gd name="T15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35">
                  <a:moveTo>
                    <a:pt x="482" y="13"/>
                  </a:moveTo>
                  <a:cubicBezTo>
                    <a:pt x="482" y="22"/>
                    <a:pt x="482" y="22"/>
                    <a:pt x="482" y="22"/>
                  </a:cubicBezTo>
                  <a:cubicBezTo>
                    <a:pt x="482" y="35"/>
                    <a:pt x="482" y="35"/>
                    <a:pt x="482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476" y="0"/>
                    <a:pt x="482" y="5"/>
                    <a:pt x="482" y="13"/>
                  </a:cubicBezTo>
                  <a:close/>
                </a:path>
              </a:pathLst>
            </a:custGeom>
            <a:solidFill>
              <a:srgbClr val="2612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Oval 120">
              <a:extLst>
                <a:ext uri="{FF2B5EF4-FFF2-40B4-BE49-F238E27FC236}">
                  <a16:creationId xmlns="" xmlns:a16="http://schemas.microsoft.com/office/drawing/2014/main" id="{13E50FC9-8D73-4777-B1A2-17714AB1C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8" y="280"/>
              <a:ext cx="29" cy="28"/>
            </a:xfrm>
            <a:prstGeom prst="ellipse">
              <a:avLst/>
            </a:pr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121">
              <a:extLst>
                <a:ext uri="{FF2B5EF4-FFF2-40B4-BE49-F238E27FC236}">
                  <a16:creationId xmlns="" xmlns:a16="http://schemas.microsoft.com/office/drawing/2014/main" id="{91B77FBF-9CB6-4768-9455-B9391D380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4" y="280"/>
              <a:ext cx="28" cy="28"/>
            </a:xfrm>
            <a:prstGeom prst="ellipse">
              <a:avLst/>
            </a:prstGeom>
            <a:solidFill>
              <a:srgbClr val="B98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122">
              <a:extLst>
                <a:ext uri="{FF2B5EF4-FFF2-40B4-BE49-F238E27FC236}">
                  <a16:creationId xmlns="" xmlns:a16="http://schemas.microsoft.com/office/drawing/2014/main" id="{6480D01B-B2F1-41FD-8821-AD97F2754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9" y="280"/>
              <a:ext cx="28" cy="28"/>
            </a:xfrm>
            <a:prstGeom prst="ellipse">
              <a:avLst/>
            </a:pr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3">
              <a:extLst>
                <a:ext uri="{FF2B5EF4-FFF2-40B4-BE49-F238E27FC236}">
                  <a16:creationId xmlns="" xmlns:a16="http://schemas.microsoft.com/office/drawing/2014/main" id="{60296BBB-92E6-4E3E-946F-54ECE4998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444"/>
              <a:ext cx="211" cy="337"/>
            </a:xfrm>
            <a:custGeom>
              <a:avLst/>
              <a:gdLst>
                <a:gd name="T0" fmla="*/ 89 w 89"/>
                <a:gd name="T1" fmla="*/ 85 h 142"/>
                <a:gd name="T2" fmla="*/ 67 w 89"/>
                <a:gd name="T3" fmla="*/ 142 h 142"/>
                <a:gd name="T4" fmla="*/ 4 w 89"/>
                <a:gd name="T5" fmla="*/ 85 h 142"/>
                <a:gd name="T6" fmla="*/ 0 w 89"/>
                <a:gd name="T7" fmla="*/ 0 h 142"/>
                <a:gd name="T8" fmla="*/ 4 w 89"/>
                <a:gd name="T9" fmla="*/ 0 h 142"/>
                <a:gd name="T10" fmla="*/ 89 w 89"/>
                <a:gd name="T11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142">
                  <a:moveTo>
                    <a:pt x="89" y="85"/>
                  </a:moveTo>
                  <a:cubicBezTo>
                    <a:pt x="89" y="107"/>
                    <a:pt x="81" y="127"/>
                    <a:pt x="67" y="142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1" y="0"/>
                    <a:pt x="89" y="38"/>
                    <a:pt x="89" y="85"/>
                  </a:cubicBezTo>
                  <a:close/>
                </a:path>
              </a:pathLst>
            </a:custGeom>
            <a:solidFill>
              <a:srgbClr val="B98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ectangle 124">
              <a:extLst>
                <a:ext uri="{FF2B5EF4-FFF2-40B4-BE49-F238E27FC236}">
                  <a16:creationId xmlns="" xmlns:a16="http://schemas.microsoft.com/office/drawing/2014/main" id="{2987E25E-E84C-4C5A-ACC1-1F81007EA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8" y="596"/>
              <a:ext cx="64" cy="275"/>
            </a:xfrm>
            <a:prstGeom prst="rect">
              <a:avLst/>
            </a:prstGeom>
            <a:solidFill>
              <a:srgbClr val="462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25">
              <a:extLst>
                <a:ext uri="{FF2B5EF4-FFF2-40B4-BE49-F238E27FC236}">
                  <a16:creationId xmlns="" xmlns:a16="http://schemas.microsoft.com/office/drawing/2014/main" id="{BD2A084B-E087-4A8F-A4A9-BBAC94567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" y="764"/>
              <a:ext cx="64" cy="107"/>
            </a:xfrm>
            <a:custGeom>
              <a:avLst/>
              <a:gdLst>
                <a:gd name="T0" fmla="*/ 0 w 27"/>
                <a:gd name="T1" fmla="*/ 14 h 45"/>
                <a:gd name="T2" fmla="*/ 27 w 27"/>
                <a:gd name="T3" fmla="*/ 0 h 45"/>
                <a:gd name="T4" fmla="*/ 27 w 27"/>
                <a:gd name="T5" fmla="*/ 45 h 45"/>
                <a:gd name="T6" fmla="*/ 0 w 27"/>
                <a:gd name="T7" fmla="*/ 45 h 45"/>
                <a:gd name="T8" fmla="*/ 0 w 27"/>
                <a:gd name="T9" fmla="*/ 1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45">
                  <a:moveTo>
                    <a:pt x="0" y="14"/>
                  </a:moveTo>
                  <a:cubicBezTo>
                    <a:pt x="9" y="11"/>
                    <a:pt x="18" y="6"/>
                    <a:pt x="27" y="0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126">
              <a:extLst>
                <a:ext uri="{FF2B5EF4-FFF2-40B4-BE49-F238E27FC236}">
                  <a16:creationId xmlns="" xmlns:a16="http://schemas.microsoft.com/office/drawing/2014/main" id="{CDF5235D-39C6-442F-BC66-BC2F222DC3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" y="672"/>
              <a:ext cx="64" cy="199"/>
            </a:xfrm>
            <a:prstGeom prst="rect">
              <a:avLst/>
            </a:prstGeom>
            <a:solidFill>
              <a:srgbClr val="462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27">
              <a:extLst>
                <a:ext uri="{FF2B5EF4-FFF2-40B4-BE49-F238E27FC236}">
                  <a16:creationId xmlns="" xmlns:a16="http://schemas.microsoft.com/office/drawing/2014/main" id="{FBAEF529-8430-4DE2-B0EE-70BDF5AAC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" y="800"/>
              <a:ext cx="64" cy="71"/>
            </a:xfrm>
            <a:custGeom>
              <a:avLst/>
              <a:gdLst>
                <a:gd name="T0" fmla="*/ 22 w 27"/>
                <a:gd name="T1" fmla="*/ 1 h 30"/>
                <a:gd name="T2" fmla="*/ 27 w 27"/>
                <a:gd name="T3" fmla="*/ 1 h 30"/>
                <a:gd name="T4" fmla="*/ 27 w 27"/>
                <a:gd name="T5" fmla="*/ 30 h 30"/>
                <a:gd name="T6" fmla="*/ 0 w 27"/>
                <a:gd name="T7" fmla="*/ 30 h 30"/>
                <a:gd name="T8" fmla="*/ 0 w 27"/>
                <a:gd name="T9" fmla="*/ 2 h 30"/>
                <a:gd name="T10" fmla="*/ 22 w 27"/>
                <a:gd name="T11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0">
                  <a:moveTo>
                    <a:pt x="22" y="1"/>
                  </a:moveTo>
                  <a:cubicBezTo>
                    <a:pt x="23" y="1"/>
                    <a:pt x="25" y="1"/>
                    <a:pt x="27" y="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0"/>
                    <a:pt x="11" y="0"/>
                    <a:pt x="22" y="1"/>
                  </a:cubicBezTo>
                  <a:close/>
                </a:path>
              </a:pathLst>
            </a:cu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28">
              <a:extLst>
                <a:ext uri="{FF2B5EF4-FFF2-40B4-BE49-F238E27FC236}">
                  <a16:creationId xmlns="" xmlns:a16="http://schemas.microsoft.com/office/drawing/2014/main" id="{AF3CBA9F-B883-4823-8F39-EA65E8425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2" y="512"/>
              <a:ext cx="65" cy="359"/>
            </a:xfrm>
            <a:prstGeom prst="rect">
              <a:avLst/>
            </a:prstGeom>
            <a:solidFill>
              <a:srgbClr val="462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29">
              <a:extLst>
                <a:ext uri="{FF2B5EF4-FFF2-40B4-BE49-F238E27FC236}">
                  <a16:creationId xmlns="" xmlns:a16="http://schemas.microsoft.com/office/drawing/2014/main" id="{3E97F8D7-02FB-4266-BAF1-EFC8431AF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" y="710"/>
              <a:ext cx="65" cy="161"/>
            </a:xfrm>
            <a:custGeom>
              <a:avLst/>
              <a:gdLst>
                <a:gd name="T0" fmla="*/ 27 w 27"/>
                <a:gd name="T1" fmla="*/ 0 h 68"/>
                <a:gd name="T2" fmla="*/ 27 w 27"/>
                <a:gd name="T3" fmla="*/ 68 h 68"/>
                <a:gd name="T4" fmla="*/ 0 w 27"/>
                <a:gd name="T5" fmla="*/ 68 h 68"/>
                <a:gd name="T6" fmla="*/ 0 w 27"/>
                <a:gd name="T7" fmla="*/ 11 h 68"/>
                <a:gd name="T8" fmla="*/ 27 w 2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68">
                  <a:moveTo>
                    <a:pt x="27" y="0"/>
                  </a:moveTo>
                  <a:cubicBezTo>
                    <a:pt x="27" y="68"/>
                    <a:pt x="27" y="68"/>
                    <a:pt x="27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0" y="5"/>
                    <a:pt x="19" y="0"/>
                    <a:pt x="27" y="0"/>
                  </a:cubicBezTo>
                  <a:close/>
                </a:path>
              </a:pathLst>
            </a:cu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30">
              <a:extLst>
                <a:ext uri="{FF2B5EF4-FFF2-40B4-BE49-F238E27FC236}">
                  <a16:creationId xmlns="" xmlns:a16="http://schemas.microsoft.com/office/drawing/2014/main" id="{F821A2BE-8C4E-4655-95B0-5DAAE55D9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408"/>
              <a:ext cx="275" cy="221"/>
            </a:xfrm>
            <a:custGeom>
              <a:avLst/>
              <a:gdLst>
                <a:gd name="T0" fmla="*/ 116 w 116"/>
                <a:gd name="T1" fmla="*/ 0 h 93"/>
                <a:gd name="T2" fmla="*/ 92 w 116"/>
                <a:gd name="T3" fmla="*/ 6 h 93"/>
                <a:gd name="T4" fmla="*/ 98 w 116"/>
                <a:gd name="T5" fmla="*/ 12 h 93"/>
                <a:gd name="T6" fmla="*/ 61 w 116"/>
                <a:gd name="T7" fmla="*/ 50 h 93"/>
                <a:gd name="T8" fmla="*/ 48 w 116"/>
                <a:gd name="T9" fmla="*/ 37 h 93"/>
                <a:gd name="T10" fmla="*/ 1 w 116"/>
                <a:gd name="T11" fmla="*/ 84 h 93"/>
                <a:gd name="T12" fmla="*/ 1 w 116"/>
                <a:gd name="T13" fmla="*/ 91 h 93"/>
                <a:gd name="T14" fmla="*/ 8 w 116"/>
                <a:gd name="T15" fmla="*/ 91 h 93"/>
                <a:gd name="T16" fmla="*/ 48 w 116"/>
                <a:gd name="T17" fmla="*/ 50 h 93"/>
                <a:gd name="T18" fmla="*/ 61 w 116"/>
                <a:gd name="T19" fmla="*/ 63 h 93"/>
                <a:gd name="T20" fmla="*/ 105 w 116"/>
                <a:gd name="T21" fmla="*/ 18 h 93"/>
                <a:gd name="T22" fmla="*/ 111 w 116"/>
                <a:gd name="T23" fmla="*/ 25 h 93"/>
                <a:gd name="T24" fmla="*/ 116 w 116"/>
                <a:gd name="T2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93">
                  <a:moveTo>
                    <a:pt x="116" y="0"/>
                  </a:moveTo>
                  <a:cubicBezTo>
                    <a:pt x="92" y="6"/>
                    <a:pt x="92" y="6"/>
                    <a:pt x="92" y="6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6"/>
                    <a:pt x="0" y="89"/>
                    <a:pt x="1" y="91"/>
                  </a:cubicBezTo>
                  <a:cubicBezTo>
                    <a:pt x="3" y="93"/>
                    <a:pt x="6" y="93"/>
                    <a:pt x="8" y="91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11" y="25"/>
                    <a:pt x="111" y="25"/>
                    <a:pt x="111" y="25"/>
                  </a:cubicBezTo>
                  <a:lnTo>
                    <a:pt x="116" y="0"/>
                  </a:lnTo>
                  <a:close/>
                </a:path>
              </a:pathLst>
            </a:custGeom>
            <a:solidFill>
              <a:srgbClr val="B98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31">
              <a:extLst>
                <a:ext uri="{FF2B5EF4-FFF2-40B4-BE49-F238E27FC236}">
                  <a16:creationId xmlns="" xmlns:a16="http://schemas.microsoft.com/office/drawing/2014/main" id="{3C063E06-C21C-45B0-8203-458983EFE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346"/>
              <a:ext cx="444" cy="309"/>
            </a:xfrm>
            <a:custGeom>
              <a:avLst/>
              <a:gdLst>
                <a:gd name="T0" fmla="*/ 0 w 444"/>
                <a:gd name="T1" fmla="*/ 2 h 309"/>
                <a:gd name="T2" fmla="*/ 0 w 444"/>
                <a:gd name="T3" fmla="*/ 309 h 309"/>
                <a:gd name="T4" fmla="*/ 444 w 444"/>
                <a:gd name="T5" fmla="*/ 309 h 309"/>
                <a:gd name="T6" fmla="*/ 444 w 444"/>
                <a:gd name="T7" fmla="*/ 0 h 309"/>
                <a:gd name="T8" fmla="*/ 0 w 444"/>
                <a:gd name="T9" fmla="*/ 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4" h="309">
                  <a:moveTo>
                    <a:pt x="0" y="2"/>
                  </a:moveTo>
                  <a:lnTo>
                    <a:pt x="0" y="309"/>
                  </a:lnTo>
                  <a:lnTo>
                    <a:pt x="444" y="309"/>
                  </a:lnTo>
                  <a:lnTo>
                    <a:pt x="44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2">
              <a:extLst>
                <a:ext uri="{FF2B5EF4-FFF2-40B4-BE49-F238E27FC236}">
                  <a16:creationId xmlns="" xmlns:a16="http://schemas.microsoft.com/office/drawing/2014/main" id="{435D4DFD-062B-4717-8F8B-E4DFEC30B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346"/>
              <a:ext cx="444" cy="219"/>
            </a:xfrm>
            <a:custGeom>
              <a:avLst/>
              <a:gdLst>
                <a:gd name="T0" fmla="*/ 0 w 444"/>
                <a:gd name="T1" fmla="*/ 2 h 219"/>
                <a:gd name="T2" fmla="*/ 0 w 444"/>
                <a:gd name="T3" fmla="*/ 21 h 219"/>
                <a:gd name="T4" fmla="*/ 223 w 444"/>
                <a:gd name="T5" fmla="*/ 219 h 219"/>
                <a:gd name="T6" fmla="*/ 444 w 444"/>
                <a:gd name="T7" fmla="*/ 21 h 219"/>
                <a:gd name="T8" fmla="*/ 444 w 444"/>
                <a:gd name="T9" fmla="*/ 0 h 219"/>
                <a:gd name="T10" fmla="*/ 223 w 444"/>
                <a:gd name="T11" fmla="*/ 200 h 219"/>
                <a:gd name="T12" fmla="*/ 0 w 444"/>
                <a:gd name="T13" fmla="*/ 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219">
                  <a:moveTo>
                    <a:pt x="0" y="2"/>
                  </a:moveTo>
                  <a:lnTo>
                    <a:pt x="0" y="21"/>
                  </a:lnTo>
                  <a:lnTo>
                    <a:pt x="223" y="219"/>
                  </a:lnTo>
                  <a:lnTo>
                    <a:pt x="444" y="21"/>
                  </a:lnTo>
                  <a:lnTo>
                    <a:pt x="444" y="0"/>
                  </a:lnTo>
                  <a:lnTo>
                    <a:pt x="223" y="20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462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3">
              <a:extLst>
                <a:ext uri="{FF2B5EF4-FFF2-40B4-BE49-F238E27FC236}">
                  <a16:creationId xmlns="" xmlns:a16="http://schemas.microsoft.com/office/drawing/2014/main" id="{0BE10EC6-5C48-4514-B4BC-E7695BB00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496"/>
              <a:ext cx="178" cy="159"/>
            </a:xfrm>
            <a:custGeom>
              <a:avLst/>
              <a:gdLst>
                <a:gd name="T0" fmla="*/ 0 w 178"/>
                <a:gd name="T1" fmla="*/ 9 h 159"/>
                <a:gd name="T2" fmla="*/ 166 w 178"/>
                <a:gd name="T3" fmla="*/ 159 h 159"/>
                <a:gd name="T4" fmla="*/ 178 w 178"/>
                <a:gd name="T5" fmla="*/ 159 h 159"/>
                <a:gd name="T6" fmla="*/ 178 w 178"/>
                <a:gd name="T7" fmla="*/ 149 h 159"/>
                <a:gd name="T8" fmla="*/ 9 w 178"/>
                <a:gd name="T9" fmla="*/ 0 h 159"/>
                <a:gd name="T10" fmla="*/ 0 w 178"/>
                <a:gd name="T11" fmla="*/ 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" h="159">
                  <a:moveTo>
                    <a:pt x="0" y="9"/>
                  </a:moveTo>
                  <a:lnTo>
                    <a:pt x="166" y="159"/>
                  </a:lnTo>
                  <a:lnTo>
                    <a:pt x="178" y="159"/>
                  </a:lnTo>
                  <a:lnTo>
                    <a:pt x="178" y="149"/>
                  </a:lnTo>
                  <a:lnTo>
                    <a:pt x="9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62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34">
              <a:extLst>
                <a:ext uri="{FF2B5EF4-FFF2-40B4-BE49-F238E27FC236}">
                  <a16:creationId xmlns="" xmlns:a16="http://schemas.microsoft.com/office/drawing/2014/main" id="{7216643A-FAEC-48AE-AA61-55AC35E5F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496"/>
              <a:ext cx="180" cy="159"/>
            </a:xfrm>
            <a:custGeom>
              <a:avLst/>
              <a:gdLst>
                <a:gd name="T0" fmla="*/ 0 w 180"/>
                <a:gd name="T1" fmla="*/ 152 h 159"/>
                <a:gd name="T2" fmla="*/ 0 w 180"/>
                <a:gd name="T3" fmla="*/ 159 h 159"/>
                <a:gd name="T4" fmla="*/ 14 w 180"/>
                <a:gd name="T5" fmla="*/ 159 h 159"/>
                <a:gd name="T6" fmla="*/ 180 w 180"/>
                <a:gd name="T7" fmla="*/ 9 h 159"/>
                <a:gd name="T8" fmla="*/ 171 w 180"/>
                <a:gd name="T9" fmla="*/ 0 h 159"/>
                <a:gd name="T10" fmla="*/ 0 w 180"/>
                <a:gd name="T11" fmla="*/ 15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159">
                  <a:moveTo>
                    <a:pt x="0" y="152"/>
                  </a:moveTo>
                  <a:lnTo>
                    <a:pt x="0" y="159"/>
                  </a:lnTo>
                  <a:lnTo>
                    <a:pt x="14" y="159"/>
                  </a:lnTo>
                  <a:lnTo>
                    <a:pt x="180" y="9"/>
                  </a:lnTo>
                  <a:lnTo>
                    <a:pt x="171" y="0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462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35">
              <a:extLst>
                <a:ext uri="{FF2B5EF4-FFF2-40B4-BE49-F238E27FC236}">
                  <a16:creationId xmlns="" xmlns:a16="http://schemas.microsoft.com/office/drawing/2014/main" id="{959AA3DD-5B0F-4C4D-86CF-3BCF59750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346"/>
              <a:ext cx="444" cy="200"/>
            </a:xfrm>
            <a:custGeom>
              <a:avLst/>
              <a:gdLst>
                <a:gd name="T0" fmla="*/ 444 w 444"/>
                <a:gd name="T1" fmla="*/ 0 h 200"/>
                <a:gd name="T2" fmla="*/ 223 w 444"/>
                <a:gd name="T3" fmla="*/ 200 h 200"/>
                <a:gd name="T4" fmla="*/ 0 w 444"/>
                <a:gd name="T5" fmla="*/ 2 h 200"/>
                <a:gd name="T6" fmla="*/ 444 w 444"/>
                <a:gd name="T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4" h="200">
                  <a:moveTo>
                    <a:pt x="444" y="0"/>
                  </a:moveTo>
                  <a:lnTo>
                    <a:pt x="223" y="200"/>
                  </a:lnTo>
                  <a:lnTo>
                    <a:pt x="0" y="2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Oval 136">
              <a:extLst>
                <a:ext uri="{FF2B5EF4-FFF2-40B4-BE49-F238E27FC236}">
                  <a16:creationId xmlns="" xmlns:a16="http://schemas.microsoft.com/office/drawing/2014/main" id="{3B48D707-24E5-4514-BEC3-DD442D739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8" y="1265"/>
              <a:ext cx="193" cy="195"/>
            </a:xfrm>
            <a:prstGeom prst="ellipse">
              <a:avLst/>
            </a:prstGeom>
            <a:solidFill>
              <a:srgbClr val="B98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37">
              <a:extLst>
                <a:ext uri="{FF2B5EF4-FFF2-40B4-BE49-F238E27FC236}">
                  <a16:creationId xmlns="" xmlns:a16="http://schemas.microsoft.com/office/drawing/2014/main" id="{98405590-9C49-4876-B234-825DC0108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1" y="1315"/>
              <a:ext cx="116" cy="93"/>
            </a:xfrm>
            <a:custGeom>
              <a:avLst/>
              <a:gdLst>
                <a:gd name="T0" fmla="*/ 14 w 49"/>
                <a:gd name="T1" fmla="*/ 39 h 39"/>
                <a:gd name="T2" fmla="*/ 14 w 49"/>
                <a:gd name="T3" fmla="*/ 39 h 39"/>
                <a:gd name="T4" fmla="*/ 11 w 49"/>
                <a:gd name="T5" fmla="*/ 38 h 39"/>
                <a:gd name="T6" fmla="*/ 1 w 49"/>
                <a:gd name="T7" fmla="*/ 28 h 39"/>
                <a:gd name="T8" fmla="*/ 1 w 49"/>
                <a:gd name="T9" fmla="*/ 23 h 39"/>
                <a:gd name="T10" fmla="*/ 7 w 49"/>
                <a:gd name="T11" fmla="*/ 23 h 39"/>
                <a:gd name="T12" fmla="*/ 14 w 49"/>
                <a:gd name="T13" fmla="*/ 30 h 39"/>
                <a:gd name="T14" fmla="*/ 42 w 49"/>
                <a:gd name="T15" fmla="*/ 2 h 39"/>
                <a:gd name="T16" fmla="*/ 47 w 49"/>
                <a:gd name="T17" fmla="*/ 2 h 39"/>
                <a:gd name="T18" fmla="*/ 47 w 49"/>
                <a:gd name="T19" fmla="*/ 7 h 39"/>
                <a:gd name="T20" fmla="*/ 17 w 49"/>
                <a:gd name="T21" fmla="*/ 38 h 39"/>
                <a:gd name="T22" fmla="*/ 14 w 49"/>
                <a:gd name="T2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39">
                  <a:moveTo>
                    <a:pt x="14" y="39"/>
                  </a:move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2" y="39"/>
                    <a:pt x="11" y="3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4"/>
                    <a:pt x="1" y="23"/>
                  </a:cubicBezTo>
                  <a:cubicBezTo>
                    <a:pt x="3" y="21"/>
                    <a:pt x="5" y="21"/>
                    <a:pt x="7" y="23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6" y="0"/>
                    <a:pt x="47" y="2"/>
                  </a:cubicBezTo>
                  <a:cubicBezTo>
                    <a:pt x="49" y="3"/>
                    <a:pt x="49" y="6"/>
                    <a:pt x="47" y="7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38">
              <a:extLst>
                <a:ext uri="{FF2B5EF4-FFF2-40B4-BE49-F238E27FC236}">
                  <a16:creationId xmlns="" xmlns:a16="http://schemas.microsoft.com/office/drawing/2014/main" id="{7D14BF92-AE2A-4A20-84A7-788E8A11E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" y="1239"/>
              <a:ext cx="494" cy="309"/>
            </a:xfrm>
            <a:custGeom>
              <a:avLst/>
              <a:gdLst>
                <a:gd name="T0" fmla="*/ 0 w 208"/>
                <a:gd name="T1" fmla="*/ 18 h 130"/>
                <a:gd name="T2" fmla="*/ 0 w 208"/>
                <a:gd name="T3" fmla="*/ 95 h 130"/>
                <a:gd name="T4" fmla="*/ 18 w 208"/>
                <a:gd name="T5" fmla="*/ 113 h 130"/>
                <a:gd name="T6" fmla="*/ 157 w 208"/>
                <a:gd name="T7" fmla="*/ 113 h 130"/>
                <a:gd name="T8" fmla="*/ 199 w 208"/>
                <a:gd name="T9" fmla="*/ 129 h 130"/>
                <a:gd name="T10" fmla="*/ 206 w 208"/>
                <a:gd name="T11" fmla="*/ 122 h 130"/>
                <a:gd name="T12" fmla="*/ 190 w 208"/>
                <a:gd name="T13" fmla="*/ 81 h 130"/>
                <a:gd name="T14" fmla="*/ 190 w 208"/>
                <a:gd name="T15" fmla="*/ 18 h 130"/>
                <a:gd name="T16" fmla="*/ 172 w 208"/>
                <a:gd name="T17" fmla="*/ 0 h 130"/>
                <a:gd name="T18" fmla="*/ 18 w 208"/>
                <a:gd name="T19" fmla="*/ 0 h 130"/>
                <a:gd name="T20" fmla="*/ 0 w 208"/>
                <a:gd name="T21" fmla="*/ 1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8" h="130">
                  <a:moveTo>
                    <a:pt x="0" y="18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105"/>
                    <a:pt x="8" y="113"/>
                    <a:pt x="18" y="113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204" y="130"/>
                    <a:pt x="208" y="126"/>
                    <a:pt x="206" y="122"/>
                  </a:cubicBezTo>
                  <a:cubicBezTo>
                    <a:pt x="190" y="81"/>
                    <a:pt x="190" y="81"/>
                    <a:pt x="190" y="81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8"/>
                    <a:pt x="182" y="0"/>
                    <a:pt x="17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Oval 139">
              <a:extLst>
                <a:ext uri="{FF2B5EF4-FFF2-40B4-BE49-F238E27FC236}">
                  <a16:creationId xmlns="" xmlns:a16="http://schemas.microsoft.com/office/drawing/2014/main" id="{9EC38522-F54F-4A35-9DF9-3B53907C7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9" y="1348"/>
              <a:ext cx="62" cy="62"/>
            </a:xfrm>
            <a:prstGeom prst="ellipse">
              <a:avLst/>
            </a:pr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Oval 140">
              <a:extLst>
                <a:ext uri="{FF2B5EF4-FFF2-40B4-BE49-F238E27FC236}">
                  <a16:creationId xmlns="" xmlns:a16="http://schemas.microsoft.com/office/drawing/2014/main" id="{FEE7D881-DA3C-4F05-9C99-8EC543E49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348"/>
              <a:ext cx="61" cy="62"/>
            </a:xfrm>
            <a:prstGeom prst="ellipse">
              <a:avLst/>
            </a:pr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Oval 141">
              <a:extLst>
                <a:ext uri="{FF2B5EF4-FFF2-40B4-BE49-F238E27FC236}">
                  <a16:creationId xmlns="" xmlns:a16="http://schemas.microsoft.com/office/drawing/2014/main" id="{4206A025-1893-4903-AE61-3A1768353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8" y="1348"/>
              <a:ext cx="64" cy="62"/>
            </a:xfrm>
            <a:prstGeom prst="ellipse">
              <a:avLst/>
            </a:prstGeom>
            <a:solidFill>
              <a:srgbClr val="E8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2">
              <a:extLst>
                <a:ext uri="{FF2B5EF4-FFF2-40B4-BE49-F238E27FC236}">
                  <a16:creationId xmlns="" xmlns:a16="http://schemas.microsoft.com/office/drawing/2014/main" id="{CEBF36B1-C2DA-42C4-88BB-35DE3D1B4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" y="263"/>
              <a:ext cx="1227" cy="254"/>
            </a:xfrm>
            <a:custGeom>
              <a:avLst/>
              <a:gdLst>
                <a:gd name="T0" fmla="*/ 501 w 517"/>
                <a:gd name="T1" fmla="*/ 107 h 107"/>
                <a:gd name="T2" fmla="*/ 16 w 517"/>
                <a:gd name="T3" fmla="*/ 107 h 107"/>
                <a:gd name="T4" fmla="*/ 0 w 517"/>
                <a:gd name="T5" fmla="*/ 92 h 107"/>
                <a:gd name="T6" fmla="*/ 0 w 517"/>
                <a:gd name="T7" fmla="*/ 16 h 107"/>
                <a:gd name="T8" fmla="*/ 16 w 517"/>
                <a:gd name="T9" fmla="*/ 0 h 107"/>
                <a:gd name="T10" fmla="*/ 501 w 517"/>
                <a:gd name="T11" fmla="*/ 0 h 107"/>
                <a:gd name="T12" fmla="*/ 517 w 517"/>
                <a:gd name="T13" fmla="*/ 16 h 107"/>
                <a:gd name="T14" fmla="*/ 517 w 517"/>
                <a:gd name="T15" fmla="*/ 92 h 107"/>
                <a:gd name="T16" fmla="*/ 501 w 517"/>
                <a:gd name="T17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7" h="107">
                  <a:moveTo>
                    <a:pt x="501" y="107"/>
                  </a:moveTo>
                  <a:cubicBezTo>
                    <a:pt x="16" y="107"/>
                    <a:pt x="16" y="107"/>
                    <a:pt x="16" y="107"/>
                  </a:cubicBezTo>
                  <a:cubicBezTo>
                    <a:pt x="7" y="107"/>
                    <a:pt x="0" y="100"/>
                    <a:pt x="0" y="9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510" y="0"/>
                    <a:pt x="517" y="7"/>
                    <a:pt x="517" y="16"/>
                  </a:cubicBezTo>
                  <a:cubicBezTo>
                    <a:pt x="517" y="92"/>
                    <a:pt x="517" y="92"/>
                    <a:pt x="517" y="92"/>
                  </a:cubicBezTo>
                  <a:cubicBezTo>
                    <a:pt x="517" y="100"/>
                    <a:pt x="510" y="107"/>
                    <a:pt x="501" y="107"/>
                  </a:cubicBezTo>
                  <a:close/>
                </a:path>
              </a:pathLst>
            </a:custGeom>
            <a:solidFill>
              <a:srgbClr val="B98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3">
              <a:extLst>
                <a:ext uri="{FF2B5EF4-FFF2-40B4-BE49-F238E27FC236}">
                  <a16:creationId xmlns="" xmlns:a16="http://schemas.microsoft.com/office/drawing/2014/main" id="{C67DAD4B-2BED-45F8-84BF-E0258E8AC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" y="517"/>
              <a:ext cx="91" cy="107"/>
            </a:xfrm>
            <a:custGeom>
              <a:avLst/>
              <a:gdLst>
                <a:gd name="T0" fmla="*/ 0 w 38"/>
                <a:gd name="T1" fmla="*/ 0 h 45"/>
                <a:gd name="T2" fmla="*/ 9 w 38"/>
                <a:gd name="T3" fmla="*/ 42 h 45"/>
                <a:gd name="T4" fmla="*/ 14 w 38"/>
                <a:gd name="T5" fmla="*/ 43 h 45"/>
                <a:gd name="T6" fmla="*/ 38 w 38"/>
                <a:gd name="T7" fmla="*/ 0 h 45"/>
                <a:gd name="T8" fmla="*/ 0 w 38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5">
                  <a:moveTo>
                    <a:pt x="0" y="0"/>
                  </a:moveTo>
                  <a:cubicBezTo>
                    <a:pt x="9" y="42"/>
                    <a:pt x="9" y="42"/>
                    <a:pt x="9" y="42"/>
                  </a:cubicBezTo>
                  <a:cubicBezTo>
                    <a:pt x="9" y="44"/>
                    <a:pt x="12" y="45"/>
                    <a:pt x="14" y="43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98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44">
              <a:extLst>
                <a:ext uri="{FF2B5EF4-FFF2-40B4-BE49-F238E27FC236}">
                  <a16:creationId xmlns="" xmlns:a16="http://schemas.microsoft.com/office/drawing/2014/main" id="{FCA2D522-AEF6-4CC6-9C4E-9168605A5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3" y="313"/>
              <a:ext cx="144" cy="145"/>
            </a:xfrm>
            <a:custGeom>
              <a:avLst/>
              <a:gdLst>
                <a:gd name="T0" fmla="*/ 53 w 61"/>
                <a:gd name="T1" fmla="*/ 61 h 61"/>
                <a:gd name="T2" fmla="*/ 8 w 61"/>
                <a:gd name="T3" fmla="*/ 61 h 61"/>
                <a:gd name="T4" fmla="*/ 0 w 61"/>
                <a:gd name="T5" fmla="*/ 53 h 61"/>
                <a:gd name="T6" fmla="*/ 0 w 61"/>
                <a:gd name="T7" fmla="*/ 8 h 61"/>
                <a:gd name="T8" fmla="*/ 8 w 61"/>
                <a:gd name="T9" fmla="*/ 0 h 61"/>
                <a:gd name="T10" fmla="*/ 53 w 61"/>
                <a:gd name="T11" fmla="*/ 0 h 61"/>
                <a:gd name="T12" fmla="*/ 61 w 61"/>
                <a:gd name="T13" fmla="*/ 8 h 61"/>
                <a:gd name="T14" fmla="*/ 61 w 61"/>
                <a:gd name="T15" fmla="*/ 53 h 61"/>
                <a:gd name="T16" fmla="*/ 53 w 61"/>
                <a:gd name="T1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1">
                  <a:moveTo>
                    <a:pt x="53" y="61"/>
                  </a:moveTo>
                  <a:cubicBezTo>
                    <a:pt x="8" y="61"/>
                    <a:pt x="8" y="61"/>
                    <a:pt x="8" y="61"/>
                  </a:cubicBezTo>
                  <a:cubicBezTo>
                    <a:pt x="4" y="61"/>
                    <a:pt x="0" y="58"/>
                    <a:pt x="0" y="5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8" y="0"/>
                    <a:pt x="61" y="4"/>
                    <a:pt x="61" y="8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1" y="58"/>
                    <a:pt x="58" y="61"/>
                    <a:pt x="53" y="61"/>
                  </a:cubicBezTo>
                  <a:close/>
                </a:path>
              </a:pathLst>
            </a:cu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45">
              <a:extLst>
                <a:ext uri="{FF2B5EF4-FFF2-40B4-BE49-F238E27FC236}">
                  <a16:creationId xmlns="" xmlns:a16="http://schemas.microsoft.com/office/drawing/2014/main" id="{6AB40FF9-C1B2-4757-A988-5F4FF0997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313"/>
              <a:ext cx="833" cy="28"/>
            </a:xfrm>
            <a:custGeom>
              <a:avLst/>
              <a:gdLst>
                <a:gd name="T0" fmla="*/ 350 w 351"/>
                <a:gd name="T1" fmla="*/ 12 h 12"/>
                <a:gd name="T2" fmla="*/ 1 w 351"/>
                <a:gd name="T3" fmla="*/ 12 h 12"/>
                <a:gd name="T4" fmla="*/ 0 w 351"/>
                <a:gd name="T5" fmla="*/ 10 h 12"/>
                <a:gd name="T6" fmla="*/ 0 w 351"/>
                <a:gd name="T7" fmla="*/ 2 h 12"/>
                <a:gd name="T8" fmla="*/ 1 w 351"/>
                <a:gd name="T9" fmla="*/ 0 h 12"/>
                <a:gd name="T10" fmla="*/ 350 w 351"/>
                <a:gd name="T11" fmla="*/ 0 h 12"/>
                <a:gd name="T12" fmla="*/ 351 w 351"/>
                <a:gd name="T13" fmla="*/ 2 h 12"/>
                <a:gd name="T14" fmla="*/ 351 w 351"/>
                <a:gd name="T15" fmla="*/ 10 h 12"/>
                <a:gd name="T16" fmla="*/ 350 w 351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1" h="12">
                  <a:moveTo>
                    <a:pt x="350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1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50" y="0"/>
                    <a:pt x="351" y="1"/>
                    <a:pt x="351" y="2"/>
                  </a:cubicBezTo>
                  <a:cubicBezTo>
                    <a:pt x="351" y="10"/>
                    <a:pt x="351" y="10"/>
                    <a:pt x="351" y="10"/>
                  </a:cubicBezTo>
                  <a:cubicBezTo>
                    <a:pt x="351" y="11"/>
                    <a:pt x="350" y="12"/>
                    <a:pt x="350" y="12"/>
                  </a:cubicBezTo>
                  <a:close/>
                </a:path>
              </a:pathLst>
            </a:cu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46">
              <a:extLst>
                <a:ext uri="{FF2B5EF4-FFF2-40B4-BE49-F238E27FC236}">
                  <a16:creationId xmlns="" xmlns:a16="http://schemas.microsoft.com/office/drawing/2014/main" id="{0E92296C-A18E-4D48-917F-46C8D0540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372"/>
              <a:ext cx="833" cy="26"/>
            </a:xfrm>
            <a:custGeom>
              <a:avLst/>
              <a:gdLst>
                <a:gd name="T0" fmla="*/ 350 w 351"/>
                <a:gd name="T1" fmla="*/ 11 h 11"/>
                <a:gd name="T2" fmla="*/ 1 w 351"/>
                <a:gd name="T3" fmla="*/ 11 h 11"/>
                <a:gd name="T4" fmla="*/ 0 w 351"/>
                <a:gd name="T5" fmla="*/ 10 h 11"/>
                <a:gd name="T6" fmla="*/ 0 w 351"/>
                <a:gd name="T7" fmla="*/ 1 h 11"/>
                <a:gd name="T8" fmla="*/ 1 w 351"/>
                <a:gd name="T9" fmla="*/ 0 h 11"/>
                <a:gd name="T10" fmla="*/ 350 w 351"/>
                <a:gd name="T11" fmla="*/ 0 h 11"/>
                <a:gd name="T12" fmla="*/ 351 w 351"/>
                <a:gd name="T13" fmla="*/ 1 h 11"/>
                <a:gd name="T14" fmla="*/ 351 w 351"/>
                <a:gd name="T15" fmla="*/ 10 h 11"/>
                <a:gd name="T16" fmla="*/ 350 w 351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1" h="11">
                  <a:moveTo>
                    <a:pt x="350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50" y="0"/>
                    <a:pt x="351" y="0"/>
                    <a:pt x="351" y="1"/>
                  </a:cubicBezTo>
                  <a:cubicBezTo>
                    <a:pt x="351" y="10"/>
                    <a:pt x="351" y="10"/>
                    <a:pt x="351" y="10"/>
                  </a:cubicBezTo>
                  <a:cubicBezTo>
                    <a:pt x="351" y="11"/>
                    <a:pt x="350" y="11"/>
                    <a:pt x="350" y="11"/>
                  </a:cubicBezTo>
                  <a:close/>
                </a:path>
              </a:pathLst>
            </a:cu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47">
              <a:extLst>
                <a:ext uri="{FF2B5EF4-FFF2-40B4-BE49-F238E27FC236}">
                  <a16:creationId xmlns="" xmlns:a16="http://schemas.microsoft.com/office/drawing/2014/main" id="{F7B67811-5CA7-4734-B493-02D01A2AD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429"/>
              <a:ext cx="833" cy="29"/>
            </a:xfrm>
            <a:custGeom>
              <a:avLst/>
              <a:gdLst>
                <a:gd name="T0" fmla="*/ 350 w 351"/>
                <a:gd name="T1" fmla="*/ 12 h 12"/>
                <a:gd name="T2" fmla="*/ 1 w 351"/>
                <a:gd name="T3" fmla="*/ 12 h 12"/>
                <a:gd name="T4" fmla="*/ 0 w 351"/>
                <a:gd name="T5" fmla="*/ 10 h 12"/>
                <a:gd name="T6" fmla="*/ 0 w 351"/>
                <a:gd name="T7" fmla="*/ 2 h 12"/>
                <a:gd name="T8" fmla="*/ 1 w 351"/>
                <a:gd name="T9" fmla="*/ 0 h 12"/>
                <a:gd name="T10" fmla="*/ 350 w 351"/>
                <a:gd name="T11" fmla="*/ 0 h 12"/>
                <a:gd name="T12" fmla="*/ 351 w 351"/>
                <a:gd name="T13" fmla="*/ 2 h 12"/>
                <a:gd name="T14" fmla="*/ 351 w 351"/>
                <a:gd name="T15" fmla="*/ 10 h 12"/>
                <a:gd name="T16" fmla="*/ 350 w 351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1" h="12">
                  <a:moveTo>
                    <a:pt x="350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1"/>
                    <a:pt x="0" y="1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350" y="0"/>
                    <a:pt x="351" y="1"/>
                    <a:pt x="351" y="2"/>
                  </a:cubicBezTo>
                  <a:cubicBezTo>
                    <a:pt x="351" y="10"/>
                    <a:pt x="351" y="10"/>
                    <a:pt x="351" y="10"/>
                  </a:cubicBezTo>
                  <a:cubicBezTo>
                    <a:pt x="351" y="11"/>
                    <a:pt x="350" y="12"/>
                    <a:pt x="350" y="12"/>
                  </a:cubicBezTo>
                  <a:close/>
                </a:path>
              </a:pathLst>
            </a:cu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48">
              <a:extLst>
                <a:ext uri="{FF2B5EF4-FFF2-40B4-BE49-F238E27FC236}">
                  <a16:creationId xmlns="" xmlns:a16="http://schemas.microsoft.com/office/drawing/2014/main" id="{9CDC2F3E-0485-4F41-A653-1E9FFA051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3" y="745"/>
              <a:ext cx="209" cy="209"/>
            </a:xfrm>
            <a:custGeom>
              <a:avLst/>
              <a:gdLst>
                <a:gd name="T0" fmla="*/ 80 w 88"/>
                <a:gd name="T1" fmla="*/ 88 h 88"/>
                <a:gd name="T2" fmla="*/ 9 w 88"/>
                <a:gd name="T3" fmla="*/ 88 h 88"/>
                <a:gd name="T4" fmla="*/ 0 w 88"/>
                <a:gd name="T5" fmla="*/ 80 h 88"/>
                <a:gd name="T6" fmla="*/ 0 w 88"/>
                <a:gd name="T7" fmla="*/ 8 h 88"/>
                <a:gd name="T8" fmla="*/ 9 w 88"/>
                <a:gd name="T9" fmla="*/ 0 h 88"/>
                <a:gd name="T10" fmla="*/ 80 w 88"/>
                <a:gd name="T11" fmla="*/ 0 h 88"/>
                <a:gd name="T12" fmla="*/ 88 w 88"/>
                <a:gd name="T13" fmla="*/ 8 h 88"/>
                <a:gd name="T14" fmla="*/ 88 w 88"/>
                <a:gd name="T15" fmla="*/ 80 h 88"/>
                <a:gd name="T16" fmla="*/ 80 w 88"/>
                <a:gd name="T1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88">
                  <a:moveTo>
                    <a:pt x="80" y="88"/>
                  </a:moveTo>
                  <a:cubicBezTo>
                    <a:pt x="9" y="88"/>
                    <a:pt x="9" y="88"/>
                    <a:pt x="9" y="88"/>
                  </a:cubicBezTo>
                  <a:cubicBezTo>
                    <a:pt x="4" y="88"/>
                    <a:pt x="0" y="84"/>
                    <a:pt x="0" y="8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5" y="0"/>
                    <a:pt x="88" y="4"/>
                    <a:pt x="88" y="8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84"/>
                    <a:pt x="85" y="88"/>
                    <a:pt x="80" y="88"/>
                  </a:cubicBezTo>
                  <a:close/>
                </a:path>
              </a:pathLst>
            </a:custGeom>
            <a:solidFill>
              <a:srgbClr val="B98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49">
              <a:extLst>
                <a:ext uri="{FF2B5EF4-FFF2-40B4-BE49-F238E27FC236}">
                  <a16:creationId xmlns="" xmlns:a16="http://schemas.microsoft.com/office/drawing/2014/main" id="{D20C10A8-BA5C-4E8B-8DC9-6A32BA6B2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8" y="778"/>
              <a:ext cx="118" cy="136"/>
            </a:xfrm>
            <a:custGeom>
              <a:avLst/>
              <a:gdLst>
                <a:gd name="T0" fmla="*/ 50 w 50"/>
                <a:gd name="T1" fmla="*/ 12 h 57"/>
                <a:gd name="T2" fmla="*/ 50 w 50"/>
                <a:gd name="T3" fmla="*/ 10 h 57"/>
                <a:gd name="T4" fmla="*/ 47 w 50"/>
                <a:gd name="T5" fmla="*/ 4 h 57"/>
                <a:gd name="T6" fmla="*/ 43 w 50"/>
                <a:gd name="T7" fmla="*/ 1 h 57"/>
                <a:gd name="T8" fmla="*/ 38 w 50"/>
                <a:gd name="T9" fmla="*/ 2 h 57"/>
                <a:gd name="T10" fmla="*/ 31 w 50"/>
                <a:gd name="T11" fmla="*/ 11 h 57"/>
                <a:gd name="T12" fmla="*/ 31 w 50"/>
                <a:gd name="T13" fmla="*/ 17 h 57"/>
                <a:gd name="T14" fmla="*/ 35 w 50"/>
                <a:gd name="T15" fmla="*/ 21 h 57"/>
                <a:gd name="T16" fmla="*/ 36 w 50"/>
                <a:gd name="T17" fmla="*/ 21 h 57"/>
                <a:gd name="T18" fmla="*/ 19 w 50"/>
                <a:gd name="T19" fmla="*/ 41 h 57"/>
                <a:gd name="T20" fmla="*/ 16 w 50"/>
                <a:gd name="T21" fmla="*/ 39 h 57"/>
                <a:gd name="T22" fmla="*/ 15 w 50"/>
                <a:gd name="T23" fmla="*/ 38 h 57"/>
                <a:gd name="T24" fmla="*/ 10 w 50"/>
                <a:gd name="T25" fmla="*/ 37 h 57"/>
                <a:gd name="T26" fmla="*/ 8 w 50"/>
                <a:gd name="T27" fmla="*/ 39 h 57"/>
                <a:gd name="T28" fmla="*/ 2 w 50"/>
                <a:gd name="T29" fmla="*/ 47 h 57"/>
                <a:gd name="T30" fmla="*/ 0 w 50"/>
                <a:gd name="T31" fmla="*/ 50 h 57"/>
                <a:gd name="T32" fmla="*/ 0 w 50"/>
                <a:gd name="T33" fmla="*/ 51 h 57"/>
                <a:gd name="T34" fmla="*/ 2 w 50"/>
                <a:gd name="T35" fmla="*/ 53 h 57"/>
                <a:gd name="T36" fmla="*/ 6 w 50"/>
                <a:gd name="T37" fmla="*/ 56 h 57"/>
                <a:gd name="T38" fmla="*/ 12 w 50"/>
                <a:gd name="T39" fmla="*/ 57 h 57"/>
                <a:gd name="T40" fmla="*/ 16 w 50"/>
                <a:gd name="T41" fmla="*/ 56 h 57"/>
                <a:gd name="T42" fmla="*/ 26 w 50"/>
                <a:gd name="T43" fmla="*/ 52 h 57"/>
                <a:gd name="T44" fmla="*/ 35 w 50"/>
                <a:gd name="T45" fmla="*/ 45 h 57"/>
                <a:gd name="T46" fmla="*/ 44 w 50"/>
                <a:gd name="T47" fmla="*/ 33 h 57"/>
                <a:gd name="T48" fmla="*/ 49 w 50"/>
                <a:gd name="T49" fmla="*/ 23 h 57"/>
                <a:gd name="T50" fmla="*/ 50 w 50"/>
                <a:gd name="T51" fmla="*/ 17 h 57"/>
                <a:gd name="T52" fmla="*/ 50 w 50"/>
                <a:gd name="T53" fmla="*/ 15 h 57"/>
                <a:gd name="T54" fmla="*/ 50 w 50"/>
                <a:gd name="T55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" h="57">
                  <a:moveTo>
                    <a:pt x="50" y="12"/>
                  </a:moveTo>
                  <a:cubicBezTo>
                    <a:pt x="50" y="11"/>
                    <a:pt x="50" y="11"/>
                    <a:pt x="50" y="10"/>
                  </a:cubicBezTo>
                  <a:cubicBezTo>
                    <a:pt x="49" y="8"/>
                    <a:pt x="48" y="6"/>
                    <a:pt x="47" y="4"/>
                  </a:cubicBezTo>
                  <a:cubicBezTo>
                    <a:pt x="46" y="3"/>
                    <a:pt x="45" y="2"/>
                    <a:pt x="43" y="1"/>
                  </a:cubicBezTo>
                  <a:cubicBezTo>
                    <a:pt x="41" y="0"/>
                    <a:pt x="39" y="1"/>
                    <a:pt x="38" y="2"/>
                  </a:cubicBezTo>
                  <a:cubicBezTo>
                    <a:pt x="35" y="5"/>
                    <a:pt x="33" y="8"/>
                    <a:pt x="31" y="11"/>
                  </a:cubicBezTo>
                  <a:cubicBezTo>
                    <a:pt x="29" y="13"/>
                    <a:pt x="29" y="16"/>
                    <a:pt x="31" y="17"/>
                  </a:cubicBezTo>
                  <a:cubicBezTo>
                    <a:pt x="32" y="18"/>
                    <a:pt x="34" y="20"/>
                    <a:pt x="35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3" y="30"/>
                    <a:pt x="27" y="36"/>
                    <a:pt x="19" y="41"/>
                  </a:cubicBezTo>
                  <a:cubicBezTo>
                    <a:pt x="18" y="41"/>
                    <a:pt x="17" y="40"/>
                    <a:pt x="16" y="39"/>
                  </a:cubicBezTo>
                  <a:cubicBezTo>
                    <a:pt x="16" y="38"/>
                    <a:pt x="15" y="38"/>
                    <a:pt x="15" y="38"/>
                  </a:cubicBezTo>
                  <a:cubicBezTo>
                    <a:pt x="13" y="36"/>
                    <a:pt x="11" y="36"/>
                    <a:pt x="10" y="37"/>
                  </a:cubicBezTo>
                  <a:cubicBezTo>
                    <a:pt x="9" y="38"/>
                    <a:pt x="9" y="38"/>
                    <a:pt x="8" y="39"/>
                  </a:cubicBezTo>
                  <a:cubicBezTo>
                    <a:pt x="6" y="41"/>
                    <a:pt x="4" y="44"/>
                    <a:pt x="2" y="47"/>
                  </a:cubicBezTo>
                  <a:cubicBezTo>
                    <a:pt x="1" y="48"/>
                    <a:pt x="0" y="48"/>
                    <a:pt x="0" y="50"/>
                  </a:cubicBezTo>
                  <a:cubicBezTo>
                    <a:pt x="0" y="50"/>
                    <a:pt x="0" y="50"/>
                    <a:pt x="0" y="51"/>
                  </a:cubicBezTo>
                  <a:cubicBezTo>
                    <a:pt x="1" y="51"/>
                    <a:pt x="1" y="52"/>
                    <a:pt x="2" y="53"/>
                  </a:cubicBezTo>
                  <a:cubicBezTo>
                    <a:pt x="3" y="54"/>
                    <a:pt x="4" y="55"/>
                    <a:pt x="6" y="56"/>
                  </a:cubicBezTo>
                  <a:cubicBezTo>
                    <a:pt x="8" y="57"/>
                    <a:pt x="10" y="57"/>
                    <a:pt x="12" y="57"/>
                  </a:cubicBezTo>
                  <a:cubicBezTo>
                    <a:pt x="14" y="57"/>
                    <a:pt x="15" y="57"/>
                    <a:pt x="16" y="56"/>
                  </a:cubicBezTo>
                  <a:cubicBezTo>
                    <a:pt x="20" y="55"/>
                    <a:pt x="23" y="54"/>
                    <a:pt x="26" y="52"/>
                  </a:cubicBezTo>
                  <a:cubicBezTo>
                    <a:pt x="29" y="50"/>
                    <a:pt x="32" y="47"/>
                    <a:pt x="35" y="45"/>
                  </a:cubicBezTo>
                  <a:cubicBezTo>
                    <a:pt x="38" y="41"/>
                    <a:pt x="41" y="37"/>
                    <a:pt x="44" y="33"/>
                  </a:cubicBezTo>
                  <a:cubicBezTo>
                    <a:pt x="46" y="30"/>
                    <a:pt x="48" y="26"/>
                    <a:pt x="49" y="23"/>
                  </a:cubicBezTo>
                  <a:cubicBezTo>
                    <a:pt x="50" y="21"/>
                    <a:pt x="50" y="19"/>
                    <a:pt x="50" y="17"/>
                  </a:cubicBezTo>
                  <a:cubicBezTo>
                    <a:pt x="50" y="16"/>
                    <a:pt x="50" y="15"/>
                    <a:pt x="50" y="15"/>
                  </a:cubicBezTo>
                  <a:cubicBezTo>
                    <a:pt x="50" y="14"/>
                    <a:pt x="50" y="13"/>
                    <a:pt x="5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50">
              <a:extLst>
                <a:ext uri="{FF2B5EF4-FFF2-40B4-BE49-F238E27FC236}">
                  <a16:creationId xmlns="" xmlns:a16="http://schemas.microsoft.com/office/drawing/2014/main" id="{17166995-B34A-421A-A4DA-678880D9A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6" y="740"/>
              <a:ext cx="212" cy="214"/>
            </a:xfrm>
            <a:custGeom>
              <a:avLst/>
              <a:gdLst>
                <a:gd name="T0" fmla="*/ 81 w 89"/>
                <a:gd name="T1" fmla="*/ 90 h 90"/>
                <a:gd name="T2" fmla="*/ 7 w 89"/>
                <a:gd name="T3" fmla="*/ 90 h 90"/>
                <a:gd name="T4" fmla="*/ 0 w 89"/>
                <a:gd name="T5" fmla="*/ 82 h 90"/>
                <a:gd name="T6" fmla="*/ 0 w 89"/>
                <a:gd name="T7" fmla="*/ 8 h 90"/>
                <a:gd name="T8" fmla="*/ 7 w 89"/>
                <a:gd name="T9" fmla="*/ 0 h 90"/>
                <a:gd name="T10" fmla="*/ 81 w 89"/>
                <a:gd name="T11" fmla="*/ 0 h 90"/>
                <a:gd name="T12" fmla="*/ 89 w 89"/>
                <a:gd name="T13" fmla="*/ 8 h 90"/>
                <a:gd name="T14" fmla="*/ 89 w 89"/>
                <a:gd name="T15" fmla="*/ 82 h 90"/>
                <a:gd name="T16" fmla="*/ 81 w 89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0">
                  <a:moveTo>
                    <a:pt x="81" y="90"/>
                  </a:moveTo>
                  <a:cubicBezTo>
                    <a:pt x="7" y="90"/>
                    <a:pt x="7" y="90"/>
                    <a:pt x="7" y="90"/>
                  </a:cubicBezTo>
                  <a:cubicBezTo>
                    <a:pt x="3" y="90"/>
                    <a:pt x="0" y="86"/>
                    <a:pt x="0" y="8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4"/>
                    <a:pt x="89" y="8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6"/>
                    <a:pt x="85" y="90"/>
                    <a:pt x="81" y="90"/>
                  </a:cubicBezTo>
                  <a:close/>
                </a:path>
              </a:pathLst>
            </a:custGeom>
            <a:solidFill>
              <a:srgbClr val="462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1">
              <a:extLst>
                <a:ext uri="{FF2B5EF4-FFF2-40B4-BE49-F238E27FC236}">
                  <a16:creationId xmlns="" xmlns:a16="http://schemas.microsoft.com/office/drawing/2014/main" id="{663EFDDD-3C4F-4130-9B55-24B5084128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4" y="783"/>
              <a:ext cx="136" cy="128"/>
            </a:xfrm>
            <a:custGeom>
              <a:avLst/>
              <a:gdLst>
                <a:gd name="T0" fmla="*/ 57 w 57"/>
                <a:gd name="T1" fmla="*/ 25 h 54"/>
                <a:gd name="T2" fmla="*/ 43 w 57"/>
                <a:gd name="T3" fmla="*/ 42 h 54"/>
                <a:gd name="T4" fmla="*/ 34 w 57"/>
                <a:gd name="T5" fmla="*/ 37 h 54"/>
                <a:gd name="T6" fmla="*/ 25 w 57"/>
                <a:gd name="T7" fmla="*/ 42 h 54"/>
                <a:gd name="T8" fmla="*/ 13 w 57"/>
                <a:gd name="T9" fmla="*/ 28 h 54"/>
                <a:gd name="T10" fmla="*/ 25 w 57"/>
                <a:gd name="T11" fmla="*/ 13 h 54"/>
                <a:gd name="T12" fmla="*/ 32 w 57"/>
                <a:gd name="T13" fmla="*/ 16 h 54"/>
                <a:gd name="T14" fmla="*/ 32 w 57"/>
                <a:gd name="T15" fmla="*/ 14 h 54"/>
                <a:gd name="T16" fmla="*/ 43 w 57"/>
                <a:gd name="T17" fmla="*/ 14 h 54"/>
                <a:gd name="T18" fmla="*/ 43 w 57"/>
                <a:gd name="T19" fmla="*/ 30 h 54"/>
                <a:gd name="T20" fmla="*/ 45 w 57"/>
                <a:gd name="T21" fmla="*/ 34 h 54"/>
                <a:gd name="T22" fmla="*/ 48 w 57"/>
                <a:gd name="T23" fmla="*/ 26 h 54"/>
                <a:gd name="T24" fmla="*/ 29 w 57"/>
                <a:gd name="T25" fmla="*/ 8 h 54"/>
                <a:gd name="T26" fmla="*/ 9 w 57"/>
                <a:gd name="T27" fmla="*/ 27 h 54"/>
                <a:gd name="T28" fmla="*/ 28 w 57"/>
                <a:gd name="T29" fmla="*/ 47 h 54"/>
                <a:gd name="T30" fmla="*/ 40 w 57"/>
                <a:gd name="T31" fmla="*/ 44 h 54"/>
                <a:gd name="T32" fmla="*/ 43 w 57"/>
                <a:gd name="T33" fmla="*/ 51 h 54"/>
                <a:gd name="T34" fmla="*/ 28 w 57"/>
                <a:gd name="T35" fmla="*/ 54 h 54"/>
                <a:gd name="T36" fmla="*/ 0 w 57"/>
                <a:gd name="T37" fmla="*/ 27 h 54"/>
                <a:gd name="T38" fmla="*/ 29 w 57"/>
                <a:gd name="T39" fmla="*/ 0 h 54"/>
                <a:gd name="T40" fmla="*/ 57 w 57"/>
                <a:gd name="T41" fmla="*/ 25 h 54"/>
                <a:gd name="T42" fmla="*/ 32 w 57"/>
                <a:gd name="T43" fmla="*/ 28 h 54"/>
                <a:gd name="T44" fmla="*/ 28 w 57"/>
                <a:gd name="T45" fmla="*/ 22 h 54"/>
                <a:gd name="T46" fmla="*/ 24 w 57"/>
                <a:gd name="T47" fmla="*/ 28 h 54"/>
                <a:gd name="T48" fmla="*/ 28 w 57"/>
                <a:gd name="T49" fmla="*/ 33 h 54"/>
                <a:gd name="T50" fmla="*/ 32 w 57"/>
                <a:gd name="T51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4">
                  <a:moveTo>
                    <a:pt x="57" y="25"/>
                  </a:moveTo>
                  <a:cubicBezTo>
                    <a:pt x="57" y="36"/>
                    <a:pt x="50" y="42"/>
                    <a:pt x="43" y="42"/>
                  </a:cubicBezTo>
                  <a:cubicBezTo>
                    <a:pt x="39" y="42"/>
                    <a:pt x="35" y="41"/>
                    <a:pt x="34" y="37"/>
                  </a:cubicBezTo>
                  <a:cubicBezTo>
                    <a:pt x="32" y="40"/>
                    <a:pt x="29" y="42"/>
                    <a:pt x="25" y="42"/>
                  </a:cubicBezTo>
                  <a:cubicBezTo>
                    <a:pt x="19" y="42"/>
                    <a:pt x="13" y="37"/>
                    <a:pt x="13" y="28"/>
                  </a:cubicBezTo>
                  <a:cubicBezTo>
                    <a:pt x="13" y="19"/>
                    <a:pt x="18" y="13"/>
                    <a:pt x="25" y="13"/>
                  </a:cubicBezTo>
                  <a:cubicBezTo>
                    <a:pt x="28" y="13"/>
                    <a:pt x="30" y="14"/>
                    <a:pt x="32" y="16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3"/>
                    <a:pt x="44" y="34"/>
                    <a:pt x="45" y="34"/>
                  </a:cubicBezTo>
                  <a:cubicBezTo>
                    <a:pt x="47" y="34"/>
                    <a:pt x="48" y="32"/>
                    <a:pt x="48" y="26"/>
                  </a:cubicBezTo>
                  <a:cubicBezTo>
                    <a:pt x="48" y="15"/>
                    <a:pt x="41" y="8"/>
                    <a:pt x="29" y="8"/>
                  </a:cubicBezTo>
                  <a:cubicBezTo>
                    <a:pt x="17" y="8"/>
                    <a:pt x="9" y="16"/>
                    <a:pt x="9" y="27"/>
                  </a:cubicBezTo>
                  <a:cubicBezTo>
                    <a:pt x="9" y="38"/>
                    <a:pt x="16" y="47"/>
                    <a:pt x="28" y="47"/>
                  </a:cubicBezTo>
                  <a:cubicBezTo>
                    <a:pt x="32" y="47"/>
                    <a:pt x="36" y="46"/>
                    <a:pt x="40" y="44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39" y="53"/>
                    <a:pt x="34" y="54"/>
                    <a:pt x="28" y="54"/>
                  </a:cubicBezTo>
                  <a:cubicBezTo>
                    <a:pt x="11" y="54"/>
                    <a:pt x="0" y="42"/>
                    <a:pt x="0" y="27"/>
                  </a:cubicBezTo>
                  <a:cubicBezTo>
                    <a:pt x="0" y="12"/>
                    <a:pt x="11" y="0"/>
                    <a:pt x="29" y="0"/>
                  </a:cubicBezTo>
                  <a:cubicBezTo>
                    <a:pt x="45" y="0"/>
                    <a:pt x="57" y="11"/>
                    <a:pt x="57" y="25"/>
                  </a:cubicBezTo>
                  <a:close/>
                  <a:moveTo>
                    <a:pt x="32" y="28"/>
                  </a:moveTo>
                  <a:cubicBezTo>
                    <a:pt x="32" y="24"/>
                    <a:pt x="30" y="22"/>
                    <a:pt x="28" y="22"/>
                  </a:cubicBezTo>
                  <a:cubicBezTo>
                    <a:pt x="26" y="22"/>
                    <a:pt x="24" y="24"/>
                    <a:pt x="24" y="28"/>
                  </a:cubicBezTo>
                  <a:cubicBezTo>
                    <a:pt x="24" y="31"/>
                    <a:pt x="26" y="33"/>
                    <a:pt x="28" y="33"/>
                  </a:cubicBezTo>
                  <a:cubicBezTo>
                    <a:pt x="30" y="33"/>
                    <a:pt x="32" y="31"/>
                    <a:pt x="3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2">
              <a:extLst>
                <a:ext uri="{FF2B5EF4-FFF2-40B4-BE49-F238E27FC236}">
                  <a16:creationId xmlns="" xmlns:a16="http://schemas.microsoft.com/office/drawing/2014/main" id="{AB7DC358-0522-417E-8ACB-9DB08266E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1" y="740"/>
              <a:ext cx="212" cy="214"/>
            </a:xfrm>
            <a:custGeom>
              <a:avLst/>
              <a:gdLst>
                <a:gd name="T0" fmla="*/ 81 w 89"/>
                <a:gd name="T1" fmla="*/ 90 h 90"/>
                <a:gd name="T2" fmla="*/ 7 w 89"/>
                <a:gd name="T3" fmla="*/ 90 h 90"/>
                <a:gd name="T4" fmla="*/ 0 w 89"/>
                <a:gd name="T5" fmla="*/ 82 h 90"/>
                <a:gd name="T6" fmla="*/ 0 w 89"/>
                <a:gd name="T7" fmla="*/ 8 h 90"/>
                <a:gd name="T8" fmla="*/ 7 w 89"/>
                <a:gd name="T9" fmla="*/ 0 h 90"/>
                <a:gd name="T10" fmla="*/ 81 w 89"/>
                <a:gd name="T11" fmla="*/ 0 h 90"/>
                <a:gd name="T12" fmla="*/ 89 w 89"/>
                <a:gd name="T13" fmla="*/ 8 h 90"/>
                <a:gd name="T14" fmla="*/ 89 w 89"/>
                <a:gd name="T15" fmla="*/ 82 h 90"/>
                <a:gd name="T16" fmla="*/ 81 w 89"/>
                <a:gd name="T1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0">
                  <a:moveTo>
                    <a:pt x="81" y="90"/>
                  </a:moveTo>
                  <a:cubicBezTo>
                    <a:pt x="7" y="90"/>
                    <a:pt x="7" y="90"/>
                    <a:pt x="7" y="90"/>
                  </a:cubicBezTo>
                  <a:cubicBezTo>
                    <a:pt x="3" y="90"/>
                    <a:pt x="0" y="86"/>
                    <a:pt x="0" y="8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4"/>
                    <a:pt x="89" y="8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6"/>
                    <a:pt x="85" y="90"/>
                    <a:pt x="81" y="90"/>
                  </a:cubicBezTo>
                  <a:close/>
                </a:path>
              </a:pathLst>
            </a:custGeom>
            <a:solidFill>
              <a:srgbClr val="7D5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3">
              <a:extLst>
                <a:ext uri="{FF2B5EF4-FFF2-40B4-BE49-F238E27FC236}">
                  <a16:creationId xmlns="" xmlns:a16="http://schemas.microsoft.com/office/drawing/2014/main" id="{0FD63106-41E1-48D8-A638-2C93367D5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" y="783"/>
              <a:ext cx="86" cy="128"/>
            </a:xfrm>
            <a:custGeom>
              <a:avLst/>
              <a:gdLst>
                <a:gd name="T0" fmla="*/ 23 w 36"/>
                <a:gd name="T1" fmla="*/ 48 h 54"/>
                <a:gd name="T2" fmla="*/ 23 w 36"/>
                <a:gd name="T3" fmla="*/ 54 h 54"/>
                <a:gd name="T4" fmla="*/ 15 w 36"/>
                <a:gd name="T5" fmla="*/ 54 h 54"/>
                <a:gd name="T6" fmla="*/ 15 w 36"/>
                <a:gd name="T7" fmla="*/ 48 h 54"/>
                <a:gd name="T8" fmla="*/ 0 w 36"/>
                <a:gd name="T9" fmla="*/ 44 h 54"/>
                <a:gd name="T10" fmla="*/ 5 w 36"/>
                <a:gd name="T11" fmla="*/ 34 h 54"/>
                <a:gd name="T12" fmla="*/ 18 w 36"/>
                <a:gd name="T13" fmla="*/ 38 h 54"/>
                <a:gd name="T14" fmla="*/ 23 w 36"/>
                <a:gd name="T15" fmla="*/ 36 h 54"/>
                <a:gd name="T16" fmla="*/ 1 w 36"/>
                <a:gd name="T17" fmla="*/ 19 h 54"/>
                <a:gd name="T18" fmla="*/ 15 w 36"/>
                <a:gd name="T19" fmla="*/ 6 h 54"/>
                <a:gd name="T20" fmla="*/ 15 w 36"/>
                <a:gd name="T21" fmla="*/ 0 h 54"/>
                <a:gd name="T22" fmla="*/ 23 w 36"/>
                <a:gd name="T23" fmla="*/ 0 h 54"/>
                <a:gd name="T24" fmla="*/ 23 w 36"/>
                <a:gd name="T25" fmla="*/ 6 h 54"/>
                <a:gd name="T26" fmla="*/ 35 w 36"/>
                <a:gd name="T27" fmla="*/ 10 h 54"/>
                <a:gd name="T28" fmla="*/ 31 w 36"/>
                <a:gd name="T29" fmla="*/ 19 h 54"/>
                <a:gd name="T30" fmla="*/ 19 w 36"/>
                <a:gd name="T31" fmla="*/ 16 h 54"/>
                <a:gd name="T32" fmla="*/ 14 w 36"/>
                <a:gd name="T33" fmla="*/ 19 h 54"/>
                <a:gd name="T34" fmla="*/ 36 w 36"/>
                <a:gd name="T35" fmla="*/ 35 h 54"/>
                <a:gd name="T36" fmla="*/ 23 w 36"/>
                <a:gd name="T37" fmla="*/ 4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54">
                  <a:moveTo>
                    <a:pt x="23" y="48"/>
                  </a:moveTo>
                  <a:cubicBezTo>
                    <a:pt x="23" y="54"/>
                    <a:pt x="23" y="54"/>
                    <a:pt x="23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9" y="47"/>
                    <a:pt x="4" y="46"/>
                    <a:pt x="0" y="4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8" y="36"/>
                    <a:pt x="13" y="38"/>
                    <a:pt x="18" y="38"/>
                  </a:cubicBezTo>
                  <a:cubicBezTo>
                    <a:pt x="22" y="38"/>
                    <a:pt x="23" y="37"/>
                    <a:pt x="23" y="36"/>
                  </a:cubicBezTo>
                  <a:cubicBezTo>
                    <a:pt x="23" y="30"/>
                    <a:pt x="1" y="34"/>
                    <a:pt x="1" y="19"/>
                  </a:cubicBezTo>
                  <a:cubicBezTo>
                    <a:pt x="1" y="13"/>
                    <a:pt x="6" y="8"/>
                    <a:pt x="15" y="6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7" y="7"/>
                    <a:pt x="31" y="8"/>
                    <a:pt x="35" y="1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7" y="17"/>
                    <a:pt x="23" y="16"/>
                    <a:pt x="19" y="16"/>
                  </a:cubicBezTo>
                  <a:cubicBezTo>
                    <a:pt x="16" y="16"/>
                    <a:pt x="14" y="17"/>
                    <a:pt x="14" y="19"/>
                  </a:cubicBezTo>
                  <a:cubicBezTo>
                    <a:pt x="14" y="24"/>
                    <a:pt x="36" y="20"/>
                    <a:pt x="36" y="35"/>
                  </a:cubicBezTo>
                  <a:cubicBezTo>
                    <a:pt x="36" y="41"/>
                    <a:pt x="32" y="46"/>
                    <a:pt x="23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74" name="Straight Connector 173">
            <a:extLst>
              <a:ext uri="{FF2B5EF4-FFF2-40B4-BE49-F238E27FC236}">
                <a16:creationId xmlns="" xmlns:a16="http://schemas.microsoft.com/office/drawing/2014/main" id="{D678AE62-8A33-4051-B4B1-AC91E6563961}"/>
              </a:ext>
            </a:extLst>
          </p:cNvPr>
          <p:cNvCxnSpPr>
            <a:cxnSpLocks/>
          </p:cNvCxnSpPr>
          <p:nvPr/>
        </p:nvCxnSpPr>
        <p:spPr>
          <a:xfrm>
            <a:off x="4889491" y="3108231"/>
            <a:ext cx="6769109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lg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Oval 174">
            <a:extLst>
              <a:ext uri="{FF2B5EF4-FFF2-40B4-BE49-F238E27FC236}">
                <a16:creationId xmlns="" xmlns:a16="http://schemas.microsoft.com/office/drawing/2014/main" id="{D8BA2507-7F03-4141-896E-B15DE5F86627}"/>
              </a:ext>
            </a:extLst>
          </p:cNvPr>
          <p:cNvSpPr/>
          <p:nvPr/>
        </p:nvSpPr>
        <p:spPr>
          <a:xfrm>
            <a:off x="4723583" y="2995281"/>
            <a:ext cx="217714" cy="217714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7" name="Oval 176">
            <a:extLst>
              <a:ext uri="{FF2B5EF4-FFF2-40B4-BE49-F238E27FC236}">
                <a16:creationId xmlns="" xmlns:a16="http://schemas.microsoft.com/office/drawing/2014/main" id="{ACF90A9A-170D-4CD8-A20A-C7F268562BCE}"/>
              </a:ext>
            </a:extLst>
          </p:cNvPr>
          <p:cNvSpPr/>
          <p:nvPr/>
        </p:nvSpPr>
        <p:spPr>
          <a:xfrm>
            <a:off x="6453323" y="2995281"/>
            <a:ext cx="217714" cy="217714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4" name="Oval 183">
            <a:extLst>
              <a:ext uri="{FF2B5EF4-FFF2-40B4-BE49-F238E27FC236}">
                <a16:creationId xmlns="" xmlns:a16="http://schemas.microsoft.com/office/drawing/2014/main" id="{D8B1F52F-8E3D-42FC-A5A3-F24C75F98625}"/>
              </a:ext>
            </a:extLst>
          </p:cNvPr>
          <p:cNvSpPr/>
          <p:nvPr/>
        </p:nvSpPr>
        <p:spPr>
          <a:xfrm>
            <a:off x="8183063" y="2995281"/>
            <a:ext cx="217714" cy="217714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5" name="Oval 184">
            <a:extLst>
              <a:ext uri="{FF2B5EF4-FFF2-40B4-BE49-F238E27FC236}">
                <a16:creationId xmlns="" xmlns:a16="http://schemas.microsoft.com/office/drawing/2014/main" id="{429A9A73-55F7-471B-96BC-3B4BD51424A6}"/>
              </a:ext>
            </a:extLst>
          </p:cNvPr>
          <p:cNvSpPr/>
          <p:nvPr/>
        </p:nvSpPr>
        <p:spPr>
          <a:xfrm>
            <a:off x="9920423" y="2995281"/>
            <a:ext cx="217714" cy="217714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6" name="TextBox 185">
            <a:extLst>
              <a:ext uri="{FF2B5EF4-FFF2-40B4-BE49-F238E27FC236}">
                <a16:creationId xmlns="" xmlns:a16="http://schemas.microsoft.com/office/drawing/2014/main" id="{CD8961B7-5B83-4C21-B97F-33D86978B1E9}"/>
              </a:ext>
            </a:extLst>
          </p:cNvPr>
          <p:cNvSpPr txBox="1"/>
          <p:nvPr/>
        </p:nvSpPr>
        <p:spPr>
          <a:xfrm>
            <a:off x="4752673" y="2604370"/>
            <a:ext cx="1553792" cy="2769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87" name="Rectangle 186">
            <a:extLst>
              <a:ext uri="{FF2B5EF4-FFF2-40B4-BE49-F238E27FC236}">
                <a16:creationId xmlns="" xmlns:a16="http://schemas.microsoft.com/office/drawing/2014/main" id="{781A10CA-09D9-43CD-9413-E72627DDDFC1}"/>
              </a:ext>
            </a:extLst>
          </p:cNvPr>
          <p:cNvSpPr/>
          <p:nvPr/>
        </p:nvSpPr>
        <p:spPr>
          <a:xfrm>
            <a:off x="4752673" y="3305427"/>
            <a:ext cx="1553792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. Nunc in </a:t>
            </a:r>
            <a:r>
              <a:rPr lang="en-ID" sz="1400" dirty="0" err="1">
                <a:latin typeface="Segoe UI Light" panose="020B0502040204020203" pitchFamily="34" charset="0"/>
              </a:rPr>
              <a:t>aliquet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nunc</a:t>
            </a:r>
            <a:r>
              <a:rPr lang="en-ID" sz="1400" dirty="0">
                <a:latin typeface="Segoe UI Light" panose="020B0502040204020203" pitchFamily="34" charset="0"/>
              </a:rPr>
              <a:t>. Morbi </a:t>
            </a:r>
            <a:r>
              <a:rPr lang="en-ID" sz="1400" dirty="0" err="1">
                <a:latin typeface="Segoe UI Light" panose="020B0502040204020203" pitchFamily="34" charset="0"/>
              </a:rPr>
              <a:t>efficitur</a:t>
            </a:r>
            <a:r>
              <a:rPr lang="en-ID" sz="1400" dirty="0">
                <a:latin typeface="Segoe UI Light" panose="020B0502040204020203" pitchFamily="34" charset="0"/>
              </a:rPr>
              <a:t> libero at </a:t>
            </a:r>
            <a:r>
              <a:rPr lang="en-ID" sz="1400" dirty="0" err="1">
                <a:latin typeface="Segoe UI Light" panose="020B0502040204020203" pitchFamily="34" charset="0"/>
              </a:rPr>
              <a:t>lectus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laoreet</a:t>
            </a:r>
            <a:r>
              <a:rPr lang="en-ID" sz="1400" dirty="0">
                <a:latin typeface="Segoe UI Light" panose="020B0502040204020203" pitchFamily="34" charset="0"/>
              </a:rPr>
              <a:t>, et </a:t>
            </a:r>
            <a:r>
              <a:rPr lang="en-ID" sz="1400" dirty="0" err="1">
                <a:latin typeface="Segoe UI Light" panose="020B0502040204020203" pitchFamily="34" charset="0"/>
              </a:rPr>
              <a:t>malesuada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tortor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sodales</a:t>
            </a:r>
            <a:endParaRPr lang="en-ID" sz="1400" dirty="0">
              <a:latin typeface="Segoe UI Light" panose="020B0502040204020203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="" xmlns:a16="http://schemas.microsoft.com/office/drawing/2014/main" id="{9385F226-AF76-4E33-B3D8-071AC165D3A7}"/>
              </a:ext>
            </a:extLst>
          </p:cNvPr>
          <p:cNvSpPr txBox="1"/>
          <p:nvPr/>
        </p:nvSpPr>
        <p:spPr>
          <a:xfrm>
            <a:off x="6492573" y="2604370"/>
            <a:ext cx="1553792" cy="2769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89" name="Rectangle 188">
            <a:extLst>
              <a:ext uri="{FF2B5EF4-FFF2-40B4-BE49-F238E27FC236}">
                <a16:creationId xmlns="" xmlns:a16="http://schemas.microsoft.com/office/drawing/2014/main" id="{A1655545-275C-4FF5-8497-38FD989E214F}"/>
              </a:ext>
            </a:extLst>
          </p:cNvPr>
          <p:cNvSpPr/>
          <p:nvPr/>
        </p:nvSpPr>
        <p:spPr>
          <a:xfrm>
            <a:off x="6492573" y="3305427"/>
            <a:ext cx="1553792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. Nunc in </a:t>
            </a:r>
            <a:r>
              <a:rPr lang="en-ID" sz="1400" dirty="0" err="1">
                <a:latin typeface="Segoe UI Light" panose="020B0502040204020203" pitchFamily="34" charset="0"/>
              </a:rPr>
              <a:t>aliquet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nunc</a:t>
            </a:r>
            <a:r>
              <a:rPr lang="en-ID" sz="1400" dirty="0">
                <a:latin typeface="Segoe UI Light" panose="020B0502040204020203" pitchFamily="34" charset="0"/>
              </a:rPr>
              <a:t>. Morbi </a:t>
            </a:r>
            <a:r>
              <a:rPr lang="en-ID" sz="1400" dirty="0" err="1">
                <a:latin typeface="Segoe UI Light" panose="020B0502040204020203" pitchFamily="34" charset="0"/>
              </a:rPr>
              <a:t>efficitur</a:t>
            </a:r>
            <a:r>
              <a:rPr lang="en-ID" sz="1400" dirty="0">
                <a:latin typeface="Segoe UI Light" panose="020B0502040204020203" pitchFamily="34" charset="0"/>
              </a:rPr>
              <a:t> libero at </a:t>
            </a:r>
            <a:r>
              <a:rPr lang="en-ID" sz="1400" dirty="0" err="1">
                <a:latin typeface="Segoe UI Light" panose="020B0502040204020203" pitchFamily="34" charset="0"/>
              </a:rPr>
              <a:t>lectus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laoreet</a:t>
            </a:r>
            <a:r>
              <a:rPr lang="en-ID" sz="1400" dirty="0">
                <a:latin typeface="Segoe UI Light" panose="020B0502040204020203" pitchFamily="34" charset="0"/>
              </a:rPr>
              <a:t>, et </a:t>
            </a:r>
            <a:r>
              <a:rPr lang="en-ID" sz="1400" dirty="0" err="1">
                <a:latin typeface="Segoe UI Light" panose="020B0502040204020203" pitchFamily="34" charset="0"/>
              </a:rPr>
              <a:t>malesuada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tortor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sodales</a:t>
            </a:r>
            <a:endParaRPr lang="en-ID" sz="1400" dirty="0">
              <a:latin typeface="Segoe UI Light" panose="020B0502040204020203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="" xmlns:a16="http://schemas.microsoft.com/office/drawing/2014/main" id="{16BA47B6-1DB9-484C-82D0-CF130B3DBBF3}"/>
              </a:ext>
            </a:extLst>
          </p:cNvPr>
          <p:cNvSpPr txBox="1"/>
          <p:nvPr/>
        </p:nvSpPr>
        <p:spPr>
          <a:xfrm>
            <a:off x="8245173" y="2604370"/>
            <a:ext cx="1553792" cy="2769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91" name="Rectangle 190">
            <a:extLst>
              <a:ext uri="{FF2B5EF4-FFF2-40B4-BE49-F238E27FC236}">
                <a16:creationId xmlns="" xmlns:a16="http://schemas.microsoft.com/office/drawing/2014/main" id="{0A27D862-1C27-4F49-BA60-2C25CAAA9CA2}"/>
              </a:ext>
            </a:extLst>
          </p:cNvPr>
          <p:cNvSpPr/>
          <p:nvPr/>
        </p:nvSpPr>
        <p:spPr>
          <a:xfrm>
            <a:off x="8245173" y="3305427"/>
            <a:ext cx="1553792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. Nunc in </a:t>
            </a:r>
            <a:r>
              <a:rPr lang="en-ID" sz="1400" dirty="0" err="1">
                <a:latin typeface="Segoe UI Light" panose="020B0502040204020203" pitchFamily="34" charset="0"/>
              </a:rPr>
              <a:t>aliquet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nunc</a:t>
            </a:r>
            <a:r>
              <a:rPr lang="en-ID" sz="1400" dirty="0">
                <a:latin typeface="Segoe UI Light" panose="020B0502040204020203" pitchFamily="34" charset="0"/>
              </a:rPr>
              <a:t>. Morbi </a:t>
            </a:r>
            <a:r>
              <a:rPr lang="en-ID" sz="1400" dirty="0" err="1">
                <a:latin typeface="Segoe UI Light" panose="020B0502040204020203" pitchFamily="34" charset="0"/>
              </a:rPr>
              <a:t>efficitur</a:t>
            </a:r>
            <a:r>
              <a:rPr lang="en-ID" sz="1400" dirty="0">
                <a:latin typeface="Segoe UI Light" panose="020B0502040204020203" pitchFamily="34" charset="0"/>
              </a:rPr>
              <a:t> libero at </a:t>
            </a:r>
            <a:r>
              <a:rPr lang="en-ID" sz="1400" dirty="0" err="1">
                <a:latin typeface="Segoe UI Light" panose="020B0502040204020203" pitchFamily="34" charset="0"/>
              </a:rPr>
              <a:t>lectus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laoreet</a:t>
            </a:r>
            <a:r>
              <a:rPr lang="en-ID" sz="1400" dirty="0">
                <a:latin typeface="Segoe UI Light" panose="020B0502040204020203" pitchFamily="34" charset="0"/>
              </a:rPr>
              <a:t>, et </a:t>
            </a:r>
            <a:r>
              <a:rPr lang="en-ID" sz="1400" dirty="0" err="1">
                <a:latin typeface="Segoe UI Light" panose="020B0502040204020203" pitchFamily="34" charset="0"/>
              </a:rPr>
              <a:t>malesuada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tortor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sodales</a:t>
            </a:r>
            <a:endParaRPr lang="en-ID" sz="1400" dirty="0">
              <a:latin typeface="Segoe UI Light" panose="020B0502040204020203" pitchFamily="34" charset="0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="" xmlns:a16="http://schemas.microsoft.com/office/drawing/2014/main" id="{C24549FE-A3B8-40BB-8C74-E89FCA493C9A}"/>
              </a:ext>
            </a:extLst>
          </p:cNvPr>
          <p:cNvSpPr txBox="1"/>
          <p:nvPr/>
        </p:nvSpPr>
        <p:spPr>
          <a:xfrm>
            <a:off x="9946973" y="2604370"/>
            <a:ext cx="1553792" cy="2769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="" xmlns:a16="http://schemas.microsoft.com/office/drawing/2014/main" id="{7FEF6268-A231-452C-B7DC-D4D21AF5B566}"/>
              </a:ext>
            </a:extLst>
          </p:cNvPr>
          <p:cNvSpPr/>
          <p:nvPr/>
        </p:nvSpPr>
        <p:spPr>
          <a:xfrm>
            <a:off x="9946973" y="3305427"/>
            <a:ext cx="1553792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. Nunc in </a:t>
            </a:r>
            <a:r>
              <a:rPr lang="en-ID" sz="1400" dirty="0" err="1">
                <a:latin typeface="Segoe UI Light" panose="020B0502040204020203" pitchFamily="34" charset="0"/>
              </a:rPr>
              <a:t>aliquet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nunc</a:t>
            </a:r>
            <a:r>
              <a:rPr lang="en-ID" sz="1400" dirty="0">
                <a:latin typeface="Segoe UI Light" panose="020B0502040204020203" pitchFamily="34" charset="0"/>
              </a:rPr>
              <a:t>. Morbi </a:t>
            </a:r>
            <a:r>
              <a:rPr lang="en-ID" sz="1400" dirty="0" err="1">
                <a:latin typeface="Segoe UI Light" panose="020B0502040204020203" pitchFamily="34" charset="0"/>
              </a:rPr>
              <a:t>efficitur</a:t>
            </a:r>
            <a:r>
              <a:rPr lang="en-ID" sz="1400" dirty="0">
                <a:latin typeface="Segoe UI Light" panose="020B0502040204020203" pitchFamily="34" charset="0"/>
              </a:rPr>
              <a:t> libero at </a:t>
            </a:r>
            <a:r>
              <a:rPr lang="en-ID" sz="1400" dirty="0" err="1">
                <a:latin typeface="Segoe UI Light" panose="020B0502040204020203" pitchFamily="34" charset="0"/>
              </a:rPr>
              <a:t>lectus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laoreet</a:t>
            </a:r>
            <a:r>
              <a:rPr lang="en-ID" sz="1400" dirty="0">
                <a:latin typeface="Segoe UI Light" panose="020B0502040204020203" pitchFamily="34" charset="0"/>
              </a:rPr>
              <a:t>, et </a:t>
            </a:r>
            <a:r>
              <a:rPr lang="en-ID" sz="1400" dirty="0" err="1">
                <a:latin typeface="Segoe UI Light" panose="020B0502040204020203" pitchFamily="34" charset="0"/>
              </a:rPr>
              <a:t>malesuada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tortor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sodales</a:t>
            </a:r>
            <a:endParaRPr lang="en-ID" sz="1400" dirty="0"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65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Freeform 4">
            <a:extLst>
              <a:ext uri="{FF2B5EF4-FFF2-40B4-BE49-F238E27FC236}">
                <a16:creationId xmlns="" xmlns:a16="http://schemas.microsoft.com/office/drawing/2014/main" id="{5E559247-B03B-804C-BDFA-D593F81EF163}"/>
              </a:ext>
            </a:extLst>
          </p:cNvPr>
          <p:cNvSpPr>
            <a:spLocks/>
          </p:cNvSpPr>
          <p:nvPr/>
        </p:nvSpPr>
        <p:spPr bwMode="auto">
          <a:xfrm rot="5400000">
            <a:off x="7753663" y="-1449378"/>
            <a:ext cx="530558" cy="727931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5" name="Freeform 5">
            <a:extLst>
              <a:ext uri="{FF2B5EF4-FFF2-40B4-BE49-F238E27FC236}">
                <a16:creationId xmlns="" xmlns:a16="http://schemas.microsoft.com/office/drawing/2014/main" id="{A476298E-CF86-524A-8EDB-2FE8AEE031F9}"/>
              </a:ext>
            </a:extLst>
          </p:cNvPr>
          <p:cNvSpPr>
            <a:spLocks/>
          </p:cNvSpPr>
          <p:nvPr/>
        </p:nvSpPr>
        <p:spPr bwMode="auto">
          <a:xfrm rot="5400000">
            <a:off x="7237582" y="-933295"/>
            <a:ext cx="530558" cy="6247154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2" name="Freeform 4">
            <a:extLst>
              <a:ext uri="{FF2B5EF4-FFF2-40B4-BE49-F238E27FC236}">
                <a16:creationId xmlns="" xmlns:a16="http://schemas.microsoft.com/office/drawing/2014/main" id="{D875E46E-C02C-654E-B479-B86E2F324CA0}"/>
              </a:ext>
            </a:extLst>
          </p:cNvPr>
          <p:cNvSpPr>
            <a:spLocks/>
          </p:cNvSpPr>
          <p:nvPr/>
        </p:nvSpPr>
        <p:spPr bwMode="auto">
          <a:xfrm rot="5400000">
            <a:off x="8238236" y="-11788"/>
            <a:ext cx="530558" cy="631016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3" name="Freeform 5">
            <a:extLst>
              <a:ext uri="{FF2B5EF4-FFF2-40B4-BE49-F238E27FC236}">
                <a16:creationId xmlns="" xmlns:a16="http://schemas.microsoft.com/office/drawing/2014/main" id="{49975ADE-EB5A-174D-95B4-9DC9045AD5D5}"/>
              </a:ext>
            </a:extLst>
          </p:cNvPr>
          <p:cNvSpPr>
            <a:spLocks/>
          </p:cNvSpPr>
          <p:nvPr/>
        </p:nvSpPr>
        <p:spPr bwMode="auto">
          <a:xfrm rot="5400000">
            <a:off x="7094470" y="997538"/>
            <a:ext cx="530558" cy="4291517"/>
          </a:xfrm>
          <a:prstGeom prst="roundRect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3" name="Freeform 4">
            <a:extLst>
              <a:ext uri="{FF2B5EF4-FFF2-40B4-BE49-F238E27FC236}">
                <a16:creationId xmlns="" xmlns:a16="http://schemas.microsoft.com/office/drawing/2014/main" id="{2109A603-BA31-884F-BD91-4CCE16B2BB26}"/>
              </a:ext>
            </a:extLst>
          </p:cNvPr>
          <p:cNvSpPr>
            <a:spLocks/>
          </p:cNvSpPr>
          <p:nvPr/>
        </p:nvSpPr>
        <p:spPr bwMode="auto">
          <a:xfrm rot="16200000" flipV="1">
            <a:off x="7792606" y="1448610"/>
            <a:ext cx="530558" cy="7201433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4" name="Freeform 5">
            <a:extLst>
              <a:ext uri="{FF2B5EF4-FFF2-40B4-BE49-F238E27FC236}">
                <a16:creationId xmlns="" xmlns:a16="http://schemas.microsoft.com/office/drawing/2014/main" id="{D203A2EF-24DA-FB40-BE8A-F4D7C4B62E45}"/>
              </a:ext>
            </a:extLst>
          </p:cNvPr>
          <p:cNvSpPr>
            <a:spLocks/>
          </p:cNvSpPr>
          <p:nvPr/>
        </p:nvSpPr>
        <p:spPr bwMode="auto">
          <a:xfrm rot="16200000" flipV="1">
            <a:off x="5411842" y="3751489"/>
            <a:ext cx="530557" cy="2595674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0" name="Freeform 4">
            <a:extLst>
              <a:ext uri="{FF2B5EF4-FFF2-40B4-BE49-F238E27FC236}">
                <a16:creationId xmlns="" xmlns:a16="http://schemas.microsoft.com/office/drawing/2014/main" id="{1E26BD77-1965-EE47-A345-95E6B92DD6A0}"/>
              </a:ext>
            </a:extLst>
          </p:cNvPr>
          <p:cNvSpPr>
            <a:spLocks/>
          </p:cNvSpPr>
          <p:nvPr/>
        </p:nvSpPr>
        <p:spPr bwMode="auto">
          <a:xfrm rot="16200000" flipV="1">
            <a:off x="8238236" y="941227"/>
            <a:ext cx="530557" cy="6310169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52E8095-B80B-F44E-A5F2-7E3862CF3741}"/>
              </a:ext>
            </a:extLst>
          </p:cNvPr>
          <p:cNvSpPr/>
          <p:nvPr/>
        </p:nvSpPr>
        <p:spPr>
          <a:xfrm>
            <a:off x="0" y="2190281"/>
            <a:ext cx="4103649" cy="2877015"/>
          </a:xfrm>
          <a:prstGeom prst="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Freeform 5">
            <a:extLst>
              <a:ext uri="{FF2B5EF4-FFF2-40B4-BE49-F238E27FC236}">
                <a16:creationId xmlns="" xmlns:a16="http://schemas.microsoft.com/office/drawing/2014/main" id="{6318A1CE-751A-E248-94FE-E163943A63FB}"/>
              </a:ext>
            </a:extLst>
          </p:cNvPr>
          <p:cNvSpPr>
            <a:spLocks/>
          </p:cNvSpPr>
          <p:nvPr/>
        </p:nvSpPr>
        <p:spPr bwMode="auto">
          <a:xfrm rot="16200000" flipV="1">
            <a:off x="7939758" y="1105263"/>
            <a:ext cx="530556" cy="5982094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66B64BE-5A21-4E4B-A65D-4D8609227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Driven Collection (Time by Time)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="" xmlns:a16="http://schemas.microsoft.com/office/drawing/2014/main" id="{EBB03A85-4AA9-8646-9A77-A43FFF6035BF}"/>
              </a:ext>
            </a:extLst>
          </p:cNvPr>
          <p:cNvSpPr/>
          <p:nvPr/>
        </p:nvSpPr>
        <p:spPr>
          <a:xfrm rot="2700000">
            <a:off x="2404236" y="2099613"/>
            <a:ext cx="3058357" cy="305835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7FCA246-A22A-7A42-BEBE-9CE6A39F029B}"/>
              </a:ext>
            </a:extLst>
          </p:cNvPr>
          <p:cNvSpPr txBox="1"/>
          <p:nvPr/>
        </p:nvSpPr>
        <p:spPr>
          <a:xfrm>
            <a:off x="679229" y="3013235"/>
            <a:ext cx="111066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</a:t>
            </a:r>
          </a:p>
          <a:p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Ipsum</a:t>
            </a:r>
          </a:p>
          <a:p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</a:p>
          <a:p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Sir </a:t>
            </a:r>
            <a:r>
              <a:rPr lang="en-US" sz="2000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2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9" name="Freeform 178">
            <a:extLst>
              <a:ext uri="{FF2B5EF4-FFF2-40B4-BE49-F238E27FC236}">
                <a16:creationId xmlns="" xmlns:a16="http://schemas.microsoft.com/office/drawing/2014/main" id="{56639100-DEE6-6842-A7AA-DDF96FAE26DF}"/>
              </a:ext>
            </a:extLst>
          </p:cNvPr>
          <p:cNvSpPr/>
          <p:nvPr/>
        </p:nvSpPr>
        <p:spPr>
          <a:xfrm rot="2700000">
            <a:off x="3598287" y="2675436"/>
            <a:ext cx="1913895" cy="1961318"/>
          </a:xfrm>
          <a:custGeom>
            <a:avLst/>
            <a:gdLst>
              <a:gd name="connsiteX0" fmla="*/ 90987 w 2929387"/>
              <a:gd name="connsiteY0" fmla="*/ 91000 h 2929384"/>
              <a:gd name="connsiteX1" fmla="*/ 95768 w 2929387"/>
              <a:gd name="connsiteY1" fmla="*/ 87055 h 2929384"/>
              <a:gd name="connsiteX2" fmla="*/ 380766 w 2929387"/>
              <a:gd name="connsiteY2" fmla="*/ 0 h 2929384"/>
              <a:gd name="connsiteX3" fmla="*/ 2419651 w 2929387"/>
              <a:gd name="connsiteY3" fmla="*/ 0 h 2929384"/>
              <a:gd name="connsiteX4" fmla="*/ 2929387 w 2929387"/>
              <a:gd name="connsiteY4" fmla="*/ 509736 h 2929384"/>
              <a:gd name="connsiteX5" fmla="*/ 2929387 w 2929387"/>
              <a:gd name="connsiteY5" fmla="*/ 2548621 h 2929384"/>
              <a:gd name="connsiteX6" fmla="*/ 2842332 w 2929387"/>
              <a:gd name="connsiteY6" fmla="*/ 2833619 h 2929384"/>
              <a:gd name="connsiteX7" fmla="*/ 2838400 w 2929387"/>
              <a:gd name="connsiteY7" fmla="*/ 2838384 h 2929384"/>
              <a:gd name="connsiteX8" fmla="*/ 2833619 w 2929387"/>
              <a:gd name="connsiteY8" fmla="*/ 2842329 h 2929384"/>
              <a:gd name="connsiteX9" fmla="*/ 2548621 w 2929387"/>
              <a:gd name="connsiteY9" fmla="*/ 2929384 h 2929384"/>
              <a:gd name="connsiteX10" fmla="*/ 509736 w 2929387"/>
              <a:gd name="connsiteY10" fmla="*/ 2929384 h 2929384"/>
              <a:gd name="connsiteX11" fmla="*/ 0 w 2929387"/>
              <a:gd name="connsiteY11" fmla="*/ 2419648 h 2929384"/>
              <a:gd name="connsiteX12" fmla="*/ 0 w 2929387"/>
              <a:gd name="connsiteY12" fmla="*/ 380763 h 2929384"/>
              <a:gd name="connsiteX13" fmla="*/ 87055 w 2929387"/>
              <a:gd name="connsiteY13" fmla="*/ 95765 h 2929384"/>
              <a:gd name="connsiteX0" fmla="*/ 0 w 2929387"/>
              <a:gd name="connsiteY0" fmla="*/ 2419648 h 2929384"/>
              <a:gd name="connsiteX1" fmla="*/ 0 w 2929387"/>
              <a:gd name="connsiteY1" fmla="*/ 380763 h 2929384"/>
              <a:gd name="connsiteX2" fmla="*/ 87055 w 2929387"/>
              <a:gd name="connsiteY2" fmla="*/ 95765 h 2929384"/>
              <a:gd name="connsiteX3" fmla="*/ 90987 w 2929387"/>
              <a:gd name="connsiteY3" fmla="*/ 91000 h 2929384"/>
              <a:gd name="connsiteX4" fmla="*/ 95768 w 2929387"/>
              <a:gd name="connsiteY4" fmla="*/ 87055 h 2929384"/>
              <a:gd name="connsiteX5" fmla="*/ 380766 w 2929387"/>
              <a:gd name="connsiteY5" fmla="*/ 0 h 2929384"/>
              <a:gd name="connsiteX6" fmla="*/ 2419651 w 2929387"/>
              <a:gd name="connsiteY6" fmla="*/ 0 h 2929384"/>
              <a:gd name="connsiteX7" fmla="*/ 2929387 w 2929387"/>
              <a:gd name="connsiteY7" fmla="*/ 509736 h 2929384"/>
              <a:gd name="connsiteX8" fmla="*/ 2929387 w 2929387"/>
              <a:gd name="connsiteY8" fmla="*/ 2548621 h 2929384"/>
              <a:gd name="connsiteX9" fmla="*/ 2842332 w 2929387"/>
              <a:gd name="connsiteY9" fmla="*/ 2833619 h 2929384"/>
              <a:gd name="connsiteX10" fmla="*/ 2838400 w 2929387"/>
              <a:gd name="connsiteY10" fmla="*/ 2838384 h 2929384"/>
              <a:gd name="connsiteX11" fmla="*/ 2833619 w 2929387"/>
              <a:gd name="connsiteY11" fmla="*/ 2842329 h 2929384"/>
              <a:gd name="connsiteX12" fmla="*/ 2548621 w 2929387"/>
              <a:gd name="connsiteY12" fmla="*/ 2929384 h 2929384"/>
              <a:gd name="connsiteX13" fmla="*/ 509736 w 2929387"/>
              <a:gd name="connsiteY13" fmla="*/ 2929384 h 2929384"/>
              <a:gd name="connsiteX14" fmla="*/ 91440 w 2929387"/>
              <a:gd name="connsiteY14" fmla="*/ 2511088 h 2929384"/>
              <a:gd name="connsiteX0" fmla="*/ 0 w 2929387"/>
              <a:gd name="connsiteY0" fmla="*/ 2419648 h 2929384"/>
              <a:gd name="connsiteX1" fmla="*/ 0 w 2929387"/>
              <a:gd name="connsiteY1" fmla="*/ 380763 h 2929384"/>
              <a:gd name="connsiteX2" fmla="*/ 87055 w 2929387"/>
              <a:gd name="connsiteY2" fmla="*/ 95765 h 2929384"/>
              <a:gd name="connsiteX3" fmla="*/ 90987 w 2929387"/>
              <a:gd name="connsiteY3" fmla="*/ 91000 h 2929384"/>
              <a:gd name="connsiteX4" fmla="*/ 95768 w 2929387"/>
              <a:gd name="connsiteY4" fmla="*/ 87055 h 2929384"/>
              <a:gd name="connsiteX5" fmla="*/ 380766 w 2929387"/>
              <a:gd name="connsiteY5" fmla="*/ 0 h 2929384"/>
              <a:gd name="connsiteX6" fmla="*/ 2419651 w 2929387"/>
              <a:gd name="connsiteY6" fmla="*/ 0 h 2929384"/>
              <a:gd name="connsiteX7" fmla="*/ 2929387 w 2929387"/>
              <a:gd name="connsiteY7" fmla="*/ 509736 h 2929384"/>
              <a:gd name="connsiteX8" fmla="*/ 2929387 w 2929387"/>
              <a:gd name="connsiteY8" fmla="*/ 2548621 h 2929384"/>
              <a:gd name="connsiteX9" fmla="*/ 2842332 w 2929387"/>
              <a:gd name="connsiteY9" fmla="*/ 2833619 h 2929384"/>
              <a:gd name="connsiteX10" fmla="*/ 2838400 w 2929387"/>
              <a:gd name="connsiteY10" fmla="*/ 2838384 h 2929384"/>
              <a:gd name="connsiteX11" fmla="*/ 2833619 w 2929387"/>
              <a:gd name="connsiteY11" fmla="*/ 2842329 h 2929384"/>
              <a:gd name="connsiteX12" fmla="*/ 2548621 w 2929387"/>
              <a:gd name="connsiteY12" fmla="*/ 2929384 h 2929384"/>
              <a:gd name="connsiteX13" fmla="*/ 509736 w 2929387"/>
              <a:gd name="connsiteY13" fmla="*/ 2929384 h 2929384"/>
              <a:gd name="connsiteX0" fmla="*/ 0 w 2929387"/>
              <a:gd name="connsiteY0" fmla="*/ 380763 h 2929384"/>
              <a:gd name="connsiteX1" fmla="*/ 87055 w 2929387"/>
              <a:gd name="connsiteY1" fmla="*/ 95765 h 2929384"/>
              <a:gd name="connsiteX2" fmla="*/ 90987 w 2929387"/>
              <a:gd name="connsiteY2" fmla="*/ 91000 h 2929384"/>
              <a:gd name="connsiteX3" fmla="*/ 95768 w 2929387"/>
              <a:gd name="connsiteY3" fmla="*/ 87055 h 2929384"/>
              <a:gd name="connsiteX4" fmla="*/ 380766 w 2929387"/>
              <a:gd name="connsiteY4" fmla="*/ 0 h 2929384"/>
              <a:gd name="connsiteX5" fmla="*/ 2419651 w 2929387"/>
              <a:gd name="connsiteY5" fmla="*/ 0 h 2929384"/>
              <a:gd name="connsiteX6" fmla="*/ 2929387 w 2929387"/>
              <a:gd name="connsiteY6" fmla="*/ 509736 h 2929384"/>
              <a:gd name="connsiteX7" fmla="*/ 2929387 w 2929387"/>
              <a:gd name="connsiteY7" fmla="*/ 2548621 h 2929384"/>
              <a:gd name="connsiteX8" fmla="*/ 2842332 w 2929387"/>
              <a:gd name="connsiteY8" fmla="*/ 2833619 h 2929384"/>
              <a:gd name="connsiteX9" fmla="*/ 2838400 w 2929387"/>
              <a:gd name="connsiteY9" fmla="*/ 2838384 h 2929384"/>
              <a:gd name="connsiteX10" fmla="*/ 2833619 w 2929387"/>
              <a:gd name="connsiteY10" fmla="*/ 2842329 h 2929384"/>
              <a:gd name="connsiteX11" fmla="*/ 2548621 w 2929387"/>
              <a:gd name="connsiteY11" fmla="*/ 2929384 h 2929384"/>
              <a:gd name="connsiteX12" fmla="*/ 509736 w 2929387"/>
              <a:gd name="connsiteY12" fmla="*/ 2929384 h 2929384"/>
              <a:gd name="connsiteX0" fmla="*/ 0 w 2929387"/>
              <a:gd name="connsiteY0" fmla="*/ 380763 h 2929384"/>
              <a:gd name="connsiteX1" fmla="*/ 87055 w 2929387"/>
              <a:gd name="connsiteY1" fmla="*/ 95765 h 2929384"/>
              <a:gd name="connsiteX2" fmla="*/ 90987 w 2929387"/>
              <a:gd name="connsiteY2" fmla="*/ 91000 h 2929384"/>
              <a:gd name="connsiteX3" fmla="*/ 95768 w 2929387"/>
              <a:gd name="connsiteY3" fmla="*/ 87055 h 2929384"/>
              <a:gd name="connsiteX4" fmla="*/ 380766 w 2929387"/>
              <a:gd name="connsiteY4" fmla="*/ 0 h 2929384"/>
              <a:gd name="connsiteX5" fmla="*/ 2419651 w 2929387"/>
              <a:gd name="connsiteY5" fmla="*/ 0 h 2929384"/>
              <a:gd name="connsiteX6" fmla="*/ 2929387 w 2929387"/>
              <a:gd name="connsiteY6" fmla="*/ 509736 h 2929384"/>
              <a:gd name="connsiteX7" fmla="*/ 2929387 w 2929387"/>
              <a:gd name="connsiteY7" fmla="*/ 2548621 h 2929384"/>
              <a:gd name="connsiteX8" fmla="*/ 2842332 w 2929387"/>
              <a:gd name="connsiteY8" fmla="*/ 2833619 h 2929384"/>
              <a:gd name="connsiteX9" fmla="*/ 2838400 w 2929387"/>
              <a:gd name="connsiteY9" fmla="*/ 2838384 h 2929384"/>
              <a:gd name="connsiteX10" fmla="*/ 2833619 w 2929387"/>
              <a:gd name="connsiteY10" fmla="*/ 2842329 h 2929384"/>
              <a:gd name="connsiteX11" fmla="*/ 2548621 w 2929387"/>
              <a:gd name="connsiteY11" fmla="*/ 2929384 h 2929384"/>
              <a:gd name="connsiteX0" fmla="*/ 0 w 2929387"/>
              <a:gd name="connsiteY0" fmla="*/ 380763 h 2842329"/>
              <a:gd name="connsiteX1" fmla="*/ 87055 w 2929387"/>
              <a:gd name="connsiteY1" fmla="*/ 95765 h 2842329"/>
              <a:gd name="connsiteX2" fmla="*/ 90987 w 2929387"/>
              <a:gd name="connsiteY2" fmla="*/ 91000 h 2842329"/>
              <a:gd name="connsiteX3" fmla="*/ 95768 w 2929387"/>
              <a:gd name="connsiteY3" fmla="*/ 87055 h 2842329"/>
              <a:gd name="connsiteX4" fmla="*/ 380766 w 2929387"/>
              <a:gd name="connsiteY4" fmla="*/ 0 h 2842329"/>
              <a:gd name="connsiteX5" fmla="*/ 2419651 w 2929387"/>
              <a:gd name="connsiteY5" fmla="*/ 0 h 2842329"/>
              <a:gd name="connsiteX6" fmla="*/ 2929387 w 2929387"/>
              <a:gd name="connsiteY6" fmla="*/ 509736 h 2842329"/>
              <a:gd name="connsiteX7" fmla="*/ 2929387 w 2929387"/>
              <a:gd name="connsiteY7" fmla="*/ 2548621 h 2842329"/>
              <a:gd name="connsiteX8" fmla="*/ 2842332 w 2929387"/>
              <a:gd name="connsiteY8" fmla="*/ 2833619 h 2842329"/>
              <a:gd name="connsiteX9" fmla="*/ 2838400 w 2929387"/>
              <a:gd name="connsiteY9" fmla="*/ 2838384 h 2842329"/>
              <a:gd name="connsiteX10" fmla="*/ 2833619 w 2929387"/>
              <a:gd name="connsiteY10" fmla="*/ 2842329 h 2842329"/>
              <a:gd name="connsiteX0" fmla="*/ 0 w 2842332"/>
              <a:gd name="connsiteY0" fmla="*/ 95765 h 2842329"/>
              <a:gd name="connsiteX1" fmla="*/ 3932 w 2842332"/>
              <a:gd name="connsiteY1" fmla="*/ 91000 h 2842329"/>
              <a:gd name="connsiteX2" fmla="*/ 8713 w 2842332"/>
              <a:gd name="connsiteY2" fmla="*/ 87055 h 2842329"/>
              <a:gd name="connsiteX3" fmla="*/ 293711 w 2842332"/>
              <a:gd name="connsiteY3" fmla="*/ 0 h 2842329"/>
              <a:gd name="connsiteX4" fmla="*/ 2332596 w 2842332"/>
              <a:gd name="connsiteY4" fmla="*/ 0 h 2842329"/>
              <a:gd name="connsiteX5" fmla="*/ 2842332 w 2842332"/>
              <a:gd name="connsiteY5" fmla="*/ 509736 h 2842329"/>
              <a:gd name="connsiteX6" fmla="*/ 2842332 w 2842332"/>
              <a:gd name="connsiteY6" fmla="*/ 2548621 h 2842329"/>
              <a:gd name="connsiteX7" fmla="*/ 2755277 w 2842332"/>
              <a:gd name="connsiteY7" fmla="*/ 2833619 h 2842329"/>
              <a:gd name="connsiteX8" fmla="*/ 2751345 w 2842332"/>
              <a:gd name="connsiteY8" fmla="*/ 2838384 h 2842329"/>
              <a:gd name="connsiteX9" fmla="*/ 2746564 w 2842332"/>
              <a:gd name="connsiteY9" fmla="*/ 2842329 h 2842329"/>
              <a:gd name="connsiteX0" fmla="*/ 0 w 2842332"/>
              <a:gd name="connsiteY0" fmla="*/ 96604 h 2843168"/>
              <a:gd name="connsiteX1" fmla="*/ 3932 w 2842332"/>
              <a:gd name="connsiteY1" fmla="*/ 91839 h 2843168"/>
              <a:gd name="connsiteX2" fmla="*/ 8713 w 2842332"/>
              <a:gd name="connsiteY2" fmla="*/ 87894 h 2843168"/>
              <a:gd name="connsiteX3" fmla="*/ 293711 w 2842332"/>
              <a:gd name="connsiteY3" fmla="*/ 839 h 2843168"/>
              <a:gd name="connsiteX4" fmla="*/ 944173 w 2842332"/>
              <a:gd name="connsiteY4" fmla="*/ 0 h 2843168"/>
              <a:gd name="connsiteX5" fmla="*/ 2332596 w 2842332"/>
              <a:gd name="connsiteY5" fmla="*/ 839 h 2843168"/>
              <a:gd name="connsiteX6" fmla="*/ 2842332 w 2842332"/>
              <a:gd name="connsiteY6" fmla="*/ 510575 h 2843168"/>
              <a:gd name="connsiteX7" fmla="*/ 2842332 w 2842332"/>
              <a:gd name="connsiteY7" fmla="*/ 2549460 h 2843168"/>
              <a:gd name="connsiteX8" fmla="*/ 2755277 w 2842332"/>
              <a:gd name="connsiteY8" fmla="*/ 2834458 h 2843168"/>
              <a:gd name="connsiteX9" fmla="*/ 2751345 w 2842332"/>
              <a:gd name="connsiteY9" fmla="*/ 2839223 h 2843168"/>
              <a:gd name="connsiteX10" fmla="*/ 2746564 w 2842332"/>
              <a:gd name="connsiteY10" fmla="*/ 2843168 h 2843168"/>
              <a:gd name="connsiteX0" fmla="*/ 0 w 2842332"/>
              <a:gd name="connsiteY0" fmla="*/ 96604 h 2843168"/>
              <a:gd name="connsiteX1" fmla="*/ 3932 w 2842332"/>
              <a:gd name="connsiteY1" fmla="*/ 91839 h 2843168"/>
              <a:gd name="connsiteX2" fmla="*/ 293711 w 2842332"/>
              <a:gd name="connsiteY2" fmla="*/ 839 h 2843168"/>
              <a:gd name="connsiteX3" fmla="*/ 944173 w 2842332"/>
              <a:gd name="connsiteY3" fmla="*/ 0 h 2843168"/>
              <a:gd name="connsiteX4" fmla="*/ 2332596 w 2842332"/>
              <a:gd name="connsiteY4" fmla="*/ 839 h 2843168"/>
              <a:gd name="connsiteX5" fmla="*/ 2842332 w 2842332"/>
              <a:gd name="connsiteY5" fmla="*/ 510575 h 2843168"/>
              <a:gd name="connsiteX6" fmla="*/ 2842332 w 2842332"/>
              <a:gd name="connsiteY6" fmla="*/ 2549460 h 2843168"/>
              <a:gd name="connsiteX7" fmla="*/ 2755277 w 2842332"/>
              <a:gd name="connsiteY7" fmla="*/ 2834458 h 2843168"/>
              <a:gd name="connsiteX8" fmla="*/ 2751345 w 2842332"/>
              <a:gd name="connsiteY8" fmla="*/ 2839223 h 2843168"/>
              <a:gd name="connsiteX9" fmla="*/ 2746564 w 2842332"/>
              <a:gd name="connsiteY9" fmla="*/ 2843168 h 2843168"/>
              <a:gd name="connsiteX0" fmla="*/ 0 w 2842332"/>
              <a:gd name="connsiteY0" fmla="*/ 96604 h 2843168"/>
              <a:gd name="connsiteX1" fmla="*/ 3932 w 2842332"/>
              <a:gd name="connsiteY1" fmla="*/ 91839 h 2843168"/>
              <a:gd name="connsiteX2" fmla="*/ 944173 w 2842332"/>
              <a:gd name="connsiteY2" fmla="*/ 0 h 2843168"/>
              <a:gd name="connsiteX3" fmla="*/ 2332596 w 2842332"/>
              <a:gd name="connsiteY3" fmla="*/ 839 h 2843168"/>
              <a:gd name="connsiteX4" fmla="*/ 2842332 w 2842332"/>
              <a:gd name="connsiteY4" fmla="*/ 510575 h 2843168"/>
              <a:gd name="connsiteX5" fmla="*/ 2842332 w 2842332"/>
              <a:gd name="connsiteY5" fmla="*/ 2549460 h 2843168"/>
              <a:gd name="connsiteX6" fmla="*/ 2755277 w 2842332"/>
              <a:gd name="connsiteY6" fmla="*/ 2834458 h 2843168"/>
              <a:gd name="connsiteX7" fmla="*/ 2751345 w 2842332"/>
              <a:gd name="connsiteY7" fmla="*/ 2839223 h 2843168"/>
              <a:gd name="connsiteX8" fmla="*/ 2746564 w 2842332"/>
              <a:gd name="connsiteY8" fmla="*/ 2843168 h 2843168"/>
              <a:gd name="connsiteX0" fmla="*/ 0 w 2842332"/>
              <a:gd name="connsiteY0" fmla="*/ 96604 h 2843168"/>
              <a:gd name="connsiteX1" fmla="*/ 944173 w 2842332"/>
              <a:gd name="connsiteY1" fmla="*/ 0 h 2843168"/>
              <a:gd name="connsiteX2" fmla="*/ 2332596 w 2842332"/>
              <a:gd name="connsiteY2" fmla="*/ 839 h 2843168"/>
              <a:gd name="connsiteX3" fmla="*/ 2842332 w 2842332"/>
              <a:gd name="connsiteY3" fmla="*/ 510575 h 2843168"/>
              <a:gd name="connsiteX4" fmla="*/ 2842332 w 2842332"/>
              <a:gd name="connsiteY4" fmla="*/ 2549460 h 2843168"/>
              <a:gd name="connsiteX5" fmla="*/ 2755277 w 2842332"/>
              <a:gd name="connsiteY5" fmla="*/ 2834458 h 2843168"/>
              <a:gd name="connsiteX6" fmla="*/ 2751345 w 2842332"/>
              <a:gd name="connsiteY6" fmla="*/ 2839223 h 2843168"/>
              <a:gd name="connsiteX7" fmla="*/ 2746564 w 2842332"/>
              <a:gd name="connsiteY7" fmla="*/ 2843168 h 2843168"/>
              <a:gd name="connsiteX0" fmla="*/ 0 w 1898159"/>
              <a:gd name="connsiteY0" fmla="*/ 0 h 2843168"/>
              <a:gd name="connsiteX1" fmla="*/ 1388423 w 1898159"/>
              <a:gd name="connsiteY1" fmla="*/ 839 h 2843168"/>
              <a:gd name="connsiteX2" fmla="*/ 1898159 w 1898159"/>
              <a:gd name="connsiteY2" fmla="*/ 510575 h 2843168"/>
              <a:gd name="connsiteX3" fmla="*/ 1898159 w 1898159"/>
              <a:gd name="connsiteY3" fmla="*/ 2549460 h 2843168"/>
              <a:gd name="connsiteX4" fmla="*/ 1811104 w 1898159"/>
              <a:gd name="connsiteY4" fmla="*/ 2834458 h 2843168"/>
              <a:gd name="connsiteX5" fmla="*/ 1807172 w 1898159"/>
              <a:gd name="connsiteY5" fmla="*/ 2839223 h 2843168"/>
              <a:gd name="connsiteX6" fmla="*/ 1802391 w 1898159"/>
              <a:gd name="connsiteY6" fmla="*/ 2843168 h 2843168"/>
              <a:gd name="connsiteX0" fmla="*/ 0 w 1898159"/>
              <a:gd name="connsiteY0" fmla="*/ 0 h 2843168"/>
              <a:gd name="connsiteX1" fmla="*/ 1388423 w 1898159"/>
              <a:gd name="connsiteY1" fmla="*/ 839 h 2843168"/>
              <a:gd name="connsiteX2" fmla="*/ 1898159 w 1898159"/>
              <a:gd name="connsiteY2" fmla="*/ 510575 h 2843168"/>
              <a:gd name="connsiteX3" fmla="*/ 1888302 w 1898159"/>
              <a:gd name="connsiteY3" fmla="*/ 1976472 h 2843168"/>
              <a:gd name="connsiteX4" fmla="*/ 1898159 w 1898159"/>
              <a:gd name="connsiteY4" fmla="*/ 2549460 h 2843168"/>
              <a:gd name="connsiteX5" fmla="*/ 1811104 w 1898159"/>
              <a:gd name="connsiteY5" fmla="*/ 2834458 h 2843168"/>
              <a:gd name="connsiteX6" fmla="*/ 1807172 w 1898159"/>
              <a:gd name="connsiteY6" fmla="*/ 2839223 h 2843168"/>
              <a:gd name="connsiteX7" fmla="*/ 1802391 w 1898159"/>
              <a:gd name="connsiteY7" fmla="*/ 2843168 h 2843168"/>
              <a:gd name="connsiteX0" fmla="*/ 0 w 1898263"/>
              <a:gd name="connsiteY0" fmla="*/ 0 h 2843168"/>
              <a:gd name="connsiteX1" fmla="*/ 1388423 w 1898263"/>
              <a:gd name="connsiteY1" fmla="*/ 839 h 2843168"/>
              <a:gd name="connsiteX2" fmla="*/ 1898159 w 1898263"/>
              <a:gd name="connsiteY2" fmla="*/ 510575 h 2843168"/>
              <a:gd name="connsiteX3" fmla="*/ 1888302 w 1898263"/>
              <a:gd name="connsiteY3" fmla="*/ 1976472 h 2843168"/>
              <a:gd name="connsiteX4" fmla="*/ 1898159 w 1898263"/>
              <a:gd name="connsiteY4" fmla="*/ 2549460 h 2843168"/>
              <a:gd name="connsiteX5" fmla="*/ 1811104 w 1898263"/>
              <a:gd name="connsiteY5" fmla="*/ 2834458 h 2843168"/>
              <a:gd name="connsiteX6" fmla="*/ 1807172 w 1898263"/>
              <a:gd name="connsiteY6" fmla="*/ 2839223 h 2843168"/>
              <a:gd name="connsiteX7" fmla="*/ 1802391 w 1898263"/>
              <a:gd name="connsiteY7" fmla="*/ 2843168 h 2843168"/>
              <a:gd name="connsiteX0" fmla="*/ 0 w 1898159"/>
              <a:gd name="connsiteY0" fmla="*/ 0 h 2843168"/>
              <a:gd name="connsiteX1" fmla="*/ 1388423 w 1898159"/>
              <a:gd name="connsiteY1" fmla="*/ 839 h 2843168"/>
              <a:gd name="connsiteX2" fmla="*/ 1898159 w 1898159"/>
              <a:gd name="connsiteY2" fmla="*/ 510575 h 2843168"/>
              <a:gd name="connsiteX3" fmla="*/ 1888302 w 1898159"/>
              <a:gd name="connsiteY3" fmla="*/ 1976472 h 2843168"/>
              <a:gd name="connsiteX4" fmla="*/ 1811104 w 1898159"/>
              <a:gd name="connsiteY4" fmla="*/ 2834458 h 2843168"/>
              <a:gd name="connsiteX5" fmla="*/ 1807172 w 1898159"/>
              <a:gd name="connsiteY5" fmla="*/ 2839223 h 2843168"/>
              <a:gd name="connsiteX6" fmla="*/ 1802391 w 1898159"/>
              <a:gd name="connsiteY6" fmla="*/ 2843168 h 2843168"/>
              <a:gd name="connsiteX0" fmla="*/ 0 w 1898159"/>
              <a:gd name="connsiteY0" fmla="*/ 0 h 2839223"/>
              <a:gd name="connsiteX1" fmla="*/ 1388423 w 1898159"/>
              <a:gd name="connsiteY1" fmla="*/ 839 h 2839223"/>
              <a:gd name="connsiteX2" fmla="*/ 1898159 w 1898159"/>
              <a:gd name="connsiteY2" fmla="*/ 510575 h 2839223"/>
              <a:gd name="connsiteX3" fmla="*/ 1888302 w 1898159"/>
              <a:gd name="connsiteY3" fmla="*/ 1976472 h 2839223"/>
              <a:gd name="connsiteX4" fmla="*/ 1811104 w 1898159"/>
              <a:gd name="connsiteY4" fmla="*/ 2834458 h 2839223"/>
              <a:gd name="connsiteX5" fmla="*/ 1807172 w 1898159"/>
              <a:gd name="connsiteY5" fmla="*/ 2839223 h 2839223"/>
              <a:gd name="connsiteX0" fmla="*/ 0 w 1898159"/>
              <a:gd name="connsiteY0" fmla="*/ 0 h 2834458"/>
              <a:gd name="connsiteX1" fmla="*/ 1388423 w 1898159"/>
              <a:gd name="connsiteY1" fmla="*/ 839 h 2834458"/>
              <a:gd name="connsiteX2" fmla="*/ 1898159 w 1898159"/>
              <a:gd name="connsiteY2" fmla="*/ 510575 h 2834458"/>
              <a:gd name="connsiteX3" fmla="*/ 1888302 w 1898159"/>
              <a:gd name="connsiteY3" fmla="*/ 1976472 h 2834458"/>
              <a:gd name="connsiteX4" fmla="*/ 1811104 w 1898159"/>
              <a:gd name="connsiteY4" fmla="*/ 2834458 h 2834458"/>
              <a:gd name="connsiteX0" fmla="*/ 0 w 1898159"/>
              <a:gd name="connsiteY0" fmla="*/ 0 h 1976472"/>
              <a:gd name="connsiteX1" fmla="*/ 1388423 w 1898159"/>
              <a:gd name="connsiteY1" fmla="*/ 839 h 1976472"/>
              <a:gd name="connsiteX2" fmla="*/ 1898159 w 1898159"/>
              <a:gd name="connsiteY2" fmla="*/ 510575 h 1976472"/>
              <a:gd name="connsiteX3" fmla="*/ 1888302 w 1898159"/>
              <a:gd name="connsiteY3" fmla="*/ 1976472 h 1976472"/>
              <a:gd name="connsiteX0" fmla="*/ 0 w 1913895"/>
              <a:gd name="connsiteY0" fmla="*/ 0 h 1961318"/>
              <a:gd name="connsiteX1" fmla="*/ 1388423 w 1913895"/>
              <a:gd name="connsiteY1" fmla="*/ 839 h 1961318"/>
              <a:gd name="connsiteX2" fmla="*/ 1898159 w 1913895"/>
              <a:gd name="connsiteY2" fmla="*/ 510575 h 1961318"/>
              <a:gd name="connsiteX3" fmla="*/ 1913559 w 1913895"/>
              <a:gd name="connsiteY3" fmla="*/ 1961318 h 1961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3895" h="1961318">
                <a:moveTo>
                  <a:pt x="0" y="0"/>
                </a:moveTo>
                <a:lnTo>
                  <a:pt x="1388423" y="839"/>
                </a:lnTo>
                <a:cubicBezTo>
                  <a:pt x="1669942" y="839"/>
                  <a:pt x="1898159" y="229056"/>
                  <a:pt x="1898159" y="510575"/>
                </a:cubicBezTo>
                <a:cubicBezTo>
                  <a:pt x="1894873" y="999207"/>
                  <a:pt x="1916845" y="1472686"/>
                  <a:pt x="1913559" y="1961318"/>
                </a:cubicBezTo>
              </a:path>
            </a:pathLst>
          </a:custGeom>
          <a:noFill/>
          <a:ln w="63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="" xmlns:a16="http://schemas.microsoft.com/office/drawing/2014/main" id="{F0DBFF57-DACC-3C4C-AFE4-7481E0A3475D}"/>
              </a:ext>
            </a:extLst>
          </p:cNvPr>
          <p:cNvSpPr/>
          <p:nvPr/>
        </p:nvSpPr>
        <p:spPr>
          <a:xfrm>
            <a:off x="4379285" y="1925002"/>
            <a:ext cx="530559" cy="530559"/>
          </a:xfrm>
          <a:prstGeom prst="ellipse">
            <a:avLst/>
          </a:prstGeom>
          <a:solidFill>
            <a:sysClr val="window" lastClr="FFFFFF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38100" dist="38100" dir="16200000" sx="93000" sy="93000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="" xmlns:a16="http://schemas.microsoft.com/office/drawing/2014/main" id="{EE1D956E-D7F5-3847-8D66-1604DCB9211D}"/>
              </a:ext>
            </a:extLst>
          </p:cNvPr>
          <p:cNvSpPr/>
          <p:nvPr/>
        </p:nvSpPr>
        <p:spPr>
          <a:xfrm>
            <a:off x="5213991" y="2878017"/>
            <a:ext cx="530559" cy="530559"/>
          </a:xfrm>
          <a:prstGeom prst="ellipse">
            <a:avLst/>
          </a:prstGeom>
          <a:solidFill>
            <a:sysClr val="window" lastClr="FFFFFF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38100" dist="38100" dir="16200000" sx="93000" sy="93000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15" name="Oval 114">
            <a:extLst>
              <a:ext uri="{FF2B5EF4-FFF2-40B4-BE49-F238E27FC236}">
                <a16:creationId xmlns="" xmlns:a16="http://schemas.microsoft.com/office/drawing/2014/main" id="{E61DDD5B-1D28-1142-895D-0C21EF0B8B54}"/>
              </a:ext>
            </a:extLst>
          </p:cNvPr>
          <p:cNvSpPr/>
          <p:nvPr/>
        </p:nvSpPr>
        <p:spPr>
          <a:xfrm flipV="1">
            <a:off x="4379286" y="4784047"/>
            <a:ext cx="530559" cy="530559"/>
          </a:xfrm>
          <a:prstGeom prst="ellipse">
            <a:avLst/>
          </a:prstGeom>
          <a:solidFill>
            <a:sysClr val="window" lastClr="FFFFFF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38100" dist="38100" dir="16200000" sx="93000" sy="93000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12" name="Oval 111">
            <a:extLst>
              <a:ext uri="{FF2B5EF4-FFF2-40B4-BE49-F238E27FC236}">
                <a16:creationId xmlns="" xmlns:a16="http://schemas.microsoft.com/office/drawing/2014/main" id="{C7B72910-2219-5943-9C03-86BDAABDB08A}"/>
              </a:ext>
            </a:extLst>
          </p:cNvPr>
          <p:cNvSpPr/>
          <p:nvPr/>
        </p:nvSpPr>
        <p:spPr>
          <a:xfrm flipV="1">
            <a:off x="5213991" y="3831032"/>
            <a:ext cx="530559" cy="530559"/>
          </a:xfrm>
          <a:prstGeom prst="ellipse">
            <a:avLst/>
          </a:prstGeom>
          <a:solidFill>
            <a:sysClr val="window" lastClr="FFFFFF"/>
          </a:solidFill>
          <a:ln w="3175" cap="flat">
            <a:noFill/>
            <a:prstDash val="solid"/>
            <a:miter lim="800000"/>
            <a:headEnd/>
            <a:tailEnd/>
          </a:ln>
          <a:effectLst>
            <a:outerShdw blurRad="38100" dist="38100" dir="16200000" sx="93000" sy="93000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="" xmlns:a16="http://schemas.microsoft.com/office/drawing/2014/main" id="{4A6C7164-414D-B04E-B63F-6B3455C6295F}"/>
              </a:ext>
            </a:extLst>
          </p:cNvPr>
          <p:cNvSpPr txBox="1"/>
          <p:nvPr/>
        </p:nvSpPr>
        <p:spPr>
          <a:xfrm>
            <a:off x="5181143" y="2036393"/>
            <a:ext cx="53055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85%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="" xmlns:a16="http://schemas.microsoft.com/office/drawing/2014/main" id="{86090B06-14A9-8A4C-AD8C-E42C085948D7}"/>
              </a:ext>
            </a:extLst>
          </p:cNvPr>
          <p:cNvSpPr txBox="1"/>
          <p:nvPr/>
        </p:nvSpPr>
        <p:spPr>
          <a:xfrm>
            <a:off x="5181143" y="4913407"/>
            <a:ext cx="53055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25%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="" xmlns:a16="http://schemas.microsoft.com/office/drawing/2014/main" id="{D0CC5A83-8456-D442-962D-B370CABEFF84}"/>
              </a:ext>
            </a:extLst>
          </p:cNvPr>
          <p:cNvSpPr txBox="1"/>
          <p:nvPr/>
        </p:nvSpPr>
        <p:spPr>
          <a:xfrm>
            <a:off x="6051423" y="2989408"/>
            <a:ext cx="53055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60%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9A15911D-5D34-2C41-8A19-51D9AF124774}"/>
              </a:ext>
            </a:extLst>
          </p:cNvPr>
          <p:cNvSpPr txBox="1"/>
          <p:nvPr/>
        </p:nvSpPr>
        <p:spPr>
          <a:xfrm>
            <a:off x="6051423" y="3942423"/>
            <a:ext cx="53055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90%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="" xmlns:a16="http://schemas.microsoft.com/office/drawing/2014/main" id="{2DA457CE-DFEE-A445-9B82-716165480938}"/>
              </a:ext>
            </a:extLst>
          </p:cNvPr>
          <p:cNvSpPr/>
          <p:nvPr/>
        </p:nvSpPr>
        <p:spPr>
          <a:xfrm>
            <a:off x="549521" y="5922903"/>
            <a:ext cx="460500" cy="111392"/>
          </a:xfrm>
          <a:prstGeom prst="roundRect">
            <a:avLst>
              <a:gd name="adj" fmla="val 50000"/>
            </a:avLst>
          </a:prstGeom>
          <a:solidFill>
            <a:srgbClr val="CDCB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="" xmlns:a16="http://schemas.microsoft.com/office/drawing/2014/main" id="{2982BCC6-33AC-E649-9EC6-6AABEBF73C7C}"/>
              </a:ext>
            </a:extLst>
          </p:cNvPr>
          <p:cNvSpPr txBox="1"/>
          <p:nvPr/>
        </p:nvSpPr>
        <p:spPr>
          <a:xfrm>
            <a:off x="1249328" y="5871724"/>
            <a:ext cx="1043001" cy="213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24" name="Rounded Rectangle 123">
            <a:extLst>
              <a:ext uri="{FF2B5EF4-FFF2-40B4-BE49-F238E27FC236}">
                <a16:creationId xmlns="" xmlns:a16="http://schemas.microsoft.com/office/drawing/2014/main" id="{5B84F3FE-C478-8F4A-BCB3-23A40EB57E16}"/>
              </a:ext>
            </a:extLst>
          </p:cNvPr>
          <p:cNvSpPr/>
          <p:nvPr/>
        </p:nvSpPr>
        <p:spPr>
          <a:xfrm>
            <a:off x="2691333" y="5922903"/>
            <a:ext cx="460500" cy="111392"/>
          </a:xfrm>
          <a:prstGeom prst="roundRect">
            <a:avLst>
              <a:gd name="adj" fmla="val 50000"/>
            </a:avLst>
          </a:prstGeom>
          <a:solidFill>
            <a:srgbClr val="9B98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="" xmlns:a16="http://schemas.microsoft.com/office/drawing/2014/main" id="{B5B4C78A-06FE-2C4B-9063-57E0DB2ECAE6}"/>
              </a:ext>
            </a:extLst>
          </p:cNvPr>
          <p:cNvSpPr txBox="1"/>
          <p:nvPr/>
        </p:nvSpPr>
        <p:spPr>
          <a:xfrm>
            <a:off x="3391140" y="5871724"/>
            <a:ext cx="1043001" cy="213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27" name="Rounded Rectangle 126">
            <a:extLst>
              <a:ext uri="{FF2B5EF4-FFF2-40B4-BE49-F238E27FC236}">
                <a16:creationId xmlns="" xmlns:a16="http://schemas.microsoft.com/office/drawing/2014/main" id="{CCFB4190-6876-904B-968B-9F9D05D22083}"/>
              </a:ext>
            </a:extLst>
          </p:cNvPr>
          <p:cNvSpPr/>
          <p:nvPr/>
        </p:nvSpPr>
        <p:spPr>
          <a:xfrm>
            <a:off x="4833145" y="5922903"/>
            <a:ext cx="460500" cy="111392"/>
          </a:xfrm>
          <a:prstGeom prst="roundRect">
            <a:avLst>
              <a:gd name="adj" fmla="val 50000"/>
            </a:avLst>
          </a:prstGeom>
          <a:solidFill>
            <a:srgbClr val="6962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TextBox 127">
            <a:extLst>
              <a:ext uri="{FF2B5EF4-FFF2-40B4-BE49-F238E27FC236}">
                <a16:creationId xmlns="" xmlns:a16="http://schemas.microsoft.com/office/drawing/2014/main" id="{F948D193-0D3E-F249-B525-6AC001CDE31A}"/>
              </a:ext>
            </a:extLst>
          </p:cNvPr>
          <p:cNvSpPr txBox="1"/>
          <p:nvPr/>
        </p:nvSpPr>
        <p:spPr>
          <a:xfrm>
            <a:off x="5532952" y="5871724"/>
            <a:ext cx="1043001" cy="213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30" name="Rounded Rectangle 129">
            <a:extLst>
              <a:ext uri="{FF2B5EF4-FFF2-40B4-BE49-F238E27FC236}">
                <a16:creationId xmlns="" xmlns:a16="http://schemas.microsoft.com/office/drawing/2014/main" id="{5536F6CD-5F6A-0F46-B7BA-C243E817F9F3}"/>
              </a:ext>
            </a:extLst>
          </p:cNvPr>
          <p:cNvSpPr/>
          <p:nvPr/>
        </p:nvSpPr>
        <p:spPr>
          <a:xfrm>
            <a:off x="6974958" y="5922903"/>
            <a:ext cx="460500" cy="111392"/>
          </a:xfrm>
          <a:prstGeom prst="roundRect">
            <a:avLst>
              <a:gd name="adj" fmla="val 50000"/>
            </a:avLst>
          </a:prstGeom>
          <a:solidFill>
            <a:srgbClr val="0903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="" xmlns:a16="http://schemas.microsoft.com/office/drawing/2014/main" id="{13906AA4-0C5D-6044-8790-F0C6AA62CD8D}"/>
              </a:ext>
            </a:extLst>
          </p:cNvPr>
          <p:cNvSpPr txBox="1"/>
          <p:nvPr/>
        </p:nvSpPr>
        <p:spPr>
          <a:xfrm>
            <a:off x="7674765" y="5871724"/>
            <a:ext cx="1043001" cy="213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32" name="Freeform 35">
            <a:extLst>
              <a:ext uri="{FF2B5EF4-FFF2-40B4-BE49-F238E27FC236}">
                <a16:creationId xmlns="" xmlns:a16="http://schemas.microsoft.com/office/drawing/2014/main" id="{E81481FF-58F7-5E4E-A6FE-C2DE9DCD82F7}"/>
              </a:ext>
            </a:extLst>
          </p:cNvPr>
          <p:cNvSpPr/>
          <p:nvPr/>
        </p:nvSpPr>
        <p:spPr>
          <a:xfrm rot="18900000">
            <a:off x="10408139" y="-841503"/>
            <a:ext cx="1575888" cy="1966025"/>
          </a:xfrm>
          <a:custGeom>
            <a:avLst/>
            <a:gdLst>
              <a:gd name="connsiteX0" fmla="*/ 0 w 2377055"/>
              <a:gd name="connsiteY0" fmla="*/ 0 h 2965535"/>
              <a:gd name="connsiteX1" fmla="*/ 2377055 w 2377055"/>
              <a:gd name="connsiteY1" fmla="*/ 2377055 h 2965535"/>
              <a:gd name="connsiteX2" fmla="*/ 1788575 w 2377055"/>
              <a:gd name="connsiteY2" fmla="*/ 2965535 h 2965535"/>
              <a:gd name="connsiteX3" fmla="*/ 835916 w 2377055"/>
              <a:gd name="connsiteY3" fmla="*/ 2965535 h 2965535"/>
              <a:gd name="connsiteX4" fmla="*/ 0 w 2377055"/>
              <a:gd name="connsiteY4" fmla="*/ 2129619 h 296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7055" h="2965535">
                <a:moveTo>
                  <a:pt x="0" y="0"/>
                </a:moveTo>
                <a:lnTo>
                  <a:pt x="2377055" y="2377055"/>
                </a:lnTo>
                <a:lnTo>
                  <a:pt x="1788575" y="2965535"/>
                </a:lnTo>
                <a:lnTo>
                  <a:pt x="835916" y="2965535"/>
                </a:lnTo>
                <a:cubicBezTo>
                  <a:pt x="374252" y="2965535"/>
                  <a:pt x="0" y="2591283"/>
                  <a:pt x="0" y="212961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38" name="Picture 137">
            <a:extLst>
              <a:ext uri="{FF2B5EF4-FFF2-40B4-BE49-F238E27FC236}">
                <a16:creationId xmlns="" xmlns:a16="http://schemas.microsoft.com/office/drawing/2014/main" id="{ED09CC6C-87ED-B14E-A71C-329B5CE0D3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4" t="2492" r="32515" b="-174"/>
          <a:stretch/>
        </p:blipFill>
        <p:spPr>
          <a:xfrm>
            <a:off x="1970304" y="2187176"/>
            <a:ext cx="2484284" cy="2883234"/>
          </a:xfrm>
          <a:custGeom>
            <a:avLst/>
            <a:gdLst>
              <a:gd name="connsiteX0" fmla="*/ 1242141 w 2484284"/>
              <a:gd name="connsiteY0" fmla="*/ 0 h 2883234"/>
              <a:gd name="connsiteX1" fmla="*/ 2343234 w 2484284"/>
              <a:gd name="connsiteY1" fmla="*/ 1101094 h 2883234"/>
              <a:gd name="connsiteX2" fmla="*/ 2343235 w 2484284"/>
              <a:gd name="connsiteY2" fmla="*/ 1782143 h 2883234"/>
              <a:gd name="connsiteX3" fmla="*/ 1242144 w 2484284"/>
              <a:gd name="connsiteY3" fmla="*/ 2883234 h 2883234"/>
              <a:gd name="connsiteX4" fmla="*/ 141050 w 2484284"/>
              <a:gd name="connsiteY4" fmla="*/ 1782140 h 2883234"/>
              <a:gd name="connsiteX5" fmla="*/ 141050 w 2484284"/>
              <a:gd name="connsiteY5" fmla="*/ 1101092 h 2883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84284" h="2883234">
                <a:moveTo>
                  <a:pt x="1242141" y="0"/>
                </a:moveTo>
                <a:lnTo>
                  <a:pt x="2343234" y="1101094"/>
                </a:lnTo>
                <a:cubicBezTo>
                  <a:pt x="2531301" y="1289160"/>
                  <a:pt x="2531301" y="1594077"/>
                  <a:pt x="2343235" y="1782143"/>
                </a:cubicBezTo>
                <a:lnTo>
                  <a:pt x="1242144" y="2883234"/>
                </a:lnTo>
                <a:lnTo>
                  <a:pt x="141050" y="1782140"/>
                </a:lnTo>
                <a:cubicBezTo>
                  <a:pt x="-47016" y="1594074"/>
                  <a:pt x="-47016" y="1289157"/>
                  <a:pt x="141050" y="1101092"/>
                </a:cubicBezTo>
                <a:close/>
              </a:path>
            </a:pathLst>
          </a:custGeom>
        </p:spPr>
      </p:pic>
      <p:grpSp>
        <p:nvGrpSpPr>
          <p:cNvPr id="139" name="Group 138">
            <a:extLst>
              <a:ext uri="{FF2B5EF4-FFF2-40B4-BE49-F238E27FC236}">
                <a16:creationId xmlns="" xmlns:a16="http://schemas.microsoft.com/office/drawing/2014/main" id="{C4AF8B52-49E6-7B49-AA0F-2A49FD77420D}"/>
              </a:ext>
            </a:extLst>
          </p:cNvPr>
          <p:cNvGrpSpPr/>
          <p:nvPr/>
        </p:nvGrpSpPr>
        <p:grpSpPr>
          <a:xfrm>
            <a:off x="4526102" y="2084349"/>
            <a:ext cx="236924" cy="211865"/>
            <a:chOff x="3398838" y="3649663"/>
            <a:chExt cx="330200" cy="295275"/>
          </a:xfrm>
        </p:grpSpPr>
        <p:sp>
          <p:nvSpPr>
            <p:cNvPr id="140" name="Line 33">
              <a:extLst>
                <a:ext uri="{FF2B5EF4-FFF2-40B4-BE49-F238E27FC236}">
                  <a16:creationId xmlns="" xmlns:a16="http://schemas.microsoft.com/office/drawing/2014/main" id="{A304F636-7323-AC4B-A657-A1B24AEC59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938" y="3816350"/>
              <a:ext cx="0" cy="128588"/>
            </a:xfrm>
            <a:prstGeom prst="line">
              <a:avLst/>
            </a:pr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="" xmlns:a16="http://schemas.microsoft.com/office/drawing/2014/main" id="{D3E74E00-CE3F-F840-BD2F-6FBECBE43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1413" y="3649663"/>
              <a:ext cx="47625" cy="246063"/>
            </a:xfrm>
            <a:custGeom>
              <a:avLst/>
              <a:gdLst>
                <a:gd name="T0" fmla="*/ 0 w 13"/>
                <a:gd name="T1" fmla="*/ 0 h 65"/>
                <a:gd name="T2" fmla="*/ 13 w 13"/>
                <a:gd name="T3" fmla="*/ 33 h 65"/>
                <a:gd name="T4" fmla="*/ 0 w 13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5">
                  <a:moveTo>
                    <a:pt x="0" y="0"/>
                  </a:moveTo>
                  <a:cubicBezTo>
                    <a:pt x="8" y="8"/>
                    <a:pt x="13" y="20"/>
                    <a:pt x="13" y="33"/>
                  </a:cubicBezTo>
                  <a:cubicBezTo>
                    <a:pt x="13" y="45"/>
                    <a:pt x="8" y="57"/>
                    <a:pt x="0" y="65"/>
                  </a:cubicBezTo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="" xmlns:a16="http://schemas.microsoft.com/office/drawing/2014/main" id="{19785458-AE3B-5B4E-8644-3CE2AAB21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375" y="3690938"/>
              <a:ext cx="34925" cy="163513"/>
            </a:xfrm>
            <a:custGeom>
              <a:avLst/>
              <a:gdLst>
                <a:gd name="T0" fmla="*/ 0 w 9"/>
                <a:gd name="T1" fmla="*/ 0 h 43"/>
                <a:gd name="T2" fmla="*/ 9 w 9"/>
                <a:gd name="T3" fmla="*/ 22 h 43"/>
                <a:gd name="T4" fmla="*/ 0 w 9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3">
                  <a:moveTo>
                    <a:pt x="0" y="0"/>
                  </a:moveTo>
                  <a:cubicBezTo>
                    <a:pt x="6" y="6"/>
                    <a:pt x="9" y="13"/>
                    <a:pt x="9" y="22"/>
                  </a:cubicBezTo>
                  <a:cubicBezTo>
                    <a:pt x="9" y="30"/>
                    <a:pt x="6" y="37"/>
                    <a:pt x="0" y="43"/>
                  </a:cubicBezTo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142">
              <a:extLst>
                <a:ext uri="{FF2B5EF4-FFF2-40B4-BE49-F238E27FC236}">
                  <a16:creationId xmlns="" xmlns:a16="http://schemas.microsoft.com/office/drawing/2014/main" id="{974D3424-D7FE-714F-8F38-281C3DD64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3649663"/>
              <a:ext cx="49213" cy="246063"/>
            </a:xfrm>
            <a:custGeom>
              <a:avLst/>
              <a:gdLst>
                <a:gd name="T0" fmla="*/ 13 w 13"/>
                <a:gd name="T1" fmla="*/ 0 h 65"/>
                <a:gd name="T2" fmla="*/ 0 w 13"/>
                <a:gd name="T3" fmla="*/ 33 h 65"/>
                <a:gd name="T4" fmla="*/ 13 w 13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65">
                  <a:moveTo>
                    <a:pt x="13" y="0"/>
                  </a:moveTo>
                  <a:cubicBezTo>
                    <a:pt x="5" y="8"/>
                    <a:pt x="0" y="20"/>
                    <a:pt x="0" y="33"/>
                  </a:cubicBezTo>
                  <a:cubicBezTo>
                    <a:pt x="0" y="45"/>
                    <a:pt x="5" y="57"/>
                    <a:pt x="13" y="65"/>
                  </a:cubicBezTo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143">
              <a:extLst>
                <a:ext uri="{FF2B5EF4-FFF2-40B4-BE49-F238E27FC236}">
                  <a16:creationId xmlns="" xmlns:a16="http://schemas.microsoft.com/office/drawing/2014/main" id="{191778AC-DD0C-4B43-B8B4-FDB76A278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3690938"/>
              <a:ext cx="33338" cy="163513"/>
            </a:xfrm>
            <a:custGeom>
              <a:avLst/>
              <a:gdLst>
                <a:gd name="T0" fmla="*/ 9 w 9"/>
                <a:gd name="T1" fmla="*/ 0 h 43"/>
                <a:gd name="T2" fmla="*/ 0 w 9"/>
                <a:gd name="T3" fmla="*/ 22 h 43"/>
                <a:gd name="T4" fmla="*/ 9 w 9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3">
                  <a:moveTo>
                    <a:pt x="9" y="0"/>
                  </a:moveTo>
                  <a:cubicBezTo>
                    <a:pt x="3" y="6"/>
                    <a:pt x="0" y="13"/>
                    <a:pt x="0" y="22"/>
                  </a:cubicBezTo>
                  <a:cubicBezTo>
                    <a:pt x="0" y="30"/>
                    <a:pt x="3" y="37"/>
                    <a:pt x="9" y="43"/>
                  </a:cubicBezTo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Oval 144">
              <a:extLst>
                <a:ext uri="{FF2B5EF4-FFF2-40B4-BE49-F238E27FC236}">
                  <a16:creationId xmlns="" xmlns:a16="http://schemas.microsoft.com/office/drawing/2014/main" id="{6EC08E09-57ED-A84D-89E2-BCCD101F4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9488" y="3724275"/>
              <a:ext cx="90488" cy="92075"/>
            </a:xfrm>
            <a:prstGeom prst="ellipse">
              <a:avLst/>
            </a:prstGeom>
            <a:noFill/>
            <a:ln w="12700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="" xmlns:a16="http://schemas.microsoft.com/office/drawing/2014/main" id="{204A4B64-88DA-0748-8796-63BAA855409C}"/>
              </a:ext>
            </a:extLst>
          </p:cNvPr>
          <p:cNvGrpSpPr/>
          <p:nvPr/>
        </p:nvGrpSpPr>
        <p:grpSpPr>
          <a:xfrm>
            <a:off x="4561782" y="4918739"/>
            <a:ext cx="165566" cy="261175"/>
            <a:chOff x="4900613" y="3251201"/>
            <a:chExt cx="225425" cy="355600"/>
          </a:xfrm>
        </p:grpSpPr>
        <p:sp>
          <p:nvSpPr>
            <p:cNvPr id="152" name="Oval 151">
              <a:extLst>
                <a:ext uri="{FF2B5EF4-FFF2-40B4-BE49-F238E27FC236}">
                  <a16:creationId xmlns="" xmlns:a16="http://schemas.microsoft.com/office/drawing/2014/main" id="{09374E79-C035-5042-BED2-B732F09C1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0613" y="3375026"/>
              <a:ext cx="225425" cy="231775"/>
            </a:xfrm>
            <a:prstGeom prst="ellipse">
              <a:avLst/>
            </a:prstGeom>
            <a:noFill/>
            <a:ln w="12700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Oval 152">
              <a:extLst>
                <a:ext uri="{FF2B5EF4-FFF2-40B4-BE49-F238E27FC236}">
                  <a16:creationId xmlns="" xmlns:a16="http://schemas.microsoft.com/office/drawing/2014/main" id="{3D5A7158-1470-8348-B021-B1A67DB44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6975" y="3482976"/>
              <a:ext cx="14288" cy="15875"/>
            </a:xfrm>
            <a:prstGeom prst="ellipse">
              <a:avLst/>
            </a:prstGeom>
            <a:noFill/>
            <a:ln w="12700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Line 7">
              <a:extLst>
                <a:ext uri="{FF2B5EF4-FFF2-40B4-BE49-F238E27FC236}">
                  <a16:creationId xmlns="" xmlns:a16="http://schemas.microsoft.com/office/drawing/2014/main" id="{BA8D7CCF-30EE-1542-BF16-B2F9BDFA49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13325" y="3498851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="" xmlns:a16="http://schemas.microsoft.com/office/drawing/2014/main" id="{927812FC-8A13-024A-9F31-FD4BBE658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0775" y="3251201"/>
              <a:ext cx="166688" cy="161925"/>
            </a:xfrm>
            <a:custGeom>
              <a:avLst/>
              <a:gdLst>
                <a:gd name="T0" fmla="*/ 44 w 44"/>
                <a:gd name="T1" fmla="*/ 42 h 42"/>
                <a:gd name="T2" fmla="*/ 44 w 44"/>
                <a:gd name="T3" fmla="*/ 20 h 42"/>
                <a:gd name="T4" fmla="*/ 22 w 44"/>
                <a:gd name="T5" fmla="*/ 0 h 42"/>
                <a:gd name="T6" fmla="*/ 0 w 44"/>
                <a:gd name="T7" fmla="*/ 20 h 42"/>
                <a:gd name="T8" fmla="*/ 0 w 44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44" y="42"/>
                  </a:moveTo>
                  <a:cubicBezTo>
                    <a:pt x="44" y="20"/>
                    <a:pt x="44" y="20"/>
                    <a:pt x="44" y="20"/>
                  </a:cubicBezTo>
                  <a:cubicBezTo>
                    <a:pt x="42" y="9"/>
                    <a:pt x="33" y="0"/>
                    <a:pt x="22" y="0"/>
                  </a:cubicBezTo>
                  <a:cubicBezTo>
                    <a:pt x="11" y="0"/>
                    <a:pt x="2" y="9"/>
                    <a:pt x="0" y="20"/>
                  </a:cubicBezTo>
                  <a:cubicBezTo>
                    <a:pt x="0" y="42"/>
                    <a:pt x="0" y="42"/>
                    <a:pt x="0" y="42"/>
                  </a:cubicBezTo>
                </a:path>
              </a:pathLst>
            </a:custGeom>
            <a:noFill/>
            <a:ln w="12700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="" xmlns:a16="http://schemas.microsoft.com/office/drawing/2014/main" id="{8C02C904-B4E4-714A-98DB-49FFBC384C23}"/>
              </a:ext>
            </a:extLst>
          </p:cNvPr>
          <p:cNvGrpSpPr/>
          <p:nvPr/>
        </p:nvGrpSpPr>
        <p:grpSpPr>
          <a:xfrm>
            <a:off x="5369829" y="3042933"/>
            <a:ext cx="218882" cy="200726"/>
            <a:chOff x="9169401" y="3632201"/>
            <a:chExt cx="344488" cy="315913"/>
          </a:xfrm>
        </p:grpSpPr>
        <p:sp>
          <p:nvSpPr>
            <p:cNvPr id="157" name="Freeform 22">
              <a:extLst>
                <a:ext uri="{FF2B5EF4-FFF2-40B4-BE49-F238E27FC236}">
                  <a16:creationId xmlns="" xmlns:a16="http://schemas.microsoft.com/office/drawing/2014/main" id="{4D1821EC-8F4E-8B4C-8D5F-B6A2DC20C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401" y="3827464"/>
              <a:ext cx="344488" cy="120650"/>
            </a:xfrm>
            <a:custGeom>
              <a:avLst/>
              <a:gdLst>
                <a:gd name="T0" fmla="*/ 151 w 217"/>
                <a:gd name="T1" fmla="*/ 0 h 76"/>
                <a:gd name="T2" fmla="*/ 151 w 217"/>
                <a:gd name="T3" fmla="*/ 19 h 76"/>
                <a:gd name="T4" fmla="*/ 66 w 217"/>
                <a:gd name="T5" fmla="*/ 19 h 76"/>
                <a:gd name="T6" fmla="*/ 66 w 217"/>
                <a:gd name="T7" fmla="*/ 0 h 76"/>
                <a:gd name="T8" fmla="*/ 0 w 217"/>
                <a:gd name="T9" fmla="*/ 0 h 76"/>
                <a:gd name="T10" fmla="*/ 0 w 217"/>
                <a:gd name="T11" fmla="*/ 76 h 76"/>
                <a:gd name="T12" fmla="*/ 217 w 217"/>
                <a:gd name="T13" fmla="*/ 76 h 76"/>
                <a:gd name="T14" fmla="*/ 217 w 217"/>
                <a:gd name="T15" fmla="*/ 0 h 76"/>
                <a:gd name="T16" fmla="*/ 151 w 217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7" h="76">
                  <a:moveTo>
                    <a:pt x="151" y="0"/>
                  </a:moveTo>
                  <a:lnTo>
                    <a:pt x="151" y="19"/>
                  </a:lnTo>
                  <a:lnTo>
                    <a:pt x="66" y="19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217" y="76"/>
                  </a:lnTo>
                  <a:lnTo>
                    <a:pt x="217" y="0"/>
                  </a:lnTo>
                  <a:lnTo>
                    <a:pt x="151" y="0"/>
                  </a:lnTo>
                  <a:close/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23">
              <a:extLst>
                <a:ext uri="{FF2B5EF4-FFF2-40B4-BE49-F238E27FC236}">
                  <a16:creationId xmlns="" xmlns:a16="http://schemas.microsoft.com/office/drawing/2014/main" id="{A4EF8F0C-CA74-094A-935C-D34406597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4338" y="3632201"/>
              <a:ext cx="165100" cy="225425"/>
            </a:xfrm>
            <a:custGeom>
              <a:avLst/>
              <a:gdLst>
                <a:gd name="T0" fmla="*/ 0 w 104"/>
                <a:gd name="T1" fmla="*/ 142 h 142"/>
                <a:gd name="T2" fmla="*/ 0 w 104"/>
                <a:gd name="T3" fmla="*/ 0 h 142"/>
                <a:gd name="T4" fmla="*/ 104 w 104"/>
                <a:gd name="T5" fmla="*/ 0 h 142"/>
                <a:gd name="T6" fmla="*/ 104 w 104"/>
                <a:gd name="T7" fmla="*/ 1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142">
                  <a:moveTo>
                    <a:pt x="0" y="142"/>
                  </a:moveTo>
                  <a:lnTo>
                    <a:pt x="0" y="0"/>
                  </a:lnTo>
                  <a:lnTo>
                    <a:pt x="104" y="0"/>
                  </a:lnTo>
                  <a:lnTo>
                    <a:pt x="104" y="123"/>
                  </a:lnTo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24">
              <a:extLst>
                <a:ext uri="{FF2B5EF4-FFF2-40B4-BE49-F238E27FC236}">
                  <a16:creationId xmlns="" xmlns:a16="http://schemas.microsoft.com/office/drawing/2014/main" id="{3EDEF186-E1C2-3B42-B78F-46E28E7BF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3851" y="3662364"/>
              <a:ext cx="90488" cy="165100"/>
            </a:xfrm>
            <a:custGeom>
              <a:avLst/>
              <a:gdLst>
                <a:gd name="T0" fmla="*/ 0 w 57"/>
                <a:gd name="T1" fmla="*/ 104 h 104"/>
                <a:gd name="T2" fmla="*/ 0 w 57"/>
                <a:gd name="T3" fmla="*/ 0 h 104"/>
                <a:gd name="T4" fmla="*/ 57 w 57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104">
                  <a:moveTo>
                    <a:pt x="0" y="104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Line 25">
              <a:extLst>
                <a:ext uri="{FF2B5EF4-FFF2-40B4-BE49-F238E27FC236}">
                  <a16:creationId xmlns="" xmlns:a16="http://schemas.microsoft.com/office/drawing/2014/main" id="{0AB10365-A982-0744-BECF-5B7BD35B7D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64663" y="3676651"/>
              <a:ext cx="74613" cy="0"/>
            </a:xfrm>
            <a:prstGeom prst="line">
              <a:avLst/>
            </a:pr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Line 26">
              <a:extLst>
                <a:ext uri="{FF2B5EF4-FFF2-40B4-BE49-F238E27FC236}">
                  <a16:creationId xmlns="" xmlns:a16="http://schemas.microsoft.com/office/drawing/2014/main" id="{9285B4EB-62D8-EE41-9D56-0389474A20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4501" y="3706814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Line 27">
              <a:extLst>
                <a:ext uri="{FF2B5EF4-FFF2-40B4-BE49-F238E27FC236}">
                  <a16:creationId xmlns="" xmlns:a16="http://schemas.microsoft.com/office/drawing/2014/main" id="{5ED6CBBC-9E9D-494E-923B-648420476D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4501" y="3736976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Line 28">
              <a:extLst>
                <a:ext uri="{FF2B5EF4-FFF2-40B4-BE49-F238E27FC236}">
                  <a16:creationId xmlns="" xmlns:a16="http://schemas.microsoft.com/office/drawing/2014/main" id="{06BBE631-E598-7D42-94E9-BDB564C022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4501" y="3767139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Line 29">
              <a:extLst>
                <a:ext uri="{FF2B5EF4-FFF2-40B4-BE49-F238E27FC236}">
                  <a16:creationId xmlns="" xmlns:a16="http://schemas.microsoft.com/office/drawing/2014/main" id="{F045BD79-840A-3646-8B7C-0E0E878568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4501" y="3797301"/>
              <a:ext cx="104775" cy="0"/>
            </a:xfrm>
            <a:prstGeom prst="line">
              <a:avLst/>
            </a:prstGeom>
            <a:noFill/>
            <a:ln w="12700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="" xmlns:a16="http://schemas.microsoft.com/office/drawing/2014/main" id="{471EB78A-E80B-E04C-B6D3-B40E080951D9}"/>
              </a:ext>
            </a:extLst>
          </p:cNvPr>
          <p:cNvGrpSpPr/>
          <p:nvPr/>
        </p:nvGrpSpPr>
        <p:grpSpPr>
          <a:xfrm>
            <a:off x="5359465" y="3986948"/>
            <a:ext cx="239610" cy="218726"/>
            <a:chOff x="2678113" y="1465264"/>
            <a:chExt cx="346076" cy="315912"/>
          </a:xfrm>
        </p:grpSpPr>
        <p:sp>
          <p:nvSpPr>
            <p:cNvPr id="166" name="Freeform 170">
              <a:extLst>
                <a:ext uri="{FF2B5EF4-FFF2-40B4-BE49-F238E27FC236}">
                  <a16:creationId xmlns="" xmlns:a16="http://schemas.microsoft.com/office/drawing/2014/main" id="{E7902A42-26FF-1944-969B-221CC2FCE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1465264"/>
              <a:ext cx="346075" cy="195263"/>
            </a:xfrm>
            <a:custGeom>
              <a:avLst/>
              <a:gdLst>
                <a:gd name="T0" fmla="*/ 218 w 218"/>
                <a:gd name="T1" fmla="*/ 0 h 123"/>
                <a:gd name="T2" fmla="*/ 0 w 218"/>
                <a:gd name="T3" fmla="*/ 90 h 123"/>
                <a:gd name="T4" fmla="*/ 85 w 218"/>
                <a:gd name="T5" fmla="*/ 123 h 123"/>
                <a:gd name="T6" fmla="*/ 218 w 218"/>
                <a:gd name="T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23">
                  <a:moveTo>
                    <a:pt x="218" y="0"/>
                  </a:moveTo>
                  <a:lnTo>
                    <a:pt x="0" y="90"/>
                  </a:lnTo>
                  <a:lnTo>
                    <a:pt x="85" y="123"/>
                  </a:lnTo>
                  <a:lnTo>
                    <a:pt x="218" y="0"/>
                  </a:lnTo>
                  <a:close/>
                </a:path>
              </a:pathLst>
            </a:custGeom>
            <a:noFill/>
            <a:ln w="12700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171">
              <a:extLst>
                <a:ext uri="{FF2B5EF4-FFF2-40B4-BE49-F238E27FC236}">
                  <a16:creationId xmlns="" xmlns:a16="http://schemas.microsoft.com/office/drawing/2014/main" id="{217F630D-D124-C54C-8D07-D613E1FC6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1465264"/>
              <a:ext cx="211138" cy="279400"/>
            </a:xfrm>
            <a:custGeom>
              <a:avLst/>
              <a:gdLst>
                <a:gd name="T0" fmla="*/ 133 w 133"/>
                <a:gd name="T1" fmla="*/ 0 h 176"/>
                <a:gd name="T2" fmla="*/ 95 w 133"/>
                <a:gd name="T3" fmla="*/ 176 h 176"/>
                <a:gd name="T4" fmla="*/ 0 w 133"/>
                <a:gd name="T5" fmla="*/ 123 h 176"/>
                <a:gd name="T6" fmla="*/ 133 w 133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76">
                  <a:moveTo>
                    <a:pt x="133" y="0"/>
                  </a:moveTo>
                  <a:lnTo>
                    <a:pt x="95" y="176"/>
                  </a:lnTo>
                  <a:lnTo>
                    <a:pt x="0" y="123"/>
                  </a:lnTo>
                  <a:lnTo>
                    <a:pt x="133" y="0"/>
                  </a:lnTo>
                  <a:close/>
                </a:path>
              </a:pathLst>
            </a:custGeom>
            <a:noFill/>
            <a:ln w="12700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172">
              <a:extLst>
                <a:ext uri="{FF2B5EF4-FFF2-40B4-BE49-F238E27FC236}">
                  <a16:creationId xmlns="" xmlns:a16="http://schemas.microsoft.com/office/drawing/2014/main" id="{99A04246-08EC-A447-80EA-16577B582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1660526"/>
              <a:ext cx="52388" cy="120650"/>
            </a:xfrm>
            <a:custGeom>
              <a:avLst/>
              <a:gdLst>
                <a:gd name="T0" fmla="*/ 0 w 33"/>
                <a:gd name="T1" fmla="*/ 0 h 76"/>
                <a:gd name="T2" fmla="*/ 0 w 33"/>
                <a:gd name="T3" fmla="*/ 76 h 76"/>
                <a:gd name="T4" fmla="*/ 33 w 33"/>
                <a:gd name="T5" fmla="*/ 1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lnTo>
                    <a:pt x="0" y="76"/>
                  </a:lnTo>
                  <a:lnTo>
                    <a:pt x="33" y="19"/>
                  </a:lnTo>
                </a:path>
              </a:pathLst>
            </a:custGeom>
            <a:noFill/>
            <a:ln w="12700" cap="flat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70" name="Straight Connector 169">
            <a:extLst>
              <a:ext uri="{FF2B5EF4-FFF2-40B4-BE49-F238E27FC236}">
                <a16:creationId xmlns="" xmlns:a16="http://schemas.microsoft.com/office/drawing/2014/main" id="{60A85DA9-8F62-034F-91BB-AC6313B1A39B}"/>
              </a:ext>
            </a:extLst>
          </p:cNvPr>
          <p:cNvCxnSpPr>
            <a:cxnSpLocks/>
          </p:cNvCxnSpPr>
          <p:nvPr/>
        </p:nvCxnSpPr>
        <p:spPr>
          <a:xfrm>
            <a:off x="8949447" y="5978599"/>
            <a:ext cx="3242553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893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="" xmlns:a16="http://schemas.microsoft.com/office/drawing/2014/main" id="{05C6541E-58AE-40A9-973C-AD0E45E736B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="" xmlns:a16="http://schemas.microsoft.com/office/drawing/2014/main" id="{05C6541E-58AE-40A9-973C-AD0E45E736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DCC097B9-F60C-4685-9A4B-2FDC7C7B03B3}"/>
              </a:ext>
            </a:extLst>
          </p:cNvPr>
          <p:cNvCxnSpPr>
            <a:cxnSpLocks/>
          </p:cNvCxnSpPr>
          <p:nvPr/>
        </p:nvCxnSpPr>
        <p:spPr>
          <a:xfrm>
            <a:off x="548640" y="1068977"/>
            <a:ext cx="10189029" cy="0"/>
          </a:xfrm>
          <a:prstGeom prst="line">
            <a:avLst/>
          </a:prstGeom>
          <a:ln w="508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>
            <a:extLst>
              <a:ext uri="{FF2B5EF4-FFF2-40B4-BE49-F238E27FC236}">
                <a16:creationId xmlns="" xmlns:a16="http://schemas.microsoft.com/office/drawing/2014/main" id="{2A40E91B-18D1-4448-BD80-4FD42A176B49}"/>
              </a:ext>
            </a:extLst>
          </p:cNvPr>
          <p:cNvSpPr/>
          <p:nvPr/>
        </p:nvSpPr>
        <p:spPr>
          <a:xfrm>
            <a:off x="9912532" y="1068977"/>
            <a:ext cx="1500051" cy="1500051"/>
          </a:xfrm>
          <a:prstGeom prst="arc">
            <a:avLst>
              <a:gd name="adj1" fmla="val 16200000"/>
              <a:gd name="adj2" fmla="val 4601008"/>
            </a:avLst>
          </a:prstGeom>
          <a:ln w="508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12D6B584-4ACF-45CF-99B5-B14DEB6D824B}"/>
              </a:ext>
            </a:extLst>
          </p:cNvPr>
          <p:cNvCxnSpPr>
            <a:cxnSpLocks/>
          </p:cNvCxnSpPr>
          <p:nvPr/>
        </p:nvCxnSpPr>
        <p:spPr>
          <a:xfrm>
            <a:off x="1436914" y="2545080"/>
            <a:ext cx="9470572" cy="0"/>
          </a:xfrm>
          <a:prstGeom prst="line">
            <a:avLst/>
          </a:prstGeom>
          <a:ln w="508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>
            <a:extLst>
              <a:ext uri="{FF2B5EF4-FFF2-40B4-BE49-F238E27FC236}">
                <a16:creationId xmlns="" xmlns:a16="http://schemas.microsoft.com/office/drawing/2014/main" id="{9230A29E-6C2F-4B62-9B21-BB8938D85212}"/>
              </a:ext>
            </a:extLst>
          </p:cNvPr>
          <p:cNvSpPr/>
          <p:nvPr/>
        </p:nvSpPr>
        <p:spPr>
          <a:xfrm flipH="1">
            <a:off x="779417" y="2545080"/>
            <a:ext cx="1500051" cy="1500051"/>
          </a:xfrm>
          <a:prstGeom prst="arc">
            <a:avLst>
              <a:gd name="adj1" fmla="val 16200000"/>
              <a:gd name="adj2" fmla="val 4601008"/>
            </a:avLst>
          </a:prstGeom>
          <a:ln w="508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BABB7B13-205A-4528-A20B-FDDE5E68131E}"/>
              </a:ext>
            </a:extLst>
          </p:cNvPr>
          <p:cNvCxnSpPr>
            <a:cxnSpLocks/>
          </p:cNvCxnSpPr>
          <p:nvPr/>
        </p:nvCxnSpPr>
        <p:spPr>
          <a:xfrm>
            <a:off x="1267097" y="4005942"/>
            <a:ext cx="9470572" cy="0"/>
          </a:xfrm>
          <a:prstGeom prst="line">
            <a:avLst/>
          </a:prstGeom>
          <a:ln w="508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>
            <a:extLst>
              <a:ext uri="{FF2B5EF4-FFF2-40B4-BE49-F238E27FC236}">
                <a16:creationId xmlns="" xmlns:a16="http://schemas.microsoft.com/office/drawing/2014/main" id="{EBD53398-E9A1-477C-AFF8-F80C02B0F536}"/>
              </a:ext>
            </a:extLst>
          </p:cNvPr>
          <p:cNvSpPr/>
          <p:nvPr/>
        </p:nvSpPr>
        <p:spPr>
          <a:xfrm>
            <a:off x="9912532" y="4008120"/>
            <a:ext cx="1500051" cy="1500051"/>
          </a:xfrm>
          <a:prstGeom prst="arc">
            <a:avLst>
              <a:gd name="adj1" fmla="val 16200000"/>
              <a:gd name="adj2" fmla="val 4601008"/>
            </a:avLst>
          </a:prstGeom>
          <a:ln w="508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8A55AC46-1AA6-4073-9459-80EEDFD727AF}"/>
              </a:ext>
            </a:extLst>
          </p:cNvPr>
          <p:cNvCxnSpPr>
            <a:cxnSpLocks/>
          </p:cNvCxnSpPr>
          <p:nvPr/>
        </p:nvCxnSpPr>
        <p:spPr>
          <a:xfrm>
            <a:off x="1267097" y="5508171"/>
            <a:ext cx="9640389" cy="0"/>
          </a:xfrm>
          <a:prstGeom prst="line">
            <a:avLst/>
          </a:prstGeom>
          <a:ln w="5080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3AF797AC-0454-4D08-94FC-03AD5575ADA7}"/>
              </a:ext>
            </a:extLst>
          </p:cNvPr>
          <p:cNvCxnSpPr>
            <a:cxnSpLocks/>
          </p:cNvCxnSpPr>
          <p:nvPr/>
        </p:nvCxnSpPr>
        <p:spPr>
          <a:xfrm>
            <a:off x="548640" y="1055914"/>
            <a:ext cx="10189029" cy="0"/>
          </a:xfrm>
          <a:prstGeom prst="line">
            <a:avLst/>
          </a:prstGeom>
          <a:ln w="127000">
            <a:solidFill>
              <a:srgbClr val="EAD6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c 20">
            <a:extLst>
              <a:ext uri="{FF2B5EF4-FFF2-40B4-BE49-F238E27FC236}">
                <a16:creationId xmlns="" xmlns:a16="http://schemas.microsoft.com/office/drawing/2014/main" id="{72CD83D8-2003-422C-B3AE-006F5E5412D7}"/>
              </a:ext>
            </a:extLst>
          </p:cNvPr>
          <p:cNvSpPr/>
          <p:nvPr/>
        </p:nvSpPr>
        <p:spPr>
          <a:xfrm>
            <a:off x="9912532" y="1055914"/>
            <a:ext cx="1500051" cy="1500051"/>
          </a:xfrm>
          <a:prstGeom prst="arc">
            <a:avLst>
              <a:gd name="adj1" fmla="val 16200000"/>
              <a:gd name="adj2" fmla="val 4601008"/>
            </a:avLst>
          </a:prstGeom>
          <a:ln w="127000">
            <a:solidFill>
              <a:srgbClr val="EAD6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76CD54B5-5F10-491F-9C14-AC0AB60DECEF}"/>
              </a:ext>
            </a:extLst>
          </p:cNvPr>
          <p:cNvCxnSpPr>
            <a:cxnSpLocks/>
          </p:cNvCxnSpPr>
          <p:nvPr/>
        </p:nvCxnSpPr>
        <p:spPr>
          <a:xfrm>
            <a:off x="1436914" y="2532017"/>
            <a:ext cx="9470572" cy="0"/>
          </a:xfrm>
          <a:prstGeom prst="line">
            <a:avLst/>
          </a:prstGeom>
          <a:ln w="127000">
            <a:solidFill>
              <a:srgbClr val="EAD6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>
            <a:extLst>
              <a:ext uri="{FF2B5EF4-FFF2-40B4-BE49-F238E27FC236}">
                <a16:creationId xmlns="" xmlns:a16="http://schemas.microsoft.com/office/drawing/2014/main" id="{FF0F25CD-973F-4B9A-979F-A01958CF6408}"/>
              </a:ext>
            </a:extLst>
          </p:cNvPr>
          <p:cNvSpPr/>
          <p:nvPr/>
        </p:nvSpPr>
        <p:spPr>
          <a:xfrm flipH="1">
            <a:off x="779417" y="2532017"/>
            <a:ext cx="1500051" cy="1500051"/>
          </a:xfrm>
          <a:prstGeom prst="arc">
            <a:avLst>
              <a:gd name="adj1" fmla="val 16200000"/>
              <a:gd name="adj2" fmla="val 4601008"/>
            </a:avLst>
          </a:prstGeom>
          <a:ln w="127000">
            <a:solidFill>
              <a:srgbClr val="EAD6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566DA964-3B58-4AD9-AF37-418582488582}"/>
              </a:ext>
            </a:extLst>
          </p:cNvPr>
          <p:cNvCxnSpPr>
            <a:cxnSpLocks/>
          </p:cNvCxnSpPr>
          <p:nvPr/>
        </p:nvCxnSpPr>
        <p:spPr>
          <a:xfrm>
            <a:off x="1267097" y="4007393"/>
            <a:ext cx="9470572" cy="0"/>
          </a:xfrm>
          <a:prstGeom prst="line">
            <a:avLst/>
          </a:prstGeom>
          <a:ln w="127000">
            <a:solidFill>
              <a:srgbClr val="EAD6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>
            <a:extLst>
              <a:ext uri="{FF2B5EF4-FFF2-40B4-BE49-F238E27FC236}">
                <a16:creationId xmlns="" xmlns:a16="http://schemas.microsoft.com/office/drawing/2014/main" id="{29D27683-7E07-41F5-8999-C75B5E9A0BD5}"/>
              </a:ext>
            </a:extLst>
          </p:cNvPr>
          <p:cNvSpPr/>
          <p:nvPr/>
        </p:nvSpPr>
        <p:spPr>
          <a:xfrm>
            <a:off x="9912532" y="3995057"/>
            <a:ext cx="1500051" cy="1500051"/>
          </a:xfrm>
          <a:prstGeom prst="arc">
            <a:avLst>
              <a:gd name="adj1" fmla="val 16200000"/>
              <a:gd name="adj2" fmla="val 4601008"/>
            </a:avLst>
          </a:prstGeom>
          <a:ln w="127000">
            <a:solidFill>
              <a:srgbClr val="EAD6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C60E7C1B-1421-483C-895B-DB4EFB1719FF}"/>
              </a:ext>
            </a:extLst>
          </p:cNvPr>
          <p:cNvCxnSpPr>
            <a:cxnSpLocks/>
          </p:cNvCxnSpPr>
          <p:nvPr/>
        </p:nvCxnSpPr>
        <p:spPr>
          <a:xfrm>
            <a:off x="1267097" y="5476058"/>
            <a:ext cx="9610453" cy="0"/>
          </a:xfrm>
          <a:prstGeom prst="line">
            <a:avLst/>
          </a:prstGeom>
          <a:ln w="127000">
            <a:solidFill>
              <a:srgbClr val="EAD6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="" xmlns:a16="http://schemas.microsoft.com/office/drawing/2014/main" id="{B5110D32-97F4-4AD7-844E-9819688C21C1}"/>
              </a:ext>
            </a:extLst>
          </p:cNvPr>
          <p:cNvSpPr/>
          <p:nvPr/>
        </p:nvSpPr>
        <p:spPr>
          <a:xfrm rot="18830570">
            <a:off x="-863600" y="192314"/>
            <a:ext cx="1727199" cy="1727199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="" xmlns:a16="http://schemas.microsoft.com/office/drawing/2014/main" id="{C9E0B9BD-864A-44A9-A7CA-DE3993EF1AD1}"/>
              </a:ext>
            </a:extLst>
          </p:cNvPr>
          <p:cNvSpPr/>
          <p:nvPr/>
        </p:nvSpPr>
        <p:spPr>
          <a:xfrm>
            <a:off x="3213234" y="768709"/>
            <a:ext cx="574408" cy="57440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2700000" scaled="1"/>
          </a:gra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E128186A-45BB-4CB8-B2D6-2031726EC644}"/>
              </a:ext>
            </a:extLst>
          </p:cNvPr>
          <p:cNvSpPr/>
          <p:nvPr/>
        </p:nvSpPr>
        <p:spPr>
          <a:xfrm>
            <a:off x="8118608" y="768709"/>
            <a:ext cx="574408" cy="57440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2700000" scaled="1"/>
          </a:gra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22DF7E9B-D053-434D-B9E7-718F9E61731E}"/>
              </a:ext>
            </a:extLst>
          </p:cNvPr>
          <p:cNvSpPr/>
          <p:nvPr/>
        </p:nvSpPr>
        <p:spPr>
          <a:xfrm>
            <a:off x="5689440" y="2276979"/>
            <a:ext cx="574408" cy="57440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2700000" scaled="1"/>
          </a:gra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FB413880-885B-4F20-B6D2-8FC4BC4D036F}"/>
              </a:ext>
            </a:extLst>
          </p:cNvPr>
          <p:cNvSpPr/>
          <p:nvPr/>
        </p:nvSpPr>
        <p:spPr>
          <a:xfrm>
            <a:off x="3213234" y="3688804"/>
            <a:ext cx="574408" cy="57440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2700000" scaled="1"/>
          </a:gra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E9827411-45DB-47D4-8669-7B2DDADD9E5A}"/>
              </a:ext>
            </a:extLst>
          </p:cNvPr>
          <p:cNvSpPr/>
          <p:nvPr/>
        </p:nvSpPr>
        <p:spPr>
          <a:xfrm>
            <a:off x="8118608" y="3688804"/>
            <a:ext cx="574408" cy="57440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2700000" scaled="1"/>
          </a:gra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1148DF65-8126-4D1A-9950-7BAA409271B7}"/>
              </a:ext>
            </a:extLst>
          </p:cNvPr>
          <p:cNvSpPr/>
          <p:nvPr/>
        </p:nvSpPr>
        <p:spPr>
          <a:xfrm>
            <a:off x="5689440" y="5179836"/>
            <a:ext cx="574408" cy="57440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2700000" scaled="1"/>
          </a:gra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A55F37AC-0E68-4F95-829A-085222FF631E}"/>
              </a:ext>
            </a:extLst>
          </p:cNvPr>
          <p:cNvSpPr/>
          <p:nvPr/>
        </p:nvSpPr>
        <p:spPr>
          <a:xfrm>
            <a:off x="556769" y="4851392"/>
            <a:ext cx="1231295" cy="1231294"/>
          </a:xfrm>
          <a:prstGeom prst="ellipse">
            <a:avLst/>
          </a:prstGeom>
          <a:gradFill>
            <a:gsLst>
              <a:gs pos="0">
                <a:srgbClr val="AE9816"/>
              </a:gs>
              <a:gs pos="100000">
                <a:srgbClr val="EAD657"/>
              </a:gs>
            </a:gsLst>
            <a:lin ang="2700000" scaled="1"/>
          </a:gradFill>
          <a:ln w="1270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467BC63A-16B6-40CE-A36F-A81EBD962A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472" y="273063"/>
            <a:ext cx="723928" cy="1467574"/>
          </a:xfrm>
          <a:prstGeom prst="rect">
            <a:avLst/>
          </a:prstGeom>
          <a:effectLst>
            <a:outerShdw dist="635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EC9F6395-C41F-4D9A-AB91-2FE97E672A4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084" y="4618207"/>
            <a:ext cx="1936016" cy="1688206"/>
          </a:xfrm>
          <a:prstGeom prst="rect">
            <a:avLst/>
          </a:prstGeom>
          <a:effectLst>
            <a:outerShdw dist="508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6DD530AD-4509-4E63-A979-660B6D82B9E5}"/>
              </a:ext>
            </a:extLst>
          </p:cNvPr>
          <p:cNvSpPr/>
          <p:nvPr/>
        </p:nvSpPr>
        <p:spPr>
          <a:xfrm>
            <a:off x="2023609" y="1451882"/>
            <a:ext cx="3000376" cy="591457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algn="ctr"/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endParaRPr lang="en-ID" sz="1400" dirty="0">
              <a:latin typeface="Segoe UI Light" panose="020B050204020402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BCAA5D70-7D63-48FE-BDFC-577421BA4A48}"/>
              </a:ext>
            </a:extLst>
          </p:cNvPr>
          <p:cNvSpPr/>
          <p:nvPr/>
        </p:nvSpPr>
        <p:spPr>
          <a:xfrm>
            <a:off x="6928983" y="1451882"/>
            <a:ext cx="3000376" cy="591457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algn="ctr"/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endParaRPr lang="en-ID" sz="1400" dirty="0">
              <a:latin typeface="Segoe UI Light" panose="020B050204020402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05FEC901-77BB-435E-B5D9-9C91001FD0DE}"/>
              </a:ext>
            </a:extLst>
          </p:cNvPr>
          <p:cNvSpPr/>
          <p:nvPr/>
        </p:nvSpPr>
        <p:spPr>
          <a:xfrm>
            <a:off x="4452936" y="2994260"/>
            <a:ext cx="3000376" cy="591457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algn="ctr"/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endParaRPr lang="en-ID" sz="1400" dirty="0">
              <a:latin typeface="Segoe UI Light" panose="020B0502040204020203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22646717-55B2-4FB0-95AE-6DF2024EFA2F}"/>
              </a:ext>
            </a:extLst>
          </p:cNvPr>
          <p:cNvSpPr/>
          <p:nvPr/>
        </p:nvSpPr>
        <p:spPr>
          <a:xfrm>
            <a:off x="2023609" y="4443276"/>
            <a:ext cx="3000376" cy="591457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algn="ctr"/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endParaRPr lang="en-ID" sz="1400" dirty="0">
              <a:latin typeface="Segoe UI Light" panose="020B0502040204020203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80E1FF1E-8100-440D-9A69-020795ACF088}"/>
              </a:ext>
            </a:extLst>
          </p:cNvPr>
          <p:cNvSpPr/>
          <p:nvPr/>
        </p:nvSpPr>
        <p:spPr>
          <a:xfrm>
            <a:off x="6928983" y="4443276"/>
            <a:ext cx="3000376" cy="591457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algn="ctr"/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endParaRPr lang="en-ID" sz="1400" dirty="0">
              <a:latin typeface="Segoe UI Light" panose="020B05020402040202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E5F48769-5BD5-462A-8CA2-18FC017CD2DF}"/>
              </a:ext>
            </a:extLst>
          </p:cNvPr>
          <p:cNvSpPr/>
          <p:nvPr/>
        </p:nvSpPr>
        <p:spPr>
          <a:xfrm>
            <a:off x="3780218" y="5967142"/>
            <a:ext cx="4392851" cy="429305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/>
          <a:p>
            <a:pPr algn="ctr"/>
            <a:r>
              <a:rPr lang="en-ID" sz="1400" dirty="0">
                <a:latin typeface="Segoe UI Light" panose="020B0502040204020203" pitchFamily="34" charset="0"/>
              </a:rPr>
              <a:t>Lorem ipsum </a:t>
            </a:r>
            <a:r>
              <a:rPr lang="en-ID" sz="1400" dirty="0" err="1">
                <a:latin typeface="Segoe UI Light" panose="020B0502040204020203" pitchFamily="34" charset="0"/>
              </a:rPr>
              <a:t>dolor</a:t>
            </a:r>
            <a:r>
              <a:rPr lang="en-ID" sz="1400" dirty="0">
                <a:latin typeface="Segoe UI Light" panose="020B0502040204020203" pitchFamily="34" charset="0"/>
              </a:rPr>
              <a:t> sit </a:t>
            </a:r>
            <a:r>
              <a:rPr lang="en-ID" sz="1400" dirty="0" err="1">
                <a:latin typeface="Segoe UI Light" panose="020B0502040204020203" pitchFamily="34" charset="0"/>
              </a:rPr>
              <a:t>amet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consectetur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adipiscing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elit</a:t>
            </a:r>
            <a:r>
              <a:rPr lang="en-ID" sz="1400" dirty="0">
                <a:latin typeface="Segoe UI Light" panose="020B0502040204020203" pitchFamily="34" charset="0"/>
              </a:rPr>
              <a:t>, </a:t>
            </a:r>
            <a:r>
              <a:rPr lang="en-ID" sz="1400" dirty="0" err="1">
                <a:latin typeface="Segoe UI Light" panose="020B0502040204020203" pitchFamily="34" charset="0"/>
              </a:rPr>
              <a:t>sed</a:t>
            </a:r>
            <a:r>
              <a:rPr lang="en-ID" sz="1400" dirty="0">
                <a:latin typeface="Segoe UI Light" panose="020B0502040204020203" pitchFamily="34" charset="0"/>
              </a:rPr>
              <a:t> do </a:t>
            </a:r>
            <a:r>
              <a:rPr lang="en-ID" sz="1400" dirty="0" err="1">
                <a:latin typeface="Segoe UI Light" panose="020B0502040204020203" pitchFamily="34" charset="0"/>
              </a:rPr>
              <a:t>eiusmod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tempor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incididunt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ut</a:t>
            </a:r>
            <a:r>
              <a:rPr lang="en-ID" sz="1400" dirty="0">
                <a:latin typeface="Segoe UI Light" panose="020B0502040204020203" pitchFamily="34" charset="0"/>
              </a:rPr>
              <a:t> </a:t>
            </a:r>
            <a:r>
              <a:rPr lang="en-ID" sz="1400" dirty="0" err="1">
                <a:latin typeface="Segoe UI Light" panose="020B0502040204020203" pitchFamily="34" charset="0"/>
              </a:rPr>
              <a:t>labore</a:t>
            </a:r>
            <a:endParaRPr lang="en-ID" sz="1400" dirty="0">
              <a:latin typeface="Segoe UI Light" panose="020B0502040204020203" pitchFamily="34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B79C18BC-022E-47F0-987D-DA4F130D8458}"/>
              </a:ext>
            </a:extLst>
          </p:cNvPr>
          <p:cNvGrpSpPr/>
          <p:nvPr/>
        </p:nvGrpSpPr>
        <p:grpSpPr>
          <a:xfrm>
            <a:off x="3374658" y="984944"/>
            <a:ext cx="251560" cy="141936"/>
            <a:chOff x="4119563" y="4054475"/>
            <a:chExt cx="346075" cy="195263"/>
          </a:xfrm>
        </p:grpSpPr>
        <p:sp>
          <p:nvSpPr>
            <p:cNvPr id="53" name="Oval 146">
              <a:extLst>
                <a:ext uri="{FF2B5EF4-FFF2-40B4-BE49-F238E27FC236}">
                  <a16:creationId xmlns="" xmlns:a16="http://schemas.microsoft.com/office/drawing/2014/main" id="{4F98E2B2-DD79-403A-BC6A-D39D47950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9563" y="4054475"/>
              <a:ext cx="346075" cy="195263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Oval 147">
              <a:extLst>
                <a:ext uri="{FF2B5EF4-FFF2-40B4-BE49-F238E27FC236}">
                  <a16:creationId xmlns="" xmlns:a16="http://schemas.microsoft.com/office/drawing/2014/main" id="{066246F1-4303-4E26-9D0E-67A615610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276" y="4090988"/>
              <a:ext cx="120650" cy="120650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148">
              <a:extLst>
                <a:ext uri="{FF2B5EF4-FFF2-40B4-BE49-F238E27FC236}">
                  <a16:creationId xmlns="" xmlns:a16="http://schemas.microsoft.com/office/drawing/2014/main" id="{CC64DF10-B32B-444E-98CF-6A7138BA9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4121150"/>
              <a:ext cx="60325" cy="60325"/>
            </a:xfrm>
            <a:custGeom>
              <a:avLst/>
              <a:gdLst>
                <a:gd name="T0" fmla="*/ 8 w 16"/>
                <a:gd name="T1" fmla="*/ 0 h 16"/>
                <a:gd name="T2" fmla="*/ 16 w 16"/>
                <a:gd name="T3" fmla="*/ 8 h 16"/>
                <a:gd name="T4" fmla="*/ 8 w 16"/>
                <a:gd name="T5" fmla="*/ 16 h 16"/>
                <a:gd name="T6" fmla="*/ 0 w 16"/>
                <a:gd name="T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12" y="0"/>
                    <a:pt x="16" y="4"/>
                    <a:pt x="16" y="8"/>
                  </a:cubicBezTo>
                  <a:cubicBezTo>
                    <a:pt x="16" y="12"/>
                    <a:pt x="12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F211A040-8D82-4D26-ABE5-3BEEE0F3B9D7}"/>
              </a:ext>
            </a:extLst>
          </p:cNvPr>
          <p:cNvGrpSpPr/>
          <p:nvPr/>
        </p:nvGrpSpPr>
        <p:grpSpPr>
          <a:xfrm>
            <a:off x="8274378" y="924478"/>
            <a:ext cx="262868" cy="262868"/>
            <a:chOff x="7726363" y="3255963"/>
            <a:chExt cx="346075" cy="346075"/>
          </a:xfrm>
        </p:grpSpPr>
        <p:sp>
          <p:nvSpPr>
            <p:cNvPr id="57" name="Freeform 120">
              <a:extLst>
                <a:ext uri="{FF2B5EF4-FFF2-40B4-BE49-F238E27FC236}">
                  <a16:creationId xmlns="" xmlns:a16="http://schemas.microsoft.com/office/drawing/2014/main" id="{6200D152-7CB5-4618-ADEC-0FA75CD11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3255963"/>
              <a:ext cx="346075" cy="315913"/>
            </a:xfrm>
            <a:custGeom>
              <a:avLst/>
              <a:gdLst>
                <a:gd name="T0" fmla="*/ 64 w 92"/>
                <a:gd name="T1" fmla="*/ 75 h 84"/>
                <a:gd name="T2" fmla="*/ 73 w 92"/>
                <a:gd name="T3" fmla="*/ 84 h 84"/>
                <a:gd name="T4" fmla="*/ 84 w 92"/>
                <a:gd name="T5" fmla="*/ 73 h 84"/>
                <a:gd name="T6" fmla="*/ 75 w 92"/>
                <a:gd name="T7" fmla="*/ 64 h 84"/>
                <a:gd name="T8" fmla="*/ 79 w 92"/>
                <a:gd name="T9" fmla="*/ 52 h 84"/>
                <a:gd name="T10" fmla="*/ 92 w 92"/>
                <a:gd name="T11" fmla="*/ 52 h 84"/>
                <a:gd name="T12" fmla="*/ 92 w 92"/>
                <a:gd name="T13" fmla="*/ 40 h 84"/>
                <a:gd name="T14" fmla="*/ 79 w 92"/>
                <a:gd name="T15" fmla="*/ 40 h 84"/>
                <a:gd name="T16" fmla="*/ 75 w 92"/>
                <a:gd name="T17" fmla="*/ 28 h 84"/>
                <a:gd name="T18" fmla="*/ 84 w 92"/>
                <a:gd name="T19" fmla="*/ 19 h 84"/>
                <a:gd name="T20" fmla="*/ 73 w 92"/>
                <a:gd name="T21" fmla="*/ 8 h 84"/>
                <a:gd name="T22" fmla="*/ 64 w 92"/>
                <a:gd name="T23" fmla="*/ 17 h 84"/>
                <a:gd name="T24" fmla="*/ 52 w 92"/>
                <a:gd name="T25" fmla="*/ 13 h 84"/>
                <a:gd name="T26" fmla="*/ 52 w 92"/>
                <a:gd name="T27" fmla="*/ 0 h 84"/>
                <a:gd name="T28" fmla="*/ 40 w 92"/>
                <a:gd name="T29" fmla="*/ 0 h 84"/>
                <a:gd name="T30" fmla="*/ 40 w 92"/>
                <a:gd name="T31" fmla="*/ 13 h 84"/>
                <a:gd name="T32" fmla="*/ 28 w 92"/>
                <a:gd name="T33" fmla="*/ 17 h 84"/>
                <a:gd name="T34" fmla="*/ 19 w 92"/>
                <a:gd name="T35" fmla="*/ 8 h 84"/>
                <a:gd name="T36" fmla="*/ 8 w 92"/>
                <a:gd name="T37" fmla="*/ 19 h 84"/>
                <a:gd name="T38" fmla="*/ 17 w 92"/>
                <a:gd name="T39" fmla="*/ 28 h 84"/>
                <a:gd name="T40" fmla="*/ 13 w 92"/>
                <a:gd name="T41" fmla="*/ 40 h 84"/>
                <a:gd name="T42" fmla="*/ 0 w 92"/>
                <a:gd name="T43" fmla="*/ 40 h 84"/>
                <a:gd name="T44" fmla="*/ 0 w 92"/>
                <a:gd name="T45" fmla="*/ 52 h 84"/>
                <a:gd name="T46" fmla="*/ 13 w 92"/>
                <a:gd name="T47" fmla="*/ 52 h 84"/>
                <a:gd name="T48" fmla="*/ 17 w 92"/>
                <a:gd name="T49" fmla="*/ 64 h 84"/>
                <a:gd name="T50" fmla="*/ 8 w 92"/>
                <a:gd name="T51" fmla="*/ 73 h 84"/>
                <a:gd name="T52" fmla="*/ 19 w 92"/>
                <a:gd name="T53" fmla="*/ 84 h 84"/>
                <a:gd name="T54" fmla="*/ 28 w 92"/>
                <a:gd name="T55" fmla="*/ 7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4">
                  <a:moveTo>
                    <a:pt x="64" y="75"/>
                  </a:moveTo>
                  <a:cubicBezTo>
                    <a:pt x="73" y="84"/>
                    <a:pt x="73" y="84"/>
                    <a:pt x="73" y="84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7" y="61"/>
                    <a:pt x="78" y="55"/>
                    <a:pt x="7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8" y="37"/>
                    <a:pt x="77" y="31"/>
                    <a:pt x="75" y="28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1" y="15"/>
                    <a:pt x="55" y="14"/>
                    <a:pt x="52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1" y="15"/>
                    <a:pt x="28" y="1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31"/>
                    <a:pt x="14" y="37"/>
                    <a:pt x="13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5"/>
                    <a:pt x="15" y="61"/>
                    <a:pt x="17" y="6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8" y="75"/>
                    <a:pt x="28" y="75"/>
                    <a:pt x="28" y="75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Line 121">
              <a:extLst>
                <a:ext uri="{FF2B5EF4-FFF2-40B4-BE49-F238E27FC236}">
                  <a16:creationId xmlns="" xmlns:a16="http://schemas.microsoft.com/office/drawing/2014/main" id="{A42EF090-0ED4-4476-A37F-5B7750BA50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57588"/>
              <a:ext cx="44450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Line 122">
              <a:extLst>
                <a:ext uri="{FF2B5EF4-FFF2-40B4-BE49-F238E27FC236}">
                  <a16:creationId xmlns="" xmlns:a16="http://schemas.microsoft.com/office/drawing/2014/main" id="{0DC4A879-B7B9-4A31-8674-4D28BD92E0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7175" y="3587750"/>
              <a:ext cx="44450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Line 123">
              <a:extLst>
                <a:ext uri="{FF2B5EF4-FFF2-40B4-BE49-F238E27FC236}">
                  <a16:creationId xmlns="" xmlns:a16="http://schemas.microsoft.com/office/drawing/2014/main" id="{2B8C6AAD-A82D-4148-9FC1-2CE59698E7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99400" y="3587750"/>
              <a:ext cx="0" cy="14288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124">
              <a:extLst>
                <a:ext uri="{FF2B5EF4-FFF2-40B4-BE49-F238E27FC236}">
                  <a16:creationId xmlns="" xmlns:a16="http://schemas.microsoft.com/office/drawing/2014/main" id="{65D27E12-34FC-4F7E-B3CA-16256FDC1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088" y="3346450"/>
              <a:ext cx="173038" cy="180975"/>
            </a:xfrm>
            <a:custGeom>
              <a:avLst/>
              <a:gdLst>
                <a:gd name="T0" fmla="*/ 46 w 46"/>
                <a:gd name="T1" fmla="*/ 22 h 48"/>
                <a:gd name="T2" fmla="*/ 23 w 46"/>
                <a:gd name="T3" fmla="*/ 0 h 48"/>
                <a:gd name="T4" fmla="*/ 0 w 46"/>
                <a:gd name="T5" fmla="*/ 22 h 48"/>
                <a:gd name="T6" fmla="*/ 17 w 46"/>
                <a:gd name="T7" fmla="*/ 43 h 48"/>
                <a:gd name="T8" fmla="*/ 17 w 46"/>
                <a:gd name="T9" fmla="*/ 48 h 48"/>
                <a:gd name="T10" fmla="*/ 29 w 46"/>
                <a:gd name="T11" fmla="*/ 48 h 48"/>
                <a:gd name="T12" fmla="*/ 29 w 46"/>
                <a:gd name="T13" fmla="*/ 43 h 48"/>
                <a:gd name="T14" fmla="*/ 46 w 46"/>
                <a:gd name="T15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8">
                  <a:moveTo>
                    <a:pt x="46" y="22"/>
                  </a:moveTo>
                  <a:cubicBezTo>
                    <a:pt x="46" y="10"/>
                    <a:pt x="36" y="0"/>
                    <a:pt x="23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2"/>
                    <a:pt x="7" y="41"/>
                    <a:pt x="17" y="4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9" y="41"/>
                    <a:pt x="46" y="32"/>
                    <a:pt x="46" y="22"/>
                  </a:cubicBez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186C1F16-AE91-4303-AF90-EA321C291FE7}"/>
              </a:ext>
            </a:extLst>
          </p:cNvPr>
          <p:cNvGrpSpPr/>
          <p:nvPr/>
        </p:nvGrpSpPr>
        <p:grpSpPr>
          <a:xfrm>
            <a:off x="5845278" y="2432211"/>
            <a:ext cx="262733" cy="263943"/>
            <a:chOff x="9169400" y="3255963"/>
            <a:chExt cx="344488" cy="346075"/>
          </a:xfrm>
        </p:grpSpPr>
        <p:sp>
          <p:nvSpPr>
            <p:cNvPr id="63" name="Freeform 115">
              <a:extLst>
                <a:ext uri="{FF2B5EF4-FFF2-40B4-BE49-F238E27FC236}">
                  <a16:creationId xmlns="" xmlns:a16="http://schemas.microsoft.com/office/drawing/2014/main" id="{B84CCE55-38DE-4E66-BDB0-EF3B8ABFA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400" y="3255963"/>
              <a:ext cx="344488" cy="346075"/>
            </a:xfrm>
            <a:custGeom>
              <a:avLst/>
              <a:gdLst>
                <a:gd name="T0" fmla="*/ 64 w 92"/>
                <a:gd name="T1" fmla="*/ 17 h 92"/>
                <a:gd name="T2" fmla="*/ 52 w 92"/>
                <a:gd name="T3" fmla="*/ 13 h 92"/>
                <a:gd name="T4" fmla="*/ 52 w 92"/>
                <a:gd name="T5" fmla="*/ 0 h 92"/>
                <a:gd name="T6" fmla="*/ 40 w 92"/>
                <a:gd name="T7" fmla="*/ 0 h 92"/>
                <a:gd name="T8" fmla="*/ 40 w 92"/>
                <a:gd name="T9" fmla="*/ 13 h 92"/>
                <a:gd name="T10" fmla="*/ 28 w 92"/>
                <a:gd name="T11" fmla="*/ 17 h 92"/>
                <a:gd name="T12" fmla="*/ 19 w 92"/>
                <a:gd name="T13" fmla="*/ 8 h 92"/>
                <a:gd name="T14" fmla="*/ 8 w 92"/>
                <a:gd name="T15" fmla="*/ 19 h 92"/>
                <a:gd name="T16" fmla="*/ 17 w 92"/>
                <a:gd name="T17" fmla="*/ 28 h 92"/>
                <a:gd name="T18" fmla="*/ 13 w 92"/>
                <a:gd name="T19" fmla="*/ 40 h 92"/>
                <a:gd name="T20" fmla="*/ 0 w 92"/>
                <a:gd name="T21" fmla="*/ 40 h 92"/>
                <a:gd name="T22" fmla="*/ 0 w 92"/>
                <a:gd name="T23" fmla="*/ 52 h 92"/>
                <a:gd name="T24" fmla="*/ 13 w 92"/>
                <a:gd name="T25" fmla="*/ 52 h 92"/>
                <a:gd name="T26" fmla="*/ 17 w 92"/>
                <a:gd name="T27" fmla="*/ 64 h 92"/>
                <a:gd name="T28" fmla="*/ 8 w 92"/>
                <a:gd name="T29" fmla="*/ 73 h 92"/>
                <a:gd name="T30" fmla="*/ 19 w 92"/>
                <a:gd name="T31" fmla="*/ 84 h 92"/>
                <a:gd name="T32" fmla="*/ 28 w 92"/>
                <a:gd name="T33" fmla="*/ 75 h 92"/>
                <a:gd name="T34" fmla="*/ 40 w 92"/>
                <a:gd name="T35" fmla="*/ 79 h 92"/>
                <a:gd name="T36" fmla="*/ 40 w 92"/>
                <a:gd name="T37" fmla="*/ 92 h 92"/>
                <a:gd name="T38" fmla="*/ 52 w 92"/>
                <a:gd name="T39" fmla="*/ 92 h 92"/>
                <a:gd name="T40" fmla="*/ 52 w 92"/>
                <a:gd name="T41" fmla="*/ 79 h 92"/>
                <a:gd name="T42" fmla="*/ 64 w 92"/>
                <a:gd name="T43" fmla="*/ 75 h 92"/>
                <a:gd name="T44" fmla="*/ 73 w 92"/>
                <a:gd name="T45" fmla="*/ 84 h 92"/>
                <a:gd name="T46" fmla="*/ 84 w 92"/>
                <a:gd name="T47" fmla="*/ 73 h 92"/>
                <a:gd name="T48" fmla="*/ 75 w 92"/>
                <a:gd name="T49" fmla="*/ 64 h 92"/>
                <a:gd name="T50" fmla="*/ 79 w 92"/>
                <a:gd name="T51" fmla="*/ 52 h 92"/>
                <a:gd name="T52" fmla="*/ 92 w 92"/>
                <a:gd name="T53" fmla="*/ 52 h 92"/>
                <a:gd name="T54" fmla="*/ 92 w 92"/>
                <a:gd name="T55" fmla="*/ 40 h 92"/>
                <a:gd name="T56" fmla="*/ 79 w 92"/>
                <a:gd name="T57" fmla="*/ 40 h 92"/>
                <a:gd name="T58" fmla="*/ 77 w 92"/>
                <a:gd name="T59" fmla="*/ 3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2" h="92">
                  <a:moveTo>
                    <a:pt x="64" y="17"/>
                  </a:moveTo>
                  <a:cubicBezTo>
                    <a:pt x="61" y="15"/>
                    <a:pt x="55" y="14"/>
                    <a:pt x="52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1" y="15"/>
                    <a:pt x="28" y="1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31"/>
                    <a:pt x="14" y="37"/>
                    <a:pt x="13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5"/>
                    <a:pt x="15" y="61"/>
                    <a:pt x="17" y="6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31" y="77"/>
                    <a:pt x="37" y="78"/>
                    <a:pt x="40" y="79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5" y="78"/>
                    <a:pt x="61" y="77"/>
                    <a:pt x="64" y="75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7" y="61"/>
                    <a:pt x="78" y="55"/>
                    <a:pt x="7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38"/>
                    <a:pt x="78" y="35"/>
                    <a:pt x="77" y="33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116">
              <a:extLst>
                <a:ext uri="{FF2B5EF4-FFF2-40B4-BE49-F238E27FC236}">
                  <a16:creationId xmlns="" xmlns:a16="http://schemas.microsoft.com/office/drawing/2014/main" id="{05F088F4-3462-4D77-8740-E6FC6ABB5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7350" y="3255963"/>
              <a:ext cx="236538" cy="211138"/>
            </a:xfrm>
            <a:custGeom>
              <a:avLst/>
              <a:gdLst>
                <a:gd name="T0" fmla="*/ 149 w 149"/>
                <a:gd name="T1" fmla="*/ 0 h 133"/>
                <a:gd name="T2" fmla="*/ 43 w 149"/>
                <a:gd name="T3" fmla="*/ 133 h 133"/>
                <a:gd name="T4" fmla="*/ 0 w 149"/>
                <a:gd name="T5" fmla="*/ 9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133">
                  <a:moveTo>
                    <a:pt x="149" y="0"/>
                  </a:moveTo>
                  <a:lnTo>
                    <a:pt x="43" y="133"/>
                  </a:lnTo>
                  <a:lnTo>
                    <a:pt x="0" y="90"/>
                  </a:ln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390C75BB-5DAE-4786-B565-DDDD1B2C1ECE}"/>
              </a:ext>
            </a:extLst>
          </p:cNvPr>
          <p:cNvGrpSpPr/>
          <p:nvPr/>
        </p:nvGrpSpPr>
        <p:grpSpPr>
          <a:xfrm>
            <a:off x="3385979" y="3863161"/>
            <a:ext cx="228918" cy="225693"/>
            <a:chOff x="6288088" y="2898775"/>
            <a:chExt cx="338138" cy="333375"/>
          </a:xfrm>
        </p:grpSpPr>
        <p:sp>
          <p:nvSpPr>
            <p:cNvPr id="66" name="Oval 65">
              <a:extLst>
                <a:ext uri="{FF2B5EF4-FFF2-40B4-BE49-F238E27FC236}">
                  <a16:creationId xmlns="" xmlns:a16="http://schemas.microsoft.com/office/drawing/2014/main" id="{F6351B2D-86DA-4D33-914B-92F6BDA1B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2538" y="3109913"/>
              <a:ext cx="74613" cy="76200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2">
              <a:extLst>
                <a:ext uri="{FF2B5EF4-FFF2-40B4-BE49-F238E27FC236}">
                  <a16:creationId xmlns="" xmlns:a16="http://schemas.microsoft.com/office/drawing/2014/main" id="{624E55A8-40FD-4C33-9C50-13A760877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088" y="2898775"/>
              <a:ext cx="338138" cy="333375"/>
            </a:xfrm>
            <a:custGeom>
              <a:avLst/>
              <a:gdLst>
                <a:gd name="T0" fmla="*/ 84 w 90"/>
                <a:gd name="T1" fmla="*/ 32 h 88"/>
                <a:gd name="T2" fmla="*/ 90 w 90"/>
                <a:gd name="T3" fmla="*/ 26 h 88"/>
                <a:gd name="T4" fmla="*/ 80 w 90"/>
                <a:gd name="T5" fmla="*/ 16 h 88"/>
                <a:gd name="T6" fmla="*/ 86 w 90"/>
                <a:gd name="T7" fmla="*/ 10 h 88"/>
                <a:gd name="T8" fmla="*/ 86 w 90"/>
                <a:gd name="T9" fmla="*/ 2 h 88"/>
                <a:gd name="T10" fmla="*/ 78 w 90"/>
                <a:gd name="T11" fmla="*/ 2 h 88"/>
                <a:gd name="T12" fmla="*/ 33 w 90"/>
                <a:gd name="T13" fmla="*/ 47 h 88"/>
                <a:gd name="T14" fmla="*/ 22 w 90"/>
                <a:gd name="T15" fmla="*/ 44 h 88"/>
                <a:gd name="T16" fmla="*/ 0 w 90"/>
                <a:gd name="T17" fmla="*/ 66 h 88"/>
                <a:gd name="T18" fmla="*/ 22 w 90"/>
                <a:gd name="T19" fmla="*/ 88 h 88"/>
                <a:gd name="T20" fmla="*/ 44 w 90"/>
                <a:gd name="T21" fmla="*/ 66 h 88"/>
                <a:gd name="T22" fmla="*/ 41 w 90"/>
                <a:gd name="T23" fmla="*/ 55 h 88"/>
                <a:gd name="T24" fmla="*/ 62 w 90"/>
                <a:gd name="T25" fmla="*/ 34 h 88"/>
                <a:gd name="T26" fmla="*/ 70 w 90"/>
                <a:gd name="T27" fmla="*/ 42 h 88"/>
                <a:gd name="T28" fmla="*/ 76 w 90"/>
                <a:gd name="T29" fmla="*/ 36 h 88"/>
                <a:gd name="T30" fmla="*/ 68 w 90"/>
                <a:gd name="T31" fmla="*/ 28 h 88"/>
                <a:gd name="T32" fmla="*/ 74 w 90"/>
                <a:gd name="T33" fmla="*/ 22 h 88"/>
                <a:gd name="T34" fmla="*/ 84 w 90"/>
                <a:gd name="T35" fmla="*/ 3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88">
                  <a:moveTo>
                    <a:pt x="84" y="32"/>
                  </a:moveTo>
                  <a:cubicBezTo>
                    <a:pt x="90" y="26"/>
                    <a:pt x="90" y="26"/>
                    <a:pt x="90" y="2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8" y="8"/>
                    <a:pt x="88" y="4"/>
                    <a:pt x="86" y="2"/>
                  </a:cubicBezTo>
                  <a:cubicBezTo>
                    <a:pt x="84" y="0"/>
                    <a:pt x="80" y="0"/>
                    <a:pt x="78" y="2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0" y="45"/>
                    <a:pt x="26" y="44"/>
                    <a:pt x="22" y="44"/>
                  </a:cubicBezTo>
                  <a:cubicBezTo>
                    <a:pt x="10" y="44"/>
                    <a:pt x="0" y="54"/>
                    <a:pt x="0" y="66"/>
                  </a:cubicBezTo>
                  <a:cubicBezTo>
                    <a:pt x="0" y="78"/>
                    <a:pt x="10" y="88"/>
                    <a:pt x="22" y="88"/>
                  </a:cubicBezTo>
                  <a:cubicBezTo>
                    <a:pt x="34" y="88"/>
                    <a:pt x="44" y="78"/>
                    <a:pt x="44" y="66"/>
                  </a:cubicBezTo>
                  <a:cubicBezTo>
                    <a:pt x="44" y="62"/>
                    <a:pt x="43" y="58"/>
                    <a:pt x="41" y="55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74" y="22"/>
                    <a:pt x="74" y="22"/>
                    <a:pt x="74" y="22"/>
                  </a:cubicBezTo>
                  <a:lnTo>
                    <a:pt x="84" y="32"/>
                  </a:ln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="" xmlns:a16="http://schemas.microsoft.com/office/drawing/2014/main" id="{20DE1AA8-CB8D-4F58-87D4-AA503627BA4C}"/>
              </a:ext>
            </a:extLst>
          </p:cNvPr>
          <p:cNvGrpSpPr/>
          <p:nvPr/>
        </p:nvGrpSpPr>
        <p:grpSpPr>
          <a:xfrm>
            <a:off x="8289148" y="3858805"/>
            <a:ext cx="233329" cy="234404"/>
            <a:chOff x="4841875" y="3978275"/>
            <a:chExt cx="344488" cy="346075"/>
          </a:xfrm>
        </p:grpSpPr>
        <p:sp>
          <p:nvSpPr>
            <p:cNvPr id="69" name="Rectangle 68">
              <a:extLst>
                <a:ext uri="{FF2B5EF4-FFF2-40B4-BE49-F238E27FC236}">
                  <a16:creationId xmlns="" xmlns:a16="http://schemas.microsoft.com/office/drawing/2014/main" id="{32CFBA2F-0EC6-4B35-A2D4-10214EC91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6325" y="3978275"/>
              <a:ext cx="300038" cy="301625"/>
            </a:xfrm>
            <a:prstGeom prst="rect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Line 68">
              <a:extLst>
                <a:ext uri="{FF2B5EF4-FFF2-40B4-BE49-F238E27FC236}">
                  <a16:creationId xmlns="" xmlns:a16="http://schemas.microsoft.com/office/drawing/2014/main" id="{70FF5520-1192-4F0C-8604-CF8A5B45C4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038600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Line 69">
              <a:extLst>
                <a:ext uri="{FF2B5EF4-FFF2-40B4-BE49-F238E27FC236}">
                  <a16:creationId xmlns="" xmlns:a16="http://schemas.microsoft.com/office/drawing/2014/main" id="{6D6C8162-A942-4580-B714-4BEE384ED5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068763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Line 70">
              <a:extLst>
                <a:ext uri="{FF2B5EF4-FFF2-40B4-BE49-F238E27FC236}">
                  <a16:creationId xmlns="" xmlns:a16="http://schemas.microsoft.com/office/drawing/2014/main" id="{9BCA1CE8-EA31-4B99-981C-4B0A666400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098925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Line 71">
              <a:extLst>
                <a:ext uri="{FF2B5EF4-FFF2-40B4-BE49-F238E27FC236}">
                  <a16:creationId xmlns="" xmlns:a16="http://schemas.microsoft.com/office/drawing/2014/main" id="{44F0B4F9-A4CE-432B-899F-E6E553E7BA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129088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Line 72">
              <a:extLst>
                <a:ext uri="{FF2B5EF4-FFF2-40B4-BE49-F238E27FC236}">
                  <a16:creationId xmlns="" xmlns:a16="http://schemas.microsoft.com/office/drawing/2014/main" id="{A2002524-46B8-4F3C-A9F7-1A74DB2109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159250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Line 73">
              <a:extLst>
                <a:ext uri="{FF2B5EF4-FFF2-40B4-BE49-F238E27FC236}">
                  <a16:creationId xmlns="" xmlns:a16="http://schemas.microsoft.com/office/drawing/2014/main" id="{844198AB-5D01-4436-8A12-C68D262EEB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189413"/>
              <a:ext cx="195263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Line 74">
              <a:extLst>
                <a:ext uri="{FF2B5EF4-FFF2-40B4-BE49-F238E27FC236}">
                  <a16:creationId xmlns="" xmlns:a16="http://schemas.microsoft.com/office/drawing/2014/main" id="{7DDB840A-97AE-483E-8D0E-0E714D7826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8713" y="4219575"/>
              <a:ext cx="90488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5">
              <a:extLst>
                <a:ext uri="{FF2B5EF4-FFF2-40B4-BE49-F238E27FC236}">
                  <a16:creationId xmlns="" xmlns:a16="http://schemas.microsoft.com/office/drawing/2014/main" id="{134556C7-F5F0-4470-B659-20FCA6930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1875" y="4038600"/>
              <a:ext cx="285750" cy="285750"/>
            </a:xfrm>
            <a:custGeom>
              <a:avLst/>
              <a:gdLst>
                <a:gd name="T0" fmla="*/ 28 w 180"/>
                <a:gd name="T1" fmla="*/ 0 h 180"/>
                <a:gd name="T2" fmla="*/ 0 w 180"/>
                <a:gd name="T3" fmla="*/ 0 h 180"/>
                <a:gd name="T4" fmla="*/ 0 w 180"/>
                <a:gd name="T5" fmla="*/ 180 h 180"/>
                <a:gd name="T6" fmla="*/ 180 w 180"/>
                <a:gd name="T7" fmla="*/ 180 h 180"/>
                <a:gd name="T8" fmla="*/ 180 w 180"/>
                <a:gd name="T9" fmla="*/ 15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0">
                  <a:moveTo>
                    <a:pt x="28" y="0"/>
                  </a:moveTo>
                  <a:lnTo>
                    <a:pt x="0" y="0"/>
                  </a:lnTo>
                  <a:lnTo>
                    <a:pt x="0" y="180"/>
                  </a:lnTo>
                  <a:lnTo>
                    <a:pt x="180" y="180"/>
                  </a:lnTo>
                  <a:lnTo>
                    <a:pt x="180" y="152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8A2E2DCC-08C9-4E4C-9D99-465D0E3A5118}"/>
              </a:ext>
            </a:extLst>
          </p:cNvPr>
          <p:cNvGrpSpPr/>
          <p:nvPr/>
        </p:nvGrpSpPr>
        <p:grpSpPr>
          <a:xfrm>
            <a:off x="5858375" y="5347685"/>
            <a:ext cx="236539" cy="238708"/>
            <a:chOff x="7021513" y="2890838"/>
            <a:chExt cx="346076" cy="349250"/>
          </a:xfrm>
        </p:grpSpPr>
        <p:sp>
          <p:nvSpPr>
            <p:cNvPr id="79" name="Freeform 12">
              <a:extLst>
                <a:ext uri="{FF2B5EF4-FFF2-40B4-BE49-F238E27FC236}">
                  <a16:creationId xmlns="" xmlns:a16="http://schemas.microsoft.com/office/drawing/2014/main" id="{99AE92B2-D12E-4FA9-8588-5F7161D48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2890838"/>
              <a:ext cx="293688" cy="273050"/>
            </a:xfrm>
            <a:custGeom>
              <a:avLst/>
              <a:gdLst>
                <a:gd name="T0" fmla="*/ 185 w 185"/>
                <a:gd name="T1" fmla="*/ 0 h 172"/>
                <a:gd name="T2" fmla="*/ 48 w 185"/>
                <a:gd name="T3" fmla="*/ 172 h 172"/>
                <a:gd name="T4" fmla="*/ 0 w 185"/>
                <a:gd name="T5" fmla="*/ 12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5" h="172">
                  <a:moveTo>
                    <a:pt x="185" y="0"/>
                  </a:moveTo>
                  <a:lnTo>
                    <a:pt x="48" y="172"/>
                  </a:lnTo>
                  <a:lnTo>
                    <a:pt x="0" y="124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13">
              <a:extLst>
                <a:ext uri="{FF2B5EF4-FFF2-40B4-BE49-F238E27FC236}">
                  <a16:creationId xmlns="" xmlns:a16="http://schemas.microsoft.com/office/drawing/2014/main" id="{857CC468-D305-44EE-B52A-0B3F08E0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1513" y="2967038"/>
              <a:ext cx="271463" cy="273050"/>
            </a:xfrm>
            <a:custGeom>
              <a:avLst/>
              <a:gdLst>
                <a:gd name="T0" fmla="*/ 71 w 72"/>
                <a:gd name="T1" fmla="*/ 28 h 72"/>
                <a:gd name="T2" fmla="*/ 72 w 72"/>
                <a:gd name="T3" fmla="*/ 36 h 72"/>
                <a:gd name="T4" fmla="*/ 36 w 72"/>
                <a:gd name="T5" fmla="*/ 72 h 72"/>
                <a:gd name="T6" fmla="*/ 0 w 72"/>
                <a:gd name="T7" fmla="*/ 36 h 72"/>
                <a:gd name="T8" fmla="*/ 36 w 72"/>
                <a:gd name="T9" fmla="*/ 0 h 72"/>
                <a:gd name="T10" fmla="*/ 52 w 72"/>
                <a:gd name="T11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72">
                  <a:moveTo>
                    <a:pt x="71" y="28"/>
                  </a:moveTo>
                  <a:cubicBezTo>
                    <a:pt x="72" y="31"/>
                    <a:pt x="72" y="33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42" y="0"/>
                    <a:pt x="47" y="1"/>
                    <a:pt x="52" y="4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6171869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YM.ugfhll.RmHJYdEhKX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THtutOk.M6i4JPo5A3XG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ucBEk9IlFV49hq7HBSDi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Infographic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C03BF"/>
      </a:accent1>
      <a:accent2>
        <a:srgbClr val="0D04F2"/>
      </a:accent2>
      <a:accent3>
        <a:srgbClr val="07038B"/>
      </a:accent3>
      <a:accent4>
        <a:srgbClr val="858BF1"/>
      </a:accent4>
      <a:accent5>
        <a:srgbClr val="F1D64A"/>
      </a:accent5>
      <a:accent6>
        <a:srgbClr val="F4FFFF"/>
      </a:accent6>
      <a:hlink>
        <a:srgbClr val="2F5CD6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</TotalTime>
  <Words>772</Words>
  <Application>Microsoft Office PowerPoint</Application>
  <PresentationFormat>Custom</PresentationFormat>
  <Paragraphs>93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think-cell Slide</vt:lpstr>
      <vt:lpstr>PowerPoint Presentation</vt:lpstr>
      <vt:lpstr>Personal Resume</vt:lpstr>
      <vt:lpstr>History</vt:lpstr>
      <vt:lpstr>Learn Process</vt:lpstr>
      <vt:lpstr>Thinking Process</vt:lpstr>
      <vt:lpstr>Goal and Objectives</vt:lpstr>
      <vt:lpstr>Research and Development</vt:lpstr>
      <vt:lpstr>Data Driven Collection (Time by Time)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erybagas</dc:creator>
  <cp:lastModifiedBy>USER</cp:lastModifiedBy>
  <cp:revision>137</cp:revision>
  <dcterms:created xsi:type="dcterms:W3CDTF">2019-08-16T12:08:31Z</dcterms:created>
  <dcterms:modified xsi:type="dcterms:W3CDTF">2022-07-21T07:06:29Z</dcterms:modified>
</cp:coreProperties>
</file>