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85" r:id="rId3"/>
    <p:sldId id="286" r:id="rId4"/>
    <p:sldId id="287" r:id="rId5"/>
    <p:sldId id="288" r:id="rId6"/>
    <p:sldId id="289" r:id="rId7"/>
    <p:sldId id="290" r:id="rId8"/>
    <p:sldId id="292" r:id="rId9"/>
    <p:sldId id="293" r:id="rId10"/>
    <p:sldId id="29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409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98" userDrawn="1">
          <p15:clr>
            <a:srgbClr val="A4A3A4"/>
          </p15:clr>
        </p15:guide>
        <p15:guide id="4" pos="7582" userDrawn="1">
          <p15:clr>
            <a:srgbClr val="A4A3A4"/>
          </p15:clr>
        </p15:guide>
        <p15:guide id="5" orient="horz" pos="119" userDrawn="1">
          <p15:clr>
            <a:srgbClr val="A4A3A4"/>
          </p15:clr>
        </p15:guide>
        <p15:guide id="6" orient="horz" pos="4201" userDrawn="1">
          <p15:clr>
            <a:srgbClr val="A4A3A4"/>
          </p15:clr>
        </p15:guide>
        <p15:guide id="7" orient="horz" pos="61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587C"/>
    <a:srgbClr val="F4BB3F"/>
    <a:srgbClr val="A1D3E1"/>
    <a:srgbClr val="2EA4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2083" autoAdjust="0"/>
  </p:normalViewPr>
  <p:slideViewPr>
    <p:cSldViewPr snapToGrid="0" showGuides="1">
      <p:cViewPr>
        <p:scale>
          <a:sx n="66" d="100"/>
          <a:sy n="66" d="100"/>
        </p:scale>
        <p:origin x="-2310" y="-996"/>
      </p:cViewPr>
      <p:guideLst>
        <p:guide orient="horz" pos="2409"/>
        <p:guide orient="horz" pos="119"/>
        <p:guide orient="horz" pos="4201"/>
        <p:guide orient="horz" pos="618"/>
        <p:guide pos="3840"/>
        <p:guide pos="98"/>
        <p:guide pos="75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E31726-ABCE-4E5F-9B29-D93A633601B6}" type="datetimeFigureOut">
              <a:rPr lang="en-ID" smtClean="0"/>
              <a:t>21/07/2022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77A218-CBF3-4D0A-AAEF-D692EA643779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56111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77A218-CBF3-4D0A-AAEF-D692EA643779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360995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77A218-CBF3-4D0A-AAEF-D692EA643779}" type="slidenum">
              <a:rPr lang="en-ID" smtClean="0"/>
              <a:t>10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797590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77A218-CBF3-4D0A-AAEF-D692EA643779}" type="slidenum">
              <a:rPr lang="en-ID" smtClean="0"/>
              <a:t>2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517678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77A218-CBF3-4D0A-AAEF-D692EA643779}" type="slidenum">
              <a:rPr lang="en-ID" smtClean="0"/>
              <a:t>3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898596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77A218-CBF3-4D0A-AAEF-D692EA643779}" type="slidenum">
              <a:rPr lang="en-ID" smtClean="0"/>
              <a:t>4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859181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77A218-CBF3-4D0A-AAEF-D692EA643779}" type="slidenum">
              <a:rPr lang="en-ID" smtClean="0"/>
              <a:t>5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287388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77A218-CBF3-4D0A-AAEF-D692EA643779}" type="slidenum">
              <a:rPr lang="en-ID" smtClean="0"/>
              <a:t>6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169285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77A218-CBF3-4D0A-AAEF-D692EA643779}" type="slidenum">
              <a:rPr lang="en-ID" smtClean="0"/>
              <a:t>7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560392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77A218-CBF3-4D0A-AAEF-D692EA643779}" type="slidenum">
              <a:rPr lang="en-ID" smtClean="0"/>
              <a:t>8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901522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77A218-CBF3-4D0A-AAEF-D692EA643779}" type="slidenum">
              <a:rPr lang="en-ID" smtClean="0"/>
              <a:t>9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38310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2F39F48-3F47-4BC8-8BD5-EC88BBCF57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5D94DA78-5057-4E16-9585-C2DEA515FA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C099507-6C33-4716-B94F-66E0A77760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020F-D87C-47B6-A19E-B595EB7D8CC1}" type="datetimeFigureOut">
              <a:rPr lang="en-ID" smtClean="0"/>
              <a:t>21/07/2022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B3833F0-3A07-4CA0-A804-2E8109422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9068703D-0BCE-4742-ABCE-FFA73D7A2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077C1-C30F-4D6E-A34E-738C834228BE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68556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10FD2D1-D22F-4C4A-B5F7-B57F99751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FA4FA5BB-9D1B-436E-9EE4-7BD680911D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B9FB0E8-14E8-471E-94A7-3648BDF0B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020F-D87C-47B6-A19E-B595EB7D8CC1}" type="datetimeFigureOut">
              <a:rPr lang="en-ID" smtClean="0"/>
              <a:t>21/07/2022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A1A5187-F915-41C6-8AB9-93993136A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4898FFF-DEB5-4D06-B965-1EB85DACF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077C1-C30F-4D6E-A34E-738C834228BE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35425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956912C-BC28-4EE9-A534-2FCA0D1AB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90614BD-7A38-4A06-91CE-155B0371B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FA00657-2CA2-44E5-8679-5277477F1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020F-D87C-47B6-A19E-B595EB7D8CC1}" type="datetimeFigureOut">
              <a:rPr lang="en-ID" smtClean="0"/>
              <a:t>21/07/2022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0F9EF64-5FB4-4363-841E-B34A6BD0B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695DB6A-90C7-49EC-AA63-FE7FF8D38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077C1-C30F-4D6E-A34E-738C834228BE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76446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97A9B23-6612-4B41-9C9F-02D1A5E28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4D44D8F8-624C-4005-A6D6-F4BDAF2ECD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DD66C19A-5874-4526-8EDD-1864ED058A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020F-D87C-47B6-A19E-B595EB7D8CC1}" type="datetimeFigureOut">
              <a:rPr lang="en-ID" smtClean="0"/>
              <a:t>21/07/2022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6027597-FCB0-4F3C-AA72-3DBBE8A36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6B2D965-626A-4812-B244-60DE2EBFB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077C1-C30F-4D6E-A34E-738C834228BE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67674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C900893-CA4A-456E-98B0-997BE7D59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6F33517-DB79-47C3-B569-C50ACEFE9C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FC963C6A-F37D-4FBB-A93A-C6464663F9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C02E59A3-B88D-4C13-8C1C-7BC018417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020F-D87C-47B6-A19E-B595EB7D8CC1}" type="datetimeFigureOut">
              <a:rPr lang="en-ID" smtClean="0"/>
              <a:t>21/07/2022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EC5EEB0E-0C3E-4071-B544-86D872AA9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694D3E16-04D6-44C2-9836-CCD35F6AD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077C1-C30F-4D6E-A34E-738C834228BE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62023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572046C-1AEC-44DA-9D7B-F7E45207E1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57E87660-6B9A-4E54-A087-EAC7A5E4C5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AC42470F-4560-40A6-8112-958B4F1240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AA1AC453-F8A4-42A5-B5A7-4019616A7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9739C59A-F387-48EB-9040-3131DC97CC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E10A43BB-BDA6-47D6-A15F-07F79395F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020F-D87C-47B6-A19E-B595EB7D8CC1}" type="datetimeFigureOut">
              <a:rPr lang="en-ID" smtClean="0"/>
              <a:t>21/07/2022</a:t>
            </a:fld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95117E46-6FD9-45F4-8ED3-9DB0B1843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8275629B-9CE3-4CFF-A5A1-89C3C94F4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077C1-C30F-4D6E-A34E-738C834228BE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40397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D579970B-F246-4AF0-A28B-C20A7CEAB9A3}"/>
              </a:ext>
            </a:extLst>
          </p:cNvPr>
          <p:cNvGrpSpPr/>
          <p:nvPr userDrawn="1"/>
        </p:nvGrpSpPr>
        <p:grpSpPr>
          <a:xfrm>
            <a:off x="609825" y="254002"/>
            <a:ext cx="10972350" cy="6349998"/>
            <a:chOff x="-4499202" y="254002"/>
            <a:chExt cx="10972350" cy="6349998"/>
          </a:xfrm>
        </p:grpSpPr>
        <p:sp>
          <p:nvSpPr>
            <p:cNvPr id="7" name="Freeform 5">
              <a:extLst>
                <a:ext uri="{FF2B5EF4-FFF2-40B4-BE49-F238E27FC236}">
                  <a16:creationId xmlns="" xmlns:a16="http://schemas.microsoft.com/office/drawing/2014/main" id="{0D468498-2781-4647-9F93-FABCBEAAE8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7655" y="4889094"/>
              <a:ext cx="555497" cy="555497"/>
            </a:xfrm>
            <a:custGeom>
              <a:avLst/>
              <a:gdLst>
                <a:gd name="T0" fmla="*/ 218 w 218"/>
                <a:gd name="T1" fmla="*/ 0 h 218"/>
                <a:gd name="T2" fmla="*/ 0 w 218"/>
                <a:gd name="T3" fmla="*/ 0 h 218"/>
                <a:gd name="T4" fmla="*/ 95 w 218"/>
                <a:gd name="T5" fmla="*/ 114 h 218"/>
                <a:gd name="T6" fmla="*/ 95 w 218"/>
                <a:gd name="T7" fmla="*/ 218 h 218"/>
                <a:gd name="T8" fmla="*/ 123 w 218"/>
                <a:gd name="T9" fmla="*/ 218 h 218"/>
                <a:gd name="T10" fmla="*/ 123 w 218"/>
                <a:gd name="T11" fmla="*/ 114 h 218"/>
                <a:gd name="T12" fmla="*/ 218 w 218"/>
                <a:gd name="T13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8" h="218">
                  <a:moveTo>
                    <a:pt x="218" y="0"/>
                  </a:moveTo>
                  <a:lnTo>
                    <a:pt x="0" y="0"/>
                  </a:lnTo>
                  <a:lnTo>
                    <a:pt x="95" y="114"/>
                  </a:lnTo>
                  <a:lnTo>
                    <a:pt x="95" y="218"/>
                  </a:lnTo>
                  <a:lnTo>
                    <a:pt x="123" y="218"/>
                  </a:lnTo>
                  <a:lnTo>
                    <a:pt x="123" y="114"/>
                  </a:lnTo>
                  <a:lnTo>
                    <a:pt x="218" y="0"/>
                  </a:lnTo>
                  <a:close/>
                </a:path>
              </a:pathLst>
            </a:custGeom>
            <a:noFill/>
            <a:ln w="14288" cap="rnd">
              <a:solidFill>
                <a:schemeClr val="tx2">
                  <a:lumMod val="10000"/>
                  <a:lumOff val="9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="" xmlns:a16="http://schemas.microsoft.com/office/drawing/2014/main" id="{5006C372-087C-4932-8D7C-9E4894C856DB}"/>
                </a:ext>
              </a:extLst>
            </p:cNvPr>
            <p:cNvGrpSpPr/>
            <p:nvPr/>
          </p:nvGrpSpPr>
          <p:grpSpPr>
            <a:xfrm>
              <a:off x="-3316859" y="254002"/>
              <a:ext cx="481602" cy="530017"/>
              <a:chOff x="3414713" y="1450976"/>
              <a:chExt cx="300038" cy="330201"/>
            </a:xfrm>
          </p:grpSpPr>
          <p:sp>
            <p:nvSpPr>
              <p:cNvPr id="420" name="Freeform 6">
                <a:extLst>
                  <a:ext uri="{FF2B5EF4-FFF2-40B4-BE49-F238E27FC236}">
                    <a16:creationId xmlns="" xmlns:a16="http://schemas.microsoft.com/office/drawing/2014/main" id="{1E9C14E5-12D7-48C6-BF39-B148B4AF5A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4713" y="1473201"/>
                <a:ext cx="300038" cy="307975"/>
              </a:xfrm>
              <a:custGeom>
                <a:avLst/>
                <a:gdLst>
                  <a:gd name="T0" fmla="*/ 94 w 189"/>
                  <a:gd name="T1" fmla="*/ 47 h 194"/>
                  <a:gd name="T2" fmla="*/ 189 w 189"/>
                  <a:gd name="T3" fmla="*/ 0 h 194"/>
                  <a:gd name="T4" fmla="*/ 189 w 189"/>
                  <a:gd name="T5" fmla="*/ 147 h 194"/>
                  <a:gd name="T6" fmla="*/ 94 w 189"/>
                  <a:gd name="T7" fmla="*/ 194 h 194"/>
                  <a:gd name="T8" fmla="*/ 0 w 189"/>
                  <a:gd name="T9" fmla="*/ 147 h 194"/>
                  <a:gd name="T10" fmla="*/ 0 w 189"/>
                  <a:gd name="T11" fmla="*/ 0 h 194"/>
                  <a:gd name="T12" fmla="*/ 94 w 189"/>
                  <a:gd name="T13" fmla="*/ 47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9" h="194">
                    <a:moveTo>
                      <a:pt x="94" y="47"/>
                    </a:moveTo>
                    <a:lnTo>
                      <a:pt x="189" y="0"/>
                    </a:lnTo>
                    <a:lnTo>
                      <a:pt x="189" y="147"/>
                    </a:lnTo>
                    <a:lnTo>
                      <a:pt x="94" y="194"/>
                    </a:lnTo>
                    <a:lnTo>
                      <a:pt x="0" y="147"/>
                    </a:lnTo>
                    <a:lnTo>
                      <a:pt x="0" y="0"/>
                    </a:lnTo>
                    <a:lnTo>
                      <a:pt x="94" y="47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21" name="Freeform 7">
                <a:extLst>
                  <a:ext uri="{FF2B5EF4-FFF2-40B4-BE49-F238E27FC236}">
                    <a16:creationId xmlns="" xmlns:a16="http://schemas.microsoft.com/office/drawing/2014/main" id="{A0AAA0C4-8A6D-4436-93CB-975FAE499A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4876" y="1450976"/>
                <a:ext cx="239713" cy="60325"/>
              </a:xfrm>
              <a:custGeom>
                <a:avLst/>
                <a:gdLst>
                  <a:gd name="T0" fmla="*/ 151 w 151"/>
                  <a:gd name="T1" fmla="*/ 0 h 38"/>
                  <a:gd name="T2" fmla="*/ 75 w 151"/>
                  <a:gd name="T3" fmla="*/ 38 h 38"/>
                  <a:gd name="T4" fmla="*/ 0 w 151"/>
                  <a:gd name="T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1" h="38">
                    <a:moveTo>
                      <a:pt x="151" y="0"/>
                    </a:moveTo>
                    <a:lnTo>
                      <a:pt x="75" y="38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22" name="Line 8">
                <a:extLst>
                  <a:ext uri="{FF2B5EF4-FFF2-40B4-BE49-F238E27FC236}">
                    <a16:creationId xmlns="" xmlns:a16="http://schemas.microsoft.com/office/drawing/2014/main" id="{46091562-11C9-48AB-B1B4-32529E26EA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63938" y="1547814"/>
                <a:ext cx="0" cy="233363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="" xmlns:a16="http://schemas.microsoft.com/office/drawing/2014/main" id="{AE29881C-48A3-47FA-8B32-D884F6231AFE}"/>
                </a:ext>
              </a:extLst>
            </p:cNvPr>
            <p:cNvGrpSpPr/>
            <p:nvPr/>
          </p:nvGrpSpPr>
          <p:grpSpPr>
            <a:xfrm>
              <a:off x="-3268443" y="4889094"/>
              <a:ext cx="407705" cy="555497"/>
              <a:chOff x="3444876" y="4338639"/>
              <a:chExt cx="254000" cy="346075"/>
            </a:xfrm>
          </p:grpSpPr>
          <p:sp>
            <p:nvSpPr>
              <p:cNvPr id="413" name="Rectangle 9">
                <a:extLst>
                  <a:ext uri="{FF2B5EF4-FFF2-40B4-BE49-F238E27FC236}">
                    <a16:creationId xmlns="" xmlns:a16="http://schemas.microsoft.com/office/drawing/2014/main" id="{F636E274-580C-4204-9821-2036039345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44876" y="4338639"/>
                <a:ext cx="254000" cy="346075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14" name="Rectangle 10">
                <a:extLst>
                  <a:ext uri="{FF2B5EF4-FFF2-40B4-BE49-F238E27FC236}">
                    <a16:creationId xmlns="" xmlns:a16="http://schemas.microsoft.com/office/drawing/2014/main" id="{0AAF0D49-2141-41E5-9790-DED9A3B3BB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3451" y="4368801"/>
                <a:ext cx="196850" cy="76200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15" name="Rectangle 11">
                <a:extLst>
                  <a:ext uri="{FF2B5EF4-FFF2-40B4-BE49-F238E27FC236}">
                    <a16:creationId xmlns="" xmlns:a16="http://schemas.microsoft.com/office/drawing/2014/main" id="{274AB36D-CEF6-4FFD-965C-DB1A38E3C0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3451" y="4475164"/>
                <a:ext cx="196850" cy="74613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16" name="Rectangle 12">
                <a:extLst>
                  <a:ext uri="{FF2B5EF4-FFF2-40B4-BE49-F238E27FC236}">
                    <a16:creationId xmlns="" xmlns:a16="http://schemas.microsoft.com/office/drawing/2014/main" id="{587684F7-5643-4924-9F1B-540722DB84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3451" y="4579939"/>
                <a:ext cx="196850" cy="74613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17" name="Line 13">
                <a:extLst>
                  <a:ext uri="{FF2B5EF4-FFF2-40B4-BE49-F238E27FC236}">
                    <a16:creationId xmlns="" xmlns:a16="http://schemas.microsoft.com/office/drawing/2014/main" id="{49C53DAC-D0A1-436F-A335-AFD0738CD4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49651" y="4398964"/>
                <a:ext cx="44450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18" name="Line 14">
                <a:extLst>
                  <a:ext uri="{FF2B5EF4-FFF2-40B4-BE49-F238E27FC236}">
                    <a16:creationId xmlns="" xmlns:a16="http://schemas.microsoft.com/office/drawing/2014/main" id="{3A168E95-0728-4548-8A1A-B1C7B7B8C9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49651" y="4505326"/>
                <a:ext cx="44450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19" name="Line 15">
                <a:extLst>
                  <a:ext uri="{FF2B5EF4-FFF2-40B4-BE49-F238E27FC236}">
                    <a16:creationId xmlns="" xmlns:a16="http://schemas.microsoft.com/office/drawing/2014/main" id="{16ADAE49-C0F8-4E07-8D12-56F6200889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49651" y="4610101"/>
                <a:ext cx="44450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="" xmlns:a16="http://schemas.microsoft.com/office/drawing/2014/main" id="{3CE428FB-59A4-4342-B711-0D1501FA34EE}"/>
                </a:ext>
              </a:extLst>
            </p:cNvPr>
            <p:cNvGrpSpPr/>
            <p:nvPr/>
          </p:nvGrpSpPr>
          <p:grpSpPr>
            <a:xfrm>
              <a:off x="4760787" y="3826513"/>
              <a:ext cx="555497" cy="387319"/>
              <a:chOff x="8447088" y="3676651"/>
              <a:chExt cx="346075" cy="241300"/>
            </a:xfrm>
          </p:grpSpPr>
          <p:sp>
            <p:nvSpPr>
              <p:cNvPr id="407" name="Freeform 16">
                <a:extLst>
                  <a:ext uri="{FF2B5EF4-FFF2-40B4-BE49-F238E27FC236}">
                    <a16:creationId xmlns="" xmlns:a16="http://schemas.microsoft.com/office/drawing/2014/main" id="{889903AF-1324-4388-873D-D37F70368C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47088" y="3797301"/>
                <a:ext cx="346075" cy="120650"/>
              </a:xfrm>
              <a:custGeom>
                <a:avLst/>
                <a:gdLst>
                  <a:gd name="T0" fmla="*/ 152 w 218"/>
                  <a:gd name="T1" fmla="*/ 0 h 76"/>
                  <a:gd name="T2" fmla="*/ 152 w 218"/>
                  <a:gd name="T3" fmla="*/ 19 h 76"/>
                  <a:gd name="T4" fmla="*/ 67 w 218"/>
                  <a:gd name="T5" fmla="*/ 19 h 76"/>
                  <a:gd name="T6" fmla="*/ 67 w 218"/>
                  <a:gd name="T7" fmla="*/ 0 h 76"/>
                  <a:gd name="T8" fmla="*/ 0 w 218"/>
                  <a:gd name="T9" fmla="*/ 0 h 76"/>
                  <a:gd name="T10" fmla="*/ 0 w 218"/>
                  <a:gd name="T11" fmla="*/ 76 h 76"/>
                  <a:gd name="T12" fmla="*/ 218 w 218"/>
                  <a:gd name="T13" fmla="*/ 76 h 76"/>
                  <a:gd name="T14" fmla="*/ 218 w 218"/>
                  <a:gd name="T15" fmla="*/ 0 h 76"/>
                  <a:gd name="T16" fmla="*/ 152 w 218"/>
                  <a:gd name="T17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8" h="76">
                    <a:moveTo>
                      <a:pt x="152" y="0"/>
                    </a:moveTo>
                    <a:lnTo>
                      <a:pt x="152" y="19"/>
                    </a:lnTo>
                    <a:lnTo>
                      <a:pt x="67" y="19"/>
                    </a:lnTo>
                    <a:lnTo>
                      <a:pt x="67" y="0"/>
                    </a:lnTo>
                    <a:lnTo>
                      <a:pt x="0" y="0"/>
                    </a:lnTo>
                    <a:lnTo>
                      <a:pt x="0" y="76"/>
                    </a:lnTo>
                    <a:lnTo>
                      <a:pt x="218" y="76"/>
                    </a:lnTo>
                    <a:lnTo>
                      <a:pt x="218" y="0"/>
                    </a:lnTo>
                    <a:lnTo>
                      <a:pt x="152" y="0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08" name="Line 17">
                <a:extLst>
                  <a:ext uri="{FF2B5EF4-FFF2-40B4-BE49-F238E27FC236}">
                    <a16:creationId xmlns="" xmlns:a16="http://schemas.microsoft.com/office/drawing/2014/main" id="{19C36972-22F0-4E5B-B7C9-D8DBC3FB49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83613" y="3797301"/>
                <a:ext cx="74613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09" name="Line 18">
                <a:extLst>
                  <a:ext uri="{FF2B5EF4-FFF2-40B4-BE49-F238E27FC236}">
                    <a16:creationId xmlns="" xmlns:a16="http://schemas.microsoft.com/office/drawing/2014/main" id="{7C419479-90C6-4A8F-8714-D46F56C12E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77251" y="3767139"/>
                <a:ext cx="285750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10" name="Line 19">
                <a:extLst>
                  <a:ext uri="{FF2B5EF4-FFF2-40B4-BE49-F238E27FC236}">
                    <a16:creationId xmlns="" xmlns:a16="http://schemas.microsoft.com/office/drawing/2014/main" id="{844943E1-7FA0-475E-B622-9C41D136FB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77251" y="3736976"/>
                <a:ext cx="285750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11" name="Line 20">
                <a:extLst>
                  <a:ext uri="{FF2B5EF4-FFF2-40B4-BE49-F238E27FC236}">
                    <a16:creationId xmlns="" xmlns:a16="http://schemas.microsoft.com/office/drawing/2014/main" id="{F60FD2F8-A9F6-41CC-A3B0-6755946DC9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77251" y="3706814"/>
                <a:ext cx="285750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12" name="Line 21">
                <a:extLst>
                  <a:ext uri="{FF2B5EF4-FFF2-40B4-BE49-F238E27FC236}">
                    <a16:creationId xmlns="" xmlns:a16="http://schemas.microsoft.com/office/drawing/2014/main" id="{1659241C-E5FA-4317-842A-CC0C9F2C0B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77251" y="3676651"/>
                <a:ext cx="285750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="" xmlns:a16="http://schemas.microsoft.com/office/drawing/2014/main" id="{DA40EB3A-D4F0-4C4A-B8AA-8FDB0C91AD47}"/>
                </a:ext>
              </a:extLst>
            </p:cNvPr>
            <p:cNvGrpSpPr/>
            <p:nvPr/>
          </p:nvGrpSpPr>
          <p:grpSpPr>
            <a:xfrm>
              <a:off x="5920198" y="3755165"/>
              <a:ext cx="552950" cy="507083"/>
              <a:chOff x="9169401" y="3632201"/>
              <a:chExt cx="344488" cy="315913"/>
            </a:xfrm>
          </p:grpSpPr>
          <p:sp>
            <p:nvSpPr>
              <p:cNvPr id="399" name="Freeform 22">
                <a:extLst>
                  <a:ext uri="{FF2B5EF4-FFF2-40B4-BE49-F238E27FC236}">
                    <a16:creationId xmlns="" xmlns:a16="http://schemas.microsoft.com/office/drawing/2014/main" id="{BD51F374-9C9F-4A7F-9BE5-045D7B7373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9401" y="3827464"/>
                <a:ext cx="344488" cy="120650"/>
              </a:xfrm>
              <a:custGeom>
                <a:avLst/>
                <a:gdLst>
                  <a:gd name="T0" fmla="*/ 151 w 217"/>
                  <a:gd name="T1" fmla="*/ 0 h 76"/>
                  <a:gd name="T2" fmla="*/ 151 w 217"/>
                  <a:gd name="T3" fmla="*/ 19 h 76"/>
                  <a:gd name="T4" fmla="*/ 66 w 217"/>
                  <a:gd name="T5" fmla="*/ 19 h 76"/>
                  <a:gd name="T6" fmla="*/ 66 w 217"/>
                  <a:gd name="T7" fmla="*/ 0 h 76"/>
                  <a:gd name="T8" fmla="*/ 0 w 217"/>
                  <a:gd name="T9" fmla="*/ 0 h 76"/>
                  <a:gd name="T10" fmla="*/ 0 w 217"/>
                  <a:gd name="T11" fmla="*/ 76 h 76"/>
                  <a:gd name="T12" fmla="*/ 217 w 217"/>
                  <a:gd name="T13" fmla="*/ 76 h 76"/>
                  <a:gd name="T14" fmla="*/ 217 w 217"/>
                  <a:gd name="T15" fmla="*/ 0 h 76"/>
                  <a:gd name="T16" fmla="*/ 151 w 217"/>
                  <a:gd name="T17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7" h="76">
                    <a:moveTo>
                      <a:pt x="151" y="0"/>
                    </a:moveTo>
                    <a:lnTo>
                      <a:pt x="151" y="19"/>
                    </a:lnTo>
                    <a:lnTo>
                      <a:pt x="66" y="19"/>
                    </a:lnTo>
                    <a:lnTo>
                      <a:pt x="66" y="0"/>
                    </a:lnTo>
                    <a:lnTo>
                      <a:pt x="0" y="0"/>
                    </a:lnTo>
                    <a:lnTo>
                      <a:pt x="0" y="76"/>
                    </a:lnTo>
                    <a:lnTo>
                      <a:pt x="217" y="76"/>
                    </a:lnTo>
                    <a:lnTo>
                      <a:pt x="217" y="0"/>
                    </a:lnTo>
                    <a:lnTo>
                      <a:pt x="151" y="0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00" name="Freeform 23">
                <a:extLst>
                  <a:ext uri="{FF2B5EF4-FFF2-40B4-BE49-F238E27FC236}">
                    <a16:creationId xmlns="" xmlns:a16="http://schemas.microsoft.com/office/drawing/2014/main" id="{227F4019-11D8-4195-B693-236C10CB6D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04338" y="3632201"/>
                <a:ext cx="165100" cy="225425"/>
              </a:xfrm>
              <a:custGeom>
                <a:avLst/>
                <a:gdLst>
                  <a:gd name="T0" fmla="*/ 0 w 104"/>
                  <a:gd name="T1" fmla="*/ 142 h 142"/>
                  <a:gd name="T2" fmla="*/ 0 w 104"/>
                  <a:gd name="T3" fmla="*/ 0 h 142"/>
                  <a:gd name="T4" fmla="*/ 104 w 104"/>
                  <a:gd name="T5" fmla="*/ 0 h 142"/>
                  <a:gd name="T6" fmla="*/ 104 w 104"/>
                  <a:gd name="T7" fmla="*/ 123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4" h="142">
                    <a:moveTo>
                      <a:pt x="0" y="142"/>
                    </a:moveTo>
                    <a:lnTo>
                      <a:pt x="0" y="0"/>
                    </a:lnTo>
                    <a:lnTo>
                      <a:pt x="104" y="0"/>
                    </a:lnTo>
                    <a:lnTo>
                      <a:pt x="104" y="123"/>
                    </a:ln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01" name="Freeform 24">
                <a:extLst>
                  <a:ext uri="{FF2B5EF4-FFF2-40B4-BE49-F238E27FC236}">
                    <a16:creationId xmlns="" xmlns:a16="http://schemas.microsoft.com/office/drawing/2014/main" id="{D049753A-76A9-4452-8738-FA4E2BA8C6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13851" y="3662364"/>
                <a:ext cx="90488" cy="165100"/>
              </a:xfrm>
              <a:custGeom>
                <a:avLst/>
                <a:gdLst>
                  <a:gd name="T0" fmla="*/ 0 w 57"/>
                  <a:gd name="T1" fmla="*/ 104 h 104"/>
                  <a:gd name="T2" fmla="*/ 0 w 57"/>
                  <a:gd name="T3" fmla="*/ 0 h 104"/>
                  <a:gd name="T4" fmla="*/ 57 w 57"/>
                  <a:gd name="T5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7" h="104">
                    <a:moveTo>
                      <a:pt x="0" y="104"/>
                    </a:moveTo>
                    <a:lnTo>
                      <a:pt x="0" y="0"/>
                    </a:lnTo>
                    <a:lnTo>
                      <a:pt x="57" y="0"/>
                    </a:ln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02" name="Line 25">
                <a:extLst>
                  <a:ext uri="{FF2B5EF4-FFF2-40B4-BE49-F238E27FC236}">
                    <a16:creationId xmlns="" xmlns:a16="http://schemas.microsoft.com/office/drawing/2014/main" id="{192932E4-6559-4F8A-BBE1-4F3DB053EA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364663" y="3676651"/>
                <a:ext cx="74613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03" name="Line 26">
                <a:extLst>
                  <a:ext uri="{FF2B5EF4-FFF2-40B4-BE49-F238E27FC236}">
                    <a16:creationId xmlns="" xmlns:a16="http://schemas.microsoft.com/office/drawing/2014/main" id="{436E7E11-17B9-4451-BEAA-8A9108D9CC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334501" y="3706814"/>
                <a:ext cx="104775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04" name="Line 27">
                <a:extLst>
                  <a:ext uri="{FF2B5EF4-FFF2-40B4-BE49-F238E27FC236}">
                    <a16:creationId xmlns="" xmlns:a16="http://schemas.microsoft.com/office/drawing/2014/main" id="{84CA790A-1AF0-473C-97D3-9B060CC4FC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334501" y="3736976"/>
                <a:ext cx="104775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05" name="Line 28">
                <a:extLst>
                  <a:ext uri="{FF2B5EF4-FFF2-40B4-BE49-F238E27FC236}">
                    <a16:creationId xmlns="" xmlns:a16="http://schemas.microsoft.com/office/drawing/2014/main" id="{901E3B30-D41A-4B2D-9F4A-9BDDF5A82A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334501" y="3767139"/>
                <a:ext cx="104775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06" name="Line 29">
                <a:extLst>
                  <a:ext uri="{FF2B5EF4-FFF2-40B4-BE49-F238E27FC236}">
                    <a16:creationId xmlns="" xmlns:a16="http://schemas.microsoft.com/office/drawing/2014/main" id="{1250F2BF-9A07-49BD-AD6F-B125F1BCB6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334501" y="3797301"/>
                <a:ext cx="104775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="" xmlns:a16="http://schemas.microsoft.com/office/drawing/2014/main" id="{81E4B935-B9BC-456E-AF43-CC31FDBABB7D}"/>
                </a:ext>
              </a:extLst>
            </p:cNvPr>
            <p:cNvGrpSpPr/>
            <p:nvPr/>
          </p:nvGrpSpPr>
          <p:grpSpPr>
            <a:xfrm>
              <a:off x="3603926" y="3803580"/>
              <a:ext cx="555497" cy="435733"/>
              <a:chOff x="7726363" y="3662364"/>
              <a:chExt cx="346075" cy="271462"/>
            </a:xfrm>
          </p:grpSpPr>
          <p:sp>
            <p:nvSpPr>
              <p:cNvPr id="396" name="Rectangle 30">
                <a:extLst>
                  <a:ext uri="{FF2B5EF4-FFF2-40B4-BE49-F238E27FC236}">
                    <a16:creationId xmlns="" xmlns:a16="http://schemas.microsoft.com/office/drawing/2014/main" id="{7F2C2837-1316-402C-83F4-136C9627A0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26363" y="3662364"/>
                <a:ext cx="346075" cy="74613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97" name="Rectangle 31">
                <a:extLst>
                  <a:ext uri="{FF2B5EF4-FFF2-40B4-BE49-F238E27FC236}">
                    <a16:creationId xmlns="" xmlns:a16="http://schemas.microsoft.com/office/drawing/2014/main" id="{CC93D206-AE57-4D82-AD9E-7E64FCFA1F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40651" y="3736976"/>
                <a:ext cx="315913" cy="196850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98" name="Rectangle 32">
                <a:extLst>
                  <a:ext uri="{FF2B5EF4-FFF2-40B4-BE49-F238E27FC236}">
                    <a16:creationId xmlns="" xmlns:a16="http://schemas.microsoft.com/office/drawing/2014/main" id="{FD8830BE-8B9D-4A2B-A60A-DD4BBFCC5F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47013" y="3783014"/>
                <a:ext cx="104775" cy="30163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="" xmlns:a16="http://schemas.microsoft.com/office/drawing/2014/main" id="{0F9C059E-2F7C-4733-86BF-938712CCDC21}"/>
                </a:ext>
              </a:extLst>
            </p:cNvPr>
            <p:cNvGrpSpPr/>
            <p:nvPr/>
          </p:nvGrpSpPr>
          <p:grpSpPr>
            <a:xfrm>
              <a:off x="1287655" y="3778099"/>
              <a:ext cx="555497" cy="461215"/>
              <a:chOff x="6283326" y="3646489"/>
              <a:chExt cx="346075" cy="287337"/>
            </a:xfrm>
          </p:grpSpPr>
          <p:sp>
            <p:nvSpPr>
              <p:cNvPr id="392" name="Freeform 33">
                <a:extLst>
                  <a:ext uri="{FF2B5EF4-FFF2-40B4-BE49-F238E27FC236}">
                    <a16:creationId xmlns="" xmlns:a16="http://schemas.microsoft.com/office/drawing/2014/main" id="{F208A9E5-BF62-4FE2-A870-C57687C9B9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3326" y="3767139"/>
                <a:ext cx="346075" cy="76200"/>
              </a:xfrm>
              <a:custGeom>
                <a:avLst/>
                <a:gdLst>
                  <a:gd name="T0" fmla="*/ 218 w 218"/>
                  <a:gd name="T1" fmla="*/ 0 h 48"/>
                  <a:gd name="T2" fmla="*/ 109 w 218"/>
                  <a:gd name="T3" fmla="*/ 48 h 48"/>
                  <a:gd name="T4" fmla="*/ 0 w 218"/>
                  <a:gd name="T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8" h="48">
                    <a:moveTo>
                      <a:pt x="218" y="0"/>
                    </a:moveTo>
                    <a:lnTo>
                      <a:pt x="109" y="48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93" name="Freeform 34">
                <a:extLst>
                  <a:ext uri="{FF2B5EF4-FFF2-40B4-BE49-F238E27FC236}">
                    <a16:creationId xmlns="" xmlns:a16="http://schemas.microsoft.com/office/drawing/2014/main" id="{51E47943-35D7-4970-9BE0-D26A5A032F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3326" y="3813176"/>
                <a:ext cx="346075" cy="74613"/>
              </a:xfrm>
              <a:custGeom>
                <a:avLst/>
                <a:gdLst>
                  <a:gd name="T0" fmla="*/ 218 w 218"/>
                  <a:gd name="T1" fmla="*/ 0 h 47"/>
                  <a:gd name="T2" fmla="*/ 109 w 218"/>
                  <a:gd name="T3" fmla="*/ 47 h 47"/>
                  <a:gd name="T4" fmla="*/ 0 w 218"/>
                  <a:gd name="T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8" h="47">
                    <a:moveTo>
                      <a:pt x="218" y="0"/>
                    </a:moveTo>
                    <a:lnTo>
                      <a:pt x="109" y="47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94" name="Freeform 35">
                <a:extLst>
                  <a:ext uri="{FF2B5EF4-FFF2-40B4-BE49-F238E27FC236}">
                    <a16:creationId xmlns="" xmlns:a16="http://schemas.microsoft.com/office/drawing/2014/main" id="{E72B9436-41B2-47D6-96FF-48BC3248C5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3326" y="3857626"/>
                <a:ext cx="346075" cy="76200"/>
              </a:xfrm>
              <a:custGeom>
                <a:avLst/>
                <a:gdLst>
                  <a:gd name="T0" fmla="*/ 218 w 218"/>
                  <a:gd name="T1" fmla="*/ 0 h 48"/>
                  <a:gd name="T2" fmla="*/ 109 w 218"/>
                  <a:gd name="T3" fmla="*/ 48 h 48"/>
                  <a:gd name="T4" fmla="*/ 0 w 218"/>
                  <a:gd name="T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8" h="48">
                    <a:moveTo>
                      <a:pt x="218" y="0"/>
                    </a:moveTo>
                    <a:lnTo>
                      <a:pt x="109" y="48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95" name="Freeform 36">
                <a:extLst>
                  <a:ext uri="{FF2B5EF4-FFF2-40B4-BE49-F238E27FC236}">
                    <a16:creationId xmlns="" xmlns:a16="http://schemas.microsoft.com/office/drawing/2014/main" id="{38F12E15-2653-45D7-A52E-6A6EAC6102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3326" y="3646489"/>
                <a:ext cx="346075" cy="150813"/>
              </a:xfrm>
              <a:custGeom>
                <a:avLst/>
                <a:gdLst>
                  <a:gd name="T0" fmla="*/ 109 w 218"/>
                  <a:gd name="T1" fmla="*/ 95 h 95"/>
                  <a:gd name="T2" fmla="*/ 0 w 218"/>
                  <a:gd name="T3" fmla="*/ 48 h 95"/>
                  <a:gd name="T4" fmla="*/ 109 w 218"/>
                  <a:gd name="T5" fmla="*/ 0 h 95"/>
                  <a:gd name="T6" fmla="*/ 218 w 218"/>
                  <a:gd name="T7" fmla="*/ 48 h 95"/>
                  <a:gd name="T8" fmla="*/ 109 w 218"/>
                  <a:gd name="T9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8" h="95">
                    <a:moveTo>
                      <a:pt x="109" y="95"/>
                    </a:moveTo>
                    <a:lnTo>
                      <a:pt x="0" y="48"/>
                    </a:lnTo>
                    <a:lnTo>
                      <a:pt x="109" y="0"/>
                    </a:lnTo>
                    <a:lnTo>
                      <a:pt x="218" y="48"/>
                    </a:lnTo>
                    <a:lnTo>
                      <a:pt x="109" y="95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="" xmlns:a16="http://schemas.microsoft.com/office/drawing/2014/main" id="{94FB5E04-6028-4110-8B52-D422EDE769C7}"/>
                </a:ext>
              </a:extLst>
            </p:cNvPr>
            <p:cNvGrpSpPr/>
            <p:nvPr/>
          </p:nvGrpSpPr>
          <p:grpSpPr>
            <a:xfrm>
              <a:off x="-4427854" y="1413413"/>
              <a:ext cx="410253" cy="555497"/>
              <a:chOff x="2722563" y="2173289"/>
              <a:chExt cx="255588" cy="346075"/>
            </a:xfrm>
          </p:grpSpPr>
          <p:sp>
            <p:nvSpPr>
              <p:cNvPr id="390" name="Freeform 37">
                <a:extLst>
                  <a:ext uri="{FF2B5EF4-FFF2-40B4-BE49-F238E27FC236}">
                    <a16:creationId xmlns="" xmlns:a16="http://schemas.microsoft.com/office/drawing/2014/main" id="{CEF686D4-692E-42BB-AE58-8642164CC8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2726" y="2203451"/>
                <a:ext cx="180975" cy="30163"/>
              </a:xfrm>
              <a:custGeom>
                <a:avLst/>
                <a:gdLst>
                  <a:gd name="T0" fmla="*/ 0 w 114"/>
                  <a:gd name="T1" fmla="*/ 0 h 19"/>
                  <a:gd name="T2" fmla="*/ 114 w 114"/>
                  <a:gd name="T3" fmla="*/ 0 h 19"/>
                  <a:gd name="T4" fmla="*/ 114 w 114"/>
                  <a:gd name="T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9">
                    <a:moveTo>
                      <a:pt x="0" y="0"/>
                    </a:moveTo>
                    <a:lnTo>
                      <a:pt x="114" y="0"/>
                    </a:lnTo>
                    <a:lnTo>
                      <a:pt x="114" y="19"/>
                    </a:ln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91" name="Freeform 38">
                <a:extLst>
                  <a:ext uri="{FF2B5EF4-FFF2-40B4-BE49-F238E27FC236}">
                    <a16:creationId xmlns="" xmlns:a16="http://schemas.microsoft.com/office/drawing/2014/main" id="{FF94B15C-0AA6-4877-A377-CC8EF9CA9C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2563" y="2173289"/>
                <a:ext cx="255588" cy="346075"/>
              </a:xfrm>
              <a:custGeom>
                <a:avLst/>
                <a:gdLst>
                  <a:gd name="T0" fmla="*/ 64 w 68"/>
                  <a:gd name="T1" fmla="*/ 16 h 92"/>
                  <a:gd name="T2" fmla="*/ 64 w 68"/>
                  <a:gd name="T3" fmla="*/ 0 h 92"/>
                  <a:gd name="T4" fmla="*/ 8 w 68"/>
                  <a:gd name="T5" fmla="*/ 0 h 92"/>
                  <a:gd name="T6" fmla="*/ 0 w 68"/>
                  <a:gd name="T7" fmla="*/ 8 h 92"/>
                  <a:gd name="T8" fmla="*/ 8 w 68"/>
                  <a:gd name="T9" fmla="*/ 16 h 92"/>
                  <a:gd name="T10" fmla="*/ 68 w 68"/>
                  <a:gd name="T11" fmla="*/ 16 h 92"/>
                  <a:gd name="T12" fmla="*/ 68 w 68"/>
                  <a:gd name="T13" fmla="*/ 92 h 92"/>
                  <a:gd name="T14" fmla="*/ 8 w 68"/>
                  <a:gd name="T15" fmla="*/ 92 h 92"/>
                  <a:gd name="T16" fmla="*/ 0 w 68"/>
                  <a:gd name="T17" fmla="*/ 84 h 92"/>
                  <a:gd name="T18" fmla="*/ 0 w 68"/>
                  <a:gd name="T19" fmla="*/ 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" h="92">
                    <a:moveTo>
                      <a:pt x="64" y="16"/>
                    </a:moveTo>
                    <a:cubicBezTo>
                      <a:pt x="64" y="0"/>
                      <a:pt x="64" y="0"/>
                      <a:pt x="64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68" y="16"/>
                      <a:pt x="68" y="16"/>
                      <a:pt x="68" y="16"/>
                    </a:cubicBezTo>
                    <a:cubicBezTo>
                      <a:pt x="68" y="92"/>
                      <a:pt x="68" y="92"/>
                      <a:pt x="68" y="92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4" y="92"/>
                      <a:pt x="0" y="88"/>
                      <a:pt x="0" y="84"/>
                    </a:cubicBezTo>
                    <a:cubicBezTo>
                      <a:pt x="0" y="8"/>
                      <a:pt x="0" y="8"/>
                      <a:pt x="0" y="8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="" xmlns:a16="http://schemas.microsoft.com/office/drawing/2014/main" id="{C7BDD721-CBDA-4A2C-AAC1-EA68DBCE62C2}"/>
                </a:ext>
              </a:extLst>
            </p:cNvPr>
            <p:cNvGrpSpPr/>
            <p:nvPr/>
          </p:nvGrpSpPr>
          <p:grpSpPr>
            <a:xfrm>
              <a:off x="-3268443" y="1413413"/>
              <a:ext cx="407705" cy="555497"/>
              <a:chOff x="3444876" y="2173289"/>
              <a:chExt cx="254000" cy="346075"/>
            </a:xfrm>
          </p:grpSpPr>
          <p:sp>
            <p:nvSpPr>
              <p:cNvPr id="387" name="Freeform 39">
                <a:extLst>
                  <a:ext uri="{FF2B5EF4-FFF2-40B4-BE49-F238E27FC236}">
                    <a16:creationId xmlns="" xmlns:a16="http://schemas.microsoft.com/office/drawing/2014/main" id="{B1B540F4-E16A-4FAB-949F-B07EBAD1B0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3451" y="2203451"/>
                <a:ext cx="180975" cy="30163"/>
              </a:xfrm>
              <a:custGeom>
                <a:avLst/>
                <a:gdLst>
                  <a:gd name="T0" fmla="*/ 0 w 114"/>
                  <a:gd name="T1" fmla="*/ 0 h 19"/>
                  <a:gd name="T2" fmla="*/ 114 w 114"/>
                  <a:gd name="T3" fmla="*/ 0 h 19"/>
                  <a:gd name="T4" fmla="*/ 114 w 114"/>
                  <a:gd name="T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9">
                    <a:moveTo>
                      <a:pt x="0" y="0"/>
                    </a:moveTo>
                    <a:lnTo>
                      <a:pt x="114" y="0"/>
                    </a:lnTo>
                    <a:lnTo>
                      <a:pt x="114" y="19"/>
                    </a:ln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88" name="Freeform 40">
                <a:extLst>
                  <a:ext uri="{FF2B5EF4-FFF2-40B4-BE49-F238E27FC236}">
                    <a16:creationId xmlns="" xmlns:a16="http://schemas.microsoft.com/office/drawing/2014/main" id="{0808EF6C-5342-4A45-A92A-711184D36B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4876" y="2173289"/>
                <a:ext cx="254000" cy="346075"/>
              </a:xfrm>
              <a:custGeom>
                <a:avLst/>
                <a:gdLst>
                  <a:gd name="T0" fmla="*/ 64 w 68"/>
                  <a:gd name="T1" fmla="*/ 16 h 92"/>
                  <a:gd name="T2" fmla="*/ 64 w 68"/>
                  <a:gd name="T3" fmla="*/ 0 h 92"/>
                  <a:gd name="T4" fmla="*/ 8 w 68"/>
                  <a:gd name="T5" fmla="*/ 0 h 92"/>
                  <a:gd name="T6" fmla="*/ 0 w 68"/>
                  <a:gd name="T7" fmla="*/ 8 h 92"/>
                  <a:gd name="T8" fmla="*/ 8 w 68"/>
                  <a:gd name="T9" fmla="*/ 16 h 92"/>
                  <a:gd name="T10" fmla="*/ 68 w 68"/>
                  <a:gd name="T11" fmla="*/ 16 h 92"/>
                  <a:gd name="T12" fmla="*/ 68 w 68"/>
                  <a:gd name="T13" fmla="*/ 92 h 92"/>
                  <a:gd name="T14" fmla="*/ 8 w 68"/>
                  <a:gd name="T15" fmla="*/ 92 h 92"/>
                  <a:gd name="T16" fmla="*/ 0 w 68"/>
                  <a:gd name="T17" fmla="*/ 84 h 92"/>
                  <a:gd name="T18" fmla="*/ 0 w 68"/>
                  <a:gd name="T19" fmla="*/ 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" h="92">
                    <a:moveTo>
                      <a:pt x="64" y="16"/>
                    </a:moveTo>
                    <a:cubicBezTo>
                      <a:pt x="64" y="0"/>
                      <a:pt x="64" y="0"/>
                      <a:pt x="64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68" y="16"/>
                      <a:pt x="68" y="16"/>
                      <a:pt x="68" y="16"/>
                    </a:cubicBezTo>
                    <a:cubicBezTo>
                      <a:pt x="68" y="92"/>
                      <a:pt x="68" y="92"/>
                      <a:pt x="68" y="92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4" y="92"/>
                      <a:pt x="0" y="88"/>
                      <a:pt x="0" y="84"/>
                    </a:cubicBezTo>
                    <a:cubicBezTo>
                      <a:pt x="0" y="8"/>
                      <a:pt x="0" y="8"/>
                      <a:pt x="0" y="8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89" name="Freeform 41">
                <a:extLst>
                  <a:ext uri="{FF2B5EF4-FFF2-40B4-BE49-F238E27FC236}">
                    <a16:creationId xmlns="" xmlns:a16="http://schemas.microsoft.com/office/drawing/2014/main" id="{9E395464-52D7-45F5-A37B-724D4709C5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1388" y="2286001"/>
                <a:ext cx="176213" cy="176213"/>
              </a:xfrm>
              <a:custGeom>
                <a:avLst/>
                <a:gdLst>
                  <a:gd name="T0" fmla="*/ 18 w 47"/>
                  <a:gd name="T1" fmla="*/ 14 h 47"/>
                  <a:gd name="T2" fmla="*/ 18 w 47"/>
                  <a:gd name="T3" fmla="*/ 7 h 47"/>
                  <a:gd name="T4" fmla="*/ 13 w 47"/>
                  <a:gd name="T5" fmla="*/ 2 h 47"/>
                  <a:gd name="T6" fmla="*/ 6 w 47"/>
                  <a:gd name="T7" fmla="*/ 2 h 47"/>
                  <a:gd name="T8" fmla="*/ 3 w 47"/>
                  <a:gd name="T9" fmla="*/ 5 h 47"/>
                  <a:gd name="T10" fmla="*/ 2 w 47"/>
                  <a:gd name="T11" fmla="*/ 14 h 47"/>
                  <a:gd name="T12" fmla="*/ 33 w 47"/>
                  <a:gd name="T13" fmla="*/ 45 h 47"/>
                  <a:gd name="T14" fmla="*/ 42 w 47"/>
                  <a:gd name="T15" fmla="*/ 44 h 47"/>
                  <a:gd name="T16" fmla="*/ 45 w 47"/>
                  <a:gd name="T17" fmla="*/ 41 h 47"/>
                  <a:gd name="T18" fmla="*/ 45 w 47"/>
                  <a:gd name="T19" fmla="*/ 34 h 47"/>
                  <a:gd name="T20" fmla="*/ 40 w 47"/>
                  <a:gd name="T21" fmla="*/ 29 h 47"/>
                  <a:gd name="T22" fmla="*/ 33 w 47"/>
                  <a:gd name="T23" fmla="*/ 29 h 47"/>
                  <a:gd name="T24" fmla="*/ 32 w 47"/>
                  <a:gd name="T25" fmla="*/ 31 h 47"/>
                  <a:gd name="T26" fmla="*/ 16 w 47"/>
                  <a:gd name="T27" fmla="*/ 15 h 47"/>
                  <a:gd name="T28" fmla="*/ 18 w 47"/>
                  <a:gd name="T29" fmla="*/ 14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7" h="47">
                    <a:moveTo>
                      <a:pt x="18" y="14"/>
                    </a:moveTo>
                    <a:cubicBezTo>
                      <a:pt x="20" y="12"/>
                      <a:pt x="20" y="9"/>
                      <a:pt x="18" y="7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1" y="0"/>
                      <a:pt x="8" y="0"/>
                      <a:pt x="6" y="2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1" y="7"/>
                      <a:pt x="0" y="11"/>
                      <a:pt x="2" y="14"/>
                    </a:cubicBezTo>
                    <a:cubicBezTo>
                      <a:pt x="10" y="26"/>
                      <a:pt x="21" y="37"/>
                      <a:pt x="33" y="45"/>
                    </a:cubicBezTo>
                    <a:cubicBezTo>
                      <a:pt x="36" y="47"/>
                      <a:pt x="40" y="46"/>
                      <a:pt x="42" y="44"/>
                    </a:cubicBezTo>
                    <a:cubicBezTo>
                      <a:pt x="45" y="41"/>
                      <a:pt x="45" y="41"/>
                      <a:pt x="45" y="41"/>
                    </a:cubicBezTo>
                    <a:cubicBezTo>
                      <a:pt x="47" y="39"/>
                      <a:pt x="47" y="36"/>
                      <a:pt x="45" y="34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38" y="27"/>
                      <a:pt x="35" y="27"/>
                      <a:pt x="33" y="29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26" y="26"/>
                      <a:pt x="21" y="21"/>
                      <a:pt x="16" y="15"/>
                    </a:cubicBezTo>
                    <a:lnTo>
                      <a:pt x="18" y="14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="" xmlns:a16="http://schemas.microsoft.com/office/drawing/2014/main" id="{DC3083F8-00E7-499F-AE0D-DA03467FA8B6}"/>
                </a:ext>
              </a:extLst>
            </p:cNvPr>
            <p:cNvGrpSpPr/>
            <p:nvPr/>
          </p:nvGrpSpPr>
          <p:grpSpPr>
            <a:xfrm>
              <a:off x="-2111581" y="1413413"/>
              <a:ext cx="410253" cy="555497"/>
              <a:chOff x="4165601" y="2173289"/>
              <a:chExt cx="255588" cy="346075"/>
            </a:xfrm>
          </p:grpSpPr>
          <p:sp>
            <p:nvSpPr>
              <p:cNvPr id="383" name="Freeform 42">
                <a:extLst>
                  <a:ext uri="{FF2B5EF4-FFF2-40B4-BE49-F238E27FC236}">
                    <a16:creationId xmlns="" xmlns:a16="http://schemas.microsoft.com/office/drawing/2014/main" id="{ABF562AC-E4FF-4E0B-8438-8F1FBDCE93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5763" y="2203451"/>
                <a:ext cx="179388" cy="30163"/>
              </a:xfrm>
              <a:custGeom>
                <a:avLst/>
                <a:gdLst>
                  <a:gd name="T0" fmla="*/ 0 w 113"/>
                  <a:gd name="T1" fmla="*/ 0 h 19"/>
                  <a:gd name="T2" fmla="*/ 113 w 113"/>
                  <a:gd name="T3" fmla="*/ 0 h 19"/>
                  <a:gd name="T4" fmla="*/ 113 w 113"/>
                  <a:gd name="T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3" h="19">
                    <a:moveTo>
                      <a:pt x="0" y="0"/>
                    </a:moveTo>
                    <a:lnTo>
                      <a:pt x="113" y="0"/>
                    </a:lnTo>
                    <a:lnTo>
                      <a:pt x="113" y="19"/>
                    </a:ln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84" name="Freeform 43">
                <a:extLst>
                  <a:ext uri="{FF2B5EF4-FFF2-40B4-BE49-F238E27FC236}">
                    <a16:creationId xmlns="" xmlns:a16="http://schemas.microsoft.com/office/drawing/2014/main" id="{668DEE64-C510-4858-8504-EFAF73BA4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1" y="2173289"/>
                <a:ext cx="255588" cy="346075"/>
              </a:xfrm>
              <a:custGeom>
                <a:avLst/>
                <a:gdLst>
                  <a:gd name="T0" fmla="*/ 64 w 68"/>
                  <a:gd name="T1" fmla="*/ 16 h 92"/>
                  <a:gd name="T2" fmla="*/ 64 w 68"/>
                  <a:gd name="T3" fmla="*/ 0 h 92"/>
                  <a:gd name="T4" fmla="*/ 8 w 68"/>
                  <a:gd name="T5" fmla="*/ 0 h 92"/>
                  <a:gd name="T6" fmla="*/ 0 w 68"/>
                  <a:gd name="T7" fmla="*/ 8 h 92"/>
                  <a:gd name="T8" fmla="*/ 8 w 68"/>
                  <a:gd name="T9" fmla="*/ 16 h 92"/>
                  <a:gd name="T10" fmla="*/ 68 w 68"/>
                  <a:gd name="T11" fmla="*/ 16 h 92"/>
                  <a:gd name="T12" fmla="*/ 68 w 68"/>
                  <a:gd name="T13" fmla="*/ 92 h 92"/>
                  <a:gd name="T14" fmla="*/ 8 w 68"/>
                  <a:gd name="T15" fmla="*/ 92 h 92"/>
                  <a:gd name="T16" fmla="*/ 0 w 68"/>
                  <a:gd name="T17" fmla="*/ 84 h 92"/>
                  <a:gd name="T18" fmla="*/ 0 w 68"/>
                  <a:gd name="T19" fmla="*/ 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" h="92">
                    <a:moveTo>
                      <a:pt x="64" y="16"/>
                    </a:moveTo>
                    <a:cubicBezTo>
                      <a:pt x="64" y="0"/>
                      <a:pt x="64" y="0"/>
                      <a:pt x="64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68" y="16"/>
                      <a:pt x="68" y="16"/>
                      <a:pt x="68" y="16"/>
                    </a:cubicBezTo>
                    <a:cubicBezTo>
                      <a:pt x="68" y="92"/>
                      <a:pt x="68" y="92"/>
                      <a:pt x="68" y="92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4" y="92"/>
                      <a:pt x="0" y="88"/>
                      <a:pt x="0" y="84"/>
                    </a:cubicBezTo>
                    <a:cubicBezTo>
                      <a:pt x="0" y="8"/>
                      <a:pt x="0" y="8"/>
                      <a:pt x="0" y="8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85" name="Oval 44">
                <a:extLst>
                  <a:ext uri="{FF2B5EF4-FFF2-40B4-BE49-F238E27FC236}">
                    <a16:creationId xmlns="" xmlns:a16="http://schemas.microsoft.com/office/drawing/2014/main" id="{170F7140-E8A4-49D2-B631-0634DA1319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6088" y="2292351"/>
                <a:ext cx="74613" cy="76200"/>
              </a:xfrm>
              <a:prstGeom prst="ellipse">
                <a:avLst/>
              </a:pr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86" name="Freeform 45">
                <a:extLst>
                  <a:ext uri="{FF2B5EF4-FFF2-40B4-BE49-F238E27FC236}">
                    <a16:creationId xmlns="" xmlns:a16="http://schemas.microsoft.com/office/drawing/2014/main" id="{DF8FD974-998C-45B6-9527-FA2D9500B9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5926" y="2368551"/>
                <a:ext cx="134938" cy="74613"/>
              </a:xfrm>
              <a:custGeom>
                <a:avLst/>
                <a:gdLst>
                  <a:gd name="T0" fmla="*/ 18 w 36"/>
                  <a:gd name="T1" fmla="*/ 0 h 20"/>
                  <a:gd name="T2" fmla="*/ 0 w 36"/>
                  <a:gd name="T3" fmla="*/ 20 h 20"/>
                  <a:gd name="T4" fmla="*/ 36 w 36"/>
                  <a:gd name="T5" fmla="*/ 20 h 20"/>
                  <a:gd name="T6" fmla="*/ 18 w 36"/>
                  <a:gd name="T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20">
                    <a:moveTo>
                      <a:pt x="18" y="0"/>
                    </a:moveTo>
                    <a:cubicBezTo>
                      <a:pt x="11" y="0"/>
                      <a:pt x="0" y="5"/>
                      <a:pt x="0" y="20"/>
                    </a:cubicBezTo>
                    <a:cubicBezTo>
                      <a:pt x="36" y="20"/>
                      <a:pt x="36" y="20"/>
                      <a:pt x="36" y="20"/>
                    </a:cubicBezTo>
                    <a:cubicBezTo>
                      <a:pt x="36" y="5"/>
                      <a:pt x="25" y="0"/>
                      <a:pt x="18" y="0"/>
                    </a:cubicBezTo>
                    <a:close/>
                  </a:path>
                </a:pathLst>
              </a:cu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="" xmlns:a16="http://schemas.microsoft.com/office/drawing/2014/main" id="{35251B32-28D5-4A9B-B51B-1CECB71F471C}"/>
                </a:ext>
              </a:extLst>
            </p:cNvPr>
            <p:cNvGrpSpPr/>
            <p:nvPr/>
          </p:nvGrpSpPr>
          <p:grpSpPr>
            <a:xfrm>
              <a:off x="-954720" y="1413413"/>
              <a:ext cx="410253" cy="555497"/>
              <a:chOff x="4886326" y="2173289"/>
              <a:chExt cx="255588" cy="346075"/>
            </a:xfrm>
          </p:grpSpPr>
          <p:sp>
            <p:nvSpPr>
              <p:cNvPr id="380" name="Freeform 46">
                <a:extLst>
                  <a:ext uri="{FF2B5EF4-FFF2-40B4-BE49-F238E27FC236}">
                    <a16:creationId xmlns="" xmlns:a16="http://schemas.microsoft.com/office/drawing/2014/main" id="{845B202E-C4FF-453A-9F99-5A73214ACF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6488" y="2203451"/>
                <a:ext cx="180975" cy="30163"/>
              </a:xfrm>
              <a:custGeom>
                <a:avLst/>
                <a:gdLst>
                  <a:gd name="T0" fmla="*/ 0 w 114"/>
                  <a:gd name="T1" fmla="*/ 0 h 19"/>
                  <a:gd name="T2" fmla="*/ 114 w 114"/>
                  <a:gd name="T3" fmla="*/ 0 h 19"/>
                  <a:gd name="T4" fmla="*/ 114 w 114"/>
                  <a:gd name="T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9">
                    <a:moveTo>
                      <a:pt x="0" y="0"/>
                    </a:moveTo>
                    <a:lnTo>
                      <a:pt x="114" y="0"/>
                    </a:lnTo>
                    <a:lnTo>
                      <a:pt x="114" y="19"/>
                    </a:ln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81" name="Freeform 47">
                <a:extLst>
                  <a:ext uri="{FF2B5EF4-FFF2-40B4-BE49-F238E27FC236}">
                    <a16:creationId xmlns="" xmlns:a16="http://schemas.microsoft.com/office/drawing/2014/main" id="{E059EF00-0FDC-463F-BADE-FC4A0386E2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6326" y="2173289"/>
                <a:ext cx="255588" cy="346075"/>
              </a:xfrm>
              <a:custGeom>
                <a:avLst/>
                <a:gdLst>
                  <a:gd name="T0" fmla="*/ 64 w 68"/>
                  <a:gd name="T1" fmla="*/ 16 h 92"/>
                  <a:gd name="T2" fmla="*/ 64 w 68"/>
                  <a:gd name="T3" fmla="*/ 0 h 92"/>
                  <a:gd name="T4" fmla="*/ 8 w 68"/>
                  <a:gd name="T5" fmla="*/ 0 h 92"/>
                  <a:gd name="T6" fmla="*/ 0 w 68"/>
                  <a:gd name="T7" fmla="*/ 8 h 92"/>
                  <a:gd name="T8" fmla="*/ 8 w 68"/>
                  <a:gd name="T9" fmla="*/ 16 h 92"/>
                  <a:gd name="T10" fmla="*/ 68 w 68"/>
                  <a:gd name="T11" fmla="*/ 16 h 92"/>
                  <a:gd name="T12" fmla="*/ 68 w 68"/>
                  <a:gd name="T13" fmla="*/ 92 h 92"/>
                  <a:gd name="T14" fmla="*/ 8 w 68"/>
                  <a:gd name="T15" fmla="*/ 92 h 92"/>
                  <a:gd name="T16" fmla="*/ 0 w 68"/>
                  <a:gd name="T17" fmla="*/ 84 h 92"/>
                  <a:gd name="T18" fmla="*/ 0 w 68"/>
                  <a:gd name="T19" fmla="*/ 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" h="92">
                    <a:moveTo>
                      <a:pt x="64" y="16"/>
                    </a:moveTo>
                    <a:cubicBezTo>
                      <a:pt x="64" y="0"/>
                      <a:pt x="64" y="0"/>
                      <a:pt x="64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68" y="16"/>
                      <a:pt x="68" y="16"/>
                      <a:pt x="68" y="16"/>
                    </a:cubicBezTo>
                    <a:cubicBezTo>
                      <a:pt x="68" y="92"/>
                      <a:pt x="68" y="92"/>
                      <a:pt x="68" y="92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4" y="92"/>
                      <a:pt x="0" y="88"/>
                      <a:pt x="0" y="84"/>
                    </a:cubicBezTo>
                    <a:cubicBezTo>
                      <a:pt x="0" y="8"/>
                      <a:pt x="0" y="8"/>
                      <a:pt x="0" y="8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82" name="Freeform 48">
                <a:extLst>
                  <a:ext uri="{FF2B5EF4-FFF2-40B4-BE49-F238E27FC236}">
                    <a16:creationId xmlns="" xmlns:a16="http://schemas.microsoft.com/office/drawing/2014/main" id="{ED0BC0E4-E456-46FE-A082-A4FA1AEA8A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4426" y="2286001"/>
                <a:ext cx="179388" cy="173038"/>
              </a:xfrm>
              <a:custGeom>
                <a:avLst/>
                <a:gdLst>
                  <a:gd name="T0" fmla="*/ 57 w 113"/>
                  <a:gd name="T1" fmla="*/ 0 h 109"/>
                  <a:gd name="T2" fmla="*/ 71 w 113"/>
                  <a:gd name="T3" fmla="*/ 42 h 109"/>
                  <a:gd name="T4" fmla="*/ 113 w 113"/>
                  <a:gd name="T5" fmla="*/ 42 h 109"/>
                  <a:gd name="T6" fmla="*/ 80 w 113"/>
                  <a:gd name="T7" fmla="*/ 66 h 109"/>
                  <a:gd name="T8" fmla="*/ 94 w 113"/>
                  <a:gd name="T9" fmla="*/ 109 h 109"/>
                  <a:gd name="T10" fmla="*/ 57 w 113"/>
                  <a:gd name="T11" fmla="*/ 85 h 109"/>
                  <a:gd name="T12" fmla="*/ 19 w 113"/>
                  <a:gd name="T13" fmla="*/ 109 h 109"/>
                  <a:gd name="T14" fmla="*/ 33 w 113"/>
                  <a:gd name="T15" fmla="*/ 66 h 109"/>
                  <a:gd name="T16" fmla="*/ 0 w 113"/>
                  <a:gd name="T17" fmla="*/ 42 h 109"/>
                  <a:gd name="T18" fmla="*/ 42 w 113"/>
                  <a:gd name="T19" fmla="*/ 42 h 109"/>
                  <a:gd name="T20" fmla="*/ 57 w 113"/>
                  <a:gd name="T21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3" h="109">
                    <a:moveTo>
                      <a:pt x="57" y="0"/>
                    </a:moveTo>
                    <a:lnTo>
                      <a:pt x="71" y="42"/>
                    </a:lnTo>
                    <a:lnTo>
                      <a:pt x="113" y="42"/>
                    </a:lnTo>
                    <a:lnTo>
                      <a:pt x="80" y="66"/>
                    </a:lnTo>
                    <a:lnTo>
                      <a:pt x="94" y="109"/>
                    </a:lnTo>
                    <a:lnTo>
                      <a:pt x="57" y="85"/>
                    </a:lnTo>
                    <a:lnTo>
                      <a:pt x="19" y="109"/>
                    </a:lnTo>
                    <a:lnTo>
                      <a:pt x="33" y="66"/>
                    </a:lnTo>
                    <a:lnTo>
                      <a:pt x="0" y="42"/>
                    </a:lnTo>
                    <a:lnTo>
                      <a:pt x="42" y="42"/>
                    </a:lnTo>
                    <a:lnTo>
                      <a:pt x="57" y="0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="" xmlns:a16="http://schemas.microsoft.com/office/drawing/2014/main" id="{AB4D1CC1-C1EF-4366-8980-B532EA625712}"/>
                </a:ext>
              </a:extLst>
            </p:cNvPr>
            <p:cNvGrpSpPr/>
            <p:nvPr/>
          </p:nvGrpSpPr>
          <p:grpSpPr>
            <a:xfrm>
              <a:off x="202142" y="1413413"/>
              <a:ext cx="410253" cy="555497"/>
              <a:chOff x="5607051" y="2173289"/>
              <a:chExt cx="255588" cy="346075"/>
            </a:xfrm>
          </p:grpSpPr>
          <p:sp>
            <p:nvSpPr>
              <p:cNvPr id="377" name="Freeform 49">
                <a:extLst>
                  <a:ext uri="{FF2B5EF4-FFF2-40B4-BE49-F238E27FC236}">
                    <a16:creationId xmlns="" xmlns:a16="http://schemas.microsoft.com/office/drawing/2014/main" id="{C013F426-3499-4F70-BF48-966B4F023D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701" y="2217739"/>
                <a:ext cx="90488" cy="180975"/>
              </a:xfrm>
              <a:custGeom>
                <a:avLst/>
                <a:gdLst>
                  <a:gd name="T0" fmla="*/ 57 w 57"/>
                  <a:gd name="T1" fmla="*/ 114 h 114"/>
                  <a:gd name="T2" fmla="*/ 29 w 57"/>
                  <a:gd name="T3" fmla="*/ 85 h 114"/>
                  <a:gd name="T4" fmla="*/ 0 w 57"/>
                  <a:gd name="T5" fmla="*/ 114 h 114"/>
                  <a:gd name="T6" fmla="*/ 0 w 57"/>
                  <a:gd name="T7" fmla="*/ 0 h 114"/>
                  <a:gd name="T8" fmla="*/ 57 w 57"/>
                  <a:gd name="T9" fmla="*/ 0 h 114"/>
                  <a:gd name="T10" fmla="*/ 57 w 57"/>
                  <a:gd name="T11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" h="114">
                    <a:moveTo>
                      <a:pt x="57" y="114"/>
                    </a:moveTo>
                    <a:lnTo>
                      <a:pt x="29" y="85"/>
                    </a:lnTo>
                    <a:lnTo>
                      <a:pt x="0" y="114"/>
                    </a:lnTo>
                    <a:lnTo>
                      <a:pt x="0" y="0"/>
                    </a:lnTo>
                    <a:lnTo>
                      <a:pt x="57" y="0"/>
                    </a:lnTo>
                    <a:lnTo>
                      <a:pt x="57" y="114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78" name="Freeform 50">
                <a:extLst>
                  <a:ext uri="{FF2B5EF4-FFF2-40B4-BE49-F238E27FC236}">
                    <a16:creationId xmlns="" xmlns:a16="http://schemas.microsoft.com/office/drawing/2014/main" id="{09F11B1E-DE1A-4B12-9B48-C1A659DA22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7051" y="2203451"/>
                <a:ext cx="255588" cy="315913"/>
              </a:xfrm>
              <a:custGeom>
                <a:avLst/>
                <a:gdLst>
                  <a:gd name="T0" fmla="*/ 56 w 68"/>
                  <a:gd name="T1" fmla="*/ 8 h 84"/>
                  <a:gd name="T2" fmla="*/ 68 w 68"/>
                  <a:gd name="T3" fmla="*/ 8 h 84"/>
                  <a:gd name="T4" fmla="*/ 68 w 68"/>
                  <a:gd name="T5" fmla="*/ 84 h 84"/>
                  <a:gd name="T6" fmla="*/ 8 w 68"/>
                  <a:gd name="T7" fmla="*/ 84 h 84"/>
                  <a:gd name="T8" fmla="*/ 0 w 68"/>
                  <a:gd name="T9" fmla="*/ 76 h 84"/>
                  <a:gd name="T10" fmla="*/ 0 w 68"/>
                  <a:gd name="T11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8" h="84">
                    <a:moveTo>
                      <a:pt x="56" y="8"/>
                    </a:moveTo>
                    <a:cubicBezTo>
                      <a:pt x="68" y="8"/>
                      <a:pt x="68" y="8"/>
                      <a:pt x="68" y="8"/>
                    </a:cubicBezTo>
                    <a:cubicBezTo>
                      <a:pt x="68" y="84"/>
                      <a:pt x="68" y="84"/>
                      <a:pt x="68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0"/>
                      <a:pt x="0" y="76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79" name="Freeform 51">
                <a:extLst>
                  <a:ext uri="{FF2B5EF4-FFF2-40B4-BE49-F238E27FC236}">
                    <a16:creationId xmlns="" xmlns:a16="http://schemas.microsoft.com/office/drawing/2014/main" id="{4B678318-997B-4B95-A13A-2735BCD161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7051" y="2173289"/>
                <a:ext cx="241300" cy="60325"/>
              </a:xfrm>
              <a:custGeom>
                <a:avLst/>
                <a:gdLst>
                  <a:gd name="T0" fmla="*/ 64 w 64"/>
                  <a:gd name="T1" fmla="*/ 16 h 16"/>
                  <a:gd name="T2" fmla="*/ 64 w 64"/>
                  <a:gd name="T3" fmla="*/ 0 h 16"/>
                  <a:gd name="T4" fmla="*/ 8 w 64"/>
                  <a:gd name="T5" fmla="*/ 0 h 16"/>
                  <a:gd name="T6" fmla="*/ 0 w 64"/>
                  <a:gd name="T7" fmla="*/ 8 h 16"/>
                  <a:gd name="T8" fmla="*/ 8 w 64"/>
                  <a:gd name="T9" fmla="*/ 16 h 16"/>
                  <a:gd name="T10" fmla="*/ 32 w 64"/>
                  <a:gd name="T1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4" h="16">
                    <a:moveTo>
                      <a:pt x="64" y="16"/>
                    </a:moveTo>
                    <a:cubicBezTo>
                      <a:pt x="64" y="0"/>
                      <a:pt x="64" y="0"/>
                      <a:pt x="64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32" y="16"/>
                      <a:pt x="32" y="16"/>
                      <a:pt x="32" y="16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="" xmlns:a16="http://schemas.microsoft.com/office/drawing/2014/main" id="{322509F3-7775-4011-BDF4-469D59BFF08D}"/>
                </a:ext>
              </a:extLst>
            </p:cNvPr>
            <p:cNvGrpSpPr/>
            <p:nvPr/>
          </p:nvGrpSpPr>
          <p:grpSpPr>
            <a:xfrm>
              <a:off x="3603926" y="4914575"/>
              <a:ext cx="555497" cy="507083"/>
              <a:chOff x="7726363" y="4354514"/>
              <a:chExt cx="346075" cy="315913"/>
            </a:xfrm>
          </p:grpSpPr>
          <p:sp>
            <p:nvSpPr>
              <p:cNvPr id="374" name="Freeform 52">
                <a:extLst>
                  <a:ext uri="{FF2B5EF4-FFF2-40B4-BE49-F238E27FC236}">
                    <a16:creationId xmlns="" xmlns:a16="http://schemas.microsoft.com/office/drawing/2014/main" id="{CB65408A-3284-4D06-8746-609C106E7B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26363" y="4354514"/>
                <a:ext cx="346075" cy="90488"/>
              </a:xfrm>
              <a:custGeom>
                <a:avLst/>
                <a:gdLst>
                  <a:gd name="T0" fmla="*/ 104 w 218"/>
                  <a:gd name="T1" fmla="*/ 57 h 57"/>
                  <a:gd name="T2" fmla="*/ 0 w 218"/>
                  <a:gd name="T3" fmla="*/ 28 h 57"/>
                  <a:gd name="T4" fmla="*/ 109 w 218"/>
                  <a:gd name="T5" fmla="*/ 0 h 57"/>
                  <a:gd name="T6" fmla="*/ 218 w 218"/>
                  <a:gd name="T7" fmla="*/ 28 h 57"/>
                  <a:gd name="T8" fmla="*/ 104 w 218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8" h="57">
                    <a:moveTo>
                      <a:pt x="104" y="57"/>
                    </a:moveTo>
                    <a:lnTo>
                      <a:pt x="0" y="28"/>
                    </a:lnTo>
                    <a:lnTo>
                      <a:pt x="109" y="0"/>
                    </a:lnTo>
                    <a:lnTo>
                      <a:pt x="218" y="28"/>
                    </a:lnTo>
                    <a:lnTo>
                      <a:pt x="104" y="57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75" name="Freeform 53">
                <a:extLst>
                  <a:ext uri="{FF2B5EF4-FFF2-40B4-BE49-F238E27FC236}">
                    <a16:creationId xmlns="" xmlns:a16="http://schemas.microsoft.com/office/drawing/2014/main" id="{03232A29-B384-4C8B-96C2-68BDEFB952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26363" y="4398964"/>
                <a:ext cx="346075" cy="271463"/>
              </a:xfrm>
              <a:custGeom>
                <a:avLst/>
                <a:gdLst>
                  <a:gd name="T0" fmla="*/ 218 w 218"/>
                  <a:gd name="T1" fmla="*/ 0 h 171"/>
                  <a:gd name="T2" fmla="*/ 218 w 218"/>
                  <a:gd name="T3" fmla="*/ 133 h 171"/>
                  <a:gd name="T4" fmla="*/ 104 w 218"/>
                  <a:gd name="T5" fmla="*/ 171 h 171"/>
                  <a:gd name="T6" fmla="*/ 0 w 218"/>
                  <a:gd name="T7" fmla="*/ 133 h 171"/>
                  <a:gd name="T8" fmla="*/ 0 w 218"/>
                  <a:gd name="T9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8" h="171">
                    <a:moveTo>
                      <a:pt x="218" y="0"/>
                    </a:moveTo>
                    <a:lnTo>
                      <a:pt x="218" y="133"/>
                    </a:lnTo>
                    <a:lnTo>
                      <a:pt x="104" y="171"/>
                    </a:lnTo>
                    <a:lnTo>
                      <a:pt x="0" y="133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76" name="Line 54">
                <a:extLst>
                  <a:ext uri="{FF2B5EF4-FFF2-40B4-BE49-F238E27FC236}">
                    <a16:creationId xmlns="" xmlns:a16="http://schemas.microsoft.com/office/drawing/2014/main" id="{DD8EC748-2A21-487E-8FCF-E6A61B5CE9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91463" y="4445001"/>
                <a:ext cx="0" cy="225425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="" xmlns:a16="http://schemas.microsoft.com/office/drawing/2014/main" id="{BB9D1B7A-81AF-4C9D-A322-2EF77CA35F56}"/>
                </a:ext>
              </a:extLst>
            </p:cNvPr>
            <p:cNvGrpSpPr/>
            <p:nvPr/>
          </p:nvGrpSpPr>
          <p:grpSpPr>
            <a:xfrm>
              <a:off x="5920198" y="4889094"/>
              <a:ext cx="530016" cy="555497"/>
              <a:chOff x="9169401" y="4338639"/>
              <a:chExt cx="330200" cy="346075"/>
            </a:xfrm>
          </p:grpSpPr>
          <p:sp>
            <p:nvSpPr>
              <p:cNvPr id="365" name="Freeform 55">
                <a:extLst>
                  <a:ext uri="{FF2B5EF4-FFF2-40B4-BE49-F238E27FC236}">
                    <a16:creationId xmlns="" xmlns:a16="http://schemas.microsoft.com/office/drawing/2014/main" id="{29EE9BDF-18F1-4734-AA33-0176813813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74176" y="4362451"/>
                <a:ext cx="150813" cy="127000"/>
              </a:xfrm>
              <a:custGeom>
                <a:avLst/>
                <a:gdLst>
                  <a:gd name="T0" fmla="*/ 47 w 95"/>
                  <a:gd name="T1" fmla="*/ 80 h 80"/>
                  <a:gd name="T2" fmla="*/ 95 w 95"/>
                  <a:gd name="T3" fmla="*/ 61 h 80"/>
                  <a:gd name="T4" fmla="*/ 95 w 95"/>
                  <a:gd name="T5" fmla="*/ 0 h 80"/>
                  <a:gd name="T6" fmla="*/ 47 w 95"/>
                  <a:gd name="T7" fmla="*/ 14 h 80"/>
                  <a:gd name="T8" fmla="*/ 0 w 95"/>
                  <a:gd name="T9" fmla="*/ 0 h 80"/>
                  <a:gd name="T10" fmla="*/ 0 w 95"/>
                  <a:gd name="T11" fmla="*/ 61 h 80"/>
                  <a:gd name="T12" fmla="*/ 47 w 95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5" h="80">
                    <a:moveTo>
                      <a:pt x="47" y="80"/>
                    </a:moveTo>
                    <a:lnTo>
                      <a:pt x="95" y="61"/>
                    </a:lnTo>
                    <a:lnTo>
                      <a:pt x="95" y="0"/>
                    </a:lnTo>
                    <a:lnTo>
                      <a:pt x="47" y="14"/>
                    </a:lnTo>
                    <a:lnTo>
                      <a:pt x="0" y="0"/>
                    </a:lnTo>
                    <a:lnTo>
                      <a:pt x="0" y="61"/>
                    </a:lnTo>
                    <a:lnTo>
                      <a:pt x="47" y="80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66" name="Freeform 56">
                <a:extLst>
                  <a:ext uri="{FF2B5EF4-FFF2-40B4-BE49-F238E27FC236}">
                    <a16:creationId xmlns="" xmlns:a16="http://schemas.microsoft.com/office/drawing/2014/main" id="{926E1074-5408-4276-B4A5-0E012DCA7A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74176" y="4338639"/>
                <a:ext cx="150813" cy="23813"/>
              </a:xfrm>
              <a:custGeom>
                <a:avLst/>
                <a:gdLst>
                  <a:gd name="T0" fmla="*/ 95 w 95"/>
                  <a:gd name="T1" fmla="*/ 15 h 15"/>
                  <a:gd name="T2" fmla="*/ 47 w 95"/>
                  <a:gd name="T3" fmla="*/ 0 h 15"/>
                  <a:gd name="T4" fmla="*/ 0 w 95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5" h="15">
                    <a:moveTo>
                      <a:pt x="95" y="15"/>
                    </a:moveTo>
                    <a:lnTo>
                      <a:pt x="47" y="0"/>
                    </a:lnTo>
                    <a:lnTo>
                      <a:pt x="0" y="15"/>
                    </a:ln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67" name="Line 57">
                <a:extLst>
                  <a:ext uri="{FF2B5EF4-FFF2-40B4-BE49-F238E27FC236}">
                    <a16:creationId xmlns="" xmlns:a16="http://schemas.microsoft.com/office/drawing/2014/main" id="{F7C4E25F-44FB-4B90-97D7-2E3658B2DF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348788" y="4384676"/>
                <a:ext cx="0" cy="104775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68" name="Freeform 58">
                <a:extLst>
                  <a:ext uri="{FF2B5EF4-FFF2-40B4-BE49-F238E27FC236}">
                    <a16:creationId xmlns="" xmlns:a16="http://schemas.microsoft.com/office/drawing/2014/main" id="{A7D7DEDF-83F1-4806-BFCD-D6B5F8B441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78951" y="4519614"/>
                <a:ext cx="120650" cy="98425"/>
              </a:xfrm>
              <a:custGeom>
                <a:avLst/>
                <a:gdLst>
                  <a:gd name="T0" fmla="*/ 38 w 76"/>
                  <a:gd name="T1" fmla="*/ 62 h 62"/>
                  <a:gd name="T2" fmla="*/ 76 w 76"/>
                  <a:gd name="T3" fmla="*/ 43 h 62"/>
                  <a:gd name="T4" fmla="*/ 76 w 76"/>
                  <a:gd name="T5" fmla="*/ 0 h 62"/>
                  <a:gd name="T6" fmla="*/ 38 w 76"/>
                  <a:gd name="T7" fmla="*/ 14 h 62"/>
                  <a:gd name="T8" fmla="*/ 0 w 76"/>
                  <a:gd name="T9" fmla="*/ 0 h 62"/>
                  <a:gd name="T10" fmla="*/ 0 w 76"/>
                  <a:gd name="T11" fmla="*/ 43 h 62"/>
                  <a:gd name="T12" fmla="*/ 38 w 76"/>
                  <a:gd name="T13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62">
                    <a:moveTo>
                      <a:pt x="38" y="62"/>
                    </a:moveTo>
                    <a:lnTo>
                      <a:pt x="76" y="43"/>
                    </a:lnTo>
                    <a:lnTo>
                      <a:pt x="76" y="0"/>
                    </a:lnTo>
                    <a:lnTo>
                      <a:pt x="38" y="14"/>
                    </a:lnTo>
                    <a:lnTo>
                      <a:pt x="0" y="0"/>
                    </a:lnTo>
                    <a:lnTo>
                      <a:pt x="0" y="43"/>
                    </a:lnTo>
                    <a:lnTo>
                      <a:pt x="38" y="62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69" name="Freeform 59">
                <a:extLst>
                  <a:ext uri="{FF2B5EF4-FFF2-40B4-BE49-F238E27FC236}">
                    <a16:creationId xmlns="" xmlns:a16="http://schemas.microsoft.com/office/drawing/2014/main" id="{7FAA977F-325F-4564-A4BD-596B629E49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78951" y="4497389"/>
                <a:ext cx="120650" cy="22225"/>
              </a:xfrm>
              <a:custGeom>
                <a:avLst/>
                <a:gdLst>
                  <a:gd name="T0" fmla="*/ 76 w 76"/>
                  <a:gd name="T1" fmla="*/ 14 h 14"/>
                  <a:gd name="T2" fmla="*/ 38 w 76"/>
                  <a:gd name="T3" fmla="*/ 0 h 14"/>
                  <a:gd name="T4" fmla="*/ 0 w 76"/>
                  <a:gd name="T5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6" h="14">
                    <a:moveTo>
                      <a:pt x="76" y="14"/>
                    </a:moveTo>
                    <a:lnTo>
                      <a:pt x="38" y="0"/>
                    </a:lnTo>
                    <a:lnTo>
                      <a:pt x="0" y="14"/>
                    </a:ln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70" name="Line 60">
                <a:extLst>
                  <a:ext uri="{FF2B5EF4-FFF2-40B4-BE49-F238E27FC236}">
                    <a16:creationId xmlns="" xmlns:a16="http://schemas.microsoft.com/office/drawing/2014/main" id="{DB71CFAE-EB88-4AEA-A813-A6D2E807CD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39276" y="4541839"/>
                <a:ext cx="0" cy="7620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71" name="Freeform 61">
                <a:extLst>
                  <a:ext uri="{FF2B5EF4-FFF2-40B4-BE49-F238E27FC236}">
                    <a16:creationId xmlns="" xmlns:a16="http://schemas.microsoft.com/office/drawing/2014/main" id="{E5FCC0A9-E81F-419F-8D1C-666CCD43E8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9401" y="4535489"/>
                <a:ext cx="179388" cy="149225"/>
              </a:xfrm>
              <a:custGeom>
                <a:avLst/>
                <a:gdLst>
                  <a:gd name="T0" fmla="*/ 56 w 113"/>
                  <a:gd name="T1" fmla="*/ 94 h 94"/>
                  <a:gd name="T2" fmla="*/ 113 w 113"/>
                  <a:gd name="T3" fmla="*/ 75 h 94"/>
                  <a:gd name="T4" fmla="*/ 113 w 113"/>
                  <a:gd name="T5" fmla="*/ 0 h 94"/>
                  <a:gd name="T6" fmla="*/ 56 w 113"/>
                  <a:gd name="T7" fmla="*/ 19 h 94"/>
                  <a:gd name="T8" fmla="*/ 0 w 113"/>
                  <a:gd name="T9" fmla="*/ 0 h 94"/>
                  <a:gd name="T10" fmla="*/ 0 w 113"/>
                  <a:gd name="T11" fmla="*/ 75 h 94"/>
                  <a:gd name="T12" fmla="*/ 56 w 113"/>
                  <a:gd name="T13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" h="94">
                    <a:moveTo>
                      <a:pt x="56" y="94"/>
                    </a:moveTo>
                    <a:lnTo>
                      <a:pt x="113" y="75"/>
                    </a:lnTo>
                    <a:lnTo>
                      <a:pt x="113" y="0"/>
                    </a:lnTo>
                    <a:lnTo>
                      <a:pt x="56" y="19"/>
                    </a:lnTo>
                    <a:lnTo>
                      <a:pt x="0" y="0"/>
                    </a:lnTo>
                    <a:lnTo>
                      <a:pt x="0" y="75"/>
                    </a:lnTo>
                    <a:lnTo>
                      <a:pt x="56" y="94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72" name="Freeform 62">
                <a:extLst>
                  <a:ext uri="{FF2B5EF4-FFF2-40B4-BE49-F238E27FC236}">
                    <a16:creationId xmlns="" xmlns:a16="http://schemas.microsoft.com/office/drawing/2014/main" id="{D141894E-BE67-496E-A8BC-AB7901E8C8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9401" y="4505326"/>
                <a:ext cx="179388" cy="30163"/>
              </a:xfrm>
              <a:custGeom>
                <a:avLst/>
                <a:gdLst>
                  <a:gd name="T0" fmla="*/ 113 w 113"/>
                  <a:gd name="T1" fmla="*/ 19 h 19"/>
                  <a:gd name="T2" fmla="*/ 56 w 113"/>
                  <a:gd name="T3" fmla="*/ 0 h 19"/>
                  <a:gd name="T4" fmla="*/ 0 w 113"/>
                  <a:gd name="T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3" h="19">
                    <a:moveTo>
                      <a:pt x="113" y="19"/>
                    </a:moveTo>
                    <a:lnTo>
                      <a:pt x="56" y="0"/>
                    </a:lnTo>
                    <a:lnTo>
                      <a:pt x="0" y="19"/>
                    </a:ln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73" name="Line 63">
                <a:extLst>
                  <a:ext uri="{FF2B5EF4-FFF2-40B4-BE49-F238E27FC236}">
                    <a16:creationId xmlns="" xmlns:a16="http://schemas.microsoft.com/office/drawing/2014/main" id="{C27C4FB4-97E0-4E6F-94D4-C71AF64BDA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58301" y="4565651"/>
                <a:ext cx="0" cy="119063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="" xmlns:a16="http://schemas.microsoft.com/office/drawing/2014/main" id="{9FFA2D83-1EA2-40B4-BA8A-784AF7F0F781}"/>
                </a:ext>
              </a:extLst>
            </p:cNvPr>
            <p:cNvGrpSpPr/>
            <p:nvPr/>
          </p:nvGrpSpPr>
          <p:grpSpPr>
            <a:xfrm>
              <a:off x="-2185479" y="6048503"/>
              <a:ext cx="532565" cy="532565"/>
              <a:chOff x="4119563" y="5060951"/>
              <a:chExt cx="331788" cy="331788"/>
            </a:xfrm>
          </p:grpSpPr>
          <p:sp>
            <p:nvSpPr>
              <p:cNvPr id="356" name="Rectangle 64">
                <a:extLst>
                  <a:ext uri="{FF2B5EF4-FFF2-40B4-BE49-F238E27FC236}">
                    <a16:creationId xmlns="" xmlns:a16="http://schemas.microsoft.com/office/drawing/2014/main" id="{3B5E68AF-65A3-40CA-A514-FBE891530C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40213" y="5060951"/>
                <a:ext cx="90488" cy="90488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57" name="Rectangle 65">
                <a:extLst>
                  <a:ext uri="{FF2B5EF4-FFF2-40B4-BE49-F238E27FC236}">
                    <a16:creationId xmlns="" xmlns:a16="http://schemas.microsoft.com/office/drawing/2014/main" id="{307640F8-6C56-412A-B066-D1D3EACEDE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9563" y="5060951"/>
                <a:ext cx="90488" cy="90488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58" name="Rectangle 66">
                <a:extLst>
                  <a:ext uri="{FF2B5EF4-FFF2-40B4-BE49-F238E27FC236}">
                    <a16:creationId xmlns="" xmlns:a16="http://schemas.microsoft.com/office/drawing/2014/main" id="{3E12C91E-6C7E-495D-98E8-61B5C53E2C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0863" y="5060951"/>
                <a:ext cx="90488" cy="90488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59" name="Rectangle 67">
                <a:extLst>
                  <a:ext uri="{FF2B5EF4-FFF2-40B4-BE49-F238E27FC236}">
                    <a16:creationId xmlns="" xmlns:a16="http://schemas.microsoft.com/office/drawing/2014/main" id="{07E02DC2-00B2-40BC-A28D-8C8FE592D8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40213" y="5181601"/>
                <a:ext cx="90488" cy="90488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60" name="Rectangle 68">
                <a:extLst>
                  <a:ext uri="{FF2B5EF4-FFF2-40B4-BE49-F238E27FC236}">
                    <a16:creationId xmlns="" xmlns:a16="http://schemas.microsoft.com/office/drawing/2014/main" id="{6A7F346F-31C8-418F-9C71-ACC5940CFF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9563" y="5181601"/>
                <a:ext cx="90488" cy="90488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61" name="Rectangle 69">
                <a:extLst>
                  <a:ext uri="{FF2B5EF4-FFF2-40B4-BE49-F238E27FC236}">
                    <a16:creationId xmlns="" xmlns:a16="http://schemas.microsoft.com/office/drawing/2014/main" id="{C22B7614-BD5B-4AA4-B3BA-9298B66550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0863" y="5181601"/>
                <a:ext cx="90488" cy="90488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62" name="Rectangle 70">
                <a:extLst>
                  <a:ext uri="{FF2B5EF4-FFF2-40B4-BE49-F238E27FC236}">
                    <a16:creationId xmlns="" xmlns:a16="http://schemas.microsoft.com/office/drawing/2014/main" id="{42BEF3EA-5414-4FAD-B390-105A76043E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40213" y="5302251"/>
                <a:ext cx="90488" cy="90488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63" name="Rectangle 71">
                <a:extLst>
                  <a:ext uri="{FF2B5EF4-FFF2-40B4-BE49-F238E27FC236}">
                    <a16:creationId xmlns="" xmlns:a16="http://schemas.microsoft.com/office/drawing/2014/main" id="{F07F5669-3E05-4C83-8854-733F686655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9563" y="5302251"/>
                <a:ext cx="90488" cy="90488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64" name="Rectangle 72">
                <a:extLst>
                  <a:ext uri="{FF2B5EF4-FFF2-40B4-BE49-F238E27FC236}">
                    <a16:creationId xmlns="" xmlns:a16="http://schemas.microsoft.com/office/drawing/2014/main" id="{39DD5FF6-E0A1-47AF-A832-F4CF606056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0863" y="5302251"/>
                <a:ext cx="90488" cy="90488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="" xmlns:a16="http://schemas.microsoft.com/office/drawing/2014/main" id="{0D375BEC-DEA8-4CBF-A083-ACBAE066BDC0}"/>
                </a:ext>
              </a:extLst>
            </p:cNvPr>
            <p:cNvGrpSpPr/>
            <p:nvPr/>
          </p:nvGrpSpPr>
          <p:grpSpPr>
            <a:xfrm>
              <a:off x="-1026068" y="6048503"/>
              <a:ext cx="552948" cy="555497"/>
              <a:chOff x="4841876" y="5060951"/>
              <a:chExt cx="344487" cy="346075"/>
            </a:xfrm>
          </p:grpSpPr>
          <p:sp>
            <p:nvSpPr>
              <p:cNvPr id="352" name="Rectangle 73">
                <a:extLst>
                  <a:ext uri="{FF2B5EF4-FFF2-40B4-BE49-F238E27FC236}">
                    <a16:creationId xmlns="" xmlns:a16="http://schemas.microsoft.com/office/drawing/2014/main" id="{E5F39311-C570-400E-A2C2-AE885A63E9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1876" y="5060951"/>
                <a:ext cx="149225" cy="150813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53" name="Rectangle 74">
                <a:extLst>
                  <a:ext uri="{FF2B5EF4-FFF2-40B4-BE49-F238E27FC236}">
                    <a16:creationId xmlns="" xmlns:a16="http://schemas.microsoft.com/office/drawing/2014/main" id="{BAC0FA1C-A390-46E2-B746-AB9CCE8383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7138" y="5060951"/>
                <a:ext cx="149225" cy="150813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54" name="Rectangle 75">
                <a:extLst>
                  <a:ext uri="{FF2B5EF4-FFF2-40B4-BE49-F238E27FC236}">
                    <a16:creationId xmlns="" xmlns:a16="http://schemas.microsoft.com/office/drawing/2014/main" id="{B4AB132F-A79D-417F-9BF1-CD4DFC2B7B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1876" y="5257801"/>
                <a:ext cx="149225" cy="149225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55" name="Rectangle 76">
                <a:extLst>
                  <a:ext uri="{FF2B5EF4-FFF2-40B4-BE49-F238E27FC236}">
                    <a16:creationId xmlns="" xmlns:a16="http://schemas.microsoft.com/office/drawing/2014/main" id="{2A08F2C7-5C87-4B2D-BBEA-B271D7AC5E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7138" y="5257801"/>
                <a:ext cx="149225" cy="149225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="" xmlns:a16="http://schemas.microsoft.com/office/drawing/2014/main" id="{ACF53FC5-2BF2-42EA-8188-8A7575D45F27}"/>
                </a:ext>
              </a:extLst>
            </p:cNvPr>
            <p:cNvGrpSpPr/>
            <p:nvPr/>
          </p:nvGrpSpPr>
          <p:grpSpPr>
            <a:xfrm>
              <a:off x="-4499202" y="6073984"/>
              <a:ext cx="555497" cy="507083"/>
              <a:chOff x="2678113" y="5076826"/>
              <a:chExt cx="346075" cy="315913"/>
            </a:xfrm>
          </p:grpSpPr>
          <p:sp>
            <p:nvSpPr>
              <p:cNvPr id="349" name="Rectangle 77">
                <a:extLst>
                  <a:ext uri="{FF2B5EF4-FFF2-40B4-BE49-F238E27FC236}">
                    <a16:creationId xmlns="" xmlns:a16="http://schemas.microsoft.com/office/drawing/2014/main" id="{3D9C26E8-8462-419E-A934-B223706E9D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8113" y="5076826"/>
                <a:ext cx="346075" cy="74613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50" name="Rectangle 78">
                <a:extLst>
                  <a:ext uri="{FF2B5EF4-FFF2-40B4-BE49-F238E27FC236}">
                    <a16:creationId xmlns="" xmlns:a16="http://schemas.microsoft.com/office/drawing/2014/main" id="{9EB074CA-38EB-468B-AFD1-CF7BD60843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8113" y="5197476"/>
                <a:ext cx="346075" cy="74613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51" name="Rectangle 79">
                <a:extLst>
                  <a:ext uri="{FF2B5EF4-FFF2-40B4-BE49-F238E27FC236}">
                    <a16:creationId xmlns="" xmlns:a16="http://schemas.microsoft.com/office/drawing/2014/main" id="{9ED65890-6D13-474D-AD22-347AE472C6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8113" y="5316539"/>
                <a:ext cx="346075" cy="76200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="" xmlns:a16="http://schemas.microsoft.com/office/drawing/2014/main" id="{2F0B81EE-D1CB-41E5-929F-7E78F8C2869C}"/>
                </a:ext>
              </a:extLst>
            </p:cNvPr>
            <p:cNvGrpSpPr/>
            <p:nvPr/>
          </p:nvGrpSpPr>
          <p:grpSpPr>
            <a:xfrm>
              <a:off x="-3342340" y="6073984"/>
              <a:ext cx="555497" cy="507083"/>
              <a:chOff x="3398838" y="5076826"/>
              <a:chExt cx="346075" cy="315913"/>
            </a:xfrm>
          </p:grpSpPr>
          <p:sp>
            <p:nvSpPr>
              <p:cNvPr id="343" name="Rectangle 80">
                <a:extLst>
                  <a:ext uri="{FF2B5EF4-FFF2-40B4-BE49-F238E27FC236}">
                    <a16:creationId xmlns="" xmlns:a16="http://schemas.microsoft.com/office/drawing/2014/main" id="{6D6B22D9-4C71-485D-8673-6EE8F143A1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9488" y="5076826"/>
                <a:ext cx="225425" cy="74613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44" name="Rectangle 81">
                <a:extLst>
                  <a:ext uri="{FF2B5EF4-FFF2-40B4-BE49-F238E27FC236}">
                    <a16:creationId xmlns="" xmlns:a16="http://schemas.microsoft.com/office/drawing/2014/main" id="{D7CFABD9-B665-4757-8F70-B27ED980B7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9488" y="5197476"/>
                <a:ext cx="225425" cy="74613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45" name="Rectangle 82">
                <a:extLst>
                  <a:ext uri="{FF2B5EF4-FFF2-40B4-BE49-F238E27FC236}">
                    <a16:creationId xmlns="" xmlns:a16="http://schemas.microsoft.com/office/drawing/2014/main" id="{034C5664-0FEA-4D0D-A7AF-05A1A4389F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9488" y="5316539"/>
                <a:ext cx="225425" cy="76200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46" name="Rectangle 83">
                <a:extLst>
                  <a:ext uri="{FF2B5EF4-FFF2-40B4-BE49-F238E27FC236}">
                    <a16:creationId xmlns="" xmlns:a16="http://schemas.microsoft.com/office/drawing/2014/main" id="{4E5B2BED-F579-4F8E-85B5-4CDD73615D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8838" y="5076826"/>
                <a:ext cx="74613" cy="74613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47" name="Rectangle 84">
                <a:extLst>
                  <a:ext uri="{FF2B5EF4-FFF2-40B4-BE49-F238E27FC236}">
                    <a16:creationId xmlns="" xmlns:a16="http://schemas.microsoft.com/office/drawing/2014/main" id="{0E1CF2C6-FEE9-4E96-8872-AA31C13C3D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8838" y="5197476"/>
                <a:ext cx="74613" cy="74613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48" name="Rectangle 85">
                <a:extLst>
                  <a:ext uri="{FF2B5EF4-FFF2-40B4-BE49-F238E27FC236}">
                    <a16:creationId xmlns="" xmlns:a16="http://schemas.microsoft.com/office/drawing/2014/main" id="{0EDAE96E-1C59-4AB6-9789-660C3E23FF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8838" y="5316539"/>
                <a:ext cx="74613" cy="76200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25" name="Freeform 86">
              <a:extLst>
                <a:ext uri="{FF2B5EF4-FFF2-40B4-BE49-F238E27FC236}">
                  <a16:creationId xmlns="" xmlns:a16="http://schemas.microsoft.com/office/drawing/2014/main" id="{9169898E-89EA-4145-997C-1062F1E116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793" y="4889094"/>
              <a:ext cx="555497" cy="555497"/>
            </a:xfrm>
            <a:custGeom>
              <a:avLst/>
              <a:gdLst>
                <a:gd name="T0" fmla="*/ 218 w 218"/>
                <a:gd name="T1" fmla="*/ 0 h 218"/>
                <a:gd name="T2" fmla="*/ 0 w 218"/>
                <a:gd name="T3" fmla="*/ 0 h 218"/>
                <a:gd name="T4" fmla="*/ 95 w 218"/>
                <a:gd name="T5" fmla="*/ 114 h 218"/>
                <a:gd name="T6" fmla="*/ 95 w 218"/>
                <a:gd name="T7" fmla="*/ 218 h 218"/>
                <a:gd name="T8" fmla="*/ 123 w 218"/>
                <a:gd name="T9" fmla="*/ 190 h 218"/>
                <a:gd name="T10" fmla="*/ 123 w 218"/>
                <a:gd name="T11" fmla="*/ 114 h 218"/>
                <a:gd name="T12" fmla="*/ 218 w 218"/>
                <a:gd name="T13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8" h="218">
                  <a:moveTo>
                    <a:pt x="218" y="0"/>
                  </a:moveTo>
                  <a:lnTo>
                    <a:pt x="0" y="0"/>
                  </a:lnTo>
                  <a:lnTo>
                    <a:pt x="95" y="114"/>
                  </a:lnTo>
                  <a:lnTo>
                    <a:pt x="95" y="218"/>
                  </a:lnTo>
                  <a:lnTo>
                    <a:pt x="123" y="190"/>
                  </a:lnTo>
                  <a:lnTo>
                    <a:pt x="123" y="114"/>
                  </a:lnTo>
                  <a:lnTo>
                    <a:pt x="218" y="0"/>
                  </a:lnTo>
                  <a:close/>
                </a:path>
              </a:pathLst>
            </a:custGeom>
            <a:noFill/>
            <a:ln w="14288" cap="rnd">
              <a:solidFill>
                <a:schemeClr val="tx2">
                  <a:lumMod val="10000"/>
                  <a:lumOff val="9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="" xmlns:a16="http://schemas.microsoft.com/office/drawing/2014/main" id="{B4CE72CE-9237-4AC3-BC51-B49AED744D96}"/>
                </a:ext>
              </a:extLst>
            </p:cNvPr>
            <p:cNvGrpSpPr/>
            <p:nvPr/>
          </p:nvGrpSpPr>
          <p:grpSpPr>
            <a:xfrm>
              <a:off x="2447064" y="4889094"/>
              <a:ext cx="552950" cy="555497"/>
              <a:chOff x="7005638" y="4338639"/>
              <a:chExt cx="344488" cy="346075"/>
            </a:xfrm>
          </p:grpSpPr>
          <p:sp>
            <p:nvSpPr>
              <p:cNvPr id="336" name="Freeform 87">
                <a:extLst>
                  <a:ext uri="{FF2B5EF4-FFF2-40B4-BE49-F238E27FC236}">
                    <a16:creationId xmlns="" xmlns:a16="http://schemas.microsoft.com/office/drawing/2014/main" id="{EC7BFF43-D1F1-4CF5-944B-BA3E7E4C8F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638" y="4338639"/>
                <a:ext cx="269875" cy="233363"/>
              </a:xfrm>
              <a:custGeom>
                <a:avLst/>
                <a:gdLst>
                  <a:gd name="T0" fmla="*/ 170 w 170"/>
                  <a:gd name="T1" fmla="*/ 0 h 147"/>
                  <a:gd name="T2" fmla="*/ 0 w 170"/>
                  <a:gd name="T3" fmla="*/ 0 h 147"/>
                  <a:gd name="T4" fmla="*/ 75 w 170"/>
                  <a:gd name="T5" fmla="*/ 76 h 147"/>
                  <a:gd name="T6" fmla="*/ 75 w 170"/>
                  <a:gd name="T7" fmla="*/ 147 h 147"/>
                  <a:gd name="T8" fmla="*/ 94 w 170"/>
                  <a:gd name="T9" fmla="*/ 128 h 147"/>
                  <a:gd name="T10" fmla="*/ 94 w 170"/>
                  <a:gd name="T11" fmla="*/ 76 h 147"/>
                  <a:gd name="T12" fmla="*/ 170 w 170"/>
                  <a:gd name="T13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47">
                    <a:moveTo>
                      <a:pt x="170" y="0"/>
                    </a:moveTo>
                    <a:lnTo>
                      <a:pt x="0" y="0"/>
                    </a:lnTo>
                    <a:lnTo>
                      <a:pt x="75" y="76"/>
                    </a:lnTo>
                    <a:lnTo>
                      <a:pt x="75" y="147"/>
                    </a:lnTo>
                    <a:lnTo>
                      <a:pt x="94" y="128"/>
                    </a:lnTo>
                    <a:lnTo>
                      <a:pt x="94" y="76"/>
                    </a:lnTo>
                    <a:lnTo>
                      <a:pt x="170" y="0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37" name="Line 88">
                <a:extLst>
                  <a:ext uri="{FF2B5EF4-FFF2-40B4-BE49-F238E27FC236}">
                    <a16:creationId xmlns="" xmlns:a16="http://schemas.microsoft.com/office/drawing/2014/main" id="{B7C83BAB-1AAB-4D70-8767-9D0C7BD116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61226" y="4535489"/>
                <a:ext cx="58738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38" name="Line 89">
                <a:extLst>
                  <a:ext uri="{FF2B5EF4-FFF2-40B4-BE49-F238E27FC236}">
                    <a16:creationId xmlns="" xmlns:a16="http://schemas.microsoft.com/office/drawing/2014/main" id="{ED4FA961-A8AB-4499-8B4C-5C3DE77974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31063" y="4565651"/>
                <a:ext cx="88900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39" name="Line 90">
                <a:extLst>
                  <a:ext uri="{FF2B5EF4-FFF2-40B4-BE49-F238E27FC236}">
                    <a16:creationId xmlns="" xmlns:a16="http://schemas.microsoft.com/office/drawing/2014/main" id="{2541E638-AC00-4EEC-9EA5-2648780841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31063" y="4595814"/>
                <a:ext cx="88900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40" name="Line 91">
                <a:extLst>
                  <a:ext uri="{FF2B5EF4-FFF2-40B4-BE49-F238E27FC236}">
                    <a16:creationId xmlns="" xmlns:a16="http://schemas.microsoft.com/office/drawing/2014/main" id="{529DAB18-905B-4C59-92FE-9D0A289639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31063" y="4624389"/>
                <a:ext cx="88900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41" name="Line 92">
                <a:extLst>
                  <a:ext uri="{FF2B5EF4-FFF2-40B4-BE49-F238E27FC236}">
                    <a16:creationId xmlns="" xmlns:a16="http://schemas.microsoft.com/office/drawing/2014/main" id="{B89BB87C-1BA7-407E-9D43-F2A677D882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31063" y="4654551"/>
                <a:ext cx="88900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42" name="Rectangle 93">
                <a:extLst>
                  <a:ext uri="{FF2B5EF4-FFF2-40B4-BE49-F238E27FC236}">
                    <a16:creationId xmlns="" xmlns:a16="http://schemas.microsoft.com/office/drawing/2014/main" id="{6A55F986-317A-46A4-B2B9-CA7970D2A2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00901" y="4505326"/>
                <a:ext cx="149225" cy="179388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="" xmlns:a16="http://schemas.microsoft.com/office/drawing/2014/main" id="{64608CF9-EB43-47B2-AC47-4A87F829B2F4}"/>
                </a:ext>
              </a:extLst>
            </p:cNvPr>
            <p:cNvGrpSpPr/>
            <p:nvPr/>
          </p:nvGrpSpPr>
          <p:grpSpPr>
            <a:xfrm>
              <a:off x="-3342340" y="3729683"/>
              <a:ext cx="555497" cy="555499"/>
              <a:chOff x="3398838" y="3616326"/>
              <a:chExt cx="346075" cy="346076"/>
            </a:xfrm>
          </p:grpSpPr>
          <p:sp>
            <p:nvSpPr>
              <p:cNvPr id="327" name="Rectangle 94">
                <a:extLst>
                  <a:ext uri="{FF2B5EF4-FFF2-40B4-BE49-F238E27FC236}">
                    <a16:creationId xmlns="" xmlns:a16="http://schemas.microsoft.com/office/drawing/2014/main" id="{327707EB-0468-4FBE-9789-84FA380815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9163" y="3616326"/>
                <a:ext cx="90488" cy="346075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8" name="Rectangle 95">
                <a:extLst>
                  <a:ext uri="{FF2B5EF4-FFF2-40B4-BE49-F238E27FC236}">
                    <a16:creationId xmlns="" xmlns:a16="http://schemas.microsoft.com/office/drawing/2014/main" id="{9FC36F9E-B26C-4B9C-A05A-F2F90EE988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9651" y="3736976"/>
                <a:ext cx="90488" cy="225425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9" name="Line 96">
                <a:extLst>
                  <a:ext uri="{FF2B5EF4-FFF2-40B4-BE49-F238E27FC236}">
                    <a16:creationId xmlns="" xmlns:a16="http://schemas.microsoft.com/office/drawing/2014/main" id="{F67B7EA6-4C08-4A37-AA36-60AA6E1330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79813" y="3933826"/>
                <a:ext cx="30163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30" name="Line 97">
                <a:extLst>
                  <a:ext uri="{FF2B5EF4-FFF2-40B4-BE49-F238E27FC236}">
                    <a16:creationId xmlns="" xmlns:a16="http://schemas.microsoft.com/office/drawing/2014/main" id="{3A0426BA-EF21-4022-88F1-E4D78BAC1E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03613" y="3646489"/>
                <a:ext cx="0" cy="19685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31" name="Rectangle 98">
                <a:extLst>
                  <a:ext uri="{FF2B5EF4-FFF2-40B4-BE49-F238E27FC236}">
                    <a16:creationId xmlns="" xmlns:a16="http://schemas.microsoft.com/office/drawing/2014/main" id="{30352560-A01E-4C0D-B501-C0D5FC2589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9326" y="3873501"/>
                <a:ext cx="30163" cy="60325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32" name="Line 99">
                <a:extLst>
                  <a:ext uri="{FF2B5EF4-FFF2-40B4-BE49-F238E27FC236}">
                    <a16:creationId xmlns="" xmlns:a16="http://schemas.microsoft.com/office/drawing/2014/main" id="{165A2726-E70E-4BEB-A031-902362AAA9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94101" y="3767139"/>
                <a:ext cx="0" cy="136525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33" name="Line 100">
                <a:extLst>
                  <a:ext uri="{FF2B5EF4-FFF2-40B4-BE49-F238E27FC236}">
                    <a16:creationId xmlns="" xmlns:a16="http://schemas.microsoft.com/office/drawing/2014/main" id="{6B0E8E4A-134A-4E6C-ABA4-3911B9D6F7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29001" y="3706814"/>
                <a:ext cx="0" cy="211138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34" name="Rectangle 101">
                <a:extLst>
                  <a:ext uri="{FF2B5EF4-FFF2-40B4-BE49-F238E27FC236}">
                    <a16:creationId xmlns="" xmlns:a16="http://schemas.microsoft.com/office/drawing/2014/main" id="{928F7EB8-A0B7-4CB7-A5DF-33D5B3202C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8838" y="3662364"/>
                <a:ext cx="60325" cy="300038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35" name="Freeform 102">
                <a:extLst>
                  <a:ext uri="{FF2B5EF4-FFF2-40B4-BE49-F238E27FC236}">
                    <a16:creationId xmlns="" xmlns:a16="http://schemas.microsoft.com/office/drawing/2014/main" id="{B8D0BB40-DA12-45A5-9239-DE10923C6B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4263" y="3662364"/>
                <a:ext cx="120650" cy="300038"/>
              </a:xfrm>
              <a:custGeom>
                <a:avLst/>
                <a:gdLst>
                  <a:gd name="T0" fmla="*/ 76 w 76"/>
                  <a:gd name="T1" fmla="*/ 182 h 189"/>
                  <a:gd name="T2" fmla="*/ 47 w 76"/>
                  <a:gd name="T3" fmla="*/ 189 h 189"/>
                  <a:gd name="T4" fmla="*/ 0 w 76"/>
                  <a:gd name="T5" fmla="*/ 7 h 189"/>
                  <a:gd name="T6" fmla="*/ 29 w 76"/>
                  <a:gd name="T7" fmla="*/ 0 h 189"/>
                  <a:gd name="T8" fmla="*/ 76 w 76"/>
                  <a:gd name="T9" fmla="*/ 182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189">
                    <a:moveTo>
                      <a:pt x="76" y="182"/>
                    </a:moveTo>
                    <a:lnTo>
                      <a:pt x="47" y="189"/>
                    </a:lnTo>
                    <a:lnTo>
                      <a:pt x="0" y="7"/>
                    </a:lnTo>
                    <a:lnTo>
                      <a:pt x="29" y="0"/>
                    </a:lnTo>
                    <a:lnTo>
                      <a:pt x="76" y="182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="" xmlns:a16="http://schemas.microsoft.com/office/drawing/2014/main" id="{92ABA586-2CB3-4B3C-8A22-93C4CF6BEB5C}"/>
                </a:ext>
              </a:extLst>
            </p:cNvPr>
            <p:cNvGrpSpPr/>
            <p:nvPr/>
          </p:nvGrpSpPr>
          <p:grpSpPr>
            <a:xfrm>
              <a:off x="3603926" y="2572821"/>
              <a:ext cx="555497" cy="555497"/>
              <a:chOff x="7726363" y="2895601"/>
              <a:chExt cx="346075" cy="346075"/>
            </a:xfrm>
          </p:grpSpPr>
          <p:sp>
            <p:nvSpPr>
              <p:cNvPr id="317" name="Line 103">
                <a:extLst>
                  <a:ext uri="{FF2B5EF4-FFF2-40B4-BE49-F238E27FC236}">
                    <a16:creationId xmlns="" xmlns:a16="http://schemas.microsoft.com/office/drawing/2014/main" id="{585F9E77-7DA1-4D08-B3EC-A460C7E54C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70813" y="2940051"/>
                <a:ext cx="166688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8" name="Rectangle 104">
                <a:extLst>
                  <a:ext uri="{FF2B5EF4-FFF2-40B4-BE49-F238E27FC236}">
                    <a16:creationId xmlns="" xmlns:a16="http://schemas.microsoft.com/office/drawing/2014/main" id="{695396A7-9343-4063-9B85-3AB4540A5D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70813" y="2984501"/>
                <a:ext cx="76200" cy="90488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9" name="Line 105">
                <a:extLst>
                  <a:ext uri="{FF2B5EF4-FFF2-40B4-BE49-F238E27FC236}">
                    <a16:creationId xmlns="" xmlns:a16="http://schemas.microsoft.com/office/drawing/2014/main" id="{4801BBCA-B87B-400D-91B4-C8C81B800C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91463" y="3014664"/>
                <a:ext cx="46038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0" name="Line 106">
                <a:extLst>
                  <a:ext uri="{FF2B5EF4-FFF2-40B4-BE49-F238E27FC236}">
                    <a16:creationId xmlns="" xmlns:a16="http://schemas.microsoft.com/office/drawing/2014/main" id="{EE3410E0-5375-43C3-B938-7C4B3B9AAB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77176" y="3044826"/>
                <a:ext cx="60325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1" name="Line 107">
                <a:extLst>
                  <a:ext uri="{FF2B5EF4-FFF2-40B4-BE49-F238E27FC236}">
                    <a16:creationId xmlns="" xmlns:a16="http://schemas.microsoft.com/office/drawing/2014/main" id="{0C6519AC-9DE4-4E48-9DBC-0846807B4C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77176" y="3074989"/>
                <a:ext cx="60325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2" name="Line 108">
                <a:extLst>
                  <a:ext uri="{FF2B5EF4-FFF2-40B4-BE49-F238E27FC236}">
                    <a16:creationId xmlns="" xmlns:a16="http://schemas.microsoft.com/office/drawing/2014/main" id="{41C0D741-EF4C-4AB3-8B3A-EB2793A97E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70813" y="3105151"/>
                <a:ext cx="166688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3" name="Line 109">
                <a:extLst>
                  <a:ext uri="{FF2B5EF4-FFF2-40B4-BE49-F238E27FC236}">
                    <a16:creationId xmlns="" xmlns:a16="http://schemas.microsoft.com/office/drawing/2014/main" id="{81146AD2-603F-4E35-9A90-66B2009B6F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70813" y="3135314"/>
                <a:ext cx="166688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4" name="Line 110">
                <a:extLst>
                  <a:ext uri="{FF2B5EF4-FFF2-40B4-BE49-F238E27FC236}">
                    <a16:creationId xmlns="" xmlns:a16="http://schemas.microsoft.com/office/drawing/2014/main" id="{59FC542F-CA84-4889-8532-2B2C6475A9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70813" y="3165476"/>
                <a:ext cx="166688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5" name="Freeform 111">
                <a:extLst>
                  <a:ext uri="{FF2B5EF4-FFF2-40B4-BE49-F238E27FC236}">
                    <a16:creationId xmlns="" xmlns:a16="http://schemas.microsoft.com/office/drawing/2014/main" id="{CB960F00-5D50-4D9F-BD50-152DA7531C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81951" y="2917826"/>
                <a:ext cx="60325" cy="293688"/>
              </a:xfrm>
              <a:custGeom>
                <a:avLst/>
                <a:gdLst>
                  <a:gd name="T0" fmla="*/ 8 w 16"/>
                  <a:gd name="T1" fmla="*/ 14 h 78"/>
                  <a:gd name="T2" fmla="*/ 16 w 16"/>
                  <a:gd name="T3" fmla="*/ 14 h 78"/>
                  <a:gd name="T4" fmla="*/ 16 w 16"/>
                  <a:gd name="T5" fmla="*/ 74 h 78"/>
                  <a:gd name="T6" fmla="*/ 12 w 16"/>
                  <a:gd name="T7" fmla="*/ 78 h 78"/>
                  <a:gd name="T8" fmla="*/ 8 w 16"/>
                  <a:gd name="T9" fmla="*/ 74 h 78"/>
                  <a:gd name="T10" fmla="*/ 8 w 16"/>
                  <a:gd name="T11" fmla="*/ 0 h 78"/>
                  <a:gd name="T12" fmla="*/ 0 w 16"/>
                  <a:gd name="T13" fmla="*/ 0 h 78"/>
                  <a:gd name="T14" fmla="*/ 0 w 16"/>
                  <a:gd name="T15" fmla="*/ 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78">
                    <a:moveTo>
                      <a:pt x="8" y="14"/>
                    </a:move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74"/>
                      <a:pt x="16" y="74"/>
                      <a:pt x="16" y="74"/>
                    </a:cubicBezTo>
                    <a:cubicBezTo>
                      <a:pt x="16" y="76"/>
                      <a:pt x="14" y="78"/>
                      <a:pt x="12" y="78"/>
                    </a:cubicBezTo>
                    <a:cubicBezTo>
                      <a:pt x="10" y="78"/>
                      <a:pt x="8" y="76"/>
                      <a:pt x="8" y="7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6" name="Freeform 112">
                <a:extLst>
                  <a:ext uri="{FF2B5EF4-FFF2-40B4-BE49-F238E27FC236}">
                    <a16:creationId xmlns="" xmlns:a16="http://schemas.microsoft.com/office/drawing/2014/main" id="{2C6BF88A-C4A9-4F3C-917E-C94164F8C7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26363" y="2895601"/>
                <a:ext cx="346075" cy="346075"/>
              </a:xfrm>
              <a:custGeom>
                <a:avLst/>
                <a:gdLst>
                  <a:gd name="T0" fmla="*/ 80 w 92"/>
                  <a:gd name="T1" fmla="*/ 92 h 92"/>
                  <a:gd name="T2" fmla="*/ 12 w 92"/>
                  <a:gd name="T3" fmla="*/ 92 h 92"/>
                  <a:gd name="T4" fmla="*/ 0 w 92"/>
                  <a:gd name="T5" fmla="*/ 80 h 92"/>
                  <a:gd name="T6" fmla="*/ 0 w 92"/>
                  <a:gd name="T7" fmla="*/ 0 h 92"/>
                  <a:gd name="T8" fmla="*/ 68 w 92"/>
                  <a:gd name="T9" fmla="*/ 0 h 92"/>
                  <a:gd name="T10" fmla="*/ 68 w 92"/>
                  <a:gd name="T11" fmla="*/ 80 h 92"/>
                  <a:gd name="T12" fmla="*/ 80 w 92"/>
                  <a:gd name="T13" fmla="*/ 92 h 92"/>
                  <a:gd name="T14" fmla="*/ 92 w 92"/>
                  <a:gd name="T15" fmla="*/ 80 h 92"/>
                  <a:gd name="T16" fmla="*/ 92 w 92"/>
                  <a:gd name="T17" fmla="*/ 12 h 92"/>
                  <a:gd name="T18" fmla="*/ 76 w 92"/>
                  <a:gd name="T19" fmla="*/ 1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92">
                    <a:moveTo>
                      <a:pt x="80" y="92"/>
                    </a:moveTo>
                    <a:cubicBezTo>
                      <a:pt x="12" y="92"/>
                      <a:pt x="12" y="92"/>
                      <a:pt x="12" y="92"/>
                    </a:cubicBezTo>
                    <a:cubicBezTo>
                      <a:pt x="5" y="92"/>
                      <a:pt x="0" y="87"/>
                      <a:pt x="0" y="8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68" y="87"/>
                      <a:pt x="73" y="92"/>
                      <a:pt x="80" y="92"/>
                    </a:cubicBezTo>
                    <a:cubicBezTo>
                      <a:pt x="87" y="92"/>
                      <a:pt x="92" y="87"/>
                      <a:pt x="92" y="80"/>
                    </a:cubicBezTo>
                    <a:cubicBezTo>
                      <a:pt x="92" y="12"/>
                      <a:pt x="92" y="12"/>
                      <a:pt x="92" y="12"/>
                    </a:cubicBezTo>
                    <a:cubicBezTo>
                      <a:pt x="76" y="12"/>
                      <a:pt x="76" y="12"/>
                      <a:pt x="76" y="12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="" xmlns:a16="http://schemas.microsoft.com/office/drawing/2014/main" id="{99A2B73C-A55A-43DD-A16C-E6B6DF69F8BC}"/>
                </a:ext>
              </a:extLst>
            </p:cNvPr>
            <p:cNvGrpSpPr/>
            <p:nvPr/>
          </p:nvGrpSpPr>
          <p:grpSpPr>
            <a:xfrm>
              <a:off x="-1026068" y="3729683"/>
              <a:ext cx="530016" cy="555499"/>
              <a:chOff x="4841876" y="3616326"/>
              <a:chExt cx="330200" cy="346076"/>
            </a:xfrm>
          </p:grpSpPr>
          <p:sp>
            <p:nvSpPr>
              <p:cNvPr id="297" name="Freeform 113">
                <a:extLst>
                  <a:ext uri="{FF2B5EF4-FFF2-40B4-BE49-F238E27FC236}">
                    <a16:creationId xmlns="" xmlns:a16="http://schemas.microsoft.com/office/drawing/2014/main" id="{E734C566-1550-4A97-9004-48BC166030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1751" y="3684589"/>
                <a:ext cx="60325" cy="277813"/>
              </a:xfrm>
              <a:custGeom>
                <a:avLst/>
                <a:gdLst>
                  <a:gd name="T0" fmla="*/ 0 w 16"/>
                  <a:gd name="T1" fmla="*/ 0 h 74"/>
                  <a:gd name="T2" fmla="*/ 0 w 16"/>
                  <a:gd name="T3" fmla="*/ 66 h 74"/>
                  <a:gd name="T4" fmla="*/ 8 w 16"/>
                  <a:gd name="T5" fmla="*/ 74 h 74"/>
                  <a:gd name="T6" fmla="*/ 16 w 16"/>
                  <a:gd name="T7" fmla="*/ 66 h 74"/>
                  <a:gd name="T8" fmla="*/ 16 w 16"/>
                  <a:gd name="T9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74">
                    <a:moveTo>
                      <a:pt x="0" y="0"/>
                    </a:moveTo>
                    <a:cubicBezTo>
                      <a:pt x="0" y="66"/>
                      <a:pt x="0" y="66"/>
                      <a:pt x="0" y="66"/>
                    </a:cubicBezTo>
                    <a:cubicBezTo>
                      <a:pt x="0" y="70"/>
                      <a:pt x="4" y="74"/>
                      <a:pt x="8" y="74"/>
                    </a:cubicBezTo>
                    <a:cubicBezTo>
                      <a:pt x="12" y="74"/>
                      <a:pt x="16" y="70"/>
                      <a:pt x="16" y="66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8" name="Freeform 114">
                <a:extLst>
                  <a:ext uri="{FF2B5EF4-FFF2-40B4-BE49-F238E27FC236}">
                    <a16:creationId xmlns="" xmlns:a16="http://schemas.microsoft.com/office/drawing/2014/main" id="{BA3CC722-2BFD-4604-884C-87728FC4A4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1751" y="3616326"/>
                <a:ext cx="60325" cy="106363"/>
              </a:xfrm>
              <a:custGeom>
                <a:avLst/>
                <a:gdLst>
                  <a:gd name="T0" fmla="*/ 0 w 16"/>
                  <a:gd name="T1" fmla="*/ 0 h 28"/>
                  <a:gd name="T2" fmla="*/ 0 w 16"/>
                  <a:gd name="T3" fmla="*/ 20 h 28"/>
                  <a:gd name="T4" fmla="*/ 8 w 16"/>
                  <a:gd name="T5" fmla="*/ 28 h 28"/>
                  <a:gd name="T6" fmla="*/ 16 w 16"/>
                  <a:gd name="T7" fmla="*/ 20 h 28"/>
                  <a:gd name="T8" fmla="*/ 16 w 16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8">
                    <a:moveTo>
                      <a:pt x="0" y="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4"/>
                      <a:pt x="4" y="28"/>
                      <a:pt x="8" y="28"/>
                    </a:cubicBezTo>
                    <a:cubicBezTo>
                      <a:pt x="12" y="28"/>
                      <a:pt x="16" y="24"/>
                      <a:pt x="16" y="20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9" name="Line 115">
                <a:extLst>
                  <a:ext uri="{FF2B5EF4-FFF2-40B4-BE49-F238E27FC236}">
                    <a16:creationId xmlns="" xmlns:a16="http://schemas.microsoft.com/office/drawing/2014/main" id="{7606A829-CD8C-4E42-ABD5-B23D35E40E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141913" y="3632201"/>
                <a:ext cx="0" cy="60325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0" name="Freeform 116">
                <a:extLst>
                  <a:ext uri="{FF2B5EF4-FFF2-40B4-BE49-F238E27FC236}">
                    <a16:creationId xmlns="" xmlns:a16="http://schemas.microsoft.com/office/drawing/2014/main" id="{0DA8AC0E-AAA0-4E9B-87E7-7AEE0D136B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1263" y="3684589"/>
                <a:ext cx="60325" cy="277813"/>
              </a:xfrm>
              <a:custGeom>
                <a:avLst/>
                <a:gdLst>
                  <a:gd name="T0" fmla="*/ 0 w 16"/>
                  <a:gd name="T1" fmla="*/ 0 h 74"/>
                  <a:gd name="T2" fmla="*/ 0 w 16"/>
                  <a:gd name="T3" fmla="*/ 66 h 74"/>
                  <a:gd name="T4" fmla="*/ 8 w 16"/>
                  <a:gd name="T5" fmla="*/ 74 h 74"/>
                  <a:gd name="T6" fmla="*/ 16 w 16"/>
                  <a:gd name="T7" fmla="*/ 66 h 74"/>
                  <a:gd name="T8" fmla="*/ 16 w 16"/>
                  <a:gd name="T9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74">
                    <a:moveTo>
                      <a:pt x="0" y="0"/>
                    </a:moveTo>
                    <a:cubicBezTo>
                      <a:pt x="0" y="66"/>
                      <a:pt x="0" y="66"/>
                      <a:pt x="0" y="66"/>
                    </a:cubicBezTo>
                    <a:cubicBezTo>
                      <a:pt x="0" y="70"/>
                      <a:pt x="4" y="74"/>
                      <a:pt x="8" y="74"/>
                    </a:cubicBezTo>
                    <a:cubicBezTo>
                      <a:pt x="12" y="74"/>
                      <a:pt x="16" y="70"/>
                      <a:pt x="16" y="66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1" name="Freeform 117">
                <a:extLst>
                  <a:ext uri="{FF2B5EF4-FFF2-40B4-BE49-F238E27FC236}">
                    <a16:creationId xmlns="" xmlns:a16="http://schemas.microsoft.com/office/drawing/2014/main" id="{76839AA9-B82E-43E4-83C5-5F2A4CE93C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1263" y="3616326"/>
                <a:ext cx="60325" cy="106363"/>
              </a:xfrm>
              <a:custGeom>
                <a:avLst/>
                <a:gdLst>
                  <a:gd name="T0" fmla="*/ 0 w 16"/>
                  <a:gd name="T1" fmla="*/ 0 h 28"/>
                  <a:gd name="T2" fmla="*/ 0 w 16"/>
                  <a:gd name="T3" fmla="*/ 20 h 28"/>
                  <a:gd name="T4" fmla="*/ 8 w 16"/>
                  <a:gd name="T5" fmla="*/ 28 h 28"/>
                  <a:gd name="T6" fmla="*/ 16 w 16"/>
                  <a:gd name="T7" fmla="*/ 20 h 28"/>
                  <a:gd name="T8" fmla="*/ 16 w 16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8">
                    <a:moveTo>
                      <a:pt x="0" y="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4"/>
                      <a:pt x="4" y="28"/>
                      <a:pt x="8" y="28"/>
                    </a:cubicBezTo>
                    <a:cubicBezTo>
                      <a:pt x="12" y="28"/>
                      <a:pt x="16" y="24"/>
                      <a:pt x="16" y="20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2" name="Line 118">
                <a:extLst>
                  <a:ext uri="{FF2B5EF4-FFF2-40B4-BE49-F238E27FC236}">
                    <a16:creationId xmlns="" xmlns:a16="http://schemas.microsoft.com/office/drawing/2014/main" id="{3C9D9D9F-85FB-479C-B1C6-98FA7BFDFC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51426" y="3632201"/>
                <a:ext cx="0" cy="60325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3" name="Freeform 119">
                <a:extLst>
                  <a:ext uri="{FF2B5EF4-FFF2-40B4-BE49-F238E27FC236}">
                    <a16:creationId xmlns="" xmlns:a16="http://schemas.microsoft.com/office/drawing/2014/main" id="{3A715018-0406-432E-A46E-96E4CB89CB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2363" y="3684589"/>
                <a:ext cx="58738" cy="277813"/>
              </a:xfrm>
              <a:custGeom>
                <a:avLst/>
                <a:gdLst>
                  <a:gd name="T0" fmla="*/ 0 w 16"/>
                  <a:gd name="T1" fmla="*/ 0 h 74"/>
                  <a:gd name="T2" fmla="*/ 0 w 16"/>
                  <a:gd name="T3" fmla="*/ 66 h 74"/>
                  <a:gd name="T4" fmla="*/ 8 w 16"/>
                  <a:gd name="T5" fmla="*/ 74 h 74"/>
                  <a:gd name="T6" fmla="*/ 16 w 16"/>
                  <a:gd name="T7" fmla="*/ 66 h 74"/>
                  <a:gd name="T8" fmla="*/ 16 w 16"/>
                  <a:gd name="T9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74">
                    <a:moveTo>
                      <a:pt x="0" y="0"/>
                    </a:moveTo>
                    <a:cubicBezTo>
                      <a:pt x="0" y="66"/>
                      <a:pt x="0" y="66"/>
                      <a:pt x="0" y="66"/>
                    </a:cubicBezTo>
                    <a:cubicBezTo>
                      <a:pt x="0" y="70"/>
                      <a:pt x="4" y="74"/>
                      <a:pt x="8" y="74"/>
                    </a:cubicBezTo>
                    <a:cubicBezTo>
                      <a:pt x="12" y="74"/>
                      <a:pt x="16" y="70"/>
                      <a:pt x="16" y="66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4" name="Freeform 120">
                <a:extLst>
                  <a:ext uri="{FF2B5EF4-FFF2-40B4-BE49-F238E27FC236}">
                    <a16:creationId xmlns="" xmlns:a16="http://schemas.microsoft.com/office/drawing/2014/main" id="{6D82FF6C-225A-4207-BBDF-6A422AD39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2363" y="3616326"/>
                <a:ext cx="58738" cy="106363"/>
              </a:xfrm>
              <a:custGeom>
                <a:avLst/>
                <a:gdLst>
                  <a:gd name="T0" fmla="*/ 0 w 16"/>
                  <a:gd name="T1" fmla="*/ 0 h 28"/>
                  <a:gd name="T2" fmla="*/ 0 w 16"/>
                  <a:gd name="T3" fmla="*/ 20 h 28"/>
                  <a:gd name="T4" fmla="*/ 8 w 16"/>
                  <a:gd name="T5" fmla="*/ 28 h 28"/>
                  <a:gd name="T6" fmla="*/ 16 w 16"/>
                  <a:gd name="T7" fmla="*/ 20 h 28"/>
                  <a:gd name="T8" fmla="*/ 16 w 16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8">
                    <a:moveTo>
                      <a:pt x="0" y="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4"/>
                      <a:pt x="4" y="28"/>
                      <a:pt x="8" y="28"/>
                    </a:cubicBezTo>
                    <a:cubicBezTo>
                      <a:pt x="12" y="28"/>
                      <a:pt x="16" y="24"/>
                      <a:pt x="16" y="20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5" name="Line 121">
                <a:extLst>
                  <a:ext uri="{FF2B5EF4-FFF2-40B4-BE49-F238E27FC236}">
                    <a16:creationId xmlns="" xmlns:a16="http://schemas.microsoft.com/office/drawing/2014/main" id="{E4F7BEFF-0956-4434-B786-993144AAFC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960938" y="3632201"/>
                <a:ext cx="0" cy="60325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6" name="Freeform 122">
                <a:extLst>
                  <a:ext uri="{FF2B5EF4-FFF2-40B4-BE49-F238E27FC236}">
                    <a16:creationId xmlns="" xmlns:a16="http://schemas.microsoft.com/office/drawing/2014/main" id="{C608E1D4-8E75-42A5-87FB-4E3DCC2036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1876" y="3684589"/>
                <a:ext cx="60325" cy="277813"/>
              </a:xfrm>
              <a:custGeom>
                <a:avLst/>
                <a:gdLst>
                  <a:gd name="T0" fmla="*/ 0 w 16"/>
                  <a:gd name="T1" fmla="*/ 0 h 74"/>
                  <a:gd name="T2" fmla="*/ 0 w 16"/>
                  <a:gd name="T3" fmla="*/ 66 h 74"/>
                  <a:gd name="T4" fmla="*/ 8 w 16"/>
                  <a:gd name="T5" fmla="*/ 74 h 74"/>
                  <a:gd name="T6" fmla="*/ 16 w 16"/>
                  <a:gd name="T7" fmla="*/ 66 h 74"/>
                  <a:gd name="T8" fmla="*/ 16 w 16"/>
                  <a:gd name="T9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74">
                    <a:moveTo>
                      <a:pt x="0" y="0"/>
                    </a:moveTo>
                    <a:cubicBezTo>
                      <a:pt x="0" y="66"/>
                      <a:pt x="0" y="66"/>
                      <a:pt x="0" y="66"/>
                    </a:cubicBezTo>
                    <a:cubicBezTo>
                      <a:pt x="0" y="70"/>
                      <a:pt x="4" y="74"/>
                      <a:pt x="8" y="74"/>
                    </a:cubicBezTo>
                    <a:cubicBezTo>
                      <a:pt x="12" y="74"/>
                      <a:pt x="16" y="70"/>
                      <a:pt x="16" y="66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7" name="Freeform 123">
                <a:extLst>
                  <a:ext uri="{FF2B5EF4-FFF2-40B4-BE49-F238E27FC236}">
                    <a16:creationId xmlns="" xmlns:a16="http://schemas.microsoft.com/office/drawing/2014/main" id="{CA29663A-AC14-4115-B5F8-0D8814CB1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1876" y="3616326"/>
                <a:ext cx="60325" cy="106363"/>
              </a:xfrm>
              <a:custGeom>
                <a:avLst/>
                <a:gdLst>
                  <a:gd name="T0" fmla="*/ 0 w 16"/>
                  <a:gd name="T1" fmla="*/ 0 h 28"/>
                  <a:gd name="T2" fmla="*/ 0 w 16"/>
                  <a:gd name="T3" fmla="*/ 20 h 28"/>
                  <a:gd name="T4" fmla="*/ 8 w 16"/>
                  <a:gd name="T5" fmla="*/ 28 h 28"/>
                  <a:gd name="T6" fmla="*/ 16 w 16"/>
                  <a:gd name="T7" fmla="*/ 20 h 28"/>
                  <a:gd name="T8" fmla="*/ 16 w 16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8">
                    <a:moveTo>
                      <a:pt x="0" y="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4"/>
                      <a:pt x="4" y="28"/>
                      <a:pt x="8" y="28"/>
                    </a:cubicBezTo>
                    <a:cubicBezTo>
                      <a:pt x="12" y="28"/>
                      <a:pt x="16" y="24"/>
                      <a:pt x="16" y="20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8" name="Line 124">
                <a:extLst>
                  <a:ext uri="{FF2B5EF4-FFF2-40B4-BE49-F238E27FC236}">
                    <a16:creationId xmlns="" xmlns:a16="http://schemas.microsoft.com/office/drawing/2014/main" id="{5744857A-1F41-44C2-9255-356633075B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872038" y="3632201"/>
                <a:ext cx="0" cy="60325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9" name="Line 125">
                <a:extLst>
                  <a:ext uri="{FF2B5EF4-FFF2-40B4-BE49-F238E27FC236}">
                    <a16:creationId xmlns="" xmlns:a16="http://schemas.microsoft.com/office/drawing/2014/main" id="{3D335774-5AF4-4C54-933D-B16F70DB2A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021263" y="3887789"/>
                <a:ext cx="60325" cy="0"/>
              </a:xfrm>
              <a:prstGeom prst="line">
                <a:avLst/>
              </a:pr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0" name="Line 126">
                <a:extLst>
                  <a:ext uri="{FF2B5EF4-FFF2-40B4-BE49-F238E27FC236}">
                    <a16:creationId xmlns="" xmlns:a16="http://schemas.microsoft.com/office/drawing/2014/main" id="{7A8D22E9-FC51-404E-ACDA-0463C79A61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021263" y="3857626"/>
                <a:ext cx="60325" cy="0"/>
              </a:xfrm>
              <a:prstGeom prst="line">
                <a:avLst/>
              </a:pr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1" name="Line 127">
                <a:extLst>
                  <a:ext uri="{FF2B5EF4-FFF2-40B4-BE49-F238E27FC236}">
                    <a16:creationId xmlns="" xmlns:a16="http://schemas.microsoft.com/office/drawing/2014/main" id="{DB65A0E8-5648-4436-BEAC-BD700454D3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111751" y="3887789"/>
                <a:ext cx="60325" cy="0"/>
              </a:xfrm>
              <a:prstGeom prst="line">
                <a:avLst/>
              </a:pr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2" name="Line 128">
                <a:extLst>
                  <a:ext uri="{FF2B5EF4-FFF2-40B4-BE49-F238E27FC236}">
                    <a16:creationId xmlns="" xmlns:a16="http://schemas.microsoft.com/office/drawing/2014/main" id="{7A770FDF-F711-481D-8D39-159479FC79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111751" y="3857626"/>
                <a:ext cx="60325" cy="0"/>
              </a:xfrm>
              <a:prstGeom prst="line">
                <a:avLst/>
              </a:pr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3" name="Line 129">
                <a:extLst>
                  <a:ext uri="{FF2B5EF4-FFF2-40B4-BE49-F238E27FC236}">
                    <a16:creationId xmlns="" xmlns:a16="http://schemas.microsoft.com/office/drawing/2014/main" id="{36439C37-F563-44B8-B9E5-BEB14E150F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932363" y="3887789"/>
                <a:ext cx="58738" cy="0"/>
              </a:xfrm>
              <a:prstGeom prst="line">
                <a:avLst/>
              </a:pr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4" name="Line 130">
                <a:extLst>
                  <a:ext uri="{FF2B5EF4-FFF2-40B4-BE49-F238E27FC236}">
                    <a16:creationId xmlns="" xmlns:a16="http://schemas.microsoft.com/office/drawing/2014/main" id="{BC463A32-4ADB-4394-9A63-E6EB3D1924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932363" y="3857626"/>
                <a:ext cx="58738" cy="0"/>
              </a:xfrm>
              <a:prstGeom prst="line">
                <a:avLst/>
              </a:pr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5" name="Line 131">
                <a:extLst>
                  <a:ext uri="{FF2B5EF4-FFF2-40B4-BE49-F238E27FC236}">
                    <a16:creationId xmlns="" xmlns:a16="http://schemas.microsoft.com/office/drawing/2014/main" id="{19C2B8B0-8FD2-4C0C-835E-4339721650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841876" y="3887789"/>
                <a:ext cx="60325" cy="0"/>
              </a:xfrm>
              <a:prstGeom prst="line">
                <a:avLst/>
              </a:pr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6" name="Line 132">
                <a:extLst>
                  <a:ext uri="{FF2B5EF4-FFF2-40B4-BE49-F238E27FC236}">
                    <a16:creationId xmlns="" xmlns:a16="http://schemas.microsoft.com/office/drawing/2014/main" id="{63CA59A2-9BCF-47DA-AF11-7794320614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841876" y="3857626"/>
                <a:ext cx="60325" cy="0"/>
              </a:xfrm>
              <a:prstGeom prst="line">
                <a:avLst/>
              </a:pr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="" xmlns:a16="http://schemas.microsoft.com/office/drawing/2014/main" id="{AE12B48A-4777-445B-AD3B-7DD64A8CE9CB}"/>
                </a:ext>
              </a:extLst>
            </p:cNvPr>
            <p:cNvGrpSpPr/>
            <p:nvPr/>
          </p:nvGrpSpPr>
          <p:grpSpPr>
            <a:xfrm>
              <a:off x="130793" y="3729683"/>
              <a:ext cx="530016" cy="555497"/>
              <a:chOff x="5562601" y="3616326"/>
              <a:chExt cx="330200" cy="346075"/>
            </a:xfrm>
          </p:grpSpPr>
          <p:sp>
            <p:nvSpPr>
              <p:cNvPr id="273" name="Freeform 133">
                <a:extLst>
                  <a:ext uri="{FF2B5EF4-FFF2-40B4-BE49-F238E27FC236}">
                    <a16:creationId xmlns="" xmlns:a16="http://schemas.microsoft.com/office/drawing/2014/main" id="{414AE1EC-2F59-4900-AC28-4F1B7011B2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2601" y="3616326"/>
                <a:ext cx="90488" cy="106363"/>
              </a:xfrm>
              <a:custGeom>
                <a:avLst/>
                <a:gdLst>
                  <a:gd name="T0" fmla="*/ 0 w 24"/>
                  <a:gd name="T1" fmla="*/ 0 h 28"/>
                  <a:gd name="T2" fmla="*/ 0 w 24"/>
                  <a:gd name="T3" fmla="*/ 20 h 28"/>
                  <a:gd name="T4" fmla="*/ 8 w 24"/>
                  <a:gd name="T5" fmla="*/ 28 h 28"/>
                  <a:gd name="T6" fmla="*/ 16 w 24"/>
                  <a:gd name="T7" fmla="*/ 28 h 28"/>
                  <a:gd name="T8" fmla="*/ 24 w 24"/>
                  <a:gd name="T9" fmla="*/ 20 h 28"/>
                  <a:gd name="T10" fmla="*/ 24 w 24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28">
                    <a:moveTo>
                      <a:pt x="0" y="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4"/>
                      <a:pt x="4" y="28"/>
                      <a:pt x="8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4" y="24"/>
                      <a:pt x="24" y="20"/>
                    </a:cubicBezTo>
                    <a:cubicBezTo>
                      <a:pt x="24" y="0"/>
                      <a:pt x="24" y="0"/>
                      <a:pt x="24" y="0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4" name="Freeform 134">
                <a:extLst>
                  <a:ext uri="{FF2B5EF4-FFF2-40B4-BE49-F238E27FC236}">
                    <a16:creationId xmlns="" xmlns:a16="http://schemas.microsoft.com/office/drawing/2014/main" id="{A16189DB-319B-4DF5-B31E-99F84B388D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2601" y="3670301"/>
                <a:ext cx="90488" cy="292100"/>
              </a:xfrm>
              <a:custGeom>
                <a:avLst/>
                <a:gdLst>
                  <a:gd name="T0" fmla="*/ 0 w 24"/>
                  <a:gd name="T1" fmla="*/ 0 h 78"/>
                  <a:gd name="T2" fmla="*/ 0 w 24"/>
                  <a:gd name="T3" fmla="*/ 72 h 78"/>
                  <a:gd name="T4" fmla="*/ 8 w 24"/>
                  <a:gd name="T5" fmla="*/ 78 h 78"/>
                  <a:gd name="T6" fmla="*/ 16 w 24"/>
                  <a:gd name="T7" fmla="*/ 78 h 78"/>
                  <a:gd name="T8" fmla="*/ 24 w 24"/>
                  <a:gd name="T9" fmla="*/ 72 h 78"/>
                  <a:gd name="T10" fmla="*/ 24 w 24"/>
                  <a:gd name="T11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78">
                    <a:moveTo>
                      <a:pt x="0" y="0"/>
                    </a:moveTo>
                    <a:cubicBezTo>
                      <a:pt x="0" y="72"/>
                      <a:pt x="0" y="72"/>
                      <a:pt x="0" y="72"/>
                    </a:cubicBezTo>
                    <a:cubicBezTo>
                      <a:pt x="0" y="76"/>
                      <a:pt x="4" y="78"/>
                      <a:pt x="8" y="78"/>
                    </a:cubicBezTo>
                    <a:cubicBezTo>
                      <a:pt x="16" y="78"/>
                      <a:pt x="16" y="78"/>
                      <a:pt x="16" y="78"/>
                    </a:cubicBezTo>
                    <a:cubicBezTo>
                      <a:pt x="20" y="78"/>
                      <a:pt x="24" y="76"/>
                      <a:pt x="24" y="72"/>
                    </a:cubicBezTo>
                    <a:cubicBezTo>
                      <a:pt x="24" y="0"/>
                      <a:pt x="24" y="0"/>
                      <a:pt x="24" y="0"/>
                    </a:cubicBezTo>
                  </a:path>
                </a:pathLst>
              </a:cu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5" name="Freeform 135">
                <a:extLst>
                  <a:ext uri="{FF2B5EF4-FFF2-40B4-BE49-F238E27FC236}">
                    <a16:creationId xmlns="" xmlns:a16="http://schemas.microsoft.com/office/drawing/2014/main" id="{B6BE5EA6-06B3-4B6A-98D8-28E09086B2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3251" y="3616326"/>
                <a:ext cx="90488" cy="106363"/>
              </a:xfrm>
              <a:custGeom>
                <a:avLst/>
                <a:gdLst>
                  <a:gd name="T0" fmla="*/ 0 w 24"/>
                  <a:gd name="T1" fmla="*/ 0 h 28"/>
                  <a:gd name="T2" fmla="*/ 0 w 24"/>
                  <a:gd name="T3" fmla="*/ 20 h 28"/>
                  <a:gd name="T4" fmla="*/ 8 w 24"/>
                  <a:gd name="T5" fmla="*/ 28 h 28"/>
                  <a:gd name="T6" fmla="*/ 16 w 24"/>
                  <a:gd name="T7" fmla="*/ 28 h 28"/>
                  <a:gd name="T8" fmla="*/ 24 w 24"/>
                  <a:gd name="T9" fmla="*/ 20 h 28"/>
                  <a:gd name="T10" fmla="*/ 24 w 24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28">
                    <a:moveTo>
                      <a:pt x="0" y="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4"/>
                      <a:pt x="4" y="28"/>
                      <a:pt x="8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4" y="24"/>
                      <a:pt x="24" y="20"/>
                    </a:cubicBezTo>
                    <a:cubicBezTo>
                      <a:pt x="24" y="0"/>
                      <a:pt x="24" y="0"/>
                      <a:pt x="24" y="0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6" name="Freeform 136">
                <a:extLst>
                  <a:ext uri="{FF2B5EF4-FFF2-40B4-BE49-F238E27FC236}">
                    <a16:creationId xmlns="" xmlns:a16="http://schemas.microsoft.com/office/drawing/2014/main" id="{BFCAB7EB-33BC-4D13-9CE4-89998F2E6A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3251" y="3670301"/>
                <a:ext cx="90488" cy="292100"/>
              </a:xfrm>
              <a:custGeom>
                <a:avLst/>
                <a:gdLst>
                  <a:gd name="T0" fmla="*/ 0 w 24"/>
                  <a:gd name="T1" fmla="*/ 0 h 78"/>
                  <a:gd name="T2" fmla="*/ 0 w 24"/>
                  <a:gd name="T3" fmla="*/ 72 h 78"/>
                  <a:gd name="T4" fmla="*/ 8 w 24"/>
                  <a:gd name="T5" fmla="*/ 78 h 78"/>
                  <a:gd name="T6" fmla="*/ 16 w 24"/>
                  <a:gd name="T7" fmla="*/ 78 h 78"/>
                  <a:gd name="T8" fmla="*/ 24 w 24"/>
                  <a:gd name="T9" fmla="*/ 72 h 78"/>
                  <a:gd name="T10" fmla="*/ 24 w 24"/>
                  <a:gd name="T11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78">
                    <a:moveTo>
                      <a:pt x="0" y="0"/>
                    </a:moveTo>
                    <a:cubicBezTo>
                      <a:pt x="0" y="72"/>
                      <a:pt x="0" y="72"/>
                      <a:pt x="0" y="72"/>
                    </a:cubicBezTo>
                    <a:cubicBezTo>
                      <a:pt x="0" y="76"/>
                      <a:pt x="4" y="78"/>
                      <a:pt x="8" y="78"/>
                    </a:cubicBezTo>
                    <a:cubicBezTo>
                      <a:pt x="16" y="78"/>
                      <a:pt x="16" y="78"/>
                      <a:pt x="16" y="78"/>
                    </a:cubicBezTo>
                    <a:cubicBezTo>
                      <a:pt x="20" y="78"/>
                      <a:pt x="24" y="76"/>
                      <a:pt x="24" y="72"/>
                    </a:cubicBezTo>
                    <a:cubicBezTo>
                      <a:pt x="24" y="0"/>
                      <a:pt x="24" y="0"/>
                      <a:pt x="24" y="0"/>
                    </a:cubicBezTo>
                  </a:path>
                </a:pathLst>
              </a:cu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7" name="Freeform 137">
                <a:extLst>
                  <a:ext uri="{FF2B5EF4-FFF2-40B4-BE49-F238E27FC236}">
                    <a16:creationId xmlns="" xmlns:a16="http://schemas.microsoft.com/office/drawing/2014/main" id="{B701DEE9-E1CC-4B4C-A62E-2500F5C841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3901" y="3616326"/>
                <a:ext cx="88900" cy="106363"/>
              </a:xfrm>
              <a:custGeom>
                <a:avLst/>
                <a:gdLst>
                  <a:gd name="T0" fmla="*/ 0 w 24"/>
                  <a:gd name="T1" fmla="*/ 0 h 28"/>
                  <a:gd name="T2" fmla="*/ 0 w 24"/>
                  <a:gd name="T3" fmla="*/ 20 h 28"/>
                  <a:gd name="T4" fmla="*/ 8 w 24"/>
                  <a:gd name="T5" fmla="*/ 28 h 28"/>
                  <a:gd name="T6" fmla="*/ 16 w 24"/>
                  <a:gd name="T7" fmla="*/ 28 h 28"/>
                  <a:gd name="T8" fmla="*/ 24 w 24"/>
                  <a:gd name="T9" fmla="*/ 20 h 28"/>
                  <a:gd name="T10" fmla="*/ 24 w 24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28">
                    <a:moveTo>
                      <a:pt x="0" y="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4"/>
                      <a:pt x="4" y="28"/>
                      <a:pt x="8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4" y="24"/>
                      <a:pt x="24" y="20"/>
                    </a:cubicBezTo>
                    <a:cubicBezTo>
                      <a:pt x="24" y="0"/>
                      <a:pt x="24" y="0"/>
                      <a:pt x="24" y="0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8" name="Freeform 138">
                <a:extLst>
                  <a:ext uri="{FF2B5EF4-FFF2-40B4-BE49-F238E27FC236}">
                    <a16:creationId xmlns="" xmlns:a16="http://schemas.microsoft.com/office/drawing/2014/main" id="{00FC3622-A87E-4F24-9FDA-D86C4548F7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3901" y="3670301"/>
                <a:ext cx="88900" cy="292100"/>
              </a:xfrm>
              <a:custGeom>
                <a:avLst/>
                <a:gdLst>
                  <a:gd name="T0" fmla="*/ 0 w 24"/>
                  <a:gd name="T1" fmla="*/ 0 h 78"/>
                  <a:gd name="T2" fmla="*/ 0 w 24"/>
                  <a:gd name="T3" fmla="*/ 72 h 78"/>
                  <a:gd name="T4" fmla="*/ 8 w 24"/>
                  <a:gd name="T5" fmla="*/ 78 h 78"/>
                  <a:gd name="T6" fmla="*/ 16 w 24"/>
                  <a:gd name="T7" fmla="*/ 78 h 78"/>
                  <a:gd name="T8" fmla="*/ 24 w 24"/>
                  <a:gd name="T9" fmla="*/ 72 h 78"/>
                  <a:gd name="T10" fmla="*/ 24 w 24"/>
                  <a:gd name="T11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78">
                    <a:moveTo>
                      <a:pt x="0" y="0"/>
                    </a:moveTo>
                    <a:cubicBezTo>
                      <a:pt x="0" y="72"/>
                      <a:pt x="0" y="72"/>
                      <a:pt x="0" y="72"/>
                    </a:cubicBezTo>
                    <a:cubicBezTo>
                      <a:pt x="0" y="76"/>
                      <a:pt x="4" y="78"/>
                      <a:pt x="8" y="78"/>
                    </a:cubicBezTo>
                    <a:cubicBezTo>
                      <a:pt x="16" y="78"/>
                      <a:pt x="16" y="78"/>
                      <a:pt x="16" y="78"/>
                    </a:cubicBezTo>
                    <a:cubicBezTo>
                      <a:pt x="20" y="78"/>
                      <a:pt x="24" y="76"/>
                      <a:pt x="24" y="72"/>
                    </a:cubicBezTo>
                    <a:cubicBezTo>
                      <a:pt x="24" y="0"/>
                      <a:pt x="24" y="0"/>
                      <a:pt x="24" y="0"/>
                    </a:cubicBezTo>
                  </a:path>
                </a:pathLst>
              </a:cu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9" name="Line 139">
                <a:extLst>
                  <a:ext uri="{FF2B5EF4-FFF2-40B4-BE49-F238E27FC236}">
                    <a16:creationId xmlns="" xmlns:a16="http://schemas.microsoft.com/office/drawing/2014/main" id="{1D925BD6-1FD8-4966-8A21-5A8B7F9F83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62601" y="3903664"/>
                <a:ext cx="90488" cy="0"/>
              </a:xfrm>
              <a:prstGeom prst="line">
                <a:avLst/>
              </a:pr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0" name="Line 140">
                <a:extLst>
                  <a:ext uri="{FF2B5EF4-FFF2-40B4-BE49-F238E27FC236}">
                    <a16:creationId xmlns="" xmlns:a16="http://schemas.microsoft.com/office/drawing/2014/main" id="{2691CFBA-A294-42AE-867E-FA6562CACE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62601" y="3873501"/>
                <a:ext cx="90488" cy="0"/>
              </a:xfrm>
              <a:prstGeom prst="line">
                <a:avLst/>
              </a:pr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1" name="Line 141">
                <a:extLst>
                  <a:ext uri="{FF2B5EF4-FFF2-40B4-BE49-F238E27FC236}">
                    <a16:creationId xmlns="" xmlns:a16="http://schemas.microsoft.com/office/drawing/2014/main" id="{30424A10-2075-4531-8AAC-F30E75ED46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683251" y="3903664"/>
                <a:ext cx="90488" cy="0"/>
              </a:xfrm>
              <a:prstGeom prst="line">
                <a:avLst/>
              </a:pr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2" name="Line 142">
                <a:extLst>
                  <a:ext uri="{FF2B5EF4-FFF2-40B4-BE49-F238E27FC236}">
                    <a16:creationId xmlns="" xmlns:a16="http://schemas.microsoft.com/office/drawing/2014/main" id="{237E58D8-0FB4-4029-89A5-01AB88BB11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683251" y="3873501"/>
                <a:ext cx="90488" cy="0"/>
              </a:xfrm>
              <a:prstGeom prst="line">
                <a:avLst/>
              </a:pr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3" name="Line 143">
                <a:extLst>
                  <a:ext uri="{FF2B5EF4-FFF2-40B4-BE49-F238E27FC236}">
                    <a16:creationId xmlns="" xmlns:a16="http://schemas.microsoft.com/office/drawing/2014/main" id="{94A6CC4A-25FB-4562-9604-440BFCDB30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803901" y="3903664"/>
                <a:ext cx="88900" cy="0"/>
              </a:xfrm>
              <a:prstGeom prst="line">
                <a:avLst/>
              </a:pr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4" name="Line 144">
                <a:extLst>
                  <a:ext uri="{FF2B5EF4-FFF2-40B4-BE49-F238E27FC236}">
                    <a16:creationId xmlns="" xmlns:a16="http://schemas.microsoft.com/office/drawing/2014/main" id="{1388007F-612F-403D-A1EC-EB7A21953F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803901" y="3873501"/>
                <a:ext cx="88900" cy="0"/>
              </a:xfrm>
              <a:prstGeom prst="line">
                <a:avLst/>
              </a:pr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5" name="Line 145">
                <a:extLst>
                  <a:ext uri="{FF2B5EF4-FFF2-40B4-BE49-F238E27FC236}">
                    <a16:creationId xmlns="" xmlns:a16="http://schemas.microsoft.com/office/drawing/2014/main" id="{67C56D8D-9A1A-4B23-ACFA-294CB19B05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62601" y="3813176"/>
                <a:ext cx="90488" cy="0"/>
              </a:xfrm>
              <a:prstGeom prst="line">
                <a:avLst/>
              </a:pr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6" name="Line 146">
                <a:extLst>
                  <a:ext uri="{FF2B5EF4-FFF2-40B4-BE49-F238E27FC236}">
                    <a16:creationId xmlns="" xmlns:a16="http://schemas.microsoft.com/office/drawing/2014/main" id="{0D31EFD4-9AE2-448F-A99D-4908529468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62601" y="3783014"/>
                <a:ext cx="90488" cy="0"/>
              </a:xfrm>
              <a:prstGeom prst="line">
                <a:avLst/>
              </a:pr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7" name="Line 147">
                <a:extLst>
                  <a:ext uri="{FF2B5EF4-FFF2-40B4-BE49-F238E27FC236}">
                    <a16:creationId xmlns="" xmlns:a16="http://schemas.microsoft.com/office/drawing/2014/main" id="{725A7740-D9B7-4017-A8F8-EB71D61586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683251" y="3813176"/>
                <a:ext cx="90488" cy="0"/>
              </a:xfrm>
              <a:prstGeom prst="line">
                <a:avLst/>
              </a:pr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8" name="Line 148">
                <a:extLst>
                  <a:ext uri="{FF2B5EF4-FFF2-40B4-BE49-F238E27FC236}">
                    <a16:creationId xmlns="" xmlns:a16="http://schemas.microsoft.com/office/drawing/2014/main" id="{C3ADB395-DB5B-4AC1-83C1-1085475E5B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683251" y="3783014"/>
                <a:ext cx="90488" cy="0"/>
              </a:xfrm>
              <a:prstGeom prst="line">
                <a:avLst/>
              </a:pr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9" name="Line 149">
                <a:extLst>
                  <a:ext uri="{FF2B5EF4-FFF2-40B4-BE49-F238E27FC236}">
                    <a16:creationId xmlns="" xmlns:a16="http://schemas.microsoft.com/office/drawing/2014/main" id="{A09AA97D-AA23-404F-A36F-E3A458BEE9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803901" y="3813176"/>
                <a:ext cx="88900" cy="0"/>
              </a:xfrm>
              <a:prstGeom prst="line">
                <a:avLst/>
              </a:pr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0" name="Line 150">
                <a:extLst>
                  <a:ext uri="{FF2B5EF4-FFF2-40B4-BE49-F238E27FC236}">
                    <a16:creationId xmlns="" xmlns:a16="http://schemas.microsoft.com/office/drawing/2014/main" id="{A4C8642C-89C6-4067-926A-5AEEA8E88B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803901" y="3783014"/>
                <a:ext cx="88900" cy="0"/>
              </a:xfrm>
              <a:prstGeom prst="line">
                <a:avLst/>
              </a:pr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1" name="Line 151">
                <a:extLst>
                  <a:ext uri="{FF2B5EF4-FFF2-40B4-BE49-F238E27FC236}">
                    <a16:creationId xmlns="" xmlns:a16="http://schemas.microsoft.com/office/drawing/2014/main" id="{10983CFC-16FF-471A-B5FD-DD2851DEA3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92763" y="3632201"/>
                <a:ext cx="0" cy="60325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2" name="Line 152">
                <a:extLst>
                  <a:ext uri="{FF2B5EF4-FFF2-40B4-BE49-F238E27FC236}">
                    <a16:creationId xmlns="" xmlns:a16="http://schemas.microsoft.com/office/drawing/2014/main" id="{53F54A30-788C-4BA2-B0D0-D53ED4BE9B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22926" y="3632201"/>
                <a:ext cx="0" cy="60325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3" name="Line 153">
                <a:extLst>
                  <a:ext uri="{FF2B5EF4-FFF2-40B4-BE49-F238E27FC236}">
                    <a16:creationId xmlns="" xmlns:a16="http://schemas.microsoft.com/office/drawing/2014/main" id="{2DD426A4-4287-4D11-A026-09CFA1D830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713413" y="3632201"/>
                <a:ext cx="0" cy="60325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4" name="Line 154">
                <a:extLst>
                  <a:ext uri="{FF2B5EF4-FFF2-40B4-BE49-F238E27FC236}">
                    <a16:creationId xmlns="" xmlns:a16="http://schemas.microsoft.com/office/drawing/2014/main" id="{CD2DA549-24B1-45A4-9BBC-19318045A3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743576" y="3632201"/>
                <a:ext cx="0" cy="60325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5" name="Line 155">
                <a:extLst>
                  <a:ext uri="{FF2B5EF4-FFF2-40B4-BE49-F238E27FC236}">
                    <a16:creationId xmlns="" xmlns:a16="http://schemas.microsoft.com/office/drawing/2014/main" id="{B5E127F5-64D8-4FB6-9491-B52000C3AF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832476" y="3632201"/>
                <a:ext cx="0" cy="60325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6" name="Line 156">
                <a:extLst>
                  <a:ext uri="{FF2B5EF4-FFF2-40B4-BE49-F238E27FC236}">
                    <a16:creationId xmlns="" xmlns:a16="http://schemas.microsoft.com/office/drawing/2014/main" id="{C43BB809-39B3-4013-A9FE-B2E1105A0F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862638" y="3632201"/>
                <a:ext cx="0" cy="60325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="" xmlns:a16="http://schemas.microsoft.com/office/drawing/2014/main" id="{13902996-AB46-4BB8-8770-4450863B537A}"/>
                </a:ext>
              </a:extLst>
            </p:cNvPr>
            <p:cNvGrpSpPr/>
            <p:nvPr/>
          </p:nvGrpSpPr>
          <p:grpSpPr>
            <a:xfrm>
              <a:off x="227623" y="2572821"/>
              <a:ext cx="361838" cy="555499"/>
              <a:chOff x="5622926" y="2895601"/>
              <a:chExt cx="225425" cy="346076"/>
            </a:xfrm>
          </p:grpSpPr>
          <p:sp>
            <p:nvSpPr>
              <p:cNvPr id="267" name="Freeform 157">
                <a:extLst>
                  <a:ext uri="{FF2B5EF4-FFF2-40B4-BE49-F238E27FC236}">
                    <a16:creationId xmlns="" xmlns:a16="http://schemas.microsoft.com/office/drawing/2014/main" id="{099D71AC-174C-4598-936D-0DD21536E0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2926" y="2932114"/>
                <a:ext cx="74613" cy="233363"/>
              </a:xfrm>
              <a:custGeom>
                <a:avLst/>
                <a:gdLst>
                  <a:gd name="T0" fmla="*/ 20 w 20"/>
                  <a:gd name="T1" fmla="*/ 62 h 62"/>
                  <a:gd name="T2" fmla="*/ 8 w 20"/>
                  <a:gd name="T3" fmla="*/ 62 h 62"/>
                  <a:gd name="T4" fmla="*/ 0 w 20"/>
                  <a:gd name="T5" fmla="*/ 54 h 62"/>
                  <a:gd name="T6" fmla="*/ 0 w 20"/>
                  <a:gd name="T7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62">
                    <a:moveTo>
                      <a:pt x="20" y="62"/>
                    </a:moveTo>
                    <a:cubicBezTo>
                      <a:pt x="8" y="62"/>
                      <a:pt x="8" y="62"/>
                      <a:pt x="8" y="62"/>
                    </a:cubicBezTo>
                    <a:cubicBezTo>
                      <a:pt x="4" y="62"/>
                      <a:pt x="0" y="58"/>
                      <a:pt x="0" y="5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8" name="Freeform 158">
                <a:extLst>
                  <a:ext uri="{FF2B5EF4-FFF2-40B4-BE49-F238E27FC236}">
                    <a16:creationId xmlns="" xmlns:a16="http://schemas.microsoft.com/office/drawing/2014/main" id="{45C4DCF9-8BA1-4BB9-94E5-8293D27D38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2926" y="2895601"/>
                <a:ext cx="225425" cy="269875"/>
              </a:xfrm>
              <a:custGeom>
                <a:avLst/>
                <a:gdLst>
                  <a:gd name="T0" fmla="*/ 60 w 60"/>
                  <a:gd name="T1" fmla="*/ 0 h 72"/>
                  <a:gd name="T2" fmla="*/ 8 w 60"/>
                  <a:gd name="T3" fmla="*/ 0 h 72"/>
                  <a:gd name="T4" fmla="*/ 0 w 60"/>
                  <a:gd name="T5" fmla="*/ 8 h 72"/>
                  <a:gd name="T6" fmla="*/ 8 w 60"/>
                  <a:gd name="T7" fmla="*/ 16 h 72"/>
                  <a:gd name="T8" fmla="*/ 60 w 60"/>
                  <a:gd name="T9" fmla="*/ 16 h 72"/>
                  <a:gd name="T10" fmla="*/ 60 w 60"/>
                  <a:gd name="T11" fmla="*/ 72 h 72"/>
                  <a:gd name="T12" fmla="*/ 44 w 60"/>
                  <a:gd name="T13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72">
                    <a:moveTo>
                      <a:pt x="60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60" y="16"/>
                      <a:pt x="60" y="16"/>
                      <a:pt x="60" y="16"/>
                    </a:cubicBezTo>
                    <a:cubicBezTo>
                      <a:pt x="60" y="72"/>
                      <a:pt x="60" y="72"/>
                      <a:pt x="60" y="72"/>
                    </a:cubicBezTo>
                    <a:cubicBezTo>
                      <a:pt x="44" y="72"/>
                      <a:pt x="44" y="72"/>
                      <a:pt x="44" y="72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9" name="Line 159">
                <a:extLst>
                  <a:ext uri="{FF2B5EF4-FFF2-40B4-BE49-F238E27FC236}">
                    <a16:creationId xmlns="" xmlns:a16="http://schemas.microsoft.com/office/drawing/2014/main" id="{FA455840-8F28-4AF3-8999-8C573EBE74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43576" y="3068639"/>
                <a:ext cx="0" cy="173038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0" name="Line 160">
                <a:extLst>
                  <a:ext uri="{FF2B5EF4-FFF2-40B4-BE49-F238E27FC236}">
                    <a16:creationId xmlns="" xmlns:a16="http://schemas.microsoft.com/office/drawing/2014/main" id="{9713958D-EE78-4207-B27B-1474F94D81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43576" y="3068639"/>
                <a:ext cx="0" cy="173038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1" name="Freeform 161">
                <a:extLst>
                  <a:ext uri="{FF2B5EF4-FFF2-40B4-BE49-F238E27FC236}">
                    <a16:creationId xmlns="" xmlns:a16="http://schemas.microsoft.com/office/drawing/2014/main" id="{D412DDCB-DA83-4355-8276-474B698256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5476" y="3203576"/>
                <a:ext cx="74613" cy="38100"/>
              </a:xfrm>
              <a:custGeom>
                <a:avLst/>
                <a:gdLst>
                  <a:gd name="T0" fmla="*/ 47 w 47"/>
                  <a:gd name="T1" fmla="*/ 0 h 24"/>
                  <a:gd name="T2" fmla="*/ 24 w 47"/>
                  <a:gd name="T3" fmla="*/ 24 h 24"/>
                  <a:gd name="T4" fmla="*/ 0 w 47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" h="24">
                    <a:moveTo>
                      <a:pt x="47" y="0"/>
                    </a:moveTo>
                    <a:lnTo>
                      <a:pt x="24" y="24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2" name="Line 162">
                <a:extLst>
                  <a:ext uri="{FF2B5EF4-FFF2-40B4-BE49-F238E27FC236}">
                    <a16:creationId xmlns="" xmlns:a16="http://schemas.microsoft.com/office/drawing/2014/main" id="{E92A4ACB-5006-4198-AA10-52D43B9353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53088" y="2925764"/>
                <a:ext cx="179388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="" xmlns:a16="http://schemas.microsoft.com/office/drawing/2014/main" id="{FBBFEF0D-08C8-4CCD-8875-D561163A3689}"/>
                </a:ext>
              </a:extLst>
            </p:cNvPr>
            <p:cNvGrpSpPr/>
            <p:nvPr/>
          </p:nvGrpSpPr>
          <p:grpSpPr>
            <a:xfrm>
              <a:off x="3652341" y="1413413"/>
              <a:ext cx="458668" cy="555497"/>
              <a:chOff x="7756526" y="2173289"/>
              <a:chExt cx="285750" cy="346075"/>
            </a:xfrm>
          </p:grpSpPr>
          <p:sp>
            <p:nvSpPr>
              <p:cNvPr id="264" name="Freeform 163">
                <a:extLst>
                  <a:ext uri="{FF2B5EF4-FFF2-40B4-BE49-F238E27FC236}">
                    <a16:creationId xmlns="" xmlns:a16="http://schemas.microsoft.com/office/drawing/2014/main" id="{9D2C45AC-1E68-45C8-AFF3-4A0CC1E324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00976" y="2286001"/>
                <a:ext cx="180975" cy="173038"/>
              </a:xfrm>
              <a:custGeom>
                <a:avLst/>
                <a:gdLst>
                  <a:gd name="T0" fmla="*/ 57 w 114"/>
                  <a:gd name="T1" fmla="*/ 0 h 109"/>
                  <a:gd name="T2" fmla="*/ 71 w 114"/>
                  <a:gd name="T3" fmla="*/ 42 h 109"/>
                  <a:gd name="T4" fmla="*/ 114 w 114"/>
                  <a:gd name="T5" fmla="*/ 42 h 109"/>
                  <a:gd name="T6" fmla="*/ 81 w 114"/>
                  <a:gd name="T7" fmla="*/ 66 h 109"/>
                  <a:gd name="T8" fmla="*/ 95 w 114"/>
                  <a:gd name="T9" fmla="*/ 109 h 109"/>
                  <a:gd name="T10" fmla="*/ 57 w 114"/>
                  <a:gd name="T11" fmla="*/ 85 h 109"/>
                  <a:gd name="T12" fmla="*/ 19 w 114"/>
                  <a:gd name="T13" fmla="*/ 109 h 109"/>
                  <a:gd name="T14" fmla="*/ 33 w 114"/>
                  <a:gd name="T15" fmla="*/ 66 h 109"/>
                  <a:gd name="T16" fmla="*/ 0 w 114"/>
                  <a:gd name="T17" fmla="*/ 42 h 109"/>
                  <a:gd name="T18" fmla="*/ 43 w 114"/>
                  <a:gd name="T19" fmla="*/ 42 h 109"/>
                  <a:gd name="T20" fmla="*/ 57 w 114"/>
                  <a:gd name="T21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09">
                    <a:moveTo>
                      <a:pt x="57" y="0"/>
                    </a:moveTo>
                    <a:lnTo>
                      <a:pt x="71" y="42"/>
                    </a:lnTo>
                    <a:lnTo>
                      <a:pt x="114" y="42"/>
                    </a:lnTo>
                    <a:lnTo>
                      <a:pt x="81" y="66"/>
                    </a:lnTo>
                    <a:lnTo>
                      <a:pt x="95" y="109"/>
                    </a:lnTo>
                    <a:lnTo>
                      <a:pt x="57" y="85"/>
                    </a:lnTo>
                    <a:lnTo>
                      <a:pt x="19" y="109"/>
                    </a:lnTo>
                    <a:lnTo>
                      <a:pt x="33" y="66"/>
                    </a:lnTo>
                    <a:lnTo>
                      <a:pt x="0" y="42"/>
                    </a:lnTo>
                    <a:lnTo>
                      <a:pt x="43" y="42"/>
                    </a:lnTo>
                    <a:lnTo>
                      <a:pt x="57" y="0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5" name="Freeform 164">
                <a:extLst>
                  <a:ext uri="{FF2B5EF4-FFF2-40B4-BE49-F238E27FC236}">
                    <a16:creationId xmlns="" xmlns:a16="http://schemas.microsoft.com/office/drawing/2014/main" id="{1E12307F-280F-45AA-9E09-CEFBDE4803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56526" y="2173289"/>
                <a:ext cx="285750" cy="346075"/>
              </a:xfrm>
              <a:custGeom>
                <a:avLst/>
                <a:gdLst>
                  <a:gd name="T0" fmla="*/ 76 w 76"/>
                  <a:gd name="T1" fmla="*/ 0 h 92"/>
                  <a:gd name="T2" fmla="*/ 8 w 76"/>
                  <a:gd name="T3" fmla="*/ 0 h 92"/>
                  <a:gd name="T4" fmla="*/ 0 w 76"/>
                  <a:gd name="T5" fmla="*/ 8 h 92"/>
                  <a:gd name="T6" fmla="*/ 8 w 76"/>
                  <a:gd name="T7" fmla="*/ 16 h 92"/>
                  <a:gd name="T8" fmla="*/ 76 w 76"/>
                  <a:gd name="T9" fmla="*/ 16 h 92"/>
                  <a:gd name="T10" fmla="*/ 76 w 76"/>
                  <a:gd name="T11" fmla="*/ 92 h 92"/>
                  <a:gd name="T12" fmla="*/ 8 w 76"/>
                  <a:gd name="T13" fmla="*/ 92 h 92"/>
                  <a:gd name="T14" fmla="*/ 0 w 76"/>
                  <a:gd name="T15" fmla="*/ 84 h 92"/>
                  <a:gd name="T16" fmla="*/ 0 w 76"/>
                  <a:gd name="T17" fmla="*/ 1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92">
                    <a:moveTo>
                      <a:pt x="76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6" y="92"/>
                      <a:pt x="76" y="92"/>
                      <a:pt x="76" y="92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4" y="92"/>
                      <a:pt x="0" y="88"/>
                      <a:pt x="0" y="84"/>
                    </a:cubicBezTo>
                    <a:cubicBezTo>
                      <a:pt x="0" y="10"/>
                      <a:pt x="0" y="10"/>
                      <a:pt x="0" y="10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6" name="Line 165">
                <a:extLst>
                  <a:ext uri="{FF2B5EF4-FFF2-40B4-BE49-F238E27FC236}">
                    <a16:creationId xmlns="" xmlns:a16="http://schemas.microsoft.com/office/drawing/2014/main" id="{9323C48D-6624-4692-98AD-D67D350B82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86688" y="2203451"/>
                <a:ext cx="239713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="" xmlns:a16="http://schemas.microsoft.com/office/drawing/2014/main" id="{FE111D36-3785-4B14-9DDB-584EBE2E353A}"/>
                </a:ext>
              </a:extLst>
            </p:cNvPr>
            <p:cNvGrpSpPr/>
            <p:nvPr/>
          </p:nvGrpSpPr>
          <p:grpSpPr>
            <a:xfrm>
              <a:off x="2495480" y="1413413"/>
              <a:ext cx="456120" cy="555497"/>
              <a:chOff x="7035801" y="2173289"/>
              <a:chExt cx="284163" cy="346075"/>
            </a:xfrm>
          </p:grpSpPr>
          <p:sp>
            <p:nvSpPr>
              <p:cNvPr id="260" name="Oval 166">
                <a:extLst>
                  <a:ext uri="{FF2B5EF4-FFF2-40B4-BE49-F238E27FC236}">
                    <a16:creationId xmlns="" xmlns:a16="http://schemas.microsoft.com/office/drawing/2014/main" id="{5E5BFB00-21DC-4892-A151-4F784C87A1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2638" y="2292351"/>
                <a:ext cx="74613" cy="76200"/>
              </a:xfrm>
              <a:prstGeom prst="ellips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1" name="Freeform 167">
                <a:extLst>
                  <a:ext uri="{FF2B5EF4-FFF2-40B4-BE49-F238E27FC236}">
                    <a16:creationId xmlns="" xmlns:a16="http://schemas.microsoft.com/office/drawing/2014/main" id="{95B90968-5F62-41D3-8277-E5C801292D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2476" y="2368551"/>
                <a:ext cx="134938" cy="74613"/>
              </a:xfrm>
              <a:custGeom>
                <a:avLst/>
                <a:gdLst>
                  <a:gd name="T0" fmla="*/ 18 w 36"/>
                  <a:gd name="T1" fmla="*/ 0 h 20"/>
                  <a:gd name="T2" fmla="*/ 0 w 36"/>
                  <a:gd name="T3" fmla="*/ 20 h 20"/>
                  <a:gd name="T4" fmla="*/ 36 w 36"/>
                  <a:gd name="T5" fmla="*/ 20 h 20"/>
                  <a:gd name="T6" fmla="*/ 18 w 36"/>
                  <a:gd name="T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20">
                    <a:moveTo>
                      <a:pt x="18" y="0"/>
                    </a:moveTo>
                    <a:cubicBezTo>
                      <a:pt x="11" y="0"/>
                      <a:pt x="0" y="5"/>
                      <a:pt x="0" y="20"/>
                    </a:cubicBezTo>
                    <a:cubicBezTo>
                      <a:pt x="36" y="20"/>
                      <a:pt x="36" y="20"/>
                      <a:pt x="36" y="20"/>
                    </a:cubicBezTo>
                    <a:cubicBezTo>
                      <a:pt x="36" y="5"/>
                      <a:pt x="25" y="0"/>
                      <a:pt x="18" y="0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2" name="Freeform 168">
                <a:extLst>
                  <a:ext uri="{FF2B5EF4-FFF2-40B4-BE49-F238E27FC236}">
                    <a16:creationId xmlns="" xmlns:a16="http://schemas.microsoft.com/office/drawing/2014/main" id="{DD5F1867-9384-4B00-9BE6-389B597A39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801" y="2173289"/>
                <a:ext cx="284163" cy="346075"/>
              </a:xfrm>
              <a:custGeom>
                <a:avLst/>
                <a:gdLst>
                  <a:gd name="T0" fmla="*/ 76 w 76"/>
                  <a:gd name="T1" fmla="*/ 0 h 92"/>
                  <a:gd name="T2" fmla="*/ 8 w 76"/>
                  <a:gd name="T3" fmla="*/ 0 h 92"/>
                  <a:gd name="T4" fmla="*/ 0 w 76"/>
                  <a:gd name="T5" fmla="*/ 8 h 92"/>
                  <a:gd name="T6" fmla="*/ 8 w 76"/>
                  <a:gd name="T7" fmla="*/ 16 h 92"/>
                  <a:gd name="T8" fmla="*/ 76 w 76"/>
                  <a:gd name="T9" fmla="*/ 16 h 92"/>
                  <a:gd name="T10" fmla="*/ 76 w 76"/>
                  <a:gd name="T11" fmla="*/ 92 h 92"/>
                  <a:gd name="T12" fmla="*/ 8 w 76"/>
                  <a:gd name="T13" fmla="*/ 92 h 92"/>
                  <a:gd name="T14" fmla="*/ 0 w 76"/>
                  <a:gd name="T15" fmla="*/ 84 h 92"/>
                  <a:gd name="T16" fmla="*/ 0 w 76"/>
                  <a:gd name="T17" fmla="*/ 1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92">
                    <a:moveTo>
                      <a:pt x="76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6" y="92"/>
                      <a:pt x="76" y="92"/>
                      <a:pt x="76" y="92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4" y="92"/>
                      <a:pt x="0" y="88"/>
                      <a:pt x="0" y="84"/>
                    </a:cubicBezTo>
                    <a:cubicBezTo>
                      <a:pt x="0" y="10"/>
                      <a:pt x="0" y="10"/>
                      <a:pt x="0" y="10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3" name="Line 169">
                <a:extLst>
                  <a:ext uri="{FF2B5EF4-FFF2-40B4-BE49-F238E27FC236}">
                    <a16:creationId xmlns="" xmlns:a16="http://schemas.microsoft.com/office/drawing/2014/main" id="{4B12803E-A034-428E-82BA-C5B27102C1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65963" y="2203451"/>
                <a:ext cx="239713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="" xmlns:a16="http://schemas.microsoft.com/office/drawing/2014/main" id="{C8F752F1-2236-4F07-B411-E833E9FB23F7}"/>
                </a:ext>
              </a:extLst>
            </p:cNvPr>
            <p:cNvGrpSpPr/>
            <p:nvPr/>
          </p:nvGrpSpPr>
          <p:grpSpPr>
            <a:xfrm>
              <a:off x="1336069" y="1413413"/>
              <a:ext cx="458668" cy="555497"/>
              <a:chOff x="6313488" y="2173289"/>
              <a:chExt cx="285750" cy="346075"/>
            </a:xfrm>
          </p:grpSpPr>
          <p:sp>
            <p:nvSpPr>
              <p:cNvPr id="257" name="Freeform 170">
                <a:extLst>
                  <a:ext uri="{FF2B5EF4-FFF2-40B4-BE49-F238E27FC236}">
                    <a16:creationId xmlns="" xmlns:a16="http://schemas.microsoft.com/office/drawing/2014/main" id="{FD65D5AF-EC10-4727-AB66-4E9DF7CA50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5876" y="2286001"/>
                <a:ext cx="173038" cy="173038"/>
              </a:xfrm>
              <a:custGeom>
                <a:avLst/>
                <a:gdLst>
                  <a:gd name="T0" fmla="*/ 17 w 46"/>
                  <a:gd name="T1" fmla="*/ 13 h 46"/>
                  <a:gd name="T2" fmla="*/ 17 w 46"/>
                  <a:gd name="T3" fmla="*/ 6 h 46"/>
                  <a:gd name="T4" fmla="*/ 12 w 46"/>
                  <a:gd name="T5" fmla="*/ 1 h 46"/>
                  <a:gd name="T6" fmla="*/ 6 w 46"/>
                  <a:gd name="T7" fmla="*/ 1 h 46"/>
                  <a:gd name="T8" fmla="*/ 3 w 46"/>
                  <a:gd name="T9" fmla="*/ 4 h 46"/>
                  <a:gd name="T10" fmla="*/ 2 w 46"/>
                  <a:gd name="T11" fmla="*/ 13 h 46"/>
                  <a:gd name="T12" fmla="*/ 33 w 46"/>
                  <a:gd name="T13" fmla="*/ 44 h 46"/>
                  <a:gd name="T14" fmla="*/ 42 w 46"/>
                  <a:gd name="T15" fmla="*/ 43 h 46"/>
                  <a:gd name="T16" fmla="*/ 45 w 46"/>
                  <a:gd name="T17" fmla="*/ 40 h 46"/>
                  <a:gd name="T18" fmla="*/ 45 w 46"/>
                  <a:gd name="T19" fmla="*/ 34 h 46"/>
                  <a:gd name="T20" fmla="*/ 40 w 46"/>
                  <a:gd name="T21" fmla="*/ 29 h 46"/>
                  <a:gd name="T22" fmla="*/ 33 w 46"/>
                  <a:gd name="T23" fmla="*/ 29 h 46"/>
                  <a:gd name="T24" fmla="*/ 31 w 46"/>
                  <a:gd name="T25" fmla="*/ 30 h 46"/>
                  <a:gd name="T26" fmla="*/ 16 w 46"/>
                  <a:gd name="T27" fmla="*/ 15 h 46"/>
                  <a:gd name="T28" fmla="*/ 17 w 46"/>
                  <a:gd name="T29" fmla="*/ 1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6" h="46">
                    <a:moveTo>
                      <a:pt x="17" y="13"/>
                    </a:moveTo>
                    <a:cubicBezTo>
                      <a:pt x="19" y="11"/>
                      <a:pt x="19" y="8"/>
                      <a:pt x="17" y="6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0" y="0"/>
                      <a:pt x="7" y="0"/>
                      <a:pt x="6" y="1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0" y="7"/>
                      <a:pt x="0" y="10"/>
                      <a:pt x="2" y="13"/>
                    </a:cubicBezTo>
                    <a:cubicBezTo>
                      <a:pt x="10" y="25"/>
                      <a:pt x="21" y="36"/>
                      <a:pt x="33" y="44"/>
                    </a:cubicBezTo>
                    <a:cubicBezTo>
                      <a:pt x="36" y="46"/>
                      <a:pt x="39" y="46"/>
                      <a:pt x="42" y="43"/>
                    </a:cubicBezTo>
                    <a:cubicBezTo>
                      <a:pt x="45" y="40"/>
                      <a:pt x="45" y="40"/>
                      <a:pt x="45" y="40"/>
                    </a:cubicBezTo>
                    <a:cubicBezTo>
                      <a:pt x="46" y="39"/>
                      <a:pt x="46" y="36"/>
                      <a:pt x="45" y="34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38" y="27"/>
                      <a:pt x="35" y="27"/>
                      <a:pt x="33" y="29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26" y="26"/>
                      <a:pt x="20" y="20"/>
                      <a:pt x="16" y="15"/>
                    </a:cubicBezTo>
                    <a:lnTo>
                      <a:pt x="17" y="13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8" name="Freeform 171">
                <a:extLst>
                  <a:ext uri="{FF2B5EF4-FFF2-40B4-BE49-F238E27FC236}">
                    <a16:creationId xmlns="" xmlns:a16="http://schemas.microsoft.com/office/drawing/2014/main" id="{37DD853F-ECC1-4862-8E98-0457B4F4F4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3488" y="2173289"/>
                <a:ext cx="285750" cy="346075"/>
              </a:xfrm>
              <a:custGeom>
                <a:avLst/>
                <a:gdLst>
                  <a:gd name="T0" fmla="*/ 76 w 76"/>
                  <a:gd name="T1" fmla="*/ 0 h 92"/>
                  <a:gd name="T2" fmla="*/ 8 w 76"/>
                  <a:gd name="T3" fmla="*/ 0 h 92"/>
                  <a:gd name="T4" fmla="*/ 0 w 76"/>
                  <a:gd name="T5" fmla="*/ 8 h 92"/>
                  <a:gd name="T6" fmla="*/ 8 w 76"/>
                  <a:gd name="T7" fmla="*/ 16 h 92"/>
                  <a:gd name="T8" fmla="*/ 76 w 76"/>
                  <a:gd name="T9" fmla="*/ 16 h 92"/>
                  <a:gd name="T10" fmla="*/ 76 w 76"/>
                  <a:gd name="T11" fmla="*/ 92 h 92"/>
                  <a:gd name="T12" fmla="*/ 8 w 76"/>
                  <a:gd name="T13" fmla="*/ 92 h 92"/>
                  <a:gd name="T14" fmla="*/ 0 w 76"/>
                  <a:gd name="T15" fmla="*/ 84 h 92"/>
                  <a:gd name="T16" fmla="*/ 0 w 76"/>
                  <a:gd name="T17" fmla="*/ 1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92">
                    <a:moveTo>
                      <a:pt x="76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6" y="92"/>
                      <a:pt x="76" y="92"/>
                      <a:pt x="76" y="92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4" y="92"/>
                      <a:pt x="0" y="88"/>
                      <a:pt x="0" y="84"/>
                    </a:cubicBezTo>
                    <a:cubicBezTo>
                      <a:pt x="0" y="10"/>
                      <a:pt x="0" y="10"/>
                      <a:pt x="0" y="10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9" name="Line 172">
                <a:extLst>
                  <a:ext uri="{FF2B5EF4-FFF2-40B4-BE49-F238E27FC236}">
                    <a16:creationId xmlns="" xmlns:a16="http://schemas.microsoft.com/office/drawing/2014/main" id="{CF379FFD-3707-494C-BB06-F3ECBBBF92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43651" y="2203451"/>
                <a:ext cx="241300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="" xmlns:a16="http://schemas.microsoft.com/office/drawing/2014/main" id="{5C84FF67-9BC0-497C-B2B1-2BB88F7899A6}"/>
                </a:ext>
              </a:extLst>
            </p:cNvPr>
            <p:cNvGrpSpPr/>
            <p:nvPr/>
          </p:nvGrpSpPr>
          <p:grpSpPr>
            <a:xfrm>
              <a:off x="4809203" y="1413413"/>
              <a:ext cx="507082" cy="555497"/>
              <a:chOff x="8477251" y="2173289"/>
              <a:chExt cx="315912" cy="346075"/>
            </a:xfrm>
          </p:grpSpPr>
          <p:sp>
            <p:nvSpPr>
              <p:cNvPr id="251" name="Freeform 173">
                <a:extLst>
                  <a:ext uri="{FF2B5EF4-FFF2-40B4-BE49-F238E27FC236}">
                    <a16:creationId xmlns="" xmlns:a16="http://schemas.microsoft.com/office/drawing/2014/main" id="{E0100DF6-06AA-43E6-8B3F-334FFE4BD4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77251" y="2209801"/>
                <a:ext cx="120650" cy="309563"/>
              </a:xfrm>
              <a:custGeom>
                <a:avLst/>
                <a:gdLst>
                  <a:gd name="T0" fmla="*/ 32 w 32"/>
                  <a:gd name="T1" fmla="*/ 82 h 82"/>
                  <a:gd name="T2" fmla="*/ 8 w 32"/>
                  <a:gd name="T3" fmla="*/ 82 h 82"/>
                  <a:gd name="T4" fmla="*/ 0 w 32"/>
                  <a:gd name="T5" fmla="*/ 74 h 82"/>
                  <a:gd name="T6" fmla="*/ 0 w 32"/>
                  <a:gd name="T7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" h="82">
                    <a:moveTo>
                      <a:pt x="32" y="82"/>
                    </a:moveTo>
                    <a:cubicBezTo>
                      <a:pt x="8" y="82"/>
                      <a:pt x="8" y="82"/>
                      <a:pt x="8" y="82"/>
                    </a:cubicBezTo>
                    <a:cubicBezTo>
                      <a:pt x="4" y="82"/>
                      <a:pt x="0" y="78"/>
                      <a:pt x="0" y="7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2" name="Freeform 174">
                <a:extLst>
                  <a:ext uri="{FF2B5EF4-FFF2-40B4-BE49-F238E27FC236}">
                    <a16:creationId xmlns="" xmlns:a16="http://schemas.microsoft.com/office/drawing/2014/main" id="{AEF28927-0ED5-4A19-9769-2C9E355FBD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77251" y="2173289"/>
                <a:ext cx="285750" cy="127000"/>
              </a:xfrm>
              <a:custGeom>
                <a:avLst/>
                <a:gdLst>
                  <a:gd name="T0" fmla="*/ 76 w 76"/>
                  <a:gd name="T1" fmla="*/ 0 h 34"/>
                  <a:gd name="T2" fmla="*/ 8 w 76"/>
                  <a:gd name="T3" fmla="*/ 0 h 34"/>
                  <a:gd name="T4" fmla="*/ 0 w 76"/>
                  <a:gd name="T5" fmla="*/ 8 h 34"/>
                  <a:gd name="T6" fmla="*/ 8 w 76"/>
                  <a:gd name="T7" fmla="*/ 16 h 34"/>
                  <a:gd name="T8" fmla="*/ 76 w 76"/>
                  <a:gd name="T9" fmla="*/ 16 h 34"/>
                  <a:gd name="T10" fmla="*/ 76 w 76"/>
                  <a:gd name="T11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" h="34">
                    <a:moveTo>
                      <a:pt x="76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6" y="34"/>
                      <a:pt x="76" y="34"/>
                      <a:pt x="76" y="34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3" name="Oval 175">
                <a:extLst>
                  <a:ext uri="{FF2B5EF4-FFF2-40B4-BE49-F238E27FC236}">
                    <a16:creationId xmlns="" xmlns:a16="http://schemas.microsoft.com/office/drawing/2014/main" id="{4670DDC6-C75C-474E-8DF3-59C3C29107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12188" y="2338389"/>
                <a:ext cx="180975" cy="180975"/>
              </a:xfrm>
              <a:prstGeom prst="ellips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4" name="Line 176">
                <a:extLst>
                  <a:ext uri="{FF2B5EF4-FFF2-40B4-BE49-F238E27FC236}">
                    <a16:creationId xmlns="" xmlns:a16="http://schemas.microsoft.com/office/drawing/2014/main" id="{06694942-FA99-44E9-883A-93428FEEB3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702676" y="2390776"/>
                <a:ext cx="0" cy="74613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5" name="Freeform 177">
                <a:extLst>
                  <a:ext uri="{FF2B5EF4-FFF2-40B4-BE49-F238E27FC236}">
                    <a16:creationId xmlns="" xmlns:a16="http://schemas.microsoft.com/office/drawing/2014/main" id="{5D1B8D53-E452-4A01-91D1-DB9DCFA1D9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72513" y="2436814"/>
                <a:ext cx="60325" cy="28575"/>
              </a:xfrm>
              <a:custGeom>
                <a:avLst/>
                <a:gdLst>
                  <a:gd name="T0" fmla="*/ 0 w 38"/>
                  <a:gd name="T1" fmla="*/ 0 h 18"/>
                  <a:gd name="T2" fmla="*/ 19 w 38"/>
                  <a:gd name="T3" fmla="*/ 18 h 18"/>
                  <a:gd name="T4" fmla="*/ 38 w 38"/>
                  <a:gd name="T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18">
                    <a:moveTo>
                      <a:pt x="0" y="0"/>
                    </a:moveTo>
                    <a:lnTo>
                      <a:pt x="19" y="18"/>
                    </a:lnTo>
                    <a:lnTo>
                      <a:pt x="38" y="0"/>
                    </a:ln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6" name="Line 178">
                <a:extLst>
                  <a:ext uri="{FF2B5EF4-FFF2-40B4-BE49-F238E27FC236}">
                    <a16:creationId xmlns="" xmlns:a16="http://schemas.microsoft.com/office/drawing/2014/main" id="{1B1F3009-6128-4A50-8A15-CEC3F4ABE0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07413" y="2203451"/>
                <a:ext cx="241300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="" xmlns:a16="http://schemas.microsoft.com/office/drawing/2014/main" id="{F1CF2079-669E-42E6-AC17-F4A4EF9E32D6}"/>
                </a:ext>
              </a:extLst>
            </p:cNvPr>
            <p:cNvGrpSpPr/>
            <p:nvPr/>
          </p:nvGrpSpPr>
          <p:grpSpPr>
            <a:xfrm>
              <a:off x="1287655" y="2572821"/>
              <a:ext cx="555497" cy="458668"/>
              <a:chOff x="6283326" y="2895601"/>
              <a:chExt cx="346075" cy="285750"/>
            </a:xfrm>
          </p:grpSpPr>
          <p:sp>
            <p:nvSpPr>
              <p:cNvPr id="245" name="Freeform 179">
                <a:extLst>
                  <a:ext uri="{FF2B5EF4-FFF2-40B4-BE49-F238E27FC236}">
                    <a16:creationId xmlns="" xmlns:a16="http://schemas.microsoft.com/office/drawing/2014/main" id="{53A017BC-1B9C-42EC-84FE-C657978C77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3651" y="3000376"/>
                <a:ext cx="90488" cy="134938"/>
              </a:xfrm>
              <a:custGeom>
                <a:avLst/>
                <a:gdLst>
                  <a:gd name="T0" fmla="*/ 24 w 57"/>
                  <a:gd name="T1" fmla="*/ 57 h 85"/>
                  <a:gd name="T2" fmla="*/ 0 w 57"/>
                  <a:gd name="T3" fmla="*/ 57 h 85"/>
                  <a:gd name="T4" fmla="*/ 0 w 57"/>
                  <a:gd name="T5" fmla="*/ 28 h 85"/>
                  <a:gd name="T6" fmla="*/ 24 w 57"/>
                  <a:gd name="T7" fmla="*/ 28 h 85"/>
                  <a:gd name="T8" fmla="*/ 57 w 57"/>
                  <a:gd name="T9" fmla="*/ 0 h 85"/>
                  <a:gd name="T10" fmla="*/ 57 w 57"/>
                  <a:gd name="T11" fmla="*/ 85 h 85"/>
                  <a:gd name="T12" fmla="*/ 24 w 57"/>
                  <a:gd name="T13" fmla="*/ 57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85">
                    <a:moveTo>
                      <a:pt x="24" y="57"/>
                    </a:moveTo>
                    <a:lnTo>
                      <a:pt x="0" y="57"/>
                    </a:lnTo>
                    <a:lnTo>
                      <a:pt x="0" y="28"/>
                    </a:lnTo>
                    <a:lnTo>
                      <a:pt x="24" y="28"/>
                    </a:lnTo>
                    <a:lnTo>
                      <a:pt x="57" y="0"/>
                    </a:lnTo>
                    <a:lnTo>
                      <a:pt x="57" y="85"/>
                    </a:lnTo>
                    <a:lnTo>
                      <a:pt x="24" y="57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6" name="Freeform 180">
                <a:extLst>
                  <a:ext uri="{FF2B5EF4-FFF2-40B4-BE49-F238E27FC236}">
                    <a16:creationId xmlns="" xmlns:a16="http://schemas.microsoft.com/office/drawing/2014/main" id="{39A9379C-FFE5-43D1-9E5C-0FDA9E5177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3326" y="2895601"/>
                <a:ext cx="211138" cy="285750"/>
              </a:xfrm>
              <a:custGeom>
                <a:avLst/>
                <a:gdLst>
                  <a:gd name="T0" fmla="*/ 56 w 56"/>
                  <a:gd name="T1" fmla="*/ 0 h 76"/>
                  <a:gd name="T2" fmla="*/ 8 w 56"/>
                  <a:gd name="T3" fmla="*/ 0 h 76"/>
                  <a:gd name="T4" fmla="*/ 0 w 56"/>
                  <a:gd name="T5" fmla="*/ 8 h 76"/>
                  <a:gd name="T6" fmla="*/ 8 w 56"/>
                  <a:gd name="T7" fmla="*/ 16 h 76"/>
                  <a:gd name="T8" fmla="*/ 56 w 56"/>
                  <a:gd name="T9" fmla="*/ 16 h 76"/>
                  <a:gd name="T10" fmla="*/ 56 w 56"/>
                  <a:gd name="T11" fmla="*/ 76 h 76"/>
                  <a:gd name="T12" fmla="*/ 40 w 56"/>
                  <a:gd name="T13" fmla="*/ 76 h 76"/>
                  <a:gd name="T14" fmla="*/ 16 w 56"/>
                  <a:gd name="T15" fmla="*/ 76 h 76"/>
                  <a:gd name="T16" fmla="*/ 8 w 56"/>
                  <a:gd name="T17" fmla="*/ 76 h 76"/>
                  <a:gd name="T18" fmla="*/ 0 w 56"/>
                  <a:gd name="T19" fmla="*/ 68 h 76"/>
                  <a:gd name="T20" fmla="*/ 0 w 56"/>
                  <a:gd name="T21" fmla="*/ 1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6" h="76">
                    <a:moveTo>
                      <a:pt x="56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56" y="16"/>
                      <a:pt x="56" y="16"/>
                      <a:pt x="56" y="16"/>
                    </a:cubicBezTo>
                    <a:cubicBezTo>
                      <a:pt x="56" y="76"/>
                      <a:pt x="56" y="76"/>
                      <a:pt x="56" y="76"/>
                    </a:cubicBezTo>
                    <a:cubicBezTo>
                      <a:pt x="40" y="76"/>
                      <a:pt x="40" y="76"/>
                      <a:pt x="40" y="76"/>
                    </a:cubicBezTo>
                    <a:cubicBezTo>
                      <a:pt x="16" y="76"/>
                      <a:pt x="16" y="76"/>
                      <a:pt x="16" y="76"/>
                    </a:cubicBezTo>
                    <a:cubicBezTo>
                      <a:pt x="8" y="76"/>
                      <a:pt x="8" y="76"/>
                      <a:pt x="8" y="76"/>
                    </a:cubicBezTo>
                    <a:cubicBezTo>
                      <a:pt x="4" y="76"/>
                      <a:pt x="0" y="72"/>
                      <a:pt x="0" y="68"/>
                    </a:cubicBezTo>
                    <a:cubicBezTo>
                      <a:pt x="0" y="10"/>
                      <a:pt x="0" y="10"/>
                      <a:pt x="0" y="10"/>
                    </a:cubicBezTo>
                  </a:path>
                </a:pathLst>
              </a:custGeom>
              <a:noFill/>
              <a:ln w="14288" cap="sq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7" name="Line 181">
                <a:extLst>
                  <a:ext uri="{FF2B5EF4-FFF2-40B4-BE49-F238E27FC236}">
                    <a16:creationId xmlns="" xmlns:a16="http://schemas.microsoft.com/office/drawing/2014/main" id="{A2F23881-6B15-4157-9E8D-EC67A15CA8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13488" y="2925764"/>
                <a:ext cx="165100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8" name="Freeform 182">
                <a:extLst>
                  <a:ext uri="{FF2B5EF4-FFF2-40B4-BE49-F238E27FC236}">
                    <a16:creationId xmlns="" xmlns:a16="http://schemas.microsoft.com/office/drawing/2014/main" id="{A8B022CE-3C82-4C11-84FC-F57F5A8BCD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2726" y="3000376"/>
                <a:ext cx="28575" cy="134938"/>
              </a:xfrm>
              <a:custGeom>
                <a:avLst/>
                <a:gdLst>
                  <a:gd name="T0" fmla="*/ 0 w 8"/>
                  <a:gd name="T1" fmla="*/ 0 h 36"/>
                  <a:gd name="T2" fmla="*/ 8 w 8"/>
                  <a:gd name="T3" fmla="*/ 18 h 36"/>
                  <a:gd name="T4" fmla="*/ 0 w 8"/>
                  <a:gd name="T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36">
                    <a:moveTo>
                      <a:pt x="0" y="0"/>
                    </a:moveTo>
                    <a:cubicBezTo>
                      <a:pt x="5" y="4"/>
                      <a:pt x="8" y="11"/>
                      <a:pt x="8" y="18"/>
                    </a:cubicBezTo>
                    <a:cubicBezTo>
                      <a:pt x="8" y="25"/>
                      <a:pt x="5" y="32"/>
                      <a:pt x="0" y="36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9" name="Freeform 183">
                <a:extLst>
                  <a:ext uri="{FF2B5EF4-FFF2-40B4-BE49-F238E27FC236}">
                    <a16:creationId xmlns="" xmlns:a16="http://schemas.microsoft.com/office/drawing/2014/main" id="{1B78DBCB-E3C2-4D77-BA9E-9B4EB0866C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91301" y="2978151"/>
                <a:ext cx="38100" cy="179388"/>
              </a:xfrm>
              <a:custGeom>
                <a:avLst/>
                <a:gdLst>
                  <a:gd name="T0" fmla="*/ 0 w 10"/>
                  <a:gd name="T1" fmla="*/ 48 h 48"/>
                  <a:gd name="T2" fmla="*/ 10 w 10"/>
                  <a:gd name="T3" fmla="*/ 24 h 48"/>
                  <a:gd name="T4" fmla="*/ 0 w 10"/>
                  <a:gd name="T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48">
                    <a:moveTo>
                      <a:pt x="0" y="48"/>
                    </a:moveTo>
                    <a:cubicBezTo>
                      <a:pt x="6" y="42"/>
                      <a:pt x="10" y="33"/>
                      <a:pt x="10" y="24"/>
                    </a:cubicBezTo>
                    <a:cubicBezTo>
                      <a:pt x="10" y="15"/>
                      <a:pt x="6" y="6"/>
                      <a:pt x="0" y="0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0" name="Freeform 184">
                <a:extLst>
                  <a:ext uri="{FF2B5EF4-FFF2-40B4-BE49-F238E27FC236}">
                    <a16:creationId xmlns="" xmlns:a16="http://schemas.microsoft.com/office/drawing/2014/main" id="{5C9FB4E5-A41C-4196-A1F4-A4950201E4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35738" y="3019426"/>
                <a:ext cx="19050" cy="96838"/>
              </a:xfrm>
              <a:custGeom>
                <a:avLst/>
                <a:gdLst>
                  <a:gd name="T0" fmla="*/ 0 w 5"/>
                  <a:gd name="T1" fmla="*/ 0 h 26"/>
                  <a:gd name="T2" fmla="*/ 5 w 5"/>
                  <a:gd name="T3" fmla="*/ 13 h 26"/>
                  <a:gd name="T4" fmla="*/ 0 w 5"/>
                  <a:gd name="T5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6">
                    <a:moveTo>
                      <a:pt x="0" y="0"/>
                    </a:moveTo>
                    <a:cubicBezTo>
                      <a:pt x="3" y="4"/>
                      <a:pt x="5" y="8"/>
                      <a:pt x="5" y="13"/>
                    </a:cubicBezTo>
                    <a:cubicBezTo>
                      <a:pt x="5" y="18"/>
                      <a:pt x="3" y="23"/>
                      <a:pt x="0" y="26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="" xmlns:a16="http://schemas.microsoft.com/office/drawing/2014/main" id="{86430F0F-2220-4F4E-A12B-1F50078E0F25}"/>
                </a:ext>
              </a:extLst>
            </p:cNvPr>
            <p:cNvGrpSpPr/>
            <p:nvPr/>
          </p:nvGrpSpPr>
          <p:grpSpPr>
            <a:xfrm>
              <a:off x="-2185479" y="4889094"/>
              <a:ext cx="555497" cy="532563"/>
              <a:chOff x="4119563" y="4338639"/>
              <a:chExt cx="346075" cy="331787"/>
            </a:xfrm>
          </p:grpSpPr>
          <p:sp>
            <p:nvSpPr>
              <p:cNvPr id="237" name="Line 185">
                <a:extLst>
                  <a:ext uri="{FF2B5EF4-FFF2-40B4-BE49-F238E27FC236}">
                    <a16:creationId xmlns="" xmlns:a16="http://schemas.microsoft.com/office/drawing/2014/main" id="{5CEDCA50-E826-4915-93A9-630371EAFF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98963" y="4654551"/>
                <a:ext cx="0" cy="15875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8" name="Line 186">
                <a:extLst>
                  <a:ext uri="{FF2B5EF4-FFF2-40B4-BE49-F238E27FC236}">
                    <a16:creationId xmlns="" xmlns:a16="http://schemas.microsoft.com/office/drawing/2014/main" id="{A9EECB17-E01B-4A50-8D9D-3BAAC74355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03701" y="4654551"/>
                <a:ext cx="0" cy="15875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9" name="Rectangle 187">
                <a:extLst>
                  <a:ext uri="{FF2B5EF4-FFF2-40B4-BE49-F238E27FC236}">
                    <a16:creationId xmlns="" xmlns:a16="http://schemas.microsoft.com/office/drawing/2014/main" id="{21D87B83-430C-4A20-8FC3-2BC41F268F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9888" y="4384676"/>
                <a:ext cx="225425" cy="90488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0" name="Rectangle 188">
                <a:extLst>
                  <a:ext uri="{FF2B5EF4-FFF2-40B4-BE49-F238E27FC236}">
                    <a16:creationId xmlns="" xmlns:a16="http://schemas.microsoft.com/office/drawing/2014/main" id="{1ECEC1B2-B471-445B-A07E-962AE68BE8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9888" y="4519614"/>
                <a:ext cx="225425" cy="90488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1" name="Line 189">
                <a:extLst>
                  <a:ext uri="{FF2B5EF4-FFF2-40B4-BE49-F238E27FC236}">
                    <a16:creationId xmlns="" xmlns:a16="http://schemas.microsoft.com/office/drawing/2014/main" id="{E18D8F8C-4DB8-459A-B975-FA6B94C154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78313" y="4429126"/>
                <a:ext cx="44450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2" name="Line 190">
                <a:extLst>
                  <a:ext uri="{FF2B5EF4-FFF2-40B4-BE49-F238E27FC236}">
                    <a16:creationId xmlns="" xmlns:a16="http://schemas.microsoft.com/office/drawing/2014/main" id="{C601C99A-FE93-4251-BC01-066494B6FD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78313" y="4565651"/>
                <a:ext cx="44450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3" name="Line 191">
                <a:extLst>
                  <a:ext uri="{FF2B5EF4-FFF2-40B4-BE49-F238E27FC236}">
                    <a16:creationId xmlns="" xmlns:a16="http://schemas.microsoft.com/office/drawing/2014/main" id="{9EF9ED15-FEEF-48C1-925F-32F0099FD3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19563" y="4338639"/>
                <a:ext cx="346075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4" name="Freeform 192">
                <a:extLst>
                  <a:ext uri="{FF2B5EF4-FFF2-40B4-BE49-F238E27FC236}">
                    <a16:creationId xmlns="" xmlns:a16="http://schemas.microsoft.com/office/drawing/2014/main" id="{CA0DA527-79AA-4573-B9AC-B876A1B5A4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5438" y="4338639"/>
                <a:ext cx="315913" cy="315913"/>
              </a:xfrm>
              <a:custGeom>
                <a:avLst/>
                <a:gdLst>
                  <a:gd name="T0" fmla="*/ 84 w 84"/>
                  <a:gd name="T1" fmla="*/ 0 h 84"/>
                  <a:gd name="T2" fmla="*/ 84 w 84"/>
                  <a:gd name="T3" fmla="*/ 76 h 84"/>
                  <a:gd name="T4" fmla="*/ 76 w 84"/>
                  <a:gd name="T5" fmla="*/ 84 h 84"/>
                  <a:gd name="T6" fmla="*/ 8 w 84"/>
                  <a:gd name="T7" fmla="*/ 84 h 84"/>
                  <a:gd name="T8" fmla="*/ 0 w 84"/>
                  <a:gd name="T9" fmla="*/ 76 h 84"/>
                  <a:gd name="T10" fmla="*/ 0 w 84"/>
                  <a:gd name="T11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84">
                    <a:moveTo>
                      <a:pt x="84" y="0"/>
                    </a:moveTo>
                    <a:cubicBezTo>
                      <a:pt x="84" y="76"/>
                      <a:pt x="84" y="76"/>
                      <a:pt x="84" y="76"/>
                    </a:cubicBezTo>
                    <a:cubicBezTo>
                      <a:pt x="84" y="80"/>
                      <a:pt x="80" y="84"/>
                      <a:pt x="76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0"/>
                      <a:pt x="0" y="76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="" xmlns:a16="http://schemas.microsoft.com/office/drawing/2014/main" id="{F59C9D33-372F-4491-9B02-B63A110BEF50}"/>
                </a:ext>
              </a:extLst>
            </p:cNvPr>
            <p:cNvGrpSpPr/>
            <p:nvPr/>
          </p:nvGrpSpPr>
          <p:grpSpPr>
            <a:xfrm>
              <a:off x="4809203" y="254002"/>
              <a:ext cx="435733" cy="555497"/>
              <a:chOff x="8477251" y="1450976"/>
              <a:chExt cx="271462" cy="346075"/>
            </a:xfrm>
          </p:grpSpPr>
          <p:sp>
            <p:nvSpPr>
              <p:cNvPr id="234" name="Rectangle 193">
                <a:extLst>
                  <a:ext uri="{FF2B5EF4-FFF2-40B4-BE49-F238E27FC236}">
                    <a16:creationId xmlns="" xmlns:a16="http://schemas.microsoft.com/office/drawing/2014/main" id="{043B1158-66A6-4483-AF12-5551345D22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3288" y="1450976"/>
                <a:ext cx="225425" cy="346075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5" name="Rectangle 194">
                <a:extLst>
                  <a:ext uri="{FF2B5EF4-FFF2-40B4-BE49-F238E27FC236}">
                    <a16:creationId xmlns="" xmlns:a16="http://schemas.microsoft.com/office/drawing/2014/main" id="{FC8EC8F8-6B41-4560-AC26-EB666082E5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97901" y="1525589"/>
                <a:ext cx="90488" cy="46038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6" name="Freeform 195">
                <a:extLst>
                  <a:ext uri="{FF2B5EF4-FFF2-40B4-BE49-F238E27FC236}">
                    <a16:creationId xmlns="" xmlns:a16="http://schemas.microsoft.com/office/drawing/2014/main" id="{654C7851-3294-4656-9338-CFDAF0B610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77251" y="1450976"/>
                <a:ext cx="46038" cy="346075"/>
              </a:xfrm>
              <a:custGeom>
                <a:avLst/>
                <a:gdLst>
                  <a:gd name="T0" fmla="*/ 12 w 12"/>
                  <a:gd name="T1" fmla="*/ 0 h 92"/>
                  <a:gd name="T2" fmla="*/ 4 w 12"/>
                  <a:gd name="T3" fmla="*/ 0 h 92"/>
                  <a:gd name="T4" fmla="*/ 0 w 12"/>
                  <a:gd name="T5" fmla="*/ 4 h 92"/>
                  <a:gd name="T6" fmla="*/ 0 w 12"/>
                  <a:gd name="T7" fmla="*/ 88 h 92"/>
                  <a:gd name="T8" fmla="*/ 4 w 12"/>
                  <a:gd name="T9" fmla="*/ 92 h 92"/>
                  <a:gd name="T10" fmla="*/ 12 w 12"/>
                  <a:gd name="T11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92">
                    <a:moveTo>
                      <a:pt x="12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90"/>
                      <a:pt x="2" y="92"/>
                      <a:pt x="4" y="92"/>
                    </a:cubicBezTo>
                    <a:cubicBezTo>
                      <a:pt x="12" y="92"/>
                      <a:pt x="12" y="92"/>
                      <a:pt x="12" y="92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="" xmlns:a16="http://schemas.microsoft.com/office/drawing/2014/main" id="{FEE61ACB-8B77-4071-B7BB-2028EF1C5054}"/>
                </a:ext>
              </a:extLst>
            </p:cNvPr>
            <p:cNvGrpSpPr/>
            <p:nvPr/>
          </p:nvGrpSpPr>
          <p:grpSpPr>
            <a:xfrm>
              <a:off x="5968612" y="254002"/>
              <a:ext cx="433186" cy="555499"/>
              <a:chOff x="9199563" y="1450976"/>
              <a:chExt cx="269875" cy="346076"/>
            </a:xfrm>
          </p:grpSpPr>
          <p:sp>
            <p:nvSpPr>
              <p:cNvPr id="231" name="Freeform 196">
                <a:extLst>
                  <a:ext uri="{FF2B5EF4-FFF2-40B4-BE49-F238E27FC236}">
                    <a16:creationId xmlns="" xmlns:a16="http://schemas.microsoft.com/office/drawing/2014/main" id="{B09BB2EF-1F18-481C-9C9A-C3B9DBE88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99563" y="1481139"/>
                <a:ext cx="44450" cy="315913"/>
              </a:xfrm>
              <a:custGeom>
                <a:avLst/>
                <a:gdLst>
                  <a:gd name="T0" fmla="*/ 12 w 12"/>
                  <a:gd name="T1" fmla="*/ 0 h 84"/>
                  <a:gd name="T2" fmla="*/ 4 w 12"/>
                  <a:gd name="T3" fmla="*/ 0 h 84"/>
                  <a:gd name="T4" fmla="*/ 0 w 12"/>
                  <a:gd name="T5" fmla="*/ 4 h 84"/>
                  <a:gd name="T6" fmla="*/ 0 w 12"/>
                  <a:gd name="T7" fmla="*/ 80 h 84"/>
                  <a:gd name="T8" fmla="*/ 4 w 12"/>
                  <a:gd name="T9" fmla="*/ 84 h 84"/>
                  <a:gd name="T10" fmla="*/ 12 w 12"/>
                  <a:gd name="T11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84">
                    <a:moveTo>
                      <a:pt x="12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2"/>
                      <a:pt x="2" y="84"/>
                      <a:pt x="4" y="84"/>
                    </a:cubicBezTo>
                    <a:cubicBezTo>
                      <a:pt x="12" y="84"/>
                      <a:pt x="12" y="84"/>
                      <a:pt x="12" y="84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2" name="Freeform 197">
                <a:extLst>
                  <a:ext uri="{FF2B5EF4-FFF2-40B4-BE49-F238E27FC236}">
                    <a16:creationId xmlns="" xmlns:a16="http://schemas.microsoft.com/office/drawing/2014/main" id="{7DE483A0-2794-4F29-9006-6338E5D5F2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64663" y="1450976"/>
                <a:ext cx="60325" cy="150813"/>
              </a:xfrm>
              <a:custGeom>
                <a:avLst/>
                <a:gdLst>
                  <a:gd name="T0" fmla="*/ 38 w 38"/>
                  <a:gd name="T1" fmla="*/ 95 h 95"/>
                  <a:gd name="T2" fmla="*/ 19 w 38"/>
                  <a:gd name="T3" fmla="*/ 76 h 95"/>
                  <a:gd name="T4" fmla="*/ 0 w 38"/>
                  <a:gd name="T5" fmla="*/ 95 h 95"/>
                  <a:gd name="T6" fmla="*/ 0 w 38"/>
                  <a:gd name="T7" fmla="*/ 0 h 95"/>
                  <a:gd name="T8" fmla="*/ 38 w 38"/>
                  <a:gd name="T9" fmla="*/ 0 h 95"/>
                  <a:gd name="T10" fmla="*/ 38 w 38"/>
                  <a:gd name="T11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95">
                    <a:moveTo>
                      <a:pt x="38" y="95"/>
                    </a:moveTo>
                    <a:lnTo>
                      <a:pt x="19" y="76"/>
                    </a:lnTo>
                    <a:lnTo>
                      <a:pt x="0" y="95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95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3" name="Freeform 198">
                <a:extLst>
                  <a:ext uri="{FF2B5EF4-FFF2-40B4-BE49-F238E27FC236}">
                    <a16:creationId xmlns="" xmlns:a16="http://schemas.microsoft.com/office/drawing/2014/main" id="{BCA1D008-C2B8-460B-B7D1-46E3F885C1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44013" y="1481139"/>
                <a:ext cx="225425" cy="315913"/>
              </a:xfrm>
              <a:custGeom>
                <a:avLst/>
                <a:gdLst>
                  <a:gd name="T0" fmla="*/ 114 w 142"/>
                  <a:gd name="T1" fmla="*/ 0 h 199"/>
                  <a:gd name="T2" fmla="*/ 142 w 142"/>
                  <a:gd name="T3" fmla="*/ 0 h 199"/>
                  <a:gd name="T4" fmla="*/ 142 w 142"/>
                  <a:gd name="T5" fmla="*/ 199 h 199"/>
                  <a:gd name="T6" fmla="*/ 0 w 142"/>
                  <a:gd name="T7" fmla="*/ 199 h 199"/>
                  <a:gd name="T8" fmla="*/ 0 w 142"/>
                  <a:gd name="T9" fmla="*/ 0 h 199"/>
                  <a:gd name="T10" fmla="*/ 76 w 142"/>
                  <a:gd name="T11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2" h="199">
                    <a:moveTo>
                      <a:pt x="114" y="0"/>
                    </a:moveTo>
                    <a:lnTo>
                      <a:pt x="142" y="0"/>
                    </a:lnTo>
                    <a:lnTo>
                      <a:pt x="142" y="199"/>
                    </a:lnTo>
                    <a:lnTo>
                      <a:pt x="0" y="199"/>
                    </a:lnTo>
                    <a:lnTo>
                      <a:pt x="0" y="0"/>
                    </a:lnTo>
                    <a:lnTo>
                      <a:pt x="76" y="0"/>
                    </a:ln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="" xmlns:a16="http://schemas.microsoft.com/office/drawing/2014/main" id="{161F01DB-E387-4B3B-A91F-E3024B452AD8}"/>
                </a:ext>
              </a:extLst>
            </p:cNvPr>
            <p:cNvGrpSpPr/>
            <p:nvPr/>
          </p:nvGrpSpPr>
          <p:grpSpPr>
            <a:xfrm>
              <a:off x="2447064" y="2621237"/>
              <a:ext cx="552950" cy="433186"/>
              <a:chOff x="7005638" y="2925764"/>
              <a:chExt cx="344488" cy="269875"/>
            </a:xfrm>
          </p:grpSpPr>
          <p:sp>
            <p:nvSpPr>
              <p:cNvPr id="221" name="Rectangle 199">
                <a:extLst>
                  <a:ext uri="{FF2B5EF4-FFF2-40B4-BE49-F238E27FC236}">
                    <a16:creationId xmlns="" xmlns:a16="http://schemas.microsoft.com/office/drawing/2014/main" id="{E2503D88-22E5-4BE5-9786-54EC40EB2B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05638" y="2925764"/>
                <a:ext cx="344488" cy="269875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2" name="Rectangle 200">
                <a:extLst>
                  <a:ext uri="{FF2B5EF4-FFF2-40B4-BE49-F238E27FC236}">
                    <a16:creationId xmlns="" xmlns:a16="http://schemas.microsoft.com/office/drawing/2014/main" id="{F5FAC081-6197-46BA-94AF-3602BC8D1F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35801" y="2970214"/>
                <a:ext cx="284163" cy="44450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3" name="Line 201">
                <a:extLst>
                  <a:ext uri="{FF2B5EF4-FFF2-40B4-BE49-F238E27FC236}">
                    <a16:creationId xmlns="" xmlns:a16="http://schemas.microsoft.com/office/drawing/2014/main" id="{9534791F-354C-4D30-8D0A-10BBF8E1E0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65963" y="3060701"/>
                <a:ext cx="88900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4" name="Line 202">
                <a:extLst>
                  <a:ext uri="{FF2B5EF4-FFF2-40B4-BE49-F238E27FC236}">
                    <a16:creationId xmlns="" xmlns:a16="http://schemas.microsoft.com/office/drawing/2014/main" id="{7FECD6D5-1211-462D-A1FF-832C410803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50088" y="3090864"/>
                <a:ext cx="104775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5" name="Line 203">
                <a:extLst>
                  <a:ext uri="{FF2B5EF4-FFF2-40B4-BE49-F238E27FC236}">
                    <a16:creationId xmlns="" xmlns:a16="http://schemas.microsoft.com/office/drawing/2014/main" id="{0AB5D258-4EBF-4880-8EF4-5514B2D759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50088" y="3121026"/>
                <a:ext cx="104775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6" name="Line 204">
                <a:extLst>
                  <a:ext uri="{FF2B5EF4-FFF2-40B4-BE49-F238E27FC236}">
                    <a16:creationId xmlns="" xmlns:a16="http://schemas.microsoft.com/office/drawing/2014/main" id="{4D5D1112-A217-42E8-AF5A-415A8A88C2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50088" y="3151189"/>
                <a:ext cx="104775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7" name="Line 206">
                <a:extLst>
                  <a:ext uri="{FF2B5EF4-FFF2-40B4-BE49-F238E27FC236}">
                    <a16:creationId xmlns="" xmlns:a16="http://schemas.microsoft.com/office/drawing/2014/main" id="{3F990426-0919-44EA-9A6F-A85843F057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00900" y="3060701"/>
                <a:ext cx="104775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8" name="Line 207">
                <a:extLst>
                  <a:ext uri="{FF2B5EF4-FFF2-40B4-BE49-F238E27FC236}">
                    <a16:creationId xmlns="" xmlns:a16="http://schemas.microsoft.com/office/drawing/2014/main" id="{A48DF99C-FC11-4FC6-85C6-2EE9D0F34B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00900" y="3090863"/>
                <a:ext cx="104775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9" name="Line 208">
                <a:extLst>
                  <a:ext uri="{FF2B5EF4-FFF2-40B4-BE49-F238E27FC236}">
                    <a16:creationId xmlns="" xmlns:a16="http://schemas.microsoft.com/office/drawing/2014/main" id="{B7FF07F8-9769-450D-8A3D-0563DC0476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00900" y="3121026"/>
                <a:ext cx="104775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0" name="Line 209">
                <a:extLst>
                  <a:ext uri="{FF2B5EF4-FFF2-40B4-BE49-F238E27FC236}">
                    <a16:creationId xmlns="" xmlns:a16="http://schemas.microsoft.com/office/drawing/2014/main" id="{8B7D93BF-EB33-492B-8C0C-32BE8FF22A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00900" y="3151188"/>
                <a:ext cx="90488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="" xmlns:a16="http://schemas.microsoft.com/office/drawing/2014/main" id="{0289E88F-5CB3-4C81-A871-EB0FE186CC55}"/>
                </a:ext>
              </a:extLst>
            </p:cNvPr>
            <p:cNvGrpSpPr/>
            <p:nvPr/>
          </p:nvGrpSpPr>
          <p:grpSpPr>
            <a:xfrm>
              <a:off x="5920196" y="2572821"/>
              <a:ext cx="552950" cy="555497"/>
              <a:chOff x="9169400" y="2895601"/>
              <a:chExt cx="344488" cy="346075"/>
            </a:xfrm>
          </p:grpSpPr>
          <p:sp>
            <p:nvSpPr>
              <p:cNvPr id="219" name="Freeform 210">
                <a:extLst>
                  <a:ext uri="{FF2B5EF4-FFF2-40B4-BE49-F238E27FC236}">
                    <a16:creationId xmlns="" xmlns:a16="http://schemas.microsoft.com/office/drawing/2014/main" id="{2350DB14-7DD2-431F-97B8-A3704A5CCB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9400" y="2895601"/>
                <a:ext cx="344488" cy="346075"/>
              </a:xfrm>
              <a:custGeom>
                <a:avLst/>
                <a:gdLst>
                  <a:gd name="T0" fmla="*/ 151 w 217"/>
                  <a:gd name="T1" fmla="*/ 218 h 218"/>
                  <a:gd name="T2" fmla="*/ 0 w 217"/>
                  <a:gd name="T3" fmla="*/ 218 h 218"/>
                  <a:gd name="T4" fmla="*/ 0 w 217"/>
                  <a:gd name="T5" fmla="*/ 0 h 218"/>
                  <a:gd name="T6" fmla="*/ 217 w 217"/>
                  <a:gd name="T7" fmla="*/ 0 h 218"/>
                  <a:gd name="T8" fmla="*/ 217 w 217"/>
                  <a:gd name="T9" fmla="*/ 151 h 218"/>
                  <a:gd name="T10" fmla="*/ 151 w 217"/>
                  <a:gd name="T11" fmla="*/ 218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7" h="218">
                    <a:moveTo>
                      <a:pt x="151" y="218"/>
                    </a:moveTo>
                    <a:lnTo>
                      <a:pt x="0" y="218"/>
                    </a:lnTo>
                    <a:lnTo>
                      <a:pt x="0" y="0"/>
                    </a:lnTo>
                    <a:lnTo>
                      <a:pt x="217" y="0"/>
                    </a:lnTo>
                    <a:lnTo>
                      <a:pt x="217" y="151"/>
                    </a:lnTo>
                    <a:lnTo>
                      <a:pt x="151" y="218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0" name="Freeform 211">
                <a:extLst>
                  <a:ext uri="{FF2B5EF4-FFF2-40B4-BE49-F238E27FC236}">
                    <a16:creationId xmlns="" xmlns:a16="http://schemas.microsoft.com/office/drawing/2014/main" id="{3AF17ADD-C623-43DE-8BDC-D49CC4F926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09113" y="3135313"/>
                <a:ext cx="104775" cy="106363"/>
              </a:xfrm>
              <a:custGeom>
                <a:avLst/>
                <a:gdLst>
                  <a:gd name="T0" fmla="*/ 0 w 66"/>
                  <a:gd name="T1" fmla="*/ 67 h 67"/>
                  <a:gd name="T2" fmla="*/ 0 w 66"/>
                  <a:gd name="T3" fmla="*/ 0 h 67"/>
                  <a:gd name="T4" fmla="*/ 66 w 66"/>
                  <a:gd name="T5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6" h="67">
                    <a:moveTo>
                      <a:pt x="0" y="67"/>
                    </a:moveTo>
                    <a:lnTo>
                      <a:pt x="0" y="0"/>
                    </a:lnTo>
                    <a:lnTo>
                      <a:pt x="66" y="0"/>
                    </a:ln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="" xmlns:a16="http://schemas.microsoft.com/office/drawing/2014/main" id="{C7F283E9-777E-44F6-AF1B-BE5B3C5E3548}"/>
                </a:ext>
              </a:extLst>
            </p:cNvPr>
            <p:cNvGrpSpPr/>
            <p:nvPr/>
          </p:nvGrpSpPr>
          <p:grpSpPr>
            <a:xfrm>
              <a:off x="4760787" y="4889092"/>
              <a:ext cx="555497" cy="532565"/>
              <a:chOff x="8447088" y="4338638"/>
              <a:chExt cx="346075" cy="331788"/>
            </a:xfrm>
          </p:grpSpPr>
          <p:sp>
            <p:nvSpPr>
              <p:cNvPr id="213" name="Rectangle 212">
                <a:extLst>
                  <a:ext uri="{FF2B5EF4-FFF2-40B4-BE49-F238E27FC236}">
                    <a16:creationId xmlns="" xmlns:a16="http://schemas.microsoft.com/office/drawing/2014/main" id="{31C27539-B16F-4042-83ED-35D5AF212A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47088" y="4519613"/>
                <a:ext cx="150813" cy="150813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4" name="Rectangle 213">
                <a:extLst>
                  <a:ext uri="{FF2B5EF4-FFF2-40B4-BE49-F238E27FC236}">
                    <a16:creationId xmlns="" xmlns:a16="http://schemas.microsoft.com/office/drawing/2014/main" id="{45E495C2-8315-4F7D-95CC-ADF828B7DF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2350" y="4519613"/>
                <a:ext cx="150813" cy="150813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5" name="Rectangle 214">
                <a:extLst>
                  <a:ext uri="{FF2B5EF4-FFF2-40B4-BE49-F238E27FC236}">
                    <a16:creationId xmlns="" xmlns:a16="http://schemas.microsoft.com/office/drawing/2014/main" id="{485208D1-E3D8-47D6-BBAA-75D073D7D9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53450" y="4338638"/>
                <a:ext cx="149225" cy="150813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6" name="Freeform 215">
                <a:extLst>
                  <a:ext uri="{FF2B5EF4-FFF2-40B4-BE49-F238E27FC236}">
                    <a16:creationId xmlns="" xmlns:a16="http://schemas.microsoft.com/office/drawing/2014/main" id="{F1A3EA54-EDA2-4E34-942A-9BBAA79C9A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77250" y="4549776"/>
                <a:ext cx="46038" cy="46038"/>
              </a:xfrm>
              <a:custGeom>
                <a:avLst/>
                <a:gdLst>
                  <a:gd name="T0" fmla="*/ 0 w 29"/>
                  <a:gd name="T1" fmla="*/ 29 h 29"/>
                  <a:gd name="T2" fmla="*/ 0 w 29"/>
                  <a:gd name="T3" fmla="*/ 0 h 29"/>
                  <a:gd name="T4" fmla="*/ 29 w 29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29">
                    <a:moveTo>
                      <a:pt x="0" y="29"/>
                    </a:moveTo>
                    <a:lnTo>
                      <a:pt x="0" y="0"/>
                    </a:lnTo>
                    <a:lnTo>
                      <a:pt x="29" y="0"/>
                    </a:ln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7" name="Freeform 216">
                <a:extLst>
                  <a:ext uri="{FF2B5EF4-FFF2-40B4-BE49-F238E27FC236}">
                    <a16:creationId xmlns="" xmlns:a16="http://schemas.microsoft.com/office/drawing/2014/main" id="{75CC3428-CB40-4310-ADD4-6BB6ED73A3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83613" y="4368801"/>
                <a:ext cx="44450" cy="46038"/>
              </a:xfrm>
              <a:custGeom>
                <a:avLst/>
                <a:gdLst>
                  <a:gd name="T0" fmla="*/ 0 w 28"/>
                  <a:gd name="T1" fmla="*/ 29 h 29"/>
                  <a:gd name="T2" fmla="*/ 0 w 28"/>
                  <a:gd name="T3" fmla="*/ 0 h 29"/>
                  <a:gd name="T4" fmla="*/ 28 w 28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9">
                    <a:moveTo>
                      <a:pt x="0" y="29"/>
                    </a:moveTo>
                    <a:lnTo>
                      <a:pt x="0" y="0"/>
                    </a:lnTo>
                    <a:lnTo>
                      <a:pt x="28" y="0"/>
                    </a:ln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8" name="Freeform 217">
                <a:extLst>
                  <a:ext uri="{FF2B5EF4-FFF2-40B4-BE49-F238E27FC236}">
                    <a16:creationId xmlns="" xmlns:a16="http://schemas.microsoft.com/office/drawing/2014/main" id="{C842878D-DC20-4498-870A-B06A430FF7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72513" y="4549776"/>
                <a:ext cx="46038" cy="46038"/>
              </a:xfrm>
              <a:custGeom>
                <a:avLst/>
                <a:gdLst>
                  <a:gd name="T0" fmla="*/ 0 w 29"/>
                  <a:gd name="T1" fmla="*/ 29 h 29"/>
                  <a:gd name="T2" fmla="*/ 0 w 29"/>
                  <a:gd name="T3" fmla="*/ 0 h 29"/>
                  <a:gd name="T4" fmla="*/ 29 w 29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29">
                    <a:moveTo>
                      <a:pt x="0" y="29"/>
                    </a:moveTo>
                    <a:lnTo>
                      <a:pt x="0" y="0"/>
                    </a:lnTo>
                    <a:lnTo>
                      <a:pt x="29" y="0"/>
                    </a:ln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="" xmlns:a16="http://schemas.microsoft.com/office/drawing/2014/main" id="{2F0D569E-574B-41D2-B795-CDC843E00D49}"/>
                </a:ext>
              </a:extLst>
            </p:cNvPr>
            <p:cNvGrpSpPr/>
            <p:nvPr/>
          </p:nvGrpSpPr>
          <p:grpSpPr>
            <a:xfrm>
              <a:off x="-1026070" y="4889092"/>
              <a:ext cx="468860" cy="555497"/>
              <a:chOff x="4841875" y="4338638"/>
              <a:chExt cx="292100" cy="346075"/>
            </a:xfrm>
          </p:grpSpPr>
          <p:sp>
            <p:nvSpPr>
              <p:cNvPr id="208" name="Oval 218">
                <a:extLst>
                  <a:ext uri="{FF2B5EF4-FFF2-40B4-BE49-F238E27FC236}">
                    <a16:creationId xmlns="" xmlns:a16="http://schemas.microsoft.com/office/drawing/2014/main" id="{FA10023D-CDEE-4484-A682-9E89A8B3F8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1875" y="4338638"/>
                <a:ext cx="285750" cy="106363"/>
              </a:xfrm>
              <a:prstGeom prst="ellips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9" name="Freeform 219">
                <a:extLst>
                  <a:ext uri="{FF2B5EF4-FFF2-40B4-BE49-F238E27FC236}">
                    <a16:creationId xmlns="" xmlns:a16="http://schemas.microsoft.com/office/drawing/2014/main" id="{C0E1CC7E-E8FE-4793-B142-957D67A943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1875" y="4392613"/>
                <a:ext cx="119063" cy="187325"/>
              </a:xfrm>
              <a:custGeom>
                <a:avLst/>
                <a:gdLst>
                  <a:gd name="T0" fmla="*/ 0 w 32"/>
                  <a:gd name="T1" fmla="*/ 0 h 50"/>
                  <a:gd name="T2" fmla="*/ 0 w 32"/>
                  <a:gd name="T3" fmla="*/ 10 h 50"/>
                  <a:gd name="T4" fmla="*/ 6 w 32"/>
                  <a:gd name="T5" fmla="*/ 24 h 50"/>
                  <a:gd name="T6" fmla="*/ 32 w 32"/>
                  <a:gd name="T7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" h="50">
                    <a:moveTo>
                      <a:pt x="0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4"/>
                      <a:pt x="3" y="21"/>
                      <a:pt x="6" y="24"/>
                    </a:cubicBezTo>
                    <a:cubicBezTo>
                      <a:pt x="32" y="50"/>
                      <a:pt x="32" y="50"/>
                      <a:pt x="32" y="50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0" name="Freeform 220">
                <a:extLst>
                  <a:ext uri="{FF2B5EF4-FFF2-40B4-BE49-F238E27FC236}">
                    <a16:creationId xmlns="" xmlns:a16="http://schemas.microsoft.com/office/drawing/2014/main" id="{DDAF7C6E-C407-4B70-8BB2-9196A59E97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6975" y="4392613"/>
                <a:ext cx="120650" cy="187325"/>
              </a:xfrm>
              <a:custGeom>
                <a:avLst/>
                <a:gdLst>
                  <a:gd name="T0" fmla="*/ 32 w 32"/>
                  <a:gd name="T1" fmla="*/ 0 h 50"/>
                  <a:gd name="T2" fmla="*/ 32 w 32"/>
                  <a:gd name="T3" fmla="*/ 10 h 50"/>
                  <a:gd name="T4" fmla="*/ 26 w 32"/>
                  <a:gd name="T5" fmla="*/ 24 h 50"/>
                  <a:gd name="T6" fmla="*/ 0 w 32"/>
                  <a:gd name="T7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" h="50">
                    <a:moveTo>
                      <a:pt x="32" y="0"/>
                    </a:moveTo>
                    <a:cubicBezTo>
                      <a:pt x="32" y="10"/>
                      <a:pt x="32" y="10"/>
                      <a:pt x="32" y="10"/>
                    </a:cubicBezTo>
                    <a:cubicBezTo>
                      <a:pt x="32" y="14"/>
                      <a:pt x="29" y="21"/>
                      <a:pt x="26" y="24"/>
                    </a:cubicBezTo>
                    <a:cubicBezTo>
                      <a:pt x="0" y="50"/>
                      <a:pt x="0" y="50"/>
                      <a:pt x="0" y="50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1" name="Freeform 221">
                <a:extLst>
                  <a:ext uri="{FF2B5EF4-FFF2-40B4-BE49-F238E27FC236}">
                    <a16:creationId xmlns="" xmlns:a16="http://schemas.microsoft.com/office/drawing/2014/main" id="{DC448C1C-3FAA-490C-9AC7-47BCCC66F0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0938" y="4579938"/>
                <a:ext cx="46038" cy="104775"/>
              </a:xfrm>
              <a:custGeom>
                <a:avLst/>
                <a:gdLst>
                  <a:gd name="T0" fmla="*/ 12 w 12"/>
                  <a:gd name="T1" fmla="*/ 0 h 28"/>
                  <a:gd name="T2" fmla="*/ 12 w 12"/>
                  <a:gd name="T3" fmla="*/ 24 h 28"/>
                  <a:gd name="T4" fmla="*/ 8 w 12"/>
                  <a:gd name="T5" fmla="*/ 28 h 28"/>
                  <a:gd name="T6" fmla="*/ 4 w 12"/>
                  <a:gd name="T7" fmla="*/ 28 h 28"/>
                  <a:gd name="T8" fmla="*/ 0 w 12"/>
                  <a:gd name="T9" fmla="*/ 24 h 28"/>
                  <a:gd name="T10" fmla="*/ 0 w 12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8">
                    <a:moveTo>
                      <a:pt x="12" y="0"/>
                    </a:move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6"/>
                      <a:pt x="10" y="28"/>
                      <a:pt x="8" y="28"/>
                    </a:cubicBezTo>
                    <a:cubicBezTo>
                      <a:pt x="4" y="28"/>
                      <a:pt x="4" y="28"/>
                      <a:pt x="4" y="28"/>
                    </a:cubicBezTo>
                    <a:cubicBezTo>
                      <a:pt x="2" y="28"/>
                      <a:pt x="0" y="26"/>
                      <a:pt x="0" y="2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2" name="Freeform 222">
                <a:extLst>
                  <a:ext uri="{FF2B5EF4-FFF2-40B4-BE49-F238E27FC236}">
                    <a16:creationId xmlns="" xmlns:a16="http://schemas.microsoft.com/office/drawing/2014/main" id="{8EB53137-351A-48D3-89C2-86F4ECA6EA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6975" y="4478338"/>
                <a:ext cx="127000" cy="146050"/>
              </a:xfrm>
              <a:custGeom>
                <a:avLst/>
                <a:gdLst>
                  <a:gd name="T0" fmla="*/ 0 w 34"/>
                  <a:gd name="T1" fmla="*/ 35 h 39"/>
                  <a:gd name="T2" fmla="*/ 12 w 34"/>
                  <a:gd name="T3" fmla="*/ 39 h 39"/>
                  <a:gd name="T4" fmla="*/ 34 w 34"/>
                  <a:gd name="T5" fmla="*/ 17 h 39"/>
                  <a:gd name="T6" fmla="*/ 27 w 34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9">
                    <a:moveTo>
                      <a:pt x="0" y="35"/>
                    </a:moveTo>
                    <a:cubicBezTo>
                      <a:pt x="3" y="38"/>
                      <a:pt x="8" y="39"/>
                      <a:pt x="12" y="39"/>
                    </a:cubicBezTo>
                    <a:cubicBezTo>
                      <a:pt x="24" y="39"/>
                      <a:pt x="34" y="29"/>
                      <a:pt x="34" y="17"/>
                    </a:cubicBezTo>
                    <a:cubicBezTo>
                      <a:pt x="34" y="10"/>
                      <a:pt x="31" y="5"/>
                      <a:pt x="27" y="0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="" xmlns:a16="http://schemas.microsoft.com/office/drawing/2014/main" id="{9C0C0254-0F97-43D8-B94E-2DFB1EB97BD9}"/>
                </a:ext>
              </a:extLst>
            </p:cNvPr>
            <p:cNvGrpSpPr/>
            <p:nvPr/>
          </p:nvGrpSpPr>
          <p:grpSpPr>
            <a:xfrm>
              <a:off x="-4402372" y="254002"/>
              <a:ext cx="361838" cy="555497"/>
              <a:chOff x="2738438" y="1450976"/>
              <a:chExt cx="225425" cy="346075"/>
            </a:xfrm>
          </p:grpSpPr>
          <p:sp>
            <p:nvSpPr>
              <p:cNvPr id="206" name="Freeform 223">
                <a:extLst>
                  <a:ext uri="{FF2B5EF4-FFF2-40B4-BE49-F238E27FC236}">
                    <a16:creationId xmlns="" xmlns:a16="http://schemas.microsoft.com/office/drawing/2014/main" id="{C05A8A1E-9614-4A27-A914-E441EE8605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8438" y="1450976"/>
                <a:ext cx="225425" cy="346075"/>
              </a:xfrm>
              <a:custGeom>
                <a:avLst/>
                <a:gdLst>
                  <a:gd name="T0" fmla="*/ 0 w 60"/>
                  <a:gd name="T1" fmla="*/ 30 h 92"/>
                  <a:gd name="T2" fmla="*/ 0 w 60"/>
                  <a:gd name="T3" fmla="*/ 80 h 92"/>
                  <a:gd name="T4" fmla="*/ 12 w 60"/>
                  <a:gd name="T5" fmla="*/ 92 h 92"/>
                  <a:gd name="T6" fmla="*/ 60 w 60"/>
                  <a:gd name="T7" fmla="*/ 86 h 92"/>
                  <a:gd name="T8" fmla="*/ 60 w 60"/>
                  <a:gd name="T9" fmla="*/ 16 h 92"/>
                  <a:gd name="T10" fmla="*/ 8 w 60"/>
                  <a:gd name="T11" fmla="*/ 22 h 92"/>
                  <a:gd name="T12" fmla="*/ 0 w 60"/>
                  <a:gd name="T13" fmla="*/ 14 h 92"/>
                  <a:gd name="T14" fmla="*/ 52 w 60"/>
                  <a:gd name="T15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92">
                    <a:moveTo>
                      <a:pt x="0" y="30"/>
                    </a:moveTo>
                    <a:cubicBezTo>
                      <a:pt x="0" y="80"/>
                      <a:pt x="0" y="80"/>
                      <a:pt x="0" y="80"/>
                    </a:cubicBezTo>
                    <a:cubicBezTo>
                      <a:pt x="0" y="92"/>
                      <a:pt x="12" y="92"/>
                      <a:pt x="12" y="92"/>
                    </a:cubicBezTo>
                    <a:cubicBezTo>
                      <a:pt x="60" y="86"/>
                      <a:pt x="60" y="86"/>
                      <a:pt x="60" y="86"/>
                    </a:cubicBezTo>
                    <a:cubicBezTo>
                      <a:pt x="60" y="16"/>
                      <a:pt x="60" y="16"/>
                      <a:pt x="60" y="16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4" y="22"/>
                      <a:pt x="0" y="18"/>
                      <a:pt x="0" y="14"/>
                    </a:cubicBezTo>
                    <a:cubicBezTo>
                      <a:pt x="0" y="5"/>
                      <a:pt x="5" y="8"/>
                      <a:pt x="52" y="0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7" name="Line 224">
                <a:extLst>
                  <a:ext uri="{FF2B5EF4-FFF2-40B4-BE49-F238E27FC236}">
                    <a16:creationId xmlns="" xmlns:a16="http://schemas.microsoft.com/office/drawing/2014/main" id="{96B82300-EC6F-4089-B9A8-812358DD21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774950" y="1481138"/>
                <a:ext cx="173038" cy="22225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="" xmlns:a16="http://schemas.microsoft.com/office/drawing/2014/main" id="{D7D15248-9903-45E4-A0B8-085C0131E4C9}"/>
                </a:ext>
              </a:extLst>
            </p:cNvPr>
            <p:cNvGrpSpPr/>
            <p:nvPr/>
          </p:nvGrpSpPr>
          <p:grpSpPr>
            <a:xfrm>
              <a:off x="-2185479" y="276935"/>
              <a:ext cx="532565" cy="507083"/>
              <a:chOff x="4119563" y="1465263"/>
              <a:chExt cx="331788" cy="315913"/>
            </a:xfrm>
          </p:grpSpPr>
          <p:sp>
            <p:nvSpPr>
              <p:cNvPr id="203" name="Freeform 225">
                <a:extLst>
                  <a:ext uri="{FF2B5EF4-FFF2-40B4-BE49-F238E27FC236}">
                    <a16:creationId xmlns="" xmlns:a16="http://schemas.microsoft.com/office/drawing/2014/main" id="{DF7CB37B-BD29-4389-8D6A-F5038FD53E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9725" y="1465263"/>
                <a:ext cx="271463" cy="285750"/>
              </a:xfrm>
              <a:custGeom>
                <a:avLst/>
                <a:gdLst>
                  <a:gd name="T0" fmla="*/ 36 w 72"/>
                  <a:gd name="T1" fmla="*/ 76 h 76"/>
                  <a:gd name="T2" fmla="*/ 48 w 72"/>
                  <a:gd name="T3" fmla="*/ 64 h 76"/>
                  <a:gd name="T4" fmla="*/ 72 w 72"/>
                  <a:gd name="T5" fmla="*/ 64 h 76"/>
                  <a:gd name="T6" fmla="*/ 72 w 72"/>
                  <a:gd name="T7" fmla="*/ 0 h 76"/>
                  <a:gd name="T8" fmla="*/ 48 w 72"/>
                  <a:gd name="T9" fmla="*/ 0 h 76"/>
                  <a:gd name="T10" fmla="*/ 36 w 72"/>
                  <a:gd name="T11" fmla="*/ 12 h 76"/>
                  <a:gd name="T12" fmla="*/ 24 w 72"/>
                  <a:gd name="T13" fmla="*/ 0 h 76"/>
                  <a:gd name="T14" fmla="*/ 0 w 72"/>
                  <a:gd name="T15" fmla="*/ 0 h 76"/>
                  <a:gd name="T16" fmla="*/ 0 w 72"/>
                  <a:gd name="T17" fmla="*/ 64 h 76"/>
                  <a:gd name="T18" fmla="*/ 24 w 72"/>
                  <a:gd name="T19" fmla="*/ 64 h 76"/>
                  <a:gd name="T20" fmla="*/ 36 w 72"/>
                  <a:gd name="T21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2" h="76">
                    <a:moveTo>
                      <a:pt x="36" y="76"/>
                    </a:moveTo>
                    <a:cubicBezTo>
                      <a:pt x="36" y="68"/>
                      <a:pt x="40" y="64"/>
                      <a:pt x="48" y="64"/>
                    </a:cubicBezTo>
                    <a:cubicBezTo>
                      <a:pt x="54" y="64"/>
                      <a:pt x="72" y="64"/>
                      <a:pt x="72" y="64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2" y="0"/>
                      <a:pt x="50" y="0"/>
                      <a:pt x="48" y="0"/>
                    </a:cubicBezTo>
                    <a:cubicBezTo>
                      <a:pt x="40" y="0"/>
                      <a:pt x="36" y="4"/>
                      <a:pt x="36" y="12"/>
                    </a:cubicBezTo>
                    <a:cubicBezTo>
                      <a:pt x="36" y="4"/>
                      <a:pt x="32" y="0"/>
                      <a:pt x="24" y="0"/>
                    </a:cubicBezTo>
                    <a:cubicBezTo>
                      <a:pt x="22" y="0"/>
                      <a:pt x="0" y="0"/>
                      <a:pt x="0" y="0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4"/>
                      <a:pt x="18" y="64"/>
                      <a:pt x="24" y="64"/>
                    </a:cubicBezTo>
                    <a:cubicBezTo>
                      <a:pt x="32" y="64"/>
                      <a:pt x="36" y="68"/>
                      <a:pt x="36" y="76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4" name="Freeform 226">
                <a:extLst>
                  <a:ext uri="{FF2B5EF4-FFF2-40B4-BE49-F238E27FC236}">
                    <a16:creationId xmlns="" xmlns:a16="http://schemas.microsoft.com/office/drawing/2014/main" id="{DBCBF8EC-94F3-4D3D-9ECE-DD1FD812A4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9563" y="1495426"/>
                <a:ext cx="331788" cy="285750"/>
              </a:xfrm>
              <a:custGeom>
                <a:avLst/>
                <a:gdLst>
                  <a:gd name="T0" fmla="*/ 80 w 88"/>
                  <a:gd name="T1" fmla="*/ 0 h 76"/>
                  <a:gd name="T2" fmla="*/ 88 w 88"/>
                  <a:gd name="T3" fmla="*/ 0 h 76"/>
                  <a:gd name="T4" fmla="*/ 88 w 88"/>
                  <a:gd name="T5" fmla="*/ 64 h 76"/>
                  <a:gd name="T6" fmla="*/ 64 w 88"/>
                  <a:gd name="T7" fmla="*/ 64 h 76"/>
                  <a:gd name="T8" fmla="*/ 50 w 88"/>
                  <a:gd name="T9" fmla="*/ 76 h 76"/>
                  <a:gd name="T10" fmla="*/ 38 w 88"/>
                  <a:gd name="T11" fmla="*/ 76 h 76"/>
                  <a:gd name="T12" fmla="*/ 24 w 88"/>
                  <a:gd name="T13" fmla="*/ 64 h 76"/>
                  <a:gd name="T14" fmla="*/ 0 w 88"/>
                  <a:gd name="T15" fmla="*/ 64 h 76"/>
                  <a:gd name="T16" fmla="*/ 0 w 88"/>
                  <a:gd name="T17" fmla="*/ 0 h 76"/>
                  <a:gd name="T18" fmla="*/ 8 w 88"/>
                  <a:gd name="T19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8" h="76">
                    <a:moveTo>
                      <a:pt x="80" y="0"/>
                    </a:moveTo>
                    <a:cubicBezTo>
                      <a:pt x="88" y="0"/>
                      <a:pt x="88" y="0"/>
                      <a:pt x="88" y="0"/>
                    </a:cubicBezTo>
                    <a:cubicBezTo>
                      <a:pt x="88" y="64"/>
                      <a:pt x="88" y="64"/>
                      <a:pt x="88" y="64"/>
                    </a:cubicBezTo>
                    <a:cubicBezTo>
                      <a:pt x="88" y="64"/>
                      <a:pt x="70" y="64"/>
                      <a:pt x="64" y="64"/>
                    </a:cubicBezTo>
                    <a:cubicBezTo>
                      <a:pt x="56" y="64"/>
                      <a:pt x="50" y="68"/>
                      <a:pt x="50" y="76"/>
                    </a:cubicBezTo>
                    <a:cubicBezTo>
                      <a:pt x="38" y="76"/>
                      <a:pt x="38" y="76"/>
                      <a:pt x="38" y="76"/>
                    </a:cubicBezTo>
                    <a:cubicBezTo>
                      <a:pt x="38" y="68"/>
                      <a:pt x="32" y="64"/>
                      <a:pt x="24" y="64"/>
                    </a:cubicBezTo>
                    <a:cubicBezTo>
                      <a:pt x="18" y="64"/>
                      <a:pt x="0" y="64"/>
                      <a:pt x="0" y="6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8" y="0"/>
                      <a:pt x="8" y="0"/>
                      <a:pt x="8" y="0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5" name="Line 227">
                <a:extLst>
                  <a:ext uri="{FF2B5EF4-FFF2-40B4-BE49-F238E27FC236}">
                    <a16:creationId xmlns="" xmlns:a16="http://schemas.microsoft.com/office/drawing/2014/main" id="{2C93AF23-C044-450F-B8CE-411420FE50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86250" y="1511301"/>
                <a:ext cx="0" cy="233363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="" xmlns:a16="http://schemas.microsoft.com/office/drawing/2014/main" id="{F049A1B4-BAA1-49C3-BE83-2A05CD26EE18}"/>
                </a:ext>
              </a:extLst>
            </p:cNvPr>
            <p:cNvGrpSpPr/>
            <p:nvPr/>
          </p:nvGrpSpPr>
          <p:grpSpPr>
            <a:xfrm>
              <a:off x="-1026070" y="276935"/>
              <a:ext cx="530016" cy="484149"/>
              <a:chOff x="4841875" y="1465263"/>
              <a:chExt cx="330200" cy="301625"/>
            </a:xfrm>
          </p:grpSpPr>
          <p:sp>
            <p:nvSpPr>
              <p:cNvPr id="200" name="Freeform 228">
                <a:extLst>
                  <a:ext uri="{FF2B5EF4-FFF2-40B4-BE49-F238E27FC236}">
                    <a16:creationId xmlns="" xmlns:a16="http://schemas.microsoft.com/office/drawing/2014/main" id="{258A4C85-04D0-4C5A-80BF-9D6484B551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1875" y="1481138"/>
                <a:ext cx="330200" cy="285750"/>
              </a:xfrm>
              <a:custGeom>
                <a:avLst/>
                <a:gdLst>
                  <a:gd name="T0" fmla="*/ 64 w 88"/>
                  <a:gd name="T1" fmla="*/ 0 h 76"/>
                  <a:gd name="T2" fmla="*/ 56 w 88"/>
                  <a:gd name="T3" fmla="*/ 0 h 76"/>
                  <a:gd name="T4" fmla="*/ 44 w 88"/>
                  <a:gd name="T5" fmla="*/ 14 h 76"/>
                  <a:gd name="T6" fmla="*/ 32 w 88"/>
                  <a:gd name="T7" fmla="*/ 0 h 76"/>
                  <a:gd name="T8" fmla="*/ 0 w 88"/>
                  <a:gd name="T9" fmla="*/ 0 h 76"/>
                  <a:gd name="T10" fmla="*/ 0 w 88"/>
                  <a:gd name="T11" fmla="*/ 64 h 76"/>
                  <a:gd name="T12" fmla="*/ 32 w 88"/>
                  <a:gd name="T13" fmla="*/ 64 h 76"/>
                  <a:gd name="T14" fmla="*/ 44 w 88"/>
                  <a:gd name="T15" fmla="*/ 76 h 76"/>
                  <a:gd name="T16" fmla="*/ 56 w 88"/>
                  <a:gd name="T17" fmla="*/ 64 h 76"/>
                  <a:gd name="T18" fmla="*/ 88 w 88"/>
                  <a:gd name="T19" fmla="*/ 64 h 76"/>
                  <a:gd name="T20" fmla="*/ 88 w 88"/>
                  <a:gd name="T21" fmla="*/ 0 h 76"/>
                  <a:gd name="T22" fmla="*/ 80 w 88"/>
                  <a:gd name="T23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8" h="76">
                    <a:moveTo>
                      <a:pt x="64" y="0"/>
                    </a:moveTo>
                    <a:cubicBezTo>
                      <a:pt x="64" y="0"/>
                      <a:pt x="56" y="0"/>
                      <a:pt x="56" y="0"/>
                    </a:cubicBezTo>
                    <a:cubicBezTo>
                      <a:pt x="48" y="0"/>
                      <a:pt x="44" y="6"/>
                      <a:pt x="44" y="14"/>
                    </a:cubicBezTo>
                    <a:cubicBezTo>
                      <a:pt x="44" y="6"/>
                      <a:pt x="40" y="0"/>
                      <a:pt x="32" y="0"/>
                    </a:cubicBezTo>
                    <a:cubicBezTo>
                      <a:pt x="30" y="0"/>
                      <a:pt x="0" y="0"/>
                      <a:pt x="0" y="0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4"/>
                      <a:pt x="26" y="64"/>
                      <a:pt x="32" y="64"/>
                    </a:cubicBezTo>
                    <a:cubicBezTo>
                      <a:pt x="40" y="64"/>
                      <a:pt x="44" y="68"/>
                      <a:pt x="44" y="76"/>
                    </a:cubicBezTo>
                    <a:cubicBezTo>
                      <a:pt x="44" y="68"/>
                      <a:pt x="48" y="64"/>
                      <a:pt x="56" y="64"/>
                    </a:cubicBezTo>
                    <a:cubicBezTo>
                      <a:pt x="62" y="64"/>
                      <a:pt x="88" y="64"/>
                      <a:pt x="88" y="64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80" y="0"/>
                      <a:pt x="80" y="0"/>
                      <a:pt x="80" y="0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1" name="Line 229">
                <a:extLst>
                  <a:ext uri="{FF2B5EF4-FFF2-40B4-BE49-F238E27FC236}">
                    <a16:creationId xmlns="" xmlns:a16="http://schemas.microsoft.com/office/drawing/2014/main" id="{16362E0D-2DF5-48BC-A682-3910398D3A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06975" y="1533526"/>
                <a:ext cx="0" cy="225425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2" name="Freeform 230">
                <a:extLst>
                  <a:ext uri="{FF2B5EF4-FFF2-40B4-BE49-F238E27FC236}">
                    <a16:creationId xmlns="" xmlns:a16="http://schemas.microsoft.com/office/drawing/2014/main" id="{76E7994C-9A08-4607-A081-F19902FA73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1588" y="1465263"/>
                <a:ext cx="60325" cy="128588"/>
              </a:xfrm>
              <a:custGeom>
                <a:avLst/>
                <a:gdLst>
                  <a:gd name="T0" fmla="*/ 38 w 38"/>
                  <a:gd name="T1" fmla="*/ 81 h 81"/>
                  <a:gd name="T2" fmla="*/ 19 w 38"/>
                  <a:gd name="T3" fmla="*/ 62 h 81"/>
                  <a:gd name="T4" fmla="*/ 0 w 38"/>
                  <a:gd name="T5" fmla="*/ 81 h 81"/>
                  <a:gd name="T6" fmla="*/ 0 w 38"/>
                  <a:gd name="T7" fmla="*/ 0 h 81"/>
                  <a:gd name="T8" fmla="*/ 38 w 38"/>
                  <a:gd name="T9" fmla="*/ 0 h 81"/>
                  <a:gd name="T10" fmla="*/ 38 w 38"/>
                  <a:gd name="T11" fmla="*/ 8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81">
                    <a:moveTo>
                      <a:pt x="38" y="81"/>
                    </a:moveTo>
                    <a:lnTo>
                      <a:pt x="19" y="62"/>
                    </a:lnTo>
                    <a:lnTo>
                      <a:pt x="0" y="8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81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="" xmlns:a16="http://schemas.microsoft.com/office/drawing/2014/main" id="{1762D117-2293-41CB-A062-242520CD3995}"/>
                </a:ext>
              </a:extLst>
            </p:cNvPr>
            <p:cNvGrpSpPr/>
            <p:nvPr/>
          </p:nvGrpSpPr>
          <p:grpSpPr>
            <a:xfrm>
              <a:off x="1287653" y="276935"/>
              <a:ext cx="532565" cy="484149"/>
              <a:chOff x="6283325" y="1465263"/>
              <a:chExt cx="331788" cy="301625"/>
            </a:xfrm>
          </p:grpSpPr>
          <p:sp>
            <p:nvSpPr>
              <p:cNvPr id="198" name="Freeform 231">
                <a:extLst>
                  <a:ext uri="{FF2B5EF4-FFF2-40B4-BE49-F238E27FC236}">
                    <a16:creationId xmlns="" xmlns:a16="http://schemas.microsoft.com/office/drawing/2014/main" id="{C52F8203-0821-4C5A-950B-103A813CE5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3325" y="1465263"/>
                <a:ext cx="331788" cy="301625"/>
              </a:xfrm>
              <a:custGeom>
                <a:avLst/>
                <a:gdLst>
                  <a:gd name="T0" fmla="*/ 44 w 88"/>
                  <a:gd name="T1" fmla="*/ 14 h 80"/>
                  <a:gd name="T2" fmla="*/ 88 w 88"/>
                  <a:gd name="T3" fmla="*/ 0 h 80"/>
                  <a:gd name="T4" fmla="*/ 88 w 88"/>
                  <a:gd name="T5" fmla="*/ 66 h 80"/>
                  <a:gd name="T6" fmla="*/ 44 w 88"/>
                  <a:gd name="T7" fmla="*/ 80 h 80"/>
                  <a:gd name="T8" fmla="*/ 0 w 88"/>
                  <a:gd name="T9" fmla="*/ 66 h 80"/>
                  <a:gd name="T10" fmla="*/ 0 w 88"/>
                  <a:gd name="T11" fmla="*/ 0 h 80"/>
                  <a:gd name="T12" fmla="*/ 44 w 88"/>
                  <a:gd name="T13" fmla="*/ 14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80">
                    <a:moveTo>
                      <a:pt x="44" y="14"/>
                    </a:moveTo>
                    <a:cubicBezTo>
                      <a:pt x="44" y="6"/>
                      <a:pt x="65" y="0"/>
                      <a:pt x="88" y="0"/>
                    </a:cubicBezTo>
                    <a:cubicBezTo>
                      <a:pt x="88" y="66"/>
                      <a:pt x="88" y="66"/>
                      <a:pt x="88" y="66"/>
                    </a:cubicBezTo>
                    <a:cubicBezTo>
                      <a:pt x="65" y="66"/>
                      <a:pt x="44" y="72"/>
                      <a:pt x="44" y="80"/>
                    </a:cubicBezTo>
                    <a:cubicBezTo>
                      <a:pt x="44" y="72"/>
                      <a:pt x="23" y="66"/>
                      <a:pt x="0" y="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3" y="0"/>
                      <a:pt x="44" y="6"/>
                      <a:pt x="44" y="14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9" name="Line 232">
                <a:extLst>
                  <a:ext uri="{FF2B5EF4-FFF2-40B4-BE49-F238E27FC236}">
                    <a16:creationId xmlns="" xmlns:a16="http://schemas.microsoft.com/office/drawing/2014/main" id="{99BDB7C4-C3D9-4412-BDDF-D261686F00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50013" y="1517651"/>
                <a:ext cx="0" cy="244475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="" xmlns:a16="http://schemas.microsoft.com/office/drawing/2014/main" id="{F090A37E-0BA2-43A0-ABCB-6726D8954A5F}"/>
                </a:ext>
              </a:extLst>
            </p:cNvPr>
            <p:cNvGrpSpPr/>
            <p:nvPr/>
          </p:nvGrpSpPr>
          <p:grpSpPr>
            <a:xfrm>
              <a:off x="2447064" y="276935"/>
              <a:ext cx="552950" cy="484149"/>
              <a:chOff x="7005638" y="1465263"/>
              <a:chExt cx="344488" cy="301625"/>
            </a:xfrm>
          </p:grpSpPr>
          <p:sp>
            <p:nvSpPr>
              <p:cNvPr id="188" name="Freeform 233">
                <a:extLst>
                  <a:ext uri="{FF2B5EF4-FFF2-40B4-BE49-F238E27FC236}">
                    <a16:creationId xmlns="" xmlns:a16="http://schemas.microsoft.com/office/drawing/2014/main" id="{8CA0D00F-EBAA-4BD2-9AD5-34AB0EBC96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638" y="1465263"/>
                <a:ext cx="344488" cy="301625"/>
              </a:xfrm>
              <a:custGeom>
                <a:avLst/>
                <a:gdLst>
                  <a:gd name="T0" fmla="*/ 46 w 92"/>
                  <a:gd name="T1" fmla="*/ 14 h 80"/>
                  <a:gd name="T2" fmla="*/ 92 w 92"/>
                  <a:gd name="T3" fmla="*/ 0 h 80"/>
                  <a:gd name="T4" fmla="*/ 92 w 92"/>
                  <a:gd name="T5" fmla="*/ 66 h 80"/>
                  <a:gd name="T6" fmla="*/ 46 w 92"/>
                  <a:gd name="T7" fmla="*/ 80 h 80"/>
                  <a:gd name="T8" fmla="*/ 0 w 92"/>
                  <a:gd name="T9" fmla="*/ 66 h 80"/>
                  <a:gd name="T10" fmla="*/ 0 w 92"/>
                  <a:gd name="T11" fmla="*/ 0 h 80"/>
                  <a:gd name="T12" fmla="*/ 46 w 92"/>
                  <a:gd name="T13" fmla="*/ 14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2" h="80">
                    <a:moveTo>
                      <a:pt x="46" y="14"/>
                    </a:moveTo>
                    <a:cubicBezTo>
                      <a:pt x="46" y="6"/>
                      <a:pt x="67" y="0"/>
                      <a:pt x="92" y="0"/>
                    </a:cubicBezTo>
                    <a:cubicBezTo>
                      <a:pt x="92" y="66"/>
                      <a:pt x="92" y="66"/>
                      <a:pt x="92" y="66"/>
                    </a:cubicBezTo>
                    <a:cubicBezTo>
                      <a:pt x="67" y="66"/>
                      <a:pt x="46" y="72"/>
                      <a:pt x="46" y="80"/>
                    </a:cubicBezTo>
                    <a:cubicBezTo>
                      <a:pt x="46" y="72"/>
                      <a:pt x="25" y="66"/>
                      <a:pt x="0" y="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5" y="0"/>
                      <a:pt x="46" y="6"/>
                      <a:pt x="46" y="14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9" name="Line 234">
                <a:extLst>
                  <a:ext uri="{FF2B5EF4-FFF2-40B4-BE49-F238E27FC236}">
                    <a16:creationId xmlns="" xmlns:a16="http://schemas.microsoft.com/office/drawing/2014/main" id="{97ACA852-8485-4971-A2C3-FE23CC7AEA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78675" y="1517651"/>
                <a:ext cx="0" cy="244475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0" name="Freeform 235">
                <a:extLst>
                  <a:ext uri="{FF2B5EF4-FFF2-40B4-BE49-F238E27FC236}">
                    <a16:creationId xmlns="" xmlns:a16="http://schemas.microsoft.com/office/drawing/2014/main" id="{5E128EAB-00D6-42D2-847C-FF42DF39F6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2150" y="1533526"/>
                <a:ext cx="98425" cy="19050"/>
              </a:xfrm>
              <a:custGeom>
                <a:avLst/>
                <a:gdLst>
                  <a:gd name="T0" fmla="*/ 26 w 26"/>
                  <a:gd name="T1" fmla="*/ 5 h 5"/>
                  <a:gd name="T2" fmla="*/ 0 w 26"/>
                  <a:gd name="T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6" h="5">
                    <a:moveTo>
                      <a:pt x="26" y="5"/>
                    </a:moveTo>
                    <a:cubicBezTo>
                      <a:pt x="20" y="2"/>
                      <a:pt x="10" y="1"/>
                      <a:pt x="0" y="0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1" name="Freeform 236">
                <a:extLst>
                  <a:ext uri="{FF2B5EF4-FFF2-40B4-BE49-F238E27FC236}">
                    <a16:creationId xmlns="" xmlns:a16="http://schemas.microsoft.com/office/drawing/2014/main" id="{4AF15564-F876-4530-96DD-5FE56BC55D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2150" y="1577976"/>
                <a:ext cx="98425" cy="19050"/>
              </a:xfrm>
              <a:custGeom>
                <a:avLst/>
                <a:gdLst>
                  <a:gd name="T0" fmla="*/ 26 w 26"/>
                  <a:gd name="T1" fmla="*/ 5 h 5"/>
                  <a:gd name="T2" fmla="*/ 0 w 26"/>
                  <a:gd name="T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6" h="5">
                    <a:moveTo>
                      <a:pt x="26" y="5"/>
                    </a:moveTo>
                    <a:cubicBezTo>
                      <a:pt x="20" y="2"/>
                      <a:pt x="10" y="1"/>
                      <a:pt x="0" y="0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2" name="Freeform 237">
                <a:extLst>
                  <a:ext uri="{FF2B5EF4-FFF2-40B4-BE49-F238E27FC236}">
                    <a16:creationId xmlns="" xmlns:a16="http://schemas.microsoft.com/office/drawing/2014/main" id="{0E83307F-4E3F-468E-B855-CC5682BBA8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2150" y="1624013"/>
                <a:ext cx="98425" cy="19050"/>
              </a:xfrm>
              <a:custGeom>
                <a:avLst/>
                <a:gdLst>
                  <a:gd name="T0" fmla="*/ 26 w 26"/>
                  <a:gd name="T1" fmla="*/ 5 h 5"/>
                  <a:gd name="T2" fmla="*/ 0 w 26"/>
                  <a:gd name="T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6" h="5">
                    <a:moveTo>
                      <a:pt x="26" y="5"/>
                    </a:moveTo>
                    <a:cubicBezTo>
                      <a:pt x="20" y="2"/>
                      <a:pt x="10" y="1"/>
                      <a:pt x="0" y="0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3" name="Freeform 238">
                <a:extLst>
                  <a:ext uri="{FF2B5EF4-FFF2-40B4-BE49-F238E27FC236}">
                    <a16:creationId xmlns="" xmlns:a16="http://schemas.microsoft.com/office/drawing/2014/main" id="{E6E76103-22CB-4622-8906-E5EB4C8B3F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2150" y="1668463"/>
                <a:ext cx="98425" cy="19050"/>
              </a:xfrm>
              <a:custGeom>
                <a:avLst/>
                <a:gdLst>
                  <a:gd name="T0" fmla="*/ 26 w 26"/>
                  <a:gd name="T1" fmla="*/ 5 h 5"/>
                  <a:gd name="T2" fmla="*/ 0 w 26"/>
                  <a:gd name="T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6" h="5">
                    <a:moveTo>
                      <a:pt x="26" y="5"/>
                    </a:moveTo>
                    <a:cubicBezTo>
                      <a:pt x="20" y="2"/>
                      <a:pt x="10" y="1"/>
                      <a:pt x="0" y="0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4" name="Freeform 239">
                <a:extLst>
                  <a:ext uri="{FF2B5EF4-FFF2-40B4-BE49-F238E27FC236}">
                    <a16:creationId xmlns="" xmlns:a16="http://schemas.microsoft.com/office/drawing/2014/main" id="{5BCD0D60-C151-4C14-BCFA-E872B9AFF7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5188" y="1533526"/>
                <a:ext cx="98425" cy="19050"/>
              </a:xfrm>
              <a:custGeom>
                <a:avLst/>
                <a:gdLst>
                  <a:gd name="T0" fmla="*/ 0 w 26"/>
                  <a:gd name="T1" fmla="*/ 5 h 5"/>
                  <a:gd name="T2" fmla="*/ 26 w 26"/>
                  <a:gd name="T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6" h="5">
                    <a:moveTo>
                      <a:pt x="0" y="5"/>
                    </a:moveTo>
                    <a:cubicBezTo>
                      <a:pt x="6" y="2"/>
                      <a:pt x="16" y="1"/>
                      <a:pt x="26" y="0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5" name="Freeform 240">
                <a:extLst>
                  <a:ext uri="{FF2B5EF4-FFF2-40B4-BE49-F238E27FC236}">
                    <a16:creationId xmlns="" xmlns:a16="http://schemas.microsoft.com/office/drawing/2014/main" id="{ECD36B15-FB16-46F1-9517-453A931822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5188" y="1577976"/>
                <a:ext cx="98425" cy="19050"/>
              </a:xfrm>
              <a:custGeom>
                <a:avLst/>
                <a:gdLst>
                  <a:gd name="T0" fmla="*/ 0 w 26"/>
                  <a:gd name="T1" fmla="*/ 5 h 5"/>
                  <a:gd name="T2" fmla="*/ 26 w 26"/>
                  <a:gd name="T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6" h="5">
                    <a:moveTo>
                      <a:pt x="0" y="5"/>
                    </a:moveTo>
                    <a:cubicBezTo>
                      <a:pt x="6" y="2"/>
                      <a:pt x="16" y="1"/>
                      <a:pt x="26" y="0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6" name="Freeform 241">
                <a:extLst>
                  <a:ext uri="{FF2B5EF4-FFF2-40B4-BE49-F238E27FC236}">
                    <a16:creationId xmlns="" xmlns:a16="http://schemas.microsoft.com/office/drawing/2014/main" id="{DD26593D-B7F3-483F-9F3B-70F3ADEDE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5188" y="1624013"/>
                <a:ext cx="98425" cy="19050"/>
              </a:xfrm>
              <a:custGeom>
                <a:avLst/>
                <a:gdLst>
                  <a:gd name="T0" fmla="*/ 0 w 26"/>
                  <a:gd name="T1" fmla="*/ 5 h 5"/>
                  <a:gd name="T2" fmla="*/ 26 w 26"/>
                  <a:gd name="T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6" h="5">
                    <a:moveTo>
                      <a:pt x="0" y="5"/>
                    </a:moveTo>
                    <a:cubicBezTo>
                      <a:pt x="6" y="2"/>
                      <a:pt x="16" y="1"/>
                      <a:pt x="26" y="0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7" name="Freeform 242">
                <a:extLst>
                  <a:ext uri="{FF2B5EF4-FFF2-40B4-BE49-F238E27FC236}">
                    <a16:creationId xmlns="" xmlns:a16="http://schemas.microsoft.com/office/drawing/2014/main" id="{7CFA31D4-721B-4DC1-99D5-5DA186FB96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5188" y="1668463"/>
                <a:ext cx="98425" cy="19050"/>
              </a:xfrm>
              <a:custGeom>
                <a:avLst/>
                <a:gdLst>
                  <a:gd name="T0" fmla="*/ 0 w 26"/>
                  <a:gd name="T1" fmla="*/ 5 h 5"/>
                  <a:gd name="T2" fmla="*/ 26 w 26"/>
                  <a:gd name="T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6" h="5">
                    <a:moveTo>
                      <a:pt x="0" y="5"/>
                    </a:moveTo>
                    <a:cubicBezTo>
                      <a:pt x="6" y="2"/>
                      <a:pt x="16" y="1"/>
                      <a:pt x="26" y="0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="" xmlns:a16="http://schemas.microsoft.com/office/drawing/2014/main" id="{04C337FC-34EA-431B-BAD6-226F28E6AE22}"/>
                </a:ext>
              </a:extLst>
            </p:cNvPr>
            <p:cNvGrpSpPr/>
            <p:nvPr/>
          </p:nvGrpSpPr>
          <p:grpSpPr>
            <a:xfrm>
              <a:off x="130792" y="276935"/>
              <a:ext cx="530016" cy="484149"/>
              <a:chOff x="5562600" y="1465263"/>
              <a:chExt cx="330200" cy="301625"/>
            </a:xfrm>
          </p:grpSpPr>
          <p:sp>
            <p:nvSpPr>
              <p:cNvPr id="179" name="Freeform 243">
                <a:extLst>
                  <a:ext uri="{FF2B5EF4-FFF2-40B4-BE49-F238E27FC236}">
                    <a16:creationId xmlns="" xmlns:a16="http://schemas.microsoft.com/office/drawing/2014/main" id="{134722AF-67C4-4842-9582-A433E04473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2600" y="1465263"/>
                <a:ext cx="330200" cy="301625"/>
              </a:xfrm>
              <a:custGeom>
                <a:avLst/>
                <a:gdLst>
                  <a:gd name="T0" fmla="*/ 44 w 88"/>
                  <a:gd name="T1" fmla="*/ 14 h 80"/>
                  <a:gd name="T2" fmla="*/ 88 w 88"/>
                  <a:gd name="T3" fmla="*/ 0 h 80"/>
                  <a:gd name="T4" fmla="*/ 88 w 88"/>
                  <a:gd name="T5" fmla="*/ 66 h 80"/>
                  <a:gd name="T6" fmla="*/ 44 w 88"/>
                  <a:gd name="T7" fmla="*/ 80 h 80"/>
                  <a:gd name="T8" fmla="*/ 0 w 88"/>
                  <a:gd name="T9" fmla="*/ 66 h 80"/>
                  <a:gd name="T10" fmla="*/ 0 w 88"/>
                  <a:gd name="T11" fmla="*/ 0 h 80"/>
                  <a:gd name="T12" fmla="*/ 44 w 88"/>
                  <a:gd name="T13" fmla="*/ 14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80">
                    <a:moveTo>
                      <a:pt x="44" y="14"/>
                    </a:moveTo>
                    <a:cubicBezTo>
                      <a:pt x="44" y="6"/>
                      <a:pt x="65" y="0"/>
                      <a:pt x="88" y="0"/>
                    </a:cubicBezTo>
                    <a:cubicBezTo>
                      <a:pt x="88" y="66"/>
                      <a:pt x="88" y="66"/>
                      <a:pt x="88" y="66"/>
                    </a:cubicBezTo>
                    <a:cubicBezTo>
                      <a:pt x="65" y="66"/>
                      <a:pt x="44" y="72"/>
                      <a:pt x="44" y="80"/>
                    </a:cubicBezTo>
                    <a:cubicBezTo>
                      <a:pt x="44" y="72"/>
                      <a:pt x="23" y="66"/>
                      <a:pt x="0" y="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3" y="0"/>
                      <a:pt x="44" y="6"/>
                      <a:pt x="44" y="14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0" name="Line 244">
                <a:extLst>
                  <a:ext uri="{FF2B5EF4-FFF2-40B4-BE49-F238E27FC236}">
                    <a16:creationId xmlns="" xmlns:a16="http://schemas.microsoft.com/office/drawing/2014/main" id="{D62D208C-10C1-473E-A681-CD607A0FBB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27700" y="1517651"/>
                <a:ext cx="0" cy="244475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1" name="Freeform 245">
                <a:extLst>
                  <a:ext uri="{FF2B5EF4-FFF2-40B4-BE49-F238E27FC236}">
                    <a16:creationId xmlns="" xmlns:a16="http://schemas.microsoft.com/office/drawing/2014/main" id="{B1F63D3C-2FE9-462E-B69F-87B7A7A342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2763" y="1533526"/>
                <a:ext cx="98425" cy="19050"/>
              </a:xfrm>
              <a:custGeom>
                <a:avLst/>
                <a:gdLst>
                  <a:gd name="T0" fmla="*/ 26 w 26"/>
                  <a:gd name="T1" fmla="*/ 5 h 5"/>
                  <a:gd name="T2" fmla="*/ 0 w 26"/>
                  <a:gd name="T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6" h="5">
                    <a:moveTo>
                      <a:pt x="26" y="5"/>
                    </a:moveTo>
                    <a:cubicBezTo>
                      <a:pt x="20" y="2"/>
                      <a:pt x="10" y="1"/>
                      <a:pt x="0" y="0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2" name="Freeform 246">
                <a:extLst>
                  <a:ext uri="{FF2B5EF4-FFF2-40B4-BE49-F238E27FC236}">
                    <a16:creationId xmlns="" xmlns:a16="http://schemas.microsoft.com/office/drawing/2014/main" id="{D31CF712-4613-489D-896B-28E3D3BF76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2763" y="1577976"/>
                <a:ext cx="98425" cy="19050"/>
              </a:xfrm>
              <a:custGeom>
                <a:avLst/>
                <a:gdLst>
                  <a:gd name="T0" fmla="*/ 26 w 26"/>
                  <a:gd name="T1" fmla="*/ 5 h 5"/>
                  <a:gd name="T2" fmla="*/ 0 w 26"/>
                  <a:gd name="T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6" h="5">
                    <a:moveTo>
                      <a:pt x="26" y="5"/>
                    </a:moveTo>
                    <a:cubicBezTo>
                      <a:pt x="20" y="2"/>
                      <a:pt x="10" y="1"/>
                      <a:pt x="0" y="0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3" name="Freeform 247">
                <a:extLst>
                  <a:ext uri="{FF2B5EF4-FFF2-40B4-BE49-F238E27FC236}">
                    <a16:creationId xmlns="" xmlns:a16="http://schemas.microsoft.com/office/drawing/2014/main" id="{39CFC280-DDA8-4F08-94E1-0B54223FF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2763" y="1624013"/>
                <a:ext cx="98425" cy="19050"/>
              </a:xfrm>
              <a:custGeom>
                <a:avLst/>
                <a:gdLst>
                  <a:gd name="T0" fmla="*/ 26 w 26"/>
                  <a:gd name="T1" fmla="*/ 5 h 5"/>
                  <a:gd name="T2" fmla="*/ 0 w 26"/>
                  <a:gd name="T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6" h="5">
                    <a:moveTo>
                      <a:pt x="26" y="5"/>
                    </a:moveTo>
                    <a:cubicBezTo>
                      <a:pt x="20" y="2"/>
                      <a:pt x="10" y="1"/>
                      <a:pt x="0" y="0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4" name="Freeform 248">
                <a:extLst>
                  <a:ext uri="{FF2B5EF4-FFF2-40B4-BE49-F238E27FC236}">
                    <a16:creationId xmlns="" xmlns:a16="http://schemas.microsoft.com/office/drawing/2014/main" id="{9ED1A985-32EF-4372-86C3-20664B1CEB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2763" y="1668463"/>
                <a:ext cx="98425" cy="19050"/>
              </a:xfrm>
              <a:custGeom>
                <a:avLst/>
                <a:gdLst>
                  <a:gd name="T0" fmla="*/ 26 w 26"/>
                  <a:gd name="T1" fmla="*/ 5 h 5"/>
                  <a:gd name="T2" fmla="*/ 0 w 26"/>
                  <a:gd name="T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6" h="5">
                    <a:moveTo>
                      <a:pt x="26" y="5"/>
                    </a:moveTo>
                    <a:cubicBezTo>
                      <a:pt x="20" y="2"/>
                      <a:pt x="10" y="1"/>
                      <a:pt x="0" y="0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5" name="Freeform 249">
                <a:extLst>
                  <a:ext uri="{FF2B5EF4-FFF2-40B4-BE49-F238E27FC236}">
                    <a16:creationId xmlns="" xmlns:a16="http://schemas.microsoft.com/office/drawing/2014/main" id="{B266BDFB-ECC9-44CA-9223-81D48FF45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5800" y="1624013"/>
                <a:ext cx="96838" cy="19050"/>
              </a:xfrm>
              <a:custGeom>
                <a:avLst/>
                <a:gdLst>
                  <a:gd name="T0" fmla="*/ 0 w 26"/>
                  <a:gd name="T1" fmla="*/ 5 h 5"/>
                  <a:gd name="T2" fmla="*/ 26 w 26"/>
                  <a:gd name="T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6" h="5">
                    <a:moveTo>
                      <a:pt x="0" y="5"/>
                    </a:moveTo>
                    <a:cubicBezTo>
                      <a:pt x="6" y="2"/>
                      <a:pt x="16" y="1"/>
                      <a:pt x="26" y="0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6" name="Freeform 250">
                <a:extLst>
                  <a:ext uri="{FF2B5EF4-FFF2-40B4-BE49-F238E27FC236}">
                    <a16:creationId xmlns="" xmlns:a16="http://schemas.microsoft.com/office/drawing/2014/main" id="{069CEDD2-4F66-4255-926C-30FCB3E39F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5800" y="1668463"/>
                <a:ext cx="96838" cy="19050"/>
              </a:xfrm>
              <a:custGeom>
                <a:avLst/>
                <a:gdLst>
                  <a:gd name="T0" fmla="*/ 0 w 26"/>
                  <a:gd name="T1" fmla="*/ 5 h 5"/>
                  <a:gd name="T2" fmla="*/ 26 w 26"/>
                  <a:gd name="T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6" h="5">
                    <a:moveTo>
                      <a:pt x="0" y="5"/>
                    </a:moveTo>
                    <a:cubicBezTo>
                      <a:pt x="6" y="2"/>
                      <a:pt x="16" y="1"/>
                      <a:pt x="26" y="0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7" name="Freeform 251">
                <a:extLst>
                  <a:ext uri="{FF2B5EF4-FFF2-40B4-BE49-F238E27FC236}">
                    <a16:creationId xmlns="" xmlns:a16="http://schemas.microsoft.com/office/drawing/2014/main" id="{C2194EDC-4F72-40FC-932F-FC74EDF819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3900" y="1465263"/>
                <a:ext cx="58738" cy="128588"/>
              </a:xfrm>
              <a:custGeom>
                <a:avLst/>
                <a:gdLst>
                  <a:gd name="T0" fmla="*/ 37 w 37"/>
                  <a:gd name="T1" fmla="*/ 0 h 81"/>
                  <a:gd name="T2" fmla="*/ 37 w 37"/>
                  <a:gd name="T3" fmla="*/ 81 h 81"/>
                  <a:gd name="T4" fmla="*/ 18 w 37"/>
                  <a:gd name="T5" fmla="*/ 62 h 81"/>
                  <a:gd name="T6" fmla="*/ 0 w 37"/>
                  <a:gd name="T7" fmla="*/ 81 h 81"/>
                  <a:gd name="T8" fmla="*/ 0 w 37"/>
                  <a:gd name="T9" fmla="*/ 5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81">
                    <a:moveTo>
                      <a:pt x="37" y="0"/>
                    </a:moveTo>
                    <a:lnTo>
                      <a:pt x="37" y="81"/>
                    </a:lnTo>
                    <a:lnTo>
                      <a:pt x="18" y="62"/>
                    </a:lnTo>
                    <a:lnTo>
                      <a:pt x="0" y="81"/>
                    </a:lnTo>
                    <a:lnTo>
                      <a:pt x="0" y="5"/>
                    </a:lnTo>
                  </a:path>
                </a:pathLst>
              </a:cu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="" xmlns:a16="http://schemas.microsoft.com/office/drawing/2014/main" id="{F848CE90-6FC9-4888-A32C-49015F9EFE43}"/>
                </a:ext>
              </a:extLst>
            </p:cNvPr>
            <p:cNvGrpSpPr/>
            <p:nvPr/>
          </p:nvGrpSpPr>
          <p:grpSpPr>
            <a:xfrm>
              <a:off x="3652340" y="276935"/>
              <a:ext cx="458669" cy="507083"/>
              <a:chOff x="7756525" y="1465263"/>
              <a:chExt cx="285751" cy="315913"/>
            </a:xfrm>
          </p:grpSpPr>
          <p:sp>
            <p:nvSpPr>
              <p:cNvPr id="167" name="Rectangle 252">
                <a:extLst>
                  <a:ext uri="{FF2B5EF4-FFF2-40B4-BE49-F238E27FC236}">
                    <a16:creationId xmlns="" xmlns:a16="http://schemas.microsoft.com/office/drawing/2014/main" id="{02554DEE-7F87-462F-BAC6-C722870CD9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70813" y="1465263"/>
                <a:ext cx="225425" cy="315913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8" name="Rectangle 253">
                <a:extLst>
                  <a:ext uri="{FF2B5EF4-FFF2-40B4-BE49-F238E27FC236}">
                    <a16:creationId xmlns="" xmlns:a16="http://schemas.microsoft.com/office/drawing/2014/main" id="{102A4B5A-83CA-4BE4-8E2D-CF4A7B13FF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47013" y="1525588"/>
                <a:ext cx="90488" cy="60325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9" name="Line 254">
                <a:extLst>
                  <a:ext uri="{FF2B5EF4-FFF2-40B4-BE49-F238E27FC236}">
                    <a16:creationId xmlns="" xmlns:a16="http://schemas.microsoft.com/office/drawing/2014/main" id="{8A7C293E-3F45-486F-BF34-AEEFF940F9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56525" y="1511301"/>
                <a:ext cx="30163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0" name="Line 255">
                <a:extLst>
                  <a:ext uri="{FF2B5EF4-FFF2-40B4-BE49-F238E27FC236}">
                    <a16:creationId xmlns="" xmlns:a16="http://schemas.microsoft.com/office/drawing/2014/main" id="{B3BFAF8F-4784-492C-899E-4549AF3288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56525" y="1555751"/>
                <a:ext cx="30163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1" name="Line 256">
                <a:extLst>
                  <a:ext uri="{FF2B5EF4-FFF2-40B4-BE49-F238E27FC236}">
                    <a16:creationId xmlns="" xmlns:a16="http://schemas.microsoft.com/office/drawing/2014/main" id="{12E0BBCE-B4DA-41B0-83D9-20F99EB0CE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56525" y="1601788"/>
                <a:ext cx="30163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2" name="Line 257">
                <a:extLst>
                  <a:ext uri="{FF2B5EF4-FFF2-40B4-BE49-F238E27FC236}">
                    <a16:creationId xmlns="" xmlns:a16="http://schemas.microsoft.com/office/drawing/2014/main" id="{7C71BC4B-4559-4446-B86C-3B4162B58B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56525" y="1646238"/>
                <a:ext cx="30163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3" name="Line 258">
                <a:extLst>
                  <a:ext uri="{FF2B5EF4-FFF2-40B4-BE49-F238E27FC236}">
                    <a16:creationId xmlns="" xmlns:a16="http://schemas.microsoft.com/office/drawing/2014/main" id="{21DE695A-4B86-44A8-B022-0ECECB55F9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56525" y="1690688"/>
                <a:ext cx="30163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4" name="Line 259">
                <a:extLst>
                  <a:ext uri="{FF2B5EF4-FFF2-40B4-BE49-F238E27FC236}">
                    <a16:creationId xmlns="" xmlns:a16="http://schemas.microsoft.com/office/drawing/2014/main" id="{CAEC2C61-6B20-4F9C-9750-A58CBC3C40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56525" y="1736726"/>
                <a:ext cx="30163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5" name="Rectangle 260">
                <a:extLst>
                  <a:ext uri="{FF2B5EF4-FFF2-40B4-BE49-F238E27FC236}">
                    <a16:creationId xmlns="" xmlns:a16="http://schemas.microsoft.com/office/drawing/2014/main" id="{168D030C-92CE-4928-8282-8E5B131430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96238" y="1495426"/>
                <a:ext cx="46038" cy="60325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6" name="Rectangle 261">
                <a:extLst>
                  <a:ext uri="{FF2B5EF4-FFF2-40B4-BE49-F238E27FC236}">
                    <a16:creationId xmlns="" xmlns:a16="http://schemas.microsoft.com/office/drawing/2014/main" id="{B9CF4E47-B226-4402-AC0E-E0F51F06E9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96238" y="1555751"/>
                <a:ext cx="46038" cy="60325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7" name="Rectangle 262">
                <a:extLst>
                  <a:ext uri="{FF2B5EF4-FFF2-40B4-BE49-F238E27FC236}">
                    <a16:creationId xmlns="" xmlns:a16="http://schemas.microsoft.com/office/drawing/2014/main" id="{22B0421C-5241-4680-A1B4-FFC106F842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96238" y="1616076"/>
                <a:ext cx="46038" cy="60325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8" name="Rectangle 263">
                <a:extLst>
                  <a:ext uri="{FF2B5EF4-FFF2-40B4-BE49-F238E27FC236}">
                    <a16:creationId xmlns="" xmlns:a16="http://schemas.microsoft.com/office/drawing/2014/main" id="{33C64E0F-7248-4E02-A940-5F408673ED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96238" y="1676401"/>
                <a:ext cx="46038" cy="60325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="" xmlns:a16="http://schemas.microsoft.com/office/drawing/2014/main" id="{3610FD76-0EF3-49B6-A96E-AC1E9832A23B}"/>
                </a:ext>
              </a:extLst>
            </p:cNvPr>
            <p:cNvGrpSpPr/>
            <p:nvPr/>
          </p:nvGrpSpPr>
          <p:grpSpPr>
            <a:xfrm>
              <a:off x="4760787" y="2595754"/>
              <a:ext cx="555497" cy="484149"/>
              <a:chOff x="8447088" y="2909888"/>
              <a:chExt cx="346075" cy="301625"/>
            </a:xfrm>
          </p:grpSpPr>
          <p:sp>
            <p:nvSpPr>
              <p:cNvPr id="161" name="Freeform 264">
                <a:extLst>
                  <a:ext uri="{FF2B5EF4-FFF2-40B4-BE49-F238E27FC236}">
                    <a16:creationId xmlns="" xmlns:a16="http://schemas.microsoft.com/office/drawing/2014/main" id="{F0CD723C-46E3-4104-9E7F-A41085D10C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47088" y="2970213"/>
                <a:ext cx="346075" cy="241300"/>
              </a:xfrm>
              <a:custGeom>
                <a:avLst/>
                <a:gdLst>
                  <a:gd name="T0" fmla="*/ 92 w 92"/>
                  <a:gd name="T1" fmla="*/ 60 h 64"/>
                  <a:gd name="T2" fmla="*/ 88 w 92"/>
                  <a:gd name="T3" fmla="*/ 64 h 64"/>
                  <a:gd name="T4" fmla="*/ 4 w 92"/>
                  <a:gd name="T5" fmla="*/ 64 h 64"/>
                  <a:gd name="T6" fmla="*/ 0 w 92"/>
                  <a:gd name="T7" fmla="*/ 60 h 64"/>
                  <a:gd name="T8" fmla="*/ 0 w 92"/>
                  <a:gd name="T9" fmla="*/ 4 h 64"/>
                  <a:gd name="T10" fmla="*/ 4 w 92"/>
                  <a:gd name="T11" fmla="*/ 0 h 64"/>
                  <a:gd name="T12" fmla="*/ 88 w 92"/>
                  <a:gd name="T13" fmla="*/ 0 h 64"/>
                  <a:gd name="T14" fmla="*/ 92 w 92"/>
                  <a:gd name="T15" fmla="*/ 4 h 64"/>
                  <a:gd name="T16" fmla="*/ 92 w 92"/>
                  <a:gd name="T17" fmla="*/ 6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2" h="64">
                    <a:moveTo>
                      <a:pt x="92" y="60"/>
                    </a:moveTo>
                    <a:cubicBezTo>
                      <a:pt x="92" y="62"/>
                      <a:pt x="90" y="64"/>
                      <a:pt x="88" y="64"/>
                    </a:cubicBezTo>
                    <a:cubicBezTo>
                      <a:pt x="4" y="64"/>
                      <a:pt x="4" y="64"/>
                      <a:pt x="4" y="64"/>
                    </a:cubicBezTo>
                    <a:cubicBezTo>
                      <a:pt x="2" y="64"/>
                      <a:pt x="0" y="62"/>
                      <a:pt x="0" y="6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0" y="0"/>
                      <a:pt x="92" y="2"/>
                      <a:pt x="92" y="4"/>
                    </a:cubicBezTo>
                    <a:lnTo>
                      <a:pt x="92" y="60"/>
                    </a:lnTo>
                    <a:close/>
                  </a:path>
                </a:pathLst>
              </a:cu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2" name="Freeform 265">
                <a:extLst>
                  <a:ext uri="{FF2B5EF4-FFF2-40B4-BE49-F238E27FC236}">
                    <a16:creationId xmlns="" xmlns:a16="http://schemas.microsoft.com/office/drawing/2014/main" id="{FAEA8615-6056-49CB-BF55-89A557B6B0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67738" y="2909888"/>
                <a:ext cx="104775" cy="60325"/>
              </a:xfrm>
              <a:custGeom>
                <a:avLst/>
                <a:gdLst>
                  <a:gd name="T0" fmla="*/ 0 w 28"/>
                  <a:gd name="T1" fmla="*/ 16 h 16"/>
                  <a:gd name="T2" fmla="*/ 0 w 28"/>
                  <a:gd name="T3" fmla="*/ 2 h 16"/>
                  <a:gd name="T4" fmla="*/ 2 w 28"/>
                  <a:gd name="T5" fmla="*/ 0 h 16"/>
                  <a:gd name="T6" fmla="*/ 26 w 28"/>
                  <a:gd name="T7" fmla="*/ 0 h 16"/>
                  <a:gd name="T8" fmla="*/ 28 w 28"/>
                  <a:gd name="T9" fmla="*/ 2 h 16"/>
                  <a:gd name="T10" fmla="*/ 28 w 28"/>
                  <a:gd name="T1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16">
                    <a:moveTo>
                      <a:pt x="0" y="16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7" y="0"/>
                      <a:pt x="28" y="1"/>
                      <a:pt x="28" y="2"/>
                    </a:cubicBezTo>
                    <a:cubicBezTo>
                      <a:pt x="28" y="16"/>
                      <a:pt x="28" y="16"/>
                      <a:pt x="28" y="16"/>
                    </a:cubicBezTo>
                  </a:path>
                </a:pathLst>
              </a:cu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3" name="Line 266">
                <a:extLst>
                  <a:ext uri="{FF2B5EF4-FFF2-40B4-BE49-F238E27FC236}">
                    <a16:creationId xmlns="" xmlns:a16="http://schemas.microsoft.com/office/drawing/2014/main" id="{38DEE2BF-C0C0-45C3-B664-BCC51C5967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67738" y="2940051"/>
                <a:ext cx="104775" cy="0"/>
              </a:xfrm>
              <a:prstGeom prst="line">
                <a:avLst/>
              </a:pr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4" name="Line 267">
                <a:extLst>
                  <a:ext uri="{FF2B5EF4-FFF2-40B4-BE49-F238E27FC236}">
                    <a16:creationId xmlns="" xmlns:a16="http://schemas.microsoft.com/office/drawing/2014/main" id="{B600E1C0-B324-4FED-9F77-C5E9653623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93125" y="3030538"/>
                <a:ext cx="255588" cy="0"/>
              </a:xfrm>
              <a:prstGeom prst="line">
                <a:avLst/>
              </a:prstGeom>
              <a:noFill/>
              <a:ln w="14288" cap="sq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5" name="Line 268">
                <a:extLst>
                  <a:ext uri="{FF2B5EF4-FFF2-40B4-BE49-F238E27FC236}">
                    <a16:creationId xmlns="" xmlns:a16="http://schemas.microsoft.com/office/drawing/2014/main" id="{592C9801-8287-420A-9270-5D83A2B32A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93125" y="3090863"/>
                <a:ext cx="255588" cy="0"/>
              </a:xfrm>
              <a:prstGeom prst="line">
                <a:avLst/>
              </a:prstGeom>
              <a:noFill/>
              <a:ln w="14288" cap="sq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6" name="Line 269">
                <a:extLst>
                  <a:ext uri="{FF2B5EF4-FFF2-40B4-BE49-F238E27FC236}">
                    <a16:creationId xmlns="" xmlns:a16="http://schemas.microsoft.com/office/drawing/2014/main" id="{1618A6DD-FCB3-490C-8D6C-661D999201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93125" y="3151188"/>
                <a:ext cx="255588" cy="0"/>
              </a:xfrm>
              <a:prstGeom prst="line">
                <a:avLst/>
              </a:prstGeom>
              <a:noFill/>
              <a:ln w="14288" cap="sq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52" name="Group 51">
              <a:extLst>
                <a:ext uri="{FF2B5EF4-FFF2-40B4-BE49-F238E27FC236}">
                  <a16:creationId xmlns="" xmlns:a16="http://schemas.microsoft.com/office/drawing/2014/main" id="{97C6AACD-F7FE-4D41-9237-185B778DBBEB}"/>
                </a:ext>
              </a:extLst>
            </p:cNvPr>
            <p:cNvGrpSpPr/>
            <p:nvPr/>
          </p:nvGrpSpPr>
          <p:grpSpPr>
            <a:xfrm>
              <a:off x="-2185479" y="3729683"/>
              <a:ext cx="555497" cy="555497"/>
              <a:chOff x="4119563" y="3616326"/>
              <a:chExt cx="346075" cy="346075"/>
            </a:xfrm>
          </p:grpSpPr>
          <p:sp>
            <p:nvSpPr>
              <p:cNvPr id="149" name="Rectangle 270">
                <a:extLst>
                  <a:ext uri="{FF2B5EF4-FFF2-40B4-BE49-F238E27FC236}">
                    <a16:creationId xmlns="" xmlns:a16="http://schemas.microsoft.com/office/drawing/2014/main" id="{3DF0F747-E5C0-4224-B3C5-312F021461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9563" y="3616326"/>
                <a:ext cx="112713" cy="346075"/>
              </a:xfrm>
              <a:prstGeom prst="rect">
                <a:avLst/>
              </a:pr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0" name="Rectangle 271">
                <a:extLst>
                  <a:ext uri="{FF2B5EF4-FFF2-40B4-BE49-F238E27FC236}">
                    <a16:creationId xmlns="" xmlns:a16="http://schemas.microsoft.com/office/drawing/2014/main" id="{16A4C9BA-2DEC-4BE0-BABD-D8F7D515B9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9725" y="3646488"/>
                <a:ext cx="46038" cy="180975"/>
              </a:xfrm>
              <a:prstGeom prst="rect">
                <a:avLst/>
              </a:pr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1" name="Line 272">
                <a:extLst>
                  <a:ext uri="{FF2B5EF4-FFF2-40B4-BE49-F238E27FC236}">
                    <a16:creationId xmlns="" xmlns:a16="http://schemas.microsoft.com/office/drawing/2014/main" id="{9B5A2A54-4D79-4021-B76B-E5649AECEE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49725" y="3692526"/>
                <a:ext cx="46038" cy="0"/>
              </a:xfrm>
              <a:prstGeom prst="line">
                <a:avLst/>
              </a:pr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2" name="Rectangle 273">
                <a:extLst>
                  <a:ext uri="{FF2B5EF4-FFF2-40B4-BE49-F238E27FC236}">
                    <a16:creationId xmlns="" xmlns:a16="http://schemas.microsoft.com/office/drawing/2014/main" id="{15772B6C-0A89-41B2-ACF8-A972769574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32275" y="3616326"/>
                <a:ext cx="120650" cy="346075"/>
              </a:xfrm>
              <a:prstGeom prst="rect">
                <a:avLst/>
              </a:pr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3" name="Rectangle 274">
                <a:extLst>
                  <a:ext uri="{FF2B5EF4-FFF2-40B4-BE49-F238E27FC236}">
                    <a16:creationId xmlns="" xmlns:a16="http://schemas.microsoft.com/office/drawing/2014/main" id="{FCE40784-671A-4FF7-A9D5-82F1AF22AB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0375" y="3646488"/>
                <a:ext cx="44450" cy="180975"/>
              </a:xfrm>
              <a:prstGeom prst="rect">
                <a:avLst/>
              </a:pr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4" name="Line 275">
                <a:extLst>
                  <a:ext uri="{FF2B5EF4-FFF2-40B4-BE49-F238E27FC236}">
                    <a16:creationId xmlns="" xmlns:a16="http://schemas.microsoft.com/office/drawing/2014/main" id="{FF528B11-49D6-4C3A-BE24-1381AA3589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70375" y="3692526"/>
                <a:ext cx="44450" cy="0"/>
              </a:xfrm>
              <a:prstGeom prst="line">
                <a:avLst/>
              </a:pr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5" name="Rectangle 276">
                <a:extLst>
                  <a:ext uri="{FF2B5EF4-FFF2-40B4-BE49-F238E27FC236}">
                    <a16:creationId xmlns="" xmlns:a16="http://schemas.microsoft.com/office/drawing/2014/main" id="{6546ED93-44F9-445F-A2C7-8E0F1E750D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52925" y="3616326"/>
                <a:ext cx="112713" cy="346075"/>
              </a:xfrm>
              <a:prstGeom prst="rect">
                <a:avLst/>
              </a:pr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6" name="Rectangle 277">
                <a:extLst>
                  <a:ext uri="{FF2B5EF4-FFF2-40B4-BE49-F238E27FC236}">
                    <a16:creationId xmlns="" xmlns:a16="http://schemas.microsoft.com/office/drawing/2014/main" id="{E36D0A2C-BF30-4312-8F48-EA7F65DE62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1025" y="3646488"/>
                <a:ext cx="44450" cy="180975"/>
              </a:xfrm>
              <a:prstGeom prst="rect">
                <a:avLst/>
              </a:pr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7" name="Line 278">
                <a:extLst>
                  <a:ext uri="{FF2B5EF4-FFF2-40B4-BE49-F238E27FC236}">
                    <a16:creationId xmlns="" xmlns:a16="http://schemas.microsoft.com/office/drawing/2014/main" id="{F7B0D262-E9FB-4844-9DDC-71985A7491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91025" y="3692526"/>
                <a:ext cx="44450" cy="0"/>
              </a:xfrm>
              <a:prstGeom prst="line">
                <a:avLst/>
              </a:pr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8" name="Oval 279">
                <a:extLst>
                  <a:ext uri="{FF2B5EF4-FFF2-40B4-BE49-F238E27FC236}">
                    <a16:creationId xmlns="" xmlns:a16="http://schemas.microsoft.com/office/drawing/2014/main" id="{C3392DC4-9645-45EE-A9FD-B7E2A605F0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9725" y="3873501"/>
                <a:ext cx="46038" cy="44450"/>
              </a:xfrm>
              <a:prstGeom prst="ellipse">
                <a:avLst/>
              </a:pr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9" name="Oval 280">
                <a:extLst>
                  <a:ext uri="{FF2B5EF4-FFF2-40B4-BE49-F238E27FC236}">
                    <a16:creationId xmlns="" xmlns:a16="http://schemas.microsoft.com/office/drawing/2014/main" id="{0BEE7482-1E42-491A-B3A5-152B29B70A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0375" y="3873501"/>
                <a:ext cx="44450" cy="44450"/>
              </a:xfrm>
              <a:prstGeom prst="ellipse">
                <a:avLst/>
              </a:pr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0" name="Oval 281">
                <a:extLst>
                  <a:ext uri="{FF2B5EF4-FFF2-40B4-BE49-F238E27FC236}">
                    <a16:creationId xmlns="" xmlns:a16="http://schemas.microsoft.com/office/drawing/2014/main" id="{376C15BA-CB94-403F-8C57-A0C862EDDE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1025" y="3873501"/>
                <a:ext cx="44450" cy="44450"/>
              </a:xfrm>
              <a:prstGeom prst="ellipse">
                <a:avLst/>
              </a:pr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="" xmlns:a16="http://schemas.microsoft.com/office/drawing/2014/main" id="{8B36E625-B42B-409D-AFF8-A4ECABD1C5B1}"/>
                </a:ext>
              </a:extLst>
            </p:cNvPr>
            <p:cNvGrpSpPr/>
            <p:nvPr/>
          </p:nvGrpSpPr>
          <p:grpSpPr>
            <a:xfrm>
              <a:off x="-4450788" y="4889092"/>
              <a:ext cx="433186" cy="555497"/>
              <a:chOff x="2708275" y="4338638"/>
              <a:chExt cx="269875" cy="346075"/>
            </a:xfrm>
          </p:grpSpPr>
          <p:sp>
            <p:nvSpPr>
              <p:cNvPr id="143" name="Freeform 282">
                <a:extLst>
                  <a:ext uri="{FF2B5EF4-FFF2-40B4-BE49-F238E27FC236}">
                    <a16:creationId xmlns="" xmlns:a16="http://schemas.microsoft.com/office/drawing/2014/main" id="{3AFDAC85-6DB5-46F8-A440-9D3D394638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8275" y="4338638"/>
                <a:ext cx="269875" cy="346075"/>
              </a:xfrm>
              <a:custGeom>
                <a:avLst/>
                <a:gdLst>
                  <a:gd name="T0" fmla="*/ 72 w 72"/>
                  <a:gd name="T1" fmla="*/ 82 h 92"/>
                  <a:gd name="T2" fmla="*/ 62 w 72"/>
                  <a:gd name="T3" fmla="*/ 92 h 92"/>
                  <a:gd name="T4" fmla="*/ 10 w 72"/>
                  <a:gd name="T5" fmla="*/ 92 h 92"/>
                  <a:gd name="T6" fmla="*/ 0 w 72"/>
                  <a:gd name="T7" fmla="*/ 82 h 92"/>
                  <a:gd name="T8" fmla="*/ 0 w 72"/>
                  <a:gd name="T9" fmla="*/ 10 h 92"/>
                  <a:gd name="T10" fmla="*/ 10 w 72"/>
                  <a:gd name="T11" fmla="*/ 0 h 92"/>
                  <a:gd name="T12" fmla="*/ 62 w 72"/>
                  <a:gd name="T13" fmla="*/ 0 h 92"/>
                  <a:gd name="T14" fmla="*/ 72 w 72"/>
                  <a:gd name="T15" fmla="*/ 10 h 92"/>
                  <a:gd name="T16" fmla="*/ 72 w 72"/>
                  <a:gd name="T17" fmla="*/ 8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92">
                    <a:moveTo>
                      <a:pt x="72" y="82"/>
                    </a:moveTo>
                    <a:cubicBezTo>
                      <a:pt x="72" y="87"/>
                      <a:pt x="67" y="92"/>
                      <a:pt x="62" y="92"/>
                    </a:cubicBezTo>
                    <a:cubicBezTo>
                      <a:pt x="10" y="92"/>
                      <a:pt x="10" y="92"/>
                      <a:pt x="10" y="92"/>
                    </a:cubicBezTo>
                    <a:cubicBezTo>
                      <a:pt x="4" y="92"/>
                      <a:pt x="0" y="87"/>
                      <a:pt x="0" y="8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7" y="0"/>
                      <a:pt x="72" y="4"/>
                      <a:pt x="72" y="10"/>
                    </a:cubicBezTo>
                    <a:lnTo>
                      <a:pt x="72" y="82"/>
                    </a:lnTo>
                    <a:close/>
                  </a:path>
                </a:pathLst>
              </a:cu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4" name="Line 283">
                <a:extLst>
                  <a:ext uri="{FF2B5EF4-FFF2-40B4-BE49-F238E27FC236}">
                    <a16:creationId xmlns="" xmlns:a16="http://schemas.microsoft.com/office/drawing/2014/main" id="{7160846E-B1A4-45AD-8F2F-45F647BDBD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08275" y="4445001"/>
                <a:ext cx="269875" cy="0"/>
              </a:xfrm>
              <a:prstGeom prst="line">
                <a:avLst/>
              </a:pr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5" name="Line 284">
                <a:extLst>
                  <a:ext uri="{FF2B5EF4-FFF2-40B4-BE49-F238E27FC236}">
                    <a16:creationId xmlns="" xmlns:a16="http://schemas.microsoft.com/office/drawing/2014/main" id="{2A015C52-CC2F-4674-BC50-31F2434023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08275" y="4565651"/>
                <a:ext cx="269875" cy="0"/>
              </a:xfrm>
              <a:prstGeom prst="line">
                <a:avLst/>
              </a:pr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6" name="Freeform 285">
                <a:extLst>
                  <a:ext uri="{FF2B5EF4-FFF2-40B4-BE49-F238E27FC236}">
                    <a16:creationId xmlns="" xmlns:a16="http://schemas.microsoft.com/office/drawing/2014/main" id="{A443D67D-C548-4DD4-A058-700C2DE927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1938" y="4384676"/>
                <a:ext cx="82550" cy="30163"/>
              </a:xfrm>
              <a:custGeom>
                <a:avLst/>
                <a:gdLst>
                  <a:gd name="T0" fmla="*/ 42 w 52"/>
                  <a:gd name="T1" fmla="*/ 19 h 19"/>
                  <a:gd name="T2" fmla="*/ 9 w 52"/>
                  <a:gd name="T3" fmla="*/ 19 h 19"/>
                  <a:gd name="T4" fmla="*/ 0 w 52"/>
                  <a:gd name="T5" fmla="*/ 0 h 19"/>
                  <a:gd name="T6" fmla="*/ 52 w 52"/>
                  <a:gd name="T7" fmla="*/ 0 h 19"/>
                  <a:gd name="T8" fmla="*/ 42 w 52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19">
                    <a:moveTo>
                      <a:pt x="42" y="19"/>
                    </a:moveTo>
                    <a:lnTo>
                      <a:pt x="9" y="19"/>
                    </a:lnTo>
                    <a:lnTo>
                      <a:pt x="0" y="0"/>
                    </a:lnTo>
                    <a:lnTo>
                      <a:pt x="52" y="0"/>
                    </a:lnTo>
                    <a:lnTo>
                      <a:pt x="42" y="19"/>
                    </a:lnTo>
                    <a:close/>
                  </a:path>
                </a:pathLst>
              </a:cu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7" name="Freeform 286">
                <a:extLst>
                  <a:ext uri="{FF2B5EF4-FFF2-40B4-BE49-F238E27FC236}">
                    <a16:creationId xmlns="" xmlns:a16="http://schemas.microsoft.com/office/drawing/2014/main" id="{E9F6E66E-61E2-42B0-BBD1-53B6495D95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1938" y="4489451"/>
                <a:ext cx="82550" cy="30163"/>
              </a:xfrm>
              <a:custGeom>
                <a:avLst/>
                <a:gdLst>
                  <a:gd name="T0" fmla="*/ 42 w 52"/>
                  <a:gd name="T1" fmla="*/ 19 h 19"/>
                  <a:gd name="T2" fmla="*/ 9 w 52"/>
                  <a:gd name="T3" fmla="*/ 19 h 19"/>
                  <a:gd name="T4" fmla="*/ 0 w 52"/>
                  <a:gd name="T5" fmla="*/ 0 h 19"/>
                  <a:gd name="T6" fmla="*/ 52 w 52"/>
                  <a:gd name="T7" fmla="*/ 0 h 19"/>
                  <a:gd name="T8" fmla="*/ 42 w 52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19">
                    <a:moveTo>
                      <a:pt x="42" y="19"/>
                    </a:moveTo>
                    <a:lnTo>
                      <a:pt x="9" y="19"/>
                    </a:lnTo>
                    <a:lnTo>
                      <a:pt x="0" y="0"/>
                    </a:lnTo>
                    <a:lnTo>
                      <a:pt x="52" y="0"/>
                    </a:lnTo>
                    <a:lnTo>
                      <a:pt x="42" y="19"/>
                    </a:lnTo>
                    <a:close/>
                  </a:path>
                </a:pathLst>
              </a:cu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8" name="Freeform 287">
                <a:extLst>
                  <a:ext uri="{FF2B5EF4-FFF2-40B4-BE49-F238E27FC236}">
                    <a16:creationId xmlns="" xmlns:a16="http://schemas.microsoft.com/office/drawing/2014/main" id="{B2899E0C-379C-41C1-99EA-6DF99870C4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1938" y="4624388"/>
                <a:ext cx="82550" cy="30163"/>
              </a:xfrm>
              <a:custGeom>
                <a:avLst/>
                <a:gdLst>
                  <a:gd name="T0" fmla="*/ 42 w 52"/>
                  <a:gd name="T1" fmla="*/ 19 h 19"/>
                  <a:gd name="T2" fmla="*/ 9 w 52"/>
                  <a:gd name="T3" fmla="*/ 19 h 19"/>
                  <a:gd name="T4" fmla="*/ 0 w 52"/>
                  <a:gd name="T5" fmla="*/ 0 h 19"/>
                  <a:gd name="T6" fmla="*/ 52 w 52"/>
                  <a:gd name="T7" fmla="*/ 0 h 19"/>
                  <a:gd name="T8" fmla="*/ 42 w 52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19">
                    <a:moveTo>
                      <a:pt x="42" y="19"/>
                    </a:moveTo>
                    <a:lnTo>
                      <a:pt x="9" y="19"/>
                    </a:lnTo>
                    <a:lnTo>
                      <a:pt x="0" y="0"/>
                    </a:lnTo>
                    <a:lnTo>
                      <a:pt x="52" y="0"/>
                    </a:lnTo>
                    <a:lnTo>
                      <a:pt x="42" y="19"/>
                    </a:lnTo>
                    <a:close/>
                  </a:path>
                </a:pathLst>
              </a:cu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="" xmlns:a16="http://schemas.microsoft.com/office/drawing/2014/main" id="{9E16B0BE-4548-47DF-985B-FFF14417B486}"/>
                </a:ext>
              </a:extLst>
            </p:cNvPr>
            <p:cNvGrpSpPr/>
            <p:nvPr/>
          </p:nvGrpSpPr>
          <p:grpSpPr>
            <a:xfrm>
              <a:off x="-4476269" y="3729683"/>
              <a:ext cx="532565" cy="555497"/>
              <a:chOff x="2692400" y="3616326"/>
              <a:chExt cx="331788" cy="346075"/>
            </a:xfrm>
          </p:grpSpPr>
          <p:sp>
            <p:nvSpPr>
              <p:cNvPr id="136" name="Line 288">
                <a:extLst>
                  <a:ext uri="{FF2B5EF4-FFF2-40B4-BE49-F238E27FC236}">
                    <a16:creationId xmlns="" xmlns:a16="http://schemas.microsoft.com/office/drawing/2014/main" id="{A67927E4-F87C-4F37-82FC-6C7CD0FB15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68600" y="3616326"/>
                <a:ext cx="0" cy="7620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7" name="Line 289">
                <a:extLst>
                  <a:ext uri="{FF2B5EF4-FFF2-40B4-BE49-F238E27FC236}">
                    <a16:creationId xmlns="" xmlns:a16="http://schemas.microsoft.com/office/drawing/2014/main" id="{6F3D3C05-FF89-4F69-89B3-134C3CD1D4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57500" y="3616326"/>
                <a:ext cx="0" cy="7620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8" name="Line 290">
                <a:extLst>
                  <a:ext uri="{FF2B5EF4-FFF2-40B4-BE49-F238E27FC236}">
                    <a16:creationId xmlns="" xmlns:a16="http://schemas.microsoft.com/office/drawing/2014/main" id="{40FF36A1-59B3-4B92-8199-F3828657A5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47988" y="3616326"/>
                <a:ext cx="0" cy="7620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9" name="Freeform 291">
                <a:extLst>
                  <a:ext uri="{FF2B5EF4-FFF2-40B4-BE49-F238E27FC236}">
                    <a16:creationId xmlns="" xmlns:a16="http://schemas.microsoft.com/office/drawing/2014/main" id="{2F961FE0-A452-4444-A962-725ED408A7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2400" y="3646488"/>
                <a:ext cx="331788" cy="315913"/>
              </a:xfrm>
              <a:custGeom>
                <a:avLst/>
                <a:gdLst>
                  <a:gd name="T0" fmla="*/ 180 w 209"/>
                  <a:gd name="T1" fmla="*/ 0 h 199"/>
                  <a:gd name="T2" fmla="*/ 209 w 209"/>
                  <a:gd name="T3" fmla="*/ 0 h 199"/>
                  <a:gd name="T4" fmla="*/ 209 w 209"/>
                  <a:gd name="T5" fmla="*/ 199 h 199"/>
                  <a:gd name="T6" fmla="*/ 0 w 209"/>
                  <a:gd name="T7" fmla="*/ 199 h 199"/>
                  <a:gd name="T8" fmla="*/ 0 w 209"/>
                  <a:gd name="T9" fmla="*/ 0 h 199"/>
                  <a:gd name="T10" fmla="*/ 29 w 209"/>
                  <a:gd name="T11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" h="199">
                    <a:moveTo>
                      <a:pt x="180" y="0"/>
                    </a:moveTo>
                    <a:lnTo>
                      <a:pt x="209" y="0"/>
                    </a:lnTo>
                    <a:lnTo>
                      <a:pt x="209" y="199"/>
                    </a:lnTo>
                    <a:lnTo>
                      <a:pt x="0" y="199"/>
                    </a:lnTo>
                    <a:lnTo>
                      <a:pt x="0" y="0"/>
                    </a:lnTo>
                    <a:lnTo>
                      <a:pt x="29" y="0"/>
                    </a:ln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0" name="Freeform 292">
                <a:extLst>
                  <a:ext uri="{FF2B5EF4-FFF2-40B4-BE49-F238E27FC236}">
                    <a16:creationId xmlns="" xmlns:a16="http://schemas.microsoft.com/office/drawing/2014/main" id="{64F44901-E53E-4DA1-BCC0-E968DF096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8438" y="3676651"/>
                <a:ext cx="239713" cy="241300"/>
              </a:xfrm>
              <a:custGeom>
                <a:avLst/>
                <a:gdLst>
                  <a:gd name="T0" fmla="*/ 0 w 151"/>
                  <a:gd name="T1" fmla="*/ 0 h 152"/>
                  <a:gd name="T2" fmla="*/ 0 w 151"/>
                  <a:gd name="T3" fmla="*/ 152 h 152"/>
                  <a:gd name="T4" fmla="*/ 151 w 151"/>
                  <a:gd name="T5" fmla="*/ 152 h 152"/>
                  <a:gd name="T6" fmla="*/ 151 w 151"/>
                  <a:gd name="T7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1" h="152">
                    <a:moveTo>
                      <a:pt x="0" y="0"/>
                    </a:moveTo>
                    <a:lnTo>
                      <a:pt x="0" y="152"/>
                    </a:lnTo>
                    <a:lnTo>
                      <a:pt x="151" y="152"/>
                    </a:lnTo>
                    <a:lnTo>
                      <a:pt x="151" y="0"/>
                    </a:ln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1" name="Line 293">
                <a:extLst>
                  <a:ext uri="{FF2B5EF4-FFF2-40B4-BE49-F238E27FC236}">
                    <a16:creationId xmlns="" xmlns:a16="http://schemas.microsoft.com/office/drawing/2014/main" id="{3C2DB5E4-B3AE-4CEC-B4BC-D19BB0C68B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98763" y="3646488"/>
                <a:ext cx="36513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2" name="Line 294">
                <a:extLst>
                  <a:ext uri="{FF2B5EF4-FFF2-40B4-BE49-F238E27FC236}">
                    <a16:creationId xmlns="" xmlns:a16="http://schemas.microsoft.com/office/drawing/2014/main" id="{B9A1EC90-0514-44FD-BAAA-8A96397D13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1313" y="3646488"/>
                <a:ext cx="36513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="" xmlns:a16="http://schemas.microsoft.com/office/drawing/2014/main" id="{D5F62831-1B1F-4A8A-978D-5B838A99DE33}"/>
                </a:ext>
              </a:extLst>
            </p:cNvPr>
            <p:cNvGrpSpPr/>
            <p:nvPr/>
          </p:nvGrpSpPr>
          <p:grpSpPr>
            <a:xfrm>
              <a:off x="-977654" y="2572821"/>
              <a:ext cx="458668" cy="555497"/>
              <a:chOff x="4872038" y="2895601"/>
              <a:chExt cx="285750" cy="346075"/>
            </a:xfrm>
          </p:grpSpPr>
          <p:sp>
            <p:nvSpPr>
              <p:cNvPr id="131" name="Freeform 295">
                <a:extLst>
                  <a:ext uri="{FF2B5EF4-FFF2-40B4-BE49-F238E27FC236}">
                    <a16:creationId xmlns="" xmlns:a16="http://schemas.microsoft.com/office/drawing/2014/main" id="{84FE8DF2-9F55-40E1-BE61-A6D142A1E0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2363" y="3135313"/>
                <a:ext cx="44450" cy="46038"/>
              </a:xfrm>
              <a:custGeom>
                <a:avLst/>
                <a:gdLst>
                  <a:gd name="T0" fmla="*/ 12 w 12"/>
                  <a:gd name="T1" fmla="*/ 6 h 12"/>
                  <a:gd name="T2" fmla="*/ 6 w 12"/>
                  <a:gd name="T3" fmla="*/ 12 h 12"/>
                  <a:gd name="T4" fmla="*/ 0 w 12"/>
                  <a:gd name="T5" fmla="*/ 6 h 12"/>
                  <a:gd name="T6" fmla="*/ 6 w 12"/>
                  <a:gd name="T7" fmla="*/ 0 h 12"/>
                  <a:gd name="T8" fmla="*/ 12 w 12"/>
                  <a:gd name="T9" fmla="*/ 0 h 12"/>
                  <a:gd name="T10" fmla="*/ 12 w 12"/>
                  <a:gd name="T11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12">
                    <a:moveTo>
                      <a:pt x="12" y="6"/>
                    </a:moveTo>
                    <a:cubicBezTo>
                      <a:pt x="12" y="9"/>
                      <a:pt x="9" y="12"/>
                      <a:pt x="6" y="12"/>
                    </a:cubicBezTo>
                    <a:cubicBezTo>
                      <a:pt x="2" y="12"/>
                      <a:pt x="0" y="9"/>
                      <a:pt x="0" y="6"/>
                    </a:cubicBezTo>
                    <a:cubicBezTo>
                      <a:pt x="0" y="3"/>
                      <a:pt x="2" y="0"/>
                      <a:pt x="6" y="0"/>
                    </a:cubicBezTo>
                    <a:cubicBezTo>
                      <a:pt x="7" y="0"/>
                      <a:pt x="11" y="0"/>
                      <a:pt x="12" y="0"/>
                    </a:cubicBezTo>
                    <a:cubicBezTo>
                      <a:pt x="12" y="2"/>
                      <a:pt x="12" y="4"/>
                      <a:pt x="12" y="6"/>
                    </a:cubicBezTo>
                    <a:close/>
                  </a:path>
                </a:pathLst>
              </a:cu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2" name="Freeform 296">
                <a:extLst>
                  <a:ext uri="{FF2B5EF4-FFF2-40B4-BE49-F238E27FC236}">
                    <a16:creationId xmlns="" xmlns:a16="http://schemas.microsoft.com/office/drawing/2014/main" id="{2932881E-D36D-43D9-9C2F-48E718F813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1263" y="3090863"/>
                <a:ext cx="46038" cy="44450"/>
              </a:xfrm>
              <a:custGeom>
                <a:avLst/>
                <a:gdLst>
                  <a:gd name="T0" fmla="*/ 12 w 12"/>
                  <a:gd name="T1" fmla="*/ 6 h 12"/>
                  <a:gd name="T2" fmla="*/ 6 w 12"/>
                  <a:gd name="T3" fmla="*/ 12 h 12"/>
                  <a:gd name="T4" fmla="*/ 0 w 12"/>
                  <a:gd name="T5" fmla="*/ 6 h 12"/>
                  <a:gd name="T6" fmla="*/ 6 w 12"/>
                  <a:gd name="T7" fmla="*/ 0 h 12"/>
                  <a:gd name="T8" fmla="*/ 12 w 12"/>
                  <a:gd name="T9" fmla="*/ 0 h 12"/>
                  <a:gd name="T10" fmla="*/ 12 w 12"/>
                  <a:gd name="T11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12">
                    <a:moveTo>
                      <a:pt x="12" y="6"/>
                    </a:moveTo>
                    <a:cubicBezTo>
                      <a:pt x="12" y="9"/>
                      <a:pt x="9" y="12"/>
                      <a:pt x="6" y="12"/>
                    </a:cubicBezTo>
                    <a:cubicBezTo>
                      <a:pt x="2" y="12"/>
                      <a:pt x="0" y="9"/>
                      <a:pt x="0" y="6"/>
                    </a:cubicBezTo>
                    <a:cubicBezTo>
                      <a:pt x="0" y="3"/>
                      <a:pt x="2" y="0"/>
                      <a:pt x="6" y="0"/>
                    </a:cubicBezTo>
                    <a:cubicBezTo>
                      <a:pt x="7" y="0"/>
                      <a:pt x="11" y="0"/>
                      <a:pt x="12" y="0"/>
                    </a:cubicBezTo>
                    <a:cubicBezTo>
                      <a:pt x="12" y="2"/>
                      <a:pt x="12" y="4"/>
                      <a:pt x="12" y="6"/>
                    </a:cubicBezTo>
                    <a:close/>
                  </a:path>
                </a:pathLst>
              </a:cu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3" name="Freeform 297">
                <a:extLst>
                  <a:ext uri="{FF2B5EF4-FFF2-40B4-BE49-F238E27FC236}">
                    <a16:creationId xmlns="" xmlns:a16="http://schemas.microsoft.com/office/drawing/2014/main" id="{98166FA9-89C5-4846-85D1-76AC261F45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6813" y="3000376"/>
                <a:ext cx="90488" cy="142875"/>
              </a:xfrm>
              <a:custGeom>
                <a:avLst/>
                <a:gdLst>
                  <a:gd name="T0" fmla="*/ 0 w 57"/>
                  <a:gd name="T1" fmla="*/ 90 h 90"/>
                  <a:gd name="T2" fmla="*/ 0 w 57"/>
                  <a:gd name="T3" fmla="*/ 26 h 90"/>
                  <a:gd name="T4" fmla="*/ 57 w 57"/>
                  <a:gd name="T5" fmla="*/ 0 h 90"/>
                  <a:gd name="T6" fmla="*/ 57 w 57"/>
                  <a:gd name="T7" fmla="*/ 62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90">
                    <a:moveTo>
                      <a:pt x="0" y="90"/>
                    </a:moveTo>
                    <a:lnTo>
                      <a:pt x="0" y="26"/>
                    </a:lnTo>
                    <a:lnTo>
                      <a:pt x="57" y="0"/>
                    </a:lnTo>
                    <a:lnTo>
                      <a:pt x="57" y="62"/>
                    </a:lnTo>
                  </a:path>
                </a:pathLst>
              </a:cu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4" name="Freeform 298">
                <a:extLst>
                  <a:ext uri="{FF2B5EF4-FFF2-40B4-BE49-F238E27FC236}">
                    <a16:creationId xmlns="" xmlns:a16="http://schemas.microsoft.com/office/drawing/2014/main" id="{C1C65040-9E2D-4772-9356-C890572DDC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2038" y="2895601"/>
                <a:ext cx="285750" cy="346075"/>
              </a:xfrm>
              <a:custGeom>
                <a:avLst/>
                <a:gdLst>
                  <a:gd name="T0" fmla="*/ 76 w 76"/>
                  <a:gd name="T1" fmla="*/ 0 h 92"/>
                  <a:gd name="T2" fmla="*/ 8 w 76"/>
                  <a:gd name="T3" fmla="*/ 0 h 92"/>
                  <a:gd name="T4" fmla="*/ 0 w 76"/>
                  <a:gd name="T5" fmla="*/ 8 h 92"/>
                  <a:gd name="T6" fmla="*/ 8 w 76"/>
                  <a:gd name="T7" fmla="*/ 16 h 92"/>
                  <a:gd name="T8" fmla="*/ 76 w 76"/>
                  <a:gd name="T9" fmla="*/ 16 h 92"/>
                  <a:gd name="T10" fmla="*/ 76 w 76"/>
                  <a:gd name="T11" fmla="*/ 92 h 92"/>
                  <a:gd name="T12" fmla="*/ 8 w 76"/>
                  <a:gd name="T13" fmla="*/ 92 h 92"/>
                  <a:gd name="T14" fmla="*/ 0 w 76"/>
                  <a:gd name="T15" fmla="*/ 84 h 92"/>
                  <a:gd name="T16" fmla="*/ 0 w 76"/>
                  <a:gd name="T17" fmla="*/ 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92">
                    <a:moveTo>
                      <a:pt x="76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6" y="92"/>
                      <a:pt x="76" y="92"/>
                      <a:pt x="76" y="92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4" y="92"/>
                      <a:pt x="0" y="88"/>
                      <a:pt x="0" y="84"/>
                    </a:cubicBezTo>
                    <a:cubicBezTo>
                      <a:pt x="0" y="8"/>
                      <a:pt x="0" y="8"/>
                      <a:pt x="0" y="8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5" name="Line 299">
                <a:extLst>
                  <a:ext uri="{FF2B5EF4-FFF2-40B4-BE49-F238E27FC236}">
                    <a16:creationId xmlns="" xmlns:a16="http://schemas.microsoft.com/office/drawing/2014/main" id="{EDEF5351-2AD0-43ED-93BC-90CAA2CC87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02200" y="2925763"/>
                <a:ext cx="239713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56" name="Group 55">
              <a:extLst>
                <a:ext uri="{FF2B5EF4-FFF2-40B4-BE49-F238E27FC236}">
                  <a16:creationId xmlns="" xmlns:a16="http://schemas.microsoft.com/office/drawing/2014/main" id="{50ADC5AA-C39B-4A2C-B4A5-9CCFEA3BC936}"/>
                </a:ext>
              </a:extLst>
            </p:cNvPr>
            <p:cNvGrpSpPr/>
            <p:nvPr/>
          </p:nvGrpSpPr>
          <p:grpSpPr>
            <a:xfrm>
              <a:off x="-4450788" y="2572821"/>
              <a:ext cx="507083" cy="555497"/>
              <a:chOff x="2708275" y="2895601"/>
              <a:chExt cx="315913" cy="346075"/>
            </a:xfrm>
          </p:grpSpPr>
          <p:sp>
            <p:nvSpPr>
              <p:cNvPr id="125" name="Freeform 300">
                <a:extLst>
                  <a:ext uri="{FF2B5EF4-FFF2-40B4-BE49-F238E27FC236}">
                    <a16:creationId xmlns="" xmlns:a16="http://schemas.microsoft.com/office/drawing/2014/main" id="{9496AB9D-468C-40E4-98CF-CF814D7A9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8275" y="2925763"/>
                <a:ext cx="96838" cy="315913"/>
              </a:xfrm>
              <a:custGeom>
                <a:avLst/>
                <a:gdLst>
                  <a:gd name="T0" fmla="*/ 26 w 26"/>
                  <a:gd name="T1" fmla="*/ 84 h 84"/>
                  <a:gd name="T2" fmla="*/ 8 w 26"/>
                  <a:gd name="T3" fmla="*/ 84 h 84"/>
                  <a:gd name="T4" fmla="*/ 0 w 26"/>
                  <a:gd name="T5" fmla="*/ 76 h 84"/>
                  <a:gd name="T6" fmla="*/ 0 w 26"/>
                  <a:gd name="T7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84">
                    <a:moveTo>
                      <a:pt x="26" y="84"/>
                    </a:move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0"/>
                      <a:pt x="0" y="76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6" name="Freeform 301">
                <a:extLst>
                  <a:ext uri="{FF2B5EF4-FFF2-40B4-BE49-F238E27FC236}">
                    <a16:creationId xmlns="" xmlns:a16="http://schemas.microsoft.com/office/drawing/2014/main" id="{27B29592-EB26-4EDB-AD13-308FA94260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8275" y="2895601"/>
                <a:ext cx="285750" cy="112713"/>
              </a:xfrm>
              <a:custGeom>
                <a:avLst/>
                <a:gdLst>
                  <a:gd name="T0" fmla="*/ 76 w 76"/>
                  <a:gd name="T1" fmla="*/ 0 h 30"/>
                  <a:gd name="T2" fmla="*/ 8 w 76"/>
                  <a:gd name="T3" fmla="*/ 0 h 30"/>
                  <a:gd name="T4" fmla="*/ 0 w 76"/>
                  <a:gd name="T5" fmla="*/ 8 h 30"/>
                  <a:gd name="T6" fmla="*/ 8 w 76"/>
                  <a:gd name="T7" fmla="*/ 16 h 30"/>
                  <a:gd name="T8" fmla="*/ 76 w 76"/>
                  <a:gd name="T9" fmla="*/ 16 h 30"/>
                  <a:gd name="T10" fmla="*/ 76 w 76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" h="30">
                    <a:moveTo>
                      <a:pt x="76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6" y="30"/>
                      <a:pt x="76" y="30"/>
                      <a:pt x="76" y="30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7" name="Line 302">
                <a:extLst>
                  <a:ext uri="{FF2B5EF4-FFF2-40B4-BE49-F238E27FC236}">
                    <a16:creationId xmlns="" xmlns:a16="http://schemas.microsoft.com/office/drawing/2014/main" id="{5E8D1C87-AD48-462D-B7A1-5DB80B0175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38438" y="2925763"/>
                <a:ext cx="239713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8" name="Oval 303">
                <a:extLst>
                  <a:ext uri="{FF2B5EF4-FFF2-40B4-BE49-F238E27FC236}">
                    <a16:creationId xmlns="" xmlns:a16="http://schemas.microsoft.com/office/drawing/2014/main" id="{AA93EDBB-7174-4FB1-86BF-9AAAEAAB72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3050" y="3030538"/>
                <a:ext cx="211138" cy="211138"/>
              </a:xfrm>
              <a:prstGeom prst="ellips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9" name="Oval 304">
                <a:extLst>
                  <a:ext uri="{FF2B5EF4-FFF2-40B4-BE49-F238E27FC236}">
                    <a16:creationId xmlns="" xmlns:a16="http://schemas.microsoft.com/office/drawing/2014/main" id="{41347660-FB73-4BF7-AB3C-D93BBEDABB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663" y="3105151"/>
                <a:ext cx="60325" cy="60325"/>
              </a:xfrm>
              <a:prstGeom prst="ellips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0" name="Oval 305">
                <a:extLst>
                  <a:ext uri="{FF2B5EF4-FFF2-40B4-BE49-F238E27FC236}">
                    <a16:creationId xmlns="" xmlns:a16="http://schemas.microsoft.com/office/drawing/2014/main" id="{E7A6F36B-FC71-4106-A5C2-479B2CA2B7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11475" y="3127376"/>
                <a:ext cx="14288" cy="1587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2">
                    <a:lumMod val="10000"/>
                    <a:lumOff val="9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="" xmlns:a16="http://schemas.microsoft.com/office/drawing/2014/main" id="{8D14124D-C4FD-41DE-B6BF-D2DC7B3FF60A}"/>
                </a:ext>
              </a:extLst>
            </p:cNvPr>
            <p:cNvGrpSpPr/>
            <p:nvPr/>
          </p:nvGrpSpPr>
          <p:grpSpPr>
            <a:xfrm>
              <a:off x="-3293926" y="2572821"/>
              <a:ext cx="507083" cy="555497"/>
              <a:chOff x="3429000" y="2895601"/>
              <a:chExt cx="315913" cy="346075"/>
            </a:xfrm>
          </p:grpSpPr>
          <p:sp>
            <p:nvSpPr>
              <p:cNvPr id="120" name="Freeform 306">
                <a:extLst>
                  <a:ext uri="{FF2B5EF4-FFF2-40B4-BE49-F238E27FC236}">
                    <a16:creationId xmlns="" xmlns:a16="http://schemas.microsoft.com/office/drawing/2014/main" id="{292563B1-50C4-4CE8-9D4F-16951D9C19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9000" y="2925763"/>
                <a:ext cx="157163" cy="315913"/>
              </a:xfrm>
              <a:custGeom>
                <a:avLst/>
                <a:gdLst>
                  <a:gd name="T0" fmla="*/ 42 w 42"/>
                  <a:gd name="T1" fmla="*/ 84 h 84"/>
                  <a:gd name="T2" fmla="*/ 8 w 42"/>
                  <a:gd name="T3" fmla="*/ 84 h 84"/>
                  <a:gd name="T4" fmla="*/ 0 w 42"/>
                  <a:gd name="T5" fmla="*/ 76 h 84"/>
                  <a:gd name="T6" fmla="*/ 0 w 42"/>
                  <a:gd name="T7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" h="84">
                    <a:moveTo>
                      <a:pt x="42" y="84"/>
                    </a:move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0"/>
                      <a:pt x="0" y="76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1" name="Freeform 307">
                <a:extLst>
                  <a:ext uri="{FF2B5EF4-FFF2-40B4-BE49-F238E27FC236}">
                    <a16:creationId xmlns="" xmlns:a16="http://schemas.microsoft.com/office/drawing/2014/main" id="{57381355-3C95-4AD7-8E93-9FA848E722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9000" y="2895601"/>
                <a:ext cx="285750" cy="173038"/>
              </a:xfrm>
              <a:custGeom>
                <a:avLst/>
                <a:gdLst>
                  <a:gd name="T0" fmla="*/ 76 w 76"/>
                  <a:gd name="T1" fmla="*/ 0 h 46"/>
                  <a:gd name="T2" fmla="*/ 8 w 76"/>
                  <a:gd name="T3" fmla="*/ 0 h 46"/>
                  <a:gd name="T4" fmla="*/ 0 w 76"/>
                  <a:gd name="T5" fmla="*/ 8 h 46"/>
                  <a:gd name="T6" fmla="*/ 8 w 76"/>
                  <a:gd name="T7" fmla="*/ 16 h 46"/>
                  <a:gd name="T8" fmla="*/ 76 w 76"/>
                  <a:gd name="T9" fmla="*/ 16 h 46"/>
                  <a:gd name="T10" fmla="*/ 76 w 76"/>
                  <a:gd name="T11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" h="46">
                    <a:moveTo>
                      <a:pt x="76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6" y="46"/>
                      <a:pt x="76" y="46"/>
                      <a:pt x="76" y="46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2" name="Line 308">
                <a:extLst>
                  <a:ext uri="{FF2B5EF4-FFF2-40B4-BE49-F238E27FC236}">
                    <a16:creationId xmlns="" xmlns:a16="http://schemas.microsoft.com/office/drawing/2014/main" id="{779C95CA-E15A-43B8-813D-9FE5223756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59163" y="2925763"/>
                <a:ext cx="239713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3" name="Oval 309">
                <a:extLst>
                  <a:ext uri="{FF2B5EF4-FFF2-40B4-BE49-F238E27FC236}">
                    <a16:creationId xmlns="" xmlns:a16="http://schemas.microsoft.com/office/drawing/2014/main" id="{14021E0C-2426-4BF6-9BEB-3F88A864DD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94100" y="3090863"/>
                <a:ext cx="112713" cy="112713"/>
              </a:xfrm>
              <a:prstGeom prst="ellipse">
                <a:avLst/>
              </a:pr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4" name="Line 310">
                <a:extLst>
                  <a:ext uri="{FF2B5EF4-FFF2-40B4-BE49-F238E27FC236}">
                    <a16:creationId xmlns="" xmlns:a16="http://schemas.microsoft.com/office/drawing/2014/main" id="{D836AC3A-B187-4BC1-B7F1-FCD0BEC4A1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92525" y="3187701"/>
                <a:ext cx="52388" cy="53975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="" xmlns:a16="http://schemas.microsoft.com/office/drawing/2014/main" id="{C10687C1-E45E-4D43-9A19-BFABF84A5447}"/>
                </a:ext>
              </a:extLst>
            </p:cNvPr>
            <p:cNvGrpSpPr/>
            <p:nvPr/>
          </p:nvGrpSpPr>
          <p:grpSpPr>
            <a:xfrm>
              <a:off x="-2137065" y="2572821"/>
              <a:ext cx="458668" cy="555497"/>
              <a:chOff x="4149725" y="2895601"/>
              <a:chExt cx="285750" cy="346075"/>
            </a:xfrm>
          </p:grpSpPr>
          <p:sp>
            <p:nvSpPr>
              <p:cNvPr id="114" name="Freeform 311">
                <a:extLst>
                  <a:ext uri="{FF2B5EF4-FFF2-40B4-BE49-F238E27FC236}">
                    <a16:creationId xmlns="" xmlns:a16="http://schemas.microsoft.com/office/drawing/2014/main" id="{240A2523-4BBB-48E9-A05B-504AE95953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9725" y="2895601"/>
                <a:ext cx="285750" cy="346075"/>
              </a:xfrm>
              <a:custGeom>
                <a:avLst/>
                <a:gdLst>
                  <a:gd name="T0" fmla="*/ 76 w 76"/>
                  <a:gd name="T1" fmla="*/ 0 h 92"/>
                  <a:gd name="T2" fmla="*/ 8 w 76"/>
                  <a:gd name="T3" fmla="*/ 0 h 92"/>
                  <a:gd name="T4" fmla="*/ 0 w 76"/>
                  <a:gd name="T5" fmla="*/ 8 h 92"/>
                  <a:gd name="T6" fmla="*/ 8 w 76"/>
                  <a:gd name="T7" fmla="*/ 16 h 92"/>
                  <a:gd name="T8" fmla="*/ 76 w 76"/>
                  <a:gd name="T9" fmla="*/ 16 h 92"/>
                  <a:gd name="T10" fmla="*/ 76 w 76"/>
                  <a:gd name="T11" fmla="*/ 92 h 92"/>
                  <a:gd name="T12" fmla="*/ 8 w 76"/>
                  <a:gd name="T13" fmla="*/ 92 h 92"/>
                  <a:gd name="T14" fmla="*/ 0 w 76"/>
                  <a:gd name="T15" fmla="*/ 84 h 92"/>
                  <a:gd name="T16" fmla="*/ 0 w 76"/>
                  <a:gd name="T17" fmla="*/ 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92">
                    <a:moveTo>
                      <a:pt x="76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6" y="92"/>
                      <a:pt x="76" y="92"/>
                      <a:pt x="76" y="92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4" y="92"/>
                      <a:pt x="0" y="88"/>
                      <a:pt x="0" y="84"/>
                    </a:cubicBezTo>
                    <a:cubicBezTo>
                      <a:pt x="0" y="8"/>
                      <a:pt x="0" y="8"/>
                      <a:pt x="0" y="8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5" name="Line 312">
                <a:extLst>
                  <a:ext uri="{FF2B5EF4-FFF2-40B4-BE49-F238E27FC236}">
                    <a16:creationId xmlns="" xmlns:a16="http://schemas.microsoft.com/office/drawing/2014/main" id="{39600067-BE6D-43F8-B30D-1634E7F781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79888" y="2925763"/>
                <a:ext cx="241300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6" name="Freeform 313">
                <a:extLst>
                  <a:ext uri="{FF2B5EF4-FFF2-40B4-BE49-F238E27FC236}">
                    <a16:creationId xmlns="" xmlns:a16="http://schemas.microsoft.com/office/drawing/2014/main" id="{AB9E58B2-7880-49B9-B067-19879C5426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6088" y="3060701"/>
                <a:ext cx="82550" cy="74613"/>
              </a:xfrm>
              <a:custGeom>
                <a:avLst/>
                <a:gdLst>
                  <a:gd name="T0" fmla="*/ 0 w 52"/>
                  <a:gd name="T1" fmla="*/ 47 h 47"/>
                  <a:gd name="T2" fmla="*/ 0 w 52"/>
                  <a:gd name="T3" fmla="*/ 0 h 47"/>
                  <a:gd name="T4" fmla="*/ 52 w 52"/>
                  <a:gd name="T5" fmla="*/ 24 h 47"/>
                  <a:gd name="T6" fmla="*/ 0 w 52"/>
                  <a:gd name="T7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47">
                    <a:moveTo>
                      <a:pt x="0" y="47"/>
                    </a:moveTo>
                    <a:lnTo>
                      <a:pt x="0" y="0"/>
                    </a:lnTo>
                    <a:lnTo>
                      <a:pt x="52" y="24"/>
                    </a:lnTo>
                    <a:lnTo>
                      <a:pt x="0" y="47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7" name="Rectangle 314">
                <a:extLst>
                  <a:ext uri="{FF2B5EF4-FFF2-40B4-BE49-F238E27FC236}">
                    <a16:creationId xmlns="" xmlns:a16="http://schemas.microsoft.com/office/drawing/2014/main" id="{E2B31774-3EF0-4466-8958-31BCF54536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5763" y="3000376"/>
                <a:ext cx="195263" cy="195263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8" name="Line 315">
                <a:extLst>
                  <a:ext uri="{FF2B5EF4-FFF2-40B4-BE49-F238E27FC236}">
                    <a16:creationId xmlns="" xmlns:a16="http://schemas.microsoft.com/office/drawing/2014/main" id="{1B84726C-FABC-4B2C-982E-CEB555CBC2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95763" y="3030538"/>
                <a:ext cx="195263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9" name="Line 316">
                <a:extLst>
                  <a:ext uri="{FF2B5EF4-FFF2-40B4-BE49-F238E27FC236}">
                    <a16:creationId xmlns="" xmlns:a16="http://schemas.microsoft.com/office/drawing/2014/main" id="{2F004E28-C7CE-41E5-A144-A88E3334F3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95763" y="3165476"/>
                <a:ext cx="195263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="" xmlns:a16="http://schemas.microsoft.com/office/drawing/2014/main" id="{5D2A7C24-3804-4656-B357-443F3018449E}"/>
                </a:ext>
              </a:extLst>
            </p:cNvPr>
            <p:cNvGrpSpPr/>
            <p:nvPr/>
          </p:nvGrpSpPr>
          <p:grpSpPr>
            <a:xfrm>
              <a:off x="130792" y="6073984"/>
              <a:ext cx="555497" cy="507083"/>
              <a:chOff x="5562600" y="5076826"/>
              <a:chExt cx="346075" cy="315913"/>
            </a:xfrm>
          </p:grpSpPr>
          <p:sp>
            <p:nvSpPr>
              <p:cNvPr id="112" name="Rectangle 317">
                <a:extLst>
                  <a:ext uri="{FF2B5EF4-FFF2-40B4-BE49-F238E27FC236}">
                    <a16:creationId xmlns="" xmlns:a16="http://schemas.microsoft.com/office/drawing/2014/main" id="{65A3623B-AAFA-45A5-A78D-7A24D14429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2600" y="5076826"/>
                <a:ext cx="346075" cy="134938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3" name="Rectangle 318">
                <a:extLst>
                  <a:ext uri="{FF2B5EF4-FFF2-40B4-BE49-F238E27FC236}">
                    <a16:creationId xmlns="" xmlns:a16="http://schemas.microsoft.com/office/drawing/2014/main" id="{0D3B8922-F68D-4753-B55C-514F981E52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2600" y="5257801"/>
                <a:ext cx="346075" cy="134938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="" xmlns:a16="http://schemas.microsoft.com/office/drawing/2014/main" id="{EE62048E-5FBA-43E5-925B-5B834545E8C6}"/>
                </a:ext>
              </a:extLst>
            </p:cNvPr>
            <p:cNvGrpSpPr/>
            <p:nvPr/>
          </p:nvGrpSpPr>
          <p:grpSpPr>
            <a:xfrm>
              <a:off x="1287653" y="6096917"/>
              <a:ext cx="555497" cy="458668"/>
              <a:chOff x="6283325" y="5091113"/>
              <a:chExt cx="346075" cy="285750"/>
            </a:xfrm>
          </p:grpSpPr>
          <p:sp>
            <p:nvSpPr>
              <p:cNvPr id="109" name="Rectangle 319">
                <a:extLst>
                  <a:ext uri="{FF2B5EF4-FFF2-40B4-BE49-F238E27FC236}">
                    <a16:creationId xmlns="" xmlns:a16="http://schemas.microsoft.com/office/drawing/2014/main" id="{42DEB30F-EABD-4EAF-BA11-EEDC827541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83325" y="5091113"/>
                <a:ext cx="60325" cy="285750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0" name="Rectangle 320">
                <a:extLst>
                  <a:ext uri="{FF2B5EF4-FFF2-40B4-BE49-F238E27FC236}">
                    <a16:creationId xmlns="" xmlns:a16="http://schemas.microsoft.com/office/drawing/2014/main" id="{E7A858EE-74CB-4E0E-A2B6-204A585F79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69075" y="5091113"/>
                <a:ext cx="60325" cy="285750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1" name="Rectangle 321">
                <a:extLst>
                  <a:ext uri="{FF2B5EF4-FFF2-40B4-BE49-F238E27FC236}">
                    <a16:creationId xmlns="" xmlns:a16="http://schemas.microsoft.com/office/drawing/2014/main" id="{193E92F2-EB15-4ADD-89C9-A06A5D759F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73813" y="5091113"/>
                <a:ext cx="165100" cy="285750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="" xmlns:a16="http://schemas.microsoft.com/office/drawing/2014/main" id="{5F42E652-613A-48E6-8410-BBC55E46A731}"/>
                </a:ext>
              </a:extLst>
            </p:cNvPr>
            <p:cNvGrpSpPr/>
            <p:nvPr/>
          </p:nvGrpSpPr>
          <p:grpSpPr>
            <a:xfrm>
              <a:off x="2447064" y="6073984"/>
              <a:ext cx="552950" cy="507083"/>
              <a:chOff x="7005638" y="5076826"/>
              <a:chExt cx="344488" cy="315913"/>
            </a:xfrm>
          </p:grpSpPr>
          <p:sp>
            <p:nvSpPr>
              <p:cNvPr id="106" name="Rectangle 322">
                <a:extLst>
                  <a:ext uri="{FF2B5EF4-FFF2-40B4-BE49-F238E27FC236}">
                    <a16:creationId xmlns="" xmlns:a16="http://schemas.microsoft.com/office/drawing/2014/main" id="{BCDB87EB-BC28-4AFF-94BD-D9B0C22582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05638" y="5137151"/>
                <a:ext cx="60325" cy="195263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7" name="Rectangle 323">
                <a:extLst>
                  <a:ext uri="{FF2B5EF4-FFF2-40B4-BE49-F238E27FC236}">
                    <a16:creationId xmlns="" xmlns:a16="http://schemas.microsoft.com/office/drawing/2014/main" id="{A0368F45-8F7C-4EE0-B69E-BE5B14D77A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91388" y="5137151"/>
                <a:ext cx="58738" cy="195263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8" name="Rectangle 324">
                <a:extLst>
                  <a:ext uri="{FF2B5EF4-FFF2-40B4-BE49-F238E27FC236}">
                    <a16:creationId xmlns="" xmlns:a16="http://schemas.microsoft.com/office/drawing/2014/main" id="{704A432C-950D-4F22-ABAB-BFDA4BD793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6125" y="5076826"/>
                <a:ext cx="165100" cy="315913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="" xmlns:a16="http://schemas.microsoft.com/office/drawing/2014/main" id="{328693BD-7626-4FBD-AAF9-F04F00C101F3}"/>
                </a:ext>
              </a:extLst>
            </p:cNvPr>
            <p:cNvGrpSpPr/>
            <p:nvPr/>
          </p:nvGrpSpPr>
          <p:grpSpPr>
            <a:xfrm>
              <a:off x="3603926" y="6048503"/>
              <a:ext cx="530016" cy="532565"/>
              <a:chOff x="7726363" y="5060951"/>
              <a:chExt cx="330200" cy="331788"/>
            </a:xfrm>
          </p:grpSpPr>
          <p:sp>
            <p:nvSpPr>
              <p:cNvPr id="103" name="Rectangle 325">
                <a:extLst>
                  <a:ext uri="{FF2B5EF4-FFF2-40B4-BE49-F238E27FC236}">
                    <a16:creationId xmlns="" xmlns:a16="http://schemas.microsoft.com/office/drawing/2014/main" id="{22DF7EB8-A10E-491A-A982-CA570F667C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26363" y="5060951"/>
                <a:ext cx="90488" cy="331788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4" name="Rectangle 326">
                <a:extLst>
                  <a:ext uri="{FF2B5EF4-FFF2-40B4-BE49-F238E27FC236}">
                    <a16:creationId xmlns="" xmlns:a16="http://schemas.microsoft.com/office/drawing/2014/main" id="{6AC88DAD-3AC2-45A9-AB7C-13C933EB55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47013" y="5060951"/>
                <a:ext cx="90488" cy="331788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5" name="Rectangle 327">
                <a:extLst>
                  <a:ext uri="{FF2B5EF4-FFF2-40B4-BE49-F238E27FC236}">
                    <a16:creationId xmlns="" xmlns:a16="http://schemas.microsoft.com/office/drawing/2014/main" id="{1A81D8C5-BC24-417C-B504-F648862680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66075" y="5060951"/>
                <a:ext cx="90488" cy="331788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="" xmlns:a16="http://schemas.microsoft.com/office/drawing/2014/main" id="{D58459F4-83A6-43C2-8FBF-6DD7DC222C04}"/>
                </a:ext>
              </a:extLst>
            </p:cNvPr>
            <p:cNvGrpSpPr/>
            <p:nvPr/>
          </p:nvGrpSpPr>
          <p:grpSpPr>
            <a:xfrm>
              <a:off x="2447064" y="3729683"/>
              <a:ext cx="552950" cy="537661"/>
              <a:chOff x="7005638" y="3616326"/>
              <a:chExt cx="344488" cy="334963"/>
            </a:xfrm>
          </p:grpSpPr>
          <p:sp>
            <p:nvSpPr>
              <p:cNvPr id="94" name="Line 328">
                <a:extLst>
                  <a:ext uri="{FF2B5EF4-FFF2-40B4-BE49-F238E27FC236}">
                    <a16:creationId xmlns="" xmlns:a16="http://schemas.microsoft.com/office/drawing/2014/main" id="{1F207911-F161-4019-B779-F49A3B3EF4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11988" y="3616326"/>
                <a:ext cx="334963" cy="334963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5" name="Line 329">
                <a:extLst>
                  <a:ext uri="{FF2B5EF4-FFF2-40B4-BE49-F238E27FC236}">
                    <a16:creationId xmlns="" xmlns:a16="http://schemas.microsoft.com/office/drawing/2014/main" id="{FB23A5EA-63FD-49AB-AB5A-D5FE5F29C6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7005638" y="3744913"/>
                <a:ext cx="173038" cy="74613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6" name="Line 330">
                <a:extLst>
                  <a:ext uri="{FF2B5EF4-FFF2-40B4-BE49-F238E27FC236}">
                    <a16:creationId xmlns="" xmlns:a16="http://schemas.microsoft.com/office/drawing/2014/main" id="{53DBCA7A-4D20-4042-9A39-09B7F3138C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237413" y="3744913"/>
                <a:ext cx="112713" cy="49213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7" name="Freeform 331">
                <a:extLst>
                  <a:ext uri="{FF2B5EF4-FFF2-40B4-BE49-F238E27FC236}">
                    <a16:creationId xmlns="" xmlns:a16="http://schemas.microsoft.com/office/drawing/2014/main" id="{7078D868-C5ED-462D-B5B5-B1071B60D8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638" y="3789363"/>
                <a:ext cx="190500" cy="76200"/>
              </a:xfrm>
              <a:custGeom>
                <a:avLst/>
                <a:gdLst>
                  <a:gd name="T0" fmla="*/ 120 w 120"/>
                  <a:gd name="T1" fmla="*/ 43 h 48"/>
                  <a:gd name="T2" fmla="*/ 109 w 120"/>
                  <a:gd name="T3" fmla="*/ 48 h 48"/>
                  <a:gd name="T4" fmla="*/ 0 w 120"/>
                  <a:gd name="T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0" h="48">
                    <a:moveTo>
                      <a:pt x="120" y="43"/>
                    </a:moveTo>
                    <a:lnTo>
                      <a:pt x="109" y="48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8" name="Line 332">
                <a:extLst>
                  <a:ext uri="{FF2B5EF4-FFF2-40B4-BE49-F238E27FC236}">
                    <a16:creationId xmlns="" xmlns:a16="http://schemas.microsoft.com/office/drawing/2014/main" id="{A004F933-6426-43BF-B35C-7815CD3EB8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267575" y="3789363"/>
                <a:ext cx="82550" cy="3810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9" name="Freeform 333">
                <a:extLst>
                  <a:ext uri="{FF2B5EF4-FFF2-40B4-BE49-F238E27FC236}">
                    <a16:creationId xmlns="" xmlns:a16="http://schemas.microsoft.com/office/drawing/2014/main" id="{5BC44380-553A-40A9-B740-41FDA912B0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638" y="3835401"/>
                <a:ext cx="231775" cy="74613"/>
              </a:xfrm>
              <a:custGeom>
                <a:avLst/>
                <a:gdLst>
                  <a:gd name="T0" fmla="*/ 146 w 146"/>
                  <a:gd name="T1" fmla="*/ 31 h 47"/>
                  <a:gd name="T2" fmla="*/ 109 w 146"/>
                  <a:gd name="T3" fmla="*/ 47 h 47"/>
                  <a:gd name="T4" fmla="*/ 0 w 146"/>
                  <a:gd name="T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6" h="47">
                    <a:moveTo>
                      <a:pt x="146" y="31"/>
                    </a:moveTo>
                    <a:lnTo>
                      <a:pt x="109" y="47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0" name="Line 334">
                <a:extLst>
                  <a:ext uri="{FF2B5EF4-FFF2-40B4-BE49-F238E27FC236}">
                    <a16:creationId xmlns="" xmlns:a16="http://schemas.microsoft.com/office/drawing/2014/main" id="{6F6F3D3F-9FAA-495F-B629-EA9D026623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297738" y="3835401"/>
                <a:ext cx="52388" cy="22225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1" name="Freeform 335">
                <a:extLst>
                  <a:ext uri="{FF2B5EF4-FFF2-40B4-BE49-F238E27FC236}">
                    <a16:creationId xmlns="" xmlns:a16="http://schemas.microsoft.com/office/drawing/2014/main" id="{98F24022-0228-4A13-9DFE-41993A3384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2475" y="3624263"/>
                <a:ext cx="247650" cy="139700"/>
              </a:xfrm>
              <a:custGeom>
                <a:avLst/>
                <a:gdLst>
                  <a:gd name="T0" fmla="*/ 0 w 156"/>
                  <a:gd name="T1" fmla="*/ 22 h 88"/>
                  <a:gd name="T2" fmla="*/ 48 w 156"/>
                  <a:gd name="T3" fmla="*/ 0 h 88"/>
                  <a:gd name="T4" fmla="*/ 156 w 156"/>
                  <a:gd name="T5" fmla="*/ 48 h 88"/>
                  <a:gd name="T6" fmla="*/ 66 w 156"/>
                  <a:gd name="T7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" h="88">
                    <a:moveTo>
                      <a:pt x="0" y="22"/>
                    </a:moveTo>
                    <a:lnTo>
                      <a:pt x="48" y="0"/>
                    </a:lnTo>
                    <a:lnTo>
                      <a:pt x="156" y="48"/>
                    </a:lnTo>
                    <a:lnTo>
                      <a:pt x="66" y="88"/>
                    </a:ln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2" name="Freeform 336">
                <a:extLst>
                  <a:ext uri="{FF2B5EF4-FFF2-40B4-BE49-F238E27FC236}">
                    <a16:creationId xmlns="" xmlns:a16="http://schemas.microsoft.com/office/drawing/2014/main" id="{17B502DF-532A-4F2D-9410-3B60F16A56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638" y="3684588"/>
                <a:ext cx="96838" cy="57150"/>
              </a:xfrm>
              <a:custGeom>
                <a:avLst/>
                <a:gdLst>
                  <a:gd name="T0" fmla="*/ 61 w 61"/>
                  <a:gd name="T1" fmla="*/ 36 h 36"/>
                  <a:gd name="T2" fmla="*/ 0 w 61"/>
                  <a:gd name="T3" fmla="*/ 10 h 36"/>
                  <a:gd name="T4" fmla="*/ 23 w 61"/>
                  <a:gd name="T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1" h="36">
                    <a:moveTo>
                      <a:pt x="61" y="36"/>
                    </a:moveTo>
                    <a:lnTo>
                      <a:pt x="0" y="10"/>
                    </a:lnTo>
                    <a:lnTo>
                      <a:pt x="23" y="0"/>
                    </a:ln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="" xmlns:a16="http://schemas.microsoft.com/office/drawing/2014/main" id="{8726C5D0-A4B4-44EC-8605-40B1C3D8AB22}"/>
                </a:ext>
              </a:extLst>
            </p:cNvPr>
            <p:cNvGrpSpPr/>
            <p:nvPr/>
          </p:nvGrpSpPr>
          <p:grpSpPr>
            <a:xfrm>
              <a:off x="5943130" y="1413411"/>
              <a:ext cx="481602" cy="555497"/>
              <a:chOff x="9183688" y="2173288"/>
              <a:chExt cx="300038" cy="346075"/>
            </a:xfrm>
          </p:grpSpPr>
          <p:sp>
            <p:nvSpPr>
              <p:cNvPr id="85" name="Freeform 337">
                <a:extLst>
                  <a:ext uri="{FF2B5EF4-FFF2-40B4-BE49-F238E27FC236}">
                    <a16:creationId xmlns="" xmlns:a16="http://schemas.microsoft.com/office/drawing/2014/main" id="{941C54E6-0060-4893-8488-A408DB09F4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99563" y="2173288"/>
                <a:ext cx="284163" cy="346075"/>
              </a:xfrm>
              <a:custGeom>
                <a:avLst/>
                <a:gdLst>
                  <a:gd name="T0" fmla="*/ 76 w 76"/>
                  <a:gd name="T1" fmla="*/ 0 h 92"/>
                  <a:gd name="T2" fmla="*/ 8 w 76"/>
                  <a:gd name="T3" fmla="*/ 0 h 92"/>
                  <a:gd name="T4" fmla="*/ 0 w 76"/>
                  <a:gd name="T5" fmla="*/ 8 h 92"/>
                  <a:gd name="T6" fmla="*/ 8 w 76"/>
                  <a:gd name="T7" fmla="*/ 16 h 92"/>
                  <a:gd name="T8" fmla="*/ 76 w 76"/>
                  <a:gd name="T9" fmla="*/ 16 h 92"/>
                  <a:gd name="T10" fmla="*/ 76 w 76"/>
                  <a:gd name="T11" fmla="*/ 92 h 92"/>
                  <a:gd name="T12" fmla="*/ 8 w 76"/>
                  <a:gd name="T13" fmla="*/ 92 h 92"/>
                  <a:gd name="T14" fmla="*/ 0 w 76"/>
                  <a:gd name="T15" fmla="*/ 84 h 92"/>
                  <a:gd name="T16" fmla="*/ 0 w 76"/>
                  <a:gd name="T17" fmla="*/ 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92">
                    <a:moveTo>
                      <a:pt x="76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6" y="92"/>
                      <a:pt x="76" y="92"/>
                      <a:pt x="76" y="92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4" y="92"/>
                      <a:pt x="0" y="88"/>
                      <a:pt x="0" y="84"/>
                    </a:cubicBezTo>
                    <a:cubicBezTo>
                      <a:pt x="0" y="8"/>
                      <a:pt x="0" y="8"/>
                      <a:pt x="0" y="8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6" name="Line 338">
                <a:extLst>
                  <a:ext uri="{FF2B5EF4-FFF2-40B4-BE49-F238E27FC236}">
                    <a16:creationId xmlns="" xmlns:a16="http://schemas.microsoft.com/office/drawing/2014/main" id="{48F742B0-8968-429A-95B8-55D479EF0C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29725" y="2203451"/>
                <a:ext cx="239713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7" name="Line 339">
                <a:extLst>
                  <a:ext uri="{FF2B5EF4-FFF2-40B4-BE49-F238E27FC236}">
                    <a16:creationId xmlns="" xmlns:a16="http://schemas.microsoft.com/office/drawing/2014/main" id="{E7F5B2E3-C61D-40FE-A041-C107E6F855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183688" y="2278063"/>
                <a:ext cx="30163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8" name="Line 340">
                <a:extLst>
                  <a:ext uri="{FF2B5EF4-FFF2-40B4-BE49-F238E27FC236}">
                    <a16:creationId xmlns="" xmlns:a16="http://schemas.microsoft.com/office/drawing/2014/main" id="{35437C35-F46B-4CA9-B908-9C791257EB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183688" y="2322513"/>
                <a:ext cx="30163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9" name="Line 341">
                <a:extLst>
                  <a:ext uri="{FF2B5EF4-FFF2-40B4-BE49-F238E27FC236}">
                    <a16:creationId xmlns="" xmlns:a16="http://schemas.microsoft.com/office/drawing/2014/main" id="{8A2CEC8E-4252-4DE9-B9A8-8DF4347E2C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183688" y="2368551"/>
                <a:ext cx="30163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0" name="Line 342">
                <a:extLst>
                  <a:ext uri="{FF2B5EF4-FFF2-40B4-BE49-F238E27FC236}">
                    <a16:creationId xmlns="" xmlns:a16="http://schemas.microsoft.com/office/drawing/2014/main" id="{E2E046C1-C59F-4741-AE63-9DD710279F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183688" y="2413001"/>
                <a:ext cx="30163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1" name="Line 343">
                <a:extLst>
                  <a:ext uri="{FF2B5EF4-FFF2-40B4-BE49-F238E27FC236}">
                    <a16:creationId xmlns="" xmlns:a16="http://schemas.microsoft.com/office/drawing/2014/main" id="{4F5CF566-F5CC-4133-9B00-95F1923090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183688" y="2459038"/>
                <a:ext cx="30163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2" name="Freeform 344">
                <a:extLst>
                  <a:ext uri="{FF2B5EF4-FFF2-40B4-BE49-F238E27FC236}">
                    <a16:creationId xmlns="" xmlns:a16="http://schemas.microsoft.com/office/drawing/2014/main" id="{262A1CC7-F00C-43C2-95D2-6FE2F66F0B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93225" y="2278063"/>
                <a:ext cx="112713" cy="176213"/>
              </a:xfrm>
              <a:custGeom>
                <a:avLst/>
                <a:gdLst>
                  <a:gd name="T0" fmla="*/ 30 w 30"/>
                  <a:gd name="T1" fmla="*/ 15 h 47"/>
                  <a:gd name="T2" fmla="*/ 15 w 30"/>
                  <a:gd name="T3" fmla="*/ 47 h 47"/>
                  <a:gd name="T4" fmla="*/ 0 w 30"/>
                  <a:gd name="T5" fmla="*/ 15 h 47"/>
                  <a:gd name="T6" fmla="*/ 15 w 30"/>
                  <a:gd name="T7" fmla="*/ 0 h 47"/>
                  <a:gd name="T8" fmla="*/ 30 w 30"/>
                  <a:gd name="T9" fmla="*/ 1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47">
                    <a:moveTo>
                      <a:pt x="30" y="15"/>
                    </a:moveTo>
                    <a:cubicBezTo>
                      <a:pt x="30" y="24"/>
                      <a:pt x="15" y="47"/>
                      <a:pt x="15" y="47"/>
                    </a:cubicBezTo>
                    <a:cubicBezTo>
                      <a:pt x="15" y="47"/>
                      <a:pt x="0" y="24"/>
                      <a:pt x="0" y="15"/>
                    </a:cubicBezTo>
                    <a:cubicBezTo>
                      <a:pt x="0" y="7"/>
                      <a:pt x="7" y="0"/>
                      <a:pt x="15" y="0"/>
                    </a:cubicBezTo>
                    <a:cubicBezTo>
                      <a:pt x="23" y="0"/>
                      <a:pt x="30" y="7"/>
                      <a:pt x="30" y="15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3" name="Oval 345">
                <a:extLst>
                  <a:ext uri="{FF2B5EF4-FFF2-40B4-BE49-F238E27FC236}">
                    <a16:creationId xmlns="" xmlns:a16="http://schemas.microsoft.com/office/drawing/2014/main" id="{1C457C2E-F0B5-4EB7-93BD-31F40D2AFA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26563" y="2311401"/>
                <a:ext cx="44450" cy="49213"/>
              </a:xfrm>
              <a:prstGeom prst="ellips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="" xmlns:a16="http://schemas.microsoft.com/office/drawing/2014/main" id="{26AC7271-EFBC-46F2-88AF-FF03877EFB76}"/>
                </a:ext>
              </a:extLst>
            </p:cNvPr>
            <p:cNvGrpSpPr/>
            <p:nvPr/>
          </p:nvGrpSpPr>
          <p:grpSpPr>
            <a:xfrm>
              <a:off x="4760787" y="6048503"/>
              <a:ext cx="568237" cy="555497"/>
              <a:chOff x="8447088" y="5060951"/>
              <a:chExt cx="354012" cy="346075"/>
            </a:xfrm>
          </p:grpSpPr>
          <p:sp>
            <p:nvSpPr>
              <p:cNvPr id="73" name="Rectangle 346">
                <a:extLst>
                  <a:ext uri="{FF2B5EF4-FFF2-40B4-BE49-F238E27FC236}">
                    <a16:creationId xmlns="" xmlns:a16="http://schemas.microsoft.com/office/drawing/2014/main" id="{D04D3FFC-8A95-4C2F-B744-B0595FA032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47088" y="5060951"/>
                <a:ext cx="150813" cy="150813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4" name="Rectangle 347">
                <a:extLst>
                  <a:ext uri="{FF2B5EF4-FFF2-40B4-BE49-F238E27FC236}">
                    <a16:creationId xmlns="" xmlns:a16="http://schemas.microsoft.com/office/drawing/2014/main" id="{4632FC5E-3BAA-4545-A6AF-57B514A050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47088" y="5257801"/>
                <a:ext cx="150813" cy="149225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5" name="Line 348">
                <a:extLst>
                  <a:ext uri="{FF2B5EF4-FFF2-40B4-BE49-F238E27FC236}">
                    <a16:creationId xmlns="" xmlns:a16="http://schemas.microsoft.com/office/drawing/2014/main" id="{98D8C183-E4CF-4320-B3BD-9A437D0578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36000" y="5076826"/>
                <a:ext cx="165100" cy="0"/>
              </a:xfrm>
              <a:prstGeom prst="line">
                <a:avLst/>
              </a:pr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6" name="Line 349">
                <a:extLst>
                  <a:ext uri="{FF2B5EF4-FFF2-40B4-BE49-F238E27FC236}">
                    <a16:creationId xmlns="" xmlns:a16="http://schemas.microsoft.com/office/drawing/2014/main" id="{9A6ADEC2-E250-4EC5-A795-484123F482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36000" y="5106988"/>
                <a:ext cx="165100" cy="0"/>
              </a:xfrm>
              <a:prstGeom prst="line">
                <a:avLst/>
              </a:pr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7" name="Line 350">
                <a:extLst>
                  <a:ext uri="{FF2B5EF4-FFF2-40B4-BE49-F238E27FC236}">
                    <a16:creationId xmlns="" xmlns:a16="http://schemas.microsoft.com/office/drawing/2014/main" id="{060DA2B5-EAEE-4A2E-B1FC-972E20A54B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36000" y="5137151"/>
                <a:ext cx="165100" cy="0"/>
              </a:xfrm>
              <a:prstGeom prst="line">
                <a:avLst/>
              </a:pr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8" name="Line 351">
                <a:extLst>
                  <a:ext uri="{FF2B5EF4-FFF2-40B4-BE49-F238E27FC236}">
                    <a16:creationId xmlns="" xmlns:a16="http://schemas.microsoft.com/office/drawing/2014/main" id="{443538A9-44C9-4058-9137-6FB35C32FB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36000" y="5167313"/>
                <a:ext cx="165100" cy="0"/>
              </a:xfrm>
              <a:prstGeom prst="line">
                <a:avLst/>
              </a:pr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9" name="Line 352">
                <a:extLst>
                  <a:ext uri="{FF2B5EF4-FFF2-40B4-BE49-F238E27FC236}">
                    <a16:creationId xmlns="" xmlns:a16="http://schemas.microsoft.com/office/drawing/2014/main" id="{2D028BD1-2331-4502-8373-9B089A2962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36000" y="5197476"/>
                <a:ext cx="165100" cy="0"/>
              </a:xfrm>
              <a:prstGeom prst="line">
                <a:avLst/>
              </a:pr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0" name="Line 353">
                <a:extLst>
                  <a:ext uri="{FF2B5EF4-FFF2-40B4-BE49-F238E27FC236}">
                    <a16:creationId xmlns="" xmlns:a16="http://schemas.microsoft.com/office/drawing/2014/main" id="{59C2D1C1-CA4C-4E22-A808-C9F02EBCF4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36000" y="5272088"/>
                <a:ext cx="165100" cy="0"/>
              </a:xfrm>
              <a:prstGeom prst="line">
                <a:avLst/>
              </a:pr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1" name="Line 354">
                <a:extLst>
                  <a:ext uri="{FF2B5EF4-FFF2-40B4-BE49-F238E27FC236}">
                    <a16:creationId xmlns="" xmlns:a16="http://schemas.microsoft.com/office/drawing/2014/main" id="{E25D9380-B0FF-4EA6-AC60-6C8B445449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36000" y="5302251"/>
                <a:ext cx="165100" cy="0"/>
              </a:xfrm>
              <a:prstGeom prst="line">
                <a:avLst/>
              </a:pr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2" name="Line 355">
                <a:extLst>
                  <a:ext uri="{FF2B5EF4-FFF2-40B4-BE49-F238E27FC236}">
                    <a16:creationId xmlns="" xmlns:a16="http://schemas.microsoft.com/office/drawing/2014/main" id="{82EB7AD6-21A1-4902-84D5-E70CD4F85C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36000" y="5332413"/>
                <a:ext cx="165100" cy="0"/>
              </a:xfrm>
              <a:prstGeom prst="line">
                <a:avLst/>
              </a:pr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3" name="Line 356">
                <a:extLst>
                  <a:ext uri="{FF2B5EF4-FFF2-40B4-BE49-F238E27FC236}">
                    <a16:creationId xmlns="" xmlns:a16="http://schemas.microsoft.com/office/drawing/2014/main" id="{B2203565-1002-4CC8-A6F8-088C229780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36000" y="5362576"/>
                <a:ext cx="165100" cy="0"/>
              </a:xfrm>
              <a:prstGeom prst="line">
                <a:avLst/>
              </a:pr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4" name="Line 357">
                <a:extLst>
                  <a:ext uri="{FF2B5EF4-FFF2-40B4-BE49-F238E27FC236}">
                    <a16:creationId xmlns="" xmlns:a16="http://schemas.microsoft.com/office/drawing/2014/main" id="{64A57B0C-8401-4F02-A516-3E21029F87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36000" y="5392738"/>
                <a:ext cx="165100" cy="0"/>
              </a:xfrm>
              <a:prstGeom prst="line">
                <a:avLst/>
              </a:prstGeom>
              <a:noFill/>
              <a:ln w="14288" cap="flat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="" xmlns:a16="http://schemas.microsoft.com/office/drawing/2014/main" id="{A12D5668-570C-4035-B764-595FBBB93F73}"/>
                </a:ext>
              </a:extLst>
            </p:cNvPr>
            <p:cNvGrpSpPr/>
            <p:nvPr/>
          </p:nvGrpSpPr>
          <p:grpSpPr>
            <a:xfrm>
              <a:off x="5991546" y="6048503"/>
              <a:ext cx="458668" cy="555497"/>
              <a:chOff x="4149725" y="2895601"/>
              <a:chExt cx="285750" cy="346075"/>
            </a:xfrm>
          </p:grpSpPr>
          <p:sp>
            <p:nvSpPr>
              <p:cNvPr id="67" name="Freeform 311">
                <a:extLst>
                  <a:ext uri="{FF2B5EF4-FFF2-40B4-BE49-F238E27FC236}">
                    <a16:creationId xmlns="" xmlns:a16="http://schemas.microsoft.com/office/drawing/2014/main" id="{1CAD584F-078E-4003-B32F-312F2FD4BC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9725" y="2895601"/>
                <a:ext cx="285750" cy="346075"/>
              </a:xfrm>
              <a:custGeom>
                <a:avLst/>
                <a:gdLst>
                  <a:gd name="T0" fmla="*/ 76 w 76"/>
                  <a:gd name="T1" fmla="*/ 0 h 92"/>
                  <a:gd name="T2" fmla="*/ 8 w 76"/>
                  <a:gd name="T3" fmla="*/ 0 h 92"/>
                  <a:gd name="T4" fmla="*/ 0 w 76"/>
                  <a:gd name="T5" fmla="*/ 8 h 92"/>
                  <a:gd name="T6" fmla="*/ 8 w 76"/>
                  <a:gd name="T7" fmla="*/ 16 h 92"/>
                  <a:gd name="T8" fmla="*/ 76 w 76"/>
                  <a:gd name="T9" fmla="*/ 16 h 92"/>
                  <a:gd name="T10" fmla="*/ 76 w 76"/>
                  <a:gd name="T11" fmla="*/ 92 h 92"/>
                  <a:gd name="T12" fmla="*/ 8 w 76"/>
                  <a:gd name="T13" fmla="*/ 92 h 92"/>
                  <a:gd name="T14" fmla="*/ 0 w 76"/>
                  <a:gd name="T15" fmla="*/ 84 h 92"/>
                  <a:gd name="T16" fmla="*/ 0 w 76"/>
                  <a:gd name="T17" fmla="*/ 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92">
                    <a:moveTo>
                      <a:pt x="76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6" y="92"/>
                      <a:pt x="76" y="92"/>
                      <a:pt x="76" y="92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4" y="92"/>
                      <a:pt x="0" y="88"/>
                      <a:pt x="0" y="84"/>
                    </a:cubicBezTo>
                    <a:cubicBezTo>
                      <a:pt x="0" y="8"/>
                      <a:pt x="0" y="8"/>
                      <a:pt x="0" y="8"/>
                    </a:cubicBezTo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8" name="Line 312">
                <a:extLst>
                  <a:ext uri="{FF2B5EF4-FFF2-40B4-BE49-F238E27FC236}">
                    <a16:creationId xmlns="" xmlns:a16="http://schemas.microsoft.com/office/drawing/2014/main" id="{8CFCCE98-4878-4919-A3D6-B98010FE4E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79888" y="2925763"/>
                <a:ext cx="241300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9" name="Freeform 313">
                <a:extLst>
                  <a:ext uri="{FF2B5EF4-FFF2-40B4-BE49-F238E27FC236}">
                    <a16:creationId xmlns="" xmlns:a16="http://schemas.microsoft.com/office/drawing/2014/main" id="{1199E053-1101-49E6-A97B-ED9A6AD904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6088" y="3060701"/>
                <a:ext cx="82550" cy="74613"/>
              </a:xfrm>
              <a:custGeom>
                <a:avLst/>
                <a:gdLst>
                  <a:gd name="T0" fmla="*/ 0 w 52"/>
                  <a:gd name="T1" fmla="*/ 47 h 47"/>
                  <a:gd name="T2" fmla="*/ 0 w 52"/>
                  <a:gd name="T3" fmla="*/ 0 h 47"/>
                  <a:gd name="T4" fmla="*/ 52 w 52"/>
                  <a:gd name="T5" fmla="*/ 24 h 47"/>
                  <a:gd name="T6" fmla="*/ 0 w 52"/>
                  <a:gd name="T7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47">
                    <a:moveTo>
                      <a:pt x="0" y="47"/>
                    </a:moveTo>
                    <a:lnTo>
                      <a:pt x="0" y="0"/>
                    </a:lnTo>
                    <a:lnTo>
                      <a:pt x="52" y="24"/>
                    </a:lnTo>
                    <a:lnTo>
                      <a:pt x="0" y="47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0" name="Rectangle 314">
                <a:extLst>
                  <a:ext uri="{FF2B5EF4-FFF2-40B4-BE49-F238E27FC236}">
                    <a16:creationId xmlns="" xmlns:a16="http://schemas.microsoft.com/office/drawing/2014/main" id="{CAAD962F-9A39-45C2-8508-96E188C7A3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5763" y="3000376"/>
                <a:ext cx="195263" cy="195263"/>
              </a:xfrm>
              <a:prstGeom prst="rect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1" name="Line 315">
                <a:extLst>
                  <a:ext uri="{FF2B5EF4-FFF2-40B4-BE49-F238E27FC236}">
                    <a16:creationId xmlns="" xmlns:a16="http://schemas.microsoft.com/office/drawing/2014/main" id="{6B8CD28B-A8F0-4BD0-895F-101CB09287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95763" y="3030538"/>
                <a:ext cx="195263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2" name="Line 316">
                <a:extLst>
                  <a:ext uri="{FF2B5EF4-FFF2-40B4-BE49-F238E27FC236}">
                    <a16:creationId xmlns="" xmlns:a16="http://schemas.microsoft.com/office/drawing/2014/main" id="{BA141C86-A5EC-43F4-8624-E154F00E9E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95763" y="3165476"/>
                <a:ext cx="195263" cy="0"/>
              </a:xfrm>
              <a:prstGeom prst="line">
                <a:avLst/>
              </a:prstGeom>
              <a:noFill/>
              <a:ln w="14288" cap="rnd">
                <a:solidFill>
                  <a:schemeClr val="tx2">
                    <a:lumMod val="10000"/>
                    <a:lumOff val="9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8DD60C65-2EC2-4A61-975D-3CC6B50CB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020F-D87C-47B6-A19E-B595EB7D8CC1}" type="datetimeFigureOut">
              <a:rPr lang="en-ID" smtClean="0"/>
              <a:t>21/07/2022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23D85917-2B60-4DF0-B3E9-5C86725F4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639A7B57-59DB-4FEC-BFF1-1B57B19A0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077C1-C30F-4D6E-A34E-738C834228BE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16183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319A51FE-D167-4501-A5A6-35F89FCD0D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020F-D87C-47B6-A19E-B595EB7D8CC1}" type="datetimeFigureOut">
              <a:rPr lang="en-ID" smtClean="0"/>
              <a:t>21/07/2022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C2D9B4B5-A218-4354-A191-D846687A1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BA41B0BF-DD8F-494C-B3CB-36603FE3C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077C1-C30F-4D6E-A34E-738C834228BE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25656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EFCD8CF-D561-4322-9A79-B53881509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62ED3CD-C174-41B8-BB1A-CDC172500F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8443A5D6-B01D-40F5-8ACF-8260CE9EBE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3B2DB7CE-5B43-4E5D-9430-F2A450EAC2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020F-D87C-47B6-A19E-B595EB7D8CC1}" type="datetimeFigureOut">
              <a:rPr lang="en-ID" smtClean="0"/>
              <a:t>21/07/2022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0DBDC7D4-220F-4CE5-B04D-C2DC0FDD8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FC1E9D65-C5D8-41E3-9372-A2500B337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077C1-C30F-4D6E-A34E-738C834228BE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19638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EC11CCF-13A4-4538-A7DD-6A91774030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0C3E536D-8D66-4963-B361-635F64C7AA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6CC0187D-BA0E-4EA3-84AD-24199C6932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79D05519-5333-45B8-B78A-06DF00AF29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1020F-D87C-47B6-A19E-B595EB7D8CC1}" type="datetimeFigureOut">
              <a:rPr lang="en-ID" smtClean="0"/>
              <a:t>21/07/2022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E8AAFD9D-9511-4A10-9351-25F9A9BBC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07A8FA2-9091-47BC-9D92-92B3E6E58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077C1-C30F-4D6E-A34E-738C834228BE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92452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BBE5BB43-414D-4A79-BFE4-72DED8BDA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D078294A-31C0-4D4B-ADD7-02F32527D8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FD49002-AF7E-4870-AA64-C5D3260B96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1020F-D87C-47B6-A19E-B595EB7D8CC1}" type="datetimeFigureOut">
              <a:rPr lang="en-ID" smtClean="0"/>
              <a:t>21/07/2022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36C12DF-F422-4654-80D9-6CDC8F63EE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8249A6E-E4D3-4BFB-A033-CE3A4F05F8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077C1-C30F-4D6E-A34E-738C834228BE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86994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sv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sv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sv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EA4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Rectangle 431">
            <a:extLst>
              <a:ext uri="{FF2B5EF4-FFF2-40B4-BE49-F238E27FC236}">
                <a16:creationId xmlns="" xmlns:a16="http://schemas.microsoft.com/office/drawing/2014/main" id="{F9AA95EF-503F-464D-8C4D-D24100BA954D}"/>
              </a:ext>
            </a:extLst>
          </p:cNvPr>
          <p:cNvSpPr/>
          <p:nvPr/>
        </p:nvSpPr>
        <p:spPr>
          <a:xfrm>
            <a:off x="0" y="0"/>
            <a:ext cx="12192000" cy="3439008"/>
          </a:xfrm>
          <a:prstGeom prst="rect">
            <a:avLst/>
          </a:prstGeom>
          <a:solidFill>
            <a:srgbClr val="1B5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435" name="Group 434">
            <a:extLst>
              <a:ext uri="{FF2B5EF4-FFF2-40B4-BE49-F238E27FC236}">
                <a16:creationId xmlns="" xmlns:a16="http://schemas.microsoft.com/office/drawing/2014/main" id="{DBBC1CE9-41F7-466A-A875-3577A8309BCB}"/>
              </a:ext>
            </a:extLst>
          </p:cNvPr>
          <p:cNvGrpSpPr/>
          <p:nvPr/>
        </p:nvGrpSpPr>
        <p:grpSpPr>
          <a:xfrm>
            <a:off x="658239" y="254002"/>
            <a:ext cx="10923934" cy="2874318"/>
            <a:chOff x="658239" y="254002"/>
            <a:chExt cx="10923934" cy="2874318"/>
          </a:xfrm>
        </p:grpSpPr>
        <p:grpSp>
          <p:nvGrpSpPr>
            <p:cNvPr id="6" name="Group 5">
              <a:extLst>
                <a:ext uri="{FF2B5EF4-FFF2-40B4-BE49-F238E27FC236}">
                  <a16:creationId xmlns="" xmlns:a16="http://schemas.microsoft.com/office/drawing/2014/main" id="{F86B6390-C2E4-455C-B2A7-1FF58DFB22D1}"/>
                </a:ext>
              </a:extLst>
            </p:cNvPr>
            <p:cNvGrpSpPr/>
            <p:nvPr/>
          </p:nvGrpSpPr>
          <p:grpSpPr>
            <a:xfrm>
              <a:off x="1792168" y="254002"/>
              <a:ext cx="481602" cy="530017"/>
              <a:chOff x="3414713" y="1450976"/>
              <a:chExt cx="300038" cy="330201"/>
            </a:xfrm>
          </p:grpSpPr>
          <p:sp>
            <p:nvSpPr>
              <p:cNvPr id="7" name="Freeform 6">
                <a:extLst>
                  <a:ext uri="{FF2B5EF4-FFF2-40B4-BE49-F238E27FC236}">
                    <a16:creationId xmlns="" xmlns:a16="http://schemas.microsoft.com/office/drawing/2014/main" id="{14C5B3B9-6266-43EF-AEE4-4D10546D76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4713" y="1473201"/>
                <a:ext cx="300038" cy="307975"/>
              </a:xfrm>
              <a:custGeom>
                <a:avLst/>
                <a:gdLst>
                  <a:gd name="T0" fmla="*/ 94 w 189"/>
                  <a:gd name="T1" fmla="*/ 47 h 194"/>
                  <a:gd name="T2" fmla="*/ 189 w 189"/>
                  <a:gd name="T3" fmla="*/ 0 h 194"/>
                  <a:gd name="T4" fmla="*/ 189 w 189"/>
                  <a:gd name="T5" fmla="*/ 147 h 194"/>
                  <a:gd name="T6" fmla="*/ 94 w 189"/>
                  <a:gd name="T7" fmla="*/ 194 h 194"/>
                  <a:gd name="T8" fmla="*/ 0 w 189"/>
                  <a:gd name="T9" fmla="*/ 147 h 194"/>
                  <a:gd name="T10" fmla="*/ 0 w 189"/>
                  <a:gd name="T11" fmla="*/ 0 h 194"/>
                  <a:gd name="T12" fmla="*/ 94 w 189"/>
                  <a:gd name="T13" fmla="*/ 47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9" h="194">
                    <a:moveTo>
                      <a:pt x="94" y="47"/>
                    </a:moveTo>
                    <a:lnTo>
                      <a:pt x="189" y="0"/>
                    </a:lnTo>
                    <a:lnTo>
                      <a:pt x="189" y="147"/>
                    </a:lnTo>
                    <a:lnTo>
                      <a:pt x="94" y="194"/>
                    </a:lnTo>
                    <a:lnTo>
                      <a:pt x="0" y="147"/>
                    </a:lnTo>
                    <a:lnTo>
                      <a:pt x="0" y="0"/>
                    </a:lnTo>
                    <a:lnTo>
                      <a:pt x="94" y="47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="" xmlns:a16="http://schemas.microsoft.com/office/drawing/2014/main" id="{DA8FBA56-598B-42E3-96E9-74DF755DF1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4876" y="1450976"/>
                <a:ext cx="239713" cy="60325"/>
              </a:xfrm>
              <a:custGeom>
                <a:avLst/>
                <a:gdLst>
                  <a:gd name="T0" fmla="*/ 151 w 151"/>
                  <a:gd name="T1" fmla="*/ 0 h 38"/>
                  <a:gd name="T2" fmla="*/ 75 w 151"/>
                  <a:gd name="T3" fmla="*/ 38 h 38"/>
                  <a:gd name="T4" fmla="*/ 0 w 151"/>
                  <a:gd name="T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1" h="38">
                    <a:moveTo>
                      <a:pt x="151" y="0"/>
                    </a:moveTo>
                    <a:lnTo>
                      <a:pt x="75" y="38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" name="Line 8">
                <a:extLst>
                  <a:ext uri="{FF2B5EF4-FFF2-40B4-BE49-F238E27FC236}">
                    <a16:creationId xmlns="" xmlns:a16="http://schemas.microsoft.com/office/drawing/2014/main" id="{03226718-FE6B-4ADF-88DC-0FAF08FD61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63938" y="1547814"/>
                <a:ext cx="0" cy="233363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="" xmlns:a16="http://schemas.microsoft.com/office/drawing/2014/main" id="{F4128166-663B-4CCE-BDFD-AC40BFCB74F9}"/>
                </a:ext>
              </a:extLst>
            </p:cNvPr>
            <p:cNvGrpSpPr/>
            <p:nvPr/>
          </p:nvGrpSpPr>
          <p:grpSpPr>
            <a:xfrm>
              <a:off x="681173" y="1413413"/>
              <a:ext cx="410253" cy="555497"/>
              <a:chOff x="2722563" y="2173289"/>
              <a:chExt cx="255588" cy="346075"/>
            </a:xfrm>
          </p:grpSpPr>
          <p:sp>
            <p:nvSpPr>
              <p:cNvPr id="44" name="Freeform 37">
                <a:extLst>
                  <a:ext uri="{FF2B5EF4-FFF2-40B4-BE49-F238E27FC236}">
                    <a16:creationId xmlns="" xmlns:a16="http://schemas.microsoft.com/office/drawing/2014/main" id="{08804714-C626-4EC7-A0A0-217DBB3DD8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2726" y="2203451"/>
                <a:ext cx="180975" cy="30163"/>
              </a:xfrm>
              <a:custGeom>
                <a:avLst/>
                <a:gdLst>
                  <a:gd name="T0" fmla="*/ 0 w 114"/>
                  <a:gd name="T1" fmla="*/ 0 h 19"/>
                  <a:gd name="T2" fmla="*/ 114 w 114"/>
                  <a:gd name="T3" fmla="*/ 0 h 19"/>
                  <a:gd name="T4" fmla="*/ 114 w 114"/>
                  <a:gd name="T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9">
                    <a:moveTo>
                      <a:pt x="0" y="0"/>
                    </a:moveTo>
                    <a:lnTo>
                      <a:pt x="114" y="0"/>
                    </a:lnTo>
                    <a:lnTo>
                      <a:pt x="114" y="19"/>
                    </a:ln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5" name="Freeform 38">
                <a:extLst>
                  <a:ext uri="{FF2B5EF4-FFF2-40B4-BE49-F238E27FC236}">
                    <a16:creationId xmlns="" xmlns:a16="http://schemas.microsoft.com/office/drawing/2014/main" id="{71AB87BE-9AF6-4ABA-9722-2097DFC200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2563" y="2173289"/>
                <a:ext cx="255588" cy="346075"/>
              </a:xfrm>
              <a:custGeom>
                <a:avLst/>
                <a:gdLst>
                  <a:gd name="T0" fmla="*/ 64 w 68"/>
                  <a:gd name="T1" fmla="*/ 16 h 92"/>
                  <a:gd name="T2" fmla="*/ 64 w 68"/>
                  <a:gd name="T3" fmla="*/ 0 h 92"/>
                  <a:gd name="T4" fmla="*/ 8 w 68"/>
                  <a:gd name="T5" fmla="*/ 0 h 92"/>
                  <a:gd name="T6" fmla="*/ 0 w 68"/>
                  <a:gd name="T7" fmla="*/ 8 h 92"/>
                  <a:gd name="T8" fmla="*/ 8 w 68"/>
                  <a:gd name="T9" fmla="*/ 16 h 92"/>
                  <a:gd name="T10" fmla="*/ 68 w 68"/>
                  <a:gd name="T11" fmla="*/ 16 h 92"/>
                  <a:gd name="T12" fmla="*/ 68 w 68"/>
                  <a:gd name="T13" fmla="*/ 92 h 92"/>
                  <a:gd name="T14" fmla="*/ 8 w 68"/>
                  <a:gd name="T15" fmla="*/ 92 h 92"/>
                  <a:gd name="T16" fmla="*/ 0 w 68"/>
                  <a:gd name="T17" fmla="*/ 84 h 92"/>
                  <a:gd name="T18" fmla="*/ 0 w 68"/>
                  <a:gd name="T19" fmla="*/ 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" h="92">
                    <a:moveTo>
                      <a:pt x="64" y="16"/>
                    </a:moveTo>
                    <a:cubicBezTo>
                      <a:pt x="64" y="0"/>
                      <a:pt x="64" y="0"/>
                      <a:pt x="64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68" y="16"/>
                      <a:pt x="68" y="16"/>
                      <a:pt x="68" y="16"/>
                    </a:cubicBezTo>
                    <a:cubicBezTo>
                      <a:pt x="68" y="92"/>
                      <a:pt x="68" y="92"/>
                      <a:pt x="68" y="92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4" y="92"/>
                      <a:pt x="0" y="88"/>
                      <a:pt x="0" y="84"/>
                    </a:cubicBezTo>
                    <a:cubicBezTo>
                      <a:pt x="0" y="8"/>
                      <a:pt x="0" y="8"/>
                      <a:pt x="0" y="8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="" xmlns:a16="http://schemas.microsoft.com/office/drawing/2014/main" id="{A91DD7A5-B466-45DA-A2FD-1CBD9FF6F51F}"/>
                </a:ext>
              </a:extLst>
            </p:cNvPr>
            <p:cNvGrpSpPr/>
            <p:nvPr/>
          </p:nvGrpSpPr>
          <p:grpSpPr>
            <a:xfrm>
              <a:off x="1840584" y="1413413"/>
              <a:ext cx="407705" cy="555497"/>
              <a:chOff x="3444876" y="2173289"/>
              <a:chExt cx="254000" cy="346075"/>
            </a:xfrm>
          </p:grpSpPr>
          <p:sp>
            <p:nvSpPr>
              <p:cNvPr id="47" name="Freeform 39">
                <a:extLst>
                  <a:ext uri="{FF2B5EF4-FFF2-40B4-BE49-F238E27FC236}">
                    <a16:creationId xmlns="" xmlns:a16="http://schemas.microsoft.com/office/drawing/2014/main" id="{4A299EB5-7DB0-425C-9C8F-2D23BB79E2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3451" y="2203451"/>
                <a:ext cx="180975" cy="30163"/>
              </a:xfrm>
              <a:custGeom>
                <a:avLst/>
                <a:gdLst>
                  <a:gd name="T0" fmla="*/ 0 w 114"/>
                  <a:gd name="T1" fmla="*/ 0 h 19"/>
                  <a:gd name="T2" fmla="*/ 114 w 114"/>
                  <a:gd name="T3" fmla="*/ 0 h 19"/>
                  <a:gd name="T4" fmla="*/ 114 w 114"/>
                  <a:gd name="T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9">
                    <a:moveTo>
                      <a:pt x="0" y="0"/>
                    </a:moveTo>
                    <a:lnTo>
                      <a:pt x="114" y="0"/>
                    </a:lnTo>
                    <a:lnTo>
                      <a:pt x="114" y="19"/>
                    </a:ln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8" name="Freeform 40">
                <a:extLst>
                  <a:ext uri="{FF2B5EF4-FFF2-40B4-BE49-F238E27FC236}">
                    <a16:creationId xmlns="" xmlns:a16="http://schemas.microsoft.com/office/drawing/2014/main" id="{910820C2-FC6A-49BC-8383-58E28622D3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4876" y="2173289"/>
                <a:ext cx="254000" cy="346075"/>
              </a:xfrm>
              <a:custGeom>
                <a:avLst/>
                <a:gdLst>
                  <a:gd name="T0" fmla="*/ 64 w 68"/>
                  <a:gd name="T1" fmla="*/ 16 h 92"/>
                  <a:gd name="T2" fmla="*/ 64 w 68"/>
                  <a:gd name="T3" fmla="*/ 0 h 92"/>
                  <a:gd name="T4" fmla="*/ 8 w 68"/>
                  <a:gd name="T5" fmla="*/ 0 h 92"/>
                  <a:gd name="T6" fmla="*/ 0 w 68"/>
                  <a:gd name="T7" fmla="*/ 8 h 92"/>
                  <a:gd name="T8" fmla="*/ 8 w 68"/>
                  <a:gd name="T9" fmla="*/ 16 h 92"/>
                  <a:gd name="T10" fmla="*/ 68 w 68"/>
                  <a:gd name="T11" fmla="*/ 16 h 92"/>
                  <a:gd name="T12" fmla="*/ 68 w 68"/>
                  <a:gd name="T13" fmla="*/ 92 h 92"/>
                  <a:gd name="T14" fmla="*/ 8 w 68"/>
                  <a:gd name="T15" fmla="*/ 92 h 92"/>
                  <a:gd name="T16" fmla="*/ 0 w 68"/>
                  <a:gd name="T17" fmla="*/ 84 h 92"/>
                  <a:gd name="T18" fmla="*/ 0 w 68"/>
                  <a:gd name="T19" fmla="*/ 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" h="92">
                    <a:moveTo>
                      <a:pt x="64" y="16"/>
                    </a:moveTo>
                    <a:cubicBezTo>
                      <a:pt x="64" y="0"/>
                      <a:pt x="64" y="0"/>
                      <a:pt x="64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68" y="16"/>
                      <a:pt x="68" y="16"/>
                      <a:pt x="68" y="16"/>
                    </a:cubicBezTo>
                    <a:cubicBezTo>
                      <a:pt x="68" y="92"/>
                      <a:pt x="68" y="92"/>
                      <a:pt x="68" y="92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4" y="92"/>
                      <a:pt x="0" y="88"/>
                      <a:pt x="0" y="84"/>
                    </a:cubicBezTo>
                    <a:cubicBezTo>
                      <a:pt x="0" y="8"/>
                      <a:pt x="0" y="8"/>
                      <a:pt x="0" y="8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9" name="Freeform 41">
                <a:extLst>
                  <a:ext uri="{FF2B5EF4-FFF2-40B4-BE49-F238E27FC236}">
                    <a16:creationId xmlns="" xmlns:a16="http://schemas.microsoft.com/office/drawing/2014/main" id="{CBDF5718-F600-48E2-AC16-1B83F10641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1388" y="2286001"/>
                <a:ext cx="176213" cy="176213"/>
              </a:xfrm>
              <a:custGeom>
                <a:avLst/>
                <a:gdLst>
                  <a:gd name="T0" fmla="*/ 18 w 47"/>
                  <a:gd name="T1" fmla="*/ 14 h 47"/>
                  <a:gd name="T2" fmla="*/ 18 w 47"/>
                  <a:gd name="T3" fmla="*/ 7 h 47"/>
                  <a:gd name="T4" fmla="*/ 13 w 47"/>
                  <a:gd name="T5" fmla="*/ 2 h 47"/>
                  <a:gd name="T6" fmla="*/ 6 w 47"/>
                  <a:gd name="T7" fmla="*/ 2 h 47"/>
                  <a:gd name="T8" fmla="*/ 3 w 47"/>
                  <a:gd name="T9" fmla="*/ 5 h 47"/>
                  <a:gd name="T10" fmla="*/ 2 w 47"/>
                  <a:gd name="T11" fmla="*/ 14 h 47"/>
                  <a:gd name="T12" fmla="*/ 33 w 47"/>
                  <a:gd name="T13" fmla="*/ 45 h 47"/>
                  <a:gd name="T14" fmla="*/ 42 w 47"/>
                  <a:gd name="T15" fmla="*/ 44 h 47"/>
                  <a:gd name="T16" fmla="*/ 45 w 47"/>
                  <a:gd name="T17" fmla="*/ 41 h 47"/>
                  <a:gd name="T18" fmla="*/ 45 w 47"/>
                  <a:gd name="T19" fmla="*/ 34 h 47"/>
                  <a:gd name="T20" fmla="*/ 40 w 47"/>
                  <a:gd name="T21" fmla="*/ 29 h 47"/>
                  <a:gd name="T22" fmla="*/ 33 w 47"/>
                  <a:gd name="T23" fmla="*/ 29 h 47"/>
                  <a:gd name="T24" fmla="*/ 32 w 47"/>
                  <a:gd name="T25" fmla="*/ 31 h 47"/>
                  <a:gd name="T26" fmla="*/ 16 w 47"/>
                  <a:gd name="T27" fmla="*/ 15 h 47"/>
                  <a:gd name="T28" fmla="*/ 18 w 47"/>
                  <a:gd name="T29" fmla="*/ 14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7" h="47">
                    <a:moveTo>
                      <a:pt x="18" y="14"/>
                    </a:moveTo>
                    <a:cubicBezTo>
                      <a:pt x="20" y="12"/>
                      <a:pt x="20" y="9"/>
                      <a:pt x="18" y="7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1" y="0"/>
                      <a:pt x="8" y="0"/>
                      <a:pt x="6" y="2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1" y="7"/>
                      <a:pt x="0" y="11"/>
                      <a:pt x="2" y="14"/>
                    </a:cubicBezTo>
                    <a:cubicBezTo>
                      <a:pt x="10" y="26"/>
                      <a:pt x="21" y="37"/>
                      <a:pt x="33" y="45"/>
                    </a:cubicBezTo>
                    <a:cubicBezTo>
                      <a:pt x="36" y="47"/>
                      <a:pt x="40" y="46"/>
                      <a:pt x="42" y="44"/>
                    </a:cubicBezTo>
                    <a:cubicBezTo>
                      <a:pt x="45" y="41"/>
                      <a:pt x="45" y="41"/>
                      <a:pt x="45" y="41"/>
                    </a:cubicBezTo>
                    <a:cubicBezTo>
                      <a:pt x="47" y="39"/>
                      <a:pt x="47" y="36"/>
                      <a:pt x="45" y="34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38" y="27"/>
                      <a:pt x="35" y="27"/>
                      <a:pt x="33" y="29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26" y="26"/>
                      <a:pt x="21" y="21"/>
                      <a:pt x="16" y="15"/>
                    </a:cubicBezTo>
                    <a:lnTo>
                      <a:pt x="18" y="14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="" xmlns:a16="http://schemas.microsoft.com/office/drawing/2014/main" id="{8962B80B-0FFC-43E5-8661-E8B3D6FB30CD}"/>
                </a:ext>
              </a:extLst>
            </p:cNvPr>
            <p:cNvGrpSpPr/>
            <p:nvPr/>
          </p:nvGrpSpPr>
          <p:grpSpPr>
            <a:xfrm>
              <a:off x="2997446" y="1413413"/>
              <a:ext cx="410253" cy="555497"/>
              <a:chOff x="4165601" y="2173289"/>
              <a:chExt cx="255588" cy="346075"/>
            </a:xfrm>
          </p:grpSpPr>
          <p:sp>
            <p:nvSpPr>
              <p:cNvPr id="51" name="Freeform 42">
                <a:extLst>
                  <a:ext uri="{FF2B5EF4-FFF2-40B4-BE49-F238E27FC236}">
                    <a16:creationId xmlns="" xmlns:a16="http://schemas.microsoft.com/office/drawing/2014/main" id="{54DF821B-CDBA-4549-9A62-A103540DCD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5763" y="2203451"/>
                <a:ext cx="179388" cy="30163"/>
              </a:xfrm>
              <a:custGeom>
                <a:avLst/>
                <a:gdLst>
                  <a:gd name="T0" fmla="*/ 0 w 113"/>
                  <a:gd name="T1" fmla="*/ 0 h 19"/>
                  <a:gd name="T2" fmla="*/ 113 w 113"/>
                  <a:gd name="T3" fmla="*/ 0 h 19"/>
                  <a:gd name="T4" fmla="*/ 113 w 113"/>
                  <a:gd name="T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3" h="19">
                    <a:moveTo>
                      <a:pt x="0" y="0"/>
                    </a:moveTo>
                    <a:lnTo>
                      <a:pt x="113" y="0"/>
                    </a:lnTo>
                    <a:lnTo>
                      <a:pt x="113" y="19"/>
                    </a:ln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2" name="Freeform 43">
                <a:extLst>
                  <a:ext uri="{FF2B5EF4-FFF2-40B4-BE49-F238E27FC236}">
                    <a16:creationId xmlns="" xmlns:a16="http://schemas.microsoft.com/office/drawing/2014/main" id="{468FA2C9-2B02-4963-8110-C2FC355F41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1" y="2173289"/>
                <a:ext cx="255588" cy="346075"/>
              </a:xfrm>
              <a:custGeom>
                <a:avLst/>
                <a:gdLst>
                  <a:gd name="T0" fmla="*/ 64 w 68"/>
                  <a:gd name="T1" fmla="*/ 16 h 92"/>
                  <a:gd name="T2" fmla="*/ 64 w 68"/>
                  <a:gd name="T3" fmla="*/ 0 h 92"/>
                  <a:gd name="T4" fmla="*/ 8 w 68"/>
                  <a:gd name="T5" fmla="*/ 0 h 92"/>
                  <a:gd name="T6" fmla="*/ 0 w 68"/>
                  <a:gd name="T7" fmla="*/ 8 h 92"/>
                  <a:gd name="T8" fmla="*/ 8 w 68"/>
                  <a:gd name="T9" fmla="*/ 16 h 92"/>
                  <a:gd name="T10" fmla="*/ 68 w 68"/>
                  <a:gd name="T11" fmla="*/ 16 h 92"/>
                  <a:gd name="T12" fmla="*/ 68 w 68"/>
                  <a:gd name="T13" fmla="*/ 92 h 92"/>
                  <a:gd name="T14" fmla="*/ 8 w 68"/>
                  <a:gd name="T15" fmla="*/ 92 h 92"/>
                  <a:gd name="T16" fmla="*/ 0 w 68"/>
                  <a:gd name="T17" fmla="*/ 84 h 92"/>
                  <a:gd name="T18" fmla="*/ 0 w 68"/>
                  <a:gd name="T19" fmla="*/ 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" h="92">
                    <a:moveTo>
                      <a:pt x="64" y="16"/>
                    </a:moveTo>
                    <a:cubicBezTo>
                      <a:pt x="64" y="0"/>
                      <a:pt x="64" y="0"/>
                      <a:pt x="64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68" y="16"/>
                      <a:pt x="68" y="16"/>
                      <a:pt x="68" y="16"/>
                    </a:cubicBezTo>
                    <a:cubicBezTo>
                      <a:pt x="68" y="92"/>
                      <a:pt x="68" y="92"/>
                      <a:pt x="68" y="92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4" y="92"/>
                      <a:pt x="0" y="88"/>
                      <a:pt x="0" y="84"/>
                    </a:cubicBezTo>
                    <a:cubicBezTo>
                      <a:pt x="0" y="8"/>
                      <a:pt x="0" y="8"/>
                      <a:pt x="0" y="8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3" name="Oval 44">
                <a:extLst>
                  <a:ext uri="{FF2B5EF4-FFF2-40B4-BE49-F238E27FC236}">
                    <a16:creationId xmlns="" xmlns:a16="http://schemas.microsoft.com/office/drawing/2014/main" id="{23375172-B629-4F87-8097-B70CAC349A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6088" y="2292351"/>
                <a:ext cx="74613" cy="76200"/>
              </a:xfrm>
              <a:prstGeom prst="ellipse">
                <a:avLst/>
              </a:prstGeom>
              <a:noFill/>
              <a:ln w="14288" cap="flat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4" name="Freeform 45">
                <a:extLst>
                  <a:ext uri="{FF2B5EF4-FFF2-40B4-BE49-F238E27FC236}">
                    <a16:creationId xmlns="" xmlns:a16="http://schemas.microsoft.com/office/drawing/2014/main" id="{992F4399-F25E-40BB-9FF9-4916A1963A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5926" y="2368551"/>
                <a:ext cx="134938" cy="74613"/>
              </a:xfrm>
              <a:custGeom>
                <a:avLst/>
                <a:gdLst>
                  <a:gd name="T0" fmla="*/ 18 w 36"/>
                  <a:gd name="T1" fmla="*/ 0 h 20"/>
                  <a:gd name="T2" fmla="*/ 0 w 36"/>
                  <a:gd name="T3" fmla="*/ 20 h 20"/>
                  <a:gd name="T4" fmla="*/ 36 w 36"/>
                  <a:gd name="T5" fmla="*/ 20 h 20"/>
                  <a:gd name="T6" fmla="*/ 18 w 36"/>
                  <a:gd name="T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20">
                    <a:moveTo>
                      <a:pt x="18" y="0"/>
                    </a:moveTo>
                    <a:cubicBezTo>
                      <a:pt x="11" y="0"/>
                      <a:pt x="0" y="5"/>
                      <a:pt x="0" y="20"/>
                    </a:cubicBezTo>
                    <a:cubicBezTo>
                      <a:pt x="36" y="20"/>
                      <a:pt x="36" y="20"/>
                      <a:pt x="36" y="20"/>
                    </a:cubicBezTo>
                    <a:cubicBezTo>
                      <a:pt x="36" y="5"/>
                      <a:pt x="25" y="0"/>
                      <a:pt x="18" y="0"/>
                    </a:cubicBezTo>
                    <a:close/>
                  </a:path>
                </a:pathLst>
              </a:custGeom>
              <a:noFill/>
              <a:ln w="14288" cap="flat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="" xmlns:a16="http://schemas.microsoft.com/office/drawing/2014/main" id="{114879F2-3746-42B6-A519-1FB737AD5964}"/>
                </a:ext>
              </a:extLst>
            </p:cNvPr>
            <p:cNvGrpSpPr/>
            <p:nvPr/>
          </p:nvGrpSpPr>
          <p:grpSpPr>
            <a:xfrm>
              <a:off x="4154307" y="1413413"/>
              <a:ext cx="410253" cy="555497"/>
              <a:chOff x="4886326" y="2173289"/>
              <a:chExt cx="255588" cy="346075"/>
            </a:xfrm>
          </p:grpSpPr>
          <p:sp>
            <p:nvSpPr>
              <p:cNvPr id="56" name="Freeform 46">
                <a:extLst>
                  <a:ext uri="{FF2B5EF4-FFF2-40B4-BE49-F238E27FC236}">
                    <a16:creationId xmlns="" xmlns:a16="http://schemas.microsoft.com/office/drawing/2014/main" id="{53C88244-1D9F-44B7-B161-60C33979DD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6488" y="2203451"/>
                <a:ext cx="180975" cy="30163"/>
              </a:xfrm>
              <a:custGeom>
                <a:avLst/>
                <a:gdLst>
                  <a:gd name="T0" fmla="*/ 0 w 114"/>
                  <a:gd name="T1" fmla="*/ 0 h 19"/>
                  <a:gd name="T2" fmla="*/ 114 w 114"/>
                  <a:gd name="T3" fmla="*/ 0 h 19"/>
                  <a:gd name="T4" fmla="*/ 114 w 114"/>
                  <a:gd name="T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9">
                    <a:moveTo>
                      <a:pt x="0" y="0"/>
                    </a:moveTo>
                    <a:lnTo>
                      <a:pt x="114" y="0"/>
                    </a:lnTo>
                    <a:lnTo>
                      <a:pt x="114" y="19"/>
                    </a:ln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7" name="Freeform 47">
                <a:extLst>
                  <a:ext uri="{FF2B5EF4-FFF2-40B4-BE49-F238E27FC236}">
                    <a16:creationId xmlns="" xmlns:a16="http://schemas.microsoft.com/office/drawing/2014/main" id="{D8BDF8F5-912E-4FBE-AA8C-97B57B9E57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6326" y="2173289"/>
                <a:ext cx="255588" cy="346075"/>
              </a:xfrm>
              <a:custGeom>
                <a:avLst/>
                <a:gdLst>
                  <a:gd name="T0" fmla="*/ 64 w 68"/>
                  <a:gd name="T1" fmla="*/ 16 h 92"/>
                  <a:gd name="T2" fmla="*/ 64 w 68"/>
                  <a:gd name="T3" fmla="*/ 0 h 92"/>
                  <a:gd name="T4" fmla="*/ 8 w 68"/>
                  <a:gd name="T5" fmla="*/ 0 h 92"/>
                  <a:gd name="T6" fmla="*/ 0 w 68"/>
                  <a:gd name="T7" fmla="*/ 8 h 92"/>
                  <a:gd name="T8" fmla="*/ 8 w 68"/>
                  <a:gd name="T9" fmla="*/ 16 h 92"/>
                  <a:gd name="T10" fmla="*/ 68 w 68"/>
                  <a:gd name="T11" fmla="*/ 16 h 92"/>
                  <a:gd name="T12" fmla="*/ 68 w 68"/>
                  <a:gd name="T13" fmla="*/ 92 h 92"/>
                  <a:gd name="T14" fmla="*/ 8 w 68"/>
                  <a:gd name="T15" fmla="*/ 92 h 92"/>
                  <a:gd name="T16" fmla="*/ 0 w 68"/>
                  <a:gd name="T17" fmla="*/ 84 h 92"/>
                  <a:gd name="T18" fmla="*/ 0 w 68"/>
                  <a:gd name="T19" fmla="*/ 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" h="92">
                    <a:moveTo>
                      <a:pt x="64" y="16"/>
                    </a:moveTo>
                    <a:cubicBezTo>
                      <a:pt x="64" y="0"/>
                      <a:pt x="64" y="0"/>
                      <a:pt x="64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68" y="16"/>
                      <a:pt x="68" y="16"/>
                      <a:pt x="68" y="16"/>
                    </a:cubicBezTo>
                    <a:cubicBezTo>
                      <a:pt x="68" y="92"/>
                      <a:pt x="68" y="92"/>
                      <a:pt x="68" y="92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4" y="92"/>
                      <a:pt x="0" y="88"/>
                      <a:pt x="0" y="84"/>
                    </a:cubicBezTo>
                    <a:cubicBezTo>
                      <a:pt x="0" y="8"/>
                      <a:pt x="0" y="8"/>
                      <a:pt x="0" y="8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8" name="Freeform 48">
                <a:extLst>
                  <a:ext uri="{FF2B5EF4-FFF2-40B4-BE49-F238E27FC236}">
                    <a16:creationId xmlns="" xmlns:a16="http://schemas.microsoft.com/office/drawing/2014/main" id="{97226037-C9EC-4FBE-9CB9-C84907401C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4426" y="2286001"/>
                <a:ext cx="179388" cy="173038"/>
              </a:xfrm>
              <a:custGeom>
                <a:avLst/>
                <a:gdLst>
                  <a:gd name="T0" fmla="*/ 57 w 113"/>
                  <a:gd name="T1" fmla="*/ 0 h 109"/>
                  <a:gd name="T2" fmla="*/ 71 w 113"/>
                  <a:gd name="T3" fmla="*/ 42 h 109"/>
                  <a:gd name="T4" fmla="*/ 113 w 113"/>
                  <a:gd name="T5" fmla="*/ 42 h 109"/>
                  <a:gd name="T6" fmla="*/ 80 w 113"/>
                  <a:gd name="T7" fmla="*/ 66 h 109"/>
                  <a:gd name="T8" fmla="*/ 94 w 113"/>
                  <a:gd name="T9" fmla="*/ 109 h 109"/>
                  <a:gd name="T10" fmla="*/ 57 w 113"/>
                  <a:gd name="T11" fmla="*/ 85 h 109"/>
                  <a:gd name="T12" fmla="*/ 19 w 113"/>
                  <a:gd name="T13" fmla="*/ 109 h 109"/>
                  <a:gd name="T14" fmla="*/ 33 w 113"/>
                  <a:gd name="T15" fmla="*/ 66 h 109"/>
                  <a:gd name="T16" fmla="*/ 0 w 113"/>
                  <a:gd name="T17" fmla="*/ 42 h 109"/>
                  <a:gd name="T18" fmla="*/ 42 w 113"/>
                  <a:gd name="T19" fmla="*/ 42 h 109"/>
                  <a:gd name="T20" fmla="*/ 57 w 113"/>
                  <a:gd name="T21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3" h="109">
                    <a:moveTo>
                      <a:pt x="57" y="0"/>
                    </a:moveTo>
                    <a:lnTo>
                      <a:pt x="71" y="42"/>
                    </a:lnTo>
                    <a:lnTo>
                      <a:pt x="113" y="42"/>
                    </a:lnTo>
                    <a:lnTo>
                      <a:pt x="80" y="66"/>
                    </a:lnTo>
                    <a:lnTo>
                      <a:pt x="94" y="109"/>
                    </a:lnTo>
                    <a:lnTo>
                      <a:pt x="57" y="85"/>
                    </a:lnTo>
                    <a:lnTo>
                      <a:pt x="19" y="109"/>
                    </a:lnTo>
                    <a:lnTo>
                      <a:pt x="33" y="66"/>
                    </a:lnTo>
                    <a:lnTo>
                      <a:pt x="0" y="42"/>
                    </a:lnTo>
                    <a:lnTo>
                      <a:pt x="42" y="42"/>
                    </a:lnTo>
                    <a:lnTo>
                      <a:pt x="57" y="0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="" xmlns:a16="http://schemas.microsoft.com/office/drawing/2014/main" id="{C8449474-F9C3-45F5-838C-AD05197E3C2B}"/>
                </a:ext>
              </a:extLst>
            </p:cNvPr>
            <p:cNvGrpSpPr/>
            <p:nvPr/>
          </p:nvGrpSpPr>
          <p:grpSpPr>
            <a:xfrm>
              <a:off x="5311169" y="1413413"/>
              <a:ext cx="410253" cy="555497"/>
              <a:chOff x="5607051" y="2173289"/>
              <a:chExt cx="255588" cy="346075"/>
            </a:xfrm>
          </p:grpSpPr>
          <p:sp>
            <p:nvSpPr>
              <p:cNvPr id="60" name="Freeform 49">
                <a:extLst>
                  <a:ext uri="{FF2B5EF4-FFF2-40B4-BE49-F238E27FC236}">
                    <a16:creationId xmlns="" xmlns:a16="http://schemas.microsoft.com/office/drawing/2014/main" id="{333330EB-A26A-4302-B9E3-6C366969DF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701" y="2217739"/>
                <a:ext cx="90488" cy="180975"/>
              </a:xfrm>
              <a:custGeom>
                <a:avLst/>
                <a:gdLst>
                  <a:gd name="T0" fmla="*/ 57 w 57"/>
                  <a:gd name="T1" fmla="*/ 114 h 114"/>
                  <a:gd name="T2" fmla="*/ 29 w 57"/>
                  <a:gd name="T3" fmla="*/ 85 h 114"/>
                  <a:gd name="T4" fmla="*/ 0 w 57"/>
                  <a:gd name="T5" fmla="*/ 114 h 114"/>
                  <a:gd name="T6" fmla="*/ 0 w 57"/>
                  <a:gd name="T7" fmla="*/ 0 h 114"/>
                  <a:gd name="T8" fmla="*/ 57 w 57"/>
                  <a:gd name="T9" fmla="*/ 0 h 114"/>
                  <a:gd name="T10" fmla="*/ 57 w 57"/>
                  <a:gd name="T11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" h="114">
                    <a:moveTo>
                      <a:pt x="57" y="114"/>
                    </a:moveTo>
                    <a:lnTo>
                      <a:pt x="29" y="85"/>
                    </a:lnTo>
                    <a:lnTo>
                      <a:pt x="0" y="114"/>
                    </a:lnTo>
                    <a:lnTo>
                      <a:pt x="0" y="0"/>
                    </a:lnTo>
                    <a:lnTo>
                      <a:pt x="57" y="0"/>
                    </a:lnTo>
                    <a:lnTo>
                      <a:pt x="57" y="114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1" name="Freeform 50">
                <a:extLst>
                  <a:ext uri="{FF2B5EF4-FFF2-40B4-BE49-F238E27FC236}">
                    <a16:creationId xmlns="" xmlns:a16="http://schemas.microsoft.com/office/drawing/2014/main" id="{E218B2AE-86E8-4669-A4EC-E26FA6D64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7051" y="2203451"/>
                <a:ext cx="255588" cy="315913"/>
              </a:xfrm>
              <a:custGeom>
                <a:avLst/>
                <a:gdLst>
                  <a:gd name="T0" fmla="*/ 56 w 68"/>
                  <a:gd name="T1" fmla="*/ 8 h 84"/>
                  <a:gd name="T2" fmla="*/ 68 w 68"/>
                  <a:gd name="T3" fmla="*/ 8 h 84"/>
                  <a:gd name="T4" fmla="*/ 68 w 68"/>
                  <a:gd name="T5" fmla="*/ 84 h 84"/>
                  <a:gd name="T6" fmla="*/ 8 w 68"/>
                  <a:gd name="T7" fmla="*/ 84 h 84"/>
                  <a:gd name="T8" fmla="*/ 0 w 68"/>
                  <a:gd name="T9" fmla="*/ 76 h 84"/>
                  <a:gd name="T10" fmla="*/ 0 w 68"/>
                  <a:gd name="T11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8" h="84">
                    <a:moveTo>
                      <a:pt x="56" y="8"/>
                    </a:moveTo>
                    <a:cubicBezTo>
                      <a:pt x="68" y="8"/>
                      <a:pt x="68" y="8"/>
                      <a:pt x="68" y="8"/>
                    </a:cubicBezTo>
                    <a:cubicBezTo>
                      <a:pt x="68" y="84"/>
                      <a:pt x="68" y="84"/>
                      <a:pt x="68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0"/>
                      <a:pt x="0" y="76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2" name="Freeform 51">
                <a:extLst>
                  <a:ext uri="{FF2B5EF4-FFF2-40B4-BE49-F238E27FC236}">
                    <a16:creationId xmlns="" xmlns:a16="http://schemas.microsoft.com/office/drawing/2014/main" id="{504FFE75-408B-4DD5-82D7-B6C607E55D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7051" y="2173289"/>
                <a:ext cx="241300" cy="60325"/>
              </a:xfrm>
              <a:custGeom>
                <a:avLst/>
                <a:gdLst>
                  <a:gd name="T0" fmla="*/ 64 w 64"/>
                  <a:gd name="T1" fmla="*/ 16 h 16"/>
                  <a:gd name="T2" fmla="*/ 64 w 64"/>
                  <a:gd name="T3" fmla="*/ 0 h 16"/>
                  <a:gd name="T4" fmla="*/ 8 w 64"/>
                  <a:gd name="T5" fmla="*/ 0 h 16"/>
                  <a:gd name="T6" fmla="*/ 0 w 64"/>
                  <a:gd name="T7" fmla="*/ 8 h 16"/>
                  <a:gd name="T8" fmla="*/ 8 w 64"/>
                  <a:gd name="T9" fmla="*/ 16 h 16"/>
                  <a:gd name="T10" fmla="*/ 32 w 64"/>
                  <a:gd name="T1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4" h="16">
                    <a:moveTo>
                      <a:pt x="64" y="16"/>
                    </a:moveTo>
                    <a:cubicBezTo>
                      <a:pt x="64" y="0"/>
                      <a:pt x="64" y="0"/>
                      <a:pt x="64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32" y="16"/>
                      <a:pt x="32" y="16"/>
                      <a:pt x="32" y="16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22" name="Group 121">
              <a:extLst>
                <a:ext uri="{FF2B5EF4-FFF2-40B4-BE49-F238E27FC236}">
                  <a16:creationId xmlns="" xmlns:a16="http://schemas.microsoft.com/office/drawing/2014/main" id="{A901AF8E-EC6B-432C-A6A9-FFFDBA52FE32}"/>
                </a:ext>
              </a:extLst>
            </p:cNvPr>
            <p:cNvGrpSpPr/>
            <p:nvPr/>
          </p:nvGrpSpPr>
          <p:grpSpPr>
            <a:xfrm>
              <a:off x="8712953" y="2572821"/>
              <a:ext cx="555497" cy="555497"/>
              <a:chOff x="7726363" y="2895601"/>
              <a:chExt cx="346075" cy="346075"/>
            </a:xfrm>
          </p:grpSpPr>
          <p:sp>
            <p:nvSpPr>
              <p:cNvPr id="123" name="Line 103">
                <a:extLst>
                  <a:ext uri="{FF2B5EF4-FFF2-40B4-BE49-F238E27FC236}">
                    <a16:creationId xmlns="" xmlns:a16="http://schemas.microsoft.com/office/drawing/2014/main" id="{F8A2780C-1F0E-4255-A6CE-A798080106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70813" y="2940051"/>
                <a:ext cx="166688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4" name="Rectangle 104">
                <a:extLst>
                  <a:ext uri="{FF2B5EF4-FFF2-40B4-BE49-F238E27FC236}">
                    <a16:creationId xmlns="" xmlns:a16="http://schemas.microsoft.com/office/drawing/2014/main" id="{58C13E0C-9CF0-4DC7-897C-987303E293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70813" y="2984501"/>
                <a:ext cx="76200" cy="90488"/>
              </a:xfrm>
              <a:prstGeom prst="rect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5" name="Line 105">
                <a:extLst>
                  <a:ext uri="{FF2B5EF4-FFF2-40B4-BE49-F238E27FC236}">
                    <a16:creationId xmlns="" xmlns:a16="http://schemas.microsoft.com/office/drawing/2014/main" id="{2390B57D-B942-47A7-BB5F-EF9B4BDDDC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91463" y="3014664"/>
                <a:ext cx="46038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6" name="Line 106">
                <a:extLst>
                  <a:ext uri="{FF2B5EF4-FFF2-40B4-BE49-F238E27FC236}">
                    <a16:creationId xmlns="" xmlns:a16="http://schemas.microsoft.com/office/drawing/2014/main" id="{965F3F43-7529-4A77-8241-AAFB968779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77176" y="3044826"/>
                <a:ext cx="60325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7" name="Line 107">
                <a:extLst>
                  <a:ext uri="{FF2B5EF4-FFF2-40B4-BE49-F238E27FC236}">
                    <a16:creationId xmlns="" xmlns:a16="http://schemas.microsoft.com/office/drawing/2014/main" id="{8AE9FF51-430A-402F-B626-77783AB378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77176" y="3074989"/>
                <a:ext cx="60325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8" name="Line 108">
                <a:extLst>
                  <a:ext uri="{FF2B5EF4-FFF2-40B4-BE49-F238E27FC236}">
                    <a16:creationId xmlns="" xmlns:a16="http://schemas.microsoft.com/office/drawing/2014/main" id="{0111F3EC-5625-4E2B-A509-CBDDD6000F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70813" y="3105151"/>
                <a:ext cx="166688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9" name="Line 109">
                <a:extLst>
                  <a:ext uri="{FF2B5EF4-FFF2-40B4-BE49-F238E27FC236}">
                    <a16:creationId xmlns="" xmlns:a16="http://schemas.microsoft.com/office/drawing/2014/main" id="{9FB97DAB-9F8C-4881-8ACB-822C769DA0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70813" y="3135314"/>
                <a:ext cx="166688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0" name="Line 110">
                <a:extLst>
                  <a:ext uri="{FF2B5EF4-FFF2-40B4-BE49-F238E27FC236}">
                    <a16:creationId xmlns="" xmlns:a16="http://schemas.microsoft.com/office/drawing/2014/main" id="{94615113-6FB5-4147-AA63-2DC8F6B1E7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70813" y="3165476"/>
                <a:ext cx="166688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1" name="Freeform 111">
                <a:extLst>
                  <a:ext uri="{FF2B5EF4-FFF2-40B4-BE49-F238E27FC236}">
                    <a16:creationId xmlns="" xmlns:a16="http://schemas.microsoft.com/office/drawing/2014/main" id="{B08DAFEC-DD51-4ECB-8EF6-1256BF5B9D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81951" y="2917826"/>
                <a:ext cx="60325" cy="293688"/>
              </a:xfrm>
              <a:custGeom>
                <a:avLst/>
                <a:gdLst>
                  <a:gd name="T0" fmla="*/ 8 w 16"/>
                  <a:gd name="T1" fmla="*/ 14 h 78"/>
                  <a:gd name="T2" fmla="*/ 16 w 16"/>
                  <a:gd name="T3" fmla="*/ 14 h 78"/>
                  <a:gd name="T4" fmla="*/ 16 w 16"/>
                  <a:gd name="T5" fmla="*/ 74 h 78"/>
                  <a:gd name="T6" fmla="*/ 12 w 16"/>
                  <a:gd name="T7" fmla="*/ 78 h 78"/>
                  <a:gd name="T8" fmla="*/ 8 w 16"/>
                  <a:gd name="T9" fmla="*/ 74 h 78"/>
                  <a:gd name="T10" fmla="*/ 8 w 16"/>
                  <a:gd name="T11" fmla="*/ 0 h 78"/>
                  <a:gd name="T12" fmla="*/ 0 w 16"/>
                  <a:gd name="T13" fmla="*/ 0 h 78"/>
                  <a:gd name="T14" fmla="*/ 0 w 16"/>
                  <a:gd name="T15" fmla="*/ 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78">
                    <a:moveTo>
                      <a:pt x="8" y="14"/>
                    </a:move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74"/>
                      <a:pt x="16" y="74"/>
                      <a:pt x="16" y="74"/>
                    </a:cubicBezTo>
                    <a:cubicBezTo>
                      <a:pt x="16" y="76"/>
                      <a:pt x="14" y="78"/>
                      <a:pt x="12" y="78"/>
                    </a:cubicBezTo>
                    <a:cubicBezTo>
                      <a:pt x="10" y="78"/>
                      <a:pt x="8" y="76"/>
                      <a:pt x="8" y="7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2" name="Freeform 112">
                <a:extLst>
                  <a:ext uri="{FF2B5EF4-FFF2-40B4-BE49-F238E27FC236}">
                    <a16:creationId xmlns="" xmlns:a16="http://schemas.microsoft.com/office/drawing/2014/main" id="{1BE0852D-A44E-453E-90CB-14123F1377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26363" y="2895601"/>
                <a:ext cx="346075" cy="346075"/>
              </a:xfrm>
              <a:custGeom>
                <a:avLst/>
                <a:gdLst>
                  <a:gd name="T0" fmla="*/ 80 w 92"/>
                  <a:gd name="T1" fmla="*/ 92 h 92"/>
                  <a:gd name="T2" fmla="*/ 12 w 92"/>
                  <a:gd name="T3" fmla="*/ 92 h 92"/>
                  <a:gd name="T4" fmla="*/ 0 w 92"/>
                  <a:gd name="T5" fmla="*/ 80 h 92"/>
                  <a:gd name="T6" fmla="*/ 0 w 92"/>
                  <a:gd name="T7" fmla="*/ 0 h 92"/>
                  <a:gd name="T8" fmla="*/ 68 w 92"/>
                  <a:gd name="T9" fmla="*/ 0 h 92"/>
                  <a:gd name="T10" fmla="*/ 68 w 92"/>
                  <a:gd name="T11" fmla="*/ 80 h 92"/>
                  <a:gd name="T12" fmla="*/ 80 w 92"/>
                  <a:gd name="T13" fmla="*/ 92 h 92"/>
                  <a:gd name="T14" fmla="*/ 92 w 92"/>
                  <a:gd name="T15" fmla="*/ 80 h 92"/>
                  <a:gd name="T16" fmla="*/ 92 w 92"/>
                  <a:gd name="T17" fmla="*/ 12 h 92"/>
                  <a:gd name="T18" fmla="*/ 76 w 92"/>
                  <a:gd name="T19" fmla="*/ 1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92">
                    <a:moveTo>
                      <a:pt x="80" y="92"/>
                    </a:moveTo>
                    <a:cubicBezTo>
                      <a:pt x="12" y="92"/>
                      <a:pt x="12" y="92"/>
                      <a:pt x="12" y="92"/>
                    </a:cubicBezTo>
                    <a:cubicBezTo>
                      <a:pt x="5" y="92"/>
                      <a:pt x="0" y="87"/>
                      <a:pt x="0" y="8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68" y="87"/>
                      <a:pt x="73" y="92"/>
                      <a:pt x="80" y="92"/>
                    </a:cubicBezTo>
                    <a:cubicBezTo>
                      <a:pt x="87" y="92"/>
                      <a:pt x="92" y="87"/>
                      <a:pt x="92" y="80"/>
                    </a:cubicBezTo>
                    <a:cubicBezTo>
                      <a:pt x="92" y="12"/>
                      <a:pt x="92" y="12"/>
                      <a:pt x="92" y="12"/>
                    </a:cubicBezTo>
                    <a:cubicBezTo>
                      <a:pt x="76" y="12"/>
                      <a:pt x="76" y="12"/>
                      <a:pt x="76" y="12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79" name="Group 178">
              <a:extLst>
                <a:ext uri="{FF2B5EF4-FFF2-40B4-BE49-F238E27FC236}">
                  <a16:creationId xmlns="" xmlns:a16="http://schemas.microsoft.com/office/drawing/2014/main" id="{66AE31C8-5F48-4382-B00E-EC5B841D7594}"/>
                </a:ext>
              </a:extLst>
            </p:cNvPr>
            <p:cNvGrpSpPr/>
            <p:nvPr/>
          </p:nvGrpSpPr>
          <p:grpSpPr>
            <a:xfrm>
              <a:off x="5336650" y="2572821"/>
              <a:ext cx="361838" cy="555499"/>
              <a:chOff x="5622926" y="2895601"/>
              <a:chExt cx="225425" cy="346076"/>
            </a:xfrm>
          </p:grpSpPr>
          <p:sp>
            <p:nvSpPr>
              <p:cNvPr id="180" name="Freeform 157">
                <a:extLst>
                  <a:ext uri="{FF2B5EF4-FFF2-40B4-BE49-F238E27FC236}">
                    <a16:creationId xmlns="" xmlns:a16="http://schemas.microsoft.com/office/drawing/2014/main" id="{40E90B7C-74BC-4F9E-A63A-0E5186A49E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2926" y="2932114"/>
                <a:ext cx="74613" cy="233363"/>
              </a:xfrm>
              <a:custGeom>
                <a:avLst/>
                <a:gdLst>
                  <a:gd name="T0" fmla="*/ 20 w 20"/>
                  <a:gd name="T1" fmla="*/ 62 h 62"/>
                  <a:gd name="T2" fmla="*/ 8 w 20"/>
                  <a:gd name="T3" fmla="*/ 62 h 62"/>
                  <a:gd name="T4" fmla="*/ 0 w 20"/>
                  <a:gd name="T5" fmla="*/ 54 h 62"/>
                  <a:gd name="T6" fmla="*/ 0 w 20"/>
                  <a:gd name="T7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62">
                    <a:moveTo>
                      <a:pt x="20" y="62"/>
                    </a:moveTo>
                    <a:cubicBezTo>
                      <a:pt x="8" y="62"/>
                      <a:pt x="8" y="62"/>
                      <a:pt x="8" y="62"/>
                    </a:cubicBezTo>
                    <a:cubicBezTo>
                      <a:pt x="4" y="62"/>
                      <a:pt x="0" y="58"/>
                      <a:pt x="0" y="5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1" name="Freeform 158">
                <a:extLst>
                  <a:ext uri="{FF2B5EF4-FFF2-40B4-BE49-F238E27FC236}">
                    <a16:creationId xmlns="" xmlns:a16="http://schemas.microsoft.com/office/drawing/2014/main" id="{D197C955-EA7F-4147-94A4-BEE97642B9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2926" y="2895601"/>
                <a:ext cx="225425" cy="269875"/>
              </a:xfrm>
              <a:custGeom>
                <a:avLst/>
                <a:gdLst>
                  <a:gd name="T0" fmla="*/ 60 w 60"/>
                  <a:gd name="T1" fmla="*/ 0 h 72"/>
                  <a:gd name="T2" fmla="*/ 8 w 60"/>
                  <a:gd name="T3" fmla="*/ 0 h 72"/>
                  <a:gd name="T4" fmla="*/ 0 w 60"/>
                  <a:gd name="T5" fmla="*/ 8 h 72"/>
                  <a:gd name="T6" fmla="*/ 8 w 60"/>
                  <a:gd name="T7" fmla="*/ 16 h 72"/>
                  <a:gd name="T8" fmla="*/ 60 w 60"/>
                  <a:gd name="T9" fmla="*/ 16 h 72"/>
                  <a:gd name="T10" fmla="*/ 60 w 60"/>
                  <a:gd name="T11" fmla="*/ 72 h 72"/>
                  <a:gd name="T12" fmla="*/ 44 w 60"/>
                  <a:gd name="T13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72">
                    <a:moveTo>
                      <a:pt x="60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60" y="16"/>
                      <a:pt x="60" y="16"/>
                      <a:pt x="60" y="16"/>
                    </a:cubicBezTo>
                    <a:cubicBezTo>
                      <a:pt x="60" y="72"/>
                      <a:pt x="60" y="72"/>
                      <a:pt x="60" y="72"/>
                    </a:cubicBezTo>
                    <a:cubicBezTo>
                      <a:pt x="44" y="72"/>
                      <a:pt x="44" y="72"/>
                      <a:pt x="44" y="72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2" name="Line 159">
                <a:extLst>
                  <a:ext uri="{FF2B5EF4-FFF2-40B4-BE49-F238E27FC236}">
                    <a16:creationId xmlns="" xmlns:a16="http://schemas.microsoft.com/office/drawing/2014/main" id="{D14071B8-3145-42AB-9CF3-D0484243E7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43576" y="3068639"/>
                <a:ext cx="0" cy="173038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3" name="Line 160">
                <a:extLst>
                  <a:ext uri="{FF2B5EF4-FFF2-40B4-BE49-F238E27FC236}">
                    <a16:creationId xmlns="" xmlns:a16="http://schemas.microsoft.com/office/drawing/2014/main" id="{2A7C98BE-DD46-4777-BE56-3B347F4AD8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43576" y="3068639"/>
                <a:ext cx="0" cy="173038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4" name="Freeform 161">
                <a:extLst>
                  <a:ext uri="{FF2B5EF4-FFF2-40B4-BE49-F238E27FC236}">
                    <a16:creationId xmlns="" xmlns:a16="http://schemas.microsoft.com/office/drawing/2014/main" id="{8EC3D784-441E-43CA-ACA8-4310DDAC75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5476" y="3203576"/>
                <a:ext cx="74613" cy="38100"/>
              </a:xfrm>
              <a:custGeom>
                <a:avLst/>
                <a:gdLst>
                  <a:gd name="T0" fmla="*/ 47 w 47"/>
                  <a:gd name="T1" fmla="*/ 0 h 24"/>
                  <a:gd name="T2" fmla="*/ 24 w 47"/>
                  <a:gd name="T3" fmla="*/ 24 h 24"/>
                  <a:gd name="T4" fmla="*/ 0 w 47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" h="24">
                    <a:moveTo>
                      <a:pt x="47" y="0"/>
                    </a:moveTo>
                    <a:lnTo>
                      <a:pt x="24" y="24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5" name="Line 162">
                <a:extLst>
                  <a:ext uri="{FF2B5EF4-FFF2-40B4-BE49-F238E27FC236}">
                    <a16:creationId xmlns="" xmlns:a16="http://schemas.microsoft.com/office/drawing/2014/main" id="{83B2A09F-5E20-4797-8FAF-F433EB126C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53088" y="2925764"/>
                <a:ext cx="179388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86" name="Group 185">
              <a:extLst>
                <a:ext uri="{FF2B5EF4-FFF2-40B4-BE49-F238E27FC236}">
                  <a16:creationId xmlns="" xmlns:a16="http://schemas.microsoft.com/office/drawing/2014/main" id="{B1984A9E-C64D-4977-B4CA-AB25A21ECB43}"/>
                </a:ext>
              </a:extLst>
            </p:cNvPr>
            <p:cNvGrpSpPr/>
            <p:nvPr/>
          </p:nvGrpSpPr>
          <p:grpSpPr>
            <a:xfrm>
              <a:off x="8761368" y="1413413"/>
              <a:ext cx="458668" cy="555497"/>
              <a:chOff x="7756526" y="2173289"/>
              <a:chExt cx="285750" cy="346075"/>
            </a:xfrm>
          </p:grpSpPr>
          <p:sp>
            <p:nvSpPr>
              <p:cNvPr id="187" name="Freeform 163">
                <a:extLst>
                  <a:ext uri="{FF2B5EF4-FFF2-40B4-BE49-F238E27FC236}">
                    <a16:creationId xmlns="" xmlns:a16="http://schemas.microsoft.com/office/drawing/2014/main" id="{E2D1C0A3-7171-41F3-BF84-9C7319974B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00976" y="2286001"/>
                <a:ext cx="180975" cy="173038"/>
              </a:xfrm>
              <a:custGeom>
                <a:avLst/>
                <a:gdLst>
                  <a:gd name="T0" fmla="*/ 57 w 114"/>
                  <a:gd name="T1" fmla="*/ 0 h 109"/>
                  <a:gd name="T2" fmla="*/ 71 w 114"/>
                  <a:gd name="T3" fmla="*/ 42 h 109"/>
                  <a:gd name="T4" fmla="*/ 114 w 114"/>
                  <a:gd name="T5" fmla="*/ 42 h 109"/>
                  <a:gd name="T6" fmla="*/ 81 w 114"/>
                  <a:gd name="T7" fmla="*/ 66 h 109"/>
                  <a:gd name="T8" fmla="*/ 95 w 114"/>
                  <a:gd name="T9" fmla="*/ 109 h 109"/>
                  <a:gd name="T10" fmla="*/ 57 w 114"/>
                  <a:gd name="T11" fmla="*/ 85 h 109"/>
                  <a:gd name="T12" fmla="*/ 19 w 114"/>
                  <a:gd name="T13" fmla="*/ 109 h 109"/>
                  <a:gd name="T14" fmla="*/ 33 w 114"/>
                  <a:gd name="T15" fmla="*/ 66 h 109"/>
                  <a:gd name="T16" fmla="*/ 0 w 114"/>
                  <a:gd name="T17" fmla="*/ 42 h 109"/>
                  <a:gd name="T18" fmla="*/ 43 w 114"/>
                  <a:gd name="T19" fmla="*/ 42 h 109"/>
                  <a:gd name="T20" fmla="*/ 57 w 114"/>
                  <a:gd name="T21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09">
                    <a:moveTo>
                      <a:pt x="57" y="0"/>
                    </a:moveTo>
                    <a:lnTo>
                      <a:pt x="71" y="42"/>
                    </a:lnTo>
                    <a:lnTo>
                      <a:pt x="114" y="42"/>
                    </a:lnTo>
                    <a:lnTo>
                      <a:pt x="81" y="66"/>
                    </a:lnTo>
                    <a:lnTo>
                      <a:pt x="95" y="109"/>
                    </a:lnTo>
                    <a:lnTo>
                      <a:pt x="57" y="85"/>
                    </a:lnTo>
                    <a:lnTo>
                      <a:pt x="19" y="109"/>
                    </a:lnTo>
                    <a:lnTo>
                      <a:pt x="33" y="66"/>
                    </a:lnTo>
                    <a:lnTo>
                      <a:pt x="0" y="42"/>
                    </a:lnTo>
                    <a:lnTo>
                      <a:pt x="43" y="42"/>
                    </a:lnTo>
                    <a:lnTo>
                      <a:pt x="57" y="0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8" name="Freeform 164">
                <a:extLst>
                  <a:ext uri="{FF2B5EF4-FFF2-40B4-BE49-F238E27FC236}">
                    <a16:creationId xmlns="" xmlns:a16="http://schemas.microsoft.com/office/drawing/2014/main" id="{45C3FCB1-4ADE-46C7-9C68-8B89696EE8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56526" y="2173289"/>
                <a:ext cx="285750" cy="346075"/>
              </a:xfrm>
              <a:custGeom>
                <a:avLst/>
                <a:gdLst>
                  <a:gd name="T0" fmla="*/ 76 w 76"/>
                  <a:gd name="T1" fmla="*/ 0 h 92"/>
                  <a:gd name="T2" fmla="*/ 8 w 76"/>
                  <a:gd name="T3" fmla="*/ 0 h 92"/>
                  <a:gd name="T4" fmla="*/ 0 w 76"/>
                  <a:gd name="T5" fmla="*/ 8 h 92"/>
                  <a:gd name="T6" fmla="*/ 8 w 76"/>
                  <a:gd name="T7" fmla="*/ 16 h 92"/>
                  <a:gd name="T8" fmla="*/ 76 w 76"/>
                  <a:gd name="T9" fmla="*/ 16 h 92"/>
                  <a:gd name="T10" fmla="*/ 76 w 76"/>
                  <a:gd name="T11" fmla="*/ 92 h 92"/>
                  <a:gd name="T12" fmla="*/ 8 w 76"/>
                  <a:gd name="T13" fmla="*/ 92 h 92"/>
                  <a:gd name="T14" fmla="*/ 0 w 76"/>
                  <a:gd name="T15" fmla="*/ 84 h 92"/>
                  <a:gd name="T16" fmla="*/ 0 w 76"/>
                  <a:gd name="T17" fmla="*/ 1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92">
                    <a:moveTo>
                      <a:pt x="76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6" y="92"/>
                      <a:pt x="76" y="92"/>
                      <a:pt x="76" y="92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4" y="92"/>
                      <a:pt x="0" y="88"/>
                      <a:pt x="0" y="84"/>
                    </a:cubicBezTo>
                    <a:cubicBezTo>
                      <a:pt x="0" y="10"/>
                      <a:pt x="0" y="10"/>
                      <a:pt x="0" y="1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9" name="Line 165">
                <a:extLst>
                  <a:ext uri="{FF2B5EF4-FFF2-40B4-BE49-F238E27FC236}">
                    <a16:creationId xmlns="" xmlns:a16="http://schemas.microsoft.com/office/drawing/2014/main" id="{59909C09-79FD-417D-A4AE-B9705D7709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86688" y="2203451"/>
                <a:ext cx="239713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90" name="Group 189">
              <a:extLst>
                <a:ext uri="{FF2B5EF4-FFF2-40B4-BE49-F238E27FC236}">
                  <a16:creationId xmlns="" xmlns:a16="http://schemas.microsoft.com/office/drawing/2014/main" id="{A8351400-0992-40B4-B5AA-798BA9D63688}"/>
                </a:ext>
              </a:extLst>
            </p:cNvPr>
            <p:cNvGrpSpPr/>
            <p:nvPr/>
          </p:nvGrpSpPr>
          <p:grpSpPr>
            <a:xfrm>
              <a:off x="7604507" y="1413413"/>
              <a:ext cx="456120" cy="555497"/>
              <a:chOff x="7035801" y="2173289"/>
              <a:chExt cx="284163" cy="346075"/>
            </a:xfrm>
          </p:grpSpPr>
          <p:sp>
            <p:nvSpPr>
              <p:cNvPr id="191" name="Oval 166">
                <a:extLst>
                  <a:ext uri="{FF2B5EF4-FFF2-40B4-BE49-F238E27FC236}">
                    <a16:creationId xmlns="" xmlns:a16="http://schemas.microsoft.com/office/drawing/2014/main" id="{9681D553-68A4-4632-97A6-06B48BF75D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2638" y="2292351"/>
                <a:ext cx="74613" cy="76200"/>
              </a:xfrm>
              <a:prstGeom prst="ellips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2" name="Freeform 167">
                <a:extLst>
                  <a:ext uri="{FF2B5EF4-FFF2-40B4-BE49-F238E27FC236}">
                    <a16:creationId xmlns="" xmlns:a16="http://schemas.microsoft.com/office/drawing/2014/main" id="{3CFD4ADC-B1F1-458D-9AA7-1B645DF4E3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2476" y="2368551"/>
                <a:ext cx="134938" cy="74613"/>
              </a:xfrm>
              <a:custGeom>
                <a:avLst/>
                <a:gdLst>
                  <a:gd name="T0" fmla="*/ 18 w 36"/>
                  <a:gd name="T1" fmla="*/ 0 h 20"/>
                  <a:gd name="T2" fmla="*/ 0 w 36"/>
                  <a:gd name="T3" fmla="*/ 20 h 20"/>
                  <a:gd name="T4" fmla="*/ 36 w 36"/>
                  <a:gd name="T5" fmla="*/ 20 h 20"/>
                  <a:gd name="T6" fmla="*/ 18 w 36"/>
                  <a:gd name="T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20">
                    <a:moveTo>
                      <a:pt x="18" y="0"/>
                    </a:moveTo>
                    <a:cubicBezTo>
                      <a:pt x="11" y="0"/>
                      <a:pt x="0" y="5"/>
                      <a:pt x="0" y="20"/>
                    </a:cubicBezTo>
                    <a:cubicBezTo>
                      <a:pt x="36" y="20"/>
                      <a:pt x="36" y="20"/>
                      <a:pt x="36" y="20"/>
                    </a:cubicBezTo>
                    <a:cubicBezTo>
                      <a:pt x="36" y="5"/>
                      <a:pt x="25" y="0"/>
                      <a:pt x="18" y="0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3" name="Freeform 168">
                <a:extLst>
                  <a:ext uri="{FF2B5EF4-FFF2-40B4-BE49-F238E27FC236}">
                    <a16:creationId xmlns="" xmlns:a16="http://schemas.microsoft.com/office/drawing/2014/main" id="{0E32176F-D98B-4A72-B8F6-EEE4776E1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801" y="2173289"/>
                <a:ext cx="284163" cy="346075"/>
              </a:xfrm>
              <a:custGeom>
                <a:avLst/>
                <a:gdLst>
                  <a:gd name="T0" fmla="*/ 76 w 76"/>
                  <a:gd name="T1" fmla="*/ 0 h 92"/>
                  <a:gd name="T2" fmla="*/ 8 w 76"/>
                  <a:gd name="T3" fmla="*/ 0 h 92"/>
                  <a:gd name="T4" fmla="*/ 0 w 76"/>
                  <a:gd name="T5" fmla="*/ 8 h 92"/>
                  <a:gd name="T6" fmla="*/ 8 w 76"/>
                  <a:gd name="T7" fmla="*/ 16 h 92"/>
                  <a:gd name="T8" fmla="*/ 76 w 76"/>
                  <a:gd name="T9" fmla="*/ 16 h 92"/>
                  <a:gd name="T10" fmla="*/ 76 w 76"/>
                  <a:gd name="T11" fmla="*/ 92 h 92"/>
                  <a:gd name="T12" fmla="*/ 8 w 76"/>
                  <a:gd name="T13" fmla="*/ 92 h 92"/>
                  <a:gd name="T14" fmla="*/ 0 w 76"/>
                  <a:gd name="T15" fmla="*/ 84 h 92"/>
                  <a:gd name="T16" fmla="*/ 0 w 76"/>
                  <a:gd name="T17" fmla="*/ 1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92">
                    <a:moveTo>
                      <a:pt x="76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6" y="92"/>
                      <a:pt x="76" y="92"/>
                      <a:pt x="76" y="92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4" y="92"/>
                      <a:pt x="0" y="88"/>
                      <a:pt x="0" y="84"/>
                    </a:cubicBezTo>
                    <a:cubicBezTo>
                      <a:pt x="0" y="10"/>
                      <a:pt x="0" y="10"/>
                      <a:pt x="0" y="1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4" name="Line 169">
                <a:extLst>
                  <a:ext uri="{FF2B5EF4-FFF2-40B4-BE49-F238E27FC236}">
                    <a16:creationId xmlns="" xmlns:a16="http://schemas.microsoft.com/office/drawing/2014/main" id="{31557F59-45F6-4008-9CAE-043431BD51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65963" y="2203451"/>
                <a:ext cx="239713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95" name="Group 194">
              <a:extLst>
                <a:ext uri="{FF2B5EF4-FFF2-40B4-BE49-F238E27FC236}">
                  <a16:creationId xmlns="" xmlns:a16="http://schemas.microsoft.com/office/drawing/2014/main" id="{966F53CE-BBED-4EC8-B25A-8D8768335BCC}"/>
                </a:ext>
              </a:extLst>
            </p:cNvPr>
            <p:cNvGrpSpPr/>
            <p:nvPr/>
          </p:nvGrpSpPr>
          <p:grpSpPr>
            <a:xfrm>
              <a:off x="6445096" y="1413413"/>
              <a:ext cx="458668" cy="555497"/>
              <a:chOff x="6313488" y="2173289"/>
              <a:chExt cx="285750" cy="346075"/>
            </a:xfrm>
          </p:grpSpPr>
          <p:sp>
            <p:nvSpPr>
              <p:cNvPr id="196" name="Freeform 170">
                <a:extLst>
                  <a:ext uri="{FF2B5EF4-FFF2-40B4-BE49-F238E27FC236}">
                    <a16:creationId xmlns="" xmlns:a16="http://schemas.microsoft.com/office/drawing/2014/main" id="{FB8A0516-80DE-4385-BAD9-4D207E0C7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5876" y="2286001"/>
                <a:ext cx="173038" cy="173038"/>
              </a:xfrm>
              <a:custGeom>
                <a:avLst/>
                <a:gdLst>
                  <a:gd name="T0" fmla="*/ 17 w 46"/>
                  <a:gd name="T1" fmla="*/ 13 h 46"/>
                  <a:gd name="T2" fmla="*/ 17 w 46"/>
                  <a:gd name="T3" fmla="*/ 6 h 46"/>
                  <a:gd name="T4" fmla="*/ 12 w 46"/>
                  <a:gd name="T5" fmla="*/ 1 h 46"/>
                  <a:gd name="T6" fmla="*/ 6 w 46"/>
                  <a:gd name="T7" fmla="*/ 1 h 46"/>
                  <a:gd name="T8" fmla="*/ 3 w 46"/>
                  <a:gd name="T9" fmla="*/ 4 h 46"/>
                  <a:gd name="T10" fmla="*/ 2 w 46"/>
                  <a:gd name="T11" fmla="*/ 13 h 46"/>
                  <a:gd name="T12" fmla="*/ 33 w 46"/>
                  <a:gd name="T13" fmla="*/ 44 h 46"/>
                  <a:gd name="T14" fmla="*/ 42 w 46"/>
                  <a:gd name="T15" fmla="*/ 43 h 46"/>
                  <a:gd name="T16" fmla="*/ 45 w 46"/>
                  <a:gd name="T17" fmla="*/ 40 h 46"/>
                  <a:gd name="T18" fmla="*/ 45 w 46"/>
                  <a:gd name="T19" fmla="*/ 34 h 46"/>
                  <a:gd name="T20" fmla="*/ 40 w 46"/>
                  <a:gd name="T21" fmla="*/ 29 h 46"/>
                  <a:gd name="T22" fmla="*/ 33 w 46"/>
                  <a:gd name="T23" fmla="*/ 29 h 46"/>
                  <a:gd name="T24" fmla="*/ 31 w 46"/>
                  <a:gd name="T25" fmla="*/ 30 h 46"/>
                  <a:gd name="T26" fmla="*/ 16 w 46"/>
                  <a:gd name="T27" fmla="*/ 15 h 46"/>
                  <a:gd name="T28" fmla="*/ 17 w 46"/>
                  <a:gd name="T29" fmla="*/ 1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6" h="46">
                    <a:moveTo>
                      <a:pt x="17" y="13"/>
                    </a:moveTo>
                    <a:cubicBezTo>
                      <a:pt x="19" y="11"/>
                      <a:pt x="19" y="8"/>
                      <a:pt x="17" y="6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0" y="0"/>
                      <a:pt x="7" y="0"/>
                      <a:pt x="6" y="1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0" y="7"/>
                      <a:pt x="0" y="10"/>
                      <a:pt x="2" y="13"/>
                    </a:cubicBezTo>
                    <a:cubicBezTo>
                      <a:pt x="10" y="25"/>
                      <a:pt x="21" y="36"/>
                      <a:pt x="33" y="44"/>
                    </a:cubicBezTo>
                    <a:cubicBezTo>
                      <a:pt x="36" y="46"/>
                      <a:pt x="39" y="46"/>
                      <a:pt x="42" y="43"/>
                    </a:cubicBezTo>
                    <a:cubicBezTo>
                      <a:pt x="45" y="40"/>
                      <a:pt x="45" y="40"/>
                      <a:pt x="45" y="40"/>
                    </a:cubicBezTo>
                    <a:cubicBezTo>
                      <a:pt x="46" y="39"/>
                      <a:pt x="46" y="36"/>
                      <a:pt x="45" y="34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38" y="27"/>
                      <a:pt x="35" y="27"/>
                      <a:pt x="33" y="29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26" y="26"/>
                      <a:pt x="20" y="20"/>
                      <a:pt x="16" y="15"/>
                    </a:cubicBezTo>
                    <a:lnTo>
                      <a:pt x="17" y="13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7" name="Freeform 171">
                <a:extLst>
                  <a:ext uri="{FF2B5EF4-FFF2-40B4-BE49-F238E27FC236}">
                    <a16:creationId xmlns="" xmlns:a16="http://schemas.microsoft.com/office/drawing/2014/main" id="{F1B7E35F-EF83-4076-8131-6E483B7679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3488" y="2173289"/>
                <a:ext cx="285750" cy="346075"/>
              </a:xfrm>
              <a:custGeom>
                <a:avLst/>
                <a:gdLst>
                  <a:gd name="T0" fmla="*/ 76 w 76"/>
                  <a:gd name="T1" fmla="*/ 0 h 92"/>
                  <a:gd name="T2" fmla="*/ 8 w 76"/>
                  <a:gd name="T3" fmla="*/ 0 h 92"/>
                  <a:gd name="T4" fmla="*/ 0 w 76"/>
                  <a:gd name="T5" fmla="*/ 8 h 92"/>
                  <a:gd name="T6" fmla="*/ 8 w 76"/>
                  <a:gd name="T7" fmla="*/ 16 h 92"/>
                  <a:gd name="T8" fmla="*/ 76 w 76"/>
                  <a:gd name="T9" fmla="*/ 16 h 92"/>
                  <a:gd name="T10" fmla="*/ 76 w 76"/>
                  <a:gd name="T11" fmla="*/ 92 h 92"/>
                  <a:gd name="T12" fmla="*/ 8 w 76"/>
                  <a:gd name="T13" fmla="*/ 92 h 92"/>
                  <a:gd name="T14" fmla="*/ 0 w 76"/>
                  <a:gd name="T15" fmla="*/ 84 h 92"/>
                  <a:gd name="T16" fmla="*/ 0 w 76"/>
                  <a:gd name="T17" fmla="*/ 1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92">
                    <a:moveTo>
                      <a:pt x="76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6" y="92"/>
                      <a:pt x="76" y="92"/>
                      <a:pt x="76" y="92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4" y="92"/>
                      <a:pt x="0" y="88"/>
                      <a:pt x="0" y="84"/>
                    </a:cubicBezTo>
                    <a:cubicBezTo>
                      <a:pt x="0" y="10"/>
                      <a:pt x="0" y="10"/>
                      <a:pt x="0" y="1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8" name="Line 172">
                <a:extLst>
                  <a:ext uri="{FF2B5EF4-FFF2-40B4-BE49-F238E27FC236}">
                    <a16:creationId xmlns="" xmlns:a16="http://schemas.microsoft.com/office/drawing/2014/main" id="{2A54AD76-77AC-4C46-874D-8167AF2EA1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43651" y="2203451"/>
                <a:ext cx="241300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99" name="Group 198">
              <a:extLst>
                <a:ext uri="{FF2B5EF4-FFF2-40B4-BE49-F238E27FC236}">
                  <a16:creationId xmlns="" xmlns:a16="http://schemas.microsoft.com/office/drawing/2014/main" id="{EE6B879D-01AA-493A-93B3-637B3D885C00}"/>
                </a:ext>
              </a:extLst>
            </p:cNvPr>
            <p:cNvGrpSpPr/>
            <p:nvPr/>
          </p:nvGrpSpPr>
          <p:grpSpPr>
            <a:xfrm>
              <a:off x="9918230" y="1413413"/>
              <a:ext cx="507082" cy="555497"/>
              <a:chOff x="8477251" y="2173289"/>
              <a:chExt cx="315912" cy="346075"/>
            </a:xfrm>
          </p:grpSpPr>
          <p:sp>
            <p:nvSpPr>
              <p:cNvPr id="200" name="Freeform 173">
                <a:extLst>
                  <a:ext uri="{FF2B5EF4-FFF2-40B4-BE49-F238E27FC236}">
                    <a16:creationId xmlns="" xmlns:a16="http://schemas.microsoft.com/office/drawing/2014/main" id="{B4DBCFEA-9C60-4313-90A5-B88D1E186E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77251" y="2209801"/>
                <a:ext cx="120650" cy="309563"/>
              </a:xfrm>
              <a:custGeom>
                <a:avLst/>
                <a:gdLst>
                  <a:gd name="T0" fmla="*/ 32 w 32"/>
                  <a:gd name="T1" fmla="*/ 82 h 82"/>
                  <a:gd name="T2" fmla="*/ 8 w 32"/>
                  <a:gd name="T3" fmla="*/ 82 h 82"/>
                  <a:gd name="T4" fmla="*/ 0 w 32"/>
                  <a:gd name="T5" fmla="*/ 74 h 82"/>
                  <a:gd name="T6" fmla="*/ 0 w 32"/>
                  <a:gd name="T7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" h="82">
                    <a:moveTo>
                      <a:pt x="32" y="82"/>
                    </a:moveTo>
                    <a:cubicBezTo>
                      <a:pt x="8" y="82"/>
                      <a:pt x="8" y="82"/>
                      <a:pt x="8" y="82"/>
                    </a:cubicBezTo>
                    <a:cubicBezTo>
                      <a:pt x="4" y="82"/>
                      <a:pt x="0" y="78"/>
                      <a:pt x="0" y="7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1" name="Freeform 174">
                <a:extLst>
                  <a:ext uri="{FF2B5EF4-FFF2-40B4-BE49-F238E27FC236}">
                    <a16:creationId xmlns="" xmlns:a16="http://schemas.microsoft.com/office/drawing/2014/main" id="{AEDA63BB-0A13-41E2-BC80-06F5DD04EE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77251" y="2173289"/>
                <a:ext cx="285750" cy="127000"/>
              </a:xfrm>
              <a:custGeom>
                <a:avLst/>
                <a:gdLst>
                  <a:gd name="T0" fmla="*/ 76 w 76"/>
                  <a:gd name="T1" fmla="*/ 0 h 34"/>
                  <a:gd name="T2" fmla="*/ 8 w 76"/>
                  <a:gd name="T3" fmla="*/ 0 h 34"/>
                  <a:gd name="T4" fmla="*/ 0 w 76"/>
                  <a:gd name="T5" fmla="*/ 8 h 34"/>
                  <a:gd name="T6" fmla="*/ 8 w 76"/>
                  <a:gd name="T7" fmla="*/ 16 h 34"/>
                  <a:gd name="T8" fmla="*/ 76 w 76"/>
                  <a:gd name="T9" fmla="*/ 16 h 34"/>
                  <a:gd name="T10" fmla="*/ 76 w 76"/>
                  <a:gd name="T11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" h="34">
                    <a:moveTo>
                      <a:pt x="76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6" y="34"/>
                      <a:pt x="76" y="34"/>
                      <a:pt x="76" y="34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2" name="Oval 175">
                <a:extLst>
                  <a:ext uri="{FF2B5EF4-FFF2-40B4-BE49-F238E27FC236}">
                    <a16:creationId xmlns="" xmlns:a16="http://schemas.microsoft.com/office/drawing/2014/main" id="{C4114C42-D24F-40D4-A512-12BA2B8E68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12188" y="2338389"/>
                <a:ext cx="180975" cy="180975"/>
              </a:xfrm>
              <a:prstGeom prst="ellips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3" name="Line 176">
                <a:extLst>
                  <a:ext uri="{FF2B5EF4-FFF2-40B4-BE49-F238E27FC236}">
                    <a16:creationId xmlns="" xmlns:a16="http://schemas.microsoft.com/office/drawing/2014/main" id="{4EC1BD23-44FA-43EB-884B-833591BBD3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702676" y="2390776"/>
                <a:ext cx="0" cy="74613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4" name="Freeform 177">
                <a:extLst>
                  <a:ext uri="{FF2B5EF4-FFF2-40B4-BE49-F238E27FC236}">
                    <a16:creationId xmlns="" xmlns:a16="http://schemas.microsoft.com/office/drawing/2014/main" id="{B4C36774-2A71-4C8F-8473-A2A1F0D117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72513" y="2436814"/>
                <a:ext cx="60325" cy="28575"/>
              </a:xfrm>
              <a:custGeom>
                <a:avLst/>
                <a:gdLst>
                  <a:gd name="T0" fmla="*/ 0 w 38"/>
                  <a:gd name="T1" fmla="*/ 0 h 18"/>
                  <a:gd name="T2" fmla="*/ 19 w 38"/>
                  <a:gd name="T3" fmla="*/ 18 h 18"/>
                  <a:gd name="T4" fmla="*/ 38 w 38"/>
                  <a:gd name="T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18">
                    <a:moveTo>
                      <a:pt x="0" y="0"/>
                    </a:moveTo>
                    <a:lnTo>
                      <a:pt x="19" y="18"/>
                    </a:lnTo>
                    <a:lnTo>
                      <a:pt x="38" y="0"/>
                    </a:ln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5" name="Line 178">
                <a:extLst>
                  <a:ext uri="{FF2B5EF4-FFF2-40B4-BE49-F238E27FC236}">
                    <a16:creationId xmlns="" xmlns:a16="http://schemas.microsoft.com/office/drawing/2014/main" id="{03611740-86FD-42E6-B674-31A0C685C1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07413" y="2203451"/>
                <a:ext cx="241300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06" name="Group 205">
              <a:extLst>
                <a:ext uri="{FF2B5EF4-FFF2-40B4-BE49-F238E27FC236}">
                  <a16:creationId xmlns="" xmlns:a16="http://schemas.microsoft.com/office/drawing/2014/main" id="{55B7D8BD-762D-45AB-857D-AFEA82AC3696}"/>
                </a:ext>
              </a:extLst>
            </p:cNvPr>
            <p:cNvGrpSpPr/>
            <p:nvPr/>
          </p:nvGrpSpPr>
          <p:grpSpPr>
            <a:xfrm>
              <a:off x="6396682" y="2572821"/>
              <a:ext cx="555497" cy="458668"/>
              <a:chOff x="6283326" y="2895601"/>
              <a:chExt cx="346075" cy="285750"/>
            </a:xfrm>
          </p:grpSpPr>
          <p:sp>
            <p:nvSpPr>
              <p:cNvPr id="207" name="Freeform 179">
                <a:extLst>
                  <a:ext uri="{FF2B5EF4-FFF2-40B4-BE49-F238E27FC236}">
                    <a16:creationId xmlns="" xmlns:a16="http://schemas.microsoft.com/office/drawing/2014/main" id="{0B755546-B530-49E4-8584-7BFF3B15AC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3651" y="3000376"/>
                <a:ext cx="90488" cy="134938"/>
              </a:xfrm>
              <a:custGeom>
                <a:avLst/>
                <a:gdLst>
                  <a:gd name="T0" fmla="*/ 24 w 57"/>
                  <a:gd name="T1" fmla="*/ 57 h 85"/>
                  <a:gd name="T2" fmla="*/ 0 w 57"/>
                  <a:gd name="T3" fmla="*/ 57 h 85"/>
                  <a:gd name="T4" fmla="*/ 0 w 57"/>
                  <a:gd name="T5" fmla="*/ 28 h 85"/>
                  <a:gd name="T6" fmla="*/ 24 w 57"/>
                  <a:gd name="T7" fmla="*/ 28 h 85"/>
                  <a:gd name="T8" fmla="*/ 57 w 57"/>
                  <a:gd name="T9" fmla="*/ 0 h 85"/>
                  <a:gd name="T10" fmla="*/ 57 w 57"/>
                  <a:gd name="T11" fmla="*/ 85 h 85"/>
                  <a:gd name="T12" fmla="*/ 24 w 57"/>
                  <a:gd name="T13" fmla="*/ 57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85">
                    <a:moveTo>
                      <a:pt x="24" y="57"/>
                    </a:moveTo>
                    <a:lnTo>
                      <a:pt x="0" y="57"/>
                    </a:lnTo>
                    <a:lnTo>
                      <a:pt x="0" y="28"/>
                    </a:lnTo>
                    <a:lnTo>
                      <a:pt x="24" y="28"/>
                    </a:lnTo>
                    <a:lnTo>
                      <a:pt x="57" y="0"/>
                    </a:lnTo>
                    <a:lnTo>
                      <a:pt x="57" y="85"/>
                    </a:lnTo>
                    <a:lnTo>
                      <a:pt x="24" y="57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8" name="Freeform 180">
                <a:extLst>
                  <a:ext uri="{FF2B5EF4-FFF2-40B4-BE49-F238E27FC236}">
                    <a16:creationId xmlns="" xmlns:a16="http://schemas.microsoft.com/office/drawing/2014/main" id="{92B53661-3AAF-4B9C-AE89-E602498CB5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3326" y="2895601"/>
                <a:ext cx="211138" cy="285750"/>
              </a:xfrm>
              <a:custGeom>
                <a:avLst/>
                <a:gdLst>
                  <a:gd name="T0" fmla="*/ 56 w 56"/>
                  <a:gd name="T1" fmla="*/ 0 h 76"/>
                  <a:gd name="T2" fmla="*/ 8 w 56"/>
                  <a:gd name="T3" fmla="*/ 0 h 76"/>
                  <a:gd name="T4" fmla="*/ 0 w 56"/>
                  <a:gd name="T5" fmla="*/ 8 h 76"/>
                  <a:gd name="T6" fmla="*/ 8 w 56"/>
                  <a:gd name="T7" fmla="*/ 16 h 76"/>
                  <a:gd name="T8" fmla="*/ 56 w 56"/>
                  <a:gd name="T9" fmla="*/ 16 h 76"/>
                  <a:gd name="T10" fmla="*/ 56 w 56"/>
                  <a:gd name="T11" fmla="*/ 76 h 76"/>
                  <a:gd name="T12" fmla="*/ 40 w 56"/>
                  <a:gd name="T13" fmla="*/ 76 h 76"/>
                  <a:gd name="T14" fmla="*/ 16 w 56"/>
                  <a:gd name="T15" fmla="*/ 76 h 76"/>
                  <a:gd name="T16" fmla="*/ 8 w 56"/>
                  <a:gd name="T17" fmla="*/ 76 h 76"/>
                  <a:gd name="T18" fmla="*/ 0 w 56"/>
                  <a:gd name="T19" fmla="*/ 68 h 76"/>
                  <a:gd name="T20" fmla="*/ 0 w 56"/>
                  <a:gd name="T21" fmla="*/ 1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6" h="76">
                    <a:moveTo>
                      <a:pt x="56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56" y="16"/>
                      <a:pt x="56" y="16"/>
                      <a:pt x="56" y="16"/>
                    </a:cubicBezTo>
                    <a:cubicBezTo>
                      <a:pt x="56" y="76"/>
                      <a:pt x="56" y="76"/>
                      <a:pt x="56" y="76"/>
                    </a:cubicBezTo>
                    <a:cubicBezTo>
                      <a:pt x="40" y="76"/>
                      <a:pt x="40" y="76"/>
                      <a:pt x="40" y="76"/>
                    </a:cubicBezTo>
                    <a:cubicBezTo>
                      <a:pt x="16" y="76"/>
                      <a:pt x="16" y="76"/>
                      <a:pt x="16" y="76"/>
                    </a:cubicBezTo>
                    <a:cubicBezTo>
                      <a:pt x="8" y="76"/>
                      <a:pt x="8" y="76"/>
                      <a:pt x="8" y="76"/>
                    </a:cubicBezTo>
                    <a:cubicBezTo>
                      <a:pt x="4" y="76"/>
                      <a:pt x="0" y="72"/>
                      <a:pt x="0" y="68"/>
                    </a:cubicBezTo>
                    <a:cubicBezTo>
                      <a:pt x="0" y="10"/>
                      <a:pt x="0" y="10"/>
                      <a:pt x="0" y="10"/>
                    </a:cubicBezTo>
                  </a:path>
                </a:pathLst>
              </a:custGeom>
              <a:noFill/>
              <a:ln w="14288" cap="sq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9" name="Line 181">
                <a:extLst>
                  <a:ext uri="{FF2B5EF4-FFF2-40B4-BE49-F238E27FC236}">
                    <a16:creationId xmlns="" xmlns:a16="http://schemas.microsoft.com/office/drawing/2014/main" id="{DABC2C37-C2C9-436E-B089-7308DDBA15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13488" y="2925764"/>
                <a:ext cx="165100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0" name="Freeform 182">
                <a:extLst>
                  <a:ext uri="{FF2B5EF4-FFF2-40B4-BE49-F238E27FC236}">
                    <a16:creationId xmlns="" xmlns:a16="http://schemas.microsoft.com/office/drawing/2014/main" id="{CE370B86-DA01-48CF-B6C2-2BEE6F5E12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2726" y="3000376"/>
                <a:ext cx="28575" cy="134938"/>
              </a:xfrm>
              <a:custGeom>
                <a:avLst/>
                <a:gdLst>
                  <a:gd name="T0" fmla="*/ 0 w 8"/>
                  <a:gd name="T1" fmla="*/ 0 h 36"/>
                  <a:gd name="T2" fmla="*/ 8 w 8"/>
                  <a:gd name="T3" fmla="*/ 18 h 36"/>
                  <a:gd name="T4" fmla="*/ 0 w 8"/>
                  <a:gd name="T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36">
                    <a:moveTo>
                      <a:pt x="0" y="0"/>
                    </a:moveTo>
                    <a:cubicBezTo>
                      <a:pt x="5" y="4"/>
                      <a:pt x="8" y="11"/>
                      <a:pt x="8" y="18"/>
                    </a:cubicBezTo>
                    <a:cubicBezTo>
                      <a:pt x="8" y="25"/>
                      <a:pt x="5" y="32"/>
                      <a:pt x="0" y="36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1" name="Freeform 183">
                <a:extLst>
                  <a:ext uri="{FF2B5EF4-FFF2-40B4-BE49-F238E27FC236}">
                    <a16:creationId xmlns="" xmlns:a16="http://schemas.microsoft.com/office/drawing/2014/main" id="{F9BC3185-74E8-4AA3-964A-7CC116862A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91301" y="2978151"/>
                <a:ext cx="38100" cy="179388"/>
              </a:xfrm>
              <a:custGeom>
                <a:avLst/>
                <a:gdLst>
                  <a:gd name="T0" fmla="*/ 0 w 10"/>
                  <a:gd name="T1" fmla="*/ 48 h 48"/>
                  <a:gd name="T2" fmla="*/ 10 w 10"/>
                  <a:gd name="T3" fmla="*/ 24 h 48"/>
                  <a:gd name="T4" fmla="*/ 0 w 10"/>
                  <a:gd name="T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48">
                    <a:moveTo>
                      <a:pt x="0" y="48"/>
                    </a:moveTo>
                    <a:cubicBezTo>
                      <a:pt x="6" y="42"/>
                      <a:pt x="10" y="33"/>
                      <a:pt x="10" y="24"/>
                    </a:cubicBezTo>
                    <a:cubicBezTo>
                      <a:pt x="10" y="15"/>
                      <a:pt x="6" y="6"/>
                      <a:pt x="0" y="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2" name="Freeform 184">
                <a:extLst>
                  <a:ext uri="{FF2B5EF4-FFF2-40B4-BE49-F238E27FC236}">
                    <a16:creationId xmlns="" xmlns:a16="http://schemas.microsoft.com/office/drawing/2014/main" id="{8C30D54E-F9D1-4CAB-8FF6-E1653597A1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35738" y="3019426"/>
                <a:ext cx="19050" cy="96838"/>
              </a:xfrm>
              <a:custGeom>
                <a:avLst/>
                <a:gdLst>
                  <a:gd name="T0" fmla="*/ 0 w 5"/>
                  <a:gd name="T1" fmla="*/ 0 h 26"/>
                  <a:gd name="T2" fmla="*/ 5 w 5"/>
                  <a:gd name="T3" fmla="*/ 13 h 26"/>
                  <a:gd name="T4" fmla="*/ 0 w 5"/>
                  <a:gd name="T5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6">
                    <a:moveTo>
                      <a:pt x="0" y="0"/>
                    </a:moveTo>
                    <a:cubicBezTo>
                      <a:pt x="3" y="4"/>
                      <a:pt x="5" y="8"/>
                      <a:pt x="5" y="13"/>
                    </a:cubicBezTo>
                    <a:cubicBezTo>
                      <a:pt x="5" y="18"/>
                      <a:pt x="3" y="23"/>
                      <a:pt x="0" y="26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22" name="Group 221">
              <a:extLst>
                <a:ext uri="{FF2B5EF4-FFF2-40B4-BE49-F238E27FC236}">
                  <a16:creationId xmlns="" xmlns:a16="http://schemas.microsoft.com/office/drawing/2014/main" id="{60D9C604-F3A7-4439-A91B-CDD970E0E5DF}"/>
                </a:ext>
              </a:extLst>
            </p:cNvPr>
            <p:cNvGrpSpPr/>
            <p:nvPr/>
          </p:nvGrpSpPr>
          <p:grpSpPr>
            <a:xfrm>
              <a:off x="9918230" y="254002"/>
              <a:ext cx="435733" cy="555497"/>
              <a:chOff x="8477251" y="1450976"/>
              <a:chExt cx="271462" cy="346075"/>
            </a:xfrm>
          </p:grpSpPr>
          <p:sp>
            <p:nvSpPr>
              <p:cNvPr id="223" name="Rectangle 193">
                <a:extLst>
                  <a:ext uri="{FF2B5EF4-FFF2-40B4-BE49-F238E27FC236}">
                    <a16:creationId xmlns="" xmlns:a16="http://schemas.microsoft.com/office/drawing/2014/main" id="{5612977F-DF94-4A3C-BAFE-5D2A872330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3288" y="1450976"/>
                <a:ext cx="225425" cy="346075"/>
              </a:xfrm>
              <a:prstGeom prst="rect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4" name="Rectangle 194">
                <a:extLst>
                  <a:ext uri="{FF2B5EF4-FFF2-40B4-BE49-F238E27FC236}">
                    <a16:creationId xmlns="" xmlns:a16="http://schemas.microsoft.com/office/drawing/2014/main" id="{5CD4D5F3-55FD-48A5-AEB6-FC89771635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97901" y="1525589"/>
                <a:ext cx="90488" cy="46038"/>
              </a:xfrm>
              <a:prstGeom prst="rect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5" name="Freeform 195">
                <a:extLst>
                  <a:ext uri="{FF2B5EF4-FFF2-40B4-BE49-F238E27FC236}">
                    <a16:creationId xmlns="" xmlns:a16="http://schemas.microsoft.com/office/drawing/2014/main" id="{19A65B99-9273-4286-9010-9CB2868809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77251" y="1450976"/>
                <a:ext cx="46038" cy="346075"/>
              </a:xfrm>
              <a:custGeom>
                <a:avLst/>
                <a:gdLst>
                  <a:gd name="T0" fmla="*/ 12 w 12"/>
                  <a:gd name="T1" fmla="*/ 0 h 92"/>
                  <a:gd name="T2" fmla="*/ 4 w 12"/>
                  <a:gd name="T3" fmla="*/ 0 h 92"/>
                  <a:gd name="T4" fmla="*/ 0 w 12"/>
                  <a:gd name="T5" fmla="*/ 4 h 92"/>
                  <a:gd name="T6" fmla="*/ 0 w 12"/>
                  <a:gd name="T7" fmla="*/ 88 h 92"/>
                  <a:gd name="T8" fmla="*/ 4 w 12"/>
                  <a:gd name="T9" fmla="*/ 92 h 92"/>
                  <a:gd name="T10" fmla="*/ 12 w 12"/>
                  <a:gd name="T11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92">
                    <a:moveTo>
                      <a:pt x="12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90"/>
                      <a:pt x="2" y="92"/>
                      <a:pt x="4" y="92"/>
                    </a:cubicBezTo>
                    <a:cubicBezTo>
                      <a:pt x="12" y="92"/>
                      <a:pt x="12" y="92"/>
                      <a:pt x="12" y="92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26" name="Group 225">
              <a:extLst>
                <a:ext uri="{FF2B5EF4-FFF2-40B4-BE49-F238E27FC236}">
                  <a16:creationId xmlns="" xmlns:a16="http://schemas.microsoft.com/office/drawing/2014/main" id="{97A89C6E-42FF-4E52-8474-FF9F79A4E16E}"/>
                </a:ext>
              </a:extLst>
            </p:cNvPr>
            <p:cNvGrpSpPr/>
            <p:nvPr/>
          </p:nvGrpSpPr>
          <p:grpSpPr>
            <a:xfrm>
              <a:off x="11077639" y="254002"/>
              <a:ext cx="433186" cy="555499"/>
              <a:chOff x="9199563" y="1450976"/>
              <a:chExt cx="269875" cy="346076"/>
            </a:xfrm>
          </p:grpSpPr>
          <p:sp>
            <p:nvSpPr>
              <p:cNvPr id="227" name="Freeform 196">
                <a:extLst>
                  <a:ext uri="{FF2B5EF4-FFF2-40B4-BE49-F238E27FC236}">
                    <a16:creationId xmlns="" xmlns:a16="http://schemas.microsoft.com/office/drawing/2014/main" id="{EB597CA8-9BD6-4F81-8371-0240548033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99563" y="1481139"/>
                <a:ext cx="44450" cy="315913"/>
              </a:xfrm>
              <a:custGeom>
                <a:avLst/>
                <a:gdLst>
                  <a:gd name="T0" fmla="*/ 12 w 12"/>
                  <a:gd name="T1" fmla="*/ 0 h 84"/>
                  <a:gd name="T2" fmla="*/ 4 w 12"/>
                  <a:gd name="T3" fmla="*/ 0 h 84"/>
                  <a:gd name="T4" fmla="*/ 0 w 12"/>
                  <a:gd name="T5" fmla="*/ 4 h 84"/>
                  <a:gd name="T6" fmla="*/ 0 w 12"/>
                  <a:gd name="T7" fmla="*/ 80 h 84"/>
                  <a:gd name="T8" fmla="*/ 4 w 12"/>
                  <a:gd name="T9" fmla="*/ 84 h 84"/>
                  <a:gd name="T10" fmla="*/ 12 w 12"/>
                  <a:gd name="T11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84">
                    <a:moveTo>
                      <a:pt x="12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2"/>
                      <a:pt x="2" y="84"/>
                      <a:pt x="4" y="84"/>
                    </a:cubicBezTo>
                    <a:cubicBezTo>
                      <a:pt x="12" y="84"/>
                      <a:pt x="12" y="84"/>
                      <a:pt x="12" y="84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8" name="Freeform 197">
                <a:extLst>
                  <a:ext uri="{FF2B5EF4-FFF2-40B4-BE49-F238E27FC236}">
                    <a16:creationId xmlns="" xmlns:a16="http://schemas.microsoft.com/office/drawing/2014/main" id="{358A3E1B-C24C-4B3D-96BC-54F945300D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64663" y="1450976"/>
                <a:ext cx="60325" cy="150813"/>
              </a:xfrm>
              <a:custGeom>
                <a:avLst/>
                <a:gdLst>
                  <a:gd name="T0" fmla="*/ 38 w 38"/>
                  <a:gd name="T1" fmla="*/ 95 h 95"/>
                  <a:gd name="T2" fmla="*/ 19 w 38"/>
                  <a:gd name="T3" fmla="*/ 76 h 95"/>
                  <a:gd name="T4" fmla="*/ 0 w 38"/>
                  <a:gd name="T5" fmla="*/ 95 h 95"/>
                  <a:gd name="T6" fmla="*/ 0 w 38"/>
                  <a:gd name="T7" fmla="*/ 0 h 95"/>
                  <a:gd name="T8" fmla="*/ 38 w 38"/>
                  <a:gd name="T9" fmla="*/ 0 h 95"/>
                  <a:gd name="T10" fmla="*/ 38 w 38"/>
                  <a:gd name="T11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95">
                    <a:moveTo>
                      <a:pt x="38" y="95"/>
                    </a:moveTo>
                    <a:lnTo>
                      <a:pt x="19" y="76"/>
                    </a:lnTo>
                    <a:lnTo>
                      <a:pt x="0" y="95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95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9" name="Freeform 198">
                <a:extLst>
                  <a:ext uri="{FF2B5EF4-FFF2-40B4-BE49-F238E27FC236}">
                    <a16:creationId xmlns="" xmlns:a16="http://schemas.microsoft.com/office/drawing/2014/main" id="{53237C56-DB9D-4EC5-8FAD-7C7C00608C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44013" y="1481139"/>
                <a:ext cx="225425" cy="315913"/>
              </a:xfrm>
              <a:custGeom>
                <a:avLst/>
                <a:gdLst>
                  <a:gd name="T0" fmla="*/ 114 w 142"/>
                  <a:gd name="T1" fmla="*/ 0 h 199"/>
                  <a:gd name="T2" fmla="*/ 142 w 142"/>
                  <a:gd name="T3" fmla="*/ 0 h 199"/>
                  <a:gd name="T4" fmla="*/ 142 w 142"/>
                  <a:gd name="T5" fmla="*/ 199 h 199"/>
                  <a:gd name="T6" fmla="*/ 0 w 142"/>
                  <a:gd name="T7" fmla="*/ 199 h 199"/>
                  <a:gd name="T8" fmla="*/ 0 w 142"/>
                  <a:gd name="T9" fmla="*/ 0 h 199"/>
                  <a:gd name="T10" fmla="*/ 76 w 142"/>
                  <a:gd name="T11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2" h="199">
                    <a:moveTo>
                      <a:pt x="114" y="0"/>
                    </a:moveTo>
                    <a:lnTo>
                      <a:pt x="142" y="0"/>
                    </a:lnTo>
                    <a:lnTo>
                      <a:pt x="142" y="199"/>
                    </a:lnTo>
                    <a:lnTo>
                      <a:pt x="0" y="199"/>
                    </a:lnTo>
                    <a:lnTo>
                      <a:pt x="0" y="0"/>
                    </a:lnTo>
                    <a:lnTo>
                      <a:pt x="76" y="0"/>
                    </a:ln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30" name="Group 229">
              <a:extLst>
                <a:ext uri="{FF2B5EF4-FFF2-40B4-BE49-F238E27FC236}">
                  <a16:creationId xmlns="" xmlns:a16="http://schemas.microsoft.com/office/drawing/2014/main" id="{5A262E56-0018-44A2-9E50-A8E75D7D1C91}"/>
                </a:ext>
              </a:extLst>
            </p:cNvPr>
            <p:cNvGrpSpPr/>
            <p:nvPr/>
          </p:nvGrpSpPr>
          <p:grpSpPr>
            <a:xfrm>
              <a:off x="7556091" y="2621237"/>
              <a:ext cx="552950" cy="433186"/>
              <a:chOff x="7005638" y="2925764"/>
              <a:chExt cx="344488" cy="269875"/>
            </a:xfrm>
          </p:grpSpPr>
          <p:sp>
            <p:nvSpPr>
              <p:cNvPr id="231" name="Rectangle 199">
                <a:extLst>
                  <a:ext uri="{FF2B5EF4-FFF2-40B4-BE49-F238E27FC236}">
                    <a16:creationId xmlns="" xmlns:a16="http://schemas.microsoft.com/office/drawing/2014/main" id="{19A1124D-ED64-4BC3-83B1-B12BB4075D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05638" y="2925764"/>
                <a:ext cx="344488" cy="269875"/>
              </a:xfrm>
              <a:prstGeom prst="rect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2" name="Rectangle 200">
                <a:extLst>
                  <a:ext uri="{FF2B5EF4-FFF2-40B4-BE49-F238E27FC236}">
                    <a16:creationId xmlns="" xmlns:a16="http://schemas.microsoft.com/office/drawing/2014/main" id="{81745E94-F8D5-434D-9E81-0EBF0B2D67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35801" y="2970214"/>
                <a:ext cx="284163" cy="44450"/>
              </a:xfrm>
              <a:prstGeom prst="rect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3" name="Line 201">
                <a:extLst>
                  <a:ext uri="{FF2B5EF4-FFF2-40B4-BE49-F238E27FC236}">
                    <a16:creationId xmlns="" xmlns:a16="http://schemas.microsoft.com/office/drawing/2014/main" id="{E87AC759-6CC8-4C89-B03B-C5E2F388CE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65963" y="3060701"/>
                <a:ext cx="88900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4" name="Line 202">
                <a:extLst>
                  <a:ext uri="{FF2B5EF4-FFF2-40B4-BE49-F238E27FC236}">
                    <a16:creationId xmlns="" xmlns:a16="http://schemas.microsoft.com/office/drawing/2014/main" id="{726F70D8-2333-484C-8221-E1B6128DF0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50088" y="3090864"/>
                <a:ext cx="104775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5" name="Line 203">
                <a:extLst>
                  <a:ext uri="{FF2B5EF4-FFF2-40B4-BE49-F238E27FC236}">
                    <a16:creationId xmlns="" xmlns:a16="http://schemas.microsoft.com/office/drawing/2014/main" id="{C5E36145-C4EA-475F-B789-1EA17E4DC3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50088" y="3121026"/>
                <a:ext cx="104775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6" name="Line 204">
                <a:extLst>
                  <a:ext uri="{FF2B5EF4-FFF2-40B4-BE49-F238E27FC236}">
                    <a16:creationId xmlns="" xmlns:a16="http://schemas.microsoft.com/office/drawing/2014/main" id="{248CFAE4-A773-41FC-9C55-53E55971F6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50088" y="3151189"/>
                <a:ext cx="104775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7" name="Line 206">
                <a:extLst>
                  <a:ext uri="{FF2B5EF4-FFF2-40B4-BE49-F238E27FC236}">
                    <a16:creationId xmlns="" xmlns:a16="http://schemas.microsoft.com/office/drawing/2014/main" id="{4AEC2EAD-3025-4663-AC35-CBFEB8CC25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00900" y="3060701"/>
                <a:ext cx="104775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8" name="Line 207">
                <a:extLst>
                  <a:ext uri="{FF2B5EF4-FFF2-40B4-BE49-F238E27FC236}">
                    <a16:creationId xmlns="" xmlns:a16="http://schemas.microsoft.com/office/drawing/2014/main" id="{68988DAB-34D5-4F54-870E-EFDE398B46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00900" y="3090863"/>
                <a:ext cx="104775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9" name="Line 208">
                <a:extLst>
                  <a:ext uri="{FF2B5EF4-FFF2-40B4-BE49-F238E27FC236}">
                    <a16:creationId xmlns="" xmlns:a16="http://schemas.microsoft.com/office/drawing/2014/main" id="{678BCD4B-D8B9-452C-9344-8CBBCA770D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00900" y="3121026"/>
                <a:ext cx="104775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0" name="Line 209">
                <a:extLst>
                  <a:ext uri="{FF2B5EF4-FFF2-40B4-BE49-F238E27FC236}">
                    <a16:creationId xmlns="" xmlns:a16="http://schemas.microsoft.com/office/drawing/2014/main" id="{B90B1B9D-E3E0-43F0-BBB8-28103E8910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00900" y="3151188"/>
                <a:ext cx="90488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41" name="Group 240">
              <a:extLst>
                <a:ext uri="{FF2B5EF4-FFF2-40B4-BE49-F238E27FC236}">
                  <a16:creationId xmlns="" xmlns:a16="http://schemas.microsoft.com/office/drawing/2014/main" id="{3D125DFA-86A5-456E-B98F-BD9AE30B4C3D}"/>
                </a:ext>
              </a:extLst>
            </p:cNvPr>
            <p:cNvGrpSpPr/>
            <p:nvPr/>
          </p:nvGrpSpPr>
          <p:grpSpPr>
            <a:xfrm>
              <a:off x="11029223" y="2572821"/>
              <a:ext cx="552950" cy="555497"/>
              <a:chOff x="9169400" y="2895601"/>
              <a:chExt cx="344488" cy="346075"/>
            </a:xfrm>
          </p:grpSpPr>
          <p:sp>
            <p:nvSpPr>
              <p:cNvPr id="242" name="Freeform 210">
                <a:extLst>
                  <a:ext uri="{FF2B5EF4-FFF2-40B4-BE49-F238E27FC236}">
                    <a16:creationId xmlns="" xmlns:a16="http://schemas.microsoft.com/office/drawing/2014/main" id="{A0847A08-ABE8-42FE-A8D6-B21DB48093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9400" y="2895601"/>
                <a:ext cx="344488" cy="346075"/>
              </a:xfrm>
              <a:custGeom>
                <a:avLst/>
                <a:gdLst>
                  <a:gd name="T0" fmla="*/ 151 w 217"/>
                  <a:gd name="T1" fmla="*/ 218 h 218"/>
                  <a:gd name="T2" fmla="*/ 0 w 217"/>
                  <a:gd name="T3" fmla="*/ 218 h 218"/>
                  <a:gd name="T4" fmla="*/ 0 w 217"/>
                  <a:gd name="T5" fmla="*/ 0 h 218"/>
                  <a:gd name="T6" fmla="*/ 217 w 217"/>
                  <a:gd name="T7" fmla="*/ 0 h 218"/>
                  <a:gd name="T8" fmla="*/ 217 w 217"/>
                  <a:gd name="T9" fmla="*/ 151 h 218"/>
                  <a:gd name="T10" fmla="*/ 151 w 217"/>
                  <a:gd name="T11" fmla="*/ 218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7" h="218">
                    <a:moveTo>
                      <a:pt x="151" y="218"/>
                    </a:moveTo>
                    <a:lnTo>
                      <a:pt x="0" y="218"/>
                    </a:lnTo>
                    <a:lnTo>
                      <a:pt x="0" y="0"/>
                    </a:lnTo>
                    <a:lnTo>
                      <a:pt x="217" y="0"/>
                    </a:lnTo>
                    <a:lnTo>
                      <a:pt x="217" y="151"/>
                    </a:lnTo>
                    <a:lnTo>
                      <a:pt x="151" y="218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3" name="Freeform 211">
                <a:extLst>
                  <a:ext uri="{FF2B5EF4-FFF2-40B4-BE49-F238E27FC236}">
                    <a16:creationId xmlns="" xmlns:a16="http://schemas.microsoft.com/office/drawing/2014/main" id="{84C7163C-3328-4810-A552-60D63EF823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09113" y="3135313"/>
                <a:ext cx="104775" cy="106363"/>
              </a:xfrm>
              <a:custGeom>
                <a:avLst/>
                <a:gdLst>
                  <a:gd name="T0" fmla="*/ 0 w 66"/>
                  <a:gd name="T1" fmla="*/ 67 h 67"/>
                  <a:gd name="T2" fmla="*/ 0 w 66"/>
                  <a:gd name="T3" fmla="*/ 0 h 67"/>
                  <a:gd name="T4" fmla="*/ 66 w 66"/>
                  <a:gd name="T5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6" h="67">
                    <a:moveTo>
                      <a:pt x="0" y="67"/>
                    </a:moveTo>
                    <a:lnTo>
                      <a:pt x="0" y="0"/>
                    </a:lnTo>
                    <a:lnTo>
                      <a:pt x="66" y="0"/>
                    </a:ln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57" name="Group 256">
              <a:extLst>
                <a:ext uri="{FF2B5EF4-FFF2-40B4-BE49-F238E27FC236}">
                  <a16:creationId xmlns="" xmlns:a16="http://schemas.microsoft.com/office/drawing/2014/main" id="{5D34762C-4AA7-4AE1-A46F-E748130045DE}"/>
                </a:ext>
              </a:extLst>
            </p:cNvPr>
            <p:cNvGrpSpPr/>
            <p:nvPr/>
          </p:nvGrpSpPr>
          <p:grpSpPr>
            <a:xfrm>
              <a:off x="706655" y="254002"/>
              <a:ext cx="361838" cy="555497"/>
              <a:chOff x="2738438" y="1450976"/>
              <a:chExt cx="225425" cy="346075"/>
            </a:xfrm>
          </p:grpSpPr>
          <p:sp>
            <p:nvSpPr>
              <p:cNvPr id="258" name="Freeform 223">
                <a:extLst>
                  <a:ext uri="{FF2B5EF4-FFF2-40B4-BE49-F238E27FC236}">
                    <a16:creationId xmlns="" xmlns:a16="http://schemas.microsoft.com/office/drawing/2014/main" id="{FC7A4329-1E48-4CDB-8D76-589B0C6955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8438" y="1450976"/>
                <a:ext cx="225425" cy="346075"/>
              </a:xfrm>
              <a:custGeom>
                <a:avLst/>
                <a:gdLst>
                  <a:gd name="T0" fmla="*/ 0 w 60"/>
                  <a:gd name="T1" fmla="*/ 30 h 92"/>
                  <a:gd name="T2" fmla="*/ 0 w 60"/>
                  <a:gd name="T3" fmla="*/ 80 h 92"/>
                  <a:gd name="T4" fmla="*/ 12 w 60"/>
                  <a:gd name="T5" fmla="*/ 92 h 92"/>
                  <a:gd name="T6" fmla="*/ 60 w 60"/>
                  <a:gd name="T7" fmla="*/ 86 h 92"/>
                  <a:gd name="T8" fmla="*/ 60 w 60"/>
                  <a:gd name="T9" fmla="*/ 16 h 92"/>
                  <a:gd name="T10" fmla="*/ 8 w 60"/>
                  <a:gd name="T11" fmla="*/ 22 h 92"/>
                  <a:gd name="T12" fmla="*/ 0 w 60"/>
                  <a:gd name="T13" fmla="*/ 14 h 92"/>
                  <a:gd name="T14" fmla="*/ 52 w 60"/>
                  <a:gd name="T15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92">
                    <a:moveTo>
                      <a:pt x="0" y="30"/>
                    </a:moveTo>
                    <a:cubicBezTo>
                      <a:pt x="0" y="80"/>
                      <a:pt x="0" y="80"/>
                      <a:pt x="0" y="80"/>
                    </a:cubicBezTo>
                    <a:cubicBezTo>
                      <a:pt x="0" y="92"/>
                      <a:pt x="12" y="92"/>
                      <a:pt x="12" y="92"/>
                    </a:cubicBezTo>
                    <a:cubicBezTo>
                      <a:pt x="60" y="86"/>
                      <a:pt x="60" y="86"/>
                      <a:pt x="60" y="86"/>
                    </a:cubicBezTo>
                    <a:cubicBezTo>
                      <a:pt x="60" y="16"/>
                      <a:pt x="60" y="16"/>
                      <a:pt x="60" y="16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4" y="22"/>
                      <a:pt x="0" y="18"/>
                      <a:pt x="0" y="14"/>
                    </a:cubicBezTo>
                    <a:cubicBezTo>
                      <a:pt x="0" y="5"/>
                      <a:pt x="5" y="8"/>
                      <a:pt x="52" y="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9" name="Line 224">
                <a:extLst>
                  <a:ext uri="{FF2B5EF4-FFF2-40B4-BE49-F238E27FC236}">
                    <a16:creationId xmlns="" xmlns:a16="http://schemas.microsoft.com/office/drawing/2014/main" id="{3F5C12A6-B1B5-4B4E-A06E-31FEEF50C7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774950" y="1481138"/>
                <a:ext cx="173038" cy="22225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60" name="Group 259">
              <a:extLst>
                <a:ext uri="{FF2B5EF4-FFF2-40B4-BE49-F238E27FC236}">
                  <a16:creationId xmlns="" xmlns:a16="http://schemas.microsoft.com/office/drawing/2014/main" id="{113E05EA-BBF0-4410-A8A6-A44F0B417C6B}"/>
                </a:ext>
              </a:extLst>
            </p:cNvPr>
            <p:cNvGrpSpPr/>
            <p:nvPr/>
          </p:nvGrpSpPr>
          <p:grpSpPr>
            <a:xfrm>
              <a:off x="2923548" y="276935"/>
              <a:ext cx="532565" cy="507083"/>
              <a:chOff x="4119563" y="1465263"/>
              <a:chExt cx="331788" cy="315913"/>
            </a:xfrm>
          </p:grpSpPr>
          <p:sp>
            <p:nvSpPr>
              <p:cNvPr id="261" name="Freeform 225">
                <a:extLst>
                  <a:ext uri="{FF2B5EF4-FFF2-40B4-BE49-F238E27FC236}">
                    <a16:creationId xmlns="" xmlns:a16="http://schemas.microsoft.com/office/drawing/2014/main" id="{B93F9B0B-D920-4BB4-8CB3-D69D696755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9725" y="1465263"/>
                <a:ext cx="271463" cy="285750"/>
              </a:xfrm>
              <a:custGeom>
                <a:avLst/>
                <a:gdLst>
                  <a:gd name="T0" fmla="*/ 36 w 72"/>
                  <a:gd name="T1" fmla="*/ 76 h 76"/>
                  <a:gd name="T2" fmla="*/ 48 w 72"/>
                  <a:gd name="T3" fmla="*/ 64 h 76"/>
                  <a:gd name="T4" fmla="*/ 72 w 72"/>
                  <a:gd name="T5" fmla="*/ 64 h 76"/>
                  <a:gd name="T6" fmla="*/ 72 w 72"/>
                  <a:gd name="T7" fmla="*/ 0 h 76"/>
                  <a:gd name="T8" fmla="*/ 48 w 72"/>
                  <a:gd name="T9" fmla="*/ 0 h 76"/>
                  <a:gd name="T10" fmla="*/ 36 w 72"/>
                  <a:gd name="T11" fmla="*/ 12 h 76"/>
                  <a:gd name="T12" fmla="*/ 24 w 72"/>
                  <a:gd name="T13" fmla="*/ 0 h 76"/>
                  <a:gd name="T14" fmla="*/ 0 w 72"/>
                  <a:gd name="T15" fmla="*/ 0 h 76"/>
                  <a:gd name="T16" fmla="*/ 0 w 72"/>
                  <a:gd name="T17" fmla="*/ 64 h 76"/>
                  <a:gd name="T18" fmla="*/ 24 w 72"/>
                  <a:gd name="T19" fmla="*/ 64 h 76"/>
                  <a:gd name="T20" fmla="*/ 36 w 72"/>
                  <a:gd name="T21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2" h="76">
                    <a:moveTo>
                      <a:pt x="36" y="76"/>
                    </a:moveTo>
                    <a:cubicBezTo>
                      <a:pt x="36" y="68"/>
                      <a:pt x="40" y="64"/>
                      <a:pt x="48" y="64"/>
                    </a:cubicBezTo>
                    <a:cubicBezTo>
                      <a:pt x="54" y="64"/>
                      <a:pt x="72" y="64"/>
                      <a:pt x="72" y="64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2" y="0"/>
                      <a:pt x="50" y="0"/>
                      <a:pt x="48" y="0"/>
                    </a:cubicBezTo>
                    <a:cubicBezTo>
                      <a:pt x="40" y="0"/>
                      <a:pt x="36" y="4"/>
                      <a:pt x="36" y="12"/>
                    </a:cubicBezTo>
                    <a:cubicBezTo>
                      <a:pt x="36" y="4"/>
                      <a:pt x="32" y="0"/>
                      <a:pt x="24" y="0"/>
                    </a:cubicBezTo>
                    <a:cubicBezTo>
                      <a:pt x="22" y="0"/>
                      <a:pt x="0" y="0"/>
                      <a:pt x="0" y="0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4"/>
                      <a:pt x="18" y="64"/>
                      <a:pt x="24" y="64"/>
                    </a:cubicBezTo>
                    <a:cubicBezTo>
                      <a:pt x="32" y="64"/>
                      <a:pt x="36" y="68"/>
                      <a:pt x="36" y="76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2" name="Freeform 226">
                <a:extLst>
                  <a:ext uri="{FF2B5EF4-FFF2-40B4-BE49-F238E27FC236}">
                    <a16:creationId xmlns="" xmlns:a16="http://schemas.microsoft.com/office/drawing/2014/main" id="{0273D38C-446C-4DFC-941E-6FE08B28D6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9563" y="1495426"/>
                <a:ext cx="331788" cy="285750"/>
              </a:xfrm>
              <a:custGeom>
                <a:avLst/>
                <a:gdLst>
                  <a:gd name="T0" fmla="*/ 80 w 88"/>
                  <a:gd name="T1" fmla="*/ 0 h 76"/>
                  <a:gd name="T2" fmla="*/ 88 w 88"/>
                  <a:gd name="T3" fmla="*/ 0 h 76"/>
                  <a:gd name="T4" fmla="*/ 88 w 88"/>
                  <a:gd name="T5" fmla="*/ 64 h 76"/>
                  <a:gd name="T6" fmla="*/ 64 w 88"/>
                  <a:gd name="T7" fmla="*/ 64 h 76"/>
                  <a:gd name="T8" fmla="*/ 50 w 88"/>
                  <a:gd name="T9" fmla="*/ 76 h 76"/>
                  <a:gd name="T10" fmla="*/ 38 w 88"/>
                  <a:gd name="T11" fmla="*/ 76 h 76"/>
                  <a:gd name="T12" fmla="*/ 24 w 88"/>
                  <a:gd name="T13" fmla="*/ 64 h 76"/>
                  <a:gd name="T14" fmla="*/ 0 w 88"/>
                  <a:gd name="T15" fmla="*/ 64 h 76"/>
                  <a:gd name="T16" fmla="*/ 0 w 88"/>
                  <a:gd name="T17" fmla="*/ 0 h 76"/>
                  <a:gd name="T18" fmla="*/ 8 w 88"/>
                  <a:gd name="T19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8" h="76">
                    <a:moveTo>
                      <a:pt x="80" y="0"/>
                    </a:moveTo>
                    <a:cubicBezTo>
                      <a:pt x="88" y="0"/>
                      <a:pt x="88" y="0"/>
                      <a:pt x="88" y="0"/>
                    </a:cubicBezTo>
                    <a:cubicBezTo>
                      <a:pt x="88" y="64"/>
                      <a:pt x="88" y="64"/>
                      <a:pt x="88" y="64"/>
                    </a:cubicBezTo>
                    <a:cubicBezTo>
                      <a:pt x="88" y="64"/>
                      <a:pt x="70" y="64"/>
                      <a:pt x="64" y="64"/>
                    </a:cubicBezTo>
                    <a:cubicBezTo>
                      <a:pt x="56" y="64"/>
                      <a:pt x="50" y="68"/>
                      <a:pt x="50" y="76"/>
                    </a:cubicBezTo>
                    <a:cubicBezTo>
                      <a:pt x="38" y="76"/>
                      <a:pt x="38" y="76"/>
                      <a:pt x="38" y="76"/>
                    </a:cubicBezTo>
                    <a:cubicBezTo>
                      <a:pt x="38" y="68"/>
                      <a:pt x="32" y="64"/>
                      <a:pt x="24" y="64"/>
                    </a:cubicBezTo>
                    <a:cubicBezTo>
                      <a:pt x="18" y="64"/>
                      <a:pt x="0" y="64"/>
                      <a:pt x="0" y="6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8" y="0"/>
                      <a:pt x="8" y="0"/>
                      <a:pt x="8" y="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3" name="Line 227">
                <a:extLst>
                  <a:ext uri="{FF2B5EF4-FFF2-40B4-BE49-F238E27FC236}">
                    <a16:creationId xmlns="" xmlns:a16="http://schemas.microsoft.com/office/drawing/2014/main" id="{66371F5B-7CAF-4C4E-9ABC-94C13E74D0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86250" y="1511301"/>
                <a:ext cx="0" cy="233363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64" name="Group 263">
              <a:extLst>
                <a:ext uri="{FF2B5EF4-FFF2-40B4-BE49-F238E27FC236}">
                  <a16:creationId xmlns="" xmlns:a16="http://schemas.microsoft.com/office/drawing/2014/main" id="{D9F39473-C666-4313-95F9-D25907D5FB4A}"/>
                </a:ext>
              </a:extLst>
            </p:cNvPr>
            <p:cNvGrpSpPr/>
            <p:nvPr/>
          </p:nvGrpSpPr>
          <p:grpSpPr>
            <a:xfrm>
              <a:off x="4082957" y="276935"/>
              <a:ext cx="530016" cy="484149"/>
              <a:chOff x="4841875" y="1465263"/>
              <a:chExt cx="330200" cy="301625"/>
            </a:xfrm>
          </p:grpSpPr>
          <p:sp>
            <p:nvSpPr>
              <p:cNvPr id="265" name="Freeform 228">
                <a:extLst>
                  <a:ext uri="{FF2B5EF4-FFF2-40B4-BE49-F238E27FC236}">
                    <a16:creationId xmlns="" xmlns:a16="http://schemas.microsoft.com/office/drawing/2014/main" id="{91B47DDF-F9D6-4FEB-8F1B-07A9D031B4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1875" y="1481138"/>
                <a:ext cx="330200" cy="285750"/>
              </a:xfrm>
              <a:custGeom>
                <a:avLst/>
                <a:gdLst>
                  <a:gd name="T0" fmla="*/ 64 w 88"/>
                  <a:gd name="T1" fmla="*/ 0 h 76"/>
                  <a:gd name="T2" fmla="*/ 56 w 88"/>
                  <a:gd name="T3" fmla="*/ 0 h 76"/>
                  <a:gd name="T4" fmla="*/ 44 w 88"/>
                  <a:gd name="T5" fmla="*/ 14 h 76"/>
                  <a:gd name="T6" fmla="*/ 32 w 88"/>
                  <a:gd name="T7" fmla="*/ 0 h 76"/>
                  <a:gd name="T8" fmla="*/ 0 w 88"/>
                  <a:gd name="T9" fmla="*/ 0 h 76"/>
                  <a:gd name="T10" fmla="*/ 0 w 88"/>
                  <a:gd name="T11" fmla="*/ 64 h 76"/>
                  <a:gd name="T12" fmla="*/ 32 w 88"/>
                  <a:gd name="T13" fmla="*/ 64 h 76"/>
                  <a:gd name="T14" fmla="*/ 44 w 88"/>
                  <a:gd name="T15" fmla="*/ 76 h 76"/>
                  <a:gd name="T16" fmla="*/ 56 w 88"/>
                  <a:gd name="T17" fmla="*/ 64 h 76"/>
                  <a:gd name="T18" fmla="*/ 88 w 88"/>
                  <a:gd name="T19" fmla="*/ 64 h 76"/>
                  <a:gd name="T20" fmla="*/ 88 w 88"/>
                  <a:gd name="T21" fmla="*/ 0 h 76"/>
                  <a:gd name="T22" fmla="*/ 80 w 88"/>
                  <a:gd name="T23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8" h="76">
                    <a:moveTo>
                      <a:pt x="64" y="0"/>
                    </a:moveTo>
                    <a:cubicBezTo>
                      <a:pt x="64" y="0"/>
                      <a:pt x="56" y="0"/>
                      <a:pt x="56" y="0"/>
                    </a:cubicBezTo>
                    <a:cubicBezTo>
                      <a:pt x="48" y="0"/>
                      <a:pt x="44" y="6"/>
                      <a:pt x="44" y="14"/>
                    </a:cubicBezTo>
                    <a:cubicBezTo>
                      <a:pt x="44" y="6"/>
                      <a:pt x="40" y="0"/>
                      <a:pt x="32" y="0"/>
                    </a:cubicBezTo>
                    <a:cubicBezTo>
                      <a:pt x="30" y="0"/>
                      <a:pt x="0" y="0"/>
                      <a:pt x="0" y="0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4"/>
                      <a:pt x="26" y="64"/>
                      <a:pt x="32" y="64"/>
                    </a:cubicBezTo>
                    <a:cubicBezTo>
                      <a:pt x="40" y="64"/>
                      <a:pt x="44" y="68"/>
                      <a:pt x="44" y="76"/>
                    </a:cubicBezTo>
                    <a:cubicBezTo>
                      <a:pt x="44" y="68"/>
                      <a:pt x="48" y="64"/>
                      <a:pt x="56" y="64"/>
                    </a:cubicBezTo>
                    <a:cubicBezTo>
                      <a:pt x="62" y="64"/>
                      <a:pt x="88" y="64"/>
                      <a:pt x="88" y="64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80" y="0"/>
                      <a:pt x="80" y="0"/>
                      <a:pt x="80" y="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6" name="Line 229">
                <a:extLst>
                  <a:ext uri="{FF2B5EF4-FFF2-40B4-BE49-F238E27FC236}">
                    <a16:creationId xmlns="" xmlns:a16="http://schemas.microsoft.com/office/drawing/2014/main" id="{EE322222-BDB0-4DE5-AEF4-BB3037A1F1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06975" y="1533526"/>
                <a:ext cx="0" cy="225425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7" name="Freeform 230">
                <a:extLst>
                  <a:ext uri="{FF2B5EF4-FFF2-40B4-BE49-F238E27FC236}">
                    <a16:creationId xmlns="" xmlns:a16="http://schemas.microsoft.com/office/drawing/2014/main" id="{06C8376C-9F33-4294-8CA2-8F5C803E18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1588" y="1465263"/>
                <a:ext cx="60325" cy="128588"/>
              </a:xfrm>
              <a:custGeom>
                <a:avLst/>
                <a:gdLst>
                  <a:gd name="T0" fmla="*/ 38 w 38"/>
                  <a:gd name="T1" fmla="*/ 81 h 81"/>
                  <a:gd name="T2" fmla="*/ 19 w 38"/>
                  <a:gd name="T3" fmla="*/ 62 h 81"/>
                  <a:gd name="T4" fmla="*/ 0 w 38"/>
                  <a:gd name="T5" fmla="*/ 81 h 81"/>
                  <a:gd name="T6" fmla="*/ 0 w 38"/>
                  <a:gd name="T7" fmla="*/ 0 h 81"/>
                  <a:gd name="T8" fmla="*/ 38 w 38"/>
                  <a:gd name="T9" fmla="*/ 0 h 81"/>
                  <a:gd name="T10" fmla="*/ 38 w 38"/>
                  <a:gd name="T11" fmla="*/ 8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81">
                    <a:moveTo>
                      <a:pt x="38" y="81"/>
                    </a:moveTo>
                    <a:lnTo>
                      <a:pt x="19" y="62"/>
                    </a:lnTo>
                    <a:lnTo>
                      <a:pt x="0" y="8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81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68" name="Group 267">
              <a:extLst>
                <a:ext uri="{FF2B5EF4-FFF2-40B4-BE49-F238E27FC236}">
                  <a16:creationId xmlns="" xmlns:a16="http://schemas.microsoft.com/office/drawing/2014/main" id="{B64AD1AF-AF7B-4F22-8EF6-DA78641A9977}"/>
                </a:ext>
              </a:extLst>
            </p:cNvPr>
            <p:cNvGrpSpPr/>
            <p:nvPr/>
          </p:nvGrpSpPr>
          <p:grpSpPr>
            <a:xfrm>
              <a:off x="6396680" y="276935"/>
              <a:ext cx="532565" cy="484149"/>
              <a:chOff x="6283325" y="1465263"/>
              <a:chExt cx="331788" cy="301625"/>
            </a:xfrm>
          </p:grpSpPr>
          <p:sp>
            <p:nvSpPr>
              <p:cNvPr id="269" name="Freeform 231">
                <a:extLst>
                  <a:ext uri="{FF2B5EF4-FFF2-40B4-BE49-F238E27FC236}">
                    <a16:creationId xmlns="" xmlns:a16="http://schemas.microsoft.com/office/drawing/2014/main" id="{E0FD0B00-8963-4829-8462-7726F2A7EA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3325" y="1465263"/>
                <a:ext cx="331788" cy="301625"/>
              </a:xfrm>
              <a:custGeom>
                <a:avLst/>
                <a:gdLst>
                  <a:gd name="T0" fmla="*/ 44 w 88"/>
                  <a:gd name="T1" fmla="*/ 14 h 80"/>
                  <a:gd name="T2" fmla="*/ 88 w 88"/>
                  <a:gd name="T3" fmla="*/ 0 h 80"/>
                  <a:gd name="T4" fmla="*/ 88 w 88"/>
                  <a:gd name="T5" fmla="*/ 66 h 80"/>
                  <a:gd name="T6" fmla="*/ 44 w 88"/>
                  <a:gd name="T7" fmla="*/ 80 h 80"/>
                  <a:gd name="T8" fmla="*/ 0 w 88"/>
                  <a:gd name="T9" fmla="*/ 66 h 80"/>
                  <a:gd name="T10" fmla="*/ 0 w 88"/>
                  <a:gd name="T11" fmla="*/ 0 h 80"/>
                  <a:gd name="T12" fmla="*/ 44 w 88"/>
                  <a:gd name="T13" fmla="*/ 14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80">
                    <a:moveTo>
                      <a:pt x="44" y="14"/>
                    </a:moveTo>
                    <a:cubicBezTo>
                      <a:pt x="44" y="6"/>
                      <a:pt x="65" y="0"/>
                      <a:pt x="88" y="0"/>
                    </a:cubicBezTo>
                    <a:cubicBezTo>
                      <a:pt x="88" y="66"/>
                      <a:pt x="88" y="66"/>
                      <a:pt x="88" y="66"/>
                    </a:cubicBezTo>
                    <a:cubicBezTo>
                      <a:pt x="65" y="66"/>
                      <a:pt x="44" y="72"/>
                      <a:pt x="44" y="80"/>
                    </a:cubicBezTo>
                    <a:cubicBezTo>
                      <a:pt x="44" y="72"/>
                      <a:pt x="23" y="66"/>
                      <a:pt x="0" y="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3" y="0"/>
                      <a:pt x="44" y="6"/>
                      <a:pt x="44" y="14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0" name="Line 232">
                <a:extLst>
                  <a:ext uri="{FF2B5EF4-FFF2-40B4-BE49-F238E27FC236}">
                    <a16:creationId xmlns="" xmlns:a16="http://schemas.microsoft.com/office/drawing/2014/main" id="{24FAF34E-23C0-4A21-B081-8A4D1B1ED1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50013" y="1517651"/>
                <a:ext cx="0" cy="244475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71" name="Group 270">
              <a:extLst>
                <a:ext uri="{FF2B5EF4-FFF2-40B4-BE49-F238E27FC236}">
                  <a16:creationId xmlns="" xmlns:a16="http://schemas.microsoft.com/office/drawing/2014/main" id="{6CC29940-773F-4EDA-8049-9777CB2C2B5D}"/>
                </a:ext>
              </a:extLst>
            </p:cNvPr>
            <p:cNvGrpSpPr/>
            <p:nvPr/>
          </p:nvGrpSpPr>
          <p:grpSpPr>
            <a:xfrm>
              <a:off x="7556091" y="276935"/>
              <a:ext cx="552950" cy="484149"/>
              <a:chOff x="7005638" y="1465263"/>
              <a:chExt cx="344488" cy="301625"/>
            </a:xfrm>
          </p:grpSpPr>
          <p:sp>
            <p:nvSpPr>
              <p:cNvPr id="272" name="Freeform 233">
                <a:extLst>
                  <a:ext uri="{FF2B5EF4-FFF2-40B4-BE49-F238E27FC236}">
                    <a16:creationId xmlns="" xmlns:a16="http://schemas.microsoft.com/office/drawing/2014/main" id="{B1A1EC10-37F5-4C79-9028-CBF905B96C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638" y="1465263"/>
                <a:ext cx="344488" cy="301625"/>
              </a:xfrm>
              <a:custGeom>
                <a:avLst/>
                <a:gdLst>
                  <a:gd name="T0" fmla="*/ 46 w 92"/>
                  <a:gd name="T1" fmla="*/ 14 h 80"/>
                  <a:gd name="T2" fmla="*/ 92 w 92"/>
                  <a:gd name="T3" fmla="*/ 0 h 80"/>
                  <a:gd name="T4" fmla="*/ 92 w 92"/>
                  <a:gd name="T5" fmla="*/ 66 h 80"/>
                  <a:gd name="T6" fmla="*/ 46 w 92"/>
                  <a:gd name="T7" fmla="*/ 80 h 80"/>
                  <a:gd name="T8" fmla="*/ 0 w 92"/>
                  <a:gd name="T9" fmla="*/ 66 h 80"/>
                  <a:gd name="T10" fmla="*/ 0 w 92"/>
                  <a:gd name="T11" fmla="*/ 0 h 80"/>
                  <a:gd name="T12" fmla="*/ 46 w 92"/>
                  <a:gd name="T13" fmla="*/ 14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2" h="80">
                    <a:moveTo>
                      <a:pt x="46" y="14"/>
                    </a:moveTo>
                    <a:cubicBezTo>
                      <a:pt x="46" y="6"/>
                      <a:pt x="67" y="0"/>
                      <a:pt x="92" y="0"/>
                    </a:cubicBezTo>
                    <a:cubicBezTo>
                      <a:pt x="92" y="66"/>
                      <a:pt x="92" y="66"/>
                      <a:pt x="92" y="66"/>
                    </a:cubicBezTo>
                    <a:cubicBezTo>
                      <a:pt x="67" y="66"/>
                      <a:pt x="46" y="72"/>
                      <a:pt x="46" y="80"/>
                    </a:cubicBezTo>
                    <a:cubicBezTo>
                      <a:pt x="46" y="72"/>
                      <a:pt x="25" y="66"/>
                      <a:pt x="0" y="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5" y="0"/>
                      <a:pt x="46" y="6"/>
                      <a:pt x="46" y="14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3" name="Line 234">
                <a:extLst>
                  <a:ext uri="{FF2B5EF4-FFF2-40B4-BE49-F238E27FC236}">
                    <a16:creationId xmlns="" xmlns:a16="http://schemas.microsoft.com/office/drawing/2014/main" id="{C36BE9E1-C085-4F6E-B6E6-5CB1A52220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78675" y="1517651"/>
                <a:ext cx="0" cy="244475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4" name="Freeform 235">
                <a:extLst>
                  <a:ext uri="{FF2B5EF4-FFF2-40B4-BE49-F238E27FC236}">
                    <a16:creationId xmlns="" xmlns:a16="http://schemas.microsoft.com/office/drawing/2014/main" id="{C254AD32-BCE5-4A56-9482-3654E54D1E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2150" y="1533526"/>
                <a:ext cx="98425" cy="19050"/>
              </a:xfrm>
              <a:custGeom>
                <a:avLst/>
                <a:gdLst>
                  <a:gd name="T0" fmla="*/ 26 w 26"/>
                  <a:gd name="T1" fmla="*/ 5 h 5"/>
                  <a:gd name="T2" fmla="*/ 0 w 26"/>
                  <a:gd name="T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6" h="5">
                    <a:moveTo>
                      <a:pt x="26" y="5"/>
                    </a:moveTo>
                    <a:cubicBezTo>
                      <a:pt x="20" y="2"/>
                      <a:pt x="10" y="1"/>
                      <a:pt x="0" y="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5" name="Freeform 236">
                <a:extLst>
                  <a:ext uri="{FF2B5EF4-FFF2-40B4-BE49-F238E27FC236}">
                    <a16:creationId xmlns="" xmlns:a16="http://schemas.microsoft.com/office/drawing/2014/main" id="{028A8576-2D46-4BF6-8D6C-3D1C65C698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2150" y="1577976"/>
                <a:ext cx="98425" cy="19050"/>
              </a:xfrm>
              <a:custGeom>
                <a:avLst/>
                <a:gdLst>
                  <a:gd name="T0" fmla="*/ 26 w 26"/>
                  <a:gd name="T1" fmla="*/ 5 h 5"/>
                  <a:gd name="T2" fmla="*/ 0 w 26"/>
                  <a:gd name="T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6" h="5">
                    <a:moveTo>
                      <a:pt x="26" y="5"/>
                    </a:moveTo>
                    <a:cubicBezTo>
                      <a:pt x="20" y="2"/>
                      <a:pt x="10" y="1"/>
                      <a:pt x="0" y="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6" name="Freeform 237">
                <a:extLst>
                  <a:ext uri="{FF2B5EF4-FFF2-40B4-BE49-F238E27FC236}">
                    <a16:creationId xmlns="" xmlns:a16="http://schemas.microsoft.com/office/drawing/2014/main" id="{13C6DF26-1083-4693-A064-D1BD5FAB5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2150" y="1624013"/>
                <a:ext cx="98425" cy="19050"/>
              </a:xfrm>
              <a:custGeom>
                <a:avLst/>
                <a:gdLst>
                  <a:gd name="T0" fmla="*/ 26 w 26"/>
                  <a:gd name="T1" fmla="*/ 5 h 5"/>
                  <a:gd name="T2" fmla="*/ 0 w 26"/>
                  <a:gd name="T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6" h="5">
                    <a:moveTo>
                      <a:pt x="26" y="5"/>
                    </a:moveTo>
                    <a:cubicBezTo>
                      <a:pt x="20" y="2"/>
                      <a:pt x="10" y="1"/>
                      <a:pt x="0" y="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7" name="Freeform 238">
                <a:extLst>
                  <a:ext uri="{FF2B5EF4-FFF2-40B4-BE49-F238E27FC236}">
                    <a16:creationId xmlns="" xmlns:a16="http://schemas.microsoft.com/office/drawing/2014/main" id="{FB5080E8-2F40-4239-AD7F-C18359A1CB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2150" y="1668463"/>
                <a:ext cx="98425" cy="19050"/>
              </a:xfrm>
              <a:custGeom>
                <a:avLst/>
                <a:gdLst>
                  <a:gd name="T0" fmla="*/ 26 w 26"/>
                  <a:gd name="T1" fmla="*/ 5 h 5"/>
                  <a:gd name="T2" fmla="*/ 0 w 26"/>
                  <a:gd name="T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6" h="5">
                    <a:moveTo>
                      <a:pt x="26" y="5"/>
                    </a:moveTo>
                    <a:cubicBezTo>
                      <a:pt x="20" y="2"/>
                      <a:pt x="10" y="1"/>
                      <a:pt x="0" y="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8" name="Freeform 239">
                <a:extLst>
                  <a:ext uri="{FF2B5EF4-FFF2-40B4-BE49-F238E27FC236}">
                    <a16:creationId xmlns="" xmlns:a16="http://schemas.microsoft.com/office/drawing/2014/main" id="{2994FF5B-E9FB-48F4-9AFE-D896A921EA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5188" y="1533526"/>
                <a:ext cx="98425" cy="19050"/>
              </a:xfrm>
              <a:custGeom>
                <a:avLst/>
                <a:gdLst>
                  <a:gd name="T0" fmla="*/ 0 w 26"/>
                  <a:gd name="T1" fmla="*/ 5 h 5"/>
                  <a:gd name="T2" fmla="*/ 26 w 26"/>
                  <a:gd name="T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6" h="5">
                    <a:moveTo>
                      <a:pt x="0" y="5"/>
                    </a:moveTo>
                    <a:cubicBezTo>
                      <a:pt x="6" y="2"/>
                      <a:pt x="16" y="1"/>
                      <a:pt x="26" y="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9" name="Freeform 240">
                <a:extLst>
                  <a:ext uri="{FF2B5EF4-FFF2-40B4-BE49-F238E27FC236}">
                    <a16:creationId xmlns="" xmlns:a16="http://schemas.microsoft.com/office/drawing/2014/main" id="{F94899B9-4580-42B3-9528-431CC59B96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5188" y="1577976"/>
                <a:ext cx="98425" cy="19050"/>
              </a:xfrm>
              <a:custGeom>
                <a:avLst/>
                <a:gdLst>
                  <a:gd name="T0" fmla="*/ 0 w 26"/>
                  <a:gd name="T1" fmla="*/ 5 h 5"/>
                  <a:gd name="T2" fmla="*/ 26 w 26"/>
                  <a:gd name="T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6" h="5">
                    <a:moveTo>
                      <a:pt x="0" y="5"/>
                    </a:moveTo>
                    <a:cubicBezTo>
                      <a:pt x="6" y="2"/>
                      <a:pt x="16" y="1"/>
                      <a:pt x="26" y="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0" name="Freeform 241">
                <a:extLst>
                  <a:ext uri="{FF2B5EF4-FFF2-40B4-BE49-F238E27FC236}">
                    <a16:creationId xmlns="" xmlns:a16="http://schemas.microsoft.com/office/drawing/2014/main" id="{9483026F-8518-4929-891C-8ADD1578BA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5188" y="1624013"/>
                <a:ext cx="98425" cy="19050"/>
              </a:xfrm>
              <a:custGeom>
                <a:avLst/>
                <a:gdLst>
                  <a:gd name="T0" fmla="*/ 0 w 26"/>
                  <a:gd name="T1" fmla="*/ 5 h 5"/>
                  <a:gd name="T2" fmla="*/ 26 w 26"/>
                  <a:gd name="T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6" h="5">
                    <a:moveTo>
                      <a:pt x="0" y="5"/>
                    </a:moveTo>
                    <a:cubicBezTo>
                      <a:pt x="6" y="2"/>
                      <a:pt x="16" y="1"/>
                      <a:pt x="26" y="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1" name="Freeform 242">
                <a:extLst>
                  <a:ext uri="{FF2B5EF4-FFF2-40B4-BE49-F238E27FC236}">
                    <a16:creationId xmlns="" xmlns:a16="http://schemas.microsoft.com/office/drawing/2014/main" id="{C2E0A130-94CE-494E-A75D-F4C0516F6E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5188" y="1668463"/>
                <a:ext cx="98425" cy="19050"/>
              </a:xfrm>
              <a:custGeom>
                <a:avLst/>
                <a:gdLst>
                  <a:gd name="T0" fmla="*/ 0 w 26"/>
                  <a:gd name="T1" fmla="*/ 5 h 5"/>
                  <a:gd name="T2" fmla="*/ 26 w 26"/>
                  <a:gd name="T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6" h="5">
                    <a:moveTo>
                      <a:pt x="0" y="5"/>
                    </a:moveTo>
                    <a:cubicBezTo>
                      <a:pt x="6" y="2"/>
                      <a:pt x="16" y="1"/>
                      <a:pt x="26" y="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82" name="Group 281">
              <a:extLst>
                <a:ext uri="{FF2B5EF4-FFF2-40B4-BE49-F238E27FC236}">
                  <a16:creationId xmlns="" xmlns:a16="http://schemas.microsoft.com/office/drawing/2014/main" id="{B74AC154-A1A0-40FE-9940-AB099D6CD170}"/>
                </a:ext>
              </a:extLst>
            </p:cNvPr>
            <p:cNvGrpSpPr/>
            <p:nvPr/>
          </p:nvGrpSpPr>
          <p:grpSpPr>
            <a:xfrm>
              <a:off x="5239819" y="276935"/>
              <a:ext cx="530016" cy="484149"/>
              <a:chOff x="5562600" y="1465263"/>
              <a:chExt cx="330200" cy="301625"/>
            </a:xfrm>
          </p:grpSpPr>
          <p:sp>
            <p:nvSpPr>
              <p:cNvPr id="283" name="Freeform 243">
                <a:extLst>
                  <a:ext uri="{FF2B5EF4-FFF2-40B4-BE49-F238E27FC236}">
                    <a16:creationId xmlns="" xmlns:a16="http://schemas.microsoft.com/office/drawing/2014/main" id="{8802476C-BF00-49B6-8268-7CDF2B3CF7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2600" y="1465263"/>
                <a:ext cx="330200" cy="301625"/>
              </a:xfrm>
              <a:custGeom>
                <a:avLst/>
                <a:gdLst>
                  <a:gd name="T0" fmla="*/ 44 w 88"/>
                  <a:gd name="T1" fmla="*/ 14 h 80"/>
                  <a:gd name="T2" fmla="*/ 88 w 88"/>
                  <a:gd name="T3" fmla="*/ 0 h 80"/>
                  <a:gd name="T4" fmla="*/ 88 w 88"/>
                  <a:gd name="T5" fmla="*/ 66 h 80"/>
                  <a:gd name="T6" fmla="*/ 44 w 88"/>
                  <a:gd name="T7" fmla="*/ 80 h 80"/>
                  <a:gd name="T8" fmla="*/ 0 w 88"/>
                  <a:gd name="T9" fmla="*/ 66 h 80"/>
                  <a:gd name="T10" fmla="*/ 0 w 88"/>
                  <a:gd name="T11" fmla="*/ 0 h 80"/>
                  <a:gd name="T12" fmla="*/ 44 w 88"/>
                  <a:gd name="T13" fmla="*/ 14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80">
                    <a:moveTo>
                      <a:pt x="44" y="14"/>
                    </a:moveTo>
                    <a:cubicBezTo>
                      <a:pt x="44" y="6"/>
                      <a:pt x="65" y="0"/>
                      <a:pt x="88" y="0"/>
                    </a:cubicBezTo>
                    <a:cubicBezTo>
                      <a:pt x="88" y="66"/>
                      <a:pt x="88" y="66"/>
                      <a:pt x="88" y="66"/>
                    </a:cubicBezTo>
                    <a:cubicBezTo>
                      <a:pt x="65" y="66"/>
                      <a:pt x="44" y="72"/>
                      <a:pt x="44" y="80"/>
                    </a:cubicBezTo>
                    <a:cubicBezTo>
                      <a:pt x="44" y="72"/>
                      <a:pt x="23" y="66"/>
                      <a:pt x="0" y="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3" y="0"/>
                      <a:pt x="44" y="6"/>
                      <a:pt x="44" y="14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4" name="Line 244">
                <a:extLst>
                  <a:ext uri="{FF2B5EF4-FFF2-40B4-BE49-F238E27FC236}">
                    <a16:creationId xmlns="" xmlns:a16="http://schemas.microsoft.com/office/drawing/2014/main" id="{9FE84322-0BB5-427E-ACA4-5A104AFF0B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27700" y="1517651"/>
                <a:ext cx="0" cy="244475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5" name="Freeform 245">
                <a:extLst>
                  <a:ext uri="{FF2B5EF4-FFF2-40B4-BE49-F238E27FC236}">
                    <a16:creationId xmlns="" xmlns:a16="http://schemas.microsoft.com/office/drawing/2014/main" id="{AA71C823-2C17-4CFC-9F9A-93D1F2FF24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2763" y="1533526"/>
                <a:ext cx="98425" cy="19050"/>
              </a:xfrm>
              <a:custGeom>
                <a:avLst/>
                <a:gdLst>
                  <a:gd name="T0" fmla="*/ 26 w 26"/>
                  <a:gd name="T1" fmla="*/ 5 h 5"/>
                  <a:gd name="T2" fmla="*/ 0 w 26"/>
                  <a:gd name="T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6" h="5">
                    <a:moveTo>
                      <a:pt x="26" y="5"/>
                    </a:moveTo>
                    <a:cubicBezTo>
                      <a:pt x="20" y="2"/>
                      <a:pt x="10" y="1"/>
                      <a:pt x="0" y="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6" name="Freeform 246">
                <a:extLst>
                  <a:ext uri="{FF2B5EF4-FFF2-40B4-BE49-F238E27FC236}">
                    <a16:creationId xmlns="" xmlns:a16="http://schemas.microsoft.com/office/drawing/2014/main" id="{771DD778-05A4-4B66-8FD5-7E8EC71173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2763" y="1577976"/>
                <a:ext cx="98425" cy="19050"/>
              </a:xfrm>
              <a:custGeom>
                <a:avLst/>
                <a:gdLst>
                  <a:gd name="T0" fmla="*/ 26 w 26"/>
                  <a:gd name="T1" fmla="*/ 5 h 5"/>
                  <a:gd name="T2" fmla="*/ 0 w 26"/>
                  <a:gd name="T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6" h="5">
                    <a:moveTo>
                      <a:pt x="26" y="5"/>
                    </a:moveTo>
                    <a:cubicBezTo>
                      <a:pt x="20" y="2"/>
                      <a:pt x="10" y="1"/>
                      <a:pt x="0" y="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7" name="Freeform 247">
                <a:extLst>
                  <a:ext uri="{FF2B5EF4-FFF2-40B4-BE49-F238E27FC236}">
                    <a16:creationId xmlns="" xmlns:a16="http://schemas.microsoft.com/office/drawing/2014/main" id="{326E9A2E-C592-46F8-A29C-D4545304D7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2763" y="1624013"/>
                <a:ext cx="98425" cy="19050"/>
              </a:xfrm>
              <a:custGeom>
                <a:avLst/>
                <a:gdLst>
                  <a:gd name="T0" fmla="*/ 26 w 26"/>
                  <a:gd name="T1" fmla="*/ 5 h 5"/>
                  <a:gd name="T2" fmla="*/ 0 w 26"/>
                  <a:gd name="T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6" h="5">
                    <a:moveTo>
                      <a:pt x="26" y="5"/>
                    </a:moveTo>
                    <a:cubicBezTo>
                      <a:pt x="20" y="2"/>
                      <a:pt x="10" y="1"/>
                      <a:pt x="0" y="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8" name="Freeform 248">
                <a:extLst>
                  <a:ext uri="{FF2B5EF4-FFF2-40B4-BE49-F238E27FC236}">
                    <a16:creationId xmlns="" xmlns:a16="http://schemas.microsoft.com/office/drawing/2014/main" id="{AC7B1115-B449-47C4-9F23-D1E429ECEE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2763" y="1668463"/>
                <a:ext cx="98425" cy="19050"/>
              </a:xfrm>
              <a:custGeom>
                <a:avLst/>
                <a:gdLst>
                  <a:gd name="T0" fmla="*/ 26 w 26"/>
                  <a:gd name="T1" fmla="*/ 5 h 5"/>
                  <a:gd name="T2" fmla="*/ 0 w 26"/>
                  <a:gd name="T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6" h="5">
                    <a:moveTo>
                      <a:pt x="26" y="5"/>
                    </a:moveTo>
                    <a:cubicBezTo>
                      <a:pt x="20" y="2"/>
                      <a:pt x="10" y="1"/>
                      <a:pt x="0" y="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9" name="Freeform 249">
                <a:extLst>
                  <a:ext uri="{FF2B5EF4-FFF2-40B4-BE49-F238E27FC236}">
                    <a16:creationId xmlns="" xmlns:a16="http://schemas.microsoft.com/office/drawing/2014/main" id="{F465FBB2-0C15-4794-97E7-AA4C088F01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5800" y="1624013"/>
                <a:ext cx="96838" cy="19050"/>
              </a:xfrm>
              <a:custGeom>
                <a:avLst/>
                <a:gdLst>
                  <a:gd name="T0" fmla="*/ 0 w 26"/>
                  <a:gd name="T1" fmla="*/ 5 h 5"/>
                  <a:gd name="T2" fmla="*/ 26 w 26"/>
                  <a:gd name="T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6" h="5">
                    <a:moveTo>
                      <a:pt x="0" y="5"/>
                    </a:moveTo>
                    <a:cubicBezTo>
                      <a:pt x="6" y="2"/>
                      <a:pt x="16" y="1"/>
                      <a:pt x="26" y="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0" name="Freeform 250">
                <a:extLst>
                  <a:ext uri="{FF2B5EF4-FFF2-40B4-BE49-F238E27FC236}">
                    <a16:creationId xmlns="" xmlns:a16="http://schemas.microsoft.com/office/drawing/2014/main" id="{FE99C181-B45E-420A-8329-FBE92F9B66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5800" y="1668463"/>
                <a:ext cx="96838" cy="19050"/>
              </a:xfrm>
              <a:custGeom>
                <a:avLst/>
                <a:gdLst>
                  <a:gd name="T0" fmla="*/ 0 w 26"/>
                  <a:gd name="T1" fmla="*/ 5 h 5"/>
                  <a:gd name="T2" fmla="*/ 26 w 26"/>
                  <a:gd name="T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6" h="5">
                    <a:moveTo>
                      <a:pt x="0" y="5"/>
                    </a:moveTo>
                    <a:cubicBezTo>
                      <a:pt x="6" y="2"/>
                      <a:pt x="16" y="1"/>
                      <a:pt x="26" y="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1" name="Freeform 251">
                <a:extLst>
                  <a:ext uri="{FF2B5EF4-FFF2-40B4-BE49-F238E27FC236}">
                    <a16:creationId xmlns="" xmlns:a16="http://schemas.microsoft.com/office/drawing/2014/main" id="{C5DC64AD-44DC-4F40-BE73-B26893B5FF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3900" y="1465263"/>
                <a:ext cx="58738" cy="128588"/>
              </a:xfrm>
              <a:custGeom>
                <a:avLst/>
                <a:gdLst>
                  <a:gd name="T0" fmla="*/ 37 w 37"/>
                  <a:gd name="T1" fmla="*/ 0 h 81"/>
                  <a:gd name="T2" fmla="*/ 37 w 37"/>
                  <a:gd name="T3" fmla="*/ 81 h 81"/>
                  <a:gd name="T4" fmla="*/ 18 w 37"/>
                  <a:gd name="T5" fmla="*/ 62 h 81"/>
                  <a:gd name="T6" fmla="*/ 0 w 37"/>
                  <a:gd name="T7" fmla="*/ 81 h 81"/>
                  <a:gd name="T8" fmla="*/ 0 w 37"/>
                  <a:gd name="T9" fmla="*/ 5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81">
                    <a:moveTo>
                      <a:pt x="37" y="0"/>
                    </a:moveTo>
                    <a:lnTo>
                      <a:pt x="37" y="81"/>
                    </a:lnTo>
                    <a:lnTo>
                      <a:pt x="18" y="62"/>
                    </a:lnTo>
                    <a:lnTo>
                      <a:pt x="0" y="81"/>
                    </a:lnTo>
                    <a:lnTo>
                      <a:pt x="0" y="5"/>
                    </a:lnTo>
                  </a:path>
                </a:pathLst>
              </a:custGeom>
              <a:noFill/>
              <a:ln w="14288" cap="flat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92" name="Group 291">
              <a:extLst>
                <a:ext uri="{FF2B5EF4-FFF2-40B4-BE49-F238E27FC236}">
                  <a16:creationId xmlns="" xmlns:a16="http://schemas.microsoft.com/office/drawing/2014/main" id="{57864908-3761-4C23-898D-0B57B33341B8}"/>
                </a:ext>
              </a:extLst>
            </p:cNvPr>
            <p:cNvGrpSpPr/>
            <p:nvPr/>
          </p:nvGrpSpPr>
          <p:grpSpPr>
            <a:xfrm>
              <a:off x="8761367" y="276935"/>
              <a:ext cx="458669" cy="507083"/>
              <a:chOff x="7756525" y="1465263"/>
              <a:chExt cx="285751" cy="315913"/>
            </a:xfrm>
          </p:grpSpPr>
          <p:sp>
            <p:nvSpPr>
              <p:cNvPr id="293" name="Rectangle 252">
                <a:extLst>
                  <a:ext uri="{FF2B5EF4-FFF2-40B4-BE49-F238E27FC236}">
                    <a16:creationId xmlns="" xmlns:a16="http://schemas.microsoft.com/office/drawing/2014/main" id="{00730ADA-976E-4805-9780-86A1FB2FFA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70813" y="1465263"/>
                <a:ext cx="225425" cy="315913"/>
              </a:xfrm>
              <a:prstGeom prst="rect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4" name="Rectangle 253">
                <a:extLst>
                  <a:ext uri="{FF2B5EF4-FFF2-40B4-BE49-F238E27FC236}">
                    <a16:creationId xmlns="" xmlns:a16="http://schemas.microsoft.com/office/drawing/2014/main" id="{19B9F0E1-B56B-49DA-9EB6-23F4A275A1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47013" y="1525588"/>
                <a:ext cx="90488" cy="60325"/>
              </a:xfrm>
              <a:prstGeom prst="rect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5" name="Line 254">
                <a:extLst>
                  <a:ext uri="{FF2B5EF4-FFF2-40B4-BE49-F238E27FC236}">
                    <a16:creationId xmlns="" xmlns:a16="http://schemas.microsoft.com/office/drawing/2014/main" id="{7A19ED51-A61A-4AFB-BFAB-5CC92537A8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56525" y="1511301"/>
                <a:ext cx="30163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6" name="Line 255">
                <a:extLst>
                  <a:ext uri="{FF2B5EF4-FFF2-40B4-BE49-F238E27FC236}">
                    <a16:creationId xmlns="" xmlns:a16="http://schemas.microsoft.com/office/drawing/2014/main" id="{577C2161-28D3-46E6-A462-13C23A2659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56525" y="1555751"/>
                <a:ext cx="30163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7" name="Line 256">
                <a:extLst>
                  <a:ext uri="{FF2B5EF4-FFF2-40B4-BE49-F238E27FC236}">
                    <a16:creationId xmlns="" xmlns:a16="http://schemas.microsoft.com/office/drawing/2014/main" id="{815A0F1F-FC1C-4E19-BEA3-1968643D58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56525" y="1601788"/>
                <a:ext cx="30163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8" name="Line 257">
                <a:extLst>
                  <a:ext uri="{FF2B5EF4-FFF2-40B4-BE49-F238E27FC236}">
                    <a16:creationId xmlns="" xmlns:a16="http://schemas.microsoft.com/office/drawing/2014/main" id="{45B2BAC9-517C-498D-91B0-334D284EA5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56525" y="1646238"/>
                <a:ext cx="30163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9" name="Line 258">
                <a:extLst>
                  <a:ext uri="{FF2B5EF4-FFF2-40B4-BE49-F238E27FC236}">
                    <a16:creationId xmlns="" xmlns:a16="http://schemas.microsoft.com/office/drawing/2014/main" id="{10D869CD-759F-47E9-930B-A6156C0C7F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56525" y="1690688"/>
                <a:ext cx="30163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0" name="Line 259">
                <a:extLst>
                  <a:ext uri="{FF2B5EF4-FFF2-40B4-BE49-F238E27FC236}">
                    <a16:creationId xmlns="" xmlns:a16="http://schemas.microsoft.com/office/drawing/2014/main" id="{5C1E7609-EDF9-4F3C-B87D-68E0732876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56525" y="1736726"/>
                <a:ext cx="30163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1" name="Rectangle 260">
                <a:extLst>
                  <a:ext uri="{FF2B5EF4-FFF2-40B4-BE49-F238E27FC236}">
                    <a16:creationId xmlns="" xmlns:a16="http://schemas.microsoft.com/office/drawing/2014/main" id="{0B95A040-1094-4ACE-910D-1D4ED2A242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96238" y="1495426"/>
                <a:ext cx="46038" cy="60325"/>
              </a:xfrm>
              <a:prstGeom prst="rect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2" name="Rectangle 261">
                <a:extLst>
                  <a:ext uri="{FF2B5EF4-FFF2-40B4-BE49-F238E27FC236}">
                    <a16:creationId xmlns="" xmlns:a16="http://schemas.microsoft.com/office/drawing/2014/main" id="{05745C71-DF0D-4108-A51B-45755D5422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96238" y="1555751"/>
                <a:ext cx="46038" cy="60325"/>
              </a:xfrm>
              <a:prstGeom prst="rect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3" name="Rectangle 262">
                <a:extLst>
                  <a:ext uri="{FF2B5EF4-FFF2-40B4-BE49-F238E27FC236}">
                    <a16:creationId xmlns="" xmlns:a16="http://schemas.microsoft.com/office/drawing/2014/main" id="{23D14D0A-9654-4EF7-90C6-DB9C5834DB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96238" y="1616076"/>
                <a:ext cx="46038" cy="60325"/>
              </a:xfrm>
              <a:prstGeom prst="rect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4" name="Rectangle 263">
                <a:extLst>
                  <a:ext uri="{FF2B5EF4-FFF2-40B4-BE49-F238E27FC236}">
                    <a16:creationId xmlns="" xmlns:a16="http://schemas.microsoft.com/office/drawing/2014/main" id="{D9F29C31-86F3-4453-81CA-405EC5A319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96238" y="1676401"/>
                <a:ext cx="46038" cy="60325"/>
              </a:xfrm>
              <a:prstGeom prst="rect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05" name="Group 304">
              <a:extLst>
                <a:ext uri="{FF2B5EF4-FFF2-40B4-BE49-F238E27FC236}">
                  <a16:creationId xmlns="" xmlns:a16="http://schemas.microsoft.com/office/drawing/2014/main" id="{26E5CD13-0C76-4C13-9F50-DEEE1030D34B}"/>
                </a:ext>
              </a:extLst>
            </p:cNvPr>
            <p:cNvGrpSpPr/>
            <p:nvPr/>
          </p:nvGrpSpPr>
          <p:grpSpPr>
            <a:xfrm>
              <a:off x="9869814" y="2595754"/>
              <a:ext cx="555497" cy="484149"/>
              <a:chOff x="8447088" y="2909888"/>
              <a:chExt cx="346075" cy="301625"/>
            </a:xfrm>
          </p:grpSpPr>
          <p:sp>
            <p:nvSpPr>
              <p:cNvPr id="306" name="Freeform 264">
                <a:extLst>
                  <a:ext uri="{FF2B5EF4-FFF2-40B4-BE49-F238E27FC236}">
                    <a16:creationId xmlns="" xmlns:a16="http://schemas.microsoft.com/office/drawing/2014/main" id="{42DA7918-74E4-49DE-BB34-37AE53D93B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47088" y="2970213"/>
                <a:ext cx="346075" cy="241300"/>
              </a:xfrm>
              <a:custGeom>
                <a:avLst/>
                <a:gdLst>
                  <a:gd name="T0" fmla="*/ 92 w 92"/>
                  <a:gd name="T1" fmla="*/ 60 h 64"/>
                  <a:gd name="T2" fmla="*/ 88 w 92"/>
                  <a:gd name="T3" fmla="*/ 64 h 64"/>
                  <a:gd name="T4" fmla="*/ 4 w 92"/>
                  <a:gd name="T5" fmla="*/ 64 h 64"/>
                  <a:gd name="T6" fmla="*/ 0 w 92"/>
                  <a:gd name="T7" fmla="*/ 60 h 64"/>
                  <a:gd name="T8" fmla="*/ 0 w 92"/>
                  <a:gd name="T9" fmla="*/ 4 h 64"/>
                  <a:gd name="T10" fmla="*/ 4 w 92"/>
                  <a:gd name="T11" fmla="*/ 0 h 64"/>
                  <a:gd name="T12" fmla="*/ 88 w 92"/>
                  <a:gd name="T13" fmla="*/ 0 h 64"/>
                  <a:gd name="T14" fmla="*/ 92 w 92"/>
                  <a:gd name="T15" fmla="*/ 4 h 64"/>
                  <a:gd name="T16" fmla="*/ 92 w 92"/>
                  <a:gd name="T17" fmla="*/ 6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2" h="64">
                    <a:moveTo>
                      <a:pt x="92" y="60"/>
                    </a:moveTo>
                    <a:cubicBezTo>
                      <a:pt x="92" y="62"/>
                      <a:pt x="90" y="64"/>
                      <a:pt x="88" y="64"/>
                    </a:cubicBezTo>
                    <a:cubicBezTo>
                      <a:pt x="4" y="64"/>
                      <a:pt x="4" y="64"/>
                      <a:pt x="4" y="64"/>
                    </a:cubicBezTo>
                    <a:cubicBezTo>
                      <a:pt x="2" y="64"/>
                      <a:pt x="0" y="62"/>
                      <a:pt x="0" y="6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0" y="0"/>
                      <a:pt x="92" y="2"/>
                      <a:pt x="92" y="4"/>
                    </a:cubicBezTo>
                    <a:lnTo>
                      <a:pt x="92" y="60"/>
                    </a:lnTo>
                    <a:close/>
                  </a:path>
                </a:pathLst>
              </a:custGeom>
              <a:noFill/>
              <a:ln w="14288" cap="flat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7" name="Freeform 265">
                <a:extLst>
                  <a:ext uri="{FF2B5EF4-FFF2-40B4-BE49-F238E27FC236}">
                    <a16:creationId xmlns="" xmlns:a16="http://schemas.microsoft.com/office/drawing/2014/main" id="{EA8EEA5A-A550-4978-9C9C-7736C9144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67738" y="2909888"/>
                <a:ext cx="104775" cy="60325"/>
              </a:xfrm>
              <a:custGeom>
                <a:avLst/>
                <a:gdLst>
                  <a:gd name="T0" fmla="*/ 0 w 28"/>
                  <a:gd name="T1" fmla="*/ 16 h 16"/>
                  <a:gd name="T2" fmla="*/ 0 w 28"/>
                  <a:gd name="T3" fmla="*/ 2 h 16"/>
                  <a:gd name="T4" fmla="*/ 2 w 28"/>
                  <a:gd name="T5" fmla="*/ 0 h 16"/>
                  <a:gd name="T6" fmla="*/ 26 w 28"/>
                  <a:gd name="T7" fmla="*/ 0 h 16"/>
                  <a:gd name="T8" fmla="*/ 28 w 28"/>
                  <a:gd name="T9" fmla="*/ 2 h 16"/>
                  <a:gd name="T10" fmla="*/ 28 w 28"/>
                  <a:gd name="T1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16">
                    <a:moveTo>
                      <a:pt x="0" y="16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7" y="0"/>
                      <a:pt x="28" y="1"/>
                      <a:pt x="28" y="2"/>
                    </a:cubicBezTo>
                    <a:cubicBezTo>
                      <a:pt x="28" y="16"/>
                      <a:pt x="28" y="16"/>
                      <a:pt x="28" y="16"/>
                    </a:cubicBezTo>
                  </a:path>
                </a:pathLst>
              </a:custGeom>
              <a:noFill/>
              <a:ln w="14288" cap="flat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8" name="Line 266">
                <a:extLst>
                  <a:ext uri="{FF2B5EF4-FFF2-40B4-BE49-F238E27FC236}">
                    <a16:creationId xmlns="" xmlns:a16="http://schemas.microsoft.com/office/drawing/2014/main" id="{B70EA184-ADE6-4B8C-A034-BBFB3FF1FA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67738" y="2940051"/>
                <a:ext cx="104775" cy="0"/>
              </a:xfrm>
              <a:prstGeom prst="line">
                <a:avLst/>
              </a:prstGeom>
              <a:noFill/>
              <a:ln w="14288" cap="flat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9" name="Line 267">
                <a:extLst>
                  <a:ext uri="{FF2B5EF4-FFF2-40B4-BE49-F238E27FC236}">
                    <a16:creationId xmlns="" xmlns:a16="http://schemas.microsoft.com/office/drawing/2014/main" id="{23C70003-2ADA-418C-AE8D-44E8886E73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93125" y="3030538"/>
                <a:ext cx="255588" cy="0"/>
              </a:xfrm>
              <a:prstGeom prst="line">
                <a:avLst/>
              </a:prstGeom>
              <a:noFill/>
              <a:ln w="14288" cap="sq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0" name="Line 268">
                <a:extLst>
                  <a:ext uri="{FF2B5EF4-FFF2-40B4-BE49-F238E27FC236}">
                    <a16:creationId xmlns="" xmlns:a16="http://schemas.microsoft.com/office/drawing/2014/main" id="{4718EF7C-E101-4E83-A1DF-540FB0A93A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93125" y="3090863"/>
                <a:ext cx="255588" cy="0"/>
              </a:xfrm>
              <a:prstGeom prst="line">
                <a:avLst/>
              </a:prstGeom>
              <a:noFill/>
              <a:ln w="14288" cap="sq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1" name="Line 269">
                <a:extLst>
                  <a:ext uri="{FF2B5EF4-FFF2-40B4-BE49-F238E27FC236}">
                    <a16:creationId xmlns="" xmlns:a16="http://schemas.microsoft.com/office/drawing/2014/main" id="{50A2844B-012F-4F57-92B8-0FEF13A68C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93125" y="3151188"/>
                <a:ext cx="255588" cy="0"/>
              </a:xfrm>
              <a:prstGeom prst="line">
                <a:avLst/>
              </a:prstGeom>
              <a:noFill/>
              <a:ln w="14288" cap="sq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40" name="Group 339">
              <a:extLst>
                <a:ext uri="{FF2B5EF4-FFF2-40B4-BE49-F238E27FC236}">
                  <a16:creationId xmlns="" xmlns:a16="http://schemas.microsoft.com/office/drawing/2014/main" id="{52538B12-CD49-4343-91BD-D49F42B8A81E}"/>
                </a:ext>
              </a:extLst>
            </p:cNvPr>
            <p:cNvGrpSpPr/>
            <p:nvPr/>
          </p:nvGrpSpPr>
          <p:grpSpPr>
            <a:xfrm>
              <a:off x="4131373" y="2572821"/>
              <a:ext cx="458668" cy="555497"/>
              <a:chOff x="4872038" y="2895601"/>
              <a:chExt cx="285750" cy="346075"/>
            </a:xfrm>
          </p:grpSpPr>
          <p:sp>
            <p:nvSpPr>
              <p:cNvPr id="341" name="Freeform 295">
                <a:extLst>
                  <a:ext uri="{FF2B5EF4-FFF2-40B4-BE49-F238E27FC236}">
                    <a16:creationId xmlns="" xmlns:a16="http://schemas.microsoft.com/office/drawing/2014/main" id="{CE8F3947-9BEE-4CCB-8100-02C087BA45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2363" y="3135313"/>
                <a:ext cx="44450" cy="46038"/>
              </a:xfrm>
              <a:custGeom>
                <a:avLst/>
                <a:gdLst>
                  <a:gd name="T0" fmla="*/ 12 w 12"/>
                  <a:gd name="T1" fmla="*/ 6 h 12"/>
                  <a:gd name="T2" fmla="*/ 6 w 12"/>
                  <a:gd name="T3" fmla="*/ 12 h 12"/>
                  <a:gd name="T4" fmla="*/ 0 w 12"/>
                  <a:gd name="T5" fmla="*/ 6 h 12"/>
                  <a:gd name="T6" fmla="*/ 6 w 12"/>
                  <a:gd name="T7" fmla="*/ 0 h 12"/>
                  <a:gd name="T8" fmla="*/ 12 w 12"/>
                  <a:gd name="T9" fmla="*/ 0 h 12"/>
                  <a:gd name="T10" fmla="*/ 12 w 12"/>
                  <a:gd name="T11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12">
                    <a:moveTo>
                      <a:pt x="12" y="6"/>
                    </a:moveTo>
                    <a:cubicBezTo>
                      <a:pt x="12" y="9"/>
                      <a:pt x="9" y="12"/>
                      <a:pt x="6" y="12"/>
                    </a:cubicBezTo>
                    <a:cubicBezTo>
                      <a:pt x="2" y="12"/>
                      <a:pt x="0" y="9"/>
                      <a:pt x="0" y="6"/>
                    </a:cubicBezTo>
                    <a:cubicBezTo>
                      <a:pt x="0" y="3"/>
                      <a:pt x="2" y="0"/>
                      <a:pt x="6" y="0"/>
                    </a:cubicBezTo>
                    <a:cubicBezTo>
                      <a:pt x="7" y="0"/>
                      <a:pt x="11" y="0"/>
                      <a:pt x="12" y="0"/>
                    </a:cubicBezTo>
                    <a:cubicBezTo>
                      <a:pt x="12" y="2"/>
                      <a:pt x="12" y="4"/>
                      <a:pt x="12" y="6"/>
                    </a:cubicBezTo>
                    <a:close/>
                  </a:path>
                </a:pathLst>
              </a:custGeom>
              <a:noFill/>
              <a:ln w="14288" cap="flat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42" name="Freeform 296">
                <a:extLst>
                  <a:ext uri="{FF2B5EF4-FFF2-40B4-BE49-F238E27FC236}">
                    <a16:creationId xmlns="" xmlns:a16="http://schemas.microsoft.com/office/drawing/2014/main" id="{44EF8F5C-3A67-43ED-A4C9-D9B0B6DED0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1263" y="3090863"/>
                <a:ext cx="46038" cy="44450"/>
              </a:xfrm>
              <a:custGeom>
                <a:avLst/>
                <a:gdLst>
                  <a:gd name="T0" fmla="*/ 12 w 12"/>
                  <a:gd name="T1" fmla="*/ 6 h 12"/>
                  <a:gd name="T2" fmla="*/ 6 w 12"/>
                  <a:gd name="T3" fmla="*/ 12 h 12"/>
                  <a:gd name="T4" fmla="*/ 0 w 12"/>
                  <a:gd name="T5" fmla="*/ 6 h 12"/>
                  <a:gd name="T6" fmla="*/ 6 w 12"/>
                  <a:gd name="T7" fmla="*/ 0 h 12"/>
                  <a:gd name="T8" fmla="*/ 12 w 12"/>
                  <a:gd name="T9" fmla="*/ 0 h 12"/>
                  <a:gd name="T10" fmla="*/ 12 w 12"/>
                  <a:gd name="T11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12">
                    <a:moveTo>
                      <a:pt x="12" y="6"/>
                    </a:moveTo>
                    <a:cubicBezTo>
                      <a:pt x="12" y="9"/>
                      <a:pt x="9" y="12"/>
                      <a:pt x="6" y="12"/>
                    </a:cubicBezTo>
                    <a:cubicBezTo>
                      <a:pt x="2" y="12"/>
                      <a:pt x="0" y="9"/>
                      <a:pt x="0" y="6"/>
                    </a:cubicBezTo>
                    <a:cubicBezTo>
                      <a:pt x="0" y="3"/>
                      <a:pt x="2" y="0"/>
                      <a:pt x="6" y="0"/>
                    </a:cubicBezTo>
                    <a:cubicBezTo>
                      <a:pt x="7" y="0"/>
                      <a:pt x="11" y="0"/>
                      <a:pt x="12" y="0"/>
                    </a:cubicBezTo>
                    <a:cubicBezTo>
                      <a:pt x="12" y="2"/>
                      <a:pt x="12" y="4"/>
                      <a:pt x="12" y="6"/>
                    </a:cubicBezTo>
                    <a:close/>
                  </a:path>
                </a:pathLst>
              </a:custGeom>
              <a:noFill/>
              <a:ln w="14288" cap="flat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43" name="Freeform 297">
                <a:extLst>
                  <a:ext uri="{FF2B5EF4-FFF2-40B4-BE49-F238E27FC236}">
                    <a16:creationId xmlns="" xmlns:a16="http://schemas.microsoft.com/office/drawing/2014/main" id="{B3D995EB-FB13-4AC9-8D81-067B287579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6813" y="3000376"/>
                <a:ext cx="90488" cy="142875"/>
              </a:xfrm>
              <a:custGeom>
                <a:avLst/>
                <a:gdLst>
                  <a:gd name="T0" fmla="*/ 0 w 57"/>
                  <a:gd name="T1" fmla="*/ 90 h 90"/>
                  <a:gd name="T2" fmla="*/ 0 w 57"/>
                  <a:gd name="T3" fmla="*/ 26 h 90"/>
                  <a:gd name="T4" fmla="*/ 57 w 57"/>
                  <a:gd name="T5" fmla="*/ 0 h 90"/>
                  <a:gd name="T6" fmla="*/ 57 w 57"/>
                  <a:gd name="T7" fmla="*/ 62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90">
                    <a:moveTo>
                      <a:pt x="0" y="90"/>
                    </a:moveTo>
                    <a:lnTo>
                      <a:pt x="0" y="26"/>
                    </a:lnTo>
                    <a:lnTo>
                      <a:pt x="57" y="0"/>
                    </a:lnTo>
                    <a:lnTo>
                      <a:pt x="57" y="62"/>
                    </a:lnTo>
                  </a:path>
                </a:pathLst>
              </a:custGeom>
              <a:noFill/>
              <a:ln w="14288" cap="flat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44" name="Freeform 298">
                <a:extLst>
                  <a:ext uri="{FF2B5EF4-FFF2-40B4-BE49-F238E27FC236}">
                    <a16:creationId xmlns="" xmlns:a16="http://schemas.microsoft.com/office/drawing/2014/main" id="{767718F0-F2B4-4D40-AD52-E9A9F66425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2038" y="2895601"/>
                <a:ext cx="285750" cy="346075"/>
              </a:xfrm>
              <a:custGeom>
                <a:avLst/>
                <a:gdLst>
                  <a:gd name="T0" fmla="*/ 76 w 76"/>
                  <a:gd name="T1" fmla="*/ 0 h 92"/>
                  <a:gd name="T2" fmla="*/ 8 w 76"/>
                  <a:gd name="T3" fmla="*/ 0 h 92"/>
                  <a:gd name="T4" fmla="*/ 0 w 76"/>
                  <a:gd name="T5" fmla="*/ 8 h 92"/>
                  <a:gd name="T6" fmla="*/ 8 w 76"/>
                  <a:gd name="T7" fmla="*/ 16 h 92"/>
                  <a:gd name="T8" fmla="*/ 76 w 76"/>
                  <a:gd name="T9" fmla="*/ 16 h 92"/>
                  <a:gd name="T10" fmla="*/ 76 w 76"/>
                  <a:gd name="T11" fmla="*/ 92 h 92"/>
                  <a:gd name="T12" fmla="*/ 8 w 76"/>
                  <a:gd name="T13" fmla="*/ 92 h 92"/>
                  <a:gd name="T14" fmla="*/ 0 w 76"/>
                  <a:gd name="T15" fmla="*/ 84 h 92"/>
                  <a:gd name="T16" fmla="*/ 0 w 76"/>
                  <a:gd name="T17" fmla="*/ 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92">
                    <a:moveTo>
                      <a:pt x="76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6" y="92"/>
                      <a:pt x="76" y="92"/>
                      <a:pt x="76" y="92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4" y="92"/>
                      <a:pt x="0" y="88"/>
                      <a:pt x="0" y="84"/>
                    </a:cubicBezTo>
                    <a:cubicBezTo>
                      <a:pt x="0" y="8"/>
                      <a:pt x="0" y="8"/>
                      <a:pt x="0" y="8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45" name="Line 299">
                <a:extLst>
                  <a:ext uri="{FF2B5EF4-FFF2-40B4-BE49-F238E27FC236}">
                    <a16:creationId xmlns="" xmlns:a16="http://schemas.microsoft.com/office/drawing/2014/main" id="{B36E13A1-CDC8-4901-8342-BEEE5A4C1F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02200" y="2925763"/>
                <a:ext cx="239713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46" name="Group 345">
              <a:extLst>
                <a:ext uri="{FF2B5EF4-FFF2-40B4-BE49-F238E27FC236}">
                  <a16:creationId xmlns="" xmlns:a16="http://schemas.microsoft.com/office/drawing/2014/main" id="{2E9A4E7E-1733-4AE6-A0E7-1DBDEE2C08BB}"/>
                </a:ext>
              </a:extLst>
            </p:cNvPr>
            <p:cNvGrpSpPr/>
            <p:nvPr/>
          </p:nvGrpSpPr>
          <p:grpSpPr>
            <a:xfrm>
              <a:off x="658239" y="2572821"/>
              <a:ext cx="507083" cy="555497"/>
              <a:chOff x="2708275" y="2895601"/>
              <a:chExt cx="315913" cy="346075"/>
            </a:xfrm>
          </p:grpSpPr>
          <p:sp>
            <p:nvSpPr>
              <p:cNvPr id="347" name="Freeform 300">
                <a:extLst>
                  <a:ext uri="{FF2B5EF4-FFF2-40B4-BE49-F238E27FC236}">
                    <a16:creationId xmlns="" xmlns:a16="http://schemas.microsoft.com/office/drawing/2014/main" id="{696BE408-1F92-4562-A458-8939389ADA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8275" y="2925763"/>
                <a:ext cx="96838" cy="315913"/>
              </a:xfrm>
              <a:custGeom>
                <a:avLst/>
                <a:gdLst>
                  <a:gd name="T0" fmla="*/ 26 w 26"/>
                  <a:gd name="T1" fmla="*/ 84 h 84"/>
                  <a:gd name="T2" fmla="*/ 8 w 26"/>
                  <a:gd name="T3" fmla="*/ 84 h 84"/>
                  <a:gd name="T4" fmla="*/ 0 w 26"/>
                  <a:gd name="T5" fmla="*/ 76 h 84"/>
                  <a:gd name="T6" fmla="*/ 0 w 26"/>
                  <a:gd name="T7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84">
                    <a:moveTo>
                      <a:pt x="26" y="84"/>
                    </a:move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0"/>
                      <a:pt x="0" y="76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48" name="Freeform 301">
                <a:extLst>
                  <a:ext uri="{FF2B5EF4-FFF2-40B4-BE49-F238E27FC236}">
                    <a16:creationId xmlns="" xmlns:a16="http://schemas.microsoft.com/office/drawing/2014/main" id="{7D495DB8-9BC9-4CD1-9D43-5D9EEDE637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8275" y="2895601"/>
                <a:ext cx="285750" cy="112713"/>
              </a:xfrm>
              <a:custGeom>
                <a:avLst/>
                <a:gdLst>
                  <a:gd name="T0" fmla="*/ 76 w 76"/>
                  <a:gd name="T1" fmla="*/ 0 h 30"/>
                  <a:gd name="T2" fmla="*/ 8 w 76"/>
                  <a:gd name="T3" fmla="*/ 0 h 30"/>
                  <a:gd name="T4" fmla="*/ 0 w 76"/>
                  <a:gd name="T5" fmla="*/ 8 h 30"/>
                  <a:gd name="T6" fmla="*/ 8 w 76"/>
                  <a:gd name="T7" fmla="*/ 16 h 30"/>
                  <a:gd name="T8" fmla="*/ 76 w 76"/>
                  <a:gd name="T9" fmla="*/ 16 h 30"/>
                  <a:gd name="T10" fmla="*/ 76 w 76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" h="30">
                    <a:moveTo>
                      <a:pt x="76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6" y="30"/>
                      <a:pt x="76" y="30"/>
                      <a:pt x="76" y="3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49" name="Line 302">
                <a:extLst>
                  <a:ext uri="{FF2B5EF4-FFF2-40B4-BE49-F238E27FC236}">
                    <a16:creationId xmlns="" xmlns:a16="http://schemas.microsoft.com/office/drawing/2014/main" id="{43BDB71A-F877-478D-8415-6236DE6A65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38438" y="2925763"/>
                <a:ext cx="239713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50" name="Oval 303">
                <a:extLst>
                  <a:ext uri="{FF2B5EF4-FFF2-40B4-BE49-F238E27FC236}">
                    <a16:creationId xmlns="" xmlns:a16="http://schemas.microsoft.com/office/drawing/2014/main" id="{C450B964-6F3C-4B86-B67D-A15282246A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3050" y="3030538"/>
                <a:ext cx="211138" cy="211138"/>
              </a:xfrm>
              <a:prstGeom prst="ellips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51" name="Oval 304">
                <a:extLst>
                  <a:ext uri="{FF2B5EF4-FFF2-40B4-BE49-F238E27FC236}">
                    <a16:creationId xmlns="" xmlns:a16="http://schemas.microsoft.com/office/drawing/2014/main" id="{5768F8E3-4EF9-4471-A591-9065411A4F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663" y="3105151"/>
                <a:ext cx="60325" cy="60325"/>
              </a:xfrm>
              <a:prstGeom prst="ellips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52" name="Oval 305">
                <a:extLst>
                  <a:ext uri="{FF2B5EF4-FFF2-40B4-BE49-F238E27FC236}">
                    <a16:creationId xmlns="" xmlns:a16="http://schemas.microsoft.com/office/drawing/2014/main" id="{70D7BE25-BA96-479F-B96B-E6F7230B83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11475" y="3127376"/>
                <a:ext cx="14288" cy="1587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accent2">
                    <a:lumMod val="7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53" name="Group 352">
              <a:extLst>
                <a:ext uri="{FF2B5EF4-FFF2-40B4-BE49-F238E27FC236}">
                  <a16:creationId xmlns="" xmlns:a16="http://schemas.microsoft.com/office/drawing/2014/main" id="{3AF15B1D-DF79-4178-A562-CEF00D82550D}"/>
                </a:ext>
              </a:extLst>
            </p:cNvPr>
            <p:cNvGrpSpPr/>
            <p:nvPr/>
          </p:nvGrpSpPr>
          <p:grpSpPr>
            <a:xfrm>
              <a:off x="1815101" y="2572821"/>
              <a:ext cx="507083" cy="555497"/>
              <a:chOff x="3429000" y="2895601"/>
              <a:chExt cx="315913" cy="346075"/>
            </a:xfrm>
          </p:grpSpPr>
          <p:sp>
            <p:nvSpPr>
              <p:cNvPr id="354" name="Freeform 306">
                <a:extLst>
                  <a:ext uri="{FF2B5EF4-FFF2-40B4-BE49-F238E27FC236}">
                    <a16:creationId xmlns="" xmlns:a16="http://schemas.microsoft.com/office/drawing/2014/main" id="{FB4C5463-3595-4C13-A64C-19B40F45D4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9000" y="2925763"/>
                <a:ext cx="157163" cy="315913"/>
              </a:xfrm>
              <a:custGeom>
                <a:avLst/>
                <a:gdLst>
                  <a:gd name="T0" fmla="*/ 42 w 42"/>
                  <a:gd name="T1" fmla="*/ 84 h 84"/>
                  <a:gd name="T2" fmla="*/ 8 w 42"/>
                  <a:gd name="T3" fmla="*/ 84 h 84"/>
                  <a:gd name="T4" fmla="*/ 0 w 42"/>
                  <a:gd name="T5" fmla="*/ 76 h 84"/>
                  <a:gd name="T6" fmla="*/ 0 w 42"/>
                  <a:gd name="T7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" h="84">
                    <a:moveTo>
                      <a:pt x="42" y="84"/>
                    </a:move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0"/>
                      <a:pt x="0" y="76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55" name="Freeform 307">
                <a:extLst>
                  <a:ext uri="{FF2B5EF4-FFF2-40B4-BE49-F238E27FC236}">
                    <a16:creationId xmlns="" xmlns:a16="http://schemas.microsoft.com/office/drawing/2014/main" id="{CEC4699E-9008-4471-86D2-A61E6C8115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9000" y="2895601"/>
                <a:ext cx="285750" cy="173038"/>
              </a:xfrm>
              <a:custGeom>
                <a:avLst/>
                <a:gdLst>
                  <a:gd name="T0" fmla="*/ 76 w 76"/>
                  <a:gd name="T1" fmla="*/ 0 h 46"/>
                  <a:gd name="T2" fmla="*/ 8 w 76"/>
                  <a:gd name="T3" fmla="*/ 0 h 46"/>
                  <a:gd name="T4" fmla="*/ 0 w 76"/>
                  <a:gd name="T5" fmla="*/ 8 h 46"/>
                  <a:gd name="T6" fmla="*/ 8 w 76"/>
                  <a:gd name="T7" fmla="*/ 16 h 46"/>
                  <a:gd name="T8" fmla="*/ 76 w 76"/>
                  <a:gd name="T9" fmla="*/ 16 h 46"/>
                  <a:gd name="T10" fmla="*/ 76 w 76"/>
                  <a:gd name="T11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" h="46">
                    <a:moveTo>
                      <a:pt x="76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6" y="46"/>
                      <a:pt x="76" y="46"/>
                      <a:pt x="76" y="46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56" name="Line 308">
                <a:extLst>
                  <a:ext uri="{FF2B5EF4-FFF2-40B4-BE49-F238E27FC236}">
                    <a16:creationId xmlns="" xmlns:a16="http://schemas.microsoft.com/office/drawing/2014/main" id="{A4C771CD-0624-4905-8F1A-E0D9B287FB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59163" y="2925763"/>
                <a:ext cx="239713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57" name="Oval 309">
                <a:extLst>
                  <a:ext uri="{FF2B5EF4-FFF2-40B4-BE49-F238E27FC236}">
                    <a16:creationId xmlns="" xmlns:a16="http://schemas.microsoft.com/office/drawing/2014/main" id="{C48BF547-ED93-4E26-B6E0-4C5246773B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94100" y="3090863"/>
                <a:ext cx="112713" cy="112713"/>
              </a:xfrm>
              <a:prstGeom prst="ellipse">
                <a:avLst/>
              </a:prstGeom>
              <a:noFill/>
              <a:ln w="14288" cap="flat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58" name="Line 310">
                <a:extLst>
                  <a:ext uri="{FF2B5EF4-FFF2-40B4-BE49-F238E27FC236}">
                    <a16:creationId xmlns="" xmlns:a16="http://schemas.microsoft.com/office/drawing/2014/main" id="{B3D577AE-4576-43EE-88ED-6364486359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92525" y="3187701"/>
                <a:ext cx="52388" cy="53975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59" name="Group 358">
              <a:extLst>
                <a:ext uri="{FF2B5EF4-FFF2-40B4-BE49-F238E27FC236}">
                  <a16:creationId xmlns="" xmlns:a16="http://schemas.microsoft.com/office/drawing/2014/main" id="{0434CAAE-F5E7-4CC1-AF88-25B02A8AC6FF}"/>
                </a:ext>
              </a:extLst>
            </p:cNvPr>
            <p:cNvGrpSpPr/>
            <p:nvPr/>
          </p:nvGrpSpPr>
          <p:grpSpPr>
            <a:xfrm>
              <a:off x="2971962" y="2572821"/>
              <a:ext cx="458668" cy="555497"/>
              <a:chOff x="4149725" y="2895601"/>
              <a:chExt cx="285750" cy="346075"/>
            </a:xfrm>
          </p:grpSpPr>
          <p:sp>
            <p:nvSpPr>
              <p:cNvPr id="360" name="Freeform 311">
                <a:extLst>
                  <a:ext uri="{FF2B5EF4-FFF2-40B4-BE49-F238E27FC236}">
                    <a16:creationId xmlns="" xmlns:a16="http://schemas.microsoft.com/office/drawing/2014/main" id="{D931E05F-D832-41B1-B406-7926C16D30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9725" y="2895601"/>
                <a:ext cx="285750" cy="346075"/>
              </a:xfrm>
              <a:custGeom>
                <a:avLst/>
                <a:gdLst>
                  <a:gd name="T0" fmla="*/ 76 w 76"/>
                  <a:gd name="T1" fmla="*/ 0 h 92"/>
                  <a:gd name="T2" fmla="*/ 8 w 76"/>
                  <a:gd name="T3" fmla="*/ 0 h 92"/>
                  <a:gd name="T4" fmla="*/ 0 w 76"/>
                  <a:gd name="T5" fmla="*/ 8 h 92"/>
                  <a:gd name="T6" fmla="*/ 8 w 76"/>
                  <a:gd name="T7" fmla="*/ 16 h 92"/>
                  <a:gd name="T8" fmla="*/ 76 w 76"/>
                  <a:gd name="T9" fmla="*/ 16 h 92"/>
                  <a:gd name="T10" fmla="*/ 76 w 76"/>
                  <a:gd name="T11" fmla="*/ 92 h 92"/>
                  <a:gd name="T12" fmla="*/ 8 w 76"/>
                  <a:gd name="T13" fmla="*/ 92 h 92"/>
                  <a:gd name="T14" fmla="*/ 0 w 76"/>
                  <a:gd name="T15" fmla="*/ 84 h 92"/>
                  <a:gd name="T16" fmla="*/ 0 w 76"/>
                  <a:gd name="T17" fmla="*/ 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92">
                    <a:moveTo>
                      <a:pt x="76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6" y="92"/>
                      <a:pt x="76" y="92"/>
                      <a:pt x="76" y="92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4" y="92"/>
                      <a:pt x="0" y="88"/>
                      <a:pt x="0" y="84"/>
                    </a:cubicBezTo>
                    <a:cubicBezTo>
                      <a:pt x="0" y="8"/>
                      <a:pt x="0" y="8"/>
                      <a:pt x="0" y="8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61" name="Line 312">
                <a:extLst>
                  <a:ext uri="{FF2B5EF4-FFF2-40B4-BE49-F238E27FC236}">
                    <a16:creationId xmlns="" xmlns:a16="http://schemas.microsoft.com/office/drawing/2014/main" id="{8DE36737-031D-4E83-B458-3DA475E342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79888" y="2925763"/>
                <a:ext cx="241300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62" name="Freeform 313">
                <a:extLst>
                  <a:ext uri="{FF2B5EF4-FFF2-40B4-BE49-F238E27FC236}">
                    <a16:creationId xmlns="" xmlns:a16="http://schemas.microsoft.com/office/drawing/2014/main" id="{57DDD7D1-50EC-4B13-8B47-BF21253CF1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6088" y="3060701"/>
                <a:ext cx="82550" cy="74613"/>
              </a:xfrm>
              <a:custGeom>
                <a:avLst/>
                <a:gdLst>
                  <a:gd name="T0" fmla="*/ 0 w 52"/>
                  <a:gd name="T1" fmla="*/ 47 h 47"/>
                  <a:gd name="T2" fmla="*/ 0 w 52"/>
                  <a:gd name="T3" fmla="*/ 0 h 47"/>
                  <a:gd name="T4" fmla="*/ 52 w 52"/>
                  <a:gd name="T5" fmla="*/ 24 h 47"/>
                  <a:gd name="T6" fmla="*/ 0 w 52"/>
                  <a:gd name="T7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47">
                    <a:moveTo>
                      <a:pt x="0" y="47"/>
                    </a:moveTo>
                    <a:lnTo>
                      <a:pt x="0" y="0"/>
                    </a:lnTo>
                    <a:lnTo>
                      <a:pt x="52" y="24"/>
                    </a:lnTo>
                    <a:lnTo>
                      <a:pt x="0" y="47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63" name="Rectangle 314">
                <a:extLst>
                  <a:ext uri="{FF2B5EF4-FFF2-40B4-BE49-F238E27FC236}">
                    <a16:creationId xmlns="" xmlns:a16="http://schemas.microsoft.com/office/drawing/2014/main" id="{7695357B-4C17-40E7-9105-F270E1E74F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5763" y="3000376"/>
                <a:ext cx="195263" cy="195263"/>
              </a:xfrm>
              <a:prstGeom prst="rect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64" name="Line 315">
                <a:extLst>
                  <a:ext uri="{FF2B5EF4-FFF2-40B4-BE49-F238E27FC236}">
                    <a16:creationId xmlns="" xmlns:a16="http://schemas.microsoft.com/office/drawing/2014/main" id="{49D57359-106D-42C1-AF9E-6136951839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95763" y="3030538"/>
                <a:ext cx="195263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65" name="Line 316">
                <a:extLst>
                  <a:ext uri="{FF2B5EF4-FFF2-40B4-BE49-F238E27FC236}">
                    <a16:creationId xmlns="" xmlns:a16="http://schemas.microsoft.com/office/drawing/2014/main" id="{7B510318-E1DA-453A-B88E-8BE55D3B95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95763" y="3165476"/>
                <a:ext cx="195263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91" name="Group 390">
              <a:extLst>
                <a:ext uri="{FF2B5EF4-FFF2-40B4-BE49-F238E27FC236}">
                  <a16:creationId xmlns="" xmlns:a16="http://schemas.microsoft.com/office/drawing/2014/main" id="{3EFD1EF6-052B-4255-B9E3-3F9CBAFE488D}"/>
                </a:ext>
              </a:extLst>
            </p:cNvPr>
            <p:cNvGrpSpPr/>
            <p:nvPr/>
          </p:nvGrpSpPr>
          <p:grpSpPr>
            <a:xfrm>
              <a:off x="11052157" y="1413411"/>
              <a:ext cx="481602" cy="555497"/>
              <a:chOff x="9183688" y="2173288"/>
              <a:chExt cx="300038" cy="346075"/>
            </a:xfrm>
          </p:grpSpPr>
          <p:sp>
            <p:nvSpPr>
              <p:cNvPr id="392" name="Freeform 337">
                <a:extLst>
                  <a:ext uri="{FF2B5EF4-FFF2-40B4-BE49-F238E27FC236}">
                    <a16:creationId xmlns="" xmlns:a16="http://schemas.microsoft.com/office/drawing/2014/main" id="{D5B2BA53-3E61-4B75-8938-20E2762162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99563" y="2173288"/>
                <a:ext cx="284163" cy="346075"/>
              </a:xfrm>
              <a:custGeom>
                <a:avLst/>
                <a:gdLst>
                  <a:gd name="T0" fmla="*/ 76 w 76"/>
                  <a:gd name="T1" fmla="*/ 0 h 92"/>
                  <a:gd name="T2" fmla="*/ 8 w 76"/>
                  <a:gd name="T3" fmla="*/ 0 h 92"/>
                  <a:gd name="T4" fmla="*/ 0 w 76"/>
                  <a:gd name="T5" fmla="*/ 8 h 92"/>
                  <a:gd name="T6" fmla="*/ 8 w 76"/>
                  <a:gd name="T7" fmla="*/ 16 h 92"/>
                  <a:gd name="T8" fmla="*/ 76 w 76"/>
                  <a:gd name="T9" fmla="*/ 16 h 92"/>
                  <a:gd name="T10" fmla="*/ 76 w 76"/>
                  <a:gd name="T11" fmla="*/ 92 h 92"/>
                  <a:gd name="T12" fmla="*/ 8 w 76"/>
                  <a:gd name="T13" fmla="*/ 92 h 92"/>
                  <a:gd name="T14" fmla="*/ 0 w 76"/>
                  <a:gd name="T15" fmla="*/ 84 h 92"/>
                  <a:gd name="T16" fmla="*/ 0 w 76"/>
                  <a:gd name="T17" fmla="*/ 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92">
                    <a:moveTo>
                      <a:pt x="76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6" y="92"/>
                      <a:pt x="76" y="92"/>
                      <a:pt x="76" y="92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4" y="92"/>
                      <a:pt x="0" y="88"/>
                      <a:pt x="0" y="84"/>
                    </a:cubicBezTo>
                    <a:cubicBezTo>
                      <a:pt x="0" y="8"/>
                      <a:pt x="0" y="8"/>
                      <a:pt x="0" y="8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93" name="Line 338">
                <a:extLst>
                  <a:ext uri="{FF2B5EF4-FFF2-40B4-BE49-F238E27FC236}">
                    <a16:creationId xmlns="" xmlns:a16="http://schemas.microsoft.com/office/drawing/2014/main" id="{2983032C-7509-4AB6-B8EA-EAA607E7E8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29725" y="2203451"/>
                <a:ext cx="239713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94" name="Line 339">
                <a:extLst>
                  <a:ext uri="{FF2B5EF4-FFF2-40B4-BE49-F238E27FC236}">
                    <a16:creationId xmlns="" xmlns:a16="http://schemas.microsoft.com/office/drawing/2014/main" id="{D01D98FE-0BE1-4956-B927-733D85E0E4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183688" y="2278063"/>
                <a:ext cx="30163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95" name="Line 340">
                <a:extLst>
                  <a:ext uri="{FF2B5EF4-FFF2-40B4-BE49-F238E27FC236}">
                    <a16:creationId xmlns="" xmlns:a16="http://schemas.microsoft.com/office/drawing/2014/main" id="{E56DDB19-BB96-464A-B509-1EEAAB77DA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183688" y="2322513"/>
                <a:ext cx="30163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96" name="Line 341">
                <a:extLst>
                  <a:ext uri="{FF2B5EF4-FFF2-40B4-BE49-F238E27FC236}">
                    <a16:creationId xmlns="" xmlns:a16="http://schemas.microsoft.com/office/drawing/2014/main" id="{BF6353E4-991A-4294-B38C-68F66197B9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183688" y="2368551"/>
                <a:ext cx="30163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97" name="Line 342">
                <a:extLst>
                  <a:ext uri="{FF2B5EF4-FFF2-40B4-BE49-F238E27FC236}">
                    <a16:creationId xmlns="" xmlns:a16="http://schemas.microsoft.com/office/drawing/2014/main" id="{328D9A60-3463-40C0-8352-915A78B5D1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183688" y="2413001"/>
                <a:ext cx="30163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98" name="Line 343">
                <a:extLst>
                  <a:ext uri="{FF2B5EF4-FFF2-40B4-BE49-F238E27FC236}">
                    <a16:creationId xmlns="" xmlns:a16="http://schemas.microsoft.com/office/drawing/2014/main" id="{B23F6098-9013-4AF2-867E-C016224D89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183688" y="2459038"/>
                <a:ext cx="30163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99" name="Freeform 344">
                <a:extLst>
                  <a:ext uri="{FF2B5EF4-FFF2-40B4-BE49-F238E27FC236}">
                    <a16:creationId xmlns="" xmlns:a16="http://schemas.microsoft.com/office/drawing/2014/main" id="{F276FEC0-BA84-440E-90DC-566DAD6C2D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93225" y="2278063"/>
                <a:ext cx="112713" cy="176213"/>
              </a:xfrm>
              <a:custGeom>
                <a:avLst/>
                <a:gdLst>
                  <a:gd name="T0" fmla="*/ 30 w 30"/>
                  <a:gd name="T1" fmla="*/ 15 h 47"/>
                  <a:gd name="T2" fmla="*/ 15 w 30"/>
                  <a:gd name="T3" fmla="*/ 47 h 47"/>
                  <a:gd name="T4" fmla="*/ 0 w 30"/>
                  <a:gd name="T5" fmla="*/ 15 h 47"/>
                  <a:gd name="T6" fmla="*/ 15 w 30"/>
                  <a:gd name="T7" fmla="*/ 0 h 47"/>
                  <a:gd name="T8" fmla="*/ 30 w 30"/>
                  <a:gd name="T9" fmla="*/ 1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47">
                    <a:moveTo>
                      <a:pt x="30" y="15"/>
                    </a:moveTo>
                    <a:cubicBezTo>
                      <a:pt x="30" y="24"/>
                      <a:pt x="15" y="47"/>
                      <a:pt x="15" y="47"/>
                    </a:cubicBezTo>
                    <a:cubicBezTo>
                      <a:pt x="15" y="47"/>
                      <a:pt x="0" y="24"/>
                      <a:pt x="0" y="15"/>
                    </a:cubicBezTo>
                    <a:cubicBezTo>
                      <a:pt x="0" y="7"/>
                      <a:pt x="7" y="0"/>
                      <a:pt x="15" y="0"/>
                    </a:cubicBezTo>
                    <a:cubicBezTo>
                      <a:pt x="23" y="0"/>
                      <a:pt x="30" y="7"/>
                      <a:pt x="30" y="15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00" name="Oval 345">
                <a:extLst>
                  <a:ext uri="{FF2B5EF4-FFF2-40B4-BE49-F238E27FC236}">
                    <a16:creationId xmlns="" xmlns:a16="http://schemas.microsoft.com/office/drawing/2014/main" id="{1D80640C-F17D-4407-AF53-89753B2A4C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26563" y="2311401"/>
                <a:ext cx="44450" cy="49213"/>
              </a:xfrm>
              <a:prstGeom prst="ellips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436" name="Group 435">
            <a:extLst>
              <a:ext uri="{FF2B5EF4-FFF2-40B4-BE49-F238E27FC236}">
                <a16:creationId xmlns="" xmlns:a16="http://schemas.microsoft.com/office/drawing/2014/main" id="{78CDBA4E-527F-4DAD-B4FC-4F70ABBD0FC4}"/>
              </a:ext>
            </a:extLst>
          </p:cNvPr>
          <p:cNvGrpSpPr/>
          <p:nvPr/>
        </p:nvGrpSpPr>
        <p:grpSpPr>
          <a:xfrm>
            <a:off x="609825" y="3729683"/>
            <a:ext cx="10972350" cy="2874317"/>
            <a:chOff x="609825" y="3729683"/>
            <a:chExt cx="10972350" cy="2874317"/>
          </a:xfrm>
        </p:grpSpPr>
        <p:sp>
          <p:nvSpPr>
            <p:cNvPr id="5" name="Freeform 5">
              <a:extLst>
                <a:ext uri="{FF2B5EF4-FFF2-40B4-BE49-F238E27FC236}">
                  <a16:creationId xmlns="" xmlns:a16="http://schemas.microsoft.com/office/drawing/2014/main" id="{66639D8F-9941-4815-A388-826391089DB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6682" y="4889094"/>
              <a:ext cx="555497" cy="555497"/>
            </a:xfrm>
            <a:custGeom>
              <a:avLst/>
              <a:gdLst>
                <a:gd name="T0" fmla="*/ 218 w 218"/>
                <a:gd name="T1" fmla="*/ 0 h 218"/>
                <a:gd name="T2" fmla="*/ 0 w 218"/>
                <a:gd name="T3" fmla="*/ 0 h 218"/>
                <a:gd name="T4" fmla="*/ 95 w 218"/>
                <a:gd name="T5" fmla="*/ 114 h 218"/>
                <a:gd name="T6" fmla="*/ 95 w 218"/>
                <a:gd name="T7" fmla="*/ 218 h 218"/>
                <a:gd name="T8" fmla="*/ 123 w 218"/>
                <a:gd name="T9" fmla="*/ 218 h 218"/>
                <a:gd name="T10" fmla="*/ 123 w 218"/>
                <a:gd name="T11" fmla="*/ 114 h 218"/>
                <a:gd name="T12" fmla="*/ 218 w 218"/>
                <a:gd name="T13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8" h="218">
                  <a:moveTo>
                    <a:pt x="218" y="0"/>
                  </a:moveTo>
                  <a:lnTo>
                    <a:pt x="0" y="0"/>
                  </a:lnTo>
                  <a:lnTo>
                    <a:pt x="95" y="114"/>
                  </a:lnTo>
                  <a:lnTo>
                    <a:pt x="95" y="218"/>
                  </a:lnTo>
                  <a:lnTo>
                    <a:pt x="123" y="218"/>
                  </a:lnTo>
                  <a:lnTo>
                    <a:pt x="123" y="114"/>
                  </a:lnTo>
                  <a:lnTo>
                    <a:pt x="218" y="0"/>
                  </a:lnTo>
                  <a:close/>
                </a:path>
              </a:pathLst>
            </a:custGeom>
            <a:noFill/>
            <a:ln w="14288" cap="rnd">
              <a:solidFill>
                <a:srgbClr val="A1D3E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="" xmlns:a16="http://schemas.microsoft.com/office/drawing/2014/main" id="{49719782-1BD9-4D7E-A3FB-9407BA72507F}"/>
                </a:ext>
              </a:extLst>
            </p:cNvPr>
            <p:cNvGrpSpPr/>
            <p:nvPr/>
          </p:nvGrpSpPr>
          <p:grpSpPr>
            <a:xfrm>
              <a:off x="1840584" y="4889094"/>
              <a:ext cx="407705" cy="555497"/>
              <a:chOff x="3444876" y="4338639"/>
              <a:chExt cx="254000" cy="346075"/>
            </a:xfrm>
          </p:grpSpPr>
          <p:sp>
            <p:nvSpPr>
              <p:cNvPr id="11" name="Rectangle 9">
                <a:extLst>
                  <a:ext uri="{FF2B5EF4-FFF2-40B4-BE49-F238E27FC236}">
                    <a16:creationId xmlns="" xmlns:a16="http://schemas.microsoft.com/office/drawing/2014/main" id="{B190C8AE-2901-4835-85D4-28C0E19062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44876" y="4338639"/>
                <a:ext cx="254000" cy="346075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" name="Rectangle 10">
                <a:extLst>
                  <a:ext uri="{FF2B5EF4-FFF2-40B4-BE49-F238E27FC236}">
                    <a16:creationId xmlns="" xmlns:a16="http://schemas.microsoft.com/office/drawing/2014/main" id="{4DB1011E-3087-4B26-8CF3-9ABEC4B7E3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3451" y="4368801"/>
                <a:ext cx="196850" cy="76200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" name="Rectangle 11">
                <a:extLst>
                  <a:ext uri="{FF2B5EF4-FFF2-40B4-BE49-F238E27FC236}">
                    <a16:creationId xmlns="" xmlns:a16="http://schemas.microsoft.com/office/drawing/2014/main" id="{3F224ABB-C106-49B3-AA09-4019F1DCA5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3451" y="4475164"/>
                <a:ext cx="196850" cy="74613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" name="Rectangle 12">
                <a:extLst>
                  <a:ext uri="{FF2B5EF4-FFF2-40B4-BE49-F238E27FC236}">
                    <a16:creationId xmlns="" xmlns:a16="http://schemas.microsoft.com/office/drawing/2014/main" id="{B99C2336-523C-4D84-9179-22F073D91E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3451" y="4579939"/>
                <a:ext cx="196850" cy="74613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" name="Line 13">
                <a:extLst>
                  <a:ext uri="{FF2B5EF4-FFF2-40B4-BE49-F238E27FC236}">
                    <a16:creationId xmlns="" xmlns:a16="http://schemas.microsoft.com/office/drawing/2014/main" id="{59B6C13E-9414-46BC-8DCD-5B6866D849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49651" y="4398964"/>
                <a:ext cx="44450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" name="Line 14">
                <a:extLst>
                  <a:ext uri="{FF2B5EF4-FFF2-40B4-BE49-F238E27FC236}">
                    <a16:creationId xmlns="" xmlns:a16="http://schemas.microsoft.com/office/drawing/2014/main" id="{FD135382-49D7-4F93-80EE-DECC12428D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49651" y="4505326"/>
                <a:ext cx="44450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" name="Line 15">
                <a:extLst>
                  <a:ext uri="{FF2B5EF4-FFF2-40B4-BE49-F238E27FC236}">
                    <a16:creationId xmlns="" xmlns:a16="http://schemas.microsoft.com/office/drawing/2014/main" id="{7E08D6EB-8A62-4A6A-A022-DACA9BC492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49651" y="4610101"/>
                <a:ext cx="44450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="" xmlns:a16="http://schemas.microsoft.com/office/drawing/2014/main" id="{20CC2035-C468-4EB2-869F-9074C59B4F32}"/>
                </a:ext>
              </a:extLst>
            </p:cNvPr>
            <p:cNvGrpSpPr/>
            <p:nvPr/>
          </p:nvGrpSpPr>
          <p:grpSpPr>
            <a:xfrm>
              <a:off x="9869814" y="3826513"/>
              <a:ext cx="555497" cy="387319"/>
              <a:chOff x="8447088" y="3676651"/>
              <a:chExt cx="346075" cy="241300"/>
            </a:xfrm>
          </p:grpSpPr>
          <p:sp>
            <p:nvSpPr>
              <p:cNvPr id="19" name="Freeform 16">
                <a:extLst>
                  <a:ext uri="{FF2B5EF4-FFF2-40B4-BE49-F238E27FC236}">
                    <a16:creationId xmlns="" xmlns:a16="http://schemas.microsoft.com/office/drawing/2014/main" id="{731CA722-7E7F-441E-83DD-C99D79C3EC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47088" y="3797301"/>
                <a:ext cx="346075" cy="120650"/>
              </a:xfrm>
              <a:custGeom>
                <a:avLst/>
                <a:gdLst>
                  <a:gd name="T0" fmla="*/ 152 w 218"/>
                  <a:gd name="T1" fmla="*/ 0 h 76"/>
                  <a:gd name="T2" fmla="*/ 152 w 218"/>
                  <a:gd name="T3" fmla="*/ 19 h 76"/>
                  <a:gd name="T4" fmla="*/ 67 w 218"/>
                  <a:gd name="T5" fmla="*/ 19 h 76"/>
                  <a:gd name="T6" fmla="*/ 67 w 218"/>
                  <a:gd name="T7" fmla="*/ 0 h 76"/>
                  <a:gd name="T8" fmla="*/ 0 w 218"/>
                  <a:gd name="T9" fmla="*/ 0 h 76"/>
                  <a:gd name="T10" fmla="*/ 0 w 218"/>
                  <a:gd name="T11" fmla="*/ 76 h 76"/>
                  <a:gd name="T12" fmla="*/ 218 w 218"/>
                  <a:gd name="T13" fmla="*/ 76 h 76"/>
                  <a:gd name="T14" fmla="*/ 218 w 218"/>
                  <a:gd name="T15" fmla="*/ 0 h 76"/>
                  <a:gd name="T16" fmla="*/ 152 w 218"/>
                  <a:gd name="T17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8" h="76">
                    <a:moveTo>
                      <a:pt x="152" y="0"/>
                    </a:moveTo>
                    <a:lnTo>
                      <a:pt x="152" y="19"/>
                    </a:lnTo>
                    <a:lnTo>
                      <a:pt x="67" y="19"/>
                    </a:lnTo>
                    <a:lnTo>
                      <a:pt x="67" y="0"/>
                    </a:lnTo>
                    <a:lnTo>
                      <a:pt x="0" y="0"/>
                    </a:lnTo>
                    <a:lnTo>
                      <a:pt x="0" y="76"/>
                    </a:lnTo>
                    <a:lnTo>
                      <a:pt x="218" y="76"/>
                    </a:lnTo>
                    <a:lnTo>
                      <a:pt x="218" y="0"/>
                    </a:lnTo>
                    <a:lnTo>
                      <a:pt x="152" y="0"/>
                    </a:lnTo>
                    <a:close/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" name="Line 17">
                <a:extLst>
                  <a:ext uri="{FF2B5EF4-FFF2-40B4-BE49-F238E27FC236}">
                    <a16:creationId xmlns="" xmlns:a16="http://schemas.microsoft.com/office/drawing/2014/main" id="{FC82B986-CC79-48AD-9E49-32B5914A40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83613" y="3797301"/>
                <a:ext cx="74613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" name="Line 18">
                <a:extLst>
                  <a:ext uri="{FF2B5EF4-FFF2-40B4-BE49-F238E27FC236}">
                    <a16:creationId xmlns="" xmlns:a16="http://schemas.microsoft.com/office/drawing/2014/main" id="{469FB00F-2DA8-46F0-A8CE-667F98BD29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77251" y="3767139"/>
                <a:ext cx="285750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" name="Line 19">
                <a:extLst>
                  <a:ext uri="{FF2B5EF4-FFF2-40B4-BE49-F238E27FC236}">
                    <a16:creationId xmlns="" xmlns:a16="http://schemas.microsoft.com/office/drawing/2014/main" id="{E143E780-4CEA-40F6-A2EF-BD3E473D2E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77251" y="3736976"/>
                <a:ext cx="285750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" name="Line 20">
                <a:extLst>
                  <a:ext uri="{FF2B5EF4-FFF2-40B4-BE49-F238E27FC236}">
                    <a16:creationId xmlns="" xmlns:a16="http://schemas.microsoft.com/office/drawing/2014/main" id="{CCAD94AA-C968-4C9F-80B4-F4786AC1B9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77251" y="3706814"/>
                <a:ext cx="285750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" name="Line 21">
                <a:extLst>
                  <a:ext uri="{FF2B5EF4-FFF2-40B4-BE49-F238E27FC236}">
                    <a16:creationId xmlns="" xmlns:a16="http://schemas.microsoft.com/office/drawing/2014/main" id="{D5062B04-C89C-410B-A8A0-C328C67953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77251" y="3676651"/>
                <a:ext cx="285750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="" xmlns:a16="http://schemas.microsoft.com/office/drawing/2014/main" id="{825E4755-0CC9-493B-B5C4-1CE6A5B49353}"/>
                </a:ext>
              </a:extLst>
            </p:cNvPr>
            <p:cNvGrpSpPr/>
            <p:nvPr/>
          </p:nvGrpSpPr>
          <p:grpSpPr>
            <a:xfrm>
              <a:off x="11029225" y="3755165"/>
              <a:ext cx="552950" cy="507083"/>
              <a:chOff x="9169401" y="3632201"/>
              <a:chExt cx="344488" cy="315913"/>
            </a:xfrm>
          </p:grpSpPr>
          <p:sp>
            <p:nvSpPr>
              <p:cNvPr id="26" name="Freeform 22">
                <a:extLst>
                  <a:ext uri="{FF2B5EF4-FFF2-40B4-BE49-F238E27FC236}">
                    <a16:creationId xmlns="" xmlns:a16="http://schemas.microsoft.com/office/drawing/2014/main" id="{5FFF9B64-DF2E-4444-A90C-D4E019A1B0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9401" y="3827464"/>
                <a:ext cx="344488" cy="120650"/>
              </a:xfrm>
              <a:custGeom>
                <a:avLst/>
                <a:gdLst>
                  <a:gd name="T0" fmla="*/ 151 w 217"/>
                  <a:gd name="T1" fmla="*/ 0 h 76"/>
                  <a:gd name="T2" fmla="*/ 151 w 217"/>
                  <a:gd name="T3" fmla="*/ 19 h 76"/>
                  <a:gd name="T4" fmla="*/ 66 w 217"/>
                  <a:gd name="T5" fmla="*/ 19 h 76"/>
                  <a:gd name="T6" fmla="*/ 66 w 217"/>
                  <a:gd name="T7" fmla="*/ 0 h 76"/>
                  <a:gd name="T8" fmla="*/ 0 w 217"/>
                  <a:gd name="T9" fmla="*/ 0 h 76"/>
                  <a:gd name="T10" fmla="*/ 0 w 217"/>
                  <a:gd name="T11" fmla="*/ 76 h 76"/>
                  <a:gd name="T12" fmla="*/ 217 w 217"/>
                  <a:gd name="T13" fmla="*/ 76 h 76"/>
                  <a:gd name="T14" fmla="*/ 217 w 217"/>
                  <a:gd name="T15" fmla="*/ 0 h 76"/>
                  <a:gd name="T16" fmla="*/ 151 w 217"/>
                  <a:gd name="T17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7" h="76">
                    <a:moveTo>
                      <a:pt x="151" y="0"/>
                    </a:moveTo>
                    <a:lnTo>
                      <a:pt x="151" y="19"/>
                    </a:lnTo>
                    <a:lnTo>
                      <a:pt x="66" y="19"/>
                    </a:lnTo>
                    <a:lnTo>
                      <a:pt x="66" y="0"/>
                    </a:lnTo>
                    <a:lnTo>
                      <a:pt x="0" y="0"/>
                    </a:lnTo>
                    <a:lnTo>
                      <a:pt x="0" y="76"/>
                    </a:lnTo>
                    <a:lnTo>
                      <a:pt x="217" y="76"/>
                    </a:lnTo>
                    <a:lnTo>
                      <a:pt x="217" y="0"/>
                    </a:lnTo>
                    <a:lnTo>
                      <a:pt x="151" y="0"/>
                    </a:lnTo>
                    <a:close/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" name="Freeform 23">
                <a:extLst>
                  <a:ext uri="{FF2B5EF4-FFF2-40B4-BE49-F238E27FC236}">
                    <a16:creationId xmlns="" xmlns:a16="http://schemas.microsoft.com/office/drawing/2014/main" id="{31B94535-C1BD-471C-A832-90AA4A2B4D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04338" y="3632201"/>
                <a:ext cx="165100" cy="225425"/>
              </a:xfrm>
              <a:custGeom>
                <a:avLst/>
                <a:gdLst>
                  <a:gd name="T0" fmla="*/ 0 w 104"/>
                  <a:gd name="T1" fmla="*/ 142 h 142"/>
                  <a:gd name="T2" fmla="*/ 0 w 104"/>
                  <a:gd name="T3" fmla="*/ 0 h 142"/>
                  <a:gd name="T4" fmla="*/ 104 w 104"/>
                  <a:gd name="T5" fmla="*/ 0 h 142"/>
                  <a:gd name="T6" fmla="*/ 104 w 104"/>
                  <a:gd name="T7" fmla="*/ 123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4" h="142">
                    <a:moveTo>
                      <a:pt x="0" y="142"/>
                    </a:moveTo>
                    <a:lnTo>
                      <a:pt x="0" y="0"/>
                    </a:lnTo>
                    <a:lnTo>
                      <a:pt x="104" y="0"/>
                    </a:lnTo>
                    <a:lnTo>
                      <a:pt x="104" y="123"/>
                    </a:ln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" name="Freeform 24">
                <a:extLst>
                  <a:ext uri="{FF2B5EF4-FFF2-40B4-BE49-F238E27FC236}">
                    <a16:creationId xmlns="" xmlns:a16="http://schemas.microsoft.com/office/drawing/2014/main" id="{D5236592-87B8-4919-B98B-86248ED7E4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13851" y="3662364"/>
                <a:ext cx="90488" cy="165100"/>
              </a:xfrm>
              <a:custGeom>
                <a:avLst/>
                <a:gdLst>
                  <a:gd name="T0" fmla="*/ 0 w 57"/>
                  <a:gd name="T1" fmla="*/ 104 h 104"/>
                  <a:gd name="T2" fmla="*/ 0 w 57"/>
                  <a:gd name="T3" fmla="*/ 0 h 104"/>
                  <a:gd name="T4" fmla="*/ 57 w 57"/>
                  <a:gd name="T5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7" h="104">
                    <a:moveTo>
                      <a:pt x="0" y="104"/>
                    </a:moveTo>
                    <a:lnTo>
                      <a:pt x="0" y="0"/>
                    </a:lnTo>
                    <a:lnTo>
                      <a:pt x="57" y="0"/>
                    </a:ln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" name="Line 25">
                <a:extLst>
                  <a:ext uri="{FF2B5EF4-FFF2-40B4-BE49-F238E27FC236}">
                    <a16:creationId xmlns="" xmlns:a16="http://schemas.microsoft.com/office/drawing/2014/main" id="{D457D637-957D-49F0-8E9B-9FA5AAD185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364663" y="3676651"/>
                <a:ext cx="74613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" name="Line 26">
                <a:extLst>
                  <a:ext uri="{FF2B5EF4-FFF2-40B4-BE49-F238E27FC236}">
                    <a16:creationId xmlns="" xmlns:a16="http://schemas.microsoft.com/office/drawing/2014/main" id="{504DDC1D-53B0-4439-96B6-2D3F8A7350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334501" y="3706814"/>
                <a:ext cx="104775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" name="Line 27">
                <a:extLst>
                  <a:ext uri="{FF2B5EF4-FFF2-40B4-BE49-F238E27FC236}">
                    <a16:creationId xmlns="" xmlns:a16="http://schemas.microsoft.com/office/drawing/2014/main" id="{5A0DFD4D-9B47-4A2F-9EA4-1CC031BB4E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334501" y="3736976"/>
                <a:ext cx="104775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" name="Line 28">
                <a:extLst>
                  <a:ext uri="{FF2B5EF4-FFF2-40B4-BE49-F238E27FC236}">
                    <a16:creationId xmlns="" xmlns:a16="http://schemas.microsoft.com/office/drawing/2014/main" id="{37B83369-6343-4CDC-8EC7-5CAF5B9DA9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334501" y="3767139"/>
                <a:ext cx="104775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3" name="Line 29">
                <a:extLst>
                  <a:ext uri="{FF2B5EF4-FFF2-40B4-BE49-F238E27FC236}">
                    <a16:creationId xmlns="" xmlns:a16="http://schemas.microsoft.com/office/drawing/2014/main" id="{5D98BA8D-17F9-45EC-BB0B-B9EF9A8EAD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334501" y="3797301"/>
                <a:ext cx="104775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="" xmlns:a16="http://schemas.microsoft.com/office/drawing/2014/main" id="{E5E27859-676D-4584-8F58-CAF7C7E0BE67}"/>
                </a:ext>
              </a:extLst>
            </p:cNvPr>
            <p:cNvGrpSpPr/>
            <p:nvPr/>
          </p:nvGrpSpPr>
          <p:grpSpPr>
            <a:xfrm>
              <a:off x="8712953" y="3803580"/>
              <a:ext cx="555497" cy="435733"/>
              <a:chOff x="7726363" y="3662364"/>
              <a:chExt cx="346075" cy="271462"/>
            </a:xfrm>
          </p:grpSpPr>
          <p:sp>
            <p:nvSpPr>
              <p:cNvPr id="35" name="Rectangle 30">
                <a:extLst>
                  <a:ext uri="{FF2B5EF4-FFF2-40B4-BE49-F238E27FC236}">
                    <a16:creationId xmlns="" xmlns:a16="http://schemas.microsoft.com/office/drawing/2014/main" id="{5569BB0F-AC8C-4103-B5BE-CD1FC84AEE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26363" y="3662364"/>
                <a:ext cx="346075" cy="74613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6" name="Rectangle 31">
                <a:extLst>
                  <a:ext uri="{FF2B5EF4-FFF2-40B4-BE49-F238E27FC236}">
                    <a16:creationId xmlns="" xmlns:a16="http://schemas.microsoft.com/office/drawing/2014/main" id="{5A455CE9-BE93-4898-900F-63BBF7E9FE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40651" y="3736976"/>
                <a:ext cx="315913" cy="196850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7" name="Rectangle 32">
                <a:extLst>
                  <a:ext uri="{FF2B5EF4-FFF2-40B4-BE49-F238E27FC236}">
                    <a16:creationId xmlns="" xmlns:a16="http://schemas.microsoft.com/office/drawing/2014/main" id="{E5623175-AB09-42D7-87C9-14A9D25805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47013" y="3783014"/>
                <a:ext cx="104775" cy="30163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="" xmlns:a16="http://schemas.microsoft.com/office/drawing/2014/main" id="{203E2F90-B595-4371-8A6E-94BC6AEF1878}"/>
                </a:ext>
              </a:extLst>
            </p:cNvPr>
            <p:cNvGrpSpPr/>
            <p:nvPr/>
          </p:nvGrpSpPr>
          <p:grpSpPr>
            <a:xfrm>
              <a:off x="6396682" y="3778099"/>
              <a:ext cx="555497" cy="461215"/>
              <a:chOff x="6283326" y="3646489"/>
              <a:chExt cx="346075" cy="287337"/>
            </a:xfrm>
          </p:grpSpPr>
          <p:sp>
            <p:nvSpPr>
              <p:cNvPr id="39" name="Freeform 33">
                <a:extLst>
                  <a:ext uri="{FF2B5EF4-FFF2-40B4-BE49-F238E27FC236}">
                    <a16:creationId xmlns="" xmlns:a16="http://schemas.microsoft.com/office/drawing/2014/main" id="{52657F18-7A4F-44BB-9FCD-E5E57B86FC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3326" y="3767139"/>
                <a:ext cx="346075" cy="76200"/>
              </a:xfrm>
              <a:custGeom>
                <a:avLst/>
                <a:gdLst>
                  <a:gd name="T0" fmla="*/ 218 w 218"/>
                  <a:gd name="T1" fmla="*/ 0 h 48"/>
                  <a:gd name="T2" fmla="*/ 109 w 218"/>
                  <a:gd name="T3" fmla="*/ 48 h 48"/>
                  <a:gd name="T4" fmla="*/ 0 w 218"/>
                  <a:gd name="T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8" h="48">
                    <a:moveTo>
                      <a:pt x="218" y="0"/>
                    </a:moveTo>
                    <a:lnTo>
                      <a:pt x="109" y="48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0" name="Freeform 34">
                <a:extLst>
                  <a:ext uri="{FF2B5EF4-FFF2-40B4-BE49-F238E27FC236}">
                    <a16:creationId xmlns="" xmlns:a16="http://schemas.microsoft.com/office/drawing/2014/main" id="{91818FB7-53BF-4C14-85CC-4283B97720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3326" y="3813176"/>
                <a:ext cx="346075" cy="74613"/>
              </a:xfrm>
              <a:custGeom>
                <a:avLst/>
                <a:gdLst>
                  <a:gd name="T0" fmla="*/ 218 w 218"/>
                  <a:gd name="T1" fmla="*/ 0 h 47"/>
                  <a:gd name="T2" fmla="*/ 109 w 218"/>
                  <a:gd name="T3" fmla="*/ 47 h 47"/>
                  <a:gd name="T4" fmla="*/ 0 w 218"/>
                  <a:gd name="T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8" h="47">
                    <a:moveTo>
                      <a:pt x="218" y="0"/>
                    </a:moveTo>
                    <a:lnTo>
                      <a:pt x="109" y="47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1" name="Freeform 35">
                <a:extLst>
                  <a:ext uri="{FF2B5EF4-FFF2-40B4-BE49-F238E27FC236}">
                    <a16:creationId xmlns="" xmlns:a16="http://schemas.microsoft.com/office/drawing/2014/main" id="{82CD4E13-66FD-40CA-957B-321220C83C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3326" y="3857626"/>
                <a:ext cx="346075" cy="76200"/>
              </a:xfrm>
              <a:custGeom>
                <a:avLst/>
                <a:gdLst>
                  <a:gd name="T0" fmla="*/ 218 w 218"/>
                  <a:gd name="T1" fmla="*/ 0 h 48"/>
                  <a:gd name="T2" fmla="*/ 109 w 218"/>
                  <a:gd name="T3" fmla="*/ 48 h 48"/>
                  <a:gd name="T4" fmla="*/ 0 w 218"/>
                  <a:gd name="T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8" h="48">
                    <a:moveTo>
                      <a:pt x="218" y="0"/>
                    </a:moveTo>
                    <a:lnTo>
                      <a:pt x="109" y="48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2" name="Freeform 36">
                <a:extLst>
                  <a:ext uri="{FF2B5EF4-FFF2-40B4-BE49-F238E27FC236}">
                    <a16:creationId xmlns="" xmlns:a16="http://schemas.microsoft.com/office/drawing/2014/main" id="{E328D600-BF7A-4017-947D-519242F436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3326" y="3646489"/>
                <a:ext cx="346075" cy="150813"/>
              </a:xfrm>
              <a:custGeom>
                <a:avLst/>
                <a:gdLst>
                  <a:gd name="T0" fmla="*/ 109 w 218"/>
                  <a:gd name="T1" fmla="*/ 95 h 95"/>
                  <a:gd name="T2" fmla="*/ 0 w 218"/>
                  <a:gd name="T3" fmla="*/ 48 h 95"/>
                  <a:gd name="T4" fmla="*/ 109 w 218"/>
                  <a:gd name="T5" fmla="*/ 0 h 95"/>
                  <a:gd name="T6" fmla="*/ 218 w 218"/>
                  <a:gd name="T7" fmla="*/ 48 h 95"/>
                  <a:gd name="T8" fmla="*/ 109 w 218"/>
                  <a:gd name="T9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8" h="95">
                    <a:moveTo>
                      <a:pt x="109" y="95"/>
                    </a:moveTo>
                    <a:lnTo>
                      <a:pt x="0" y="48"/>
                    </a:lnTo>
                    <a:lnTo>
                      <a:pt x="109" y="0"/>
                    </a:lnTo>
                    <a:lnTo>
                      <a:pt x="218" y="48"/>
                    </a:lnTo>
                    <a:lnTo>
                      <a:pt x="109" y="95"/>
                    </a:lnTo>
                    <a:close/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="" xmlns:a16="http://schemas.microsoft.com/office/drawing/2014/main" id="{1098B145-C80D-48F5-BC01-027A3920C616}"/>
                </a:ext>
              </a:extLst>
            </p:cNvPr>
            <p:cNvGrpSpPr/>
            <p:nvPr/>
          </p:nvGrpSpPr>
          <p:grpSpPr>
            <a:xfrm>
              <a:off x="8712953" y="4914575"/>
              <a:ext cx="555497" cy="507083"/>
              <a:chOff x="7726363" y="4354514"/>
              <a:chExt cx="346075" cy="315913"/>
            </a:xfrm>
          </p:grpSpPr>
          <p:sp>
            <p:nvSpPr>
              <p:cNvPr id="64" name="Freeform 52">
                <a:extLst>
                  <a:ext uri="{FF2B5EF4-FFF2-40B4-BE49-F238E27FC236}">
                    <a16:creationId xmlns="" xmlns:a16="http://schemas.microsoft.com/office/drawing/2014/main" id="{8A8C6171-6CDF-4809-94F5-F9EAD65554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26363" y="4354514"/>
                <a:ext cx="346075" cy="90488"/>
              </a:xfrm>
              <a:custGeom>
                <a:avLst/>
                <a:gdLst>
                  <a:gd name="T0" fmla="*/ 104 w 218"/>
                  <a:gd name="T1" fmla="*/ 57 h 57"/>
                  <a:gd name="T2" fmla="*/ 0 w 218"/>
                  <a:gd name="T3" fmla="*/ 28 h 57"/>
                  <a:gd name="T4" fmla="*/ 109 w 218"/>
                  <a:gd name="T5" fmla="*/ 0 h 57"/>
                  <a:gd name="T6" fmla="*/ 218 w 218"/>
                  <a:gd name="T7" fmla="*/ 28 h 57"/>
                  <a:gd name="T8" fmla="*/ 104 w 218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8" h="57">
                    <a:moveTo>
                      <a:pt x="104" y="57"/>
                    </a:moveTo>
                    <a:lnTo>
                      <a:pt x="0" y="28"/>
                    </a:lnTo>
                    <a:lnTo>
                      <a:pt x="109" y="0"/>
                    </a:lnTo>
                    <a:lnTo>
                      <a:pt x="218" y="28"/>
                    </a:lnTo>
                    <a:lnTo>
                      <a:pt x="104" y="57"/>
                    </a:lnTo>
                    <a:close/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5" name="Freeform 53">
                <a:extLst>
                  <a:ext uri="{FF2B5EF4-FFF2-40B4-BE49-F238E27FC236}">
                    <a16:creationId xmlns="" xmlns:a16="http://schemas.microsoft.com/office/drawing/2014/main" id="{0954D7B0-ED40-4116-96B5-812385690A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26363" y="4398964"/>
                <a:ext cx="346075" cy="271463"/>
              </a:xfrm>
              <a:custGeom>
                <a:avLst/>
                <a:gdLst>
                  <a:gd name="T0" fmla="*/ 218 w 218"/>
                  <a:gd name="T1" fmla="*/ 0 h 171"/>
                  <a:gd name="T2" fmla="*/ 218 w 218"/>
                  <a:gd name="T3" fmla="*/ 133 h 171"/>
                  <a:gd name="T4" fmla="*/ 104 w 218"/>
                  <a:gd name="T5" fmla="*/ 171 h 171"/>
                  <a:gd name="T6" fmla="*/ 0 w 218"/>
                  <a:gd name="T7" fmla="*/ 133 h 171"/>
                  <a:gd name="T8" fmla="*/ 0 w 218"/>
                  <a:gd name="T9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8" h="171">
                    <a:moveTo>
                      <a:pt x="218" y="0"/>
                    </a:moveTo>
                    <a:lnTo>
                      <a:pt x="218" y="133"/>
                    </a:lnTo>
                    <a:lnTo>
                      <a:pt x="104" y="171"/>
                    </a:lnTo>
                    <a:lnTo>
                      <a:pt x="0" y="133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6" name="Line 54">
                <a:extLst>
                  <a:ext uri="{FF2B5EF4-FFF2-40B4-BE49-F238E27FC236}">
                    <a16:creationId xmlns="" xmlns:a16="http://schemas.microsoft.com/office/drawing/2014/main" id="{A38B6D60-8400-4A65-AAD5-F6DD0D5E0B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91463" y="4445001"/>
                <a:ext cx="0" cy="225425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="" xmlns:a16="http://schemas.microsoft.com/office/drawing/2014/main" id="{5D41E143-063E-4E57-AD00-1988374B6926}"/>
                </a:ext>
              </a:extLst>
            </p:cNvPr>
            <p:cNvGrpSpPr/>
            <p:nvPr/>
          </p:nvGrpSpPr>
          <p:grpSpPr>
            <a:xfrm>
              <a:off x="11029225" y="4889094"/>
              <a:ext cx="530016" cy="555497"/>
              <a:chOff x="9169401" y="4338639"/>
              <a:chExt cx="330200" cy="346075"/>
            </a:xfrm>
          </p:grpSpPr>
          <p:sp>
            <p:nvSpPr>
              <p:cNvPr id="68" name="Freeform 55">
                <a:extLst>
                  <a:ext uri="{FF2B5EF4-FFF2-40B4-BE49-F238E27FC236}">
                    <a16:creationId xmlns="" xmlns:a16="http://schemas.microsoft.com/office/drawing/2014/main" id="{5E85D310-549E-4789-8ABC-F4E942AC5F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74176" y="4362451"/>
                <a:ext cx="150813" cy="127000"/>
              </a:xfrm>
              <a:custGeom>
                <a:avLst/>
                <a:gdLst>
                  <a:gd name="T0" fmla="*/ 47 w 95"/>
                  <a:gd name="T1" fmla="*/ 80 h 80"/>
                  <a:gd name="T2" fmla="*/ 95 w 95"/>
                  <a:gd name="T3" fmla="*/ 61 h 80"/>
                  <a:gd name="T4" fmla="*/ 95 w 95"/>
                  <a:gd name="T5" fmla="*/ 0 h 80"/>
                  <a:gd name="T6" fmla="*/ 47 w 95"/>
                  <a:gd name="T7" fmla="*/ 14 h 80"/>
                  <a:gd name="T8" fmla="*/ 0 w 95"/>
                  <a:gd name="T9" fmla="*/ 0 h 80"/>
                  <a:gd name="T10" fmla="*/ 0 w 95"/>
                  <a:gd name="T11" fmla="*/ 61 h 80"/>
                  <a:gd name="T12" fmla="*/ 47 w 95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5" h="80">
                    <a:moveTo>
                      <a:pt x="47" y="80"/>
                    </a:moveTo>
                    <a:lnTo>
                      <a:pt x="95" y="61"/>
                    </a:lnTo>
                    <a:lnTo>
                      <a:pt x="95" y="0"/>
                    </a:lnTo>
                    <a:lnTo>
                      <a:pt x="47" y="14"/>
                    </a:lnTo>
                    <a:lnTo>
                      <a:pt x="0" y="0"/>
                    </a:lnTo>
                    <a:lnTo>
                      <a:pt x="0" y="61"/>
                    </a:lnTo>
                    <a:lnTo>
                      <a:pt x="47" y="80"/>
                    </a:lnTo>
                    <a:close/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9" name="Freeform 56">
                <a:extLst>
                  <a:ext uri="{FF2B5EF4-FFF2-40B4-BE49-F238E27FC236}">
                    <a16:creationId xmlns="" xmlns:a16="http://schemas.microsoft.com/office/drawing/2014/main" id="{1986DDFA-203F-4BE8-93A1-0A13D4A3C6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74176" y="4338639"/>
                <a:ext cx="150813" cy="23813"/>
              </a:xfrm>
              <a:custGeom>
                <a:avLst/>
                <a:gdLst>
                  <a:gd name="T0" fmla="*/ 95 w 95"/>
                  <a:gd name="T1" fmla="*/ 15 h 15"/>
                  <a:gd name="T2" fmla="*/ 47 w 95"/>
                  <a:gd name="T3" fmla="*/ 0 h 15"/>
                  <a:gd name="T4" fmla="*/ 0 w 95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5" h="15">
                    <a:moveTo>
                      <a:pt x="95" y="15"/>
                    </a:moveTo>
                    <a:lnTo>
                      <a:pt x="47" y="0"/>
                    </a:lnTo>
                    <a:lnTo>
                      <a:pt x="0" y="15"/>
                    </a:ln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0" name="Line 57">
                <a:extLst>
                  <a:ext uri="{FF2B5EF4-FFF2-40B4-BE49-F238E27FC236}">
                    <a16:creationId xmlns="" xmlns:a16="http://schemas.microsoft.com/office/drawing/2014/main" id="{FFFA07F8-25CD-4959-AB2E-5BE84CC1DE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348788" y="4384676"/>
                <a:ext cx="0" cy="104775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1" name="Freeform 58">
                <a:extLst>
                  <a:ext uri="{FF2B5EF4-FFF2-40B4-BE49-F238E27FC236}">
                    <a16:creationId xmlns="" xmlns:a16="http://schemas.microsoft.com/office/drawing/2014/main" id="{2F516CE0-5880-4E58-83A7-343B9257F7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78951" y="4519614"/>
                <a:ext cx="120650" cy="98425"/>
              </a:xfrm>
              <a:custGeom>
                <a:avLst/>
                <a:gdLst>
                  <a:gd name="T0" fmla="*/ 38 w 76"/>
                  <a:gd name="T1" fmla="*/ 62 h 62"/>
                  <a:gd name="T2" fmla="*/ 76 w 76"/>
                  <a:gd name="T3" fmla="*/ 43 h 62"/>
                  <a:gd name="T4" fmla="*/ 76 w 76"/>
                  <a:gd name="T5" fmla="*/ 0 h 62"/>
                  <a:gd name="T6" fmla="*/ 38 w 76"/>
                  <a:gd name="T7" fmla="*/ 14 h 62"/>
                  <a:gd name="T8" fmla="*/ 0 w 76"/>
                  <a:gd name="T9" fmla="*/ 0 h 62"/>
                  <a:gd name="T10" fmla="*/ 0 w 76"/>
                  <a:gd name="T11" fmla="*/ 43 h 62"/>
                  <a:gd name="T12" fmla="*/ 38 w 76"/>
                  <a:gd name="T13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62">
                    <a:moveTo>
                      <a:pt x="38" y="62"/>
                    </a:moveTo>
                    <a:lnTo>
                      <a:pt x="76" y="43"/>
                    </a:lnTo>
                    <a:lnTo>
                      <a:pt x="76" y="0"/>
                    </a:lnTo>
                    <a:lnTo>
                      <a:pt x="38" y="14"/>
                    </a:lnTo>
                    <a:lnTo>
                      <a:pt x="0" y="0"/>
                    </a:lnTo>
                    <a:lnTo>
                      <a:pt x="0" y="43"/>
                    </a:lnTo>
                    <a:lnTo>
                      <a:pt x="38" y="62"/>
                    </a:lnTo>
                    <a:close/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2" name="Freeform 59">
                <a:extLst>
                  <a:ext uri="{FF2B5EF4-FFF2-40B4-BE49-F238E27FC236}">
                    <a16:creationId xmlns="" xmlns:a16="http://schemas.microsoft.com/office/drawing/2014/main" id="{DD5D4E42-C2B4-4D40-9D82-A874EFE585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78951" y="4497389"/>
                <a:ext cx="120650" cy="22225"/>
              </a:xfrm>
              <a:custGeom>
                <a:avLst/>
                <a:gdLst>
                  <a:gd name="T0" fmla="*/ 76 w 76"/>
                  <a:gd name="T1" fmla="*/ 14 h 14"/>
                  <a:gd name="T2" fmla="*/ 38 w 76"/>
                  <a:gd name="T3" fmla="*/ 0 h 14"/>
                  <a:gd name="T4" fmla="*/ 0 w 76"/>
                  <a:gd name="T5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6" h="14">
                    <a:moveTo>
                      <a:pt x="76" y="14"/>
                    </a:moveTo>
                    <a:lnTo>
                      <a:pt x="38" y="0"/>
                    </a:lnTo>
                    <a:lnTo>
                      <a:pt x="0" y="14"/>
                    </a:ln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3" name="Line 60">
                <a:extLst>
                  <a:ext uri="{FF2B5EF4-FFF2-40B4-BE49-F238E27FC236}">
                    <a16:creationId xmlns="" xmlns:a16="http://schemas.microsoft.com/office/drawing/2014/main" id="{F1DB11CC-6375-499F-BE91-E11117C457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39276" y="4541839"/>
                <a:ext cx="0" cy="7620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4" name="Freeform 61">
                <a:extLst>
                  <a:ext uri="{FF2B5EF4-FFF2-40B4-BE49-F238E27FC236}">
                    <a16:creationId xmlns="" xmlns:a16="http://schemas.microsoft.com/office/drawing/2014/main" id="{8C5EEBBD-C0A9-43FD-98EA-8A8FF0983F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9401" y="4535489"/>
                <a:ext cx="179388" cy="149225"/>
              </a:xfrm>
              <a:custGeom>
                <a:avLst/>
                <a:gdLst>
                  <a:gd name="T0" fmla="*/ 56 w 113"/>
                  <a:gd name="T1" fmla="*/ 94 h 94"/>
                  <a:gd name="T2" fmla="*/ 113 w 113"/>
                  <a:gd name="T3" fmla="*/ 75 h 94"/>
                  <a:gd name="T4" fmla="*/ 113 w 113"/>
                  <a:gd name="T5" fmla="*/ 0 h 94"/>
                  <a:gd name="T6" fmla="*/ 56 w 113"/>
                  <a:gd name="T7" fmla="*/ 19 h 94"/>
                  <a:gd name="T8" fmla="*/ 0 w 113"/>
                  <a:gd name="T9" fmla="*/ 0 h 94"/>
                  <a:gd name="T10" fmla="*/ 0 w 113"/>
                  <a:gd name="T11" fmla="*/ 75 h 94"/>
                  <a:gd name="T12" fmla="*/ 56 w 113"/>
                  <a:gd name="T13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" h="94">
                    <a:moveTo>
                      <a:pt x="56" y="94"/>
                    </a:moveTo>
                    <a:lnTo>
                      <a:pt x="113" y="75"/>
                    </a:lnTo>
                    <a:lnTo>
                      <a:pt x="113" y="0"/>
                    </a:lnTo>
                    <a:lnTo>
                      <a:pt x="56" y="19"/>
                    </a:lnTo>
                    <a:lnTo>
                      <a:pt x="0" y="0"/>
                    </a:lnTo>
                    <a:lnTo>
                      <a:pt x="0" y="75"/>
                    </a:lnTo>
                    <a:lnTo>
                      <a:pt x="56" y="94"/>
                    </a:lnTo>
                    <a:close/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5" name="Freeform 62">
                <a:extLst>
                  <a:ext uri="{FF2B5EF4-FFF2-40B4-BE49-F238E27FC236}">
                    <a16:creationId xmlns="" xmlns:a16="http://schemas.microsoft.com/office/drawing/2014/main" id="{CD8FDDE2-F24A-4D54-AE89-27FCDE43CA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9401" y="4505326"/>
                <a:ext cx="179388" cy="30163"/>
              </a:xfrm>
              <a:custGeom>
                <a:avLst/>
                <a:gdLst>
                  <a:gd name="T0" fmla="*/ 113 w 113"/>
                  <a:gd name="T1" fmla="*/ 19 h 19"/>
                  <a:gd name="T2" fmla="*/ 56 w 113"/>
                  <a:gd name="T3" fmla="*/ 0 h 19"/>
                  <a:gd name="T4" fmla="*/ 0 w 113"/>
                  <a:gd name="T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3" h="19">
                    <a:moveTo>
                      <a:pt x="113" y="19"/>
                    </a:moveTo>
                    <a:lnTo>
                      <a:pt x="56" y="0"/>
                    </a:lnTo>
                    <a:lnTo>
                      <a:pt x="0" y="19"/>
                    </a:ln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6" name="Line 63">
                <a:extLst>
                  <a:ext uri="{FF2B5EF4-FFF2-40B4-BE49-F238E27FC236}">
                    <a16:creationId xmlns="" xmlns:a16="http://schemas.microsoft.com/office/drawing/2014/main" id="{8655A124-554B-4BD4-9E28-4E864C054A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58301" y="4565651"/>
                <a:ext cx="0" cy="119063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="" xmlns:a16="http://schemas.microsoft.com/office/drawing/2014/main" id="{092BD066-917D-4110-8638-3205ACCA4B2D}"/>
                </a:ext>
              </a:extLst>
            </p:cNvPr>
            <p:cNvGrpSpPr/>
            <p:nvPr/>
          </p:nvGrpSpPr>
          <p:grpSpPr>
            <a:xfrm>
              <a:off x="2923548" y="6048503"/>
              <a:ext cx="532565" cy="532565"/>
              <a:chOff x="4119563" y="5060951"/>
              <a:chExt cx="331788" cy="331788"/>
            </a:xfrm>
          </p:grpSpPr>
          <p:sp>
            <p:nvSpPr>
              <p:cNvPr id="78" name="Rectangle 64">
                <a:extLst>
                  <a:ext uri="{FF2B5EF4-FFF2-40B4-BE49-F238E27FC236}">
                    <a16:creationId xmlns="" xmlns:a16="http://schemas.microsoft.com/office/drawing/2014/main" id="{3EF84E5E-9041-4F88-8B6B-F806DE9926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40213" y="5060951"/>
                <a:ext cx="90488" cy="90488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9" name="Rectangle 65">
                <a:extLst>
                  <a:ext uri="{FF2B5EF4-FFF2-40B4-BE49-F238E27FC236}">
                    <a16:creationId xmlns="" xmlns:a16="http://schemas.microsoft.com/office/drawing/2014/main" id="{CB2C778C-061A-4BBC-A605-292ED81370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9563" y="5060951"/>
                <a:ext cx="90488" cy="90488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0" name="Rectangle 66">
                <a:extLst>
                  <a:ext uri="{FF2B5EF4-FFF2-40B4-BE49-F238E27FC236}">
                    <a16:creationId xmlns="" xmlns:a16="http://schemas.microsoft.com/office/drawing/2014/main" id="{6BB94635-2ED0-4825-ADEB-4FFA0FE1B7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0863" y="5060951"/>
                <a:ext cx="90488" cy="90488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1" name="Rectangle 67">
                <a:extLst>
                  <a:ext uri="{FF2B5EF4-FFF2-40B4-BE49-F238E27FC236}">
                    <a16:creationId xmlns="" xmlns:a16="http://schemas.microsoft.com/office/drawing/2014/main" id="{72C80CB9-BAC5-445F-BA38-A52D77B4A1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40213" y="5181601"/>
                <a:ext cx="90488" cy="90488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2" name="Rectangle 68">
                <a:extLst>
                  <a:ext uri="{FF2B5EF4-FFF2-40B4-BE49-F238E27FC236}">
                    <a16:creationId xmlns="" xmlns:a16="http://schemas.microsoft.com/office/drawing/2014/main" id="{D9C727C8-945A-4C47-948A-7D484234FC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9563" y="5181601"/>
                <a:ext cx="90488" cy="90488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3" name="Rectangle 69">
                <a:extLst>
                  <a:ext uri="{FF2B5EF4-FFF2-40B4-BE49-F238E27FC236}">
                    <a16:creationId xmlns="" xmlns:a16="http://schemas.microsoft.com/office/drawing/2014/main" id="{FC5AD8DB-ECAE-46EE-A907-9FA2CCC9D2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0863" y="5181601"/>
                <a:ext cx="90488" cy="90488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4" name="Rectangle 70">
                <a:extLst>
                  <a:ext uri="{FF2B5EF4-FFF2-40B4-BE49-F238E27FC236}">
                    <a16:creationId xmlns="" xmlns:a16="http://schemas.microsoft.com/office/drawing/2014/main" id="{E991D788-7005-4E8E-B104-A034EA86C1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40213" y="5302251"/>
                <a:ext cx="90488" cy="90488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5" name="Rectangle 71">
                <a:extLst>
                  <a:ext uri="{FF2B5EF4-FFF2-40B4-BE49-F238E27FC236}">
                    <a16:creationId xmlns="" xmlns:a16="http://schemas.microsoft.com/office/drawing/2014/main" id="{62AA5FA4-12F8-48F2-9001-144840D21C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9563" y="5302251"/>
                <a:ext cx="90488" cy="90488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6" name="Rectangle 72">
                <a:extLst>
                  <a:ext uri="{FF2B5EF4-FFF2-40B4-BE49-F238E27FC236}">
                    <a16:creationId xmlns="" xmlns:a16="http://schemas.microsoft.com/office/drawing/2014/main" id="{A3F6E49F-7B7E-4F02-92BA-8E4FE6DD06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0863" y="5302251"/>
                <a:ext cx="90488" cy="90488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87" name="Group 86">
              <a:extLst>
                <a:ext uri="{FF2B5EF4-FFF2-40B4-BE49-F238E27FC236}">
                  <a16:creationId xmlns="" xmlns:a16="http://schemas.microsoft.com/office/drawing/2014/main" id="{1D157DE2-B284-4F5A-80A7-A604362A02F6}"/>
                </a:ext>
              </a:extLst>
            </p:cNvPr>
            <p:cNvGrpSpPr/>
            <p:nvPr/>
          </p:nvGrpSpPr>
          <p:grpSpPr>
            <a:xfrm>
              <a:off x="4082959" y="6048503"/>
              <a:ext cx="552948" cy="555497"/>
              <a:chOff x="4841876" y="5060951"/>
              <a:chExt cx="344487" cy="346075"/>
            </a:xfrm>
          </p:grpSpPr>
          <p:sp>
            <p:nvSpPr>
              <p:cNvPr id="88" name="Rectangle 73">
                <a:extLst>
                  <a:ext uri="{FF2B5EF4-FFF2-40B4-BE49-F238E27FC236}">
                    <a16:creationId xmlns="" xmlns:a16="http://schemas.microsoft.com/office/drawing/2014/main" id="{24F02213-1458-4BF9-A348-D287DD76B2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1876" y="5060951"/>
                <a:ext cx="149225" cy="150813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9" name="Rectangle 74">
                <a:extLst>
                  <a:ext uri="{FF2B5EF4-FFF2-40B4-BE49-F238E27FC236}">
                    <a16:creationId xmlns="" xmlns:a16="http://schemas.microsoft.com/office/drawing/2014/main" id="{8510A3A6-440C-44FB-9FC1-DAD94387AA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7138" y="5060951"/>
                <a:ext cx="149225" cy="150813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0" name="Rectangle 75">
                <a:extLst>
                  <a:ext uri="{FF2B5EF4-FFF2-40B4-BE49-F238E27FC236}">
                    <a16:creationId xmlns="" xmlns:a16="http://schemas.microsoft.com/office/drawing/2014/main" id="{A1752380-8452-47CA-966F-A80A7F79DC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1876" y="5257801"/>
                <a:ext cx="149225" cy="149225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1" name="Rectangle 76">
                <a:extLst>
                  <a:ext uri="{FF2B5EF4-FFF2-40B4-BE49-F238E27FC236}">
                    <a16:creationId xmlns="" xmlns:a16="http://schemas.microsoft.com/office/drawing/2014/main" id="{D003DF35-BA72-4B8C-85A7-FAC6E334BB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7138" y="5257801"/>
                <a:ext cx="149225" cy="149225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92" name="Group 91">
              <a:extLst>
                <a:ext uri="{FF2B5EF4-FFF2-40B4-BE49-F238E27FC236}">
                  <a16:creationId xmlns="" xmlns:a16="http://schemas.microsoft.com/office/drawing/2014/main" id="{3FE14F0B-C31B-4598-8D52-FFB38F89C648}"/>
                </a:ext>
              </a:extLst>
            </p:cNvPr>
            <p:cNvGrpSpPr/>
            <p:nvPr/>
          </p:nvGrpSpPr>
          <p:grpSpPr>
            <a:xfrm>
              <a:off x="609825" y="6073984"/>
              <a:ext cx="555497" cy="507083"/>
              <a:chOff x="2678113" y="5076826"/>
              <a:chExt cx="346075" cy="315913"/>
            </a:xfrm>
          </p:grpSpPr>
          <p:sp>
            <p:nvSpPr>
              <p:cNvPr id="93" name="Rectangle 77">
                <a:extLst>
                  <a:ext uri="{FF2B5EF4-FFF2-40B4-BE49-F238E27FC236}">
                    <a16:creationId xmlns="" xmlns:a16="http://schemas.microsoft.com/office/drawing/2014/main" id="{55AEB67E-5136-4DE8-B59B-76DCDF14AD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8113" y="5076826"/>
                <a:ext cx="346075" cy="74613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4" name="Rectangle 78">
                <a:extLst>
                  <a:ext uri="{FF2B5EF4-FFF2-40B4-BE49-F238E27FC236}">
                    <a16:creationId xmlns="" xmlns:a16="http://schemas.microsoft.com/office/drawing/2014/main" id="{84241A80-70FA-4A96-9F00-C5DF0D72B5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8113" y="5197476"/>
                <a:ext cx="346075" cy="74613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5" name="Rectangle 79">
                <a:extLst>
                  <a:ext uri="{FF2B5EF4-FFF2-40B4-BE49-F238E27FC236}">
                    <a16:creationId xmlns="" xmlns:a16="http://schemas.microsoft.com/office/drawing/2014/main" id="{B51D6DC5-3F13-47B2-A762-B9FF61CD20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8113" y="5316539"/>
                <a:ext cx="346075" cy="76200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96" name="Group 95">
              <a:extLst>
                <a:ext uri="{FF2B5EF4-FFF2-40B4-BE49-F238E27FC236}">
                  <a16:creationId xmlns="" xmlns:a16="http://schemas.microsoft.com/office/drawing/2014/main" id="{082D0475-D630-4200-872B-1A7D82D330CD}"/>
                </a:ext>
              </a:extLst>
            </p:cNvPr>
            <p:cNvGrpSpPr/>
            <p:nvPr/>
          </p:nvGrpSpPr>
          <p:grpSpPr>
            <a:xfrm>
              <a:off x="1766687" y="6073984"/>
              <a:ext cx="555497" cy="507083"/>
              <a:chOff x="3398838" y="5076826"/>
              <a:chExt cx="346075" cy="315913"/>
            </a:xfrm>
          </p:grpSpPr>
          <p:sp>
            <p:nvSpPr>
              <p:cNvPr id="97" name="Rectangle 80">
                <a:extLst>
                  <a:ext uri="{FF2B5EF4-FFF2-40B4-BE49-F238E27FC236}">
                    <a16:creationId xmlns="" xmlns:a16="http://schemas.microsoft.com/office/drawing/2014/main" id="{6F87FBA0-2412-4E06-8422-8DB8A63901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9488" y="5076826"/>
                <a:ext cx="225425" cy="74613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8" name="Rectangle 81">
                <a:extLst>
                  <a:ext uri="{FF2B5EF4-FFF2-40B4-BE49-F238E27FC236}">
                    <a16:creationId xmlns="" xmlns:a16="http://schemas.microsoft.com/office/drawing/2014/main" id="{3F218689-857A-4C65-A5FC-8783D28AE4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9488" y="5197476"/>
                <a:ext cx="225425" cy="74613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9" name="Rectangle 82">
                <a:extLst>
                  <a:ext uri="{FF2B5EF4-FFF2-40B4-BE49-F238E27FC236}">
                    <a16:creationId xmlns="" xmlns:a16="http://schemas.microsoft.com/office/drawing/2014/main" id="{5EE1D8A6-56F4-4BDE-AFE5-59C97324A7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9488" y="5316539"/>
                <a:ext cx="225425" cy="76200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0" name="Rectangle 83">
                <a:extLst>
                  <a:ext uri="{FF2B5EF4-FFF2-40B4-BE49-F238E27FC236}">
                    <a16:creationId xmlns="" xmlns:a16="http://schemas.microsoft.com/office/drawing/2014/main" id="{6B641CD6-AE38-4F99-83AA-AE0E5F4DA3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8838" y="5076826"/>
                <a:ext cx="74613" cy="74613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1" name="Rectangle 84">
                <a:extLst>
                  <a:ext uri="{FF2B5EF4-FFF2-40B4-BE49-F238E27FC236}">
                    <a16:creationId xmlns="" xmlns:a16="http://schemas.microsoft.com/office/drawing/2014/main" id="{5FCCAF02-D3D8-42D8-BBEE-84BC76D68B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8838" y="5197476"/>
                <a:ext cx="74613" cy="74613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2" name="Rectangle 85">
                <a:extLst>
                  <a:ext uri="{FF2B5EF4-FFF2-40B4-BE49-F238E27FC236}">
                    <a16:creationId xmlns="" xmlns:a16="http://schemas.microsoft.com/office/drawing/2014/main" id="{23364BA0-DF3C-4C64-8208-E241117536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8838" y="5316539"/>
                <a:ext cx="74613" cy="76200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103" name="Freeform 86">
              <a:extLst>
                <a:ext uri="{FF2B5EF4-FFF2-40B4-BE49-F238E27FC236}">
                  <a16:creationId xmlns="" xmlns:a16="http://schemas.microsoft.com/office/drawing/2014/main" id="{AB3B1FB8-06E9-4D6F-9FC1-13FD73EAAD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9820" y="4889094"/>
              <a:ext cx="555497" cy="555497"/>
            </a:xfrm>
            <a:custGeom>
              <a:avLst/>
              <a:gdLst>
                <a:gd name="T0" fmla="*/ 218 w 218"/>
                <a:gd name="T1" fmla="*/ 0 h 218"/>
                <a:gd name="T2" fmla="*/ 0 w 218"/>
                <a:gd name="T3" fmla="*/ 0 h 218"/>
                <a:gd name="T4" fmla="*/ 95 w 218"/>
                <a:gd name="T5" fmla="*/ 114 h 218"/>
                <a:gd name="T6" fmla="*/ 95 w 218"/>
                <a:gd name="T7" fmla="*/ 218 h 218"/>
                <a:gd name="T8" fmla="*/ 123 w 218"/>
                <a:gd name="T9" fmla="*/ 190 h 218"/>
                <a:gd name="T10" fmla="*/ 123 w 218"/>
                <a:gd name="T11" fmla="*/ 114 h 218"/>
                <a:gd name="T12" fmla="*/ 218 w 218"/>
                <a:gd name="T13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8" h="218">
                  <a:moveTo>
                    <a:pt x="218" y="0"/>
                  </a:moveTo>
                  <a:lnTo>
                    <a:pt x="0" y="0"/>
                  </a:lnTo>
                  <a:lnTo>
                    <a:pt x="95" y="114"/>
                  </a:lnTo>
                  <a:lnTo>
                    <a:pt x="95" y="218"/>
                  </a:lnTo>
                  <a:lnTo>
                    <a:pt x="123" y="190"/>
                  </a:lnTo>
                  <a:lnTo>
                    <a:pt x="123" y="114"/>
                  </a:lnTo>
                  <a:lnTo>
                    <a:pt x="218" y="0"/>
                  </a:lnTo>
                  <a:close/>
                </a:path>
              </a:pathLst>
            </a:custGeom>
            <a:noFill/>
            <a:ln w="14288" cap="rnd">
              <a:solidFill>
                <a:srgbClr val="A1D3E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104" name="Group 103">
              <a:extLst>
                <a:ext uri="{FF2B5EF4-FFF2-40B4-BE49-F238E27FC236}">
                  <a16:creationId xmlns="" xmlns:a16="http://schemas.microsoft.com/office/drawing/2014/main" id="{2DFC9BD5-D125-4E54-A661-941B2198283E}"/>
                </a:ext>
              </a:extLst>
            </p:cNvPr>
            <p:cNvGrpSpPr/>
            <p:nvPr/>
          </p:nvGrpSpPr>
          <p:grpSpPr>
            <a:xfrm>
              <a:off x="7556091" y="4889094"/>
              <a:ext cx="552950" cy="555497"/>
              <a:chOff x="7005638" y="4338639"/>
              <a:chExt cx="344488" cy="346075"/>
            </a:xfrm>
          </p:grpSpPr>
          <p:sp>
            <p:nvSpPr>
              <p:cNvPr id="105" name="Freeform 87">
                <a:extLst>
                  <a:ext uri="{FF2B5EF4-FFF2-40B4-BE49-F238E27FC236}">
                    <a16:creationId xmlns="" xmlns:a16="http://schemas.microsoft.com/office/drawing/2014/main" id="{1959038F-FB46-4BF6-B226-5CE5378F06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638" y="4338639"/>
                <a:ext cx="269875" cy="233363"/>
              </a:xfrm>
              <a:custGeom>
                <a:avLst/>
                <a:gdLst>
                  <a:gd name="T0" fmla="*/ 170 w 170"/>
                  <a:gd name="T1" fmla="*/ 0 h 147"/>
                  <a:gd name="T2" fmla="*/ 0 w 170"/>
                  <a:gd name="T3" fmla="*/ 0 h 147"/>
                  <a:gd name="T4" fmla="*/ 75 w 170"/>
                  <a:gd name="T5" fmla="*/ 76 h 147"/>
                  <a:gd name="T6" fmla="*/ 75 w 170"/>
                  <a:gd name="T7" fmla="*/ 147 h 147"/>
                  <a:gd name="T8" fmla="*/ 94 w 170"/>
                  <a:gd name="T9" fmla="*/ 128 h 147"/>
                  <a:gd name="T10" fmla="*/ 94 w 170"/>
                  <a:gd name="T11" fmla="*/ 76 h 147"/>
                  <a:gd name="T12" fmla="*/ 170 w 170"/>
                  <a:gd name="T13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47">
                    <a:moveTo>
                      <a:pt x="170" y="0"/>
                    </a:moveTo>
                    <a:lnTo>
                      <a:pt x="0" y="0"/>
                    </a:lnTo>
                    <a:lnTo>
                      <a:pt x="75" y="76"/>
                    </a:lnTo>
                    <a:lnTo>
                      <a:pt x="75" y="147"/>
                    </a:lnTo>
                    <a:lnTo>
                      <a:pt x="94" y="128"/>
                    </a:lnTo>
                    <a:lnTo>
                      <a:pt x="94" y="76"/>
                    </a:lnTo>
                    <a:lnTo>
                      <a:pt x="170" y="0"/>
                    </a:lnTo>
                    <a:close/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6" name="Line 88">
                <a:extLst>
                  <a:ext uri="{FF2B5EF4-FFF2-40B4-BE49-F238E27FC236}">
                    <a16:creationId xmlns="" xmlns:a16="http://schemas.microsoft.com/office/drawing/2014/main" id="{A28B9C87-2CD8-4FC7-88AB-290D20A257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61226" y="4535489"/>
                <a:ext cx="58738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7" name="Line 89">
                <a:extLst>
                  <a:ext uri="{FF2B5EF4-FFF2-40B4-BE49-F238E27FC236}">
                    <a16:creationId xmlns="" xmlns:a16="http://schemas.microsoft.com/office/drawing/2014/main" id="{9A26DA02-A5E5-4EE0-86E3-AB77B8E526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31063" y="4565651"/>
                <a:ext cx="88900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8" name="Line 90">
                <a:extLst>
                  <a:ext uri="{FF2B5EF4-FFF2-40B4-BE49-F238E27FC236}">
                    <a16:creationId xmlns="" xmlns:a16="http://schemas.microsoft.com/office/drawing/2014/main" id="{83293FC5-DBA4-4A19-9F60-8DA2F68742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31063" y="4595814"/>
                <a:ext cx="88900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9" name="Line 91">
                <a:extLst>
                  <a:ext uri="{FF2B5EF4-FFF2-40B4-BE49-F238E27FC236}">
                    <a16:creationId xmlns="" xmlns:a16="http://schemas.microsoft.com/office/drawing/2014/main" id="{6E8B6888-FD5E-4EB6-BC39-C92B93759E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31063" y="4624389"/>
                <a:ext cx="88900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0" name="Line 92">
                <a:extLst>
                  <a:ext uri="{FF2B5EF4-FFF2-40B4-BE49-F238E27FC236}">
                    <a16:creationId xmlns="" xmlns:a16="http://schemas.microsoft.com/office/drawing/2014/main" id="{7A27DFF2-426F-47FE-8CB7-8B1D256D3E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31063" y="4654551"/>
                <a:ext cx="88900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1" name="Rectangle 93">
                <a:extLst>
                  <a:ext uri="{FF2B5EF4-FFF2-40B4-BE49-F238E27FC236}">
                    <a16:creationId xmlns="" xmlns:a16="http://schemas.microsoft.com/office/drawing/2014/main" id="{3CBAAC32-59AB-4CCF-ACEC-2D68EFE382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00901" y="4505326"/>
                <a:ext cx="149225" cy="179388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12" name="Group 111">
              <a:extLst>
                <a:ext uri="{FF2B5EF4-FFF2-40B4-BE49-F238E27FC236}">
                  <a16:creationId xmlns="" xmlns:a16="http://schemas.microsoft.com/office/drawing/2014/main" id="{E03A7D58-13F6-45FB-A7D6-B7B29886009E}"/>
                </a:ext>
              </a:extLst>
            </p:cNvPr>
            <p:cNvGrpSpPr/>
            <p:nvPr/>
          </p:nvGrpSpPr>
          <p:grpSpPr>
            <a:xfrm>
              <a:off x="1766687" y="3729683"/>
              <a:ext cx="555497" cy="555499"/>
              <a:chOff x="3398838" y="3616326"/>
              <a:chExt cx="346075" cy="346076"/>
            </a:xfrm>
          </p:grpSpPr>
          <p:sp>
            <p:nvSpPr>
              <p:cNvPr id="113" name="Rectangle 94">
                <a:extLst>
                  <a:ext uri="{FF2B5EF4-FFF2-40B4-BE49-F238E27FC236}">
                    <a16:creationId xmlns="" xmlns:a16="http://schemas.microsoft.com/office/drawing/2014/main" id="{13788224-8757-4E31-B93A-E4DEAE5B71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9163" y="3616326"/>
                <a:ext cx="90488" cy="346075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4" name="Rectangle 95">
                <a:extLst>
                  <a:ext uri="{FF2B5EF4-FFF2-40B4-BE49-F238E27FC236}">
                    <a16:creationId xmlns="" xmlns:a16="http://schemas.microsoft.com/office/drawing/2014/main" id="{63349F72-CD02-4B18-859A-14B85046C3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9651" y="3736976"/>
                <a:ext cx="90488" cy="225425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5" name="Line 96">
                <a:extLst>
                  <a:ext uri="{FF2B5EF4-FFF2-40B4-BE49-F238E27FC236}">
                    <a16:creationId xmlns="" xmlns:a16="http://schemas.microsoft.com/office/drawing/2014/main" id="{7FE22CBB-A843-4783-B82F-A2B3C5D699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79813" y="3933826"/>
                <a:ext cx="30163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6" name="Line 97">
                <a:extLst>
                  <a:ext uri="{FF2B5EF4-FFF2-40B4-BE49-F238E27FC236}">
                    <a16:creationId xmlns="" xmlns:a16="http://schemas.microsoft.com/office/drawing/2014/main" id="{905FB901-9555-446B-96E0-E2D9EE104E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03613" y="3646489"/>
                <a:ext cx="0" cy="19685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7" name="Rectangle 98">
                <a:extLst>
                  <a:ext uri="{FF2B5EF4-FFF2-40B4-BE49-F238E27FC236}">
                    <a16:creationId xmlns="" xmlns:a16="http://schemas.microsoft.com/office/drawing/2014/main" id="{94727550-DDFA-468A-8643-7B44BF5B8D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9326" y="3873501"/>
                <a:ext cx="30163" cy="60325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8" name="Line 99">
                <a:extLst>
                  <a:ext uri="{FF2B5EF4-FFF2-40B4-BE49-F238E27FC236}">
                    <a16:creationId xmlns="" xmlns:a16="http://schemas.microsoft.com/office/drawing/2014/main" id="{2758BEA8-9785-454C-AFEB-8CB89B1886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94101" y="3767139"/>
                <a:ext cx="0" cy="136525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9" name="Line 100">
                <a:extLst>
                  <a:ext uri="{FF2B5EF4-FFF2-40B4-BE49-F238E27FC236}">
                    <a16:creationId xmlns="" xmlns:a16="http://schemas.microsoft.com/office/drawing/2014/main" id="{FBBEB6D2-B282-4B86-A0DC-940516F532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29001" y="3706814"/>
                <a:ext cx="0" cy="211138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0" name="Rectangle 101">
                <a:extLst>
                  <a:ext uri="{FF2B5EF4-FFF2-40B4-BE49-F238E27FC236}">
                    <a16:creationId xmlns="" xmlns:a16="http://schemas.microsoft.com/office/drawing/2014/main" id="{67B88745-FDEC-4FEA-B2F1-54A34BE8F1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8838" y="3662364"/>
                <a:ext cx="60325" cy="300038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1" name="Freeform 102">
                <a:extLst>
                  <a:ext uri="{FF2B5EF4-FFF2-40B4-BE49-F238E27FC236}">
                    <a16:creationId xmlns="" xmlns:a16="http://schemas.microsoft.com/office/drawing/2014/main" id="{DA458D29-5AAA-4997-A4E7-F08E131D54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4263" y="3662364"/>
                <a:ext cx="120650" cy="300038"/>
              </a:xfrm>
              <a:custGeom>
                <a:avLst/>
                <a:gdLst>
                  <a:gd name="T0" fmla="*/ 76 w 76"/>
                  <a:gd name="T1" fmla="*/ 182 h 189"/>
                  <a:gd name="T2" fmla="*/ 47 w 76"/>
                  <a:gd name="T3" fmla="*/ 189 h 189"/>
                  <a:gd name="T4" fmla="*/ 0 w 76"/>
                  <a:gd name="T5" fmla="*/ 7 h 189"/>
                  <a:gd name="T6" fmla="*/ 29 w 76"/>
                  <a:gd name="T7" fmla="*/ 0 h 189"/>
                  <a:gd name="T8" fmla="*/ 76 w 76"/>
                  <a:gd name="T9" fmla="*/ 182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189">
                    <a:moveTo>
                      <a:pt x="76" y="182"/>
                    </a:moveTo>
                    <a:lnTo>
                      <a:pt x="47" y="189"/>
                    </a:lnTo>
                    <a:lnTo>
                      <a:pt x="0" y="7"/>
                    </a:lnTo>
                    <a:lnTo>
                      <a:pt x="29" y="0"/>
                    </a:lnTo>
                    <a:lnTo>
                      <a:pt x="76" y="182"/>
                    </a:lnTo>
                    <a:close/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33" name="Group 132">
              <a:extLst>
                <a:ext uri="{FF2B5EF4-FFF2-40B4-BE49-F238E27FC236}">
                  <a16:creationId xmlns="" xmlns:a16="http://schemas.microsoft.com/office/drawing/2014/main" id="{538E1439-DA3A-4F50-B06B-E916849F1CA2}"/>
                </a:ext>
              </a:extLst>
            </p:cNvPr>
            <p:cNvGrpSpPr/>
            <p:nvPr/>
          </p:nvGrpSpPr>
          <p:grpSpPr>
            <a:xfrm>
              <a:off x="4082959" y="3729683"/>
              <a:ext cx="530016" cy="555499"/>
              <a:chOff x="4841876" y="3616326"/>
              <a:chExt cx="330200" cy="346076"/>
            </a:xfrm>
          </p:grpSpPr>
          <p:sp>
            <p:nvSpPr>
              <p:cNvPr id="134" name="Freeform 113">
                <a:extLst>
                  <a:ext uri="{FF2B5EF4-FFF2-40B4-BE49-F238E27FC236}">
                    <a16:creationId xmlns="" xmlns:a16="http://schemas.microsoft.com/office/drawing/2014/main" id="{6EA9FEB3-4D7C-4793-A0ED-C095B95CA7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1751" y="3684589"/>
                <a:ext cx="60325" cy="277813"/>
              </a:xfrm>
              <a:custGeom>
                <a:avLst/>
                <a:gdLst>
                  <a:gd name="T0" fmla="*/ 0 w 16"/>
                  <a:gd name="T1" fmla="*/ 0 h 74"/>
                  <a:gd name="T2" fmla="*/ 0 w 16"/>
                  <a:gd name="T3" fmla="*/ 66 h 74"/>
                  <a:gd name="T4" fmla="*/ 8 w 16"/>
                  <a:gd name="T5" fmla="*/ 74 h 74"/>
                  <a:gd name="T6" fmla="*/ 16 w 16"/>
                  <a:gd name="T7" fmla="*/ 66 h 74"/>
                  <a:gd name="T8" fmla="*/ 16 w 16"/>
                  <a:gd name="T9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74">
                    <a:moveTo>
                      <a:pt x="0" y="0"/>
                    </a:moveTo>
                    <a:cubicBezTo>
                      <a:pt x="0" y="66"/>
                      <a:pt x="0" y="66"/>
                      <a:pt x="0" y="66"/>
                    </a:cubicBezTo>
                    <a:cubicBezTo>
                      <a:pt x="0" y="70"/>
                      <a:pt x="4" y="74"/>
                      <a:pt x="8" y="74"/>
                    </a:cubicBezTo>
                    <a:cubicBezTo>
                      <a:pt x="12" y="74"/>
                      <a:pt x="16" y="70"/>
                      <a:pt x="16" y="66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5" name="Freeform 114">
                <a:extLst>
                  <a:ext uri="{FF2B5EF4-FFF2-40B4-BE49-F238E27FC236}">
                    <a16:creationId xmlns="" xmlns:a16="http://schemas.microsoft.com/office/drawing/2014/main" id="{78195EE8-755E-4CBF-9357-8CC5DA8459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1751" y="3616326"/>
                <a:ext cx="60325" cy="106363"/>
              </a:xfrm>
              <a:custGeom>
                <a:avLst/>
                <a:gdLst>
                  <a:gd name="T0" fmla="*/ 0 w 16"/>
                  <a:gd name="T1" fmla="*/ 0 h 28"/>
                  <a:gd name="T2" fmla="*/ 0 w 16"/>
                  <a:gd name="T3" fmla="*/ 20 h 28"/>
                  <a:gd name="T4" fmla="*/ 8 w 16"/>
                  <a:gd name="T5" fmla="*/ 28 h 28"/>
                  <a:gd name="T6" fmla="*/ 16 w 16"/>
                  <a:gd name="T7" fmla="*/ 20 h 28"/>
                  <a:gd name="T8" fmla="*/ 16 w 16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8">
                    <a:moveTo>
                      <a:pt x="0" y="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4"/>
                      <a:pt x="4" y="28"/>
                      <a:pt x="8" y="28"/>
                    </a:cubicBezTo>
                    <a:cubicBezTo>
                      <a:pt x="12" y="28"/>
                      <a:pt x="16" y="24"/>
                      <a:pt x="16" y="20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6" name="Line 115">
                <a:extLst>
                  <a:ext uri="{FF2B5EF4-FFF2-40B4-BE49-F238E27FC236}">
                    <a16:creationId xmlns="" xmlns:a16="http://schemas.microsoft.com/office/drawing/2014/main" id="{BC533544-9ACB-4A79-A1F5-01DDB26153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141913" y="3632201"/>
                <a:ext cx="0" cy="60325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7" name="Freeform 116">
                <a:extLst>
                  <a:ext uri="{FF2B5EF4-FFF2-40B4-BE49-F238E27FC236}">
                    <a16:creationId xmlns="" xmlns:a16="http://schemas.microsoft.com/office/drawing/2014/main" id="{621F5545-A910-4A5B-86EC-C07EEC8250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1263" y="3684589"/>
                <a:ext cx="60325" cy="277813"/>
              </a:xfrm>
              <a:custGeom>
                <a:avLst/>
                <a:gdLst>
                  <a:gd name="T0" fmla="*/ 0 w 16"/>
                  <a:gd name="T1" fmla="*/ 0 h 74"/>
                  <a:gd name="T2" fmla="*/ 0 w 16"/>
                  <a:gd name="T3" fmla="*/ 66 h 74"/>
                  <a:gd name="T4" fmla="*/ 8 w 16"/>
                  <a:gd name="T5" fmla="*/ 74 h 74"/>
                  <a:gd name="T6" fmla="*/ 16 w 16"/>
                  <a:gd name="T7" fmla="*/ 66 h 74"/>
                  <a:gd name="T8" fmla="*/ 16 w 16"/>
                  <a:gd name="T9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74">
                    <a:moveTo>
                      <a:pt x="0" y="0"/>
                    </a:moveTo>
                    <a:cubicBezTo>
                      <a:pt x="0" y="66"/>
                      <a:pt x="0" y="66"/>
                      <a:pt x="0" y="66"/>
                    </a:cubicBezTo>
                    <a:cubicBezTo>
                      <a:pt x="0" y="70"/>
                      <a:pt x="4" y="74"/>
                      <a:pt x="8" y="74"/>
                    </a:cubicBezTo>
                    <a:cubicBezTo>
                      <a:pt x="12" y="74"/>
                      <a:pt x="16" y="70"/>
                      <a:pt x="16" y="66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8" name="Freeform 117">
                <a:extLst>
                  <a:ext uri="{FF2B5EF4-FFF2-40B4-BE49-F238E27FC236}">
                    <a16:creationId xmlns="" xmlns:a16="http://schemas.microsoft.com/office/drawing/2014/main" id="{565A52A6-8D24-4548-8C5B-D633A4DC37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1263" y="3616326"/>
                <a:ext cx="60325" cy="106363"/>
              </a:xfrm>
              <a:custGeom>
                <a:avLst/>
                <a:gdLst>
                  <a:gd name="T0" fmla="*/ 0 w 16"/>
                  <a:gd name="T1" fmla="*/ 0 h 28"/>
                  <a:gd name="T2" fmla="*/ 0 w 16"/>
                  <a:gd name="T3" fmla="*/ 20 h 28"/>
                  <a:gd name="T4" fmla="*/ 8 w 16"/>
                  <a:gd name="T5" fmla="*/ 28 h 28"/>
                  <a:gd name="T6" fmla="*/ 16 w 16"/>
                  <a:gd name="T7" fmla="*/ 20 h 28"/>
                  <a:gd name="T8" fmla="*/ 16 w 16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8">
                    <a:moveTo>
                      <a:pt x="0" y="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4"/>
                      <a:pt x="4" y="28"/>
                      <a:pt x="8" y="28"/>
                    </a:cubicBezTo>
                    <a:cubicBezTo>
                      <a:pt x="12" y="28"/>
                      <a:pt x="16" y="24"/>
                      <a:pt x="16" y="20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9" name="Line 118">
                <a:extLst>
                  <a:ext uri="{FF2B5EF4-FFF2-40B4-BE49-F238E27FC236}">
                    <a16:creationId xmlns="" xmlns:a16="http://schemas.microsoft.com/office/drawing/2014/main" id="{46636548-69B5-4E71-BEAF-D2353B313C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51426" y="3632201"/>
                <a:ext cx="0" cy="60325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0" name="Freeform 119">
                <a:extLst>
                  <a:ext uri="{FF2B5EF4-FFF2-40B4-BE49-F238E27FC236}">
                    <a16:creationId xmlns="" xmlns:a16="http://schemas.microsoft.com/office/drawing/2014/main" id="{55B3EB07-0E0D-45C6-8311-3BD41DABCA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2363" y="3684589"/>
                <a:ext cx="58738" cy="277813"/>
              </a:xfrm>
              <a:custGeom>
                <a:avLst/>
                <a:gdLst>
                  <a:gd name="T0" fmla="*/ 0 w 16"/>
                  <a:gd name="T1" fmla="*/ 0 h 74"/>
                  <a:gd name="T2" fmla="*/ 0 w 16"/>
                  <a:gd name="T3" fmla="*/ 66 h 74"/>
                  <a:gd name="T4" fmla="*/ 8 w 16"/>
                  <a:gd name="T5" fmla="*/ 74 h 74"/>
                  <a:gd name="T6" fmla="*/ 16 w 16"/>
                  <a:gd name="T7" fmla="*/ 66 h 74"/>
                  <a:gd name="T8" fmla="*/ 16 w 16"/>
                  <a:gd name="T9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74">
                    <a:moveTo>
                      <a:pt x="0" y="0"/>
                    </a:moveTo>
                    <a:cubicBezTo>
                      <a:pt x="0" y="66"/>
                      <a:pt x="0" y="66"/>
                      <a:pt x="0" y="66"/>
                    </a:cubicBezTo>
                    <a:cubicBezTo>
                      <a:pt x="0" y="70"/>
                      <a:pt x="4" y="74"/>
                      <a:pt x="8" y="74"/>
                    </a:cubicBezTo>
                    <a:cubicBezTo>
                      <a:pt x="12" y="74"/>
                      <a:pt x="16" y="70"/>
                      <a:pt x="16" y="66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1" name="Freeform 120">
                <a:extLst>
                  <a:ext uri="{FF2B5EF4-FFF2-40B4-BE49-F238E27FC236}">
                    <a16:creationId xmlns="" xmlns:a16="http://schemas.microsoft.com/office/drawing/2014/main" id="{54969857-ED54-47CA-AA7B-29ABD14344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2363" y="3616326"/>
                <a:ext cx="58738" cy="106363"/>
              </a:xfrm>
              <a:custGeom>
                <a:avLst/>
                <a:gdLst>
                  <a:gd name="T0" fmla="*/ 0 w 16"/>
                  <a:gd name="T1" fmla="*/ 0 h 28"/>
                  <a:gd name="T2" fmla="*/ 0 w 16"/>
                  <a:gd name="T3" fmla="*/ 20 h 28"/>
                  <a:gd name="T4" fmla="*/ 8 w 16"/>
                  <a:gd name="T5" fmla="*/ 28 h 28"/>
                  <a:gd name="T6" fmla="*/ 16 w 16"/>
                  <a:gd name="T7" fmla="*/ 20 h 28"/>
                  <a:gd name="T8" fmla="*/ 16 w 16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8">
                    <a:moveTo>
                      <a:pt x="0" y="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4"/>
                      <a:pt x="4" y="28"/>
                      <a:pt x="8" y="28"/>
                    </a:cubicBezTo>
                    <a:cubicBezTo>
                      <a:pt x="12" y="28"/>
                      <a:pt x="16" y="24"/>
                      <a:pt x="16" y="20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2" name="Line 121">
                <a:extLst>
                  <a:ext uri="{FF2B5EF4-FFF2-40B4-BE49-F238E27FC236}">
                    <a16:creationId xmlns="" xmlns:a16="http://schemas.microsoft.com/office/drawing/2014/main" id="{68C50395-BAEF-4A4D-AA56-7EF410FE50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960938" y="3632201"/>
                <a:ext cx="0" cy="60325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3" name="Freeform 122">
                <a:extLst>
                  <a:ext uri="{FF2B5EF4-FFF2-40B4-BE49-F238E27FC236}">
                    <a16:creationId xmlns="" xmlns:a16="http://schemas.microsoft.com/office/drawing/2014/main" id="{5B04D0AD-432C-4FCC-ADC1-9D55F81342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1876" y="3684589"/>
                <a:ext cx="60325" cy="277813"/>
              </a:xfrm>
              <a:custGeom>
                <a:avLst/>
                <a:gdLst>
                  <a:gd name="T0" fmla="*/ 0 w 16"/>
                  <a:gd name="T1" fmla="*/ 0 h 74"/>
                  <a:gd name="T2" fmla="*/ 0 w 16"/>
                  <a:gd name="T3" fmla="*/ 66 h 74"/>
                  <a:gd name="T4" fmla="*/ 8 w 16"/>
                  <a:gd name="T5" fmla="*/ 74 h 74"/>
                  <a:gd name="T6" fmla="*/ 16 w 16"/>
                  <a:gd name="T7" fmla="*/ 66 h 74"/>
                  <a:gd name="T8" fmla="*/ 16 w 16"/>
                  <a:gd name="T9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74">
                    <a:moveTo>
                      <a:pt x="0" y="0"/>
                    </a:moveTo>
                    <a:cubicBezTo>
                      <a:pt x="0" y="66"/>
                      <a:pt x="0" y="66"/>
                      <a:pt x="0" y="66"/>
                    </a:cubicBezTo>
                    <a:cubicBezTo>
                      <a:pt x="0" y="70"/>
                      <a:pt x="4" y="74"/>
                      <a:pt x="8" y="74"/>
                    </a:cubicBezTo>
                    <a:cubicBezTo>
                      <a:pt x="12" y="74"/>
                      <a:pt x="16" y="70"/>
                      <a:pt x="16" y="66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4" name="Freeform 123">
                <a:extLst>
                  <a:ext uri="{FF2B5EF4-FFF2-40B4-BE49-F238E27FC236}">
                    <a16:creationId xmlns="" xmlns:a16="http://schemas.microsoft.com/office/drawing/2014/main" id="{BF4E796F-7CF0-4583-A812-D040B81BB6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1876" y="3616326"/>
                <a:ext cx="60325" cy="106363"/>
              </a:xfrm>
              <a:custGeom>
                <a:avLst/>
                <a:gdLst>
                  <a:gd name="T0" fmla="*/ 0 w 16"/>
                  <a:gd name="T1" fmla="*/ 0 h 28"/>
                  <a:gd name="T2" fmla="*/ 0 w 16"/>
                  <a:gd name="T3" fmla="*/ 20 h 28"/>
                  <a:gd name="T4" fmla="*/ 8 w 16"/>
                  <a:gd name="T5" fmla="*/ 28 h 28"/>
                  <a:gd name="T6" fmla="*/ 16 w 16"/>
                  <a:gd name="T7" fmla="*/ 20 h 28"/>
                  <a:gd name="T8" fmla="*/ 16 w 16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8">
                    <a:moveTo>
                      <a:pt x="0" y="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4"/>
                      <a:pt x="4" y="28"/>
                      <a:pt x="8" y="28"/>
                    </a:cubicBezTo>
                    <a:cubicBezTo>
                      <a:pt x="12" y="28"/>
                      <a:pt x="16" y="24"/>
                      <a:pt x="16" y="20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5" name="Line 124">
                <a:extLst>
                  <a:ext uri="{FF2B5EF4-FFF2-40B4-BE49-F238E27FC236}">
                    <a16:creationId xmlns="" xmlns:a16="http://schemas.microsoft.com/office/drawing/2014/main" id="{A7F7B75A-2D0C-49E5-9AE2-F53A7F70D0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872038" y="3632201"/>
                <a:ext cx="0" cy="60325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6" name="Line 125">
                <a:extLst>
                  <a:ext uri="{FF2B5EF4-FFF2-40B4-BE49-F238E27FC236}">
                    <a16:creationId xmlns="" xmlns:a16="http://schemas.microsoft.com/office/drawing/2014/main" id="{C4F9D011-89A9-4854-8D85-9A43EEBB7C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021263" y="3887789"/>
                <a:ext cx="60325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7" name="Line 126">
                <a:extLst>
                  <a:ext uri="{FF2B5EF4-FFF2-40B4-BE49-F238E27FC236}">
                    <a16:creationId xmlns="" xmlns:a16="http://schemas.microsoft.com/office/drawing/2014/main" id="{8283205D-6868-4637-BE2A-415C069077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021263" y="3857626"/>
                <a:ext cx="60325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8" name="Line 127">
                <a:extLst>
                  <a:ext uri="{FF2B5EF4-FFF2-40B4-BE49-F238E27FC236}">
                    <a16:creationId xmlns="" xmlns:a16="http://schemas.microsoft.com/office/drawing/2014/main" id="{FBE1EBFF-E5A6-4DB4-BD24-92EF266183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111751" y="3887789"/>
                <a:ext cx="60325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9" name="Line 128">
                <a:extLst>
                  <a:ext uri="{FF2B5EF4-FFF2-40B4-BE49-F238E27FC236}">
                    <a16:creationId xmlns="" xmlns:a16="http://schemas.microsoft.com/office/drawing/2014/main" id="{F52B7EFA-F40F-43FC-9602-E4BCF24C29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111751" y="3857626"/>
                <a:ext cx="60325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0" name="Line 129">
                <a:extLst>
                  <a:ext uri="{FF2B5EF4-FFF2-40B4-BE49-F238E27FC236}">
                    <a16:creationId xmlns="" xmlns:a16="http://schemas.microsoft.com/office/drawing/2014/main" id="{A6223597-DCE4-44F3-9772-68FFC9652D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932363" y="3887789"/>
                <a:ext cx="58738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1" name="Line 130">
                <a:extLst>
                  <a:ext uri="{FF2B5EF4-FFF2-40B4-BE49-F238E27FC236}">
                    <a16:creationId xmlns="" xmlns:a16="http://schemas.microsoft.com/office/drawing/2014/main" id="{EDF5CF42-FDA4-4B0F-9B26-9C11748331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932363" y="3857626"/>
                <a:ext cx="58738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2" name="Line 131">
                <a:extLst>
                  <a:ext uri="{FF2B5EF4-FFF2-40B4-BE49-F238E27FC236}">
                    <a16:creationId xmlns="" xmlns:a16="http://schemas.microsoft.com/office/drawing/2014/main" id="{43D037D3-A26B-4A46-B1F3-D600A68457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841876" y="3887789"/>
                <a:ext cx="60325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3" name="Line 132">
                <a:extLst>
                  <a:ext uri="{FF2B5EF4-FFF2-40B4-BE49-F238E27FC236}">
                    <a16:creationId xmlns="" xmlns:a16="http://schemas.microsoft.com/office/drawing/2014/main" id="{0F62627B-2ADC-4458-9D36-FFBBF217A3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841876" y="3857626"/>
                <a:ext cx="60325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54" name="Group 153">
              <a:extLst>
                <a:ext uri="{FF2B5EF4-FFF2-40B4-BE49-F238E27FC236}">
                  <a16:creationId xmlns="" xmlns:a16="http://schemas.microsoft.com/office/drawing/2014/main" id="{34C21598-2E56-4CD8-BDF8-8035A3C6181A}"/>
                </a:ext>
              </a:extLst>
            </p:cNvPr>
            <p:cNvGrpSpPr/>
            <p:nvPr/>
          </p:nvGrpSpPr>
          <p:grpSpPr>
            <a:xfrm>
              <a:off x="5239820" y="3729683"/>
              <a:ext cx="530016" cy="555497"/>
              <a:chOff x="5562601" y="3616326"/>
              <a:chExt cx="330200" cy="346075"/>
            </a:xfrm>
          </p:grpSpPr>
          <p:sp>
            <p:nvSpPr>
              <p:cNvPr id="155" name="Freeform 133">
                <a:extLst>
                  <a:ext uri="{FF2B5EF4-FFF2-40B4-BE49-F238E27FC236}">
                    <a16:creationId xmlns="" xmlns:a16="http://schemas.microsoft.com/office/drawing/2014/main" id="{F30E38E6-4D76-4658-80BA-EBF391452C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2601" y="3616326"/>
                <a:ext cx="90488" cy="106363"/>
              </a:xfrm>
              <a:custGeom>
                <a:avLst/>
                <a:gdLst>
                  <a:gd name="T0" fmla="*/ 0 w 24"/>
                  <a:gd name="T1" fmla="*/ 0 h 28"/>
                  <a:gd name="T2" fmla="*/ 0 w 24"/>
                  <a:gd name="T3" fmla="*/ 20 h 28"/>
                  <a:gd name="T4" fmla="*/ 8 w 24"/>
                  <a:gd name="T5" fmla="*/ 28 h 28"/>
                  <a:gd name="T6" fmla="*/ 16 w 24"/>
                  <a:gd name="T7" fmla="*/ 28 h 28"/>
                  <a:gd name="T8" fmla="*/ 24 w 24"/>
                  <a:gd name="T9" fmla="*/ 20 h 28"/>
                  <a:gd name="T10" fmla="*/ 24 w 24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28">
                    <a:moveTo>
                      <a:pt x="0" y="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4"/>
                      <a:pt x="4" y="28"/>
                      <a:pt x="8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4" y="24"/>
                      <a:pt x="24" y="20"/>
                    </a:cubicBezTo>
                    <a:cubicBezTo>
                      <a:pt x="24" y="0"/>
                      <a:pt x="24" y="0"/>
                      <a:pt x="24" y="0"/>
                    </a:cubicBez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6" name="Freeform 134">
                <a:extLst>
                  <a:ext uri="{FF2B5EF4-FFF2-40B4-BE49-F238E27FC236}">
                    <a16:creationId xmlns="" xmlns:a16="http://schemas.microsoft.com/office/drawing/2014/main" id="{36DDF848-19C0-46F6-AD63-C44B8A096C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2601" y="3670301"/>
                <a:ext cx="90488" cy="292100"/>
              </a:xfrm>
              <a:custGeom>
                <a:avLst/>
                <a:gdLst>
                  <a:gd name="T0" fmla="*/ 0 w 24"/>
                  <a:gd name="T1" fmla="*/ 0 h 78"/>
                  <a:gd name="T2" fmla="*/ 0 w 24"/>
                  <a:gd name="T3" fmla="*/ 72 h 78"/>
                  <a:gd name="T4" fmla="*/ 8 w 24"/>
                  <a:gd name="T5" fmla="*/ 78 h 78"/>
                  <a:gd name="T6" fmla="*/ 16 w 24"/>
                  <a:gd name="T7" fmla="*/ 78 h 78"/>
                  <a:gd name="T8" fmla="*/ 24 w 24"/>
                  <a:gd name="T9" fmla="*/ 72 h 78"/>
                  <a:gd name="T10" fmla="*/ 24 w 24"/>
                  <a:gd name="T11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78">
                    <a:moveTo>
                      <a:pt x="0" y="0"/>
                    </a:moveTo>
                    <a:cubicBezTo>
                      <a:pt x="0" y="72"/>
                      <a:pt x="0" y="72"/>
                      <a:pt x="0" y="72"/>
                    </a:cubicBezTo>
                    <a:cubicBezTo>
                      <a:pt x="0" y="76"/>
                      <a:pt x="4" y="78"/>
                      <a:pt x="8" y="78"/>
                    </a:cubicBezTo>
                    <a:cubicBezTo>
                      <a:pt x="16" y="78"/>
                      <a:pt x="16" y="78"/>
                      <a:pt x="16" y="78"/>
                    </a:cubicBezTo>
                    <a:cubicBezTo>
                      <a:pt x="20" y="78"/>
                      <a:pt x="24" y="76"/>
                      <a:pt x="24" y="72"/>
                    </a:cubicBezTo>
                    <a:cubicBezTo>
                      <a:pt x="24" y="0"/>
                      <a:pt x="24" y="0"/>
                      <a:pt x="24" y="0"/>
                    </a:cubicBezTo>
                  </a:path>
                </a:pathLst>
              </a:cu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7" name="Freeform 135">
                <a:extLst>
                  <a:ext uri="{FF2B5EF4-FFF2-40B4-BE49-F238E27FC236}">
                    <a16:creationId xmlns="" xmlns:a16="http://schemas.microsoft.com/office/drawing/2014/main" id="{732BDB9F-AFC8-4A60-A114-F2FD1B4A11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3251" y="3616326"/>
                <a:ext cx="90488" cy="106363"/>
              </a:xfrm>
              <a:custGeom>
                <a:avLst/>
                <a:gdLst>
                  <a:gd name="T0" fmla="*/ 0 w 24"/>
                  <a:gd name="T1" fmla="*/ 0 h 28"/>
                  <a:gd name="T2" fmla="*/ 0 w 24"/>
                  <a:gd name="T3" fmla="*/ 20 h 28"/>
                  <a:gd name="T4" fmla="*/ 8 w 24"/>
                  <a:gd name="T5" fmla="*/ 28 h 28"/>
                  <a:gd name="T6" fmla="*/ 16 w 24"/>
                  <a:gd name="T7" fmla="*/ 28 h 28"/>
                  <a:gd name="T8" fmla="*/ 24 w 24"/>
                  <a:gd name="T9" fmla="*/ 20 h 28"/>
                  <a:gd name="T10" fmla="*/ 24 w 24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28">
                    <a:moveTo>
                      <a:pt x="0" y="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4"/>
                      <a:pt x="4" y="28"/>
                      <a:pt x="8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4" y="24"/>
                      <a:pt x="24" y="20"/>
                    </a:cubicBezTo>
                    <a:cubicBezTo>
                      <a:pt x="24" y="0"/>
                      <a:pt x="24" y="0"/>
                      <a:pt x="24" y="0"/>
                    </a:cubicBez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8" name="Freeform 136">
                <a:extLst>
                  <a:ext uri="{FF2B5EF4-FFF2-40B4-BE49-F238E27FC236}">
                    <a16:creationId xmlns="" xmlns:a16="http://schemas.microsoft.com/office/drawing/2014/main" id="{F6238A5D-34B7-4FF6-A949-C49FDF5C1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3251" y="3670301"/>
                <a:ext cx="90488" cy="292100"/>
              </a:xfrm>
              <a:custGeom>
                <a:avLst/>
                <a:gdLst>
                  <a:gd name="T0" fmla="*/ 0 w 24"/>
                  <a:gd name="T1" fmla="*/ 0 h 78"/>
                  <a:gd name="T2" fmla="*/ 0 w 24"/>
                  <a:gd name="T3" fmla="*/ 72 h 78"/>
                  <a:gd name="T4" fmla="*/ 8 w 24"/>
                  <a:gd name="T5" fmla="*/ 78 h 78"/>
                  <a:gd name="T6" fmla="*/ 16 w 24"/>
                  <a:gd name="T7" fmla="*/ 78 h 78"/>
                  <a:gd name="T8" fmla="*/ 24 w 24"/>
                  <a:gd name="T9" fmla="*/ 72 h 78"/>
                  <a:gd name="T10" fmla="*/ 24 w 24"/>
                  <a:gd name="T11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78">
                    <a:moveTo>
                      <a:pt x="0" y="0"/>
                    </a:moveTo>
                    <a:cubicBezTo>
                      <a:pt x="0" y="72"/>
                      <a:pt x="0" y="72"/>
                      <a:pt x="0" y="72"/>
                    </a:cubicBezTo>
                    <a:cubicBezTo>
                      <a:pt x="0" y="76"/>
                      <a:pt x="4" y="78"/>
                      <a:pt x="8" y="78"/>
                    </a:cubicBezTo>
                    <a:cubicBezTo>
                      <a:pt x="16" y="78"/>
                      <a:pt x="16" y="78"/>
                      <a:pt x="16" y="78"/>
                    </a:cubicBezTo>
                    <a:cubicBezTo>
                      <a:pt x="20" y="78"/>
                      <a:pt x="24" y="76"/>
                      <a:pt x="24" y="72"/>
                    </a:cubicBezTo>
                    <a:cubicBezTo>
                      <a:pt x="24" y="0"/>
                      <a:pt x="24" y="0"/>
                      <a:pt x="24" y="0"/>
                    </a:cubicBezTo>
                  </a:path>
                </a:pathLst>
              </a:cu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9" name="Freeform 137">
                <a:extLst>
                  <a:ext uri="{FF2B5EF4-FFF2-40B4-BE49-F238E27FC236}">
                    <a16:creationId xmlns="" xmlns:a16="http://schemas.microsoft.com/office/drawing/2014/main" id="{3B0844CB-DEA8-4976-8E21-E3BF8D5D6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3901" y="3616326"/>
                <a:ext cx="88900" cy="106363"/>
              </a:xfrm>
              <a:custGeom>
                <a:avLst/>
                <a:gdLst>
                  <a:gd name="T0" fmla="*/ 0 w 24"/>
                  <a:gd name="T1" fmla="*/ 0 h 28"/>
                  <a:gd name="T2" fmla="*/ 0 w 24"/>
                  <a:gd name="T3" fmla="*/ 20 h 28"/>
                  <a:gd name="T4" fmla="*/ 8 w 24"/>
                  <a:gd name="T5" fmla="*/ 28 h 28"/>
                  <a:gd name="T6" fmla="*/ 16 w 24"/>
                  <a:gd name="T7" fmla="*/ 28 h 28"/>
                  <a:gd name="T8" fmla="*/ 24 w 24"/>
                  <a:gd name="T9" fmla="*/ 20 h 28"/>
                  <a:gd name="T10" fmla="*/ 24 w 24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28">
                    <a:moveTo>
                      <a:pt x="0" y="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4"/>
                      <a:pt x="4" y="28"/>
                      <a:pt x="8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4" y="24"/>
                      <a:pt x="24" y="20"/>
                    </a:cubicBezTo>
                    <a:cubicBezTo>
                      <a:pt x="24" y="0"/>
                      <a:pt x="24" y="0"/>
                      <a:pt x="24" y="0"/>
                    </a:cubicBez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0" name="Freeform 138">
                <a:extLst>
                  <a:ext uri="{FF2B5EF4-FFF2-40B4-BE49-F238E27FC236}">
                    <a16:creationId xmlns="" xmlns:a16="http://schemas.microsoft.com/office/drawing/2014/main" id="{A6841199-6197-4C88-B1B8-E9240E78D6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3901" y="3670301"/>
                <a:ext cx="88900" cy="292100"/>
              </a:xfrm>
              <a:custGeom>
                <a:avLst/>
                <a:gdLst>
                  <a:gd name="T0" fmla="*/ 0 w 24"/>
                  <a:gd name="T1" fmla="*/ 0 h 78"/>
                  <a:gd name="T2" fmla="*/ 0 w 24"/>
                  <a:gd name="T3" fmla="*/ 72 h 78"/>
                  <a:gd name="T4" fmla="*/ 8 w 24"/>
                  <a:gd name="T5" fmla="*/ 78 h 78"/>
                  <a:gd name="T6" fmla="*/ 16 w 24"/>
                  <a:gd name="T7" fmla="*/ 78 h 78"/>
                  <a:gd name="T8" fmla="*/ 24 w 24"/>
                  <a:gd name="T9" fmla="*/ 72 h 78"/>
                  <a:gd name="T10" fmla="*/ 24 w 24"/>
                  <a:gd name="T11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78">
                    <a:moveTo>
                      <a:pt x="0" y="0"/>
                    </a:moveTo>
                    <a:cubicBezTo>
                      <a:pt x="0" y="72"/>
                      <a:pt x="0" y="72"/>
                      <a:pt x="0" y="72"/>
                    </a:cubicBezTo>
                    <a:cubicBezTo>
                      <a:pt x="0" y="76"/>
                      <a:pt x="4" y="78"/>
                      <a:pt x="8" y="78"/>
                    </a:cubicBezTo>
                    <a:cubicBezTo>
                      <a:pt x="16" y="78"/>
                      <a:pt x="16" y="78"/>
                      <a:pt x="16" y="78"/>
                    </a:cubicBezTo>
                    <a:cubicBezTo>
                      <a:pt x="20" y="78"/>
                      <a:pt x="24" y="76"/>
                      <a:pt x="24" y="72"/>
                    </a:cubicBezTo>
                    <a:cubicBezTo>
                      <a:pt x="24" y="0"/>
                      <a:pt x="24" y="0"/>
                      <a:pt x="24" y="0"/>
                    </a:cubicBezTo>
                  </a:path>
                </a:pathLst>
              </a:cu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1" name="Line 139">
                <a:extLst>
                  <a:ext uri="{FF2B5EF4-FFF2-40B4-BE49-F238E27FC236}">
                    <a16:creationId xmlns="" xmlns:a16="http://schemas.microsoft.com/office/drawing/2014/main" id="{21334550-9CB5-460C-B5D9-5408A56184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62601" y="3903664"/>
                <a:ext cx="90488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2" name="Line 140">
                <a:extLst>
                  <a:ext uri="{FF2B5EF4-FFF2-40B4-BE49-F238E27FC236}">
                    <a16:creationId xmlns="" xmlns:a16="http://schemas.microsoft.com/office/drawing/2014/main" id="{F92C89B6-CBA2-4646-B8E4-B82BC42E84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62601" y="3873501"/>
                <a:ext cx="90488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3" name="Line 141">
                <a:extLst>
                  <a:ext uri="{FF2B5EF4-FFF2-40B4-BE49-F238E27FC236}">
                    <a16:creationId xmlns="" xmlns:a16="http://schemas.microsoft.com/office/drawing/2014/main" id="{1E788C85-9E9E-4CB1-B2B5-51AAEC4215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683251" y="3903664"/>
                <a:ext cx="90488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4" name="Line 142">
                <a:extLst>
                  <a:ext uri="{FF2B5EF4-FFF2-40B4-BE49-F238E27FC236}">
                    <a16:creationId xmlns="" xmlns:a16="http://schemas.microsoft.com/office/drawing/2014/main" id="{62BB4518-E3E3-412C-A40F-E83A39838F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683251" y="3873501"/>
                <a:ext cx="90488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5" name="Line 143">
                <a:extLst>
                  <a:ext uri="{FF2B5EF4-FFF2-40B4-BE49-F238E27FC236}">
                    <a16:creationId xmlns="" xmlns:a16="http://schemas.microsoft.com/office/drawing/2014/main" id="{72552F4F-352B-421B-B830-ED3BCF48F2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803901" y="3903664"/>
                <a:ext cx="88900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6" name="Line 144">
                <a:extLst>
                  <a:ext uri="{FF2B5EF4-FFF2-40B4-BE49-F238E27FC236}">
                    <a16:creationId xmlns="" xmlns:a16="http://schemas.microsoft.com/office/drawing/2014/main" id="{C2658090-B0D3-4B3E-B887-9705A3098B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803901" y="3873501"/>
                <a:ext cx="88900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7" name="Line 145">
                <a:extLst>
                  <a:ext uri="{FF2B5EF4-FFF2-40B4-BE49-F238E27FC236}">
                    <a16:creationId xmlns="" xmlns:a16="http://schemas.microsoft.com/office/drawing/2014/main" id="{3A92FF9A-5F81-4804-832C-FD705A9835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62601" y="3813176"/>
                <a:ext cx="90488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8" name="Line 146">
                <a:extLst>
                  <a:ext uri="{FF2B5EF4-FFF2-40B4-BE49-F238E27FC236}">
                    <a16:creationId xmlns="" xmlns:a16="http://schemas.microsoft.com/office/drawing/2014/main" id="{D46AC005-6BDA-4FCC-A858-CBA195BB9B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62601" y="3783014"/>
                <a:ext cx="90488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9" name="Line 147">
                <a:extLst>
                  <a:ext uri="{FF2B5EF4-FFF2-40B4-BE49-F238E27FC236}">
                    <a16:creationId xmlns="" xmlns:a16="http://schemas.microsoft.com/office/drawing/2014/main" id="{FF90D14D-EB7C-44D3-8232-98371CD0D3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683251" y="3813176"/>
                <a:ext cx="90488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0" name="Line 148">
                <a:extLst>
                  <a:ext uri="{FF2B5EF4-FFF2-40B4-BE49-F238E27FC236}">
                    <a16:creationId xmlns="" xmlns:a16="http://schemas.microsoft.com/office/drawing/2014/main" id="{29A5618B-03C8-40BD-82B0-5DEA5E7901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683251" y="3783014"/>
                <a:ext cx="90488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1" name="Line 149">
                <a:extLst>
                  <a:ext uri="{FF2B5EF4-FFF2-40B4-BE49-F238E27FC236}">
                    <a16:creationId xmlns="" xmlns:a16="http://schemas.microsoft.com/office/drawing/2014/main" id="{073D561F-4660-4CD2-AE96-9EF81858AB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803901" y="3813176"/>
                <a:ext cx="88900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2" name="Line 150">
                <a:extLst>
                  <a:ext uri="{FF2B5EF4-FFF2-40B4-BE49-F238E27FC236}">
                    <a16:creationId xmlns="" xmlns:a16="http://schemas.microsoft.com/office/drawing/2014/main" id="{A8F6C84A-495A-4136-9660-911A2992BA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803901" y="3783014"/>
                <a:ext cx="88900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3" name="Line 151">
                <a:extLst>
                  <a:ext uri="{FF2B5EF4-FFF2-40B4-BE49-F238E27FC236}">
                    <a16:creationId xmlns="" xmlns:a16="http://schemas.microsoft.com/office/drawing/2014/main" id="{C0CE02DC-003C-439F-9C21-E613C7E10D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92763" y="3632201"/>
                <a:ext cx="0" cy="60325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4" name="Line 152">
                <a:extLst>
                  <a:ext uri="{FF2B5EF4-FFF2-40B4-BE49-F238E27FC236}">
                    <a16:creationId xmlns="" xmlns:a16="http://schemas.microsoft.com/office/drawing/2014/main" id="{3D76E45C-84CE-49F9-B07B-65CE26A2A6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22926" y="3632201"/>
                <a:ext cx="0" cy="60325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5" name="Line 153">
                <a:extLst>
                  <a:ext uri="{FF2B5EF4-FFF2-40B4-BE49-F238E27FC236}">
                    <a16:creationId xmlns="" xmlns:a16="http://schemas.microsoft.com/office/drawing/2014/main" id="{2CE21172-E595-4336-AF9D-6CAFB88DB5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713413" y="3632201"/>
                <a:ext cx="0" cy="60325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6" name="Line 154">
                <a:extLst>
                  <a:ext uri="{FF2B5EF4-FFF2-40B4-BE49-F238E27FC236}">
                    <a16:creationId xmlns="" xmlns:a16="http://schemas.microsoft.com/office/drawing/2014/main" id="{C39E8DEC-BA63-45A9-8612-F8693DFDC7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743576" y="3632201"/>
                <a:ext cx="0" cy="60325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7" name="Line 155">
                <a:extLst>
                  <a:ext uri="{FF2B5EF4-FFF2-40B4-BE49-F238E27FC236}">
                    <a16:creationId xmlns="" xmlns:a16="http://schemas.microsoft.com/office/drawing/2014/main" id="{E482A1C1-7D89-41C4-A936-573F1B54B6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832476" y="3632201"/>
                <a:ext cx="0" cy="60325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8" name="Line 156">
                <a:extLst>
                  <a:ext uri="{FF2B5EF4-FFF2-40B4-BE49-F238E27FC236}">
                    <a16:creationId xmlns="" xmlns:a16="http://schemas.microsoft.com/office/drawing/2014/main" id="{DC092FF5-9BB2-4DB9-88D7-F0E7A1A1FE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862638" y="3632201"/>
                <a:ext cx="0" cy="60325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13" name="Group 212">
              <a:extLst>
                <a:ext uri="{FF2B5EF4-FFF2-40B4-BE49-F238E27FC236}">
                  <a16:creationId xmlns="" xmlns:a16="http://schemas.microsoft.com/office/drawing/2014/main" id="{62C1DEF3-7D84-4120-B201-1767D2B1E122}"/>
                </a:ext>
              </a:extLst>
            </p:cNvPr>
            <p:cNvGrpSpPr/>
            <p:nvPr/>
          </p:nvGrpSpPr>
          <p:grpSpPr>
            <a:xfrm>
              <a:off x="2923548" y="4889094"/>
              <a:ext cx="555497" cy="532563"/>
              <a:chOff x="4119563" y="4338639"/>
              <a:chExt cx="346075" cy="331787"/>
            </a:xfrm>
          </p:grpSpPr>
          <p:sp>
            <p:nvSpPr>
              <p:cNvPr id="214" name="Line 185">
                <a:extLst>
                  <a:ext uri="{FF2B5EF4-FFF2-40B4-BE49-F238E27FC236}">
                    <a16:creationId xmlns="" xmlns:a16="http://schemas.microsoft.com/office/drawing/2014/main" id="{2FC0748F-3643-41AA-B9C1-0C21F56C7A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98963" y="4654551"/>
                <a:ext cx="0" cy="15875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5" name="Line 186">
                <a:extLst>
                  <a:ext uri="{FF2B5EF4-FFF2-40B4-BE49-F238E27FC236}">
                    <a16:creationId xmlns="" xmlns:a16="http://schemas.microsoft.com/office/drawing/2014/main" id="{B318F17A-6B9B-43A3-A735-A01797D03A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03701" y="4654551"/>
                <a:ext cx="0" cy="15875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6" name="Rectangle 187">
                <a:extLst>
                  <a:ext uri="{FF2B5EF4-FFF2-40B4-BE49-F238E27FC236}">
                    <a16:creationId xmlns="" xmlns:a16="http://schemas.microsoft.com/office/drawing/2014/main" id="{9B12BFE7-EE25-437A-BCD0-A7AB46A81A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9888" y="4384676"/>
                <a:ext cx="225425" cy="90488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7" name="Rectangle 188">
                <a:extLst>
                  <a:ext uri="{FF2B5EF4-FFF2-40B4-BE49-F238E27FC236}">
                    <a16:creationId xmlns="" xmlns:a16="http://schemas.microsoft.com/office/drawing/2014/main" id="{DA16D228-8387-4233-8E3F-7479F47B3D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9888" y="4519614"/>
                <a:ext cx="225425" cy="90488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8" name="Line 189">
                <a:extLst>
                  <a:ext uri="{FF2B5EF4-FFF2-40B4-BE49-F238E27FC236}">
                    <a16:creationId xmlns="" xmlns:a16="http://schemas.microsoft.com/office/drawing/2014/main" id="{0C42E946-2ED5-430B-967E-F47AF13E1E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78313" y="4429126"/>
                <a:ext cx="44450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9" name="Line 190">
                <a:extLst>
                  <a:ext uri="{FF2B5EF4-FFF2-40B4-BE49-F238E27FC236}">
                    <a16:creationId xmlns="" xmlns:a16="http://schemas.microsoft.com/office/drawing/2014/main" id="{D7CF9BBD-2D55-40D2-934E-652C32C8D5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78313" y="4565651"/>
                <a:ext cx="44450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0" name="Line 191">
                <a:extLst>
                  <a:ext uri="{FF2B5EF4-FFF2-40B4-BE49-F238E27FC236}">
                    <a16:creationId xmlns="" xmlns:a16="http://schemas.microsoft.com/office/drawing/2014/main" id="{4DC59531-0AFB-40FF-82F2-4785EAF63B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19563" y="4338639"/>
                <a:ext cx="346075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1" name="Freeform 192">
                <a:extLst>
                  <a:ext uri="{FF2B5EF4-FFF2-40B4-BE49-F238E27FC236}">
                    <a16:creationId xmlns="" xmlns:a16="http://schemas.microsoft.com/office/drawing/2014/main" id="{F74D05AC-7BE1-4E3A-A8A9-3F07256BA2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5438" y="4338639"/>
                <a:ext cx="315913" cy="315913"/>
              </a:xfrm>
              <a:custGeom>
                <a:avLst/>
                <a:gdLst>
                  <a:gd name="T0" fmla="*/ 84 w 84"/>
                  <a:gd name="T1" fmla="*/ 0 h 84"/>
                  <a:gd name="T2" fmla="*/ 84 w 84"/>
                  <a:gd name="T3" fmla="*/ 76 h 84"/>
                  <a:gd name="T4" fmla="*/ 76 w 84"/>
                  <a:gd name="T5" fmla="*/ 84 h 84"/>
                  <a:gd name="T6" fmla="*/ 8 w 84"/>
                  <a:gd name="T7" fmla="*/ 84 h 84"/>
                  <a:gd name="T8" fmla="*/ 0 w 84"/>
                  <a:gd name="T9" fmla="*/ 76 h 84"/>
                  <a:gd name="T10" fmla="*/ 0 w 84"/>
                  <a:gd name="T11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84">
                    <a:moveTo>
                      <a:pt x="84" y="0"/>
                    </a:moveTo>
                    <a:cubicBezTo>
                      <a:pt x="84" y="76"/>
                      <a:pt x="84" y="76"/>
                      <a:pt x="84" y="76"/>
                    </a:cubicBezTo>
                    <a:cubicBezTo>
                      <a:pt x="84" y="80"/>
                      <a:pt x="80" y="84"/>
                      <a:pt x="76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0"/>
                      <a:pt x="0" y="76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44" name="Group 243">
              <a:extLst>
                <a:ext uri="{FF2B5EF4-FFF2-40B4-BE49-F238E27FC236}">
                  <a16:creationId xmlns="" xmlns:a16="http://schemas.microsoft.com/office/drawing/2014/main" id="{0728276B-6C1B-4170-8879-BCAA49C8C158}"/>
                </a:ext>
              </a:extLst>
            </p:cNvPr>
            <p:cNvGrpSpPr/>
            <p:nvPr/>
          </p:nvGrpSpPr>
          <p:grpSpPr>
            <a:xfrm>
              <a:off x="9869814" y="4889092"/>
              <a:ext cx="555497" cy="532565"/>
              <a:chOff x="8447088" y="4338638"/>
              <a:chExt cx="346075" cy="331788"/>
            </a:xfrm>
          </p:grpSpPr>
          <p:sp>
            <p:nvSpPr>
              <p:cNvPr id="245" name="Rectangle 212">
                <a:extLst>
                  <a:ext uri="{FF2B5EF4-FFF2-40B4-BE49-F238E27FC236}">
                    <a16:creationId xmlns="" xmlns:a16="http://schemas.microsoft.com/office/drawing/2014/main" id="{E1464BC0-E07F-40A8-9B29-D5B49A0698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47088" y="4519613"/>
                <a:ext cx="150813" cy="150813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6" name="Rectangle 213">
                <a:extLst>
                  <a:ext uri="{FF2B5EF4-FFF2-40B4-BE49-F238E27FC236}">
                    <a16:creationId xmlns="" xmlns:a16="http://schemas.microsoft.com/office/drawing/2014/main" id="{CB84F5FC-B110-4D13-8D4B-E5FDF63D50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2350" y="4519613"/>
                <a:ext cx="150813" cy="150813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7" name="Rectangle 214">
                <a:extLst>
                  <a:ext uri="{FF2B5EF4-FFF2-40B4-BE49-F238E27FC236}">
                    <a16:creationId xmlns="" xmlns:a16="http://schemas.microsoft.com/office/drawing/2014/main" id="{6B288D7F-AFD9-4D38-AEDD-F2FB790099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53450" y="4338638"/>
                <a:ext cx="149225" cy="150813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8" name="Freeform 215">
                <a:extLst>
                  <a:ext uri="{FF2B5EF4-FFF2-40B4-BE49-F238E27FC236}">
                    <a16:creationId xmlns="" xmlns:a16="http://schemas.microsoft.com/office/drawing/2014/main" id="{7788163A-FAD4-4C24-A8F5-E62B6D9502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77250" y="4549776"/>
                <a:ext cx="46038" cy="46038"/>
              </a:xfrm>
              <a:custGeom>
                <a:avLst/>
                <a:gdLst>
                  <a:gd name="T0" fmla="*/ 0 w 29"/>
                  <a:gd name="T1" fmla="*/ 29 h 29"/>
                  <a:gd name="T2" fmla="*/ 0 w 29"/>
                  <a:gd name="T3" fmla="*/ 0 h 29"/>
                  <a:gd name="T4" fmla="*/ 29 w 29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29">
                    <a:moveTo>
                      <a:pt x="0" y="29"/>
                    </a:moveTo>
                    <a:lnTo>
                      <a:pt x="0" y="0"/>
                    </a:lnTo>
                    <a:lnTo>
                      <a:pt x="29" y="0"/>
                    </a:ln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9" name="Freeform 216">
                <a:extLst>
                  <a:ext uri="{FF2B5EF4-FFF2-40B4-BE49-F238E27FC236}">
                    <a16:creationId xmlns="" xmlns:a16="http://schemas.microsoft.com/office/drawing/2014/main" id="{31F2D041-A4A1-48F0-86B0-983BECD2CB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83613" y="4368801"/>
                <a:ext cx="44450" cy="46038"/>
              </a:xfrm>
              <a:custGeom>
                <a:avLst/>
                <a:gdLst>
                  <a:gd name="T0" fmla="*/ 0 w 28"/>
                  <a:gd name="T1" fmla="*/ 29 h 29"/>
                  <a:gd name="T2" fmla="*/ 0 w 28"/>
                  <a:gd name="T3" fmla="*/ 0 h 29"/>
                  <a:gd name="T4" fmla="*/ 28 w 28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9">
                    <a:moveTo>
                      <a:pt x="0" y="29"/>
                    </a:moveTo>
                    <a:lnTo>
                      <a:pt x="0" y="0"/>
                    </a:lnTo>
                    <a:lnTo>
                      <a:pt x="28" y="0"/>
                    </a:ln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0" name="Freeform 217">
                <a:extLst>
                  <a:ext uri="{FF2B5EF4-FFF2-40B4-BE49-F238E27FC236}">
                    <a16:creationId xmlns="" xmlns:a16="http://schemas.microsoft.com/office/drawing/2014/main" id="{75F0C763-E1BE-4DD3-838D-10A8C302EB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72513" y="4549776"/>
                <a:ext cx="46038" cy="46038"/>
              </a:xfrm>
              <a:custGeom>
                <a:avLst/>
                <a:gdLst>
                  <a:gd name="T0" fmla="*/ 0 w 29"/>
                  <a:gd name="T1" fmla="*/ 29 h 29"/>
                  <a:gd name="T2" fmla="*/ 0 w 29"/>
                  <a:gd name="T3" fmla="*/ 0 h 29"/>
                  <a:gd name="T4" fmla="*/ 29 w 29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29">
                    <a:moveTo>
                      <a:pt x="0" y="29"/>
                    </a:moveTo>
                    <a:lnTo>
                      <a:pt x="0" y="0"/>
                    </a:lnTo>
                    <a:lnTo>
                      <a:pt x="29" y="0"/>
                    </a:ln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51" name="Group 250">
              <a:extLst>
                <a:ext uri="{FF2B5EF4-FFF2-40B4-BE49-F238E27FC236}">
                  <a16:creationId xmlns="" xmlns:a16="http://schemas.microsoft.com/office/drawing/2014/main" id="{12CDA75C-0C46-4ED5-AFC7-F75EE5F9C3D9}"/>
                </a:ext>
              </a:extLst>
            </p:cNvPr>
            <p:cNvGrpSpPr/>
            <p:nvPr/>
          </p:nvGrpSpPr>
          <p:grpSpPr>
            <a:xfrm>
              <a:off x="4082957" y="4889092"/>
              <a:ext cx="468860" cy="555497"/>
              <a:chOff x="4841875" y="4338638"/>
              <a:chExt cx="292100" cy="346075"/>
            </a:xfrm>
          </p:grpSpPr>
          <p:sp>
            <p:nvSpPr>
              <p:cNvPr id="252" name="Oval 218">
                <a:extLst>
                  <a:ext uri="{FF2B5EF4-FFF2-40B4-BE49-F238E27FC236}">
                    <a16:creationId xmlns="" xmlns:a16="http://schemas.microsoft.com/office/drawing/2014/main" id="{6023AD76-3813-4F61-963A-82EDDE7877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1875" y="4338638"/>
                <a:ext cx="285750" cy="106363"/>
              </a:xfrm>
              <a:prstGeom prst="ellips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3" name="Freeform 219">
                <a:extLst>
                  <a:ext uri="{FF2B5EF4-FFF2-40B4-BE49-F238E27FC236}">
                    <a16:creationId xmlns="" xmlns:a16="http://schemas.microsoft.com/office/drawing/2014/main" id="{F23E74F7-7117-46BB-BF5B-D82619E358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1875" y="4392613"/>
                <a:ext cx="119063" cy="187325"/>
              </a:xfrm>
              <a:custGeom>
                <a:avLst/>
                <a:gdLst>
                  <a:gd name="T0" fmla="*/ 0 w 32"/>
                  <a:gd name="T1" fmla="*/ 0 h 50"/>
                  <a:gd name="T2" fmla="*/ 0 w 32"/>
                  <a:gd name="T3" fmla="*/ 10 h 50"/>
                  <a:gd name="T4" fmla="*/ 6 w 32"/>
                  <a:gd name="T5" fmla="*/ 24 h 50"/>
                  <a:gd name="T6" fmla="*/ 32 w 32"/>
                  <a:gd name="T7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" h="50">
                    <a:moveTo>
                      <a:pt x="0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4"/>
                      <a:pt x="3" y="21"/>
                      <a:pt x="6" y="24"/>
                    </a:cubicBezTo>
                    <a:cubicBezTo>
                      <a:pt x="32" y="50"/>
                      <a:pt x="32" y="50"/>
                      <a:pt x="32" y="50"/>
                    </a:cubicBez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4" name="Freeform 220">
                <a:extLst>
                  <a:ext uri="{FF2B5EF4-FFF2-40B4-BE49-F238E27FC236}">
                    <a16:creationId xmlns="" xmlns:a16="http://schemas.microsoft.com/office/drawing/2014/main" id="{150D7FC5-4B94-47C9-AAE9-F1A9F4B194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6975" y="4392613"/>
                <a:ext cx="120650" cy="187325"/>
              </a:xfrm>
              <a:custGeom>
                <a:avLst/>
                <a:gdLst>
                  <a:gd name="T0" fmla="*/ 32 w 32"/>
                  <a:gd name="T1" fmla="*/ 0 h 50"/>
                  <a:gd name="T2" fmla="*/ 32 w 32"/>
                  <a:gd name="T3" fmla="*/ 10 h 50"/>
                  <a:gd name="T4" fmla="*/ 26 w 32"/>
                  <a:gd name="T5" fmla="*/ 24 h 50"/>
                  <a:gd name="T6" fmla="*/ 0 w 32"/>
                  <a:gd name="T7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" h="50">
                    <a:moveTo>
                      <a:pt x="32" y="0"/>
                    </a:moveTo>
                    <a:cubicBezTo>
                      <a:pt x="32" y="10"/>
                      <a:pt x="32" y="10"/>
                      <a:pt x="32" y="10"/>
                    </a:cubicBezTo>
                    <a:cubicBezTo>
                      <a:pt x="32" y="14"/>
                      <a:pt x="29" y="21"/>
                      <a:pt x="26" y="24"/>
                    </a:cubicBezTo>
                    <a:cubicBezTo>
                      <a:pt x="0" y="50"/>
                      <a:pt x="0" y="50"/>
                      <a:pt x="0" y="50"/>
                    </a:cubicBez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5" name="Freeform 221">
                <a:extLst>
                  <a:ext uri="{FF2B5EF4-FFF2-40B4-BE49-F238E27FC236}">
                    <a16:creationId xmlns="" xmlns:a16="http://schemas.microsoft.com/office/drawing/2014/main" id="{8D83AA27-71FF-419C-B81B-9F4D5BDD7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0938" y="4579938"/>
                <a:ext cx="46038" cy="104775"/>
              </a:xfrm>
              <a:custGeom>
                <a:avLst/>
                <a:gdLst>
                  <a:gd name="T0" fmla="*/ 12 w 12"/>
                  <a:gd name="T1" fmla="*/ 0 h 28"/>
                  <a:gd name="T2" fmla="*/ 12 w 12"/>
                  <a:gd name="T3" fmla="*/ 24 h 28"/>
                  <a:gd name="T4" fmla="*/ 8 w 12"/>
                  <a:gd name="T5" fmla="*/ 28 h 28"/>
                  <a:gd name="T6" fmla="*/ 4 w 12"/>
                  <a:gd name="T7" fmla="*/ 28 h 28"/>
                  <a:gd name="T8" fmla="*/ 0 w 12"/>
                  <a:gd name="T9" fmla="*/ 24 h 28"/>
                  <a:gd name="T10" fmla="*/ 0 w 12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8">
                    <a:moveTo>
                      <a:pt x="12" y="0"/>
                    </a:move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6"/>
                      <a:pt x="10" y="28"/>
                      <a:pt x="8" y="28"/>
                    </a:cubicBezTo>
                    <a:cubicBezTo>
                      <a:pt x="4" y="28"/>
                      <a:pt x="4" y="28"/>
                      <a:pt x="4" y="28"/>
                    </a:cubicBezTo>
                    <a:cubicBezTo>
                      <a:pt x="2" y="28"/>
                      <a:pt x="0" y="26"/>
                      <a:pt x="0" y="2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6" name="Freeform 222">
                <a:extLst>
                  <a:ext uri="{FF2B5EF4-FFF2-40B4-BE49-F238E27FC236}">
                    <a16:creationId xmlns="" xmlns:a16="http://schemas.microsoft.com/office/drawing/2014/main" id="{010A8F04-275A-44D8-8B52-6D84FC137A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6975" y="4478338"/>
                <a:ext cx="127000" cy="146050"/>
              </a:xfrm>
              <a:custGeom>
                <a:avLst/>
                <a:gdLst>
                  <a:gd name="T0" fmla="*/ 0 w 34"/>
                  <a:gd name="T1" fmla="*/ 35 h 39"/>
                  <a:gd name="T2" fmla="*/ 12 w 34"/>
                  <a:gd name="T3" fmla="*/ 39 h 39"/>
                  <a:gd name="T4" fmla="*/ 34 w 34"/>
                  <a:gd name="T5" fmla="*/ 17 h 39"/>
                  <a:gd name="T6" fmla="*/ 27 w 34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9">
                    <a:moveTo>
                      <a:pt x="0" y="35"/>
                    </a:moveTo>
                    <a:cubicBezTo>
                      <a:pt x="3" y="38"/>
                      <a:pt x="8" y="39"/>
                      <a:pt x="12" y="39"/>
                    </a:cubicBezTo>
                    <a:cubicBezTo>
                      <a:pt x="24" y="39"/>
                      <a:pt x="34" y="29"/>
                      <a:pt x="34" y="17"/>
                    </a:cubicBezTo>
                    <a:cubicBezTo>
                      <a:pt x="34" y="10"/>
                      <a:pt x="31" y="5"/>
                      <a:pt x="27" y="0"/>
                    </a:cubicBez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12" name="Group 311">
              <a:extLst>
                <a:ext uri="{FF2B5EF4-FFF2-40B4-BE49-F238E27FC236}">
                  <a16:creationId xmlns="" xmlns:a16="http://schemas.microsoft.com/office/drawing/2014/main" id="{BE6BF1AA-85B4-4C98-8692-C303F3D0782F}"/>
                </a:ext>
              </a:extLst>
            </p:cNvPr>
            <p:cNvGrpSpPr/>
            <p:nvPr/>
          </p:nvGrpSpPr>
          <p:grpSpPr>
            <a:xfrm>
              <a:off x="2923548" y="3729683"/>
              <a:ext cx="555497" cy="555497"/>
              <a:chOff x="4119563" y="3616326"/>
              <a:chExt cx="346075" cy="346075"/>
            </a:xfrm>
          </p:grpSpPr>
          <p:sp>
            <p:nvSpPr>
              <p:cNvPr id="313" name="Rectangle 270">
                <a:extLst>
                  <a:ext uri="{FF2B5EF4-FFF2-40B4-BE49-F238E27FC236}">
                    <a16:creationId xmlns="" xmlns:a16="http://schemas.microsoft.com/office/drawing/2014/main" id="{9B662454-1B53-4F72-BFA3-D7EA69724A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9563" y="3616326"/>
                <a:ext cx="112713" cy="346075"/>
              </a:xfrm>
              <a:prstGeom prst="rect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4" name="Rectangle 271">
                <a:extLst>
                  <a:ext uri="{FF2B5EF4-FFF2-40B4-BE49-F238E27FC236}">
                    <a16:creationId xmlns="" xmlns:a16="http://schemas.microsoft.com/office/drawing/2014/main" id="{092A16BB-0076-4489-A8A7-2366ACE176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9725" y="3646488"/>
                <a:ext cx="46038" cy="180975"/>
              </a:xfrm>
              <a:prstGeom prst="rect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5" name="Line 272">
                <a:extLst>
                  <a:ext uri="{FF2B5EF4-FFF2-40B4-BE49-F238E27FC236}">
                    <a16:creationId xmlns="" xmlns:a16="http://schemas.microsoft.com/office/drawing/2014/main" id="{E64DA691-308D-4265-AFAC-991A4A7C86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49725" y="3692526"/>
                <a:ext cx="46038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6" name="Rectangle 273">
                <a:extLst>
                  <a:ext uri="{FF2B5EF4-FFF2-40B4-BE49-F238E27FC236}">
                    <a16:creationId xmlns="" xmlns:a16="http://schemas.microsoft.com/office/drawing/2014/main" id="{CE8D5C37-770A-485A-A75E-307D3E5A76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32275" y="3616326"/>
                <a:ext cx="120650" cy="346075"/>
              </a:xfrm>
              <a:prstGeom prst="rect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7" name="Rectangle 274">
                <a:extLst>
                  <a:ext uri="{FF2B5EF4-FFF2-40B4-BE49-F238E27FC236}">
                    <a16:creationId xmlns="" xmlns:a16="http://schemas.microsoft.com/office/drawing/2014/main" id="{3D9909CB-B6EE-4D96-B8F3-C7C767F3EF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0375" y="3646488"/>
                <a:ext cx="44450" cy="180975"/>
              </a:xfrm>
              <a:prstGeom prst="rect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8" name="Line 275">
                <a:extLst>
                  <a:ext uri="{FF2B5EF4-FFF2-40B4-BE49-F238E27FC236}">
                    <a16:creationId xmlns="" xmlns:a16="http://schemas.microsoft.com/office/drawing/2014/main" id="{C5134448-90B5-46CC-BC29-132691BF17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70375" y="3692526"/>
                <a:ext cx="44450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9" name="Rectangle 276">
                <a:extLst>
                  <a:ext uri="{FF2B5EF4-FFF2-40B4-BE49-F238E27FC236}">
                    <a16:creationId xmlns="" xmlns:a16="http://schemas.microsoft.com/office/drawing/2014/main" id="{E72FC822-8745-4800-87ED-E645C11253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52925" y="3616326"/>
                <a:ext cx="112713" cy="346075"/>
              </a:xfrm>
              <a:prstGeom prst="rect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0" name="Rectangle 277">
                <a:extLst>
                  <a:ext uri="{FF2B5EF4-FFF2-40B4-BE49-F238E27FC236}">
                    <a16:creationId xmlns="" xmlns:a16="http://schemas.microsoft.com/office/drawing/2014/main" id="{CE957383-9CFA-4A09-8D37-3B17475D2D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1025" y="3646488"/>
                <a:ext cx="44450" cy="180975"/>
              </a:xfrm>
              <a:prstGeom prst="rect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1" name="Line 278">
                <a:extLst>
                  <a:ext uri="{FF2B5EF4-FFF2-40B4-BE49-F238E27FC236}">
                    <a16:creationId xmlns="" xmlns:a16="http://schemas.microsoft.com/office/drawing/2014/main" id="{86743C88-9948-4454-999C-7B3F9C0CD4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91025" y="3692526"/>
                <a:ext cx="44450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2" name="Oval 279">
                <a:extLst>
                  <a:ext uri="{FF2B5EF4-FFF2-40B4-BE49-F238E27FC236}">
                    <a16:creationId xmlns="" xmlns:a16="http://schemas.microsoft.com/office/drawing/2014/main" id="{6D0E87EE-D9AF-4197-9F43-6ED181C766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9725" y="3873501"/>
                <a:ext cx="46038" cy="44450"/>
              </a:xfrm>
              <a:prstGeom prst="ellips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3" name="Oval 280">
                <a:extLst>
                  <a:ext uri="{FF2B5EF4-FFF2-40B4-BE49-F238E27FC236}">
                    <a16:creationId xmlns="" xmlns:a16="http://schemas.microsoft.com/office/drawing/2014/main" id="{3C8C01FC-00A2-4E26-BCEE-E510AFAAE3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0375" y="3873501"/>
                <a:ext cx="44450" cy="44450"/>
              </a:xfrm>
              <a:prstGeom prst="ellips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4" name="Oval 281">
                <a:extLst>
                  <a:ext uri="{FF2B5EF4-FFF2-40B4-BE49-F238E27FC236}">
                    <a16:creationId xmlns="" xmlns:a16="http://schemas.microsoft.com/office/drawing/2014/main" id="{CBB1F2E4-F76D-4FBD-A0D0-2CF035BC2B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1025" y="3873501"/>
                <a:ext cx="44450" cy="44450"/>
              </a:xfrm>
              <a:prstGeom prst="ellips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25" name="Group 324">
              <a:extLst>
                <a:ext uri="{FF2B5EF4-FFF2-40B4-BE49-F238E27FC236}">
                  <a16:creationId xmlns="" xmlns:a16="http://schemas.microsoft.com/office/drawing/2014/main" id="{367A1E56-FEE2-439B-92FA-0B50382AE304}"/>
                </a:ext>
              </a:extLst>
            </p:cNvPr>
            <p:cNvGrpSpPr/>
            <p:nvPr/>
          </p:nvGrpSpPr>
          <p:grpSpPr>
            <a:xfrm>
              <a:off x="658239" y="4889092"/>
              <a:ext cx="433186" cy="555497"/>
              <a:chOff x="2708275" y="4338638"/>
              <a:chExt cx="269875" cy="346075"/>
            </a:xfrm>
          </p:grpSpPr>
          <p:sp>
            <p:nvSpPr>
              <p:cNvPr id="326" name="Freeform 282">
                <a:extLst>
                  <a:ext uri="{FF2B5EF4-FFF2-40B4-BE49-F238E27FC236}">
                    <a16:creationId xmlns="" xmlns:a16="http://schemas.microsoft.com/office/drawing/2014/main" id="{BEFDE278-F26B-4397-BEC0-44B7B3A97B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8275" y="4338638"/>
                <a:ext cx="269875" cy="346075"/>
              </a:xfrm>
              <a:custGeom>
                <a:avLst/>
                <a:gdLst>
                  <a:gd name="T0" fmla="*/ 72 w 72"/>
                  <a:gd name="T1" fmla="*/ 82 h 92"/>
                  <a:gd name="T2" fmla="*/ 62 w 72"/>
                  <a:gd name="T3" fmla="*/ 92 h 92"/>
                  <a:gd name="T4" fmla="*/ 10 w 72"/>
                  <a:gd name="T5" fmla="*/ 92 h 92"/>
                  <a:gd name="T6" fmla="*/ 0 w 72"/>
                  <a:gd name="T7" fmla="*/ 82 h 92"/>
                  <a:gd name="T8" fmla="*/ 0 w 72"/>
                  <a:gd name="T9" fmla="*/ 10 h 92"/>
                  <a:gd name="T10" fmla="*/ 10 w 72"/>
                  <a:gd name="T11" fmla="*/ 0 h 92"/>
                  <a:gd name="T12" fmla="*/ 62 w 72"/>
                  <a:gd name="T13" fmla="*/ 0 h 92"/>
                  <a:gd name="T14" fmla="*/ 72 w 72"/>
                  <a:gd name="T15" fmla="*/ 10 h 92"/>
                  <a:gd name="T16" fmla="*/ 72 w 72"/>
                  <a:gd name="T17" fmla="*/ 8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92">
                    <a:moveTo>
                      <a:pt x="72" y="82"/>
                    </a:moveTo>
                    <a:cubicBezTo>
                      <a:pt x="72" y="87"/>
                      <a:pt x="67" y="92"/>
                      <a:pt x="62" y="92"/>
                    </a:cubicBezTo>
                    <a:cubicBezTo>
                      <a:pt x="10" y="92"/>
                      <a:pt x="10" y="92"/>
                      <a:pt x="10" y="92"/>
                    </a:cubicBezTo>
                    <a:cubicBezTo>
                      <a:pt x="4" y="92"/>
                      <a:pt x="0" y="87"/>
                      <a:pt x="0" y="8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7" y="0"/>
                      <a:pt x="72" y="4"/>
                      <a:pt x="72" y="10"/>
                    </a:cubicBezTo>
                    <a:lnTo>
                      <a:pt x="72" y="82"/>
                    </a:lnTo>
                    <a:close/>
                  </a:path>
                </a:pathLst>
              </a:cu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7" name="Line 283">
                <a:extLst>
                  <a:ext uri="{FF2B5EF4-FFF2-40B4-BE49-F238E27FC236}">
                    <a16:creationId xmlns="" xmlns:a16="http://schemas.microsoft.com/office/drawing/2014/main" id="{61B2859D-5B97-4C3D-91BE-8C539AE81A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08275" y="4445001"/>
                <a:ext cx="269875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8" name="Line 284">
                <a:extLst>
                  <a:ext uri="{FF2B5EF4-FFF2-40B4-BE49-F238E27FC236}">
                    <a16:creationId xmlns="" xmlns:a16="http://schemas.microsoft.com/office/drawing/2014/main" id="{4B046D4D-309F-4994-8BB5-787D4A5778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08275" y="4565651"/>
                <a:ext cx="269875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9" name="Freeform 285">
                <a:extLst>
                  <a:ext uri="{FF2B5EF4-FFF2-40B4-BE49-F238E27FC236}">
                    <a16:creationId xmlns="" xmlns:a16="http://schemas.microsoft.com/office/drawing/2014/main" id="{86110B74-BF4A-44A2-9C1F-52E29916DE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1938" y="4384676"/>
                <a:ext cx="82550" cy="30163"/>
              </a:xfrm>
              <a:custGeom>
                <a:avLst/>
                <a:gdLst>
                  <a:gd name="T0" fmla="*/ 42 w 52"/>
                  <a:gd name="T1" fmla="*/ 19 h 19"/>
                  <a:gd name="T2" fmla="*/ 9 w 52"/>
                  <a:gd name="T3" fmla="*/ 19 h 19"/>
                  <a:gd name="T4" fmla="*/ 0 w 52"/>
                  <a:gd name="T5" fmla="*/ 0 h 19"/>
                  <a:gd name="T6" fmla="*/ 52 w 52"/>
                  <a:gd name="T7" fmla="*/ 0 h 19"/>
                  <a:gd name="T8" fmla="*/ 42 w 52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19">
                    <a:moveTo>
                      <a:pt x="42" y="19"/>
                    </a:moveTo>
                    <a:lnTo>
                      <a:pt x="9" y="19"/>
                    </a:lnTo>
                    <a:lnTo>
                      <a:pt x="0" y="0"/>
                    </a:lnTo>
                    <a:lnTo>
                      <a:pt x="52" y="0"/>
                    </a:lnTo>
                    <a:lnTo>
                      <a:pt x="42" y="19"/>
                    </a:lnTo>
                    <a:close/>
                  </a:path>
                </a:pathLst>
              </a:cu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30" name="Freeform 286">
                <a:extLst>
                  <a:ext uri="{FF2B5EF4-FFF2-40B4-BE49-F238E27FC236}">
                    <a16:creationId xmlns="" xmlns:a16="http://schemas.microsoft.com/office/drawing/2014/main" id="{4F0A5DE2-D3D1-41FB-8D14-3E3670E6A0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1938" y="4489451"/>
                <a:ext cx="82550" cy="30163"/>
              </a:xfrm>
              <a:custGeom>
                <a:avLst/>
                <a:gdLst>
                  <a:gd name="T0" fmla="*/ 42 w 52"/>
                  <a:gd name="T1" fmla="*/ 19 h 19"/>
                  <a:gd name="T2" fmla="*/ 9 w 52"/>
                  <a:gd name="T3" fmla="*/ 19 h 19"/>
                  <a:gd name="T4" fmla="*/ 0 w 52"/>
                  <a:gd name="T5" fmla="*/ 0 h 19"/>
                  <a:gd name="T6" fmla="*/ 52 w 52"/>
                  <a:gd name="T7" fmla="*/ 0 h 19"/>
                  <a:gd name="T8" fmla="*/ 42 w 52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19">
                    <a:moveTo>
                      <a:pt x="42" y="19"/>
                    </a:moveTo>
                    <a:lnTo>
                      <a:pt x="9" y="19"/>
                    </a:lnTo>
                    <a:lnTo>
                      <a:pt x="0" y="0"/>
                    </a:lnTo>
                    <a:lnTo>
                      <a:pt x="52" y="0"/>
                    </a:lnTo>
                    <a:lnTo>
                      <a:pt x="42" y="19"/>
                    </a:lnTo>
                    <a:close/>
                  </a:path>
                </a:pathLst>
              </a:cu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31" name="Freeform 287">
                <a:extLst>
                  <a:ext uri="{FF2B5EF4-FFF2-40B4-BE49-F238E27FC236}">
                    <a16:creationId xmlns="" xmlns:a16="http://schemas.microsoft.com/office/drawing/2014/main" id="{60861487-8B14-4CD3-949B-AAC1DEFC0C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1938" y="4624388"/>
                <a:ext cx="82550" cy="30163"/>
              </a:xfrm>
              <a:custGeom>
                <a:avLst/>
                <a:gdLst>
                  <a:gd name="T0" fmla="*/ 42 w 52"/>
                  <a:gd name="T1" fmla="*/ 19 h 19"/>
                  <a:gd name="T2" fmla="*/ 9 w 52"/>
                  <a:gd name="T3" fmla="*/ 19 h 19"/>
                  <a:gd name="T4" fmla="*/ 0 w 52"/>
                  <a:gd name="T5" fmla="*/ 0 h 19"/>
                  <a:gd name="T6" fmla="*/ 52 w 52"/>
                  <a:gd name="T7" fmla="*/ 0 h 19"/>
                  <a:gd name="T8" fmla="*/ 42 w 52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19">
                    <a:moveTo>
                      <a:pt x="42" y="19"/>
                    </a:moveTo>
                    <a:lnTo>
                      <a:pt x="9" y="19"/>
                    </a:lnTo>
                    <a:lnTo>
                      <a:pt x="0" y="0"/>
                    </a:lnTo>
                    <a:lnTo>
                      <a:pt x="52" y="0"/>
                    </a:lnTo>
                    <a:lnTo>
                      <a:pt x="42" y="19"/>
                    </a:lnTo>
                    <a:close/>
                  </a:path>
                </a:pathLst>
              </a:cu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32" name="Group 331">
              <a:extLst>
                <a:ext uri="{FF2B5EF4-FFF2-40B4-BE49-F238E27FC236}">
                  <a16:creationId xmlns="" xmlns:a16="http://schemas.microsoft.com/office/drawing/2014/main" id="{2F5D50DF-7FFF-4570-92F1-F3E54B6FFF0B}"/>
                </a:ext>
              </a:extLst>
            </p:cNvPr>
            <p:cNvGrpSpPr/>
            <p:nvPr/>
          </p:nvGrpSpPr>
          <p:grpSpPr>
            <a:xfrm>
              <a:off x="632758" y="3729683"/>
              <a:ext cx="532565" cy="555497"/>
              <a:chOff x="2692400" y="3616326"/>
              <a:chExt cx="331788" cy="346075"/>
            </a:xfrm>
          </p:grpSpPr>
          <p:sp>
            <p:nvSpPr>
              <p:cNvPr id="333" name="Line 288">
                <a:extLst>
                  <a:ext uri="{FF2B5EF4-FFF2-40B4-BE49-F238E27FC236}">
                    <a16:creationId xmlns="" xmlns:a16="http://schemas.microsoft.com/office/drawing/2014/main" id="{1983205C-C31E-4509-9FD3-CC5123B96C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68600" y="3616326"/>
                <a:ext cx="0" cy="7620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34" name="Line 289">
                <a:extLst>
                  <a:ext uri="{FF2B5EF4-FFF2-40B4-BE49-F238E27FC236}">
                    <a16:creationId xmlns="" xmlns:a16="http://schemas.microsoft.com/office/drawing/2014/main" id="{8100F6F4-52C0-4E08-A8FF-4A056BCB55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57500" y="3616326"/>
                <a:ext cx="0" cy="7620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35" name="Line 290">
                <a:extLst>
                  <a:ext uri="{FF2B5EF4-FFF2-40B4-BE49-F238E27FC236}">
                    <a16:creationId xmlns="" xmlns:a16="http://schemas.microsoft.com/office/drawing/2014/main" id="{8EB6C270-4A30-41D5-8AB3-E799B9EFA2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47988" y="3616326"/>
                <a:ext cx="0" cy="7620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36" name="Freeform 291">
                <a:extLst>
                  <a:ext uri="{FF2B5EF4-FFF2-40B4-BE49-F238E27FC236}">
                    <a16:creationId xmlns="" xmlns:a16="http://schemas.microsoft.com/office/drawing/2014/main" id="{C666D03D-C8C1-441D-93C2-63B2E5FC03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2400" y="3646488"/>
                <a:ext cx="331788" cy="315913"/>
              </a:xfrm>
              <a:custGeom>
                <a:avLst/>
                <a:gdLst>
                  <a:gd name="T0" fmla="*/ 180 w 209"/>
                  <a:gd name="T1" fmla="*/ 0 h 199"/>
                  <a:gd name="T2" fmla="*/ 209 w 209"/>
                  <a:gd name="T3" fmla="*/ 0 h 199"/>
                  <a:gd name="T4" fmla="*/ 209 w 209"/>
                  <a:gd name="T5" fmla="*/ 199 h 199"/>
                  <a:gd name="T6" fmla="*/ 0 w 209"/>
                  <a:gd name="T7" fmla="*/ 199 h 199"/>
                  <a:gd name="T8" fmla="*/ 0 w 209"/>
                  <a:gd name="T9" fmla="*/ 0 h 199"/>
                  <a:gd name="T10" fmla="*/ 29 w 209"/>
                  <a:gd name="T11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" h="199">
                    <a:moveTo>
                      <a:pt x="180" y="0"/>
                    </a:moveTo>
                    <a:lnTo>
                      <a:pt x="209" y="0"/>
                    </a:lnTo>
                    <a:lnTo>
                      <a:pt x="209" y="199"/>
                    </a:lnTo>
                    <a:lnTo>
                      <a:pt x="0" y="199"/>
                    </a:lnTo>
                    <a:lnTo>
                      <a:pt x="0" y="0"/>
                    </a:lnTo>
                    <a:lnTo>
                      <a:pt x="29" y="0"/>
                    </a:ln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37" name="Freeform 292">
                <a:extLst>
                  <a:ext uri="{FF2B5EF4-FFF2-40B4-BE49-F238E27FC236}">
                    <a16:creationId xmlns="" xmlns:a16="http://schemas.microsoft.com/office/drawing/2014/main" id="{7CF8155F-9C05-4F8A-BBBD-57698D6ED2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8438" y="3676651"/>
                <a:ext cx="239713" cy="241300"/>
              </a:xfrm>
              <a:custGeom>
                <a:avLst/>
                <a:gdLst>
                  <a:gd name="T0" fmla="*/ 0 w 151"/>
                  <a:gd name="T1" fmla="*/ 0 h 152"/>
                  <a:gd name="T2" fmla="*/ 0 w 151"/>
                  <a:gd name="T3" fmla="*/ 152 h 152"/>
                  <a:gd name="T4" fmla="*/ 151 w 151"/>
                  <a:gd name="T5" fmla="*/ 152 h 152"/>
                  <a:gd name="T6" fmla="*/ 151 w 151"/>
                  <a:gd name="T7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1" h="152">
                    <a:moveTo>
                      <a:pt x="0" y="0"/>
                    </a:moveTo>
                    <a:lnTo>
                      <a:pt x="0" y="152"/>
                    </a:lnTo>
                    <a:lnTo>
                      <a:pt x="151" y="152"/>
                    </a:lnTo>
                    <a:lnTo>
                      <a:pt x="151" y="0"/>
                    </a:ln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38" name="Line 293">
                <a:extLst>
                  <a:ext uri="{FF2B5EF4-FFF2-40B4-BE49-F238E27FC236}">
                    <a16:creationId xmlns="" xmlns:a16="http://schemas.microsoft.com/office/drawing/2014/main" id="{570C0470-2E2C-4ACA-B3E5-475A35B502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98763" y="3646488"/>
                <a:ext cx="36513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39" name="Line 294">
                <a:extLst>
                  <a:ext uri="{FF2B5EF4-FFF2-40B4-BE49-F238E27FC236}">
                    <a16:creationId xmlns="" xmlns:a16="http://schemas.microsoft.com/office/drawing/2014/main" id="{2B885DF7-C9F2-4C8C-9EBD-2DABE570FF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1313" y="3646488"/>
                <a:ext cx="36513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66" name="Group 365">
              <a:extLst>
                <a:ext uri="{FF2B5EF4-FFF2-40B4-BE49-F238E27FC236}">
                  <a16:creationId xmlns="" xmlns:a16="http://schemas.microsoft.com/office/drawing/2014/main" id="{D372E675-593D-415F-B4B2-716ADEB7AA5F}"/>
                </a:ext>
              </a:extLst>
            </p:cNvPr>
            <p:cNvGrpSpPr/>
            <p:nvPr/>
          </p:nvGrpSpPr>
          <p:grpSpPr>
            <a:xfrm>
              <a:off x="5239819" y="6073984"/>
              <a:ext cx="555497" cy="507083"/>
              <a:chOff x="5562600" y="5076826"/>
              <a:chExt cx="346075" cy="315913"/>
            </a:xfrm>
          </p:grpSpPr>
          <p:sp>
            <p:nvSpPr>
              <p:cNvPr id="367" name="Rectangle 317">
                <a:extLst>
                  <a:ext uri="{FF2B5EF4-FFF2-40B4-BE49-F238E27FC236}">
                    <a16:creationId xmlns="" xmlns:a16="http://schemas.microsoft.com/office/drawing/2014/main" id="{AB53718E-2AD1-47A7-AED9-EADE5B66C6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2600" y="5076826"/>
                <a:ext cx="346075" cy="134938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68" name="Rectangle 318">
                <a:extLst>
                  <a:ext uri="{FF2B5EF4-FFF2-40B4-BE49-F238E27FC236}">
                    <a16:creationId xmlns="" xmlns:a16="http://schemas.microsoft.com/office/drawing/2014/main" id="{DBE66936-435D-4992-A30B-72FA50EB4F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2600" y="5257801"/>
                <a:ext cx="346075" cy="134938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69" name="Group 368">
              <a:extLst>
                <a:ext uri="{FF2B5EF4-FFF2-40B4-BE49-F238E27FC236}">
                  <a16:creationId xmlns="" xmlns:a16="http://schemas.microsoft.com/office/drawing/2014/main" id="{5B7A4221-49E5-4F74-AE8E-9022B1AEA706}"/>
                </a:ext>
              </a:extLst>
            </p:cNvPr>
            <p:cNvGrpSpPr/>
            <p:nvPr/>
          </p:nvGrpSpPr>
          <p:grpSpPr>
            <a:xfrm>
              <a:off x="6396680" y="6096917"/>
              <a:ext cx="555497" cy="458668"/>
              <a:chOff x="6283325" y="5091113"/>
              <a:chExt cx="346075" cy="285750"/>
            </a:xfrm>
          </p:grpSpPr>
          <p:sp>
            <p:nvSpPr>
              <p:cNvPr id="370" name="Rectangle 319">
                <a:extLst>
                  <a:ext uri="{FF2B5EF4-FFF2-40B4-BE49-F238E27FC236}">
                    <a16:creationId xmlns="" xmlns:a16="http://schemas.microsoft.com/office/drawing/2014/main" id="{01351CF8-4C7F-466B-AD56-4AE11DC6EE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83325" y="5091113"/>
                <a:ext cx="60325" cy="285750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71" name="Rectangle 320">
                <a:extLst>
                  <a:ext uri="{FF2B5EF4-FFF2-40B4-BE49-F238E27FC236}">
                    <a16:creationId xmlns="" xmlns:a16="http://schemas.microsoft.com/office/drawing/2014/main" id="{C071DB6F-A62A-44AC-AC6D-D4E4192A9E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69075" y="5091113"/>
                <a:ext cx="60325" cy="285750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72" name="Rectangle 321">
                <a:extLst>
                  <a:ext uri="{FF2B5EF4-FFF2-40B4-BE49-F238E27FC236}">
                    <a16:creationId xmlns="" xmlns:a16="http://schemas.microsoft.com/office/drawing/2014/main" id="{1366CE73-8DB3-46A3-880E-7FE2F35EE4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73813" y="5091113"/>
                <a:ext cx="165100" cy="285750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73" name="Group 372">
              <a:extLst>
                <a:ext uri="{FF2B5EF4-FFF2-40B4-BE49-F238E27FC236}">
                  <a16:creationId xmlns="" xmlns:a16="http://schemas.microsoft.com/office/drawing/2014/main" id="{0FF9975D-CC52-4050-9874-EF509C48966D}"/>
                </a:ext>
              </a:extLst>
            </p:cNvPr>
            <p:cNvGrpSpPr/>
            <p:nvPr/>
          </p:nvGrpSpPr>
          <p:grpSpPr>
            <a:xfrm>
              <a:off x="7556091" y="6073984"/>
              <a:ext cx="552950" cy="507083"/>
              <a:chOff x="7005638" y="5076826"/>
              <a:chExt cx="344488" cy="315913"/>
            </a:xfrm>
          </p:grpSpPr>
          <p:sp>
            <p:nvSpPr>
              <p:cNvPr id="374" name="Rectangle 322">
                <a:extLst>
                  <a:ext uri="{FF2B5EF4-FFF2-40B4-BE49-F238E27FC236}">
                    <a16:creationId xmlns="" xmlns:a16="http://schemas.microsoft.com/office/drawing/2014/main" id="{93F24121-E179-4F66-92F2-5AEB7074A0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05638" y="5137151"/>
                <a:ext cx="60325" cy="195263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75" name="Rectangle 323">
                <a:extLst>
                  <a:ext uri="{FF2B5EF4-FFF2-40B4-BE49-F238E27FC236}">
                    <a16:creationId xmlns="" xmlns:a16="http://schemas.microsoft.com/office/drawing/2014/main" id="{ECBF4AFC-3FFF-480D-809F-C715C50A27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91388" y="5137151"/>
                <a:ext cx="58738" cy="195263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76" name="Rectangle 324">
                <a:extLst>
                  <a:ext uri="{FF2B5EF4-FFF2-40B4-BE49-F238E27FC236}">
                    <a16:creationId xmlns="" xmlns:a16="http://schemas.microsoft.com/office/drawing/2014/main" id="{396E7CD4-ABEE-4D9D-9BD9-8DC0735677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6125" y="5076826"/>
                <a:ext cx="165100" cy="315913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77" name="Group 376">
              <a:extLst>
                <a:ext uri="{FF2B5EF4-FFF2-40B4-BE49-F238E27FC236}">
                  <a16:creationId xmlns="" xmlns:a16="http://schemas.microsoft.com/office/drawing/2014/main" id="{0137BF03-FA80-40B8-9DAD-857830456406}"/>
                </a:ext>
              </a:extLst>
            </p:cNvPr>
            <p:cNvGrpSpPr/>
            <p:nvPr/>
          </p:nvGrpSpPr>
          <p:grpSpPr>
            <a:xfrm>
              <a:off x="8712953" y="6048503"/>
              <a:ext cx="530016" cy="532565"/>
              <a:chOff x="7726363" y="5060951"/>
              <a:chExt cx="330200" cy="331788"/>
            </a:xfrm>
          </p:grpSpPr>
          <p:sp>
            <p:nvSpPr>
              <p:cNvPr id="378" name="Rectangle 325">
                <a:extLst>
                  <a:ext uri="{FF2B5EF4-FFF2-40B4-BE49-F238E27FC236}">
                    <a16:creationId xmlns="" xmlns:a16="http://schemas.microsoft.com/office/drawing/2014/main" id="{2410D2E9-AE0D-4036-9032-1A0B26C73B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26363" y="5060951"/>
                <a:ext cx="90488" cy="331788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79" name="Rectangle 326">
                <a:extLst>
                  <a:ext uri="{FF2B5EF4-FFF2-40B4-BE49-F238E27FC236}">
                    <a16:creationId xmlns="" xmlns:a16="http://schemas.microsoft.com/office/drawing/2014/main" id="{284ED452-F42D-4A63-B97B-DE538170D7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47013" y="5060951"/>
                <a:ext cx="90488" cy="331788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80" name="Rectangle 327">
                <a:extLst>
                  <a:ext uri="{FF2B5EF4-FFF2-40B4-BE49-F238E27FC236}">
                    <a16:creationId xmlns="" xmlns:a16="http://schemas.microsoft.com/office/drawing/2014/main" id="{229CE0F7-C04E-49CC-BD86-CD05652DD0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66075" y="5060951"/>
                <a:ext cx="90488" cy="331788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81" name="Group 380">
              <a:extLst>
                <a:ext uri="{FF2B5EF4-FFF2-40B4-BE49-F238E27FC236}">
                  <a16:creationId xmlns="" xmlns:a16="http://schemas.microsoft.com/office/drawing/2014/main" id="{31C62C47-FB2A-4176-AFDD-27C3819C7DA2}"/>
                </a:ext>
              </a:extLst>
            </p:cNvPr>
            <p:cNvGrpSpPr/>
            <p:nvPr/>
          </p:nvGrpSpPr>
          <p:grpSpPr>
            <a:xfrm>
              <a:off x="7556091" y="3729683"/>
              <a:ext cx="552950" cy="537661"/>
              <a:chOff x="7005638" y="3616326"/>
              <a:chExt cx="344488" cy="334963"/>
            </a:xfrm>
          </p:grpSpPr>
          <p:sp>
            <p:nvSpPr>
              <p:cNvPr id="382" name="Line 328">
                <a:extLst>
                  <a:ext uri="{FF2B5EF4-FFF2-40B4-BE49-F238E27FC236}">
                    <a16:creationId xmlns="" xmlns:a16="http://schemas.microsoft.com/office/drawing/2014/main" id="{4AA1A094-987F-4ABA-A611-EA12440DAC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11988" y="3616326"/>
                <a:ext cx="334963" cy="334963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83" name="Line 329">
                <a:extLst>
                  <a:ext uri="{FF2B5EF4-FFF2-40B4-BE49-F238E27FC236}">
                    <a16:creationId xmlns="" xmlns:a16="http://schemas.microsoft.com/office/drawing/2014/main" id="{BFFBC94B-89F6-4B1B-90A9-3844A8854D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7005638" y="3744913"/>
                <a:ext cx="173038" cy="74613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84" name="Line 330">
                <a:extLst>
                  <a:ext uri="{FF2B5EF4-FFF2-40B4-BE49-F238E27FC236}">
                    <a16:creationId xmlns="" xmlns:a16="http://schemas.microsoft.com/office/drawing/2014/main" id="{B4BFE7CF-3EEA-4D87-BC1E-61B2DA1866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237413" y="3744913"/>
                <a:ext cx="112713" cy="49213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85" name="Freeform 331">
                <a:extLst>
                  <a:ext uri="{FF2B5EF4-FFF2-40B4-BE49-F238E27FC236}">
                    <a16:creationId xmlns="" xmlns:a16="http://schemas.microsoft.com/office/drawing/2014/main" id="{B9A6C318-65BA-4288-AA23-CA47A9F4E7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638" y="3789363"/>
                <a:ext cx="190500" cy="76200"/>
              </a:xfrm>
              <a:custGeom>
                <a:avLst/>
                <a:gdLst>
                  <a:gd name="T0" fmla="*/ 120 w 120"/>
                  <a:gd name="T1" fmla="*/ 43 h 48"/>
                  <a:gd name="T2" fmla="*/ 109 w 120"/>
                  <a:gd name="T3" fmla="*/ 48 h 48"/>
                  <a:gd name="T4" fmla="*/ 0 w 120"/>
                  <a:gd name="T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0" h="48">
                    <a:moveTo>
                      <a:pt x="120" y="43"/>
                    </a:moveTo>
                    <a:lnTo>
                      <a:pt x="109" y="48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86" name="Line 332">
                <a:extLst>
                  <a:ext uri="{FF2B5EF4-FFF2-40B4-BE49-F238E27FC236}">
                    <a16:creationId xmlns="" xmlns:a16="http://schemas.microsoft.com/office/drawing/2014/main" id="{65197E98-4D42-40D3-B281-B35F30BBFC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267575" y="3789363"/>
                <a:ext cx="82550" cy="3810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87" name="Freeform 333">
                <a:extLst>
                  <a:ext uri="{FF2B5EF4-FFF2-40B4-BE49-F238E27FC236}">
                    <a16:creationId xmlns="" xmlns:a16="http://schemas.microsoft.com/office/drawing/2014/main" id="{0F1C86C3-123A-4ADA-B3E8-A77F602A2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638" y="3835401"/>
                <a:ext cx="231775" cy="74613"/>
              </a:xfrm>
              <a:custGeom>
                <a:avLst/>
                <a:gdLst>
                  <a:gd name="T0" fmla="*/ 146 w 146"/>
                  <a:gd name="T1" fmla="*/ 31 h 47"/>
                  <a:gd name="T2" fmla="*/ 109 w 146"/>
                  <a:gd name="T3" fmla="*/ 47 h 47"/>
                  <a:gd name="T4" fmla="*/ 0 w 146"/>
                  <a:gd name="T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6" h="47">
                    <a:moveTo>
                      <a:pt x="146" y="31"/>
                    </a:moveTo>
                    <a:lnTo>
                      <a:pt x="109" y="47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88" name="Line 334">
                <a:extLst>
                  <a:ext uri="{FF2B5EF4-FFF2-40B4-BE49-F238E27FC236}">
                    <a16:creationId xmlns="" xmlns:a16="http://schemas.microsoft.com/office/drawing/2014/main" id="{5D40E5BA-AFAF-4D0D-A570-A7D98E121A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297738" y="3835401"/>
                <a:ext cx="52388" cy="22225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89" name="Freeform 335">
                <a:extLst>
                  <a:ext uri="{FF2B5EF4-FFF2-40B4-BE49-F238E27FC236}">
                    <a16:creationId xmlns="" xmlns:a16="http://schemas.microsoft.com/office/drawing/2014/main" id="{48883E90-E7F8-492D-A0AC-E83CD7D4D4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2475" y="3624263"/>
                <a:ext cx="247650" cy="139700"/>
              </a:xfrm>
              <a:custGeom>
                <a:avLst/>
                <a:gdLst>
                  <a:gd name="T0" fmla="*/ 0 w 156"/>
                  <a:gd name="T1" fmla="*/ 22 h 88"/>
                  <a:gd name="T2" fmla="*/ 48 w 156"/>
                  <a:gd name="T3" fmla="*/ 0 h 88"/>
                  <a:gd name="T4" fmla="*/ 156 w 156"/>
                  <a:gd name="T5" fmla="*/ 48 h 88"/>
                  <a:gd name="T6" fmla="*/ 66 w 156"/>
                  <a:gd name="T7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" h="88">
                    <a:moveTo>
                      <a:pt x="0" y="22"/>
                    </a:moveTo>
                    <a:lnTo>
                      <a:pt x="48" y="0"/>
                    </a:lnTo>
                    <a:lnTo>
                      <a:pt x="156" y="48"/>
                    </a:lnTo>
                    <a:lnTo>
                      <a:pt x="66" y="88"/>
                    </a:ln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90" name="Freeform 336">
                <a:extLst>
                  <a:ext uri="{FF2B5EF4-FFF2-40B4-BE49-F238E27FC236}">
                    <a16:creationId xmlns="" xmlns:a16="http://schemas.microsoft.com/office/drawing/2014/main" id="{1E5F7960-17D2-43B8-AA96-8078933857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638" y="3684588"/>
                <a:ext cx="96838" cy="57150"/>
              </a:xfrm>
              <a:custGeom>
                <a:avLst/>
                <a:gdLst>
                  <a:gd name="T0" fmla="*/ 61 w 61"/>
                  <a:gd name="T1" fmla="*/ 36 h 36"/>
                  <a:gd name="T2" fmla="*/ 0 w 61"/>
                  <a:gd name="T3" fmla="*/ 10 h 36"/>
                  <a:gd name="T4" fmla="*/ 23 w 61"/>
                  <a:gd name="T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1" h="36">
                    <a:moveTo>
                      <a:pt x="61" y="36"/>
                    </a:moveTo>
                    <a:lnTo>
                      <a:pt x="0" y="10"/>
                    </a:lnTo>
                    <a:lnTo>
                      <a:pt x="23" y="0"/>
                    </a:ln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401" name="Group 400">
              <a:extLst>
                <a:ext uri="{FF2B5EF4-FFF2-40B4-BE49-F238E27FC236}">
                  <a16:creationId xmlns="" xmlns:a16="http://schemas.microsoft.com/office/drawing/2014/main" id="{199C564E-64DF-42E9-9DD1-2506276D7FC4}"/>
                </a:ext>
              </a:extLst>
            </p:cNvPr>
            <p:cNvGrpSpPr/>
            <p:nvPr/>
          </p:nvGrpSpPr>
          <p:grpSpPr>
            <a:xfrm>
              <a:off x="9869814" y="6048503"/>
              <a:ext cx="568237" cy="555497"/>
              <a:chOff x="8447088" y="5060951"/>
              <a:chExt cx="354012" cy="346075"/>
            </a:xfrm>
          </p:grpSpPr>
          <p:sp>
            <p:nvSpPr>
              <p:cNvPr id="402" name="Rectangle 346">
                <a:extLst>
                  <a:ext uri="{FF2B5EF4-FFF2-40B4-BE49-F238E27FC236}">
                    <a16:creationId xmlns="" xmlns:a16="http://schemas.microsoft.com/office/drawing/2014/main" id="{9862CB32-37CE-431F-A496-2528735D73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47088" y="5060951"/>
                <a:ext cx="150813" cy="150813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03" name="Rectangle 347">
                <a:extLst>
                  <a:ext uri="{FF2B5EF4-FFF2-40B4-BE49-F238E27FC236}">
                    <a16:creationId xmlns="" xmlns:a16="http://schemas.microsoft.com/office/drawing/2014/main" id="{02DB18CA-2A40-4A1D-A1F2-C46579838B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47088" y="5257801"/>
                <a:ext cx="150813" cy="149225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04" name="Line 348">
                <a:extLst>
                  <a:ext uri="{FF2B5EF4-FFF2-40B4-BE49-F238E27FC236}">
                    <a16:creationId xmlns="" xmlns:a16="http://schemas.microsoft.com/office/drawing/2014/main" id="{2F8B14DE-6EA2-4931-9F0D-AAE4F4499F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36000" y="5076826"/>
                <a:ext cx="165100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05" name="Line 349">
                <a:extLst>
                  <a:ext uri="{FF2B5EF4-FFF2-40B4-BE49-F238E27FC236}">
                    <a16:creationId xmlns="" xmlns:a16="http://schemas.microsoft.com/office/drawing/2014/main" id="{6DFC3AFB-803F-4CCA-9F35-06685242C4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36000" y="5106988"/>
                <a:ext cx="165100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06" name="Line 350">
                <a:extLst>
                  <a:ext uri="{FF2B5EF4-FFF2-40B4-BE49-F238E27FC236}">
                    <a16:creationId xmlns="" xmlns:a16="http://schemas.microsoft.com/office/drawing/2014/main" id="{2D717B14-69B3-4C0E-9926-7E07446F35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36000" y="5137151"/>
                <a:ext cx="165100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07" name="Line 351">
                <a:extLst>
                  <a:ext uri="{FF2B5EF4-FFF2-40B4-BE49-F238E27FC236}">
                    <a16:creationId xmlns="" xmlns:a16="http://schemas.microsoft.com/office/drawing/2014/main" id="{2F792ED3-2D1F-4690-B85B-9697FE5B35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36000" y="5167313"/>
                <a:ext cx="165100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08" name="Line 352">
                <a:extLst>
                  <a:ext uri="{FF2B5EF4-FFF2-40B4-BE49-F238E27FC236}">
                    <a16:creationId xmlns="" xmlns:a16="http://schemas.microsoft.com/office/drawing/2014/main" id="{413D56AD-D671-4421-8F68-87FBCF84E9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36000" y="5197476"/>
                <a:ext cx="165100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09" name="Line 353">
                <a:extLst>
                  <a:ext uri="{FF2B5EF4-FFF2-40B4-BE49-F238E27FC236}">
                    <a16:creationId xmlns="" xmlns:a16="http://schemas.microsoft.com/office/drawing/2014/main" id="{AED3067D-5654-402B-AD70-479D5E2BB9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36000" y="5272088"/>
                <a:ext cx="165100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10" name="Line 354">
                <a:extLst>
                  <a:ext uri="{FF2B5EF4-FFF2-40B4-BE49-F238E27FC236}">
                    <a16:creationId xmlns="" xmlns:a16="http://schemas.microsoft.com/office/drawing/2014/main" id="{B36BE010-B75B-4BA5-9AD5-DBDB364BBA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36000" y="5302251"/>
                <a:ext cx="165100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11" name="Line 355">
                <a:extLst>
                  <a:ext uri="{FF2B5EF4-FFF2-40B4-BE49-F238E27FC236}">
                    <a16:creationId xmlns="" xmlns:a16="http://schemas.microsoft.com/office/drawing/2014/main" id="{61536FB3-F4C1-47B1-9580-0EA2CFE062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36000" y="5332413"/>
                <a:ext cx="165100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12" name="Line 356">
                <a:extLst>
                  <a:ext uri="{FF2B5EF4-FFF2-40B4-BE49-F238E27FC236}">
                    <a16:creationId xmlns="" xmlns:a16="http://schemas.microsoft.com/office/drawing/2014/main" id="{1F73E97E-E8E5-4F67-804F-C69A421CC5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36000" y="5362576"/>
                <a:ext cx="165100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13" name="Line 357">
                <a:extLst>
                  <a:ext uri="{FF2B5EF4-FFF2-40B4-BE49-F238E27FC236}">
                    <a16:creationId xmlns="" xmlns:a16="http://schemas.microsoft.com/office/drawing/2014/main" id="{B7FA4FE4-8A01-45EE-99E8-2AA29B757F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36000" y="5392738"/>
                <a:ext cx="165100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415" name="Group 414">
              <a:extLst>
                <a:ext uri="{FF2B5EF4-FFF2-40B4-BE49-F238E27FC236}">
                  <a16:creationId xmlns="" xmlns:a16="http://schemas.microsoft.com/office/drawing/2014/main" id="{8DE81674-8953-4BCB-B0D8-A3F3EFDB064E}"/>
                </a:ext>
              </a:extLst>
            </p:cNvPr>
            <p:cNvGrpSpPr/>
            <p:nvPr/>
          </p:nvGrpSpPr>
          <p:grpSpPr>
            <a:xfrm>
              <a:off x="11100573" y="6048503"/>
              <a:ext cx="458668" cy="555497"/>
              <a:chOff x="4149725" y="2895601"/>
              <a:chExt cx="285750" cy="346075"/>
            </a:xfrm>
          </p:grpSpPr>
          <p:sp>
            <p:nvSpPr>
              <p:cNvPr id="416" name="Freeform 311">
                <a:extLst>
                  <a:ext uri="{FF2B5EF4-FFF2-40B4-BE49-F238E27FC236}">
                    <a16:creationId xmlns="" xmlns:a16="http://schemas.microsoft.com/office/drawing/2014/main" id="{73727FAA-DF01-4437-AC44-0AD8AAB73B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9725" y="2895601"/>
                <a:ext cx="285750" cy="346075"/>
              </a:xfrm>
              <a:custGeom>
                <a:avLst/>
                <a:gdLst>
                  <a:gd name="T0" fmla="*/ 76 w 76"/>
                  <a:gd name="T1" fmla="*/ 0 h 92"/>
                  <a:gd name="T2" fmla="*/ 8 w 76"/>
                  <a:gd name="T3" fmla="*/ 0 h 92"/>
                  <a:gd name="T4" fmla="*/ 0 w 76"/>
                  <a:gd name="T5" fmla="*/ 8 h 92"/>
                  <a:gd name="T6" fmla="*/ 8 w 76"/>
                  <a:gd name="T7" fmla="*/ 16 h 92"/>
                  <a:gd name="T8" fmla="*/ 76 w 76"/>
                  <a:gd name="T9" fmla="*/ 16 h 92"/>
                  <a:gd name="T10" fmla="*/ 76 w 76"/>
                  <a:gd name="T11" fmla="*/ 92 h 92"/>
                  <a:gd name="T12" fmla="*/ 8 w 76"/>
                  <a:gd name="T13" fmla="*/ 92 h 92"/>
                  <a:gd name="T14" fmla="*/ 0 w 76"/>
                  <a:gd name="T15" fmla="*/ 84 h 92"/>
                  <a:gd name="T16" fmla="*/ 0 w 76"/>
                  <a:gd name="T17" fmla="*/ 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92">
                    <a:moveTo>
                      <a:pt x="76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6" y="92"/>
                      <a:pt x="76" y="92"/>
                      <a:pt x="76" y="92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4" y="92"/>
                      <a:pt x="0" y="88"/>
                      <a:pt x="0" y="84"/>
                    </a:cubicBezTo>
                    <a:cubicBezTo>
                      <a:pt x="0" y="8"/>
                      <a:pt x="0" y="8"/>
                      <a:pt x="0" y="8"/>
                    </a:cubicBez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17" name="Line 312">
                <a:extLst>
                  <a:ext uri="{FF2B5EF4-FFF2-40B4-BE49-F238E27FC236}">
                    <a16:creationId xmlns="" xmlns:a16="http://schemas.microsoft.com/office/drawing/2014/main" id="{C6B0FA2C-3661-469A-B96B-F2F6BCE464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79888" y="2925763"/>
                <a:ext cx="241300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18" name="Freeform 313">
                <a:extLst>
                  <a:ext uri="{FF2B5EF4-FFF2-40B4-BE49-F238E27FC236}">
                    <a16:creationId xmlns="" xmlns:a16="http://schemas.microsoft.com/office/drawing/2014/main" id="{8FF2945C-C488-4F93-8DC2-A77F1DD02B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6088" y="3060701"/>
                <a:ext cx="82550" cy="74613"/>
              </a:xfrm>
              <a:custGeom>
                <a:avLst/>
                <a:gdLst>
                  <a:gd name="T0" fmla="*/ 0 w 52"/>
                  <a:gd name="T1" fmla="*/ 47 h 47"/>
                  <a:gd name="T2" fmla="*/ 0 w 52"/>
                  <a:gd name="T3" fmla="*/ 0 h 47"/>
                  <a:gd name="T4" fmla="*/ 52 w 52"/>
                  <a:gd name="T5" fmla="*/ 24 h 47"/>
                  <a:gd name="T6" fmla="*/ 0 w 52"/>
                  <a:gd name="T7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47">
                    <a:moveTo>
                      <a:pt x="0" y="47"/>
                    </a:moveTo>
                    <a:lnTo>
                      <a:pt x="0" y="0"/>
                    </a:lnTo>
                    <a:lnTo>
                      <a:pt x="52" y="24"/>
                    </a:lnTo>
                    <a:lnTo>
                      <a:pt x="0" y="47"/>
                    </a:lnTo>
                    <a:close/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19" name="Rectangle 314">
                <a:extLst>
                  <a:ext uri="{FF2B5EF4-FFF2-40B4-BE49-F238E27FC236}">
                    <a16:creationId xmlns="" xmlns:a16="http://schemas.microsoft.com/office/drawing/2014/main" id="{3FB416C2-212E-4060-878F-E89AAC9069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5763" y="3000376"/>
                <a:ext cx="195263" cy="195263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20" name="Line 315">
                <a:extLst>
                  <a:ext uri="{FF2B5EF4-FFF2-40B4-BE49-F238E27FC236}">
                    <a16:creationId xmlns="" xmlns:a16="http://schemas.microsoft.com/office/drawing/2014/main" id="{82260CCE-258F-4F33-AD0E-11BFED5C2E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95763" y="3030538"/>
                <a:ext cx="195263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21" name="Line 316">
                <a:extLst>
                  <a:ext uri="{FF2B5EF4-FFF2-40B4-BE49-F238E27FC236}">
                    <a16:creationId xmlns="" xmlns:a16="http://schemas.microsoft.com/office/drawing/2014/main" id="{7248AC34-ED32-4714-9A59-2EBBC697D4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95763" y="3165476"/>
                <a:ext cx="195263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424" name="Parallelogram 423">
            <a:extLst>
              <a:ext uri="{FF2B5EF4-FFF2-40B4-BE49-F238E27FC236}">
                <a16:creationId xmlns="" xmlns:a16="http://schemas.microsoft.com/office/drawing/2014/main" id="{5F939C4C-6148-48A5-828F-31C58BE1AB2D}"/>
              </a:ext>
            </a:extLst>
          </p:cNvPr>
          <p:cNvSpPr/>
          <p:nvPr/>
        </p:nvSpPr>
        <p:spPr>
          <a:xfrm rot="1791550">
            <a:off x="5403773" y="3710120"/>
            <a:ext cx="5228695" cy="1425520"/>
          </a:xfrm>
          <a:custGeom>
            <a:avLst/>
            <a:gdLst>
              <a:gd name="connsiteX0" fmla="*/ 0 w 5445264"/>
              <a:gd name="connsiteY0" fmla="*/ 1442652 h 1442652"/>
              <a:gd name="connsiteX1" fmla="*/ 836940 w 5445264"/>
              <a:gd name="connsiteY1" fmla="*/ 0 h 1442652"/>
              <a:gd name="connsiteX2" fmla="*/ 5445264 w 5445264"/>
              <a:gd name="connsiteY2" fmla="*/ 0 h 1442652"/>
              <a:gd name="connsiteX3" fmla="*/ 4608324 w 5445264"/>
              <a:gd name="connsiteY3" fmla="*/ 1442652 h 1442652"/>
              <a:gd name="connsiteX4" fmla="*/ 0 w 5445264"/>
              <a:gd name="connsiteY4" fmla="*/ 1442652 h 1442652"/>
              <a:gd name="connsiteX0" fmla="*/ 0 w 5445264"/>
              <a:gd name="connsiteY0" fmla="*/ 1442652 h 1442652"/>
              <a:gd name="connsiteX1" fmla="*/ 836940 w 5445264"/>
              <a:gd name="connsiteY1" fmla="*/ 0 h 1442652"/>
              <a:gd name="connsiteX2" fmla="*/ 5445264 w 5445264"/>
              <a:gd name="connsiteY2" fmla="*/ 0 h 1442652"/>
              <a:gd name="connsiteX3" fmla="*/ 4453922 w 5445264"/>
              <a:gd name="connsiteY3" fmla="*/ 1428783 h 1442652"/>
              <a:gd name="connsiteX4" fmla="*/ 0 w 5445264"/>
              <a:gd name="connsiteY4" fmla="*/ 1442652 h 1442652"/>
              <a:gd name="connsiteX0" fmla="*/ 0 w 5254761"/>
              <a:gd name="connsiteY0" fmla="*/ 1442652 h 1442652"/>
              <a:gd name="connsiteX1" fmla="*/ 836940 w 5254761"/>
              <a:gd name="connsiteY1" fmla="*/ 0 h 1442652"/>
              <a:gd name="connsiteX2" fmla="*/ 5254761 w 5254761"/>
              <a:gd name="connsiteY2" fmla="*/ 50788 h 1442652"/>
              <a:gd name="connsiteX3" fmla="*/ 4453922 w 5254761"/>
              <a:gd name="connsiteY3" fmla="*/ 1428783 h 1442652"/>
              <a:gd name="connsiteX4" fmla="*/ 0 w 5254761"/>
              <a:gd name="connsiteY4" fmla="*/ 1442652 h 1442652"/>
              <a:gd name="connsiteX0" fmla="*/ 0 w 5328801"/>
              <a:gd name="connsiteY0" fmla="*/ 1442652 h 1442652"/>
              <a:gd name="connsiteX1" fmla="*/ 836940 w 5328801"/>
              <a:gd name="connsiteY1" fmla="*/ 0 h 1442652"/>
              <a:gd name="connsiteX2" fmla="*/ 5328801 w 5328801"/>
              <a:gd name="connsiteY2" fmla="*/ 52216 h 1442652"/>
              <a:gd name="connsiteX3" fmla="*/ 4453922 w 5328801"/>
              <a:gd name="connsiteY3" fmla="*/ 1428783 h 1442652"/>
              <a:gd name="connsiteX4" fmla="*/ 0 w 5328801"/>
              <a:gd name="connsiteY4" fmla="*/ 1442652 h 1442652"/>
              <a:gd name="connsiteX0" fmla="*/ 0 w 5328801"/>
              <a:gd name="connsiteY0" fmla="*/ 1442652 h 1442652"/>
              <a:gd name="connsiteX1" fmla="*/ 836940 w 5328801"/>
              <a:gd name="connsiteY1" fmla="*/ 0 h 1442652"/>
              <a:gd name="connsiteX2" fmla="*/ 5328801 w 5328801"/>
              <a:gd name="connsiteY2" fmla="*/ 52216 h 1442652"/>
              <a:gd name="connsiteX3" fmla="*/ 4556313 w 5328801"/>
              <a:gd name="connsiteY3" fmla="*/ 1428579 h 1442652"/>
              <a:gd name="connsiteX4" fmla="*/ 0 w 5328801"/>
              <a:gd name="connsiteY4" fmla="*/ 1442652 h 1442652"/>
              <a:gd name="connsiteX0" fmla="*/ 0 w 5328801"/>
              <a:gd name="connsiteY0" fmla="*/ 1442652 h 1442652"/>
              <a:gd name="connsiteX1" fmla="*/ 836940 w 5328801"/>
              <a:gd name="connsiteY1" fmla="*/ 0 h 1442652"/>
              <a:gd name="connsiteX2" fmla="*/ 5328801 w 5328801"/>
              <a:gd name="connsiteY2" fmla="*/ 52216 h 1442652"/>
              <a:gd name="connsiteX3" fmla="*/ 4510625 w 5328801"/>
              <a:gd name="connsiteY3" fmla="*/ 1425520 h 1442652"/>
              <a:gd name="connsiteX4" fmla="*/ 0 w 5328801"/>
              <a:gd name="connsiteY4" fmla="*/ 1442652 h 1442652"/>
              <a:gd name="connsiteX0" fmla="*/ 0 w 5283521"/>
              <a:gd name="connsiteY0" fmla="*/ 1399085 h 1425520"/>
              <a:gd name="connsiteX1" fmla="*/ 791660 w 5283521"/>
              <a:gd name="connsiteY1" fmla="*/ 0 h 1425520"/>
              <a:gd name="connsiteX2" fmla="*/ 5283521 w 5283521"/>
              <a:gd name="connsiteY2" fmla="*/ 52216 h 1425520"/>
              <a:gd name="connsiteX3" fmla="*/ 4465345 w 5283521"/>
              <a:gd name="connsiteY3" fmla="*/ 1425520 h 1425520"/>
              <a:gd name="connsiteX4" fmla="*/ 0 w 5283521"/>
              <a:gd name="connsiteY4" fmla="*/ 1399085 h 1425520"/>
              <a:gd name="connsiteX0" fmla="*/ 0 w 5228695"/>
              <a:gd name="connsiteY0" fmla="*/ 1399085 h 1425520"/>
              <a:gd name="connsiteX1" fmla="*/ 791660 w 5228695"/>
              <a:gd name="connsiteY1" fmla="*/ 0 h 1425520"/>
              <a:gd name="connsiteX2" fmla="*/ 5228695 w 5228695"/>
              <a:gd name="connsiteY2" fmla="*/ 48545 h 1425520"/>
              <a:gd name="connsiteX3" fmla="*/ 4465345 w 5228695"/>
              <a:gd name="connsiteY3" fmla="*/ 1425520 h 1425520"/>
              <a:gd name="connsiteX4" fmla="*/ 0 w 5228695"/>
              <a:gd name="connsiteY4" fmla="*/ 1399085 h 142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28695" h="1425520">
                <a:moveTo>
                  <a:pt x="0" y="1399085"/>
                </a:moveTo>
                <a:lnTo>
                  <a:pt x="791660" y="0"/>
                </a:lnTo>
                <a:lnTo>
                  <a:pt x="5228695" y="48545"/>
                </a:lnTo>
                <a:lnTo>
                  <a:pt x="4465345" y="1425520"/>
                </a:lnTo>
                <a:lnTo>
                  <a:pt x="0" y="1399085"/>
                </a:lnTo>
                <a:close/>
              </a:path>
            </a:pathLst>
          </a:custGeom>
          <a:solidFill>
            <a:schemeClr val="accent3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baseline="-25000"/>
          </a:p>
        </p:txBody>
      </p:sp>
      <p:sp>
        <p:nvSpPr>
          <p:cNvPr id="425" name="TextBox 424">
            <a:extLst>
              <a:ext uri="{FF2B5EF4-FFF2-40B4-BE49-F238E27FC236}">
                <a16:creationId xmlns="" xmlns:a16="http://schemas.microsoft.com/office/drawing/2014/main" id="{4E0B03EC-F8D9-4C74-9225-9EE6F956F4D4}"/>
              </a:ext>
            </a:extLst>
          </p:cNvPr>
          <p:cNvSpPr txBox="1"/>
          <p:nvPr/>
        </p:nvSpPr>
        <p:spPr>
          <a:xfrm>
            <a:off x="356469" y="2306308"/>
            <a:ext cx="638435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solidFill>
                  <a:schemeClr val="accent3"/>
                </a:solidFill>
                <a:latin typeface="+mj-lt"/>
              </a:rPr>
              <a:t>WORK </a:t>
            </a:r>
            <a:r>
              <a:rPr lang="en-US" sz="8800" dirty="0">
                <a:solidFill>
                  <a:schemeClr val="accent2"/>
                </a:solidFill>
                <a:latin typeface="+mj-lt"/>
              </a:rPr>
              <a:t>FROM HOME</a:t>
            </a:r>
            <a:endParaRPr lang="en-ID" sz="8800" dirty="0">
              <a:solidFill>
                <a:schemeClr val="accent2"/>
              </a:solidFill>
              <a:latin typeface="+mj-lt"/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="" xmlns:a16="http://schemas.microsoft.com/office/drawing/2014/main" id="{BB05EDD7-6996-4AB6-844A-320E83D143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91456" y="987602"/>
            <a:ext cx="5086247" cy="4882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2861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EA4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Rectangle 431">
            <a:extLst>
              <a:ext uri="{FF2B5EF4-FFF2-40B4-BE49-F238E27FC236}">
                <a16:creationId xmlns="" xmlns:a16="http://schemas.microsoft.com/office/drawing/2014/main" id="{F9AA95EF-503F-464D-8C4D-D24100BA954D}"/>
              </a:ext>
            </a:extLst>
          </p:cNvPr>
          <p:cNvSpPr/>
          <p:nvPr/>
        </p:nvSpPr>
        <p:spPr>
          <a:xfrm>
            <a:off x="0" y="0"/>
            <a:ext cx="12192000" cy="3439008"/>
          </a:xfrm>
          <a:prstGeom prst="rect">
            <a:avLst/>
          </a:prstGeom>
          <a:solidFill>
            <a:srgbClr val="1B5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E3B37894-C4AA-40E2-9949-32510C14E3B2}"/>
              </a:ext>
            </a:extLst>
          </p:cNvPr>
          <p:cNvGrpSpPr/>
          <p:nvPr/>
        </p:nvGrpSpPr>
        <p:grpSpPr>
          <a:xfrm>
            <a:off x="658239" y="254002"/>
            <a:ext cx="10923934" cy="2874318"/>
            <a:chOff x="658239" y="254002"/>
            <a:chExt cx="10923934" cy="2874318"/>
          </a:xfrm>
        </p:grpSpPr>
        <p:grpSp>
          <p:nvGrpSpPr>
            <p:cNvPr id="6" name="Group 5">
              <a:extLst>
                <a:ext uri="{FF2B5EF4-FFF2-40B4-BE49-F238E27FC236}">
                  <a16:creationId xmlns="" xmlns:a16="http://schemas.microsoft.com/office/drawing/2014/main" id="{F86B6390-C2E4-455C-B2A7-1FF58DFB22D1}"/>
                </a:ext>
              </a:extLst>
            </p:cNvPr>
            <p:cNvGrpSpPr/>
            <p:nvPr/>
          </p:nvGrpSpPr>
          <p:grpSpPr>
            <a:xfrm>
              <a:off x="1792168" y="254002"/>
              <a:ext cx="481602" cy="530017"/>
              <a:chOff x="3414713" y="1450976"/>
              <a:chExt cx="300038" cy="330201"/>
            </a:xfrm>
          </p:grpSpPr>
          <p:sp>
            <p:nvSpPr>
              <p:cNvPr id="7" name="Freeform 6">
                <a:extLst>
                  <a:ext uri="{FF2B5EF4-FFF2-40B4-BE49-F238E27FC236}">
                    <a16:creationId xmlns="" xmlns:a16="http://schemas.microsoft.com/office/drawing/2014/main" id="{14C5B3B9-6266-43EF-AEE4-4D10546D76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4713" y="1473201"/>
                <a:ext cx="300038" cy="307975"/>
              </a:xfrm>
              <a:custGeom>
                <a:avLst/>
                <a:gdLst>
                  <a:gd name="T0" fmla="*/ 94 w 189"/>
                  <a:gd name="T1" fmla="*/ 47 h 194"/>
                  <a:gd name="T2" fmla="*/ 189 w 189"/>
                  <a:gd name="T3" fmla="*/ 0 h 194"/>
                  <a:gd name="T4" fmla="*/ 189 w 189"/>
                  <a:gd name="T5" fmla="*/ 147 h 194"/>
                  <a:gd name="T6" fmla="*/ 94 w 189"/>
                  <a:gd name="T7" fmla="*/ 194 h 194"/>
                  <a:gd name="T8" fmla="*/ 0 w 189"/>
                  <a:gd name="T9" fmla="*/ 147 h 194"/>
                  <a:gd name="T10" fmla="*/ 0 w 189"/>
                  <a:gd name="T11" fmla="*/ 0 h 194"/>
                  <a:gd name="T12" fmla="*/ 94 w 189"/>
                  <a:gd name="T13" fmla="*/ 47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9" h="194">
                    <a:moveTo>
                      <a:pt x="94" y="47"/>
                    </a:moveTo>
                    <a:lnTo>
                      <a:pt x="189" y="0"/>
                    </a:lnTo>
                    <a:lnTo>
                      <a:pt x="189" y="147"/>
                    </a:lnTo>
                    <a:lnTo>
                      <a:pt x="94" y="194"/>
                    </a:lnTo>
                    <a:lnTo>
                      <a:pt x="0" y="147"/>
                    </a:lnTo>
                    <a:lnTo>
                      <a:pt x="0" y="0"/>
                    </a:lnTo>
                    <a:lnTo>
                      <a:pt x="94" y="47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="" xmlns:a16="http://schemas.microsoft.com/office/drawing/2014/main" id="{DA8FBA56-598B-42E3-96E9-74DF755DF1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4876" y="1450976"/>
                <a:ext cx="239713" cy="60325"/>
              </a:xfrm>
              <a:custGeom>
                <a:avLst/>
                <a:gdLst>
                  <a:gd name="T0" fmla="*/ 151 w 151"/>
                  <a:gd name="T1" fmla="*/ 0 h 38"/>
                  <a:gd name="T2" fmla="*/ 75 w 151"/>
                  <a:gd name="T3" fmla="*/ 38 h 38"/>
                  <a:gd name="T4" fmla="*/ 0 w 151"/>
                  <a:gd name="T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1" h="38">
                    <a:moveTo>
                      <a:pt x="151" y="0"/>
                    </a:moveTo>
                    <a:lnTo>
                      <a:pt x="75" y="38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" name="Line 8">
                <a:extLst>
                  <a:ext uri="{FF2B5EF4-FFF2-40B4-BE49-F238E27FC236}">
                    <a16:creationId xmlns="" xmlns:a16="http://schemas.microsoft.com/office/drawing/2014/main" id="{03226718-FE6B-4ADF-88DC-0FAF08FD61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63938" y="1547814"/>
                <a:ext cx="0" cy="233363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="" xmlns:a16="http://schemas.microsoft.com/office/drawing/2014/main" id="{F4128166-663B-4CCE-BDFD-AC40BFCB74F9}"/>
                </a:ext>
              </a:extLst>
            </p:cNvPr>
            <p:cNvGrpSpPr/>
            <p:nvPr/>
          </p:nvGrpSpPr>
          <p:grpSpPr>
            <a:xfrm>
              <a:off x="681173" y="1413413"/>
              <a:ext cx="410253" cy="555497"/>
              <a:chOff x="2722563" y="2173289"/>
              <a:chExt cx="255588" cy="346075"/>
            </a:xfrm>
          </p:grpSpPr>
          <p:sp>
            <p:nvSpPr>
              <p:cNvPr id="44" name="Freeform 37">
                <a:extLst>
                  <a:ext uri="{FF2B5EF4-FFF2-40B4-BE49-F238E27FC236}">
                    <a16:creationId xmlns="" xmlns:a16="http://schemas.microsoft.com/office/drawing/2014/main" id="{08804714-C626-4EC7-A0A0-217DBB3DD8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2726" y="2203451"/>
                <a:ext cx="180975" cy="30163"/>
              </a:xfrm>
              <a:custGeom>
                <a:avLst/>
                <a:gdLst>
                  <a:gd name="T0" fmla="*/ 0 w 114"/>
                  <a:gd name="T1" fmla="*/ 0 h 19"/>
                  <a:gd name="T2" fmla="*/ 114 w 114"/>
                  <a:gd name="T3" fmla="*/ 0 h 19"/>
                  <a:gd name="T4" fmla="*/ 114 w 114"/>
                  <a:gd name="T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9">
                    <a:moveTo>
                      <a:pt x="0" y="0"/>
                    </a:moveTo>
                    <a:lnTo>
                      <a:pt x="114" y="0"/>
                    </a:lnTo>
                    <a:lnTo>
                      <a:pt x="114" y="19"/>
                    </a:ln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5" name="Freeform 38">
                <a:extLst>
                  <a:ext uri="{FF2B5EF4-FFF2-40B4-BE49-F238E27FC236}">
                    <a16:creationId xmlns="" xmlns:a16="http://schemas.microsoft.com/office/drawing/2014/main" id="{71AB87BE-9AF6-4ABA-9722-2097DFC200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2563" y="2173289"/>
                <a:ext cx="255588" cy="346075"/>
              </a:xfrm>
              <a:custGeom>
                <a:avLst/>
                <a:gdLst>
                  <a:gd name="T0" fmla="*/ 64 w 68"/>
                  <a:gd name="T1" fmla="*/ 16 h 92"/>
                  <a:gd name="T2" fmla="*/ 64 w 68"/>
                  <a:gd name="T3" fmla="*/ 0 h 92"/>
                  <a:gd name="T4" fmla="*/ 8 w 68"/>
                  <a:gd name="T5" fmla="*/ 0 h 92"/>
                  <a:gd name="T6" fmla="*/ 0 w 68"/>
                  <a:gd name="T7" fmla="*/ 8 h 92"/>
                  <a:gd name="T8" fmla="*/ 8 w 68"/>
                  <a:gd name="T9" fmla="*/ 16 h 92"/>
                  <a:gd name="T10" fmla="*/ 68 w 68"/>
                  <a:gd name="T11" fmla="*/ 16 h 92"/>
                  <a:gd name="T12" fmla="*/ 68 w 68"/>
                  <a:gd name="T13" fmla="*/ 92 h 92"/>
                  <a:gd name="T14" fmla="*/ 8 w 68"/>
                  <a:gd name="T15" fmla="*/ 92 h 92"/>
                  <a:gd name="T16" fmla="*/ 0 w 68"/>
                  <a:gd name="T17" fmla="*/ 84 h 92"/>
                  <a:gd name="T18" fmla="*/ 0 w 68"/>
                  <a:gd name="T19" fmla="*/ 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" h="92">
                    <a:moveTo>
                      <a:pt x="64" y="16"/>
                    </a:moveTo>
                    <a:cubicBezTo>
                      <a:pt x="64" y="0"/>
                      <a:pt x="64" y="0"/>
                      <a:pt x="64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68" y="16"/>
                      <a:pt x="68" y="16"/>
                      <a:pt x="68" y="16"/>
                    </a:cubicBezTo>
                    <a:cubicBezTo>
                      <a:pt x="68" y="92"/>
                      <a:pt x="68" y="92"/>
                      <a:pt x="68" y="92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4" y="92"/>
                      <a:pt x="0" y="88"/>
                      <a:pt x="0" y="84"/>
                    </a:cubicBezTo>
                    <a:cubicBezTo>
                      <a:pt x="0" y="8"/>
                      <a:pt x="0" y="8"/>
                      <a:pt x="0" y="8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="" xmlns:a16="http://schemas.microsoft.com/office/drawing/2014/main" id="{A91DD7A5-B466-45DA-A2FD-1CBD9FF6F51F}"/>
                </a:ext>
              </a:extLst>
            </p:cNvPr>
            <p:cNvGrpSpPr/>
            <p:nvPr/>
          </p:nvGrpSpPr>
          <p:grpSpPr>
            <a:xfrm>
              <a:off x="1840584" y="1413413"/>
              <a:ext cx="407705" cy="555497"/>
              <a:chOff x="3444876" y="2173289"/>
              <a:chExt cx="254000" cy="346075"/>
            </a:xfrm>
          </p:grpSpPr>
          <p:sp>
            <p:nvSpPr>
              <p:cNvPr id="47" name="Freeform 39">
                <a:extLst>
                  <a:ext uri="{FF2B5EF4-FFF2-40B4-BE49-F238E27FC236}">
                    <a16:creationId xmlns="" xmlns:a16="http://schemas.microsoft.com/office/drawing/2014/main" id="{4A299EB5-7DB0-425C-9C8F-2D23BB79E2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3451" y="2203451"/>
                <a:ext cx="180975" cy="30163"/>
              </a:xfrm>
              <a:custGeom>
                <a:avLst/>
                <a:gdLst>
                  <a:gd name="T0" fmla="*/ 0 w 114"/>
                  <a:gd name="T1" fmla="*/ 0 h 19"/>
                  <a:gd name="T2" fmla="*/ 114 w 114"/>
                  <a:gd name="T3" fmla="*/ 0 h 19"/>
                  <a:gd name="T4" fmla="*/ 114 w 114"/>
                  <a:gd name="T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9">
                    <a:moveTo>
                      <a:pt x="0" y="0"/>
                    </a:moveTo>
                    <a:lnTo>
                      <a:pt x="114" y="0"/>
                    </a:lnTo>
                    <a:lnTo>
                      <a:pt x="114" y="19"/>
                    </a:ln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8" name="Freeform 40">
                <a:extLst>
                  <a:ext uri="{FF2B5EF4-FFF2-40B4-BE49-F238E27FC236}">
                    <a16:creationId xmlns="" xmlns:a16="http://schemas.microsoft.com/office/drawing/2014/main" id="{910820C2-FC6A-49BC-8383-58E28622D3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4876" y="2173289"/>
                <a:ext cx="254000" cy="346075"/>
              </a:xfrm>
              <a:custGeom>
                <a:avLst/>
                <a:gdLst>
                  <a:gd name="T0" fmla="*/ 64 w 68"/>
                  <a:gd name="T1" fmla="*/ 16 h 92"/>
                  <a:gd name="T2" fmla="*/ 64 w 68"/>
                  <a:gd name="T3" fmla="*/ 0 h 92"/>
                  <a:gd name="T4" fmla="*/ 8 w 68"/>
                  <a:gd name="T5" fmla="*/ 0 h 92"/>
                  <a:gd name="T6" fmla="*/ 0 w 68"/>
                  <a:gd name="T7" fmla="*/ 8 h 92"/>
                  <a:gd name="T8" fmla="*/ 8 w 68"/>
                  <a:gd name="T9" fmla="*/ 16 h 92"/>
                  <a:gd name="T10" fmla="*/ 68 w 68"/>
                  <a:gd name="T11" fmla="*/ 16 h 92"/>
                  <a:gd name="T12" fmla="*/ 68 w 68"/>
                  <a:gd name="T13" fmla="*/ 92 h 92"/>
                  <a:gd name="T14" fmla="*/ 8 w 68"/>
                  <a:gd name="T15" fmla="*/ 92 h 92"/>
                  <a:gd name="T16" fmla="*/ 0 w 68"/>
                  <a:gd name="T17" fmla="*/ 84 h 92"/>
                  <a:gd name="T18" fmla="*/ 0 w 68"/>
                  <a:gd name="T19" fmla="*/ 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" h="92">
                    <a:moveTo>
                      <a:pt x="64" y="16"/>
                    </a:moveTo>
                    <a:cubicBezTo>
                      <a:pt x="64" y="0"/>
                      <a:pt x="64" y="0"/>
                      <a:pt x="64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68" y="16"/>
                      <a:pt x="68" y="16"/>
                      <a:pt x="68" y="16"/>
                    </a:cubicBezTo>
                    <a:cubicBezTo>
                      <a:pt x="68" y="92"/>
                      <a:pt x="68" y="92"/>
                      <a:pt x="68" y="92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4" y="92"/>
                      <a:pt x="0" y="88"/>
                      <a:pt x="0" y="84"/>
                    </a:cubicBezTo>
                    <a:cubicBezTo>
                      <a:pt x="0" y="8"/>
                      <a:pt x="0" y="8"/>
                      <a:pt x="0" y="8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9" name="Freeform 41">
                <a:extLst>
                  <a:ext uri="{FF2B5EF4-FFF2-40B4-BE49-F238E27FC236}">
                    <a16:creationId xmlns="" xmlns:a16="http://schemas.microsoft.com/office/drawing/2014/main" id="{CBDF5718-F600-48E2-AC16-1B83F10641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1388" y="2286001"/>
                <a:ext cx="176213" cy="176213"/>
              </a:xfrm>
              <a:custGeom>
                <a:avLst/>
                <a:gdLst>
                  <a:gd name="T0" fmla="*/ 18 w 47"/>
                  <a:gd name="T1" fmla="*/ 14 h 47"/>
                  <a:gd name="T2" fmla="*/ 18 w 47"/>
                  <a:gd name="T3" fmla="*/ 7 h 47"/>
                  <a:gd name="T4" fmla="*/ 13 w 47"/>
                  <a:gd name="T5" fmla="*/ 2 h 47"/>
                  <a:gd name="T6" fmla="*/ 6 w 47"/>
                  <a:gd name="T7" fmla="*/ 2 h 47"/>
                  <a:gd name="T8" fmla="*/ 3 w 47"/>
                  <a:gd name="T9" fmla="*/ 5 h 47"/>
                  <a:gd name="T10" fmla="*/ 2 w 47"/>
                  <a:gd name="T11" fmla="*/ 14 h 47"/>
                  <a:gd name="T12" fmla="*/ 33 w 47"/>
                  <a:gd name="T13" fmla="*/ 45 h 47"/>
                  <a:gd name="T14" fmla="*/ 42 w 47"/>
                  <a:gd name="T15" fmla="*/ 44 h 47"/>
                  <a:gd name="T16" fmla="*/ 45 w 47"/>
                  <a:gd name="T17" fmla="*/ 41 h 47"/>
                  <a:gd name="T18" fmla="*/ 45 w 47"/>
                  <a:gd name="T19" fmla="*/ 34 h 47"/>
                  <a:gd name="T20" fmla="*/ 40 w 47"/>
                  <a:gd name="T21" fmla="*/ 29 h 47"/>
                  <a:gd name="T22" fmla="*/ 33 w 47"/>
                  <a:gd name="T23" fmla="*/ 29 h 47"/>
                  <a:gd name="T24" fmla="*/ 32 w 47"/>
                  <a:gd name="T25" fmla="*/ 31 h 47"/>
                  <a:gd name="T26" fmla="*/ 16 w 47"/>
                  <a:gd name="T27" fmla="*/ 15 h 47"/>
                  <a:gd name="T28" fmla="*/ 18 w 47"/>
                  <a:gd name="T29" fmla="*/ 14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7" h="47">
                    <a:moveTo>
                      <a:pt x="18" y="14"/>
                    </a:moveTo>
                    <a:cubicBezTo>
                      <a:pt x="20" y="12"/>
                      <a:pt x="20" y="9"/>
                      <a:pt x="18" y="7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1" y="0"/>
                      <a:pt x="8" y="0"/>
                      <a:pt x="6" y="2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1" y="7"/>
                      <a:pt x="0" y="11"/>
                      <a:pt x="2" y="14"/>
                    </a:cubicBezTo>
                    <a:cubicBezTo>
                      <a:pt x="10" y="26"/>
                      <a:pt x="21" y="37"/>
                      <a:pt x="33" y="45"/>
                    </a:cubicBezTo>
                    <a:cubicBezTo>
                      <a:pt x="36" y="47"/>
                      <a:pt x="40" y="46"/>
                      <a:pt x="42" y="44"/>
                    </a:cubicBezTo>
                    <a:cubicBezTo>
                      <a:pt x="45" y="41"/>
                      <a:pt x="45" y="41"/>
                      <a:pt x="45" y="41"/>
                    </a:cubicBezTo>
                    <a:cubicBezTo>
                      <a:pt x="47" y="39"/>
                      <a:pt x="47" y="36"/>
                      <a:pt x="45" y="34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38" y="27"/>
                      <a:pt x="35" y="27"/>
                      <a:pt x="33" y="29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26" y="26"/>
                      <a:pt x="21" y="21"/>
                      <a:pt x="16" y="15"/>
                    </a:cubicBezTo>
                    <a:lnTo>
                      <a:pt x="18" y="14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="" xmlns:a16="http://schemas.microsoft.com/office/drawing/2014/main" id="{8962B80B-0FFC-43E5-8661-E8B3D6FB30CD}"/>
                </a:ext>
              </a:extLst>
            </p:cNvPr>
            <p:cNvGrpSpPr/>
            <p:nvPr/>
          </p:nvGrpSpPr>
          <p:grpSpPr>
            <a:xfrm>
              <a:off x="2997446" y="1413413"/>
              <a:ext cx="410253" cy="555497"/>
              <a:chOff x="4165601" y="2173289"/>
              <a:chExt cx="255588" cy="346075"/>
            </a:xfrm>
          </p:grpSpPr>
          <p:sp>
            <p:nvSpPr>
              <p:cNvPr id="51" name="Freeform 42">
                <a:extLst>
                  <a:ext uri="{FF2B5EF4-FFF2-40B4-BE49-F238E27FC236}">
                    <a16:creationId xmlns="" xmlns:a16="http://schemas.microsoft.com/office/drawing/2014/main" id="{54DF821B-CDBA-4549-9A62-A103540DCD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5763" y="2203451"/>
                <a:ext cx="179388" cy="30163"/>
              </a:xfrm>
              <a:custGeom>
                <a:avLst/>
                <a:gdLst>
                  <a:gd name="T0" fmla="*/ 0 w 113"/>
                  <a:gd name="T1" fmla="*/ 0 h 19"/>
                  <a:gd name="T2" fmla="*/ 113 w 113"/>
                  <a:gd name="T3" fmla="*/ 0 h 19"/>
                  <a:gd name="T4" fmla="*/ 113 w 113"/>
                  <a:gd name="T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3" h="19">
                    <a:moveTo>
                      <a:pt x="0" y="0"/>
                    </a:moveTo>
                    <a:lnTo>
                      <a:pt x="113" y="0"/>
                    </a:lnTo>
                    <a:lnTo>
                      <a:pt x="113" y="19"/>
                    </a:ln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2" name="Freeform 43">
                <a:extLst>
                  <a:ext uri="{FF2B5EF4-FFF2-40B4-BE49-F238E27FC236}">
                    <a16:creationId xmlns="" xmlns:a16="http://schemas.microsoft.com/office/drawing/2014/main" id="{468FA2C9-2B02-4963-8110-C2FC355F41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5601" y="2173289"/>
                <a:ext cx="255588" cy="346075"/>
              </a:xfrm>
              <a:custGeom>
                <a:avLst/>
                <a:gdLst>
                  <a:gd name="T0" fmla="*/ 64 w 68"/>
                  <a:gd name="T1" fmla="*/ 16 h 92"/>
                  <a:gd name="T2" fmla="*/ 64 w 68"/>
                  <a:gd name="T3" fmla="*/ 0 h 92"/>
                  <a:gd name="T4" fmla="*/ 8 w 68"/>
                  <a:gd name="T5" fmla="*/ 0 h 92"/>
                  <a:gd name="T6" fmla="*/ 0 w 68"/>
                  <a:gd name="T7" fmla="*/ 8 h 92"/>
                  <a:gd name="T8" fmla="*/ 8 w 68"/>
                  <a:gd name="T9" fmla="*/ 16 h 92"/>
                  <a:gd name="T10" fmla="*/ 68 w 68"/>
                  <a:gd name="T11" fmla="*/ 16 h 92"/>
                  <a:gd name="T12" fmla="*/ 68 w 68"/>
                  <a:gd name="T13" fmla="*/ 92 h 92"/>
                  <a:gd name="T14" fmla="*/ 8 w 68"/>
                  <a:gd name="T15" fmla="*/ 92 h 92"/>
                  <a:gd name="T16" fmla="*/ 0 w 68"/>
                  <a:gd name="T17" fmla="*/ 84 h 92"/>
                  <a:gd name="T18" fmla="*/ 0 w 68"/>
                  <a:gd name="T19" fmla="*/ 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" h="92">
                    <a:moveTo>
                      <a:pt x="64" y="16"/>
                    </a:moveTo>
                    <a:cubicBezTo>
                      <a:pt x="64" y="0"/>
                      <a:pt x="64" y="0"/>
                      <a:pt x="64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68" y="16"/>
                      <a:pt x="68" y="16"/>
                      <a:pt x="68" y="16"/>
                    </a:cubicBezTo>
                    <a:cubicBezTo>
                      <a:pt x="68" y="92"/>
                      <a:pt x="68" y="92"/>
                      <a:pt x="68" y="92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4" y="92"/>
                      <a:pt x="0" y="88"/>
                      <a:pt x="0" y="84"/>
                    </a:cubicBezTo>
                    <a:cubicBezTo>
                      <a:pt x="0" y="8"/>
                      <a:pt x="0" y="8"/>
                      <a:pt x="0" y="8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3" name="Oval 44">
                <a:extLst>
                  <a:ext uri="{FF2B5EF4-FFF2-40B4-BE49-F238E27FC236}">
                    <a16:creationId xmlns="" xmlns:a16="http://schemas.microsoft.com/office/drawing/2014/main" id="{23375172-B629-4F87-8097-B70CAC349A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6088" y="2292351"/>
                <a:ext cx="74613" cy="76200"/>
              </a:xfrm>
              <a:prstGeom prst="ellipse">
                <a:avLst/>
              </a:prstGeom>
              <a:noFill/>
              <a:ln w="14288" cap="flat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4" name="Freeform 45">
                <a:extLst>
                  <a:ext uri="{FF2B5EF4-FFF2-40B4-BE49-F238E27FC236}">
                    <a16:creationId xmlns="" xmlns:a16="http://schemas.microsoft.com/office/drawing/2014/main" id="{992F4399-F25E-40BB-9FF9-4916A1963A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5926" y="2368551"/>
                <a:ext cx="134938" cy="74613"/>
              </a:xfrm>
              <a:custGeom>
                <a:avLst/>
                <a:gdLst>
                  <a:gd name="T0" fmla="*/ 18 w 36"/>
                  <a:gd name="T1" fmla="*/ 0 h 20"/>
                  <a:gd name="T2" fmla="*/ 0 w 36"/>
                  <a:gd name="T3" fmla="*/ 20 h 20"/>
                  <a:gd name="T4" fmla="*/ 36 w 36"/>
                  <a:gd name="T5" fmla="*/ 20 h 20"/>
                  <a:gd name="T6" fmla="*/ 18 w 36"/>
                  <a:gd name="T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20">
                    <a:moveTo>
                      <a:pt x="18" y="0"/>
                    </a:moveTo>
                    <a:cubicBezTo>
                      <a:pt x="11" y="0"/>
                      <a:pt x="0" y="5"/>
                      <a:pt x="0" y="20"/>
                    </a:cubicBezTo>
                    <a:cubicBezTo>
                      <a:pt x="36" y="20"/>
                      <a:pt x="36" y="20"/>
                      <a:pt x="36" y="20"/>
                    </a:cubicBezTo>
                    <a:cubicBezTo>
                      <a:pt x="36" y="5"/>
                      <a:pt x="25" y="0"/>
                      <a:pt x="18" y="0"/>
                    </a:cubicBezTo>
                    <a:close/>
                  </a:path>
                </a:pathLst>
              </a:custGeom>
              <a:noFill/>
              <a:ln w="14288" cap="flat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="" xmlns:a16="http://schemas.microsoft.com/office/drawing/2014/main" id="{114879F2-3746-42B6-A519-1FB737AD5964}"/>
                </a:ext>
              </a:extLst>
            </p:cNvPr>
            <p:cNvGrpSpPr/>
            <p:nvPr/>
          </p:nvGrpSpPr>
          <p:grpSpPr>
            <a:xfrm>
              <a:off x="4154307" y="1413413"/>
              <a:ext cx="410253" cy="555497"/>
              <a:chOff x="4886326" y="2173289"/>
              <a:chExt cx="255588" cy="346075"/>
            </a:xfrm>
          </p:grpSpPr>
          <p:sp>
            <p:nvSpPr>
              <p:cNvPr id="56" name="Freeform 46">
                <a:extLst>
                  <a:ext uri="{FF2B5EF4-FFF2-40B4-BE49-F238E27FC236}">
                    <a16:creationId xmlns="" xmlns:a16="http://schemas.microsoft.com/office/drawing/2014/main" id="{53C88244-1D9F-44B7-B161-60C33979DD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6488" y="2203451"/>
                <a:ext cx="180975" cy="30163"/>
              </a:xfrm>
              <a:custGeom>
                <a:avLst/>
                <a:gdLst>
                  <a:gd name="T0" fmla="*/ 0 w 114"/>
                  <a:gd name="T1" fmla="*/ 0 h 19"/>
                  <a:gd name="T2" fmla="*/ 114 w 114"/>
                  <a:gd name="T3" fmla="*/ 0 h 19"/>
                  <a:gd name="T4" fmla="*/ 114 w 114"/>
                  <a:gd name="T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9">
                    <a:moveTo>
                      <a:pt x="0" y="0"/>
                    </a:moveTo>
                    <a:lnTo>
                      <a:pt x="114" y="0"/>
                    </a:lnTo>
                    <a:lnTo>
                      <a:pt x="114" y="19"/>
                    </a:ln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7" name="Freeform 47">
                <a:extLst>
                  <a:ext uri="{FF2B5EF4-FFF2-40B4-BE49-F238E27FC236}">
                    <a16:creationId xmlns="" xmlns:a16="http://schemas.microsoft.com/office/drawing/2014/main" id="{D8BDF8F5-912E-4FBE-AA8C-97B57B9E57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6326" y="2173289"/>
                <a:ext cx="255588" cy="346075"/>
              </a:xfrm>
              <a:custGeom>
                <a:avLst/>
                <a:gdLst>
                  <a:gd name="T0" fmla="*/ 64 w 68"/>
                  <a:gd name="T1" fmla="*/ 16 h 92"/>
                  <a:gd name="T2" fmla="*/ 64 w 68"/>
                  <a:gd name="T3" fmla="*/ 0 h 92"/>
                  <a:gd name="T4" fmla="*/ 8 w 68"/>
                  <a:gd name="T5" fmla="*/ 0 h 92"/>
                  <a:gd name="T6" fmla="*/ 0 w 68"/>
                  <a:gd name="T7" fmla="*/ 8 h 92"/>
                  <a:gd name="T8" fmla="*/ 8 w 68"/>
                  <a:gd name="T9" fmla="*/ 16 h 92"/>
                  <a:gd name="T10" fmla="*/ 68 w 68"/>
                  <a:gd name="T11" fmla="*/ 16 h 92"/>
                  <a:gd name="T12" fmla="*/ 68 w 68"/>
                  <a:gd name="T13" fmla="*/ 92 h 92"/>
                  <a:gd name="T14" fmla="*/ 8 w 68"/>
                  <a:gd name="T15" fmla="*/ 92 h 92"/>
                  <a:gd name="T16" fmla="*/ 0 w 68"/>
                  <a:gd name="T17" fmla="*/ 84 h 92"/>
                  <a:gd name="T18" fmla="*/ 0 w 68"/>
                  <a:gd name="T19" fmla="*/ 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" h="92">
                    <a:moveTo>
                      <a:pt x="64" y="16"/>
                    </a:moveTo>
                    <a:cubicBezTo>
                      <a:pt x="64" y="0"/>
                      <a:pt x="64" y="0"/>
                      <a:pt x="64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68" y="16"/>
                      <a:pt x="68" y="16"/>
                      <a:pt x="68" y="16"/>
                    </a:cubicBezTo>
                    <a:cubicBezTo>
                      <a:pt x="68" y="92"/>
                      <a:pt x="68" y="92"/>
                      <a:pt x="68" y="92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4" y="92"/>
                      <a:pt x="0" y="88"/>
                      <a:pt x="0" y="84"/>
                    </a:cubicBezTo>
                    <a:cubicBezTo>
                      <a:pt x="0" y="8"/>
                      <a:pt x="0" y="8"/>
                      <a:pt x="0" y="8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8" name="Freeform 48">
                <a:extLst>
                  <a:ext uri="{FF2B5EF4-FFF2-40B4-BE49-F238E27FC236}">
                    <a16:creationId xmlns="" xmlns:a16="http://schemas.microsoft.com/office/drawing/2014/main" id="{97226037-C9EC-4FBE-9CB9-C84907401C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4426" y="2286001"/>
                <a:ext cx="179388" cy="173038"/>
              </a:xfrm>
              <a:custGeom>
                <a:avLst/>
                <a:gdLst>
                  <a:gd name="T0" fmla="*/ 57 w 113"/>
                  <a:gd name="T1" fmla="*/ 0 h 109"/>
                  <a:gd name="T2" fmla="*/ 71 w 113"/>
                  <a:gd name="T3" fmla="*/ 42 h 109"/>
                  <a:gd name="T4" fmla="*/ 113 w 113"/>
                  <a:gd name="T5" fmla="*/ 42 h 109"/>
                  <a:gd name="T6" fmla="*/ 80 w 113"/>
                  <a:gd name="T7" fmla="*/ 66 h 109"/>
                  <a:gd name="T8" fmla="*/ 94 w 113"/>
                  <a:gd name="T9" fmla="*/ 109 h 109"/>
                  <a:gd name="T10" fmla="*/ 57 w 113"/>
                  <a:gd name="T11" fmla="*/ 85 h 109"/>
                  <a:gd name="T12" fmla="*/ 19 w 113"/>
                  <a:gd name="T13" fmla="*/ 109 h 109"/>
                  <a:gd name="T14" fmla="*/ 33 w 113"/>
                  <a:gd name="T15" fmla="*/ 66 h 109"/>
                  <a:gd name="T16" fmla="*/ 0 w 113"/>
                  <a:gd name="T17" fmla="*/ 42 h 109"/>
                  <a:gd name="T18" fmla="*/ 42 w 113"/>
                  <a:gd name="T19" fmla="*/ 42 h 109"/>
                  <a:gd name="T20" fmla="*/ 57 w 113"/>
                  <a:gd name="T21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3" h="109">
                    <a:moveTo>
                      <a:pt x="57" y="0"/>
                    </a:moveTo>
                    <a:lnTo>
                      <a:pt x="71" y="42"/>
                    </a:lnTo>
                    <a:lnTo>
                      <a:pt x="113" y="42"/>
                    </a:lnTo>
                    <a:lnTo>
                      <a:pt x="80" y="66"/>
                    </a:lnTo>
                    <a:lnTo>
                      <a:pt x="94" y="109"/>
                    </a:lnTo>
                    <a:lnTo>
                      <a:pt x="57" y="85"/>
                    </a:lnTo>
                    <a:lnTo>
                      <a:pt x="19" y="109"/>
                    </a:lnTo>
                    <a:lnTo>
                      <a:pt x="33" y="66"/>
                    </a:lnTo>
                    <a:lnTo>
                      <a:pt x="0" y="42"/>
                    </a:lnTo>
                    <a:lnTo>
                      <a:pt x="42" y="42"/>
                    </a:lnTo>
                    <a:lnTo>
                      <a:pt x="57" y="0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="" xmlns:a16="http://schemas.microsoft.com/office/drawing/2014/main" id="{C8449474-F9C3-45F5-838C-AD05197E3C2B}"/>
                </a:ext>
              </a:extLst>
            </p:cNvPr>
            <p:cNvGrpSpPr/>
            <p:nvPr/>
          </p:nvGrpSpPr>
          <p:grpSpPr>
            <a:xfrm>
              <a:off x="5311169" y="1413413"/>
              <a:ext cx="410253" cy="555497"/>
              <a:chOff x="5607051" y="2173289"/>
              <a:chExt cx="255588" cy="346075"/>
            </a:xfrm>
          </p:grpSpPr>
          <p:sp>
            <p:nvSpPr>
              <p:cNvPr id="60" name="Freeform 49">
                <a:extLst>
                  <a:ext uri="{FF2B5EF4-FFF2-40B4-BE49-F238E27FC236}">
                    <a16:creationId xmlns="" xmlns:a16="http://schemas.microsoft.com/office/drawing/2014/main" id="{333330EB-A26A-4302-B9E3-6C366969DF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701" y="2217739"/>
                <a:ext cx="90488" cy="180975"/>
              </a:xfrm>
              <a:custGeom>
                <a:avLst/>
                <a:gdLst>
                  <a:gd name="T0" fmla="*/ 57 w 57"/>
                  <a:gd name="T1" fmla="*/ 114 h 114"/>
                  <a:gd name="T2" fmla="*/ 29 w 57"/>
                  <a:gd name="T3" fmla="*/ 85 h 114"/>
                  <a:gd name="T4" fmla="*/ 0 w 57"/>
                  <a:gd name="T5" fmla="*/ 114 h 114"/>
                  <a:gd name="T6" fmla="*/ 0 w 57"/>
                  <a:gd name="T7" fmla="*/ 0 h 114"/>
                  <a:gd name="T8" fmla="*/ 57 w 57"/>
                  <a:gd name="T9" fmla="*/ 0 h 114"/>
                  <a:gd name="T10" fmla="*/ 57 w 57"/>
                  <a:gd name="T11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" h="114">
                    <a:moveTo>
                      <a:pt x="57" y="114"/>
                    </a:moveTo>
                    <a:lnTo>
                      <a:pt x="29" y="85"/>
                    </a:lnTo>
                    <a:lnTo>
                      <a:pt x="0" y="114"/>
                    </a:lnTo>
                    <a:lnTo>
                      <a:pt x="0" y="0"/>
                    </a:lnTo>
                    <a:lnTo>
                      <a:pt x="57" y="0"/>
                    </a:lnTo>
                    <a:lnTo>
                      <a:pt x="57" y="114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1" name="Freeform 50">
                <a:extLst>
                  <a:ext uri="{FF2B5EF4-FFF2-40B4-BE49-F238E27FC236}">
                    <a16:creationId xmlns="" xmlns:a16="http://schemas.microsoft.com/office/drawing/2014/main" id="{E218B2AE-86E8-4669-A4EC-E26FA6D64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7051" y="2203451"/>
                <a:ext cx="255588" cy="315913"/>
              </a:xfrm>
              <a:custGeom>
                <a:avLst/>
                <a:gdLst>
                  <a:gd name="T0" fmla="*/ 56 w 68"/>
                  <a:gd name="T1" fmla="*/ 8 h 84"/>
                  <a:gd name="T2" fmla="*/ 68 w 68"/>
                  <a:gd name="T3" fmla="*/ 8 h 84"/>
                  <a:gd name="T4" fmla="*/ 68 w 68"/>
                  <a:gd name="T5" fmla="*/ 84 h 84"/>
                  <a:gd name="T6" fmla="*/ 8 w 68"/>
                  <a:gd name="T7" fmla="*/ 84 h 84"/>
                  <a:gd name="T8" fmla="*/ 0 w 68"/>
                  <a:gd name="T9" fmla="*/ 76 h 84"/>
                  <a:gd name="T10" fmla="*/ 0 w 68"/>
                  <a:gd name="T11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8" h="84">
                    <a:moveTo>
                      <a:pt x="56" y="8"/>
                    </a:moveTo>
                    <a:cubicBezTo>
                      <a:pt x="68" y="8"/>
                      <a:pt x="68" y="8"/>
                      <a:pt x="68" y="8"/>
                    </a:cubicBezTo>
                    <a:cubicBezTo>
                      <a:pt x="68" y="84"/>
                      <a:pt x="68" y="84"/>
                      <a:pt x="68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0"/>
                      <a:pt x="0" y="76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2" name="Freeform 51">
                <a:extLst>
                  <a:ext uri="{FF2B5EF4-FFF2-40B4-BE49-F238E27FC236}">
                    <a16:creationId xmlns="" xmlns:a16="http://schemas.microsoft.com/office/drawing/2014/main" id="{504FFE75-408B-4DD5-82D7-B6C607E55D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7051" y="2173289"/>
                <a:ext cx="241300" cy="60325"/>
              </a:xfrm>
              <a:custGeom>
                <a:avLst/>
                <a:gdLst>
                  <a:gd name="T0" fmla="*/ 64 w 64"/>
                  <a:gd name="T1" fmla="*/ 16 h 16"/>
                  <a:gd name="T2" fmla="*/ 64 w 64"/>
                  <a:gd name="T3" fmla="*/ 0 h 16"/>
                  <a:gd name="T4" fmla="*/ 8 w 64"/>
                  <a:gd name="T5" fmla="*/ 0 h 16"/>
                  <a:gd name="T6" fmla="*/ 0 w 64"/>
                  <a:gd name="T7" fmla="*/ 8 h 16"/>
                  <a:gd name="T8" fmla="*/ 8 w 64"/>
                  <a:gd name="T9" fmla="*/ 16 h 16"/>
                  <a:gd name="T10" fmla="*/ 32 w 64"/>
                  <a:gd name="T1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4" h="16">
                    <a:moveTo>
                      <a:pt x="64" y="16"/>
                    </a:moveTo>
                    <a:cubicBezTo>
                      <a:pt x="64" y="0"/>
                      <a:pt x="64" y="0"/>
                      <a:pt x="64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32" y="16"/>
                      <a:pt x="32" y="16"/>
                      <a:pt x="32" y="16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22" name="Group 121">
              <a:extLst>
                <a:ext uri="{FF2B5EF4-FFF2-40B4-BE49-F238E27FC236}">
                  <a16:creationId xmlns="" xmlns:a16="http://schemas.microsoft.com/office/drawing/2014/main" id="{A901AF8E-EC6B-432C-A6A9-FFFDBA52FE32}"/>
                </a:ext>
              </a:extLst>
            </p:cNvPr>
            <p:cNvGrpSpPr/>
            <p:nvPr/>
          </p:nvGrpSpPr>
          <p:grpSpPr>
            <a:xfrm>
              <a:off x="8712953" y="2572821"/>
              <a:ext cx="555497" cy="555497"/>
              <a:chOff x="7726363" y="2895601"/>
              <a:chExt cx="346075" cy="346075"/>
            </a:xfrm>
          </p:grpSpPr>
          <p:sp>
            <p:nvSpPr>
              <p:cNvPr id="123" name="Line 103">
                <a:extLst>
                  <a:ext uri="{FF2B5EF4-FFF2-40B4-BE49-F238E27FC236}">
                    <a16:creationId xmlns="" xmlns:a16="http://schemas.microsoft.com/office/drawing/2014/main" id="{F8A2780C-1F0E-4255-A6CE-A798080106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70813" y="2940051"/>
                <a:ext cx="166688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4" name="Rectangle 104">
                <a:extLst>
                  <a:ext uri="{FF2B5EF4-FFF2-40B4-BE49-F238E27FC236}">
                    <a16:creationId xmlns="" xmlns:a16="http://schemas.microsoft.com/office/drawing/2014/main" id="{58C13E0C-9CF0-4DC7-897C-987303E293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70813" y="2984501"/>
                <a:ext cx="76200" cy="90488"/>
              </a:xfrm>
              <a:prstGeom prst="rect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5" name="Line 105">
                <a:extLst>
                  <a:ext uri="{FF2B5EF4-FFF2-40B4-BE49-F238E27FC236}">
                    <a16:creationId xmlns="" xmlns:a16="http://schemas.microsoft.com/office/drawing/2014/main" id="{2390B57D-B942-47A7-BB5F-EF9B4BDDDC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91463" y="3014664"/>
                <a:ext cx="46038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6" name="Line 106">
                <a:extLst>
                  <a:ext uri="{FF2B5EF4-FFF2-40B4-BE49-F238E27FC236}">
                    <a16:creationId xmlns="" xmlns:a16="http://schemas.microsoft.com/office/drawing/2014/main" id="{965F3F43-7529-4A77-8241-AAFB968779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77176" y="3044826"/>
                <a:ext cx="60325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7" name="Line 107">
                <a:extLst>
                  <a:ext uri="{FF2B5EF4-FFF2-40B4-BE49-F238E27FC236}">
                    <a16:creationId xmlns="" xmlns:a16="http://schemas.microsoft.com/office/drawing/2014/main" id="{8AE9FF51-430A-402F-B626-77783AB378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77176" y="3074989"/>
                <a:ext cx="60325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8" name="Line 108">
                <a:extLst>
                  <a:ext uri="{FF2B5EF4-FFF2-40B4-BE49-F238E27FC236}">
                    <a16:creationId xmlns="" xmlns:a16="http://schemas.microsoft.com/office/drawing/2014/main" id="{0111F3EC-5625-4E2B-A509-CBDDD6000F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70813" y="3105151"/>
                <a:ext cx="166688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9" name="Line 109">
                <a:extLst>
                  <a:ext uri="{FF2B5EF4-FFF2-40B4-BE49-F238E27FC236}">
                    <a16:creationId xmlns="" xmlns:a16="http://schemas.microsoft.com/office/drawing/2014/main" id="{9FB97DAB-9F8C-4881-8ACB-822C769DA0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70813" y="3135314"/>
                <a:ext cx="166688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0" name="Line 110">
                <a:extLst>
                  <a:ext uri="{FF2B5EF4-FFF2-40B4-BE49-F238E27FC236}">
                    <a16:creationId xmlns="" xmlns:a16="http://schemas.microsoft.com/office/drawing/2014/main" id="{94615113-6FB5-4147-AA63-2DC8F6B1E7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70813" y="3165476"/>
                <a:ext cx="166688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1" name="Freeform 111">
                <a:extLst>
                  <a:ext uri="{FF2B5EF4-FFF2-40B4-BE49-F238E27FC236}">
                    <a16:creationId xmlns="" xmlns:a16="http://schemas.microsoft.com/office/drawing/2014/main" id="{B08DAFEC-DD51-4ECB-8EF6-1256BF5B9D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81951" y="2917826"/>
                <a:ext cx="60325" cy="293688"/>
              </a:xfrm>
              <a:custGeom>
                <a:avLst/>
                <a:gdLst>
                  <a:gd name="T0" fmla="*/ 8 w 16"/>
                  <a:gd name="T1" fmla="*/ 14 h 78"/>
                  <a:gd name="T2" fmla="*/ 16 w 16"/>
                  <a:gd name="T3" fmla="*/ 14 h 78"/>
                  <a:gd name="T4" fmla="*/ 16 w 16"/>
                  <a:gd name="T5" fmla="*/ 74 h 78"/>
                  <a:gd name="T6" fmla="*/ 12 w 16"/>
                  <a:gd name="T7" fmla="*/ 78 h 78"/>
                  <a:gd name="T8" fmla="*/ 8 w 16"/>
                  <a:gd name="T9" fmla="*/ 74 h 78"/>
                  <a:gd name="T10" fmla="*/ 8 w 16"/>
                  <a:gd name="T11" fmla="*/ 0 h 78"/>
                  <a:gd name="T12" fmla="*/ 0 w 16"/>
                  <a:gd name="T13" fmla="*/ 0 h 78"/>
                  <a:gd name="T14" fmla="*/ 0 w 16"/>
                  <a:gd name="T15" fmla="*/ 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78">
                    <a:moveTo>
                      <a:pt x="8" y="14"/>
                    </a:move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74"/>
                      <a:pt x="16" y="74"/>
                      <a:pt x="16" y="74"/>
                    </a:cubicBezTo>
                    <a:cubicBezTo>
                      <a:pt x="16" y="76"/>
                      <a:pt x="14" y="78"/>
                      <a:pt x="12" y="78"/>
                    </a:cubicBezTo>
                    <a:cubicBezTo>
                      <a:pt x="10" y="78"/>
                      <a:pt x="8" y="76"/>
                      <a:pt x="8" y="7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2" name="Freeform 112">
                <a:extLst>
                  <a:ext uri="{FF2B5EF4-FFF2-40B4-BE49-F238E27FC236}">
                    <a16:creationId xmlns="" xmlns:a16="http://schemas.microsoft.com/office/drawing/2014/main" id="{1BE0852D-A44E-453E-90CB-14123F1377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26363" y="2895601"/>
                <a:ext cx="346075" cy="346075"/>
              </a:xfrm>
              <a:custGeom>
                <a:avLst/>
                <a:gdLst>
                  <a:gd name="T0" fmla="*/ 80 w 92"/>
                  <a:gd name="T1" fmla="*/ 92 h 92"/>
                  <a:gd name="T2" fmla="*/ 12 w 92"/>
                  <a:gd name="T3" fmla="*/ 92 h 92"/>
                  <a:gd name="T4" fmla="*/ 0 w 92"/>
                  <a:gd name="T5" fmla="*/ 80 h 92"/>
                  <a:gd name="T6" fmla="*/ 0 w 92"/>
                  <a:gd name="T7" fmla="*/ 0 h 92"/>
                  <a:gd name="T8" fmla="*/ 68 w 92"/>
                  <a:gd name="T9" fmla="*/ 0 h 92"/>
                  <a:gd name="T10" fmla="*/ 68 w 92"/>
                  <a:gd name="T11" fmla="*/ 80 h 92"/>
                  <a:gd name="T12" fmla="*/ 80 w 92"/>
                  <a:gd name="T13" fmla="*/ 92 h 92"/>
                  <a:gd name="T14" fmla="*/ 92 w 92"/>
                  <a:gd name="T15" fmla="*/ 80 h 92"/>
                  <a:gd name="T16" fmla="*/ 92 w 92"/>
                  <a:gd name="T17" fmla="*/ 12 h 92"/>
                  <a:gd name="T18" fmla="*/ 76 w 92"/>
                  <a:gd name="T19" fmla="*/ 1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92">
                    <a:moveTo>
                      <a:pt x="80" y="92"/>
                    </a:moveTo>
                    <a:cubicBezTo>
                      <a:pt x="12" y="92"/>
                      <a:pt x="12" y="92"/>
                      <a:pt x="12" y="92"/>
                    </a:cubicBezTo>
                    <a:cubicBezTo>
                      <a:pt x="5" y="92"/>
                      <a:pt x="0" y="87"/>
                      <a:pt x="0" y="8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68" y="87"/>
                      <a:pt x="73" y="92"/>
                      <a:pt x="80" y="92"/>
                    </a:cubicBezTo>
                    <a:cubicBezTo>
                      <a:pt x="87" y="92"/>
                      <a:pt x="92" y="87"/>
                      <a:pt x="92" y="80"/>
                    </a:cubicBezTo>
                    <a:cubicBezTo>
                      <a:pt x="92" y="12"/>
                      <a:pt x="92" y="12"/>
                      <a:pt x="92" y="12"/>
                    </a:cubicBezTo>
                    <a:cubicBezTo>
                      <a:pt x="76" y="12"/>
                      <a:pt x="76" y="12"/>
                      <a:pt x="76" y="12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79" name="Group 178">
              <a:extLst>
                <a:ext uri="{FF2B5EF4-FFF2-40B4-BE49-F238E27FC236}">
                  <a16:creationId xmlns="" xmlns:a16="http://schemas.microsoft.com/office/drawing/2014/main" id="{66AE31C8-5F48-4382-B00E-EC5B841D7594}"/>
                </a:ext>
              </a:extLst>
            </p:cNvPr>
            <p:cNvGrpSpPr/>
            <p:nvPr/>
          </p:nvGrpSpPr>
          <p:grpSpPr>
            <a:xfrm>
              <a:off x="5336650" y="2572821"/>
              <a:ext cx="361838" cy="555499"/>
              <a:chOff x="5622926" y="2895601"/>
              <a:chExt cx="225425" cy="346076"/>
            </a:xfrm>
          </p:grpSpPr>
          <p:sp>
            <p:nvSpPr>
              <p:cNvPr id="180" name="Freeform 157">
                <a:extLst>
                  <a:ext uri="{FF2B5EF4-FFF2-40B4-BE49-F238E27FC236}">
                    <a16:creationId xmlns="" xmlns:a16="http://schemas.microsoft.com/office/drawing/2014/main" id="{40E90B7C-74BC-4F9E-A63A-0E5186A49E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2926" y="2932114"/>
                <a:ext cx="74613" cy="233363"/>
              </a:xfrm>
              <a:custGeom>
                <a:avLst/>
                <a:gdLst>
                  <a:gd name="T0" fmla="*/ 20 w 20"/>
                  <a:gd name="T1" fmla="*/ 62 h 62"/>
                  <a:gd name="T2" fmla="*/ 8 w 20"/>
                  <a:gd name="T3" fmla="*/ 62 h 62"/>
                  <a:gd name="T4" fmla="*/ 0 w 20"/>
                  <a:gd name="T5" fmla="*/ 54 h 62"/>
                  <a:gd name="T6" fmla="*/ 0 w 20"/>
                  <a:gd name="T7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62">
                    <a:moveTo>
                      <a:pt x="20" y="62"/>
                    </a:moveTo>
                    <a:cubicBezTo>
                      <a:pt x="8" y="62"/>
                      <a:pt x="8" y="62"/>
                      <a:pt x="8" y="62"/>
                    </a:cubicBezTo>
                    <a:cubicBezTo>
                      <a:pt x="4" y="62"/>
                      <a:pt x="0" y="58"/>
                      <a:pt x="0" y="5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1" name="Freeform 158">
                <a:extLst>
                  <a:ext uri="{FF2B5EF4-FFF2-40B4-BE49-F238E27FC236}">
                    <a16:creationId xmlns="" xmlns:a16="http://schemas.microsoft.com/office/drawing/2014/main" id="{D197C955-EA7F-4147-94A4-BEE97642B9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2926" y="2895601"/>
                <a:ext cx="225425" cy="269875"/>
              </a:xfrm>
              <a:custGeom>
                <a:avLst/>
                <a:gdLst>
                  <a:gd name="T0" fmla="*/ 60 w 60"/>
                  <a:gd name="T1" fmla="*/ 0 h 72"/>
                  <a:gd name="T2" fmla="*/ 8 w 60"/>
                  <a:gd name="T3" fmla="*/ 0 h 72"/>
                  <a:gd name="T4" fmla="*/ 0 w 60"/>
                  <a:gd name="T5" fmla="*/ 8 h 72"/>
                  <a:gd name="T6" fmla="*/ 8 w 60"/>
                  <a:gd name="T7" fmla="*/ 16 h 72"/>
                  <a:gd name="T8" fmla="*/ 60 w 60"/>
                  <a:gd name="T9" fmla="*/ 16 h 72"/>
                  <a:gd name="T10" fmla="*/ 60 w 60"/>
                  <a:gd name="T11" fmla="*/ 72 h 72"/>
                  <a:gd name="T12" fmla="*/ 44 w 60"/>
                  <a:gd name="T13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72">
                    <a:moveTo>
                      <a:pt x="60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60" y="16"/>
                      <a:pt x="60" y="16"/>
                      <a:pt x="60" y="16"/>
                    </a:cubicBezTo>
                    <a:cubicBezTo>
                      <a:pt x="60" y="72"/>
                      <a:pt x="60" y="72"/>
                      <a:pt x="60" y="72"/>
                    </a:cubicBezTo>
                    <a:cubicBezTo>
                      <a:pt x="44" y="72"/>
                      <a:pt x="44" y="72"/>
                      <a:pt x="44" y="72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2" name="Line 159">
                <a:extLst>
                  <a:ext uri="{FF2B5EF4-FFF2-40B4-BE49-F238E27FC236}">
                    <a16:creationId xmlns="" xmlns:a16="http://schemas.microsoft.com/office/drawing/2014/main" id="{D14071B8-3145-42AB-9CF3-D0484243E7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43576" y="3068639"/>
                <a:ext cx="0" cy="173038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3" name="Line 160">
                <a:extLst>
                  <a:ext uri="{FF2B5EF4-FFF2-40B4-BE49-F238E27FC236}">
                    <a16:creationId xmlns="" xmlns:a16="http://schemas.microsoft.com/office/drawing/2014/main" id="{2A7C98BE-DD46-4777-BE56-3B347F4AD8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43576" y="3068639"/>
                <a:ext cx="0" cy="173038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4" name="Freeform 161">
                <a:extLst>
                  <a:ext uri="{FF2B5EF4-FFF2-40B4-BE49-F238E27FC236}">
                    <a16:creationId xmlns="" xmlns:a16="http://schemas.microsoft.com/office/drawing/2014/main" id="{8EC3D784-441E-43CA-ACA8-4310DDAC75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5476" y="3203576"/>
                <a:ext cx="74613" cy="38100"/>
              </a:xfrm>
              <a:custGeom>
                <a:avLst/>
                <a:gdLst>
                  <a:gd name="T0" fmla="*/ 47 w 47"/>
                  <a:gd name="T1" fmla="*/ 0 h 24"/>
                  <a:gd name="T2" fmla="*/ 24 w 47"/>
                  <a:gd name="T3" fmla="*/ 24 h 24"/>
                  <a:gd name="T4" fmla="*/ 0 w 47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" h="24">
                    <a:moveTo>
                      <a:pt x="47" y="0"/>
                    </a:moveTo>
                    <a:lnTo>
                      <a:pt x="24" y="24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5" name="Line 162">
                <a:extLst>
                  <a:ext uri="{FF2B5EF4-FFF2-40B4-BE49-F238E27FC236}">
                    <a16:creationId xmlns="" xmlns:a16="http://schemas.microsoft.com/office/drawing/2014/main" id="{83B2A09F-5E20-4797-8FAF-F433EB126C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53088" y="2925764"/>
                <a:ext cx="179388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86" name="Group 185">
              <a:extLst>
                <a:ext uri="{FF2B5EF4-FFF2-40B4-BE49-F238E27FC236}">
                  <a16:creationId xmlns="" xmlns:a16="http://schemas.microsoft.com/office/drawing/2014/main" id="{B1984A9E-C64D-4977-B4CA-AB25A21ECB43}"/>
                </a:ext>
              </a:extLst>
            </p:cNvPr>
            <p:cNvGrpSpPr/>
            <p:nvPr/>
          </p:nvGrpSpPr>
          <p:grpSpPr>
            <a:xfrm>
              <a:off x="8761368" y="1413413"/>
              <a:ext cx="458668" cy="555497"/>
              <a:chOff x="7756526" y="2173289"/>
              <a:chExt cx="285750" cy="346075"/>
            </a:xfrm>
          </p:grpSpPr>
          <p:sp>
            <p:nvSpPr>
              <p:cNvPr id="187" name="Freeform 163">
                <a:extLst>
                  <a:ext uri="{FF2B5EF4-FFF2-40B4-BE49-F238E27FC236}">
                    <a16:creationId xmlns="" xmlns:a16="http://schemas.microsoft.com/office/drawing/2014/main" id="{E2D1C0A3-7171-41F3-BF84-9C7319974B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00976" y="2286001"/>
                <a:ext cx="180975" cy="173038"/>
              </a:xfrm>
              <a:custGeom>
                <a:avLst/>
                <a:gdLst>
                  <a:gd name="T0" fmla="*/ 57 w 114"/>
                  <a:gd name="T1" fmla="*/ 0 h 109"/>
                  <a:gd name="T2" fmla="*/ 71 w 114"/>
                  <a:gd name="T3" fmla="*/ 42 h 109"/>
                  <a:gd name="T4" fmla="*/ 114 w 114"/>
                  <a:gd name="T5" fmla="*/ 42 h 109"/>
                  <a:gd name="T6" fmla="*/ 81 w 114"/>
                  <a:gd name="T7" fmla="*/ 66 h 109"/>
                  <a:gd name="T8" fmla="*/ 95 w 114"/>
                  <a:gd name="T9" fmla="*/ 109 h 109"/>
                  <a:gd name="T10" fmla="*/ 57 w 114"/>
                  <a:gd name="T11" fmla="*/ 85 h 109"/>
                  <a:gd name="T12" fmla="*/ 19 w 114"/>
                  <a:gd name="T13" fmla="*/ 109 h 109"/>
                  <a:gd name="T14" fmla="*/ 33 w 114"/>
                  <a:gd name="T15" fmla="*/ 66 h 109"/>
                  <a:gd name="T16" fmla="*/ 0 w 114"/>
                  <a:gd name="T17" fmla="*/ 42 h 109"/>
                  <a:gd name="T18" fmla="*/ 43 w 114"/>
                  <a:gd name="T19" fmla="*/ 42 h 109"/>
                  <a:gd name="T20" fmla="*/ 57 w 114"/>
                  <a:gd name="T21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09">
                    <a:moveTo>
                      <a:pt x="57" y="0"/>
                    </a:moveTo>
                    <a:lnTo>
                      <a:pt x="71" y="42"/>
                    </a:lnTo>
                    <a:lnTo>
                      <a:pt x="114" y="42"/>
                    </a:lnTo>
                    <a:lnTo>
                      <a:pt x="81" y="66"/>
                    </a:lnTo>
                    <a:lnTo>
                      <a:pt x="95" y="109"/>
                    </a:lnTo>
                    <a:lnTo>
                      <a:pt x="57" y="85"/>
                    </a:lnTo>
                    <a:lnTo>
                      <a:pt x="19" y="109"/>
                    </a:lnTo>
                    <a:lnTo>
                      <a:pt x="33" y="66"/>
                    </a:lnTo>
                    <a:lnTo>
                      <a:pt x="0" y="42"/>
                    </a:lnTo>
                    <a:lnTo>
                      <a:pt x="43" y="42"/>
                    </a:lnTo>
                    <a:lnTo>
                      <a:pt x="57" y="0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8" name="Freeform 164">
                <a:extLst>
                  <a:ext uri="{FF2B5EF4-FFF2-40B4-BE49-F238E27FC236}">
                    <a16:creationId xmlns="" xmlns:a16="http://schemas.microsoft.com/office/drawing/2014/main" id="{45C3FCB1-4ADE-46C7-9C68-8B89696EE8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56526" y="2173289"/>
                <a:ext cx="285750" cy="346075"/>
              </a:xfrm>
              <a:custGeom>
                <a:avLst/>
                <a:gdLst>
                  <a:gd name="T0" fmla="*/ 76 w 76"/>
                  <a:gd name="T1" fmla="*/ 0 h 92"/>
                  <a:gd name="T2" fmla="*/ 8 w 76"/>
                  <a:gd name="T3" fmla="*/ 0 h 92"/>
                  <a:gd name="T4" fmla="*/ 0 w 76"/>
                  <a:gd name="T5" fmla="*/ 8 h 92"/>
                  <a:gd name="T6" fmla="*/ 8 w 76"/>
                  <a:gd name="T7" fmla="*/ 16 h 92"/>
                  <a:gd name="T8" fmla="*/ 76 w 76"/>
                  <a:gd name="T9" fmla="*/ 16 h 92"/>
                  <a:gd name="T10" fmla="*/ 76 w 76"/>
                  <a:gd name="T11" fmla="*/ 92 h 92"/>
                  <a:gd name="T12" fmla="*/ 8 w 76"/>
                  <a:gd name="T13" fmla="*/ 92 h 92"/>
                  <a:gd name="T14" fmla="*/ 0 w 76"/>
                  <a:gd name="T15" fmla="*/ 84 h 92"/>
                  <a:gd name="T16" fmla="*/ 0 w 76"/>
                  <a:gd name="T17" fmla="*/ 1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92">
                    <a:moveTo>
                      <a:pt x="76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6" y="92"/>
                      <a:pt x="76" y="92"/>
                      <a:pt x="76" y="92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4" y="92"/>
                      <a:pt x="0" y="88"/>
                      <a:pt x="0" y="84"/>
                    </a:cubicBezTo>
                    <a:cubicBezTo>
                      <a:pt x="0" y="10"/>
                      <a:pt x="0" y="10"/>
                      <a:pt x="0" y="1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9" name="Line 165">
                <a:extLst>
                  <a:ext uri="{FF2B5EF4-FFF2-40B4-BE49-F238E27FC236}">
                    <a16:creationId xmlns="" xmlns:a16="http://schemas.microsoft.com/office/drawing/2014/main" id="{59909C09-79FD-417D-A4AE-B9705D7709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86688" y="2203451"/>
                <a:ext cx="239713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90" name="Group 189">
              <a:extLst>
                <a:ext uri="{FF2B5EF4-FFF2-40B4-BE49-F238E27FC236}">
                  <a16:creationId xmlns="" xmlns:a16="http://schemas.microsoft.com/office/drawing/2014/main" id="{A8351400-0992-40B4-B5AA-798BA9D63688}"/>
                </a:ext>
              </a:extLst>
            </p:cNvPr>
            <p:cNvGrpSpPr/>
            <p:nvPr/>
          </p:nvGrpSpPr>
          <p:grpSpPr>
            <a:xfrm>
              <a:off x="7604507" y="1413413"/>
              <a:ext cx="456120" cy="555497"/>
              <a:chOff x="7035801" y="2173289"/>
              <a:chExt cx="284163" cy="346075"/>
            </a:xfrm>
          </p:grpSpPr>
          <p:sp>
            <p:nvSpPr>
              <p:cNvPr id="191" name="Oval 166">
                <a:extLst>
                  <a:ext uri="{FF2B5EF4-FFF2-40B4-BE49-F238E27FC236}">
                    <a16:creationId xmlns="" xmlns:a16="http://schemas.microsoft.com/office/drawing/2014/main" id="{9681D553-68A4-4632-97A6-06B48BF75D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32638" y="2292351"/>
                <a:ext cx="74613" cy="76200"/>
              </a:xfrm>
              <a:prstGeom prst="ellips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2" name="Freeform 167">
                <a:extLst>
                  <a:ext uri="{FF2B5EF4-FFF2-40B4-BE49-F238E27FC236}">
                    <a16:creationId xmlns="" xmlns:a16="http://schemas.microsoft.com/office/drawing/2014/main" id="{3CFD4ADC-B1F1-458D-9AA7-1B645DF4E3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2476" y="2368551"/>
                <a:ext cx="134938" cy="74613"/>
              </a:xfrm>
              <a:custGeom>
                <a:avLst/>
                <a:gdLst>
                  <a:gd name="T0" fmla="*/ 18 w 36"/>
                  <a:gd name="T1" fmla="*/ 0 h 20"/>
                  <a:gd name="T2" fmla="*/ 0 w 36"/>
                  <a:gd name="T3" fmla="*/ 20 h 20"/>
                  <a:gd name="T4" fmla="*/ 36 w 36"/>
                  <a:gd name="T5" fmla="*/ 20 h 20"/>
                  <a:gd name="T6" fmla="*/ 18 w 36"/>
                  <a:gd name="T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20">
                    <a:moveTo>
                      <a:pt x="18" y="0"/>
                    </a:moveTo>
                    <a:cubicBezTo>
                      <a:pt x="11" y="0"/>
                      <a:pt x="0" y="5"/>
                      <a:pt x="0" y="20"/>
                    </a:cubicBezTo>
                    <a:cubicBezTo>
                      <a:pt x="36" y="20"/>
                      <a:pt x="36" y="20"/>
                      <a:pt x="36" y="20"/>
                    </a:cubicBezTo>
                    <a:cubicBezTo>
                      <a:pt x="36" y="5"/>
                      <a:pt x="25" y="0"/>
                      <a:pt x="18" y="0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3" name="Freeform 168">
                <a:extLst>
                  <a:ext uri="{FF2B5EF4-FFF2-40B4-BE49-F238E27FC236}">
                    <a16:creationId xmlns="" xmlns:a16="http://schemas.microsoft.com/office/drawing/2014/main" id="{0E32176F-D98B-4A72-B8F6-EEE4776E1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801" y="2173289"/>
                <a:ext cx="284163" cy="346075"/>
              </a:xfrm>
              <a:custGeom>
                <a:avLst/>
                <a:gdLst>
                  <a:gd name="T0" fmla="*/ 76 w 76"/>
                  <a:gd name="T1" fmla="*/ 0 h 92"/>
                  <a:gd name="T2" fmla="*/ 8 w 76"/>
                  <a:gd name="T3" fmla="*/ 0 h 92"/>
                  <a:gd name="T4" fmla="*/ 0 w 76"/>
                  <a:gd name="T5" fmla="*/ 8 h 92"/>
                  <a:gd name="T6" fmla="*/ 8 w 76"/>
                  <a:gd name="T7" fmla="*/ 16 h 92"/>
                  <a:gd name="T8" fmla="*/ 76 w 76"/>
                  <a:gd name="T9" fmla="*/ 16 h 92"/>
                  <a:gd name="T10" fmla="*/ 76 w 76"/>
                  <a:gd name="T11" fmla="*/ 92 h 92"/>
                  <a:gd name="T12" fmla="*/ 8 w 76"/>
                  <a:gd name="T13" fmla="*/ 92 h 92"/>
                  <a:gd name="T14" fmla="*/ 0 w 76"/>
                  <a:gd name="T15" fmla="*/ 84 h 92"/>
                  <a:gd name="T16" fmla="*/ 0 w 76"/>
                  <a:gd name="T17" fmla="*/ 1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92">
                    <a:moveTo>
                      <a:pt x="76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6" y="92"/>
                      <a:pt x="76" y="92"/>
                      <a:pt x="76" y="92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4" y="92"/>
                      <a:pt x="0" y="88"/>
                      <a:pt x="0" y="84"/>
                    </a:cubicBezTo>
                    <a:cubicBezTo>
                      <a:pt x="0" y="10"/>
                      <a:pt x="0" y="10"/>
                      <a:pt x="0" y="1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4" name="Line 169">
                <a:extLst>
                  <a:ext uri="{FF2B5EF4-FFF2-40B4-BE49-F238E27FC236}">
                    <a16:creationId xmlns="" xmlns:a16="http://schemas.microsoft.com/office/drawing/2014/main" id="{31557F59-45F6-4008-9CAE-043431BD51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65963" y="2203451"/>
                <a:ext cx="239713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95" name="Group 194">
              <a:extLst>
                <a:ext uri="{FF2B5EF4-FFF2-40B4-BE49-F238E27FC236}">
                  <a16:creationId xmlns="" xmlns:a16="http://schemas.microsoft.com/office/drawing/2014/main" id="{966F53CE-BBED-4EC8-B25A-8D8768335BCC}"/>
                </a:ext>
              </a:extLst>
            </p:cNvPr>
            <p:cNvGrpSpPr/>
            <p:nvPr/>
          </p:nvGrpSpPr>
          <p:grpSpPr>
            <a:xfrm>
              <a:off x="6445096" y="1413413"/>
              <a:ext cx="458668" cy="555497"/>
              <a:chOff x="6313488" y="2173289"/>
              <a:chExt cx="285750" cy="346075"/>
            </a:xfrm>
          </p:grpSpPr>
          <p:sp>
            <p:nvSpPr>
              <p:cNvPr id="196" name="Freeform 170">
                <a:extLst>
                  <a:ext uri="{FF2B5EF4-FFF2-40B4-BE49-F238E27FC236}">
                    <a16:creationId xmlns="" xmlns:a16="http://schemas.microsoft.com/office/drawing/2014/main" id="{FB8A0516-80DE-4385-BAD9-4D207E0C7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5876" y="2286001"/>
                <a:ext cx="173038" cy="173038"/>
              </a:xfrm>
              <a:custGeom>
                <a:avLst/>
                <a:gdLst>
                  <a:gd name="T0" fmla="*/ 17 w 46"/>
                  <a:gd name="T1" fmla="*/ 13 h 46"/>
                  <a:gd name="T2" fmla="*/ 17 w 46"/>
                  <a:gd name="T3" fmla="*/ 6 h 46"/>
                  <a:gd name="T4" fmla="*/ 12 w 46"/>
                  <a:gd name="T5" fmla="*/ 1 h 46"/>
                  <a:gd name="T6" fmla="*/ 6 w 46"/>
                  <a:gd name="T7" fmla="*/ 1 h 46"/>
                  <a:gd name="T8" fmla="*/ 3 w 46"/>
                  <a:gd name="T9" fmla="*/ 4 h 46"/>
                  <a:gd name="T10" fmla="*/ 2 w 46"/>
                  <a:gd name="T11" fmla="*/ 13 h 46"/>
                  <a:gd name="T12" fmla="*/ 33 w 46"/>
                  <a:gd name="T13" fmla="*/ 44 h 46"/>
                  <a:gd name="T14" fmla="*/ 42 w 46"/>
                  <a:gd name="T15" fmla="*/ 43 h 46"/>
                  <a:gd name="T16" fmla="*/ 45 w 46"/>
                  <a:gd name="T17" fmla="*/ 40 h 46"/>
                  <a:gd name="T18" fmla="*/ 45 w 46"/>
                  <a:gd name="T19" fmla="*/ 34 h 46"/>
                  <a:gd name="T20" fmla="*/ 40 w 46"/>
                  <a:gd name="T21" fmla="*/ 29 h 46"/>
                  <a:gd name="T22" fmla="*/ 33 w 46"/>
                  <a:gd name="T23" fmla="*/ 29 h 46"/>
                  <a:gd name="T24" fmla="*/ 31 w 46"/>
                  <a:gd name="T25" fmla="*/ 30 h 46"/>
                  <a:gd name="T26" fmla="*/ 16 w 46"/>
                  <a:gd name="T27" fmla="*/ 15 h 46"/>
                  <a:gd name="T28" fmla="*/ 17 w 46"/>
                  <a:gd name="T29" fmla="*/ 1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6" h="46">
                    <a:moveTo>
                      <a:pt x="17" y="13"/>
                    </a:moveTo>
                    <a:cubicBezTo>
                      <a:pt x="19" y="11"/>
                      <a:pt x="19" y="8"/>
                      <a:pt x="17" y="6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0" y="0"/>
                      <a:pt x="7" y="0"/>
                      <a:pt x="6" y="1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0" y="7"/>
                      <a:pt x="0" y="10"/>
                      <a:pt x="2" y="13"/>
                    </a:cubicBezTo>
                    <a:cubicBezTo>
                      <a:pt x="10" y="25"/>
                      <a:pt x="21" y="36"/>
                      <a:pt x="33" y="44"/>
                    </a:cubicBezTo>
                    <a:cubicBezTo>
                      <a:pt x="36" y="46"/>
                      <a:pt x="39" y="46"/>
                      <a:pt x="42" y="43"/>
                    </a:cubicBezTo>
                    <a:cubicBezTo>
                      <a:pt x="45" y="40"/>
                      <a:pt x="45" y="40"/>
                      <a:pt x="45" y="40"/>
                    </a:cubicBezTo>
                    <a:cubicBezTo>
                      <a:pt x="46" y="39"/>
                      <a:pt x="46" y="36"/>
                      <a:pt x="45" y="34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38" y="27"/>
                      <a:pt x="35" y="27"/>
                      <a:pt x="33" y="29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26" y="26"/>
                      <a:pt x="20" y="20"/>
                      <a:pt x="16" y="15"/>
                    </a:cubicBezTo>
                    <a:lnTo>
                      <a:pt x="17" y="13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7" name="Freeform 171">
                <a:extLst>
                  <a:ext uri="{FF2B5EF4-FFF2-40B4-BE49-F238E27FC236}">
                    <a16:creationId xmlns="" xmlns:a16="http://schemas.microsoft.com/office/drawing/2014/main" id="{F1B7E35F-EF83-4076-8131-6E483B7679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3488" y="2173289"/>
                <a:ext cx="285750" cy="346075"/>
              </a:xfrm>
              <a:custGeom>
                <a:avLst/>
                <a:gdLst>
                  <a:gd name="T0" fmla="*/ 76 w 76"/>
                  <a:gd name="T1" fmla="*/ 0 h 92"/>
                  <a:gd name="T2" fmla="*/ 8 w 76"/>
                  <a:gd name="T3" fmla="*/ 0 h 92"/>
                  <a:gd name="T4" fmla="*/ 0 w 76"/>
                  <a:gd name="T5" fmla="*/ 8 h 92"/>
                  <a:gd name="T6" fmla="*/ 8 w 76"/>
                  <a:gd name="T7" fmla="*/ 16 h 92"/>
                  <a:gd name="T8" fmla="*/ 76 w 76"/>
                  <a:gd name="T9" fmla="*/ 16 h 92"/>
                  <a:gd name="T10" fmla="*/ 76 w 76"/>
                  <a:gd name="T11" fmla="*/ 92 h 92"/>
                  <a:gd name="T12" fmla="*/ 8 w 76"/>
                  <a:gd name="T13" fmla="*/ 92 h 92"/>
                  <a:gd name="T14" fmla="*/ 0 w 76"/>
                  <a:gd name="T15" fmla="*/ 84 h 92"/>
                  <a:gd name="T16" fmla="*/ 0 w 76"/>
                  <a:gd name="T17" fmla="*/ 1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92">
                    <a:moveTo>
                      <a:pt x="76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6" y="92"/>
                      <a:pt x="76" y="92"/>
                      <a:pt x="76" y="92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4" y="92"/>
                      <a:pt x="0" y="88"/>
                      <a:pt x="0" y="84"/>
                    </a:cubicBezTo>
                    <a:cubicBezTo>
                      <a:pt x="0" y="10"/>
                      <a:pt x="0" y="10"/>
                      <a:pt x="0" y="1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98" name="Line 172">
                <a:extLst>
                  <a:ext uri="{FF2B5EF4-FFF2-40B4-BE49-F238E27FC236}">
                    <a16:creationId xmlns="" xmlns:a16="http://schemas.microsoft.com/office/drawing/2014/main" id="{2A54AD76-77AC-4C46-874D-8167AF2EA1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43651" y="2203451"/>
                <a:ext cx="241300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99" name="Group 198">
              <a:extLst>
                <a:ext uri="{FF2B5EF4-FFF2-40B4-BE49-F238E27FC236}">
                  <a16:creationId xmlns="" xmlns:a16="http://schemas.microsoft.com/office/drawing/2014/main" id="{EE6B879D-01AA-493A-93B3-637B3D885C00}"/>
                </a:ext>
              </a:extLst>
            </p:cNvPr>
            <p:cNvGrpSpPr/>
            <p:nvPr/>
          </p:nvGrpSpPr>
          <p:grpSpPr>
            <a:xfrm>
              <a:off x="9918230" y="1413413"/>
              <a:ext cx="507082" cy="555497"/>
              <a:chOff x="8477251" y="2173289"/>
              <a:chExt cx="315912" cy="346075"/>
            </a:xfrm>
          </p:grpSpPr>
          <p:sp>
            <p:nvSpPr>
              <p:cNvPr id="200" name="Freeform 173">
                <a:extLst>
                  <a:ext uri="{FF2B5EF4-FFF2-40B4-BE49-F238E27FC236}">
                    <a16:creationId xmlns="" xmlns:a16="http://schemas.microsoft.com/office/drawing/2014/main" id="{B4DBCFEA-9C60-4313-90A5-B88D1E186E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77251" y="2209801"/>
                <a:ext cx="120650" cy="309563"/>
              </a:xfrm>
              <a:custGeom>
                <a:avLst/>
                <a:gdLst>
                  <a:gd name="T0" fmla="*/ 32 w 32"/>
                  <a:gd name="T1" fmla="*/ 82 h 82"/>
                  <a:gd name="T2" fmla="*/ 8 w 32"/>
                  <a:gd name="T3" fmla="*/ 82 h 82"/>
                  <a:gd name="T4" fmla="*/ 0 w 32"/>
                  <a:gd name="T5" fmla="*/ 74 h 82"/>
                  <a:gd name="T6" fmla="*/ 0 w 32"/>
                  <a:gd name="T7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" h="82">
                    <a:moveTo>
                      <a:pt x="32" y="82"/>
                    </a:moveTo>
                    <a:cubicBezTo>
                      <a:pt x="8" y="82"/>
                      <a:pt x="8" y="82"/>
                      <a:pt x="8" y="82"/>
                    </a:cubicBezTo>
                    <a:cubicBezTo>
                      <a:pt x="4" y="82"/>
                      <a:pt x="0" y="78"/>
                      <a:pt x="0" y="7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1" name="Freeform 174">
                <a:extLst>
                  <a:ext uri="{FF2B5EF4-FFF2-40B4-BE49-F238E27FC236}">
                    <a16:creationId xmlns="" xmlns:a16="http://schemas.microsoft.com/office/drawing/2014/main" id="{AEDA63BB-0A13-41E2-BC80-06F5DD04EE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77251" y="2173289"/>
                <a:ext cx="285750" cy="127000"/>
              </a:xfrm>
              <a:custGeom>
                <a:avLst/>
                <a:gdLst>
                  <a:gd name="T0" fmla="*/ 76 w 76"/>
                  <a:gd name="T1" fmla="*/ 0 h 34"/>
                  <a:gd name="T2" fmla="*/ 8 w 76"/>
                  <a:gd name="T3" fmla="*/ 0 h 34"/>
                  <a:gd name="T4" fmla="*/ 0 w 76"/>
                  <a:gd name="T5" fmla="*/ 8 h 34"/>
                  <a:gd name="T6" fmla="*/ 8 w 76"/>
                  <a:gd name="T7" fmla="*/ 16 h 34"/>
                  <a:gd name="T8" fmla="*/ 76 w 76"/>
                  <a:gd name="T9" fmla="*/ 16 h 34"/>
                  <a:gd name="T10" fmla="*/ 76 w 76"/>
                  <a:gd name="T11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" h="34">
                    <a:moveTo>
                      <a:pt x="76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6" y="34"/>
                      <a:pt x="76" y="34"/>
                      <a:pt x="76" y="34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2" name="Oval 175">
                <a:extLst>
                  <a:ext uri="{FF2B5EF4-FFF2-40B4-BE49-F238E27FC236}">
                    <a16:creationId xmlns="" xmlns:a16="http://schemas.microsoft.com/office/drawing/2014/main" id="{C4114C42-D24F-40D4-A512-12BA2B8E68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12188" y="2338389"/>
                <a:ext cx="180975" cy="180975"/>
              </a:xfrm>
              <a:prstGeom prst="ellips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3" name="Line 176">
                <a:extLst>
                  <a:ext uri="{FF2B5EF4-FFF2-40B4-BE49-F238E27FC236}">
                    <a16:creationId xmlns="" xmlns:a16="http://schemas.microsoft.com/office/drawing/2014/main" id="{4EC1BD23-44FA-43EB-884B-833591BBD3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702676" y="2390776"/>
                <a:ext cx="0" cy="74613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4" name="Freeform 177">
                <a:extLst>
                  <a:ext uri="{FF2B5EF4-FFF2-40B4-BE49-F238E27FC236}">
                    <a16:creationId xmlns="" xmlns:a16="http://schemas.microsoft.com/office/drawing/2014/main" id="{B4C36774-2A71-4C8F-8473-A2A1F0D117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72513" y="2436814"/>
                <a:ext cx="60325" cy="28575"/>
              </a:xfrm>
              <a:custGeom>
                <a:avLst/>
                <a:gdLst>
                  <a:gd name="T0" fmla="*/ 0 w 38"/>
                  <a:gd name="T1" fmla="*/ 0 h 18"/>
                  <a:gd name="T2" fmla="*/ 19 w 38"/>
                  <a:gd name="T3" fmla="*/ 18 h 18"/>
                  <a:gd name="T4" fmla="*/ 38 w 38"/>
                  <a:gd name="T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18">
                    <a:moveTo>
                      <a:pt x="0" y="0"/>
                    </a:moveTo>
                    <a:lnTo>
                      <a:pt x="19" y="18"/>
                    </a:lnTo>
                    <a:lnTo>
                      <a:pt x="38" y="0"/>
                    </a:ln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5" name="Line 178">
                <a:extLst>
                  <a:ext uri="{FF2B5EF4-FFF2-40B4-BE49-F238E27FC236}">
                    <a16:creationId xmlns="" xmlns:a16="http://schemas.microsoft.com/office/drawing/2014/main" id="{03611740-86FD-42E6-B674-31A0C685C1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07413" y="2203451"/>
                <a:ext cx="241300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06" name="Group 205">
              <a:extLst>
                <a:ext uri="{FF2B5EF4-FFF2-40B4-BE49-F238E27FC236}">
                  <a16:creationId xmlns="" xmlns:a16="http://schemas.microsoft.com/office/drawing/2014/main" id="{55B7D8BD-762D-45AB-857D-AFEA82AC3696}"/>
                </a:ext>
              </a:extLst>
            </p:cNvPr>
            <p:cNvGrpSpPr/>
            <p:nvPr/>
          </p:nvGrpSpPr>
          <p:grpSpPr>
            <a:xfrm>
              <a:off x="6396682" y="2572821"/>
              <a:ext cx="555497" cy="458668"/>
              <a:chOff x="6283326" y="2895601"/>
              <a:chExt cx="346075" cy="285750"/>
            </a:xfrm>
          </p:grpSpPr>
          <p:sp>
            <p:nvSpPr>
              <p:cNvPr id="207" name="Freeform 179">
                <a:extLst>
                  <a:ext uri="{FF2B5EF4-FFF2-40B4-BE49-F238E27FC236}">
                    <a16:creationId xmlns="" xmlns:a16="http://schemas.microsoft.com/office/drawing/2014/main" id="{0B755546-B530-49E4-8584-7BFF3B15AC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3651" y="3000376"/>
                <a:ext cx="90488" cy="134938"/>
              </a:xfrm>
              <a:custGeom>
                <a:avLst/>
                <a:gdLst>
                  <a:gd name="T0" fmla="*/ 24 w 57"/>
                  <a:gd name="T1" fmla="*/ 57 h 85"/>
                  <a:gd name="T2" fmla="*/ 0 w 57"/>
                  <a:gd name="T3" fmla="*/ 57 h 85"/>
                  <a:gd name="T4" fmla="*/ 0 w 57"/>
                  <a:gd name="T5" fmla="*/ 28 h 85"/>
                  <a:gd name="T6" fmla="*/ 24 w 57"/>
                  <a:gd name="T7" fmla="*/ 28 h 85"/>
                  <a:gd name="T8" fmla="*/ 57 w 57"/>
                  <a:gd name="T9" fmla="*/ 0 h 85"/>
                  <a:gd name="T10" fmla="*/ 57 w 57"/>
                  <a:gd name="T11" fmla="*/ 85 h 85"/>
                  <a:gd name="T12" fmla="*/ 24 w 57"/>
                  <a:gd name="T13" fmla="*/ 57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85">
                    <a:moveTo>
                      <a:pt x="24" y="57"/>
                    </a:moveTo>
                    <a:lnTo>
                      <a:pt x="0" y="57"/>
                    </a:lnTo>
                    <a:lnTo>
                      <a:pt x="0" y="28"/>
                    </a:lnTo>
                    <a:lnTo>
                      <a:pt x="24" y="28"/>
                    </a:lnTo>
                    <a:lnTo>
                      <a:pt x="57" y="0"/>
                    </a:lnTo>
                    <a:lnTo>
                      <a:pt x="57" y="85"/>
                    </a:lnTo>
                    <a:lnTo>
                      <a:pt x="24" y="57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8" name="Freeform 180">
                <a:extLst>
                  <a:ext uri="{FF2B5EF4-FFF2-40B4-BE49-F238E27FC236}">
                    <a16:creationId xmlns="" xmlns:a16="http://schemas.microsoft.com/office/drawing/2014/main" id="{92B53661-3AAF-4B9C-AE89-E602498CB5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3326" y="2895601"/>
                <a:ext cx="211138" cy="285750"/>
              </a:xfrm>
              <a:custGeom>
                <a:avLst/>
                <a:gdLst>
                  <a:gd name="T0" fmla="*/ 56 w 56"/>
                  <a:gd name="T1" fmla="*/ 0 h 76"/>
                  <a:gd name="T2" fmla="*/ 8 w 56"/>
                  <a:gd name="T3" fmla="*/ 0 h 76"/>
                  <a:gd name="T4" fmla="*/ 0 w 56"/>
                  <a:gd name="T5" fmla="*/ 8 h 76"/>
                  <a:gd name="T6" fmla="*/ 8 w 56"/>
                  <a:gd name="T7" fmla="*/ 16 h 76"/>
                  <a:gd name="T8" fmla="*/ 56 w 56"/>
                  <a:gd name="T9" fmla="*/ 16 h 76"/>
                  <a:gd name="T10" fmla="*/ 56 w 56"/>
                  <a:gd name="T11" fmla="*/ 76 h 76"/>
                  <a:gd name="T12" fmla="*/ 40 w 56"/>
                  <a:gd name="T13" fmla="*/ 76 h 76"/>
                  <a:gd name="T14" fmla="*/ 16 w 56"/>
                  <a:gd name="T15" fmla="*/ 76 h 76"/>
                  <a:gd name="T16" fmla="*/ 8 w 56"/>
                  <a:gd name="T17" fmla="*/ 76 h 76"/>
                  <a:gd name="T18" fmla="*/ 0 w 56"/>
                  <a:gd name="T19" fmla="*/ 68 h 76"/>
                  <a:gd name="T20" fmla="*/ 0 w 56"/>
                  <a:gd name="T21" fmla="*/ 1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6" h="76">
                    <a:moveTo>
                      <a:pt x="56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56" y="16"/>
                      <a:pt x="56" y="16"/>
                      <a:pt x="56" y="16"/>
                    </a:cubicBezTo>
                    <a:cubicBezTo>
                      <a:pt x="56" y="76"/>
                      <a:pt x="56" y="76"/>
                      <a:pt x="56" y="76"/>
                    </a:cubicBezTo>
                    <a:cubicBezTo>
                      <a:pt x="40" y="76"/>
                      <a:pt x="40" y="76"/>
                      <a:pt x="40" y="76"/>
                    </a:cubicBezTo>
                    <a:cubicBezTo>
                      <a:pt x="16" y="76"/>
                      <a:pt x="16" y="76"/>
                      <a:pt x="16" y="76"/>
                    </a:cubicBezTo>
                    <a:cubicBezTo>
                      <a:pt x="8" y="76"/>
                      <a:pt x="8" y="76"/>
                      <a:pt x="8" y="76"/>
                    </a:cubicBezTo>
                    <a:cubicBezTo>
                      <a:pt x="4" y="76"/>
                      <a:pt x="0" y="72"/>
                      <a:pt x="0" y="68"/>
                    </a:cubicBezTo>
                    <a:cubicBezTo>
                      <a:pt x="0" y="10"/>
                      <a:pt x="0" y="10"/>
                      <a:pt x="0" y="10"/>
                    </a:cubicBezTo>
                  </a:path>
                </a:pathLst>
              </a:custGeom>
              <a:noFill/>
              <a:ln w="14288" cap="sq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9" name="Line 181">
                <a:extLst>
                  <a:ext uri="{FF2B5EF4-FFF2-40B4-BE49-F238E27FC236}">
                    <a16:creationId xmlns="" xmlns:a16="http://schemas.microsoft.com/office/drawing/2014/main" id="{DABC2C37-C2C9-436E-B089-7308DDBA15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13488" y="2925764"/>
                <a:ext cx="165100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0" name="Freeform 182">
                <a:extLst>
                  <a:ext uri="{FF2B5EF4-FFF2-40B4-BE49-F238E27FC236}">
                    <a16:creationId xmlns="" xmlns:a16="http://schemas.microsoft.com/office/drawing/2014/main" id="{CE370B86-DA01-48CF-B6C2-2BEE6F5E12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2726" y="3000376"/>
                <a:ext cx="28575" cy="134938"/>
              </a:xfrm>
              <a:custGeom>
                <a:avLst/>
                <a:gdLst>
                  <a:gd name="T0" fmla="*/ 0 w 8"/>
                  <a:gd name="T1" fmla="*/ 0 h 36"/>
                  <a:gd name="T2" fmla="*/ 8 w 8"/>
                  <a:gd name="T3" fmla="*/ 18 h 36"/>
                  <a:gd name="T4" fmla="*/ 0 w 8"/>
                  <a:gd name="T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36">
                    <a:moveTo>
                      <a:pt x="0" y="0"/>
                    </a:moveTo>
                    <a:cubicBezTo>
                      <a:pt x="5" y="4"/>
                      <a:pt x="8" y="11"/>
                      <a:pt x="8" y="18"/>
                    </a:cubicBezTo>
                    <a:cubicBezTo>
                      <a:pt x="8" y="25"/>
                      <a:pt x="5" y="32"/>
                      <a:pt x="0" y="36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1" name="Freeform 183">
                <a:extLst>
                  <a:ext uri="{FF2B5EF4-FFF2-40B4-BE49-F238E27FC236}">
                    <a16:creationId xmlns="" xmlns:a16="http://schemas.microsoft.com/office/drawing/2014/main" id="{F9BC3185-74E8-4AA3-964A-7CC116862A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91301" y="2978151"/>
                <a:ext cx="38100" cy="179388"/>
              </a:xfrm>
              <a:custGeom>
                <a:avLst/>
                <a:gdLst>
                  <a:gd name="T0" fmla="*/ 0 w 10"/>
                  <a:gd name="T1" fmla="*/ 48 h 48"/>
                  <a:gd name="T2" fmla="*/ 10 w 10"/>
                  <a:gd name="T3" fmla="*/ 24 h 48"/>
                  <a:gd name="T4" fmla="*/ 0 w 10"/>
                  <a:gd name="T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48">
                    <a:moveTo>
                      <a:pt x="0" y="48"/>
                    </a:moveTo>
                    <a:cubicBezTo>
                      <a:pt x="6" y="42"/>
                      <a:pt x="10" y="33"/>
                      <a:pt x="10" y="24"/>
                    </a:cubicBezTo>
                    <a:cubicBezTo>
                      <a:pt x="10" y="15"/>
                      <a:pt x="6" y="6"/>
                      <a:pt x="0" y="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2" name="Freeform 184">
                <a:extLst>
                  <a:ext uri="{FF2B5EF4-FFF2-40B4-BE49-F238E27FC236}">
                    <a16:creationId xmlns="" xmlns:a16="http://schemas.microsoft.com/office/drawing/2014/main" id="{8C30D54E-F9D1-4CAB-8FF6-E1653597A1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35738" y="3019426"/>
                <a:ext cx="19050" cy="96838"/>
              </a:xfrm>
              <a:custGeom>
                <a:avLst/>
                <a:gdLst>
                  <a:gd name="T0" fmla="*/ 0 w 5"/>
                  <a:gd name="T1" fmla="*/ 0 h 26"/>
                  <a:gd name="T2" fmla="*/ 5 w 5"/>
                  <a:gd name="T3" fmla="*/ 13 h 26"/>
                  <a:gd name="T4" fmla="*/ 0 w 5"/>
                  <a:gd name="T5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6">
                    <a:moveTo>
                      <a:pt x="0" y="0"/>
                    </a:moveTo>
                    <a:cubicBezTo>
                      <a:pt x="3" y="4"/>
                      <a:pt x="5" y="8"/>
                      <a:pt x="5" y="13"/>
                    </a:cubicBezTo>
                    <a:cubicBezTo>
                      <a:pt x="5" y="18"/>
                      <a:pt x="3" y="23"/>
                      <a:pt x="0" y="26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22" name="Group 221">
              <a:extLst>
                <a:ext uri="{FF2B5EF4-FFF2-40B4-BE49-F238E27FC236}">
                  <a16:creationId xmlns="" xmlns:a16="http://schemas.microsoft.com/office/drawing/2014/main" id="{60D9C604-F3A7-4439-A91B-CDD970E0E5DF}"/>
                </a:ext>
              </a:extLst>
            </p:cNvPr>
            <p:cNvGrpSpPr/>
            <p:nvPr/>
          </p:nvGrpSpPr>
          <p:grpSpPr>
            <a:xfrm>
              <a:off x="9918230" y="254002"/>
              <a:ext cx="435733" cy="555497"/>
              <a:chOff x="8477251" y="1450976"/>
              <a:chExt cx="271462" cy="346075"/>
            </a:xfrm>
          </p:grpSpPr>
          <p:sp>
            <p:nvSpPr>
              <p:cNvPr id="223" name="Rectangle 193">
                <a:extLst>
                  <a:ext uri="{FF2B5EF4-FFF2-40B4-BE49-F238E27FC236}">
                    <a16:creationId xmlns="" xmlns:a16="http://schemas.microsoft.com/office/drawing/2014/main" id="{5612977F-DF94-4A3C-BAFE-5D2A872330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3288" y="1450976"/>
                <a:ext cx="225425" cy="346075"/>
              </a:xfrm>
              <a:prstGeom prst="rect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4" name="Rectangle 194">
                <a:extLst>
                  <a:ext uri="{FF2B5EF4-FFF2-40B4-BE49-F238E27FC236}">
                    <a16:creationId xmlns="" xmlns:a16="http://schemas.microsoft.com/office/drawing/2014/main" id="{5CD4D5F3-55FD-48A5-AEB6-FC89771635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97901" y="1525589"/>
                <a:ext cx="90488" cy="46038"/>
              </a:xfrm>
              <a:prstGeom prst="rect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5" name="Freeform 195">
                <a:extLst>
                  <a:ext uri="{FF2B5EF4-FFF2-40B4-BE49-F238E27FC236}">
                    <a16:creationId xmlns="" xmlns:a16="http://schemas.microsoft.com/office/drawing/2014/main" id="{19A65B99-9273-4286-9010-9CB2868809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77251" y="1450976"/>
                <a:ext cx="46038" cy="346075"/>
              </a:xfrm>
              <a:custGeom>
                <a:avLst/>
                <a:gdLst>
                  <a:gd name="T0" fmla="*/ 12 w 12"/>
                  <a:gd name="T1" fmla="*/ 0 h 92"/>
                  <a:gd name="T2" fmla="*/ 4 w 12"/>
                  <a:gd name="T3" fmla="*/ 0 h 92"/>
                  <a:gd name="T4" fmla="*/ 0 w 12"/>
                  <a:gd name="T5" fmla="*/ 4 h 92"/>
                  <a:gd name="T6" fmla="*/ 0 w 12"/>
                  <a:gd name="T7" fmla="*/ 88 h 92"/>
                  <a:gd name="T8" fmla="*/ 4 w 12"/>
                  <a:gd name="T9" fmla="*/ 92 h 92"/>
                  <a:gd name="T10" fmla="*/ 12 w 12"/>
                  <a:gd name="T11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92">
                    <a:moveTo>
                      <a:pt x="12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90"/>
                      <a:pt x="2" y="92"/>
                      <a:pt x="4" y="92"/>
                    </a:cubicBezTo>
                    <a:cubicBezTo>
                      <a:pt x="12" y="92"/>
                      <a:pt x="12" y="92"/>
                      <a:pt x="12" y="92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26" name="Group 225">
              <a:extLst>
                <a:ext uri="{FF2B5EF4-FFF2-40B4-BE49-F238E27FC236}">
                  <a16:creationId xmlns="" xmlns:a16="http://schemas.microsoft.com/office/drawing/2014/main" id="{97A89C6E-42FF-4E52-8474-FF9F79A4E16E}"/>
                </a:ext>
              </a:extLst>
            </p:cNvPr>
            <p:cNvGrpSpPr/>
            <p:nvPr/>
          </p:nvGrpSpPr>
          <p:grpSpPr>
            <a:xfrm>
              <a:off x="11077639" y="254002"/>
              <a:ext cx="433186" cy="555499"/>
              <a:chOff x="9199563" y="1450976"/>
              <a:chExt cx="269875" cy="346076"/>
            </a:xfrm>
          </p:grpSpPr>
          <p:sp>
            <p:nvSpPr>
              <p:cNvPr id="227" name="Freeform 196">
                <a:extLst>
                  <a:ext uri="{FF2B5EF4-FFF2-40B4-BE49-F238E27FC236}">
                    <a16:creationId xmlns="" xmlns:a16="http://schemas.microsoft.com/office/drawing/2014/main" id="{EB597CA8-9BD6-4F81-8371-0240548033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99563" y="1481139"/>
                <a:ext cx="44450" cy="315913"/>
              </a:xfrm>
              <a:custGeom>
                <a:avLst/>
                <a:gdLst>
                  <a:gd name="T0" fmla="*/ 12 w 12"/>
                  <a:gd name="T1" fmla="*/ 0 h 84"/>
                  <a:gd name="T2" fmla="*/ 4 w 12"/>
                  <a:gd name="T3" fmla="*/ 0 h 84"/>
                  <a:gd name="T4" fmla="*/ 0 w 12"/>
                  <a:gd name="T5" fmla="*/ 4 h 84"/>
                  <a:gd name="T6" fmla="*/ 0 w 12"/>
                  <a:gd name="T7" fmla="*/ 80 h 84"/>
                  <a:gd name="T8" fmla="*/ 4 w 12"/>
                  <a:gd name="T9" fmla="*/ 84 h 84"/>
                  <a:gd name="T10" fmla="*/ 12 w 12"/>
                  <a:gd name="T11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84">
                    <a:moveTo>
                      <a:pt x="12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2"/>
                      <a:pt x="2" y="84"/>
                      <a:pt x="4" y="84"/>
                    </a:cubicBezTo>
                    <a:cubicBezTo>
                      <a:pt x="12" y="84"/>
                      <a:pt x="12" y="84"/>
                      <a:pt x="12" y="84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8" name="Freeform 197">
                <a:extLst>
                  <a:ext uri="{FF2B5EF4-FFF2-40B4-BE49-F238E27FC236}">
                    <a16:creationId xmlns="" xmlns:a16="http://schemas.microsoft.com/office/drawing/2014/main" id="{358A3E1B-C24C-4B3D-96BC-54F945300D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64663" y="1450976"/>
                <a:ext cx="60325" cy="150813"/>
              </a:xfrm>
              <a:custGeom>
                <a:avLst/>
                <a:gdLst>
                  <a:gd name="T0" fmla="*/ 38 w 38"/>
                  <a:gd name="T1" fmla="*/ 95 h 95"/>
                  <a:gd name="T2" fmla="*/ 19 w 38"/>
                  <a:gd name="T3" fmla="*/ 76 h 95"/>
                  <a:gd name="T4" fmla="*/ 0 w 38"/>
                  <a:gd name="T5" fmla="*/ 95 h 95"/>
                  <a:gd name="T6" fmla="*/ 0 w 38"/>
                  <a:gd name="T7" fmla="*/ 0 h 95"/>
                  <a:gd name="T8" fmla="*/ 38 w 38"/>
                  <a:gd name="T9" fmla="*/ 0 h 95"/>
                  <a:gd name="T10" fmla="*/ 38 w 38"/>
                  <a:gd name="T11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95">
                    <a:moveTo>
                      <a:pt x="38" y="95"/>
                    </a:moveTo>
                    <a:lnTo>
                      <a:pt x="19" y="76"/>
                    </a:lnTo>
                    <a:lnTo>
                      <a:pt x="0" y="95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95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9" name="Freeform 198">
                <a:extLst>
                  <a:ext uri="{FF2B5EF4-FFF2-40B4-BE49-F238E27FC236}">
                    <a16:creationId xmlns="" xmlns:a16="http://schemas.microsoft.com/office/drawing/2014/main" id="{53237C56-DB9D-4EC5-8FAD-7C7C00608C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44013" y="1481139"/>
                <a:ext cx="225425" cy="315913"/>
              </a:xfrm>
              <a:custGeom>
                <a:avLst/>
                <a:gdLst>
                  <a:gd name="T0" fmla="*/ 114 w 142"/>
                  <a:gd name="T1" fmla="*/ 0 h 199"/>
                  <a:gd name="T2" fmla="*/ 142 w 142"/>
                  <a:gd name="T3" fmla="*/ 0 h 199"/>
                  <a:gd name="T4" fmla="*/ 142 w 142"/>
                  <a:gd name="T5" fmla="*/ 199 h 199"/>
                  <a:gd name="T6" fmla="*/ 0 w 142"/>
                  <a:gd name="T7" fmla="*/ 199 h 199"/>
                  <a:gd name="T8" fmla="*/ 0 w 142"/>
                  <a:gd name="T9" fmla="*/ 0 h 199"/>
                  <a:gd name="T10" fmla="*/ 76 w 142"/>
                  <a:gd name="T11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2" h="199">
                    <a:moveTo>
                      <a:pt x="114" y="0"/>
                    </a:moveTo>
                    <a:lnTo>
                      <a:pt x="142" y="0"/>
                    </a:lnTo>
                    <a:lnTo>
                      <a:pt x="142" y="199"/>
                    </a:lnTo>
                    <a:lnTo>
                      <a:pt x="0" y="199"/>
                    </a:lnTo>
                    <a:lnTo>
                      <a:pt x="0" y="0"/>
                    </a:lnTo>
                    <a:lnTo>
                      <a:pt x="76" y="0"/>
                    </a:ln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30" name="Group 229">
              <a:extLst>
                <a:ext uri="{FF2B5EF4-FFF2-40B4-BE49-F238E27FC236}">
                  <a16:creationId xmlns="" xmlns:a16="http://schemas.microsoft.com/office/drawing/2014/main" id="{5A262E56-0018-44A2-9E50-A8E75D7D1C91}"/>
                </a:ext>
              </a:extLst>
            </p:cNvPr>
            <p:cNvGrpSpPr/>
            <p:nvPr/>
          </p:nvGrpSpPr>
          <p:grpSpPr>
            <a:xfrm>
              <a:off x="7556091" y="2621237"/>
              <a:ext cx="552950" cy="433186"/>
              <a:chOff x="7005638" y="2925764"/>
              <a:chExt cx="344488" cy="269875"/>
            </a:xfrm>
          </p:grpSpPr>
          <p:sp>
            <p:nvSpPr>
              <p:cNvPr id="231" name="Rectangle 199">
                <a:extLst>
                  <a:ext uri="{FF2B5EF4-FFF2-40B4-BE49-F238E27FC236}">
                    <a16:creationId xmlns="" xmlns:a16="http://schemas.microsoft.com/office/drawing/2014/main" id="{19A1124D-ED64-4BC3-83B1-B12BB4075D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05638" y="2925764"/>
                <a:ext cx="344488" cy="269875"/>
              </a:xfrm>
              <a:prstGeom prst="rect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2" name="Rectangle 200">
                <a:extLst>
                  <a:ext uri="{FF2B5EF4-FFF2-40B4-BE49-F238E27FC236}">
                    <a16:creationId xmlns="" xmlns:a16="http://schemas.microsoft.com/office/drawing/2014/main" id="{81745E94-F8D5-434D-9E81-0EBF0B2D67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35801" y="2970214"/>
                <a:ext cx="284163" cy="44450"/>
              </a:xfrm>
              <a:prstGeom prst="rect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3" name="Line 201">
                <a:extLst>
                  <a:ext uri="{FF2B5EF4-FFF2-40B4-BE49-F238E27FC236}">
                    <a16:creationId xmlns="" xmlns:a16="http://schemas.microsoft.com/office/drawing/2014/main" id="{E87AC759-6CC8-4C89-B03B-C5E2F388CE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65963" y="3060701"/>
                <a:ext cx="88900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4" name="Line 202">
                <a:extLst>
                  <a:ext uri="{FF2B5EF4-FFF2-40B4-BE49-F238E27FC236}">
                    <a16:creationId xmlns="" xmlns:a16="http://schemas.microsoft.com/office/drawing/2014/main" id="{726F70D8-2333-484C-8221-E1B6128DF0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50088" y="3090864"/>
                <a:ext cx="104775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5" name="Line 203">
                <a:extLst>
                  <a:ext uri="{FF2B5EF4-FFF2-40B4-BE49-F238E27FC236}">
                    <a16:creationId xmlns="" xmlns:a16="http://schemas.microsoft.com/office/drawing/2014/main" id="{C5E36145-C4EA-475F-B789-1EA17E4DC3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50088" y="3121026"/>
                <a:ext cx="104775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6" name="Line 204">
                <a:extLst>
                  <a:ext uri="{FF2B5EF4-FFF2-40B4-BE49-F238E27FC236}">
                    <a16:creationId xmlns="" xmlns:a16="http://schemas.microsoft.com/office/drawing/2014/main" id="{248CFAE4-A773-41FC-9C55-53E55971F6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50088" y="3151189"/>
                <a:ext cx="104775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7" name="Line 206">
                <a:extLst>
                  <a:ext uri="{FF2B5EF4-FFF2-40B4-BE49-F238E27FC236}">
                    <a16:creationId xmlns="" xmlns:a16="http://schemas.microsoft.com/office/drawing/2014/main" id="{4AEC2EAD-3025-4663-AC35-CBFEB8CC25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00900" y="3060701"/>
                <a:ext cx="104775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8" name="Line 207">
                <a:extLst>
                  <a:ext uri="{FF2B5EF4-FFF2-40B4-BE49-F238E27FC236}">
                    <a16:creationId xmlns="" xmlns:a16="http://schemas.microsoft.com/office/drawing/2014/main" id="{68988DAB-34D5-4F54-870E-EFDE398B46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00900" y="3090863"/>
                <a:ext cx="104775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9" name="Line 208">
                <a:extLst>
                  <a:ext uri="{FF2B5EF4-FFF2-40B4-BE49-F238E27FC236}">
                    <a16:creationId xmlns="" xmlns:a16="http://schemas.microsoft.com/office/drawing/2014/main" id="{678BCD4B-D8B9-452C-9344-8CBBCA770D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00900" y="3121026"/>
                <a:ext cx="104775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0" name="Line 209">
                <a:extLst>
                  <a:ext uri="{FF2B5EF4-FFF2-40B4-BE49-F238E27FC236}">
                    <a16:creationId xmlns="" xmlns:a16="http://schemas.microsoft.com/office/drawing/2014/main" id="{B90B1B9D-E3E0-43F0-BBB8-28103E8910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00900" y="3151188"/>
                <a:ext cx="90488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41" name="Group 240">
              <a:extLst>
                <a:ext uri="{FF2B5EF4-FFF2-40B4-BE49-F238E27FC236}">
                  <a16:creationId xmlns="" xmlns:a16="http://schemas.microsoft.com/office/drawing/2014/main" id="{3D125DFA-86A5-456E-B98F-BD9AE30B4C3D}"/>
                </a:ext>
              </a:extLst>
            </p:cNvPr>
            <p:cNvGrpSpPr/>
            <p:nvPr/>
          </p:nvGrpSpPr>
          <p:grpSpPr>
            <a:xfrm>
              <a:off x="11029223" y="2572821"/>
              <a:ext cx="552950" cy="555497"/>
              <a:chOff x="9169400" y="2895601"/>
              <a:chExt cx="344488" cy="346075"/>
            </a:xfrm>
          </p:grpSpPr>
          <p:sp>
            <p:nvSpPr>
              <p:cNvPr id="242" name="Freeform 210">
                <a:extLst>
                  <a:ext uri="{FF2B5EF4-FFF2-40B4-BE49-F238E27FC236}">
                    <a16:creationId xmlns="" xmlns:a16="http://schemas.microsoft.com/office/drawing/2014/main" id="{A0847A08-ABE8-42FE-A8D6-B21DB48093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9400" y="2895601"/>
                <a:ext cx="344488" cy="346075"/>
              </a:xfrm>
              <a:custGeom>
                <a:avLst/>
                <a:gdLst>
                  <a:gd name="T0" fmla="*/ 151 w 217"/>
                  <a:gd name="T1" fmla="*/ 218 h 218"/>
                  <a:gd name="T2" fmla="*/ 0 w 217"/>
                  <a:gd name="T3" fmla="*/ 218 h 218"/>
                  <a:gd name="T4" fmla="*/ 0 w 217"/>
                  <a:gd name="T5" fmla="*/ 0 h 218"/>
                  <a:gd name="T6" fmla="*/ 217 w 217"/>
                  <a:gd name="T7" fmla="*/ 0 h 218"/>
                  <a:gd name="T8" fmla="*/ 217 w 217"/>
                  <a:gd name="T9" fmla="*/ 151 h 218"/>
                  <a:gd name="T10" fmla="*/ 151 w 217"/>
                  <a:gd name="T11" fmla="*/ 218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7" h="218">
                    <a:moveTo>
                      <a:pt x="151" y="218"/>
                    </a:moveTo>
                    <a:lnTo>
                      <a:pt x="0" y="218"/>
                    </a:lnTo>
                    <a:lnTo>
                      <a:pt x="0" y="0"/>
                    </a:lnTo>
                    <a:lnTo>
                      <a:pt x="217" y="0"/>
                    </a:lnTo>
                    <a:lnTo>
                      <a:pt x="217" y="151"/>
                    </a:lnTo>
                    <a:lnTo>
                      <a:pt x="151" y="218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3" name="Freeform 211">
                <a:extLst>
                  <a:ext uri="{FF2B5EF4-FFF2-40B4-BE49-F238E27FC236}">
                    <a16:creationId xmlns="" xmlns:a16="http://schemas.microsoft.com/office/drawing/2014/main" id="{84C7163C-3328-4810-A552-60D63EF823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09113" y="3135313"/>
                <a:ext cx="104775" cy="106363"/>
              </a:xfrm>
              <a:custGeom>
                <a:avLst/>
                <a:gdLst>
                  <a:gd name="T0" fmla="*/ 0 w 66"/>
                  <a:gd name="T1" fmla="*/ 67 h 67"/>
                  <a:gd name="T2" fmla="*/ 0 w 66"/>
                  <a:gd name="T3" fmla="*/ 0 h 67"/>
                  <a:gd name="T4" fmla="*/ 66 w 66"/>
                  <a:gd name="T5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6" h="67">
                    <a:moveTo>
                      <a:pt x="0" y="67"/>
                    </a:moveTo>
                    <a:lnTo>
                      <a:pt x="0" y="0"/>
                    </a:lnTo>
                    <a:lnTo>
                      <a:pt x="66" y="0"/>
                    </a:ln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57" name="Group 256">
              <a:extLst>
                <a:ext uri="{FF2B5EF4-FFF2-40B4-BE49-F238E27FC236}">
                  <a16:creationId xmlns="" xmlns:a16="http://schemas.microsoft.com/office/drawing/2014/main" id="{5D34762C-4AA7-4AE1-A46F-E748130045DE}"/>
                </a:ext>
              </a:extLst>
            </p:cNvPr>
            <p:cNvGrpSpPr/>
            <p:nvPr/>
          </p:nvGrpSpPr>
          <p:grpSpPr>
            <a:xfrm>
              <a:off x="706655" y="254002"/>
              <a:ext cx="361838" cy="555497"/>
              <a:chOff x="2738438" y="1450976"/>
              <a:chExt cx="225425" cy="346075"/>
            </a:xfrm>
          </p:grpSpPr>
          <p:sp>
            <p:nvSpPr>
              <p:cNvPr id="258" name="Freeform 223">
                <a:extLst>
                  <a:ext uri="{FF2B5EF4-FFF2-40B4-BE49-F238E27FC236}">
                    <a16:creationId xmlns="" xmlns:a16="http://schemas.microsoft.com/office/drawing/2014/main" id="{FC7A4329-1E48-4CDB-8D76-589B0C6955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8438" y="1450976"/>
                <a:ext cx="225425" cy="346075"/>
              </a:xfrm>
              <a:custGeom>
                <a:avLst/>
                <a:gdLst>
                  <a:gd name="T0" fmla="*/ 0 w 60"/>
                  <a:gd name="T1" fmla="*/ 30 h 92"/>
                  <a:gd name="T2" fmla="*/ 0 w 60"/>
                  <a:gd name="T3" fmla="*/ 80 h 92"/>
                  <a:gd name="T4" fmla="*/ 12 w 60"/>
                  <a:gd name="T5" fmla="*/ 92 h 92"/>
                  <a:gd name="T6" fmla="*/ 60 w 60"/>
                  <a:gd name="T7" fmla="*/ 86 h 92"/>
                  <a:gd name="T8" fmla="*/ 60 w 60"/>
                  <a:gd name="T9" fmla="*/ 16 h 92"/>
                  <a:gd name="T10" fmla="*/ 8 w 60"/>
                  <a:gd name="T11" fmla="*/ 22 h 92"/>
                  <a:gd name="T12" fmla="*/ 0 w 60"/>
                  <a:gd name="T13" fmla="*/ 14 h 92"/>
                  <a:gd name="T14" fmla="*/ 52 w 60"/>
                  <a:gd name="T15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92">
                    <a:moveTo>
                      <a:pt x="0" y="30"/>
                    </a:moveTo>
                    <a:cubicBezTo>
                      <a:pt x="0" y="80"/>
                      <a:pt x="0" y="80"/>
                      <a:pt x="0" y="80"/>
                    </a:cubicBezTo>
                    <a:cubicBezTo>
                      <a:pt x="0" y="92"/>
                      <a:pt x="12" y="92"/>
                      <a:pt x="12" y="92"/>
                    </a:cubicBezTo>
                    <a:cubicBezTo>
                      <a:pt x="60" y="86"/>
                      <a:pt x="60" y="86"/>
                      <a:pt x="60" y="86"/>
                    </a:cubicBezTo>
                    <a:cubicBezTo>
                      <a:pt x="60" y="16"/>
                      <a:pt x="60" y="16"/>
                      <a:pt x="60" y="16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4" y="22"/>
                      <a:pt x="0" y="18"/>
                      <a:pt x="0" y="14"/>
                    </a:cubicBezTo>
                    <a:cubicBezTo>
                      <a:pt x="0" y="5"/>
                      <a:pt x="5" y="8"/>
                      <a:pt x="52" y="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9" name="Line 224">
                <a:extLst>
                  <a:ext uri="{FF2B5EF4-FFF2-40B4-BE49-F238E27FC236}">
                    <a16:creationId xmlns="" xmlns:a16="http://schemas.microsoft.com/office/drawing/2014/main" id="{3F5C12A6-B1B5-4B4E-A06E-31FEEF50C7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774950" y="1481138"/>
                <a:ext cx="173038" cy="22225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60" name="Group 259">
              <a:extLst>
                <a:ext uri="{FF2B5EF4-FFF2-40B4-BE49-F238E27FC236}">
                  <a16:creationId xmlns="" xmlns:a16="http://schemas.microsoft.com/office/drawing/2014/main" id="{113E05EA-BBF0-4410-A8A6-A44F0B417C6B}"/>
                </a:ext>
              </a:extLst>
            </p:cNvPr>
            <p:cNvGrpSpPr/>
            <p:nvPr/>
          </p:nvGrpSpPr>
          <p:grpSpPr>
            <a:xfrm>
              <a:off x="2923548" y="276935"/>
              <a:ext cx="532565" cy="507083"/>
              <a:chOff x="4119563" y="1465263"/>
              <a:chExt cx="331788" cy="315913"/>
            </a:xfrm>
          </p:grpSpPr>
          <p:sp>
            <p:nvSpPr>
              <p:cNvPr id="261" name="Freeform 225">
                <a:extLst>
                  <a:ext uri="{FF2B5EF4-FFF2-40B4-BE49-F238E27FC236}">
                    <a16:creationId xmlns="" xmlns:a16="http://schemas.microsoft.com/office/drawing/2014/main" id="{B93F9B0B-D920-4BB4-8CB3-D69D696755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9725" y="1465263"/>
                <a:ext cx="271463" cy="285750"/>
              </a:xfrm>
              <a:custGeom>
                <a:avLst/>
                <a:gdLst>
                  <a:gd name="T0" fmla="*/ 36 w 72"/>
                  <a:gd name="T1" fmla="*/ 76 h 76"/>
                  <a:gd name="T2" fmla="*/ 48 w 72"/>
                  <a:gd name="T3" fmla="*/ 64 h 76"/>
                  <a:gd name="T4" fmla="*/ 72 w 72"/>
                  <a:gd name="T5" fmla="*/ 64 h 76"/>
                  <a:gd name="T6" fmla="*/ 72 w 72"/>
                  <a:gd name="T7" fmla="*/ 0 h 76"/>
                  <a:gd name="T8" fmla="*/ 48 w 72"/>
                  <a:gd name="T9" fmla="*/ 0 h 76"/>
                  <a:gd name="T10" fmla="*/ 36 w 72"/>
                  <a:gd name="T11" fmla="*/ 12 h 76"/>
                  <a:gd name="T12" fmla="*/ 24 w 72"/>
                  <a:gd name="T13" fmla="*/ 0 h 76"/>
                  <a:gd name="T14" fmla="*/ 0 w 72"/>
                  <a:gd name="T15" fmla="*/ 0 h 76"/>
                  <a:gd name="T16" fmla="*/ 0 w 72"/>
                  <a:gd name="T17" fmla="*/ 64 h 76"/>
                  <a:gd name="T18" fmla="*/ 24 w 72"/>
                  <a:gd name="T19" fmla="*/ 64 h 76"/>
                  <a:gd name="T20" fmla="*/ 36 w 72"/>
                  <a:gd name="T21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2" h="76">
                    <a:moveTo>
                      <a:pt x="36" y="76"/>
                    </a:moveTo>
                    <a:cubicBezTo>
                      <a:pt x="36" y="68"/>
                      <a:pt x="40" y="64"/>
                      <a:pt x="48" y="64"/>
                    </a:cubicBezTo>
                    <a:cubicBezTo>
                      <a:pt x="54" y="64"/>
                      <a:pt x="72" y="64"/>
                      <a:pt x="72" y="64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2" y="0"/>
                      <a:pt x="50" y="0"/>
                      <a:pt x="48" y="0"/>
                    </a:cubicBezTo>
                    <a:cubicBezTo>
                      <a:pt x="40" y="0"/>
                      <a:pt x="36" y="4"/>
                      <a:pt x="36" y="12"/>
                    </a:cubicBezTo>
                    <a:cubicBezTo>
                      <a:pt x="36" y="4"/>
                      <a:pt x="32" y="0"/>
                      <a:pt x="24" y="0"/>
                    </a:cubicBezTo>
                    <a:cubicBezTo>
                      <a:pt x="22" y="0"/>
                      <a:pt x="0" y="0"/>
                      <a:pt x="0" y="0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4"/>
                      <a:pt x="18" y="64"/>
                      <a:pt x="24" y="64"/>
                    </a:cubicBezTo>
                    <a:cubicBezTo>
                      <a:pt x="32" y="64"/>
                      <a:pt x="36" y="68"/>
                      <a:pt x="36" y="76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2" name="Freeform 226">
                <a:extLst>
                  <a:ext uri="{FF2B5EF4-FFF2-40B4-BE49-F238E27FC236}">
                    <a16:creationId xmlns="" xmlns:a16="http://schemas.microsoft.com/office/drawing/2014/main" id="{0273D38C-446C-4DFC-941E-6FE08B28D6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9563" y="1495426"/>
                <a:ext cx="331788" cy="285750"/>
              </a:xfrm>
              <a:custGeom>
                <a:avLst/>
                <a:gdLst>
                  <a:gd name="T0" fmla="*/ 80 w 88"/>
                  <a:gd name="T1" fmla="*/ 0 h 76"/>
                  <a:gd name="T2" fmla="*/ 88 w 88"/>
                  <a:gd name="T3" fmla="*/ 0 h 76"/>
                  <a:gd name="T4" fmla="*/ 88 w 88"/>
                  <a:gd name="T5" fmla="*/ 64 h 76"/>
                  <a:gd name="T6" fmla="*/ 64 w 88"/>
                  <a:gd name="T7" fmla="*/ 64 h 76"/>
                  <a:gd name="T8" fmla="*/ 50 w 88"/>
                  <a:gd name="T9" fmla="*/ 76 h 76"/>
                  <a:gd name="T10" fmla="*/ 38 w 88"/>
                  <a:gd name="T11" fmla="*/ 76 h 76"/>
                  <a:gd name="T12" fmla="*/ 24 w 88"/>
                  <a:gd name="T13" fmla="*/ 64 h 76"/>
                  <a:gd name="T14" fmla="*/ 0 w 88"/>
                  <a:gd name="T15" fmla="*/ 64 h 76"/>
                  <a:gd name="T16" fmla="*/ 0 w 88"/>
                  <a:gd name="T17" fmla="*/ 0 h 76"/>
                  <a:gd name="T18" fmla="*/ 8 w 88"/>
                  <a:gd name="T19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8" h="76">
                    <a:moveTo>
                      <a:pt x="80" y="0"/>
                    </a:moveTo>
                    <a:cubicBezTo>
                      <a:pt x="88" y="0"/>
                      <a:pt x="88" y="0"/>
                      <a:pt x="88" y="0"/>
                    </a:cubicBezTo>
                    <a:cubicBezTo>
                      <a:pt x="88" y="64"/>
                      <a:pt x="88" y="64"/>
                      <a:pt x="88" y="64"/>
                    </a:cubicBezTo>
                    <a:cubicBezTo>
                      <a:pt x="88" y="64"/>
                      <a:pt x="70" y="64"/>
                      <a:pt x="64" y="64"/>
                    </a:cubicBezTo>
                    <a:cubicBezTo>
                      <a:pt x="56" y="64"/>
                      <a:pt x="50" y="68"/>
                      <a:pt x="50" y="76"/>
                    </a:cubicBezTo>
                    <a:cubicBezTo>
                      <a:pt x="38" y="76"/>
                      <a:pt x="38" y="76"/>
                      <a:pt x="38" y="76"/>
                    </a:cubicBezTo>
                    <a:cubicBezTo>
                      <a:pt x="38" y="68"/>
                      <a:pt x="32" y="64"/>
                      <a:pt x="24" y="64"/>
                    </a:cubicBezTo>
                    <a:cubicBezTo>
                      <a:pt x="18" y="64"/>
                      <a:pt x="0" y="64"/>
                      <a:pt x="0" y="6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8" y="0"/>
                      <a:pt x="8" y="0"/>
                      <a:pt x="8" y="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3" name="Line 227">
                <a:extLst>
                  <a:ext uri="{FF2B5EF4-FFF2-40B4-BE49-F238E27FC236}">
                    <a16:creationId xmlns="" xmlns:a16="http://schemas.microsoft.com/office/drawing/2014/main" id="{66371F5B-7CAF-4C4E-9ABC-94C13E74D0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86250" y="1511301"/>
                <a:ext cx="0" cy="233363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64" name="Group 263">
              <a:extLst>
                <a:ext uri="{FF2B5EF4-FFF2-40B4-BE49-F238E27FC236}">
                  <a16:creationId xmlns="" xmlns:a16="http://schemas.microsoft.com/office/drawing/2014/main" id="{D9F39473-C666-4313-95F9-D25907D5FB4A}"/>
                </a:ext>
              </a:extLst>
            </p:cNvPr>
            <p:cNvGrpSpPr/>
            <p:nvPr/>
          </p:nvGrpSpPr>
          <p:grpSpPr>
            <a:xfrm>
              <a:off x="4082957" y="276935"/>
              <a:ext cx="530016" cy="484149"/>
              <a:chOff x="4841875" y="1465263"/>
              <a:chExt cx="330200" cy="301625"/>
            </a:xfrm>
          </p:grpSpPr>
          <p:sp>
            <p:nvSpPr>
              <p:cNvPr id="265" name="Freeform 228">
                <a:extLst>
                  <a:ext uri="{FF2B5EF4-FFF2-40B4-BE49-F238E27FC236}">
                    <a16:creationId xmlns="" xmlns:a16="http://schemas.microsoft.com/office/drawing/2014/main" id="{91B47DDF-F9D6-4FEB-8F1B-07A9D031B4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1875" y="1481138"/>
                <a:ext cx="330200" cy="285750"/>
              </a:xfrm>
              <a:custGeom>
                <a:avLst/>
                <a:gdLst>
                  <a:gd name="T0" fmla="*/ 64 w 88"/>
                  <a:gd name="T1" fmla="*/ 0 h 76"/>
                  <a:gd name="T2" fmla="*/ 56 w 88"/>
                  <a:gd name="T3" fmla="*/ 0 h 76"/>
                  <a:gd name="T4" fmla="*/ 44 w 88"/>
                  <a:gd name="T5" fmla="*/ 14 h 76"/>
                  <a:gd name="T6" fmla="*/ 32 w 88"/>
                  <a:gd name="T7" fmla="*/ 0 h 76"/>
                  <a:gd name="T8" fmla="*/ 0 w 88"/>
                  <a:gd name="T9" fmla="*/ 0 h 76"/>
                  <a:gd name="T10" fmla="*/ 0 w 88"/>
                  <a:gd name="T11" fmla="*/ 64 h 76"/>
                  <a:gd name="T12" fmla="*/ 32 w 88"/>
                  <a:gd name="T13" fmla="*/ 64 h 76"/>
                  <a:gd name="T14" fmla="*/ 44 w 88"/>
                  <a:gd name="T15" fmla="*/ 76 h 76"/>
                  <a:gd name="T16" fmla="*/ 56 w 88"/>
                  <a:gd name="T17" fmla="*/ 64 h 76"/>
                  <a:gd name="T18" fmla="*/ 88 w 88"/>
                  <a:gd name="T19" fmla="*/ 64 h 76"/>
                  <a:gd name="T20" fmla="*/ 88 w 88"/>
                  <a:gd name="T21" fmla="*/ 0 h 76"/>
                  <a:gd name="T22" fmla="*/ 80 w 88"/>
                  <a:gd name="T23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8" h="76">
                    <a:moveTo>
                      <a:pt x="64" y="0"/>
                    </a:moveTo>
                    <a:cubicBezTo>
                      <a:pt x="64" y="0"/>
                      <a:pt x="56" y="0"/>
                      <a:pt x="56" y="0"/>
                    </a:cubicBezTo>
                    <a:cubicBezTo>
                      <a:pt x="48" y="0"/>
                      <a:pt x="44" y="6"/>
                      <a:pt x="44" y="14"/>
                    </a:cubicBezTo>
                    <a:cubicBezTo>
                      <a:pt x="44" y="6"/>
                      <a:pt x="40" y="0"/>
                      <a:pt x="32" y="0"/>
                    </a:cubicBezTo>
                    <a:cubicBezTo>
                      <a:pt x="30" y="0"/>
                      <a:pt x="0" y="0"/>
                      <a:pt x="0" y="0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4"/>
                      <a:pt x="26" y="64"/>
                      <a:pt x="32" y="64"/>
                    </a:cubicBezTo>
                    <a:cubicBezTo>
                      <a:pt x="40" y="64"/>
                      <a:pt x="44" y="68"/>
                      <a:pt x="44" y="76"/>
                    </a:cubicBezTo>
                    <a:cubicBezTo>
                      <a:pt x="44" y="68"/>
                      <a:pt x="48" y="64"/>
                      <a:pt x="56" y="64"/>
                    </a:cubicBezTo>
                    <a:cubicBezTo>
                      <a:pt x="62" y="64"/>
                      <a:pt x="88" y="64"/>
                      <a:pt x="88" y="64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80" y="0"/>
                      <a:pt x="80" y="0"/>
                      <a:pt x="80" y="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6" name="Line 229">
                <a:extLst>
                  <a:ext uri="{FF2B5EF4-FFF2-40B4-BE49-F238E27FC236}">
                    <a16:creationId xmlns="" xmlns:a16="http://schemas.microsoft.com/office/drawing/2014/main" id="{EE322222-BDB0-4DE5-AEF4-BB3037A1F1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06975" y="1533526"/>
                <a:ext cx="0" cy="225425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7" name="Freeform 230">
                <a:extLst>
                  <a:ext uri="{FF2B5EF4-FFF2-40B4-BE49-F238E27FC236}">
                    <a16:creationId xmlns="" xmlns:a16="http://schemas.microsoft.com/office/drawing/2014/main" id="{06C8376C-9F33-4294-8CA2-8F5C803E18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1588" y="1465263"/>
                <a:ext cx="60325" cy="128588"/>
              </a:xfrm>
              <a:custGeom>
                <a:avLst/>
                <a:gdLst>
                  <a:gd name="T0" fmla="*/ 38 w 38"/>
                  <a:gd name="T1" fmla="*/ 81 h 81"/>
                  <a:gd name="T2" fmla="*/ 19 w 38"/>
                  <a:gd name="T3" fmla="*/ 62 h 81"/>
                  <a:gd name="T4" fmla="*/ 0 w 38"/>
                  <a:gd name="T5" fmla="*/ 81 h 81"/>
                  <a:gd name="T6" fmla="*/ 0 w 38"/>
                  <a:gd name="T7" fmla="*/ 0 h 81"/>
                  <a:gd name="T8" fmla="*/ 38 w 38"/>
                  <a:gd name="T9" fmla="*/ 0 h 81"/>
                  <a:gd name="T10" fmla="*/ 38 w 38"/>
                  <a:gd name="T11" fmla="*/ 8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81">
                    <a:moveTo>
                      <a:pt x="38" y="81"/>
                    </a:moveTo>
                    <a:lnTo>
                      <a:pt x="19" y="62"/>
                    </a:lnTo>
                    <a:lnTo>
                      <a:pt x="0" y="8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81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68" name="Group 267">
              <a:extLst>
                <a:ext uri="{FF2B5EF4-FFF2-40B4-BE49-F238E27FC236}">
                  <a16:creationId xmlns="" xmlns:a16="http://schemas.microsoft.com/office/drawing/2014/main" id="{B64AD1AF-AF7B-4F22-8EF6-DA78641A9977}"/>
                </a:ext>
              </a:extLst>
            </p:cNvPr>
            <p:cNvGrpSpPr/>
            <p:nvPr/>
          </p:nvGrpSpPr>
          <p:grpSpPr>
            <a:xfrm>
              <a:off x="6396680" y="276935"/>
              <a:ext cx="532565" cy="484149"/>
              <a:chOff x="6283325" y="1465263"/>
              <a:chExt cx="331788" cy="301625"/>
            </a:xfrm>
          </p:grpSpPr>
          <p:sp>
            <p:nvSpPr>
              <p:cNvPr id="269" name="Freeform 231">
                <a:extLst>
                  <a:ext uri="{FF2B5EF4-FFF2-40B4-BE49-F238E27FC236}">
                    <a16:creationId xmlns="" xmlns:a16="http://schemas.microsoft.com/office/drawing/2014/main" id="{E0FD0B00-8963-4829-8462-7726F2A7EA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3325" y="1465263"/>
                <a:ext cx="331788" cy="301625"/>
              </a:xfrm>
              <a:custGeom>
                <a:avLst/>
                <a:gdLst>
                  <a:gd name="T0" fmla="*/ 44 w 88"/>
                  <a:gd name="T1" fmla="*/ 14 h 80"/>
                  <a:gd name="T2" fmla="*/ 88 w 88"/>
                  <a:gd name="T3" fmla="*/ 0 h 80"/>
                  <a:gd name="T4" fmla="*/ 88 w 88"/>
                  <a:gd name="T5" fmla="*/ 66 h 80"/>
                  <a:gd name="T6" fmla="*/ 44 w 88"/>
                  <a:gd name="T7" fmla="*/ 80 h 80"/>
                  <a:gd name="T8" fmla="*/ 0 w 88"/>
                  <a:gd name="T9" fmla="*/ 66 h 80"/>
                  <a:gd name="T10" fmla="*/ 0 w 88"/>
                  <a:gd name="T11" fmla="*/ 0 h 80"/>
                  <a:gd name="T12" fmla="*/ 44 w 88"/>
                  <a:gd name="T13" fmla="*/ 14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80">
                    <a:moveTo>
                      <a:pt x="44" y="14"/>
                    </a:moveTo>
                    <a:cubicBezTo>
                      <a:pt x="44" y="6"/>
                      <a:pt x="65" y="0"/>
                      <a:pt x="88" y="0"/>
                    </a:cubicBezTo>
                    <a:cubicBezTo>
                      <a:pt x="88" y="66"/>
                      <a:pt x="88" y="66"/>
                      <a:pt x="88" y="66"/>
                    </a:cubicBezTo>
                    <a:cubicBezTo>
                      <a:pt x="65" y="66"/>
                      <a:pt x="44" y="72"/>
                      <a:pt x="44" y="80"/>
                    </a:cubicBezTo>
                    <a:cubicBezTo>
                      <a:pt x="44" y="72"/>
                      <a:pt x="23" y="66"/>
                      <a:pt x="0" y="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3" y="0"/>
                      <a:pt x="44" y="6"/>
                      <a:pt x="44" y="14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0" name="Line 232">
                <a:extLst>
                  <a:ext uri="{FF2B5EF4-FFF2-40B4-BE49-F238E27FC236}">
                    <a16:creationId xmlns="" xmlns:a16="http://schemas.microsoft.com/office/drawing/2014/main" id="{24FAF34E-23C0-4A21-B081-8A4D1B1ED1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50013" y="1517651"/>
                <a:ext cx="0" cy="244475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71" name="Group 270">
              <a:extLst>
                <a:ext uri="{FF2B5EF4-FFF2-40B4-BE49-F238E27FC236}">
                  <a16:creationId xmlns="" xmlns:a16="http://schemas.microsoft.com/office/drawing/2014/main" id="{6CC29940-773F-4EDA-8049-9777CB2C2B5D}"/>
                </a:ext>
              </a:extLst>
            </p:cNvPr>
            <p:cNvGrpSpPr/>
            <p:nvPr/>
          </p:nvGrpSpPr>
          <p:grpSpPr>
            <a:xfrm>
              <a:off x="7556091" y="276935"/>
              <a:ext cx="552950" cy="484149"/>
              <a:chOff x="7005638" y="1465263"/>
              <a:chExt cx="344488" cy="301625"/>
            </a:xfrm>
          </p:grpSpPr>
          <p:sp>
            <p:nvSpPr>
              <p:cNvPr id="272" name="Freeform 233">
                <a:extLst>
                  <a:ext uri="{FF2B5EF4-FFF2-40B4-BE49-F238E27FC236}">
                    <a16:creationId xmlns="" xmlns:a16="http://schemas.microsoft.com/office/drawing/2014/main" id="{B1A1EC10-37F5-4C79-9028-CBF905B96C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638" y="1465263"/>
                <a:ext cx="344488" cy="301625"/>
              </a:xfrm>
              <a:custGeom>
                <a:avLst/>
                <a:gdLst>
                  <a:gd name="T0" fmla="*/ 46 w 92"/>
                  <a:gd name="T1" fmla="*/ 14 h 80"/>
                  <a:gd name="T2" fmla="*/ 92 w 92"/>
                  <a:gd name="T3" fmla="*/ 0 h 80"/>
                  <a:gd name="T4" fmla="*/ 92 w 92"/>
                  <a:gd name="T5" fmla="*/ 66 h 80"/>
                  <a:gd name="T6" fmla="*/ 46 w 92"/>
                  <a:gd name="T7" fmla="*/ 80 h 80"/>
                  <a:gd name="T8" fmla="*/ 0 w 92"/>
                  <a:gd name="T9" fmla="*/ 66 h 80"/>
                  <a:gd name="T10" fmla="*/ 0 w 92"/>
                  <a:gd name="T11" fmla="*/ 0 h 80"/>
                  <a:gd name="T12" fmla="*/ 46 w 92"/>
                  <a:gd name="T13" fmla="*/ 14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2" h="80">
                    <a:moveTo>
                      <a:pt x="46" y="14"/>
                    </a:moveTo>
                    <a:cubicBezTo>
                      <a:pt x="46" y="6"/>
                      <a:pt x="67" y="0"/>
                      <a:pt x="92" y="0"/>
                    </a:cubicBezTo>
                    <a:cubicBezTo>
                      <a:pt x="92" y="66"/>
                      <a:pt x="92" y="66"/>
                      <a:pt x="92" y="66"/>
                    </a:cubicBezTo>
                    <a:cubicBezTo>
                      <a:pt x="67" y="66"/>
                      <a:pt x="46" y="72"/>
                      <a:pt x="46" y="80"/>
                    </a:cubicBezTo>
                    <a:cubicBezTo>
                      <a:pt x="46" y="72"/>
                      <a:pt x="25" y="66"/>
                      <a:pt x="0" y="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5" y="0"/>
                      <a:pt x="46" y="6"/>
                      <a:pt x="46" y="14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3" name="Line 234">
                <a:extLst>
                  <a:ext uri="{FF2B5EF4-FFF2-40B4-BE49-F238E27FC236}">
                    <a16:creationId xmlns="" xmlns:a16="http://schemas.microsoft.com/office/drawing/2014/main" id="{C36BE9E1-C085-4F6E-B6E6-5CB1A52220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78675" y="1517651"/>
                <a:ext cx="0" cy="244475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4" name="Freeform 235">
                <a:extLst>
                  <a:ext uri="{FF2B5EF4-FFF2-40B4-BE49-F238E27FC236}">
                    <a16:creationId xmlns="" xmlns:a16="http://schemas.microsoft.com/office/drawing/2014/main" id="{C254AD32-BCE5-4A56-9482-3654E54D1E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2150" y="1533526"/>
                <a:ext cx="98425" cy="19050"/>
              </a:xfrm>
              <a:custGeom>
                <a:avLst/>
                <a:gdLst>
                  <a:gd name="T0" fmla="*/ 26 w 26"/>
                  <a:gd name="T1" fmla="*/ 5 h 5"/>
                  <a:gd name="T2" fmla="*/ 0 w 26"/>
                  <a:gd name="T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6" h="5">
                    <a:moveTo>
                      <a:pt x="26" y="5"/>
                    </a:moveTo>
                    <a:cubicBezTo>
                      <a:pt x="20" y="2"/>
                      <a:pt x="10" y="1"/>
                      <a:pt x="0" y="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5" name="Freeform 236">
                <a:extLst>
                  <a:ext uri="{FF2B5EF4-FFF2-40B4-BE49-F238E27FC236}">
                    <a16:creationId xmlns="" xmlns:a16="http://schemas.microsoft.com/office/drawing/2014/main" id="{028A8576-2D46-4BF6-8D6C-3D1C65C698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2150" y="1577976"/>
                <a:ext cx="98425" cy="19050"/>
              </a:xfrm>
              <a:custGeom>
                <a:avLst/>
                <a:gdLst>
                  <a:gd name="T0" fmla="*/ 26 w 26"/>
                  <a:gd name="T1" fmla="*/ 5 h 5"/>
                  <a:gd name="T2" fmla="*/ 0 w 26"/>
                  <a:gd name="T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6" h="5">
                    <a:moveTo>
                      <a:pt x="26" y="5"/>
                    </a:moveTo>
                    <a:cubicBezTo>
                      <a:pt x="20" y="2"/>
                      <a:pt x="10" y="1"/>
                      <a:pt x="0" y="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6" name="Freeform 237">
                <a:extLst>
                  <a:ext uri="{FF2B5EF4-FFF2-40B4-BE49-F238E27FC236}">
                    <a16:creationId xmlns="" xmlns:a16="http://schemas.microsoft.com/office/drawing/2014/main" id="{13C6DF26-1083-4693-A064-D1BD5FAB5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2150" y="1624013"/>
                <a:ext cx="98425" cy="19050"/>
              </a:xfrm>
              <a:custGeom>
                <a:avLst/>
                <a:gdLst>
                  <a:gd name="T0" fmla="*/ 26 w 26"/>
                  <a:gd name="T1" fmla="*/ 5 h 5"/>
                  <a:gd name="T2" fmla="*/ 0 w 26"/>
                  <a:gd name="T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6" h="5">
                    <a:moveTo>
                      <a:pt x="26" y="5"/>
                    </a:moveTo>
                    <a:cubicBezTo>
                      <a:pt x="20" y="2"/>
                      <a:pt x="10" y="1"/>
                      <a:pt x="0" y="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7" name="Freeform 238">
                <a:extLst>
                  <a:ext uri="{FF2B5EF4-FFF2-40B4-BE49-F238E27FC236}">
                    <a16:creationId xmlns="" xmlns:a16="http://schemas.microsoft.com/office/drawing/2014/main" id="{FB5080E8-2F40-4239-AD7F-C18359A1CB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2150" y="1668463"/>
                <a:ext cx="98425" cy="19050"/>
              </a:xfrm>
              <a:custGeom>
                <a:avLst/>
                <a:gdLst>
                  <a:gd name="T0" fmla="*/ 26 w 26"/>
                  <a:gd name="T1" fmla="*/ 5 h 5"/>
                  <a:gd name="T2" fmla="*/ 0 w 26"/>
                  <a:gd name="T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6" h="5">
                    <a:moveTo>
                      <a:pt x="26" y="5"/>
                    </a:moveTo>
                    <a:cubicBezTo>
                      <a:pt x="20" y="2"/>
                      <a:pt x="10" y="1"/>
                      <a:pt x="0" y="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8" name="Freeform 239">
                <a:extLst>
                  <a:ext uri="{FF2B5EF4-FFF2-40B4-BE49-F238E27FC236}">
                    <a16:creationId xmlns="" xmlns:a16="http://schemas.microsoft.com/office/drawing/2014/main" id="{2994FF5B-E9FB-48F4-9AFE-D896A921EA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5188" y="1533526"/>
                <a:ext cx="98425" cy="19050"/>
              </a:xfrm>
              <a:custGeom>
                <a:avLst/>
                <a:gdLst>
                  <a:gd name="T0" fmla="*/ 0 w 26"/>
                  <a:gd name="T1" fmla="*/ 5 h 5"/>
                  <a:gd name="T2" fmla="*/ 26 w 26"/>
                  <a:gd name="T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6" h="5">
                    <a:moveTo>
                      <a:pt x="0" y="5"/>
                    </a:moveTo>
                    <a:cubicBezTo>
                      <a:pt x="6" y="2"/>
                      <a:pt x="16" y="1"/>
                      <a:pt x="26" y="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9" name="Freeform 240">
                <a:extLst>
                  <a:ext uri="{FF2B5EF4-FFF2-40B4-BE49-F238E27FC236}">
                    <a16:creationId xmlns="" xmlns:a16="http://schemas.microsoft.com/office/drawing/2014/main" id="{F94899B9-4580-42B3-9528-431CC59B96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5188" y="1577976"/>
                <a:ext cx="98425" cy="19050"/>
              </a:xfrm>
              <a:custGeom>
                <a:avLst/>
                <a:gdLst>
                  <a:gd name="T0" fmla="*/ 0 w 26"/>
                  <a:gd name="T1" fmla="*/ 5 h 5"/>
                  <a:gd name="T2" fmla="*/ 26 w 26"/>
                  <a:gd name="T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6" h="5">
                    <a:moveTo>
                      <a:pt x="0" y="5"/>
                    </a:moveTo>
                    <a:cubicBezTo>
                      <a:pt x="6" y="2"/>
                      <a:pt x="16" y="1"/>
                      <a:pt x="26" y="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0" name="Freeform 241">
                <a:extLst>
                  <a:ext uri="{FF2B5EF4-FFF2-40B4-BE49-F238E27FC236}">
                    <a16:creationId xmlns="" xmlns:a16="http://schemas.microsoft.com/office/drawing/2014/main" id="{9483026F-8518-4929-891C-8ADD1578BA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5188" y="1624013"/>
                <a:ext cx="98425" cy="19050"/>
              </a:xfrm>
              <a:custGeom>
                <a:avLst/>
                <a:gdLst>
                  <a:gd name="T0" fmla="*/ 0 w 26"/>
                  <a:gd name="T1" fmla="*/ 5 h 5"/>
                  <a:gd name="T2" fmla="*/ 26 w 26"/>
                  <a:gd name="T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6" h="5">
                    <a:moveTo>
                      <a:pt x="0" y="5"/>
                    </a:moveTo>
                    <a:cubicBezTo>
                      <a:pt x="6" y="2"/>
                      <a:pt x="16" y="1"/>
                      <a:pt x="26" y="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1" name="Freeform 242">
                <a:extLst>
                  <a:ext uri="{FF2B5EF4-FFF2-40B4-BE49-F238E27FC236}">
                    <a16:creationId xmlns="" xmlns:a16="http://schemas.microsoft.com/office/drawing/2014/main" id="{C2E0A130-94CE-494E-A75D-F4C0516F6E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5188" y="1668463"/>
                <a:ext cx="98425" cy="19050"/>
              </a:xfrm>
              <a:custGeom>
                <a:avLst/>
                <a:gdLst>
                  <a:gd name="T0" fmla="*/ 0 w 26"/>
                  <a:gd name="T1" fmla="*/ 5 h 5"/>
                  <a:gd name="T2" fmla="*/ 26 w 26"/>
                  <a:gd name="T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6" h="5">
                    <a:moveTo>
                      <a:pt x="0" y="5"/>
                    </a:moveTo>
                    <a:cubicBezTo>
                      <a:pt x="6" y="2"/>
                      <a:pt x="16" y="1"/>
                      <a:pt x="26" y="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82" name="Group 281">
              <a:extLst>
                <a:ext uri="{FF2B5EF4-FFF2-40B4-BE49-F238E27FC236}">
                  <a16:creationId xmlns="" xmlns:a16="http://schemas.microsoft.com/office/drawing/2014/main" id="{B74AC154-A1A0-40FE-9940-AB099D6CD170}"/>
                </a:ext>
              </a:extLst>
            </p:cNvPr>
            <p:cNvGrpSpPr/>
            <p:nvPr/>
          </p:nvGrpSpPr>
          <p:grpSpPr>
            <a:xfrm>
              <a:off x="5239819" y="276935"/>
              <a:ext cx="530016" cy="484149"/>
              <a:chOff x="5562600" y="1465263"/>
              <a:chExt cx="330200" cy="301625"/>
            </a:xfrm>
          </p:grpSpPr>
          <p:sp>
            <p:nvSpPr>
              <p:cNvPr id="283" name="Freeform 243">
                <a:extLst>
                  <a:ext uri="{FF2B5EF4-FFF2-40B4-BE49-F238E27FC236}">
                    <a16:creationId xmlns="" xmlns:a16="http://schemas.microsoft.com/office/drawing/2014/main" id="{8802476C-BF00-49B6-8268-7CDF2B3CF7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2600" y="1465263"/>
                <a:ext cx="330200" cy="301625"/>
              </a:xfrm>
              <a:custGeom>
                <a:avLst/>
                <a:gdLst>
                  <a:gd name="T0" fmla="*/ 44 w 88"/>
                  <a:gd name="T1" fmla="*/ 14 h 80"/>
                  <a:gd name="T2" fmla="*/ 88 w 88"/>
                  <a:gd name="T3" fmla="*/ 0 h 80"/>
                  <a:gd name="T4" fmla="*/ 88 w 88"/>
                  <a:gd name="T5" fmla="*/ 66 h 80"/>
                  <a:gd name="T6" fmla="*/ 44 w 88"/>
                  <a:gd name="T7" fmla="*/ 80 h 80"/>
                  <a:gd name="T8" fmla="*/ 0 w 88"/>
                  <a:gd name="T9" fmla="*/ 66 h 80"/>
                  <a:gd name="T10" fmla="*/ 0 w 88"/>
                  <a:gd name="T11" fmla="*/ 0 h 80"/>
                  <a:gd name="T12" fmla="*/ 44 w 88"/>
                  <a:gd name="T13" fmla="*/ 14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80">
                    <a:moveTo>
                      <a:pt x="44" y="14"/>
                    </a:moveTo>
                    <a:cubicBezTo>
                      <a:pt x="44" y="6"/>
                      <a:pt x="65" y="0"/>
                      <a:pt x="88" y="0"/>
                    </a:cubicBezTo>
                    <a:cubicBezTo>
                      <a:pt x="88" y="66"/>
                      <a:pt x="88" y="66"/>
                      <a:pt x="88" y="66"/>
                    </a:cubicBezTo>
                    <a:cubicBezTo>
                      <a:pt x="65" y="66"/>
                      <a:pt x="44" y="72"/>
                      <a:pt x="44" y="80"/>
                    </a:cubicBezTo>
                    <a:cubicBezTo>
                      <a:pt x="44" y="72"/>
                      <a:pt x="23" y="66"/>
                      <a:pt x="0" y="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3" y="0"/>
                      <a:pt x="44" y="6"/>
                      <a:pt x="44" y="14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4" name="Line 244">
                <a:extLst>
                  <a:ext uri="{FF2B5EF4-FFF2-40B4-BE49-F238E27FC236}">
                    <a16:creationId xmlns="" xmlns:a16="http://schemas.microsoft.com/office/drawing/2014/main" id="{9FE84322-0BB5-427E-ACA4-5A104AFF0B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27700" y="1517651"/>
                <a:ext cx="0" cy="244475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5" name="Freeform 245">
                <a:extLst>
                  <a:ext uri="{FF2B5EF4-FFF2-40B4-BE49-F238E27FC236}">
                    <a16:creationId xmlns="" xmlns:a16="http://schemas.microsoft.com/office/drawing/2014/main" id="{AA71C823-2C17-4CFC-9F9A-93D1F2FF24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2763" y="1533526"/>
                <a:ext cx="98425" cy="19050"/>
              </a:xfrm>
              <a:custGeom>
                <a:avLst/>
                <a:gdLst>
                  <a:gd name="T0" fmla="*/ 26 w 26"/>
                  <a:gd name="T1" fmla="*/ 5 h 5"/>
                  <a:gd name="T2" fmla="*/ 0 w 26"/>
                  <a:gd name="T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6" h="5">
                    <a:moveTo>
                      <a:pt x="26" y="5"/>
                    </a:moveTo>
                    <a:cubicBezTo>
                      <a:pt x="20" y="2"/>
                      <a:pt x="10" y="1"/>
                      <a:pt x="0" y="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6" name="Freeform 246">
                <a:extLst>
                  <a:ext uri="{FF2B5EF4-FFF2-40B4-BE49-F238E27FC236}">
                    <a16:creationId xmlns="" xmlns:a16="http://schemas.microsoft.com/office/drawing/2014/main" id="{771DD778-05A4-4B66-8FD5-7E8EC71173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2763" y="1577976"/>
                <a:ext cx="98425" cy="19050"/>
              </a:xfrm>
              <a:custGeom>
                <a:avLst/>
                <a:gdLst>
                  <a:gd name="T0" fmla="*/ 26 w 26"/>
                  <a:gd name="T1" fmla="*/ 5 h 5"/>
                  <a:gd name="T2" fmla="*/ 0 w 26"/>
                  <a:gd name="T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6" h="5">
                    <a:moveTo>
                      <a:pt x="26" y="5"/>
                    </a:moveTo>
                    <a:cubicBezTo>
                      <a:pt x="20" y="2"/>
                      <a:pt x="10" y="1"/>
                      <a:pt x="0" y="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7" name="Freeform 247">
                <a:extLst>
                  <a:ext uri="{FF2B5EF4-FFF2-40B4-BE49-F238E27FC236}">
                    <a16:creationId xmlns="" xmlns:a16="http://schemas.microsoft.com/office/drawing/2014/main" id="{326E9A2E-C592-46F8-A29C-D4545304D7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2763" y="1624013"/>
                <a:ext cx="98425" cy="19050"/>
              </a:xfrm>
              <a:custGeom>
                <a:avLst/>
                <a:gdLst>
                  <a:gd name="T0" fmla="*/ 26 w 26"/>
                  <a:gd name="T1" fmla="*/ 5 h 5"/>
                  <a:gd name="T2" fmla="*/ 0 w 26"/>
                  <a:gd name="T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6" h="5">
                    <a:moveTo>
                      <a:pt x="26" y="5"/>
                    </a:moveTo>
                    <a:cubicBezTo>
                      <a:pt x="20" y="2"/>
                      <a:pt x="10" y="1"/>
                      <a:pt x="0" y="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8" name="Freeform 248">
                <a:extLst>
                  <a:ext uri="{FF2B5EF4-FFF2-40B4-BE49-F238E27FC236}">
                    <a16:creationId xmlns="" xmlns:a16="http://schemas.microsoft.com/office/drawing/2014/main" id="{AC7B1115-B449-47C4-9F23-D1E429ECEE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2763" y="1668463"/>
                <a:ext cx="98425" cy="19050"/>
              </a:xfrm>
              <a:custGeom>
                <a:avLst/>
                <a:gdLst>
                  <a:gd name="T0" fmla="*/ 26 w 26"/>
                  <a:gd name="T1" fmla="*/ 5 h 5"/>
                  <a:gd name="T2" fmla="*/ 0 w 26"/>
                  <a:gd name="T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6" h="5">
                    <a:moveTo>
                      <a:pt x="26" y="5"/>
                    </a:moveTo>
                    <a:cubicBezTo>
                      <a:pt x="20" y="2"/>
                      <a:pt x="10" y="1"/>
                      <a:pt x="0" y="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9" name="Freeform 249">
                <a:extLst>
                  <a:ext uri="{FF2B5EF4-FFF2-40B4-BE49-F238E27FC236}">
                    <a16:creationId xmlns="" xmlns:a16="http://schemas.microsoft.com/office/drawing/2014/main" id="{F465FBB2-0C15-4794-97E7-AA4C088F01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5800" y="1624013"/>
                <a:ext cx="96838" cy="19050"/>
              </a:xfrm>
              <a:custGeom>
                <a:avLst/>
                <a:gdLst>
                  <a:gd name="T0" fmla="*/ 0 w 26"/>
                  <a:gd name="T1" fmla="*/ 5 h 5"/>
                  <a:gd name="T2" fmla="*/ 26 w 26"/>
                  <a:gd name="T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6" h="5">
                    <a:moveTo>
                      <a:pt x="0" y="5"/>
                    </a:moveTo>
                    <a:cubicBezTo>
                      <a:pt x="6" y="2"/>
                      <a:pt x="16" y="1"/>
                      <a:pt x="26" y="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0" name="Freeform 250">
                <a:extLst>
                  <a:ext uri="{FF2B5EF4-FFF2-40B4-BE49-F238E27FC236}">
                    <a16:creationId xmlns="" xmlns:a16="http://schemas.microsoft.com/office/drawing/2014/main" id="{FE99C181-B45E-420A-8329-FBE92F9B66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5800" y="1668463"/>
                <a:ext cx="96838" cy="19050"/>
              </a:xfrm>
              <a:custGeom>
                <a:avLst/>
                <a:gdLst>
                  <a:gd name="T0" fmla="*/ 0 w 26"/>
                  <a:gd name="T1" fmla="*/ 5 h 5"/>
                  <a:gd name="T2" fmla="*/ 26 w 26"/>
                  <a:gd name="T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6" h="5">
                    <a:moveTo>
                      <a:pt x="0" y="5"/>
                    </a:moveTo>
                    <a:cubicBezTo>
                      <a:pt x="6" y="2"/>
                      <a:pt x="16" y="1"/>
                      <a:pt x="26" y="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1" name="Freeform 251">
                <a:extLst>
                  <a:ext uri="{FF2B5EF4-FFF2-40B4-BE49-F238E27FC236}">
                    <a16:creationId xmlns="" xmlns:a16="http://schemas.microsoft.com/office/drawing/2014/main" id="{C5DC64AD-44DC-4F40-BE73-B26893B5FF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3900" y="1465263"/>
                <a:ext cx="58738" cy="128588"/>
              </a:xfrm>
              <a:custGeom>
                <a:avLst/>
                <a:gdLst>
                  <a:gd name="T0" fmla="*/ 37 w 37"/>
                  <a:gd name="T1" fmla="*/ 0 h 81"/>
                  <a:gd name="T2" fmla="*/ 37 w 37"/>
                  <a:gd name="T3" fmla="*/ 81 h 81"/>
                  <a:gd name="T4" fmla="*/ 18 w 37"/>
                  <a:gd name="T5" fmla="*/ 62 h 81"/>
                  <a:gd name="T6" fmla="*/ 0 w 37"/>
                  <a:gd name="T7" fmla="*/ 81 h 81"/>
                  <a:gd name="T8" fmla="*/ 0 w 37"/>
                  <a:gd name="T9" fmla="*/ 5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81">
                    <a:moveTo>
                      <a:pt x="37" y="0"/>
                    </a:moveTo>
                    <a:lnTo>
                      <a:pt x="37" y="81"/>
                    </a:lnTo>
                    <a:lnTo>
                      <a:pt x="18" y="62"/>
                    </a:lnTo>
                    <a:lnTo>
                      <a:pt x="0" y="81"/>
                    </a:lnTo>
                    <a:lnTo>
                      <a:pt x="0" y="5"/>
                    </a:lnTo>
                  </a:path>
                </a:pathLst>
              </a:custGeom>
              <a:noFill/>
              <a:ln w="14288" cap="flat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92" name="Group 291">
              <a:extLst>
                <a:ext uri="{FF2B5EF4-FFF2-40B4-BE49-F238E27FC236}">
                  <a16:creationId xmlns="" xmlns:a16="http://schemas.microsoft.com/office/drawing/2014/main" id="{57864908-3761-4C23-898D-0B57B33341B8}"/>
                </a:ext>
              </a:extLst>
            </p:cNvPr>
            <p:cNvGrpSpPr/>
            <p:nvPr/>
          </p:nvGrpSpPr>
          <p:grpSpPr>
            <a:xfrm>
              <a:off x="8761367" y="276935"/>
              <a:ext cx="458669" cy="507083"/>
              <a:chOff x="7756525" y="1465263"/>
              <a:chExt cx="285751" cy="315913"/>
            </a:xfrm>
          </p:grpSpPr>
          <p:sp>
            <p:nvSpPr>
              <p:cNvPr id="293" name="Rectangle 252">
                <a:extLst>
                  <a:ext uri="{FF2B5EF4-FFF2-40B4-BE49-F238E27FC236}">
                    <a16:creationId xmlns="" xmlns:a16="http://schemas.microsoft.com/office/drawing/2014/main" id="{00730ADA-976E-4805-9780-86A1FB2FFA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70813" y="1465263"/>
                <a:ext cx="225425" cy="315913"/>
              </a:xfrm>
              <a:prstGeom prst="rect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4" name="Rectangle 253">
                <a:extLst>
                  <a:ext uri="{FF2B5EF4-FFF2-40B4-BE49-F238E27FC236}">
                    <a16:creationId xmlns="" xmlns:a16="http://schemas.microsoft.com/office/drawing/2014/main" id="{19B9F0E1-B56B-49DA-9EB6-23F4A275A1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47013" y="1525588"/>
                <a:ext cx="90488" cy="60325"/>
              </a:xfrm>
              <a:prstGeom prst="rect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5" name="Line 254">
                <a:extLst>
                  <a:ext uri="{FF2B5EF4-FFF2-40B4-BE49-F238E27FC236}">
                    <a16:creationId xmlns="" xmlns:a16="http://schemas.microsoft.com/office/drawing/2014/main" id="{7A19ED51-A61A-4AFB-BFAB-5CC92537A8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56525" y="1511301"/>
                <a:ext cx="30163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6" name="Line 255">
                <a:extLst>
                  <a:ext uri="{FF2B5EF4-FFF2-40B4-BE49-F238E27FC236}">
                    <a16:creationId xmlns="" xmlns:a16="http://schemas.microsoft.com/office/drawing/2014/main" id="{577C2161-28D3-46E6-A462-13C23A2659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56525" y="1555751"/>
                <a:ext cx="30163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7" name="Line 256">
                <a:extLst>
                  <a:ext uri="{FF2B5EF4-FFF2-40B4-BE49-F238E27FC236}">
                    <a16:creationId xmlns="" xmlns:a16="http://schemas.microsoft.com/office/drawing/2014/main" id="{815A0F1F-FC1C-4E19-BEA3-1968643D58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56525" y="1601788"/>
                <a:ext cx="30163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8" name="Line 257">
                <a:extLst>
                  <a:ext uri="{FF2B5EF4-FFF2-40B4-BE49-F238E27FC236}">
                    <a16:creationId xmlns="" xmlns:a16="http://schemas.microsoft.com/office/drawing/2014/main" id="{45B2BAC9-517C-498D-91B0-334D284EA5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56525" y="1646238"/>
                <a:ext cx="30163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9" name="Line 258">
                <a:extLst>
                  <a:ext uri="{FF2B5EF4-FFF2-40B4-BE49-F238E27FC236}">
                    <a16:creationId xmlns="" xmlns:a16="http://schemas.microsoft.com/office/drawing/2014/main" id="{10D869CD-759F-47E9-930B-A6156C0C7F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56525" y="1690688"/>
                <a:ext cx="30163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0" name="Line 259">
                <a:extLst>
                  <a:ext uri="{FF2B5EF4-FFF2-40B4-BE49-F238E27FC236}">
                    <a16:creationId xmlns="" xmlns:a16="http://schemas.microsoft.com/office/drawing/2014/main" id="{5C1E7609-EDF9-4F3C-B87D-68E0732876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756525" y="1736726"/>
                <a:ext cx="30163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1" name="Rectangle 260">
                <a:extLst>
                  <a:ext uri="{FF2B5EF4-FFF2-40B4-BE49-F238E27FC236}">
                    <a16:creationId xmlns="" xmlns:a16="http://schemas.microsoft.com/office/drawing/2014/main" id="{0B95A040-1094-4ACE-910D-1D4ED2A242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96238" y="1495426"/>
                <a:ext cx="46038" cy="60325"/>
              </a:xfrm>
              <a:prstGeom prst="rect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2" name="Rectangle 261">
                <a:extLst>
                  <a:ext uri="{FF2B5EF4-FFF2-40B4-BE49-F238E27FC236}">
                    <a16:creationId xmlns="" xmlns:a16="http://schemas.microsoft.com/office/drawing/2014/main" id="{05745C71-DF0D-4108-A51B-45755D5422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96238" y="1555751"/>
                <a:ext cx="46038" cy="60325"/>
              </a:xfrm>
              <a:prstGeom prst="rect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3" name="Rectangle 262">
                <a:extLst>
                  <a:ext uri="{FF2B5EF4-FFF2-40B4-BE49-F238E27FC236}">
                    <a16:creationId xmlns="" xmlns:a16="http://schemas.microsoft.com/office/drawing/2014/main" id="{23D14D0A-9654-4EF7-90C6-DB9C5834DB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96238" y="1616076"/>
                <a:ext cx="46038" cy="60325"/>
              </a:xfrm>
              <a:prstGeom prst="rect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4" name="Rectangle 263">
                <a:extLst>
                  <a:ext uri="{FF2B5EF4-FFF2-40B4-BE49-F238E27FC236}">
                    <a16:creationId xmlns="" xmlns:a16="http://schemas.microsoft.com/office/drawing/2014/main" id="{D9F29C31-86F3-4453-81CA-405EC5A319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96238" y="1676401"/>
                <a:ext cx="46038" cy="60325"/>
              </a:xfrm>
              <a:prstGeom prst="rect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05" name="Group 304">
              <a:extLst>
                <a:ext uri="{FF2B5EF4-FFF2-40B4-BE49-F238E27FC236}">
                  <a16:creationId xmlns="" xmlns:a16="http://schemas.microsoft.com/office/drawing/2014/main" id="{26E5CD13-0C76-4C13-9F50-DEEE1030D34B}"/>
                </a:ext>
              </a:extLst>
            </p:cNvPr>
            <p:cNvGrpSpPr/>
            <p:nvPr/>
          </p:nvGrpSpPr>
          <p:grpSpPr>
            <a:xfrm>
              <a:off x="9869814" y="2595754"/>
              <a:ext cx="555497" cy="484149"/>
              <a:chOff x="8447088" y="2909888"/>
              <a:chExt cx="346075" cy="301625"/>
            </a:xfrm>
          </p:grpSpPr>
          <p:sp>
            <p:nvSpPr>
              <p:cNvPr id="306" name="Freeform 264">
                <a:extLst>
                  <a:ext uri="{FF2B5EF4-FFF2-40B4-BE49-F238E27FC236}">
                    <a16:creationId xmlns="" xmlns:a16="http://schemas.microsoft.com/office/drawing/2014/main" id="{42DA7918-74E4-49DE-BB34-37AE53D93B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47088" y="2970213"/>
                <a:ext cx="346075" cy="241300"/>
              </a:xfrm>
              <a:custGeom>
                <a:avLst/>
                <a:gdLst>
                  <a:gd name="T0" fmla="*/ 92 w 92"/>
                  <a:gd name="T1" fmla="*/ 60 h 64"/>
                  <a:gd name="T2" fmla="*/ 88 w 92"/>
                  <a:gd name="T3" fmla="*/ 64 h 64"/>
                  <a:gd name="T4" fmla="*/ 4 w 92"/>
                  <a:gd name="T5" fmla="*/ 64 h 64"/>
                  <a:gd name="T6" fmla="*/ 0 w 92"/>
                  <a:gd name="T7" fmla="*/ 60 h 64"/>
                  <a:gd name="T8" fmla="*/ 0 w 92"/>
                  <a:gd name="T9" fmla="*/ 4 h 64"/>
                  <a:gd name="T10" fmla="*/ 4 w 92"/>
                  <a:gd name="T11" fmla="*/ 0 h 64"/>
                  <a:gd name="T12" fmla="*/ 88 w 92"/>
                  <a:gd name="T13" fmla="*/ 0 h 64"/>
                  <a:gd name="T14" fmla="*/ 92 w 92"/>
                  <a:gd name="T15" fmla="*/ 4 h 64"/>
                  <a:gd name="T16" fmla="*/ 92 w 92"/>
                  <a:gd name="T17" fmla="*/ 6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2" h="64">
                    <a:moveTo>
                      <a:pt x="92" y="60"/>
                    </a:moveTo>
                    <a:cubicBezTo>
                      <a:pt x="92" y="62"/>
                      <a:pt x="90" y="64"/>
                      <a:pt x="88" y="64"/>
                    </a:cubicBezTo>
                    <a:cubicBezTo>
                      <a:pt x="4" y="64"/>
                      <a:pt x="4" y="64"/>
                      <a:pt x="4" y="64"/>
                    </a:cubicBezTo>
                    <a:cubicBezTo>
                      <a:pt x="2" y="64"/>
                      <a:pt x="0" y="62"/>
                      <a:pt x="0" y="6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0" y="0"/>
                      <a:pt x="92" y="2"/>
                      <a:pt x="92" y="4"/>
                    </a:cubicBezTo>
                    <a:lnTo>
                      <a:pt x="92" y="60"/>
                    </a:lnTo>
                    <a:close/>
                  </a:path>
                </a:pathLst>
              </a:custGeom>
              <a:noFill/>
              <a:ln w="14288" cap="flat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7" name="Freeform 265">
                <a:extLst>
                  <a:ext uri="{FF2B5EF4-FFF2-40B4-BE49-F238E27FC236}">
                    <a16:creationId xmlns="" xmlns:a16="http://schemas.microsoft.com/office/drawing/2014/main" id="{EA8EEA5A-A550-4978-9C9C-7736C9144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67738" y="2909888"/>
                <a:ext cx="104775" cy="60325"/>
              </a:xfrm>
              <a:custGeom>
                <a:avLst/>
                <a:gdLst>
                  <a:gd name="T0" fmla="*/ 0 w 28"/>
                  <a:gd name="T1" fmla="*/ 16 h 16"/>
                  <a:gd name="T2" fmla="*/ 0 w 28"/>
                  <a:gd name="T3" fmla="*/ 2 h 16"/>
                  <a:gd name="T4" fmla="*/ 2 w 28"/>
                  <a:gd name="T5" fmla="*/ 0 h 16"/>
                  <a:gd name="T6" fmla="*/ 26 w 28"/>
                  <a:gd name="T7" fmla="*/ 0 h 16"/>
                  <a:gd name="T8" fmla="*/ 28 w 28"/>
                  <a:gd name="T9" fmla="*/ 2 h 16"/>
                  <a:gd name="T10" fmla="*/ 28 w 28"/>
                  <a:gd name="T1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16">
                    <a:moveTo>
                      <a:pt x="0" y="16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7" y="0"/>
                      <a:pt x="28" y="1"/>
                      <a:pt x="28" y="2"/>
                    </a:cubicBezTo>
                    <a:cubicBezTo>
                      <a:pt x="28" y="16"/>
                      <a:pt x="28" y="16"/>
                      <a:pt x="28" y="16"/>
                    </a:cubicBezTo>
                  </a:path>
                </a:pathLst>
              </a:custGeom>
              <a:noFill/>
              <a:ln w="14288" cap="flat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8" name="Line 266">
                <a:extLst>
                  <a:ext uri="{FF2B5EF4-FFF2-40B4-BE49-F238E27FC236}">
                    <a16:creationId xmlns="" xmlns:a16="http://schemas.microsoft.com/office/drawing/2014/main" id="{B70EA184-ADE6-4B8C-A034-BBFB3FF1FA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67738" y="2940051"/>
                <a:ext cx="104775" cy="0"/>
              </a:xfrm>
              <a:prstGeom prst="line">
                <a:avLst/>
              </a:prstGeom>
              <a:noFill/>
              <a:ln w="14288" cap="flat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9" name="Line 267">
                <a:extLst>
                  <a:ext uri="{FF2B5EF4-FFF2-40B4-BE49-F238E27FC236}">
                    <a16:creationId xmlns="" xmlns:a16="http://schemas.microsoft.com/office/drawing/2014/main" id="{23C70003-2ADA-418C-AE8D-44E8886E73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93125" y="3030538"/>
                <a:ext cx="255588" cy="0"/>
              </a:xfrm>
              <a:prstGeom prst="line">
                <a:avLst/>
              </a:prstGeom>
              <a:noFill/>
              <a:ln w="14288" cap="sq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0" name="Line 268">
                <a:extLst>
                  <a:ext uri="{FF2B5EF4-FFF2-40B4-BE49-F238E27FC236}">
                    <a16:creationId xmlns="" xmlns:a16="http://schemas.microsoft.com/office/drawing/2014/main" id="{4718EF7C-E101-4E83-A1DF-540FB0A93A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93125" y="3090863"/>
                <a:ext cx="255588" cy="0"/>
              </a:xfrm>
              <a:prstGeom prst="line">
                <a:avLst/>
              </a:prstGeom>
              <a:noFill/>
              <a:ln w="14288" cap="sq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1" name="Line 269">
                <a:extLst>
                  <a:ext uri="{FF2B5EF4-FFF2-40B4-BE49-F238E27FC236}">
                    <a16:creationId xmlns="" xmlns:a16="http://schemas.microsoft.com/office/drawing/2014/main" id="{50A2844B-012F-4F57-92B8-0FEF13A68C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93125" y="3151188"/>
                <a:ext cx="255588" cy="0"/>
              </a:xfrm>
              <a:prstGeom prst="line">
                <a:avLst/>
              </a:prstGeom>
              <a:noFill/>
              <a:ln w="14288" cap="sq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40" name="Group 339">
              <a:extLst>
                <a:ext uri="{FF2B5EF4-FFF2-40B4-BE49-F238E27FC236}">
                  <a16:creationId xmlns="" xmlns:a16="http://schemas.microsoft.com/office/drawing/2014/main" id="{52538B12-CD49-4343-91BD-D49F42B8A81E}"/>
                </a:ext>
              </a:extLst>
            </p:cNvPr>
            <p:cNvGrpSpPr/>
            <p:nvPr/>
          </p:nvGrpSpPr>
          <p:grpSpPr>
            <a:xfrm>
              <a:off x="4131373" y="2572821"/>
              <a:ext cx="458668" cy="555497"/>
              <a:chOff x="4872038" y="2895601"/>
              <a:chExt cx="285750" cy="346075"/>
            </a:xfrm>
          </p:grpSpPr>
          <p:sp>
            <p:nvSpPr>
              <p:cNvPr id="341" name="Freeform 295">
                <a:extLst>
                  <a:ext uri="{FF2B5EF4-FFF2-40B4-BE49-F238E27FC236}">
                    <a16:creationId xmlns="" xmlns:a16="http://schemas.microsoft.com/office/drawing/2014/main" id="{CE8F3947-9BEE-4CCB-8100-02C087BA45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2363" y="3135313"/>
                <a:ext cx="44450" cy="46038"/>
              </a:xfrm>
              <a:custGeom>
                <a:avLst/>
                <a:gdLst>
                  <a:gd name="T0" fmla="*/ 12 w 12"/>
                  <a:gd name="T1" fmla="*/ 6 h 12"/>
                  <a:gd name="T2" fmla="*/ 6 w 12"/>
                  <a:gd name="T3" fmla="*/ 12 h 12"/>
                  <a:gd name="T4" fmla="*/ 0 w 12"/>
                  <a:gd name="T5" fmla="*/ 6 h 12"/>
                  <a:gd name="T6" fmla="*/ 6 w 12"/>
                  <a:gd name="T7" fmla="*/ 0 h 12"/>
                  <a:gd name="T8" fmla="*/ 12 w 12"/>
                  <a:gd name="T9" fmla="*/ 0 h 12"/>
                  <a:gd name="T10" fmla="*/ 12 w 12"/>
                  <a:gd name="T11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12">
                    <a:moveTo>
                      <a:pt x="12" y="6"/>
                    </a:moveTo>
                    <a:cubicBezTo>
                      <a:pt x="12" y="9"/>
                      <a:pt x="9" y="12"/>
                      <a:pt x="6" y="12"/>
                    </a:cubicBezTo>
                    <a:cubicBezTo>
                      <a:pt x="2" y="12"/>
                      <a:pt x="0" y="9"/>
                      <a:pt x="0" y="6"/>
                    </a:cubicBezTo>
                    <a:cubicBezTo>
                      <a:pt x="0" y="3"/>
                      <a:pt x="2" y="0"/>
                      <a:pt x="6" y="0"/>
                    </a:cubicBezTo>
                    <a:cubicBezTo>
                      <a:pt x="7" y="0"/>
                      <a:pt x="11" y="0"/>
                      <a:pt x="12" y="0"/>
                    </a:cubicBezTo>
                    <a:cubicBezTo>
                      <a:pt x="12" y="2"/>
                      <a:pt x="12" y="4"/>
                      <a:pt x="12" y="6"/>
                    </a:cubicBezTo>
                    <a:close/>
                  </a:path>
                </a:pathLst>
              </a:custGeom>
              <a:noFill/>
              <a:ln w="14288" cap="flat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42" name="Freeform 296">
                <a:extLst>
                  <a:ext uri="{FF2B5EF4-FFF2-40B4-BE49-F238E27FC236}">
                    <a16:creationId xmlns="" xmlns:a16="http://schemas.microsoft.com/office/drawing/2014/main" id="{44EF8F5C-3A67-43ED-A4C9-D9B0B6DED0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1263" y="3090863"/>
                <a:ext cx="46038" cy="44450"/>
              </a:xfrm>
              <a:custGeom>
                <a:avLst/>
                <a:gdLst>
                  <a:gd name="T0" fmla="*/ 12 w 12"/>
                  <a:gd name="T1" fmla="*/ 6 h 12"/>
                  <a:gd name="T2" fmla="*/ 6 w 12"/>
                  <a:gd name="T3" fmla="*/ 12 h 12"/>
                  <a:gd name="T4" fmla="*/ 0 w 12"/>
                  <a:gd name="T5" fmla="*/ 6 h 12"/>
                  <a:gd name="T6" fmla="*/ 6 w 12"/>
                  <a:gd name="T7" fmla="*/ 0 h 12"/>
                  <a:gd name="T8" fmla="*/ 12 w 12"/>
                  <a:gd name="T9" fmla="*/ 0 h 12"/>
                  <a:gd name="T10" fmla="*/ 12 w 12"/>
                  <a:gd name="T11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12">
                    <a:moveTo>
                      <a:pt x="12" y="6"/>
                    </a:moveTo>
                    <a:cubicBezTo>
                      <a:pt x="12" y="9"/>
                      <a:pt x="9" y="12"/>
                      <a:pt x="6" y="12"/>
                    </a:cubicBezTo>
                    <a:cubicBezTo>
                      <a:pt x="2" y="12"/>
                      <a:pt x="0" y="9"/>
                      <a:pt x="0" y="6"/>
                    </a:cubicBezTo>
                    <a:cubicBezTo>
                      <a:pt x="0" y="3"/>
                      <a:pt x="2" y="0"/>
                      <a:pt x="6" y="0"/>
                    </a:cubicBezTo>
                    <a:cubicBezTo>
                      <a:pt x="7" y="0"/>
                      <a:pt x="11" y="0"/>
                      <a:pt x="12" y="0"/>
                    </a:cubicBezTo>
                    <a:cubicBezTo>
                      <a:pt x="12" y="2"/>
                      <a:pt x="12" y="4"/>
                      <a:pt x="12" y="6"/>
                    </a:cubicBezTo>
                    <a:close/>
                  </a:path>
                </a:pathLst>
              </a:custGeom>
              <a:noFill/>
              <a:ln w="14288" cap="flat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43" name="Freeform 297">
                <a:extLst>
                  <a:ext uri="{FF2B5EF4-FFF2-40B4-BE49-F238E27FC236}">
                    <a16:creationId xmlns="" xmlns:a16="http://schemas.microsoft.com/office/drawing/2014/main" id="{B3D995EB-FB13-4AC9-8D81-067B287579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6813" y="3000376"/>
                <a:ext cx="90488" cy="142875"/>
              </a:xfrm>
              <a:custGeom>
                <a:avLst/>
                <a:gdLst>
                  <a:gd name="T0" fmla="*/ 0 w 57"/>
                  <a:gd name="T1" fmla="*/ 90 h 90"/>
                  <a:gd name="T2" fmla="*/ 0 w 57"/>
                  <a:gd name="T3" fmla="*/ 26 h 90"/>
                  <a:gd name="T4" fmla="*/ 57 w 57"/>
                  <a:gd name="T5" fmla="*/ 0 h 90"/>
                  <a:gd name="T6" fmla="*/ 57 w 57"/>
                  <a:gd name="T7" fmla="*/ 62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90">
                    <a:moveTo>
                      <a:pt x="0" y="90"/>
                    </a:moveTo>
                    <a:lnTo>
                      <a:pt x="0" y="26"/>
                    </a:lnTo>
                    <a:lnTo>
                      <a:pt x="57" y="0"/>
                    </a:lnTo>
                    <a:lnTo>
                      <a:pt x="57" y="62"/>
                    </a:lnTo>
                  </a:path>
                </a:pathLst>
              </a:custGeom>
              <a:noFill/>
              <a:ln w="14288" cap="flat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44" name="Freeform 298">
                <a:extLst>
                  <a:ext uri="{FF2B5EF4-FFF2-40B4-BE49-F238E27FC236}">
                    <a16:creationId xmlns="" xmlns:a16="http://schemas.microsoft.com/office/drawing/2014/main" id="{767718F0-F2B4-4D40-AD52-E9A9F66425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2038" y="2895601"/>
                <a:ext cx="285750" cy="346075"/>
              </a:xfrm>
              <a:custGeom>
                <a:avLst/>
                <a:gdLst>
                  <a:gd name="T0" fmla="*/ 76 w 76"/>
                  <a:gd name="T1" fmla="*/ 0 h 92"/>
                  <a:gd name="T2" fmla="*/ 8 w 76"/>
                  <a:gd name="T3" fmla="*/ 0 h 92"/>
                  <a:gd name="T4" fmla="*/ 0 w 76"/>
                  <a:gd name="T5" fmla="*/ 8 h 92"/>
                  <a:gd name="T6" fmla="*/ 8 w 76"/>
                  <a:gd name="T7" fmla="*/ 16 h 92"/>
                  <a:gd name="T8" fmla="*/ 76 w 76"/>
                  <a:gd name="T9" fmla="*/ 16 h 92"/>
                  <a:gd name="T10" fmla="*/ 76 w 76"/>
                  <a:gd name="T11" fmla="*/ 92 h 92"/>
                  <a:gd name="T12" fmla="*/ 8 w 76"/>
                  <a:gd name="T13" fmla="*/ 92 h 92"/>
                  <a:gd name="T14" fmla="*/ 0 w 76"/>
                  <a:gd name="T15" fmla="*/ 84 h 92"/>
                  <a:gd name="T16" fmla="*/ 0 w 76"/>
                  <a:gd name="T17" fmla="*/ 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92">
                    <a:moveTo>
                      <a:pt x="76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6" y="92"/>
                      <a:pt x="76" y="92"/>
                      <a:pt x="76" y="92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4" y="92"/>
                      <a:pt x="0" y="88"/>
                      <a:pt x="0" y="84"/>
                    </a:cubicBezTo>
                    <a:cubicBezTo>
                      <a:pt x="0" y="8"/>
                      <a:pt x="0" y="8"/>
                      <a:pt x="0" y="8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45" name="Line 299">
                <a:extLst>
                  <a:ext uri="{FF2B5EF4-FFF2-40B4-BE49-F238E27FC236}">
                    <a16:creationId xmlns="" xmlns:a16="http://schemas.microsoft.com/office/drawing/2014/main" id="{B36E13A1-CDC8-4901-8342-BEEE5A4C1F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02200" y="2925763"/>
                <a:ext cx="239713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46" name="Group 345">
              <a:extLst>
                <a:ext uri="{FF2B5EF4-FFF2-40B4-BE49-F238E27FC236}">
                  <a16:creationId xmlns="" xmlns:a16="http://schemas.microsoft.com/office/drawing/2014/main" id="{2E9A4E7E-1733-4AE6-A0E7-1DBDEE2C08BB}"/>
                </a:ext>
              </a:extLst>
            </p:cNvPr>
            <p:cNvGrpSpPr/>
            <p:nvPr/>
          </p:nvGrpSpPr>
          <p:grpSpPr>
            <a:xfrm>
              <a:off x="658239" y="2572821"/>
              <a:ext cx="507083" cy="555497"/>
              <a:chOff x="2708275" y="2895601"/>
              <a:chExt cx="315913" cy="346075"/>
            </a:xfrm>
          </p:grpSpPr>
          <p:sp>
            <p:nvSpPr>
              <p:cNvPr id="347" name="Freeform 300">
                <a:extLst>
                  <a:ext uri="{FF2B5EF4-FFF2-40B4-BE49-F238E27FC236}">
                    <a16:creationId xmlns="" xmlns:a16="http://schemas.microsoft.com/office/drawing/2014/main" id="{696BE408-1F92-4562-A458-8939389ADA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8275" y="2925763"/>
                <a:ext cx="96838" cy="315913"/>
              </a:xfrm>
              <a:custGeom>
                <a:avLst/>
                <a:gdLst>
                  <a:gd name="T0" fmla="*/ 26 w 26"/>
                  <a:gd name="T1" fmla="*/ 84 h 84"/>
                  <a:gd name="T2" fmla="*/ 8 w 26"/>
                  <a:gd name="T3" fmla="*/ 84 h 84"/>
                  <a:gd name="T4" fmla="*/ 0 w 26"/>
                  <a:gd name="T5" fmla="*/ 76 h 84"/>
                  <a:gd name="T6" fmla="*/ 0 w 26"/>
                  <a:gd name="T7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84">
                    <a:moveTo>
                      <a:pt x="26" y="84"/>
                    </a:move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0"/>
                      <a:pt x="0" y="76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48" name="Freeform 301">
                <a:extLst>
                  <a:ext uri="{FF2B5EF4-FFF2-40B4-BE49-F238E27FC236}">
                    <a16:creationId xmlns="" xmlns:a16="http://schemas.microsoft.com/office/drawing/2014/main" id="{7D495DB8-9BC9-4CD1-9D43-5D9EEDE637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8275" y="2895601"/>
                <a:ext cx="285750" cy="112713"/>
              </a:xfrm>
              <a:custGeom>
                <a:avLst/>
                <a:gdLst>
                  <a:gd name="T0" fmla="*/ 76 w 76"/>
                  <a:gd name="T1" fmla="*/ 0 h 30"/>
                  <a:gd name="T2" fmla="*/ 8 w 76"/>
                  <a:gd name="T3" fmla="*/ 0 h 30"/>
                  <a:gd name="T4" fmla="*/ 0 w 76"/>
                  <a:gd name="T5" fmla="*/ 8 h 30"/>
                  <a:gd name="T6" fmla="*/ 8 w 76"/>
                  <a:gd name="T7" fmla="*/ 16 h 30"/>
                  <a:gd name="T8" fmla="*/ 76 w 76"/>
                  <a:gd name="T9" fmla="*/ 16 h 30"/>
                  <a:gd name="T10" fmla="*/ 76 w 76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" h="30">
                    <a:moveTo>
                      <a:pt x="76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6" y="30"/>
                      <a:pt x="76" y="30"/>
                      <a:pt x="76" y="3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49" name="Line 302">
                <a:extLst>
                  <a:ext uri="{FF2B5EF4-FFF2-40B4-BE49-F238E27FC236}">
                    <a16:creationId xmlns="" xmlns:a16="http://schemas.microsoft.com/office/drawing/2014/main" id="{43BDB71A-F877-478D-8415-6236DE6A65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38438" y="2925763"/>
                <a:ext cx="239713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50" name="Oval 303">
                <a:extLst>
                  <a:ext uri="{FF2B5EF4-FFF2-40B4-BE49-F238E27FC236}">
                    <a16:creationId xmlns="" xmlns:a16="http://schemas.microsoft.com/office/drawing/2014/main" id="{C450B964-6F3C-4B86-B67D-A15282246A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3050" y="3030538"/>
                <a:ext cx="211138" cy="211138"/>
              </a:xfrm>
              <a:prstGeom prst="ellips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51" name="Oval 304">
                <a:extLst>
                  <a:ext uri="{FF2B5EF4-FFF2-40B4-BE49-F238E27FC236}">
                    <a16:creationId xmlns="" xmlns:a16="http://schemas.microsoft.com/office/drawing/2014/main" id="{5768F8E3-4EF9-4471-A591-9065411A4F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7663" y="3105151"/>
                <a:ext cx="60325" cy="60325"/>
              </a:xfrm>
              <a:prstGeom prst="ellips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52" name="Oval 305">
                <a:extLst>
                  <a:ext uri="{FF2B5EF4-FFF2-40B4-BE49-F238E27FC236}">
                    <a16:creationId xmlns="" xmlns:a16="http://schemas.microsoft.com/office/drawing/2014/main" id="{70D7BE25-BA96-479F-B96B-E6F7230B83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11475" y="3127376"/>
                <a:ext cx="14288" cy="1587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accent2">
                    <a:lumMod val="7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53" name="Group 352">
              <a:extLst>
                <a:ext uri="{FF2B5EF4-FFF2-40B4-BE49-F238E27FC236}">
                  <a16:creationId xmlns="" xmlns:a16="http://schemas.microsoft.com/office/drawing/2014/main" id="{3AF15B1D-DF79-4178-A562-CEF00D82550D}"/>
                </a:ext>
              </a:extLst>
            </p:cNvPr>
            <p:cNvGrpSpPr/>
            <p:nvPr/>
          </p:nvGrpSpPr>
          <p:grpSpPr>
            <a:xfrm>
              <a:off x="1815101" y="2572821"/>
              <a:ext cx="507083" cy="555497"/>
              <a:chOff x="3429000" y="2895601"/>
              <a:chExt cx="315913" cy="346075"/>
            </a:xfrm>
          </p:grpSpPr>
          <p:sp>
            <p:nvSpPr>
              <p:cNvPr id="354" name="Freeform 306">
                <a:extLst>
                  <a:ext uri="{FF2B5EF4-FFF2-40B4-BE49-F238E27FC236}">
                    <a16:creationId xmlns="" xmlns:a16="http://schemas.microsoft.com/office/drawing/2014/main" id="{FB4C5463-3595-4C13-A64C-19B40F45D4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9000" y="2925763"/>
                <a:ext cx="157163" cy="315913"/>
              </a:xfrm>
              <a:custGeom>
                <a:avLst/>
                <a:gdLst>
                  <a:gd name="T0" fmla="*/ 42 w 42"/>
                  <a:gd name="T1" fmla="*/ 84 h 84"/>
                  <a:gd name="T2" fmla="*/ 8 w 42"/>
                  <a:gd name="T3" fmla="*/ 84 h 84"/>
                  <a:gd name="T4" fmla="*/ 0 w 42"/>
                  <a:gd name="T5" fmla="*/ 76 h 84"/>
                  <a:gd name="T6" fmla="*/ 0 w 42"/>
                  <a:gd name="T7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" h="84">
                    <a:moveTo>
                      <a:pt x="42" y="84"/>
                    </a:move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0"/>
                      <a:pt x="0" y="76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55" name="Freeform 307">
                <a:extLst>
                  <a:ext uri="{FF2B5EF4-FFF2-40B4-BE49-F238E27FC236}">
                    <a16:creationId xmlns="" xmlns:a16="http://schemas.microsoft.com/office/drawing/2014/main" id="{CEC4699E-9008-4471-86D2-A61E6C8115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9000" y="2895601"/>
                <a:ext cx="285750" cy="173038"/>
              </a:xfrm>
              <a:custGeom>
                <a:avLst/>
                <a:gdLst>
                  <a:gd name="T0" fmla="*/ 76 w 76"/>
                  <a:gd name="T1" fmla="*/ 0 h 46"/>
                  <a:gd name="T2" fmla="*/ 8 w 76"/>
                  <a:gd name="T3" fmla="*/ 0 h 46"/>
                  <a:gd name="T4" fmla="*/ 0 w 76"/>
                  <a:gd name="T5" fmla="*/ 8 h 46"/>
                  <a:gd name="T6" fmla="*/ 8 w 76"/>
                  <a:gd name="T7" fmla="*/ 16 h 46"/>
                  <a:gd name="T8" fmla="*/ 76 w 76"/>
                  <a:gd name="T9" fmla="*/ 16 h 46"/>
                  <a:gd name="T10" fmla="*/ 76 w 76"/>
                  <a:gd name="T11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" h="46">
                    <a:moveTo>
                      <a:pt x="76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6" y="46"/>
                      <a:pt x="76" y="46"/>
                      <a:pt x="76" y="46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56" name="Line 308">
                <a:extLst>
                  <a:ext uri="{FF2B5EF4-FFF2-40B4-BE49-F238E27FC236}">
                    <a16:creationId xmlns="" xmlns:a16="http://schemas.microsoft.com/office/drawing/2014/main" id="{A4C771CD-0624-4905-8F1A-E0D9B287FB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59163" y="2925763"/>
                <a:ext cx="239713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57" name="Oval 309">
                <a:extLst>
                  <a:ext uri="{FF2B5EF4-FFF2-40B4-BE49-F238E27FC236}">
                    <a16:creationId xmlns="" xmlns:a16="http://schemas.microsoft.com/office/drawing/2014/main" id="{C48BF547-ED93-4E26-B6E0-4C5246773B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94100" y="3090863"/>
                <a:ext cx="112713" cy="112713"/>
              </a:xfrm>
              <a:prstGeom prst="ellipse">
                <a:avLst/>
              </a:prstGeom>
              <a:noFill/>
              <a:ln w="14288" cap="flat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58" name="Line 310">
                <a:extLst>
                  <a:ext uri="{FF2B5EF4-FFF2-40B4-BE49-F238E27FC236}">
                    <a16:creationId xmlns="" xmlns:a16="http://schemas.microsoft.com/office/drawing/2014/main" id="{B3D577AE-4576-43EE-88ED-6364486359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92525" y="3187701"/>
                <a:ext cx="52388" cy="53975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59" name="Group 358">
              <a:extLst>
                <a:ext uri="{FF2B5EF4-FFF2-40B4-BE49-F238E27FC236}">
                  <a16:creationId xmlns="" xmlns:a16="http://schemas.microsoft.com/office/drawing/2014/main" id="{0434CAAE-F5E7-4CC1-AF88-25B02A8AC6FF}"/>
                </a:ext>
              </a:extLst>
            </p:cNvPr>
            <p:cNvGrpSpPr/>
            <p:nvPr/>
          </p:nvGrpSpPr>
          <p:grpSpPr>
            <a:xfrm>
              <a:off x="2971962" y="2572821"/>
              <a:ext cx="458668" cy="555497"/>
              <a:chOff x="4149725" y="2895601"/>
              <a:chExt cx="285750" cy="346075"/>
            </a:xfrm>
          </p:grpSpPr>
          <p:sp>
            <p:nvSpPr>
              <p:cNvPr id="360" name="Freeform 311">
                <a:extLst>
                  <a:ext uri="{FF2B5EF4-FFF2-40B4-BE49-F238E27FC236}">
                    <a16:creationId xmlns="" xmlns:a16="http://schemas.microsoft.com/office/drawing/2014/main" id="{D931E05F-D832-41B1-B406-7926C16D30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9725" y="2895601"/>
                <a:ext cx="285750" cy="346075"/>
              </a:xfrm>
              <a:custGeom>
                <a:avLst/>
                <a:gdLst>
                  <a:gd name="T0" fmla="*/ 76 w 76"/>
                  <a:gd name="T1" fmla="*/ 0 h 92"/>
                  <a:gd name="T2" fmla="*/ 8 w 76"/>
                  <a:gd name="T3" fmla="*/ 0 h 92"/>
                  <a:gd name="T4" fmla="*/ 0 w 76"/>
                  <a:gd name="T5" fmla="*/ 8 h 92"/>
                  <a:gd name="T6" fmla="*/ 8 w 76"/>
                  <a:gd name="T7" fmla="*/ 16 h 92"/>
                  <a:gd name="T8" fmla="*/ 76 w 76"/>
                  <a:gd name="T9" fmla="*/ 16 h 92"/>
                  <a:gd name="T10" fmla="*/ 76 w 76"/>
                  <a:gd name="T11" fmla="*/ 92 h 92"/>
                  <a:gd name="T12" fmla="*/ 8 w 76"/>
                  <a:gd name="T13" fmla="*/ 92 h 92"/>
                  <a:gd name="T14" fmla="*/ 0 w 76"/>
                  <a:gd name="T15" fmla="*/ 84 h 92"/>
                  <a:gd name="T16" fmla="*/ 0 w 76"/>
                  <a:gd name="T17" fmla="*/ 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92">
                    <a:moveTo>
                      <a:pt x="76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6" y="92"/>
                      <a:pt x="76" y="92"/>
                      <a:pt x="76" y="92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4" y="92"/>
                      <a:pt x="0" y="88"/>
                      <a:pt x="0" y="84"/>
                    </a:cubicBezTo>
                    <a:cubicBezTo>
                      <a:pt x="0" y="8"/>
                      <a:pt x="0" y="8"/>
                      <a:pt x="0" y="8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61" name="Line 312">
                <a:extLst>
                  <a:ext uri="{FF2B5EF4-FFF2-40B4-BE49-F238E27FC236}">
                    <a16:creationId xmlns="" xmlns:a16="http://schemas.microsoft.com/office/drawing/2014/main" id="{8DE36737-031D-4E83-B458-3DA475E342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79888" y="2925763"/>
                <a:ext cx="241300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62" name="Freeform 313">
                <a:extLst>
                  <a:ext uri="{FF2B5EF4-FFF2-40B4-BE49-F238E27FC236}">
                    <a16:creationId xmlns="" xmlns:a16="http://schemas.microsoft.com/office/drawing/2014/main" id="{57DDD7D1-50EC-4B13-8B47-BF21253CF1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6088" y="3060701"/>
                <a:ext cx="82550" cy="74613"/>
              </a:xfrm>
              <a:custGeom>
                <a:avLst/>
                <a:gdLst>
                  <a:gd name="T0" fmla="*/ 0 w 52"/>
                  <a:gd name="T1" fmla="*/ 47 h 47"/>
                  <a:gd name="T2" fmla="*/ 0 w 52"/>
                  <a:gd name="T3" fmla="*/ 0 h 47"/>
                  <a:gd name="T4" fmla="*/ 52 w 52"/>
                  <a:gd name="T5" fmla="*/ 24 h 47"/>
                  <a:gd name="T6" fmla="*/ 0 w 52"/>
                  <a:gd name="T7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47">
                    <a:moveTo>
                      <a:pt x="0" y="47"/>
                    </a:moveTo>
                    <a:lnTo>
                      <a:pt x="0" y="0"/>
                    </a:lnTo>
                    <a:lnTo>
                      <a:pt x="52" y="24"/>
                    </a:lnTo>
                    <a:lnTo>
                      <a:pt x="0" y="47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63" name="Rectangle 314">
                <a:extLst>
                  <a:ext uri="{FF2B5EF4-FFF2-40B4-BE49-F238E27FC236}">
                    <a16:creationId xmlns="" xmlns:a16="http://schemas.microsoft.com/office/drawing/2014/main" id="{7695357B-4C17-40E7-9105-F270E1E74F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5763" y="3000376"/>
                <a:ext cx="195263" cy="195263"/>
              </a:xfrm>
              <a:prstGeom prst="rect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64" name="Line 315">
                <a:extLst>
                  <a:ext uri="{FF2B5EF4-FFF2-40B4-BE49-F238E27FC236}">
                    <a16:creationId xmlns="" xmlns:a16="http://schemas.microsoft.com/office/drawing/2014/main" id="{49D57359-106D-42C1-AF9E-6136951839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95763" y="3030538"/>
                <a:ext cx="195263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65" name="Line 316">
                <a:extLst>
                  <a:ext uri="{FF2B5EF4-FFF2-40B4-BE49-F238E27FC236}">
                    <a16:creationId xmlns="" xmlns:a16="http://schemas.microsoft.com/office/drawing/2014/main" id="{7B510318-E1DA-453A-B88E-8BE55D3B95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95763" y="3165476"/>
                <a:ext cx="195263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91" name="Group 390">
              <a:extLst>
                <a:ext uri="{FF2B5EF4-FFF2-40B4-BE49-F238E27FC236}">
                  <a16:creationId xmlns="" xmlns:a16="http://schemas.microsoft.com/office/drawing/2014/main" id="{3EFD1EF6-052B-4255-B9E3-3F9CBAFE488D}"/>
                </a:ext>
              </a:extLst>
            </p:cNvPr>
            <p:cNvGrpSpPr/>
            <p:nvPr/>
          </p:nvGrpSpPr>
          <p:grpSpPr>
            <a:xfrm>
              <a:off x="11052157" y="1413411"/>
              <a:ext cx="481602" cy="555497"/>
              <a:chOff x="9183688" y="2173288"/>
              <a:chExt cx="300038" cy="346075"/>
            </a:xfrm>
          </p:grpSpPr>
          <p:sp>
            <p:nvSpPr>
              <p:cNvPr id="392" name="Freeform 337">
                <a:extLst>
                  <a:ext uri="{FF2B5EF4-FFF2-40B4-BE49-F238E27FC236}">
                    <a16:creationId xmlns="" xmlns:a16="http://schemas.microsoft.com/office/drawing/2014/main" id="{D5B2BA53-3E61-4B75-8938-20E2762162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99563" y="2173288"/>
                <a:ext cx="284163" cy="346075"/>
              </a:xfrm>
              <a:custGeom>
                <a:avLst/>
                <a:gdLst>
                  <a:gd name="T0" fmla="*/ 76 w 76"/>
                  <a:gd name="T1" fmla="*/ 0 h 92"/>
                  <a:gd name="T2" fmla="*/ 8 w 76"/>
                  <a:gd name="T3" fmla="*/ 0 h 92"/>
                  <a:gd name="T4" fmla="*/ 0 w 76"/>
                  <a:gd name="T5" fmla="*/ 8 h 92"/>
                  <a:gd name="T6" fmla="*/ 8 w 76"/>
                  <a:gd name="T7" fmla="*/ 16 h 92"/>
                  <a:gd name="T8" fmla="*/ 76 w 76"/>
                  <a:gd name="T9" fmla="*/ 16 h 92"/>
                  <a:gd name="T10" fmla="*/ 76 w 76"/>
                  <a:gd name="T11" fmla="*/ 92 h 92"/>
                  <a:gd name="T12" fmla="*/ 8 w 76"/>
                  <a:gd name="T13" fmla="*/ 92 h 92"/>
                  <a:gd name="T14" fmla="*/ 0 w 76"/>
                  <a:gd name="T15" fmla="*/ 84 h 92"/>
                  <a:gd name="T16" fmla="*/ 0 w 76"/>
                  <a:gd name="T17" fmla="*/ 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92">
                    <a:moveTo>
                      <a:pt x="76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6" y="92"/>
                      <a:pt x="76" y="92"/>
                      <a:pt x="76" y="92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4" y="92"/>
                      <a:pt x="0" y="88"/>
                      <a:pt x="0" y="84"/>
                    </a:cubicBezTo>
                    <a:cubicBezTo>
                      <a:pt x="0" y="8"/>
                      <a:pt x="0" y="8"/>
                      <a:pt x="0" y="8"/>
                    </a:cubicBezTo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93" name="Line 338">
                <a:extLst>
                  <a:ext uri="{FF2B5EF4-FFF2-40B4-BE49-F238E27FC236}">
                    <a16:creationId xmlns="" xmlns:a16="http://schemas.microsoft.com/office/drawing/2014/main" id="{2983032C-7509-4AB6-B8EA-EAA607E7E8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29725" y="2203451"/>
                <a:ext cx="239713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94" name="Line 339">
                <a:extLst>
                  <a:ext uri="{FF2B5EF4-FFF2-40B4-BE49-F238E27FC236}">
                    <a16:creationId xmlns="" xmlns:a16="http://schemas.microsoft.com/office/drawing/2014/main" id="{D01D98FE-0BE1-4956-B927-733D85E0E4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183688" y="2278063"/>
                <a:ext cx="30163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95" name="Line 340">
                <a:extLst>
                  <a:ext uri="{FF2B5EF4-FFF2-40B4-BE49-F238E27FC236}">
                    <a16:creationId xmlns="" xmlns:a16="http://schemas.microsoft.com/office/drawing/2014/main" id="{E56DDB19-BB96-464A-B509-1EEAAB77DA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183688" y="2322513"/>
                <a:ext cx="30163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96" name="Line 341">
                <a:extLst>
                  <a:ext uri="{FF2B5EF4-FFF2-40B4-BE49-F238E27FC236}">
                    <a16:creationId xmlns="" xmlns:a16="http://schemas.microsoft.com/office/drawing/2014/main" id="{BF6353E4-991A-4294-B38C-68F66197B9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183688" y="2368551"/>
                <a:ext cx="30163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97" name="Line 342">
                <a:extLst>
                  <a:ext uri="{FF2B5EF4-FFF2-40B4-BE49-F238E27FC236}">
                    <a16:creationId xmlns="" xmlns:a16="http://schemas.microsoft.com/office/drawing/2014/main" id="{328D9A60-3463-40C0-8352-915A78B5D1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183688" y="2413001"/>
                <a:ext cx="30163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98" name="Line 343">
                <a:extLst>
                  <a:ext uri="{FF2B5EF4-FFF2-40B4-BE49-F238E27FC236}">
                    <a16:creationId xmlns="" xmlns:a16="http://schemas.microsoft.com/office/drawing/2014/main" id="{B23F6098-9013-4AF2-867E-C016224D89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183688" y="2459038"/>
                <a:ext cx="30163" cy="0"/>
              </a:xfrm>
              <a:prstGeom prst="lin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99" name="Freeform 344">
                <a:extLst>
                  <a:ext uri="{FF2B5EF4-FFF2-40B4-BE49-F238E27FC236}">
                    <a16:creationId xmlns="" xmlns:a16="http://schemas.microsoft.com/office/drawing/2014/main" id="{F276FEC0-BA84-440E-90DC-566DAD6C2D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93225" y="2278063"/>
                <a:ext cx="112713" cy="176213"/>
              </a:xfrm>
              <a:custGeom>
                <a:avLst/>
                <a:gdLst>
                  <a:gd name="T0" fmla="*/ 30 w 30"/>
                  <a:gd name="T1" fmla="*/ 15 h 47"/>
                  <a:gd name="T2" fmla="*/ 15 w 30"/>
                  <a:gd name="T3" fmla="*/ 47 h 47"/>
                  <a:gd name="T4" fmla="*/ 0 w 30"/>
                  <a:gd name="T5" fmla="*/ 15 h 47"/>
                  <a:gd name="T6" fmla="*/ 15 w 30"/>
                  <a:gd name="T7" fmla="*/ 0 h 47"/>
                  <a:gd name="T8" fmla="*/ 30 w 30"/>
                  <a:gd name="T9" fmla="*/ 1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47">
                    <a:moveTo>
                      <a:pt x="30" y="15"/>
                    </a:moveTo>
                    <a:cubicBezTo>
                      <a:pt x="30" y="24"/>
                      <a:pt x="15" y="47"/>
                      <a:pt x="15" y="47"/>
                    </a:cubicBezTo>
                    <a:cubicBezTo>
                      <a:pt x="15" y="47"/>
                      <a:pt x="0" y="24"/>
                      <a:pt x="0" y="15"/>
                    </a:cubicBezTo>
                    <a:cubicBezTo>
                      <a:pt x="0" y="7"/>
                      <a:pt x="7" y="0"/>
                      <a:pt x="15" y="0"/>
                    </a:cubicBezTo>
                    <a:cubicBezTo>
                      <a:pt x="23" y="0"/>
                      <a:pt x="30" y="7"/>
                      <a:pt x="30" y="15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00" name="Oval 345">
                <a:extLst>
                  <a:ext uri="{FF2B5EF4-FFF2-40B4-BE49-F238E27FC236}">
                    <a16:creationId xmlns="" xmlns:a16="http://schemas.microsoft.com/office/drawing/2014/main" id="{1D80640C-F17D-4407-AF53-89753B2A4C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26563" y="2311401"/>
                <a:ext cx="44450" cy="49213"/>
              </a:xfrm>
              <a:prstGeom prst="ellipse">
                <a:avLst/>
              </a:prstGeom>
              <a:noFill/>
              <a:ln w="14288" cap="rnd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49153701-EBEE-4B4A-82E1-381AA79DF0C8}"/>
              </a:ext>
            </a:extLst>
          </p:cNvPr>
          <p:cNvGrpSpPr/>
          <p:nvPr/>
        </p:nvGrpSpPr>
        <p:grpSpPr>
          <a:xfrm>
            <a:off x="609825" y="3729683"/>
            <a:ext cx="10972350" cy="2874317"/>
            <a:chOff x="609825" y="3729683"/>
            <a:chExt cx="10972350" cy="2874317"/>
          </a:xfrm>
        </p:grpSpPr>
        <p:sp>
          <p:nvSpPr>
            <p:cNvPr id="5" name="Freeform 5">
              <a:extLst>
                <a:ext uri="{FF2B5EF4-FFF2-40B4-BE49-F238E27FC236}">
                  <a16:creationId xmlns="" xmlns:a16="http://schemas.microsoft.com/office/drawing/2014/main" id="{66639D8F-9941-4815-A388-826391089DB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6682" y="4889094"/>
              <a:ext cx="555497" cy="555497"/>
            </a:xfrm>
            <a:custGeom>
              <a:avLst/>
              <a:gdLst>
                <a:gd name="T0" fmla="*/ 218 w 218"/>
                <a:gd name="T1" fmla="*/ 0 h 218"/>
                <a:gd name="T2" fmla="*/ 0 w 218"/>
                <a:gd name="T3" fmla="*/ 0 h 218"/>
                <a:gd name="T4" fmla="*/ 95 w 218"/>
                <a:gd name="T5" fmla="*/ 114 h 218"/>
                <a:gd name="T6" fmla="*/ 95 w 218"/>
                <a:gd name="T7" fmla="*/ 218 h 218"/>
                <a:gd name="T8" fmla="*/ 123 w 218"/>
                <a:gd name="T9" fmla="*/ 218 h 218"/>
                <a:gd name="T10" fmla="*/ 123 w 218"/>
                <a:gd name="T11" fmla="*/ 114 h 218"/>
                <a:gd name="T12" fmla="*/ 218 w 218"/>
                <a:gd name="T13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8" h="218">
                  <a:moveTo>
                    <a:pt x="218" y="0"/>
                  </a:moveTo>
                  <a:lnTo>
                    <a:pt x="0" y="0"/>
                  </a:lnTo>
                  <a:lnTo>
                    <a:pt x="95" y="114"/>
                  </a:lnTo>
                  <a:lnTo>
                    <a:pt x="95" y="218"/>
                  </a:lnTo>
                  <a:lnTo>
                    <a:pt x="123" y="218"/>
                  </a:lnTo>
                  <a:lnTo>
                    <a:pt x="123" y="114"/>
                  </a:lnTo>
                  <a:lnTo>
                    <a:pt x="218" y="0"/>
                  </a:lnTo>
                  <a:close/>
                </a:path>
              </a:pathLst>
            </a:custGeom>
            <a:noFill/>
            <a:ln w="14288" cap="rnd">
              <a:solidFill>
                <a:srgbClr val="A1D3E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="" xmlns:a16="http://schemas.microsoft.com/office/drawing/2014/main" id="{49719782-1BD9-4D7E-A3FB-9407BA72507F}"/>
                </a:ext>
              </a:extLst>
            </p:cNvPr>
            <p:cNvGrpSpPr/>
            <p:nvPr/>
          </p:nvGrpSpPr>
          <p:grpSpPr>
            <a:xfrm>
              <a:off x="1840584" y="4889094"/>
              <a:ext cx="407705" cy="555497"/>
              <a:chOff x="3444876" y="4338639"/>
              <a:chExt cx="254000" cy="346075"/>
            </a:xfrm>
          </p:grpSpPr>
          <p:sp>
            <p:nvSpPr>
              <p:cNvPr id="11" name="Rectangle 9">
                <a:extLst>
                  <a:ext uri="{FF2B5EF4-FFF2-40B4-BE49-F238E27FC236}">
                    <a16:creationId xmlns="" xmlns:a16="http://schemas.microsoft.com/office/drawing/2014/main" id="{B190C8AE-2901-4835-85D4-28C0E19062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44876" y="4338639"/>
                <a:ext cx="254000" cy="346075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" name="Rectangle 10">
                <a:extLst>
                  <a:ext uri="{FF2B5EF4-FFF2-40B4-BE49-F238E27FC236}">
                    <a16:creationId xmlns="" xmlns:a16="http://schemas.microsoft.com/office/drawing/2014/main" id="{4DB1011E-3087-4B26-8CF3-9ABEC4B7E3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3451" y="4368801"/>
                <a:ext cx="196850" cy="76200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" name="Rectangle 11">
                <a:extLst>
                  <a:ext uri="{FF2B5EF4-FFF2-40B4-BE49-F238E27FC236}">
                    <a16:creationId xmlns="" xmlns:a16="http://schemas.microsoft.com/office/drawing/2014/main" id="{3F224ABB-C106-49B3-AA09-4019F1DCA5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3451" y="4475164"/>
                <a:ext cx="196850" cy="74613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" name="Rectangle 12">
                <a:extLst>
                  <a:ext uri="{FF2B5EF4-FFF2-40B4-BE49-F238E27FC236}">
                    <a16:creationId xmlns="" xmlns:a16="http://schemas.microsoft.com/office/drawing/2014/main" id="{B99C2336-523C-4D84-9179-22F073D91E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3451" y="4579939"/>
                <a:ext cx="196850" cy="74613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" name="Line 13">
                <a:extLst>
                  <a:ext uri="{FF2B5EF4-FFF2-40B4-BE49-F238E27FC236}">
                    <a16:creationId xmlns="" xmlns:a16="http://schemas.microsoft.com/office/drawing/2014/main" id="{59B6C13E-9414-46BC-8DCD-5B6866D849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49651" y="4398964"/>
                <a:ext cx="44450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" name="Line 14">
                <a:extLst>
                  <a:ext uri="{FF2B5EF4-FFF2-40B4-BE49-F238E27FC236}">
                    <a16:creationId xmlns="" xmlns:a16="http://schemas.microsoft.com/office/drawing/2014/main" id="{FD135382-49D7-4F93-80EE-DECC12428D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49651" y="4505326"/>
                <a:ext cx="44450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" name="Line 15">
                <a:extLst>
                  <a:ext uri="{FF2B5EF4-FFF2-40B4-BE49-F238E27FC236}">
                    <a16:creationId xmlns="" xmlns:a16="http://schemas.microsoft.com/office/drawing/2014/main" id="{7E08D6EB-8A62-4A6A-A022-DACA9BC492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49651" y="4610101"/>
                <a:ext cx="44450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="" xmlns:a16="http://schemas.microsoft.com/office/drawing/2014/main" id="{20CC2035-C468-4EB2-869F-9074C59B4F32}"/>
                </a:ext>
              </a:extLst>
            </p:cNvPr>
            <p:cNvGrpSpPr/>
            <p:nvPr/>
          </p:nvGrpSpPr>
          <p:grpSpPr>
            <a:xfrm>
              <a:off x="9869814" y="3826513"/>
              <a:ext cx="555497" cy="387319"/>
              <a:chOff x="8447088" y="3676651"/>
              <a:chExt cx="346075" cy="241300"/>
            </a:xfrm>
          </p:grpSpPr>
          <p:sp>
            <p:nvSpPr>
              <p:cNvPr id="19" name="Freeform 16">
                <a:extLst>
                  <a:ext uri="{FF2B5EF4-FFF2-40B4-BE49-F238E27FC236}">
                    <a16:creationId xmlns="" xmlns:a16="http://schemas.microsoft.com/office/drawing/2014/main" id="{731CA722-7E7F-441E-83DD-C99D79C3EC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47088" y="3797301"/>
                <a:ext cx="346075" cy="120650"/>
              </a:xfrm>
              <a:custGeom>
                <a:avLst/>
                <a:gdLst>
                  <a:gd name="T0" fmla="*/ 152 w 218"/>
                  <a:gd name="T1" fmla="*/ 0 h 76"/>
                  <a:gd name="T2" fmla="*/ 152 w 218"/>
                  <a:gd name="T3" fmla="*/ 19 h 76"/>
                  <a:gd name="T4" fmla="*/ 67 w 218"/>
                  <a:gd name="T5" fmla="*/ 19 h 76"/>
                  <a:gd name="T6" fmla="*/ 67 w 218"/>
                  <a:gd name="T7" fmla="*/ 0 h 76"/>
                  <a:gd name="T8" fmla="*/ 0 w 218"/>
                  <a:gd name="T9" fmla="*/ 0 h 76"/>
                  <a:gd name="T10" fmla="*/ 0 w 218"/>
                  <a:gd name="T11" fmla="*/ 76 h 76"/>
                  <a:gd name="T12" fmla="*/ 218 w 218"/>
                  <a:gd name="T13" fmla="*/ 76 h 76"/>
                  <a:gd name="T14" fmla="*/ 218 w 218"/>
                  <a:gd name="T15" fmla="*/ 0 h 76"/>
                  <a:gd name="T16" fmla="*/ 152 w 218"/>
                  <a:gd name="T17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8" h="76">
                    <a:moveTo>
                      <a:pt x="152" y="0"/>
                    </a:moveTo>
                    <a:lnTo>
                      <a:pt x="152" y="19"/>
                    </a:lnTo>
                    <a:lnTo>
                      <a:pt x="67" y="19"/>
                    </a:lnTo>
                    <a:lnTo>
                      <a:pt x="67" y="0"/>
                    </a:lnTo>
                    <a:lnTo>
                      <a:pt x="0" y="0"/>
                    </a:lnTo>
                    <a:lnTo>
                      <a:pt x="0" y="76"/>
                    </a:lnTo>
                    <a:lnTo>
                      <a:pt x="218" y="76"/>
                    </a:lnTo>
                    <a:lnTo>
                      <a:pt x="218" y="0"/>
                    </a:lnTo>
                    <a:lnTo>
                      <a:pt x="152" y="0"/>
                    </a:lnTo>
                    <a:close/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0" name="Line 17">
                <a:extLst>
                  <a:ext uri="{FF2B5EF4-FFF2-40B4-BE49-F238E27FC236}">
                    <a16:creationId xmlns="" xmlns:a16="http://schemas.microsoft.com/office/drawing/2014/main" id="{FC82B986-CC79-48AD-9E49-32B5914A40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83613" y="3797301"/>
                <a:ext cx="74613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" name="Line 18">
                <a:extLst>
                  <a:ext uri="{FF2B5EF4-FFF2-40B4-BE49-F238E27FC236}">
                    <a16:creationId xmlns="" xmlns:a16="http://schemas.microsoft.com/office/drawing/2014/main" id="{469FB00F-2DA8-46F0-A8CE-667F98BD29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77251" y="3767139"/>
                <a:ext cx="285750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" name="Line 19">
                <a:extLst>
                  <a:ext uri="{FF2B5EF4-FFF2-40B4-BE49-F238E27FC236}">
                    <a16:creationId xmlns="" xmlns:a16="http://schemas.microsoft.com/office/drawing/2014/main" id="{E143E780-4CEA-40F6-A2EF-BD3E473D2E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77251" y="3736976"/>
                <a:ext cx="285750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" name="Line 20">
                <a:extLst>
                  <a:ext uri="{FF2B5EF4-FFF2-40B4-BE49-F238E27FC236}">
                    <a16:creationId xmlns="" xmlns:a16="http://schemas.microsoft.com/office/drawing/2014/main" id="{CCAD94AA-C968-4C9F-80B4-F4786AC1B9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77251" y="3706814"/>
                <a:ext cx="285750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" name="Line 21">
                <a:extLst>
                  <a:ext uri="{FF2B5EF4-FFF2-40B4-BE49-F238E27FC236}">
                    <a16:creationId xmlns="" xmlns:a16="http://schemas.microsoft.com/office/drawing/2014/main" id="{D5062B04-C89C-410B-A8A0-C328C67953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77251" y="3676651"/>
                <a:ext cx="285750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="" xmlns:a16="http://schemas.microsoft.com/office/drawing/2014/main" id="{825E4755-0CC9-493B-B5C4-1CE6A5B49353}"/>
                </a:ext>
              </a:extLst>
            </p:cNvPr>
            <p:cNvGrpSpPr/>
            <p:nvPr/>
          </p:nvGrpSpPr>
          <p:grpSpPr>
            <a:xfrm>
              <a:off x="11029225" y="3755165"/>
              <a:ext cx="552950" cy="507083"/>
              <a:chOff x="9169401" y="3632201"/>
              <a:chExt cx="344488" cy="315913"/>
            </a:xfrm>
          </p:grpSpPr>
          <p:sp>
            <p:nvSpPr>
              <p:cNvPr id="26" name="Freeform 22">
                <a:extLst>
                  <a:ext uri="{FF2B5EF4-FFF2-40B4-BE49-F238E27FC236}">
                    <a16:creationId xmlns="" xmlns:a16="http://schemas.microsoft.com/office/drawing/2014/main" id="{5FFF9B64-DF2E-4444-A90C-D4E019A1B0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9401" y="3827464"/>
                <a:ext cx="344488" cy="120650"/>
              </a:xfrm>
              <a:custGeom>
                <a:avLst/>
                <a:gdLst>
                  <a:gd name="T0" fmla="*/ 151 w 217"/>
                  <a:gd name="T1" fmla="*/ 0 h 76"/>
                  <a:gd name="T2" fmla="*/ 151 w 217"/>
                  <a:gd name="T3" fmla="*/ 19 h 76"/>
                  <a:gd name="T4" fmla="*/ 66 w 217"/>
                  <a:gd name="T5" fmla="*/ 19 h 76"/>
                  <a:gd name="T6" fmla="*/ 66 w 217"/>
                  <a:gd name="T7" fmla="*/ 0 h 76"/>
                  <a:gd name="T8" fmla="*/ 0 w 217"/>
                  <a:gd name="T9" fmla="*/ 0 h 76"/>
                  <a:gd name="T10" fmla="*/ 0 w 217"/>
                  <a:gd name="T11" fmla="*/ 76 h 76"/>
                  <a:gd name="T12" fmla="*/ 217 w 217"/>
                  <a:gd name="T13" fmla="*/ 76 h 76"/>
                  <a:gd name="T14" fmla="*/ 217 w 217"/>
                  <a:gd name="T15" fmla="*/ 0 h 76"/>
                  <a:gd name="T16" fmla="*/ 151 w 217"/>
                  <a:gd name="T17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7" h="76">
                    <a:moveTo>
                      <a:pt x="151" y="0"/>
                    </a:moveTo>
                    <a:lnTo>
                      <a:pt x="151" y="19"/>
                    </a:lnTo>
                    <a:lnTo>
                      <a:pt x="66" y="19"/>
                    </a:lnTo>
                    <a:lnTo>
                      <a:pt x="66" y="0"/>
                    </a:lnTo>
                    <a:lnTo>
                      <a:pt x="0" y="0"/>
                    </a:lnTo>
                    <a:lnTo>
                      <a:pt x="0" y="76"/>
                    </a:lnTo>
                    <a:lnTo>
                      <a:pt x="217" y="76"/>
                    </a:lnTo>
                    <a:lnTo>
                      <a:pt x="217" y="0"/>
                    </a:lnTo>
                    <a:lnTo>
                      <a:pt x="151" y="0"/>
                    </a:lnTo>
                    <a:close/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" name="Freeform 23">
                <a:extLst>
                  <a:ext uri="{FF2B5EF4-FFF2-40B4-BE49-F238E27FC236}">
                    <a16:creationId xmlns="" xmlns:a16="http://schemas.microsoft.com/office/drawing/2014/main" id="{31B94535-C1BD-471C-A832-90AA4A2B4D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04338" y="3632201"/>
                <a:ext cx="165100" cy="225425"/>
              </a:xfrm>
              <a:custGeom>
                <a:avLst/>
                <a:gdLst>
                  <a:gd name="T0" fmla="*/ 0 w 104"/>
                  <a:gd name="T1" fmla="*/ 142 h 142"/>
                  <a:gd name="T2" fmla="*/ 0 w 104"/>
                  <a:gd name="T3" fmla="*/ 0 h 142"/>
                  <a:gd name="T4" fmla="*/ 104 w 104"/>
                  <a:gd name="T5" fmla="*/ 0 h 142"/>
                  <a:gd name="T6" fmla="*/ 104 w 104"/>
                  <a:gd name="T7" fmla="*/ 123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4" h="142">
                    <a:moveTo>
                      <a:pt x="0" y="142"/>
                    </a:moveTo>
                    <a:lnTo>
                      <a:pt x="0" y="0"/>
                    </a:lnTo>
                    <a:lnTo>
                      <a:pt x="104" y="0"/>
                    </a:lnTo>
                    <a:lnTo>
                      <a:pt x="104" y="123"/>
                    </a:ln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" name="Freeform 24">
                <a:extLst>
                  <a:ext uri="{FF2B5EF4-FFF2-40B4-BE49-F238E27FC236}">
                    <a16:creationId xmlns="" xmlns:a16="http://schemas.microsoft.com/office/drawing/2014/main" id="{D5236592-87B8-4919-B98B-86248ED7E4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13851" y="3662364"/>
                <a:ext cx="90488" cy="165100"/>
              </a:xfrm>
              <a:custGeom>
                <a:avLst/>
                <a:gdLst>
                  <a:gd name="T0" fmla="*/ 0 w 57"/>
                  <a:gd name="T1" fmla="*/ 104 h 104"/>
                  <a:gd name="T2" fmla="*/ 0 w 57"/>
                  <a:gd name="T3" fmla="*/ 0 h 104"/>
                  <a:gd name="T4" fmla="*/ 57 w 57"/>
                  <a:gd name="T5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7" h="104">
                    <a:moveTo>
                      <a:pt x="0" y="104"/>
                    </a:moveTo>
                    <a:lnTo>
                      <a:pt x="0" y="0"/>
                    </a:lnTo>
                    <a:lnTo>
                      <a:pt x="57" y="0"/>
                    </a:ln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" name="Line 25">
                <a:extLst>
                  <a:ext uri="{FF2B5EF4-FFF2-40B4-BE49-F238E27FC236}">
                    <a16:creationId xmlns="" xmlns:a16="http://schemas.microsoft.com/office/drawing/2014/main" id="{D457D637-957D-49F0-8E9B-9FA5AAD185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364663" y="3676651"/>
                <a:ext cx="74613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" name="Line 26">
                <a:extLst>
                  <a:ext uri="{FF2B5EF4-FFF2-40B4-BE49-F238E27FC236}">
                    <a16:creationId xmlns="" xmlns:a16="http://schemas.microsoft.com/office/drawing/2014/main" id="{504DDC1D-53B0-4439-96B6-2D3F8A7350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334501" y="3706814"/>
                <a:ext cx="104775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" name="Line 27">
                <a:extLst>
                  <a:ext uri="{FF2B5EF4-FFF2-40B4-BE49-F238E27FC236}">
                    <a16:creationId xmlns="" xmlns:a16="http://schemas.microsoft.com/office/drawing/2014/main" id="{5A0DFD4D-9B47-4A2F-9EA4-1CC031BB4E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334501" y="3736976"/>
                <a:ext cx="104775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" name="Line 28">
                <a:extLst>
                  <a:ext uri="{FF2B5EF4-FFF2-40B4-BE49-F238E27FC236}">
                    <a16:creationId xmlns="" xmlns:a16="http://schemas.microsoft.com/office/drawing/2014/main" id="{37B83369-6343-4CDC-8EC7-5CAF5B9DA9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334501" y="3767139"/>
                <a:ext cx="104775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3" name="Line 29">
                <a:extLst>
                  <a:ext uri="{FF2B5EF4-FFF2-40B4-BE49-F238E27FC236}">
                    <a16:creationId xmlns="" xmlns:a16="http://schemas.microsoft.com/office/drawing/2014/main" id="{5D98BA8D-17F9-45EC-BB0B-B9EF9A8EAD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334501" y="3797301"/>
                <a:ext cx="104775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="" xmlns:a16="http://schemas.microsoft.com/office/drawing/2014/main" id="{E5E27859-676D-4584-8F58-CAF7C7E0BE67}"/>
                </a:ext>
              </a:extLst>
            </p:cNvPr>
            <p:cNvGrpSpPr/>
            <p:nvPr/>
          </p:nvGrpSpPr>
          <p:grpSpPr>
            <a:xfrm>
              <a:off x="8712953" y="3803580"/>
              <a:ext cx="555497" cy="435733"/>
              <a:chOff x="7726363" y="3662364"/>
              <a:chExt cx="346075" cy="271462"/>
            </a:xfrm>
          </p:grpSpPr>
          <p:sp>
            <p:nvSpPr>
              <p:cNvPr id="35" name="Rectangle 30">
                <a:extLst>
                  <a:ext uri="{FF2B5EF4-FFF2-40B4-BE49-F238E27FC236}">
                    <a16:creationId xmlns="" xmlns:a16="http://schemas.microsoft.com/office/drawing/2014/main" id="{5569BB0F-AC8C-4103-B5BE-CD1FC84AEE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26363" y="3662364"/>
                <a:ext cx="346075" cy="74613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6" name="Rectangle 31">
                <a:extLst>
                  <a:ext uri="{FF2B5EF4-FFF2-40B4-BE49-F238E27FC236}">
                    <a16:creationId xmlns="" xmlns:a16="http://schemas.microsoft.com/office/drawing/2014/main" id="{5A455CE9-BE93-4898-900F-63BBF7E9FE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40651" y="3736976"/>
                <a:ext cx="315913" cy="196850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7" name="Rectangle 32">
                <a:extLst>
                  <a:ext uri="{FF2B5EF4-FFF2-40B4-BE49-F238E27FC236}">
                    <a16:creationId xmlns="" xmlns:a16="http://schemas.microsoft.com/office/drawing/2014/main" id="{E5623175-AB09-42D7-87C9-14A9D25805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47013" y="3783014"/>
                <a:ext cx="104775" cy="30163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="" xmlns:a16="http://schemas.microsoft.com/office/drawing/2014/main" id="{203E2F90-B595-4371-8A6E-94BC6AEF1878}"/>
                </a:ext>
              </a:extLst>
            </p:cNvPr>
            <p:cNvGrpSpPr/>
            <p:nvPr/>
          </p:nvGrpSpPr>
          <p:grpSpPr>
            <a:xfrm>
              <a:off x="6396682" y="3778099"/>
              <a:ext cx="555497" cy="461215"/>
              <a:chOff x="6283326" y="3646489"/>
              <a:chExt cx="346075" cy="287337"/>
            </a:xfrm>
          </p:grpSpPr>
          <p:sp>
            <p:nvSpPr>
              <p:cNvPr id="39" name="Freeform 33">
                <a:extLst>
                  <a:ext uri="{FF2B5EF4-FFF2-40B4-BE49-F238E27FC236}">
                    <a16:creationId xmlns="" xmlns:a16="http://schemas.microsoft.com/office/drawing/2014/main" id="{52657F18-7A4F-44BB-9FCD-E5E57B86FC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3326" y="3767139"/>
                <a:ext cx="346075" cy="76200"/>
              </a:xfrm>
              <a:custGeom>
                <a:avLst/>
                <a:gdLst>
                  <a:gd name="T0" fmla="*/ 218 w 218"/>
                  <a:gd name="T1" fmla="*/ 0 h 48"/>
                  <a:gd name="T2" fmla="*/ 109 w 218"/>
                  <a:gd name="T3" fmla="*/ 48 h 48"/>
                  <a:gd name="T4" fmla="*/ 0 w 218"/>
                  <a:gd name="T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8" h="48">
                    <a:moveTo>
                      <a:pt x="218" y="0"/>
                    </a:moveTo>
                    <a:lnTo>
                      <a:pt x="109" y="48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0" name="Freeform 34">
                <a:extLst>
                  <a:ext uri="{FF2B5EF4-FFF2-40B4-BE49-F238E27FC236}">
                    <a16:creationId xmlns="" xmlns:a16="http://schemas.microsoft.com/office/drawing/2014/main" id="{91818FB7-53BF-4C14-85CC-4283B97720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3326" y="3813176"/>
                <a:ext cx="346075" cy="74613"/>
              </a:xfrm>
              <a:custGeom>
                <a:avLst/>
                <a:gdLst>
                  <a:gd name="T0" fmla="*/ 218 w 218"/>
                  <a:gd name="T1" fmla="*/ 0 h 47"/>
                  <a:gd name="T2" fmla="*/ 109 w 218"/>
                  <a:gd name="T3" fmla="*/ 47 h 47"/>
                  <a:gd name="T4" fmla="*/ 0 w 218"/>
                  <a:gd name="T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8" h="47">
                    <a:moveTo>
                      <a:pt x="218" y="0"/>
                    </a:moveTo>
                    <a:lnTo>
                      <a:pt x="109" y="47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1" name="Freeform 35">
                <a:extLst>
                  <a:ext uri="{FF2B5EF4-FFF2-40B4-BE49-F238E27FC236}">
                    <a16:creationId xmlns="" xmlns:a16="http://schemas.microsoft.com/office/drawing/2014/main" id="{82CD4E13-66FD-40CA-957B-321220C83C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3326" y="3857626"/>
                <a:ext cx="346075" cy="76200"/>
              </a:xfrm>
              <a:custGeom>
                <a:avLst/>
                <a:gdLst>
                  <a:gd name="T0" fmla="*/ 218 w 218"/>
                  <a:gd name="T1" fmla="*/ 0 h 48"/>
                  <a:gd name="T2" fmla="*/ 109 w 218"/>
                  <a:gd name="T3" fmla="*/ 48 h 48"/>
                  <a:gd name="T4" fmla="*/ 0 w 218"/>
                  <a:gd name="T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8" h="48">
                    <a:moveTo>
                      <a:pt x="218" y="0"/>
                    </a:moveTo>
                    <a:lnTo>
                      <a:pt x="109" y="48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2" name="Freeform 36">
                <a:extLst>
                  <a:ext uri="{FF2B5EF4-FFF2-40B4-BE49-F238E27FC236}">
                    <a16:creationId xmlns="" xmlns:a16="http://schemas.microsoft.com/office/drawing/2014/main" id="{E328D600-BF7A-4017-947D-519242F436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3326" y="3646489"/>
                <a:ext cx="346075" cy="150813"/>
              </a:xfrm>
              <a:custGeom>
                <a:avLst/>
                <a:gdLst>
                  <a:gd name="T0" fmla="*/ 109 w 218"/>
                  <a:gd name="T1" fmla="*/ 95 h 95"/>
                  <a:gd name="T2" fmla="*/ 0 w 218"/>
                  <a:gd name="T3" fmla="*/ 48 h 95"/>
                  <a:gd name="T4" fmla="*/ 109 w 218"/>
                  <a:gd name="T5" fmla="*/ 0 h 95"/>
                  <a:gd name="T6" fmla="*/ 218 w 218"/>
                  <a:gd name="T7" fmla="*/ 48 h 95"/>
                  <a:gd name="T8" fmla="*/ 109 w 218"/>
                  <a:gd name="T9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8" h="95">
                    <a:moveTo>
                      <a:pt x="109" y="95"/>
                    </a:moveTo>
                    <a:lnTo>
                      <a:pt x="0" y="48"/>
                    </a:lnTo>
                    <a:lnTo>
                      <a:pt x="109" y="0"/>
                    </a:lnTo>
                    <a:lnTo>
                      <a:pt x="218" y="48"/>
                    </a:lnTo>
                    <a:lnTo>
                      <a:pt x="109" y="95"/>
                    </a:lnTo>
                    <a:close/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63" name="Group 62">
              <a:extLst>
                <a:ext uri="{FF2B5EF4-FFF2-40B4-BE49-F238E27FC236}">
                  <a16:creationId xmlns="" xmlns:a16="http://schemas.microsoft.com/office/drawing/2014/main" id="{1098B145-C80D-48F5-BC01-027A3920C616}"/>
                </a:ext>
              </a:extLst>
            </p:cNvPr>
            <p:cNvGrpSpPr/>
            <p:nvPr/>
          </p:nvGrpSpPr>
          <p:grpSpPr>
            <a:xfrm>
              <a:off x="8712953" y="4914575"/>
              <a:ext cx="555497" cy="507083"/>
              <a:chOff x="7726363" y="4354514"/>
              <a:chExt cx="346075" cy="315913"/>
            </a:xfrm>
          </p:grpSpPr>
          <p:sp>
            <p:nvSpPr>
              <p:cNvPr id="64" name="Freeform 52">
                <a:extLst>
                  <a:ext uri="{FF2B5EF4-FFF2-40B4-BE49-F238E27FC236}">
                    <a16:creationId xmlns="" xmlns:a16="http://schemas.microsoft.com/office/drawing/2014/main" id="{8A8C6171-6CDF-4809-94F5-F9EAD65554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26363" y="4354514"/>
                <a:ext cx="346075" cy="90488"/>
              </a:xfrm>
              <a:custGeom>
                <a:avLst/>
                <a:gdLst>
                  <a:gd name="T0" fmla="*/ 104 w 218"/>
                  <a:gd name="T1" fmla="*/ 57 h 57"/>
                  <a:gd name="T2" fmla="*/ 0 w 218"/>
                  <a:gd name="T3" fmla="*/ 28 h 57"/>
                  <a:gd name="T4" fmla="*/ 109 w 218"/>
                  <a:gd name="T5" fmla="*/ 0 h 57"/>
                  <a:gd name="T6" fmla="*/ 218 w 218"/>
                  <a:gd name="T7" fmla="*/ 28 h 57"/>
                  <a:gd name="T8" fmla="*/ 104 w 218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8" h="57">
                    <a:moveTo>
                      <a:pt x="104" y="57"/>
                    </a:moveTo>
                    <a:lnTo>
                      <a:pt x="0" y="28"/>
                    </a:lnTo>
                    <a:lnTo>
                      <a:pt x="109" y="0"/>
                    </a:lnTo>
                    <a:lnTo>
                      <a:pt x="218" y="28"/>
                    </a:lnTo>
                    <a:lnTo>
                      <a:pt x="104" y="57"/>
                    </a:lnTo>
                    <a:close/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5" name="Freeform 53">
                <a:extLst>
                  <a:ext uri="{FF2B5EF4-FFF2-40B4-BE49-F238E27FC236}">
                    <a16:creationId xmlns="" xmlns:a16="http://schemas.microsoft.com/office/drawing/2014/main" id="{0954D7B0-ED40-4116-96B5-812385690A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26363" y="4398964"/>
                <a:ext cx="346075" cy="271463"/>
              </a:xfrm>
              <a:custGeom>
                <a:avLst/>
                <a:gdLst>
                  <a:gd name="T0" fmla="*/ 218 w 218"/>
                  <a:gd name="T1" fmla="*/ 0 h 171"/>
                  <a:gd name="T2" fmla="*/ 218 w 218"/>
                  <a:gd name="T3" fmla="*/ 133 h 171"/>
                  <a:gd name="T4" fmla="*/ 104 w 218"/>
                  <a:gd name="T5" fmla="*/ 171 h 171"/>
                  <a:gd name="T6" fmla="*/ 0 w 218"/>
                  <a:gd name="T7" fmla="*/ 133 h 171"/>
                  <a:gd name="T8" fmla="*/ 0 w 218"/>
                  <a:gd name="T9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8" h="171">
                    <a:moveTo>
                      <a:pt x="218" y="0"/>
                    </a:moveTo>
                    <a:lnTo>
                      <a:pt x="218" y="133"/>
                    </a:lnTo>
                    <a:lnTo>
                      <a:pt x="104" y="171"/>
                    </a:lnTo>
                    <a:lnTo>
                      <a:pt x="0" y="133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6" name="Line 54">
                <a:extLst>
                  <a:ext uri="{FF2B5EF4-FFF2-40B4-BE49-F238E27FC236}">
                    <a16:creationId xmlns="" xmlns:a16="http://schemas.microsoft.com/office/drawing/2014/main" id="{A38B6D60-8400-4A65-AAD5-F6DD0D5E0B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91463" y="4445001"/>
                <a:ext cx="0" cy="225425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="" xmlns:a16="http://schemas.microsoft.com/office/drawing/2014/main" id="{5D41E143-063E-4E57-AD00-1988374B6926}"/>
                </a:ext>
              </a:extLst>
            </p:cNvPr>
            <p:cNvGrpSpPr/>
            <p:nvPr/>
          </p:nvGrpSpPr>
          <p:grpSpPr>
            <a:xfrm>
              <a:off x="11029225" y="4889094"/>
              <a:ext cx="530016" cy="555497"/>
              <a:chOff x="9169401" y="4338639"/>
              <a:chExt cx="330200" cy="346075"/>
            </a:xfrm>
          </p:grpSpPr>
          <p:sp>
            <p:nvSpPr>
              <p:cNvPr id="68" name="Freeform 55">
                <a:extLst>
                  <a:ext uri="{FF2B5EF4-FFF2-40B4-BE49-F238E27FC236}">
                    <a16:creationId xmlns="" xmlns:a16="http://schemas.microsoft.com/office/drawing/2014/main" id="{5E85D310-549E-4789-8ABC-F4E942AC5F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74176" y="4362451"/>
                <a:ext cx="150813" cy="127000"/>
              </a:xfrm>
              <a:custGeom>
                <a:avLst/>
                <a:gdLst>
                  <a:gd name="T0" fmla="*/ 47 w 95"/>
                  <a:gd name="T1" fmla="*/ 80 h 80"/>
                  <a:gd name="T2" fmla="*/ 95 w 95"/>
                  <a:gd name="T3" fmla="*/ 61 h 80"/>
                  <a:gd name="T4" fmla="*/ 95 w 95"/>
                  <a:gd name="T5" fmla="*/ 0 h 80"/>
                  <a:gd name="T6" fmla="*/ 47 w 95"/>
                  <a:gd name="T7" fmla="*/ 14 h 80"/>
                  <a:gd name="T8" fmla="*/ 0 w 95"/>
                  <a:gd name="T9" fmla="*/ 0 h 80"/>
                  <a:gd name="T10" fmla="*/ 0 w 95"/>
                  <a:gd name="T11" fmla="*/ 61 h 80"/>
                  <a:gd name="T12" fmla="*/ 47 w 95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5" h="80">
                    <a:moveTo>
                      <a:pt x="47" y="80"/>
                    </a:moveTo>
                    <a:lnTo>
                      <a:pt x="95" y="61"/>
                    </a:lnTo>
                    <a:lnTo>
                      <a:pt x="95" y="0"/>
                    </a:lnTo>
                    <a:lnTo>
                      <a:pt x="47" y="14"/>
                    </a:lnTo>
                    <a:lnTo>
                      <a:pt x="0" y="0"/>
                    </a:lnTo>
                    <a:lnTo>
                      <a:pt x="0" y="61"/>
                    </a:lnTo>
                    <a:lnTo>
                      <a:pt x="47" y="80"/>
                    </a:lnTo>
                    <a:close/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9" name="Freeform 56">
                <a:extLst>
                  <a:ext uri="{FF2B5EF4-FFF2-40B4-BE49-F238E27FC236}">
                    <a16:creationId xmlns="" xmlns:a16="http://schemas.microsoft.com/office/drawing/2014/main" id="{1986DDFA-203F-4BE8-93A1-0A13D4A3C6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74176" y="4338639"/>
                <a:ext cx="150813" cy="23813"/>
              </a:xfrm>
              <a:custGeom>
                <a:avLst/>
                <a:gdLst>
                  <a:gd name="T0" fmla="*/ 95 w 95"/>
                  <a:gd name="T1" fmla="*/ 15 h 15"/>
                  <a:gd name="T2" fmla="*/ 47 w 95"/>
                  <a:gd name="T3" fmla="*/ 0 h 15"/>
                  <a:gd name="T4" fmla="*/ 0 w 95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5" h="15">
                    <a:moveTo>
                      <a:pt x="95" y="15"/>
                    </a:moveTo>
                    <a:lnTo>
                      <a:pt x="47" y="0"/>
                    </a:lnTo>
                    <a:lnTo>
                      <a:pt x="0" y="15"/>
                    </a:ln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0" name="Line 57">
                <a:extLst>
                  <a:ext uri="{FF2B5EF4-FFF2-40B4-BE49-F238E27FC236}">
                    <a16:creationId xmlns="" xmlns:a16="http://schemas.microsoft.com/office/drawing/2014/main" id="{FFFA07F8-25CD-4959-AB2E-5BE84CC1DE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348788" y="4384676"/>
                <a:ext cx="0" cy="104775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1" name="Freeform 58">
                <a:extLst>
                  <a:ext uri="{FF2B5EF4-FFF2-40B4-BE49-F238E27FC236}">
                    <a16:creationId xmlns="" xmlns:a16="http://schemas.microsoft.com/office/drawing/2014/main" id="{2F516CE0-5880-4E58-83A7-343B9257F7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78951" y="4519614"/>
                <a:ext cx="120650" cy="98425"/>
              </a:xfrm>
              <a:custGeom>
                <a:avLst/>
                <a:gdLst>
                  <a:gd name="T0" fmla="*/ 38 w 76"/>
                  <a:gd name="T1" fmla="*/ 62 h 62"/>
                  <a:gd name="T2" fmla="*/ 76 w 76"/>
                  <a:gd name="T3" fmla="*/ 43 h 62"/>
                  <a:gd name="T4" fmla="*/ 76 w 76"/>
                  <a:gd name="T5" fmla="*/ 0 h 62"/>
                  <a:gd name="T6" fmla="*/ 38 w 76"/>
                  <a:gd name="T7" fmla="*/ 14 h 62"/>
                  <a:gd name="T8" fmla="*/ 0 w 76"/>
                  <a:gd name="T9" fmla="*/ 0 h 62"/>
                  <a:gd name="T10" fmla="*/ 0 w 76"/>
                  <a:gd name="T11" fmla="*/ 43 h 62"/>
                  <a:gd name="T12" fmla="*/ 38 w 76"/>
                  <a:gd name="T13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62">
                    <a:moveTo>
                      <a:pt x="38" y="62"/>
                    </a:moveTo>
                    <a:lnTo>
                      <a:pt x="76" y="43"/>
                    </a:lnTo>
                    <a:lnTo>
                      <a:pt x="76" y="0"/>
                    </a:lnTo>
                    <a:lnTo>
                      <a:pt x="38" y="14"/>
                    </a:lnTo>
                    <a:lnTo>
                      <a:pt x="0" y="0"/>
                    </a:lnTo>
                    <a:lnTo>
                      <a:pt x="0" y="43"/>
                    </a:lnTo>
                    <a:lnTo>
                      <a:pt x="38" y="62"/>
                    </a:lnTo>
                    <a:close/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2" name="Freeform 59">
                <a:extLst>
                  <a:ext uri="{FF2B5EF4-FFF2-40B4-BE49-F238E27FC236}">
                    <a16:creationId xmlns="" xmlns:a16="http://schemas.microsoft.com/office/drawing/2014/main" id="{DD5D4E42-C2B4-4D40-9D82-A874EFE585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78951" y="4497389"/>
                <a:ext cx="120650" cy="22225"/>
              </a:xfrm>
              <a:custGeom>
                <a:avLst/>
                <a:gdLst>
                  <a:gd name="T0" fmla="*/ 76 w 76"/>
                  <a:gd name="T1" fmla="*/ 14 h 14"/>
                  <a:gd name="T2" fmla="*/ 38 w 76"/>
                  <a:gd name="T3" fmla="*/ 0 h 14"/>
                  <a:gd name="T4" fmla="*/ 0 w 76"/>
                  <a:gd name="T5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6" h="14">
                    <a:moveTo>
                      <a:pt x="76" y="14"/>
                    </a:moveTo>
                    <a:lnTo>
                      <a:pt x="38" y="0"/>
                    </a:lnTo>
                    <a:lnTo>
                      <a:pt x="0" y="14"/>
                    </a:ln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3" name="Line 60">
                <a:extLst>
                  <a:ext uri="{FF2B5EF4-FFF2-40B4-BE49-F238E27FC236}">
                    <a16:creationId xmlns="" xmlns:a16="http://schemas.microsoft.com/office/drawing/2014/main" id="{F1DB11CC-6375-499F-BE91-E11117C457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39276" y="4541839"/>
                <a:ext cx="0" cy="7620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4" name="Freeform 61">
                <a:extLst>
                  <a:ext uri="{FF2B5EF4-FFF2-40B4-BE49-F238E27FC236}">
                    <a16:creationId xmlns="" xmlns:a16="http://schemas.microsoft.com/office/drawing/2014/main" id="{8C5EEBBD-C0A9-43FD-98EA-8A8FF0983F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9401" y="4535489"/>
                <a:ext cx="179388" cy="149225"/>
              </a:xfrm>
              <a:custGeom>
                <a:avLst/>
                <a:gdLst>
                  <a:gd name="T0" fmla="*/ 56 w 113"/>
                  <a:gd name="T1" fmla="*/ 94 h 94"/>
                  <a:gd name="T2" fmla="*/ 113 w 113"/>
                  <a:gd name="T3" fmla="*/ 75 h 94"/>
                  <a:gd name="T4" fmla="*/ 113 w 113"/>
                  <a:gd name="T5" fmla="*/ 0 h 94"/>
                  <a:gd name="T6" fmla="*/ 56 w 113"/>
                  <a:gd name="T7" fmla="*/ 19 h 94"/>
                  <a:gd name="T8" fmla="*/ 0 w 113"/>
                  <a:gd name="T9" fmla="*/ 0 h 94"/>
                  <a:gd name="T10" fmla="*/ 0 w 113"/>
                  <a:gd name="T11" fmla="*/ 75 h 94"/>
                  <a:gd name="T12" fmla="*/ 56 w 113"/>
                  <a:gd name="T13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" h="94">
                    <a:moveTo>
                      <a:pt x="56" y="94"/>
                    </a:moveTo>
                    <a:lnTo>
                      <a:pt x="113" y="75"/>
                    </a:lnTo>
                    <a:lnTo>
                      <a:pt x="113" y="0"/>
                    </a:lnTo>
                    <a:lnTo>
                      <a:pt x="56" y="19"/>
                    </a:lnTo>
                    <a:lnTo>
                      <a:pt x="0" y="0"/>
                    </a:lnTo>
                    <a:lnTo>
                      <a:pt x="0" y="75"/>
                    </a:lnTo>
                    <a:lnTo>
                      <a:pt x="56" y="94"/>
                    </a:lnTo>
                    <a:close/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5" name="Freeform 62">
                <a:extLst>
                  <a:ext uri="{FF2B5EF4-FFF2-40B4-BE49-F238E27FC236}">
                    <a16:creationId xmlns="" xmlns:a16="http://schemas.microsoft.com/office/drawing/2014/main" id="{CD8FDDE2-F24A-4D54-AE89-27FCDE43CA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9401" y="4505326"/>
                <a:ext cx="179388" cy="30163"/>
              </a:xfrm>
              <a:custGeom>
                <a:avLst/>
                <a:gdLst>
                  <a:gd name="T0" fmla="*/ 113 w 113"/>
                  <a:gd name="T1" fmla="*/ 19 h 19"/>
                  <a:gd name="T2" fmla="*/ 56 w 113"/>
                  <a:gd name="T3" fmla="*/ 0 h 19"/>
                  <a:gd name="T4" fmla="*/ 0 w 113"/>
                  <a:gd name="T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3" h="19">
                    <a:moveTo>
                      <a:pt x="113" y="19"/>
                    </a:moveTo>
                    <a:lnTo>
                      <a:pt x="56" y="0"/>
                    </a:lnTo>
                    <a:lnTo>
                      <a:pt x="0" y="19"/>
                    </a:ln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6" name="Line 63">
                <a:extLst>
                  <a:ext uri="{FF2B5EF4-FFF2-40B4-BE49-F238E27FC236}">
                    <a16:creationId xmlns="" xmlns:a16="http://schemas.microsoft.com/office/drawing/2014/main" id="{8655A124-554B-4BD4-9E28-4E864C054A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58301" y="4565651"/>
                <a:ext cx="0" cy="119063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="" xmlns:a16="http://schemas.microsoft.com/office/drawing/2014/main" id="{092BD066-917D-4110-8638-3205ACCA4B2D}"/>
                </a:ext>
              </a:extLst>
            </p:cNvPr>
            <p:cNvGrpSpPr/>
            <p:nvPr/>
          </p:nvGrpSpPr>
          <p:grpSpPr>
            <a:xfrm>
              <a:off x="2923548" y="6048503"/>
              <a:ext cx="532565" cy="532565"/>
              <a:chOff x="4119563" y="5060951"/>
              <a:chExt cx="331788" cy="331788"/>
            </a:xfrm>
          </p:grpSpPr>
          <p:sp>
            <p:nvSpPr>
              <p:cNvPr id="78" name="Rectangle 64">
                <a:extLst>
                  <a:ext uri="{FF2B5EF4-FFF2-40B4-BE49-F238E27FC236}">
                    <a16:creationId xmlns="" xmlns:a16="http://schemas.microsoft.com/office/drawing/2014/main" id="{3EF84E5E-9041-4F88-8B6B-F806DE9926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40213" y="5060951"/>
                <a:ext cx="90488" cy="90488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9" name="Rectangle 65">
                <a:extLst>
                  <a:ext uri="{FF2B5EF4-FFF2-40B4-BE49-F238E27FC236}">
                    <a16:creationId xmlns="" xmlns:a16="http://schemas.microsoft.com/office/drawing/2014/main" id="{CB2C778C-061A-4BBC-A605-292ED81370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9563" y="5060951"/>
                <a:ext cx="90488" cy="90488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0" name="Rectangle 66">
                <a:extLst>
                  <a:ext uri="{FF2B5EF4-FFF2-40B4-BE49-F238E27FC236}">
                    <a16:creationId xmlns="" xmlns:a16="http://schemas.microsoft.com/office/drawing/2014/main" id="{6BB94635-2ED0-4825-ADEB-4FFA0FE1B7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0863" y="5060951"/>
                <a:ext cx="90488" cy="90488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1" name="Rectangle 67">
                <a:extLst>
                  <a:ext uri="{FF2B5EF4-FFF2-40B4-BE49-F238E27FC236}">
                    <a16:creationId xmlns="" xmlns:a16="http://schemas.microsoft.com/office/drawing/2014/main" id="{72C80CB9-BAC5-445F-BA38-A52D77B4A1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40213" y="5181601"/>
                <a:ext cx="90488" cy="90488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2" name="Rectangle 68">
                <a:extLst>
                  <a:ext uri="{FF2B5EF4-FFF2-40B4-BE49-F238E27FC236}">
                    <a16:creationId xmlns="" xmlns:a16="http://schemas.microsoft.com/office/drawing/2014/main" id="{D9C727C8-945A-4C47-948A-7D484234FC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9563" y="5181601"/>
                <a:ext cx="90488" cy="90488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3" name="Rectangle 69">
                <a:extLst>
                  <a:ext uri="{FF2B5EF4-FFF2-40B4-BE49-F238E27FC236}">
                    <a16:creationId xmlns="" xmlns:a16="http://schemas.microsoft.com/office/drawing/2014/main" id="{FC5AD8DB-ECAE-46EE-A907-9FA2CCC9D2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0863" y="5181601"/>
                <a:ext cx="90488" cy="90488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4" name="Rectangle 70">
                <a:extLst>
                  <a:ext uri="{FF2B5EF4-FFF2-40B4-BE49-F238E27FC236}">
                    <a16:creationId xmlns="" xmlns:a16="http://schemas.microsoft.com/office/drawing/2014/main" id="{E991D788-7005-4E8E-B104-A034EA86C1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40213" y="5302251"/>
                <a:ext cx="90488" cy="90488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5" name="Rectangle 71">
                <a:extLst>
                  <a:ext uri="{FF2B5EF4-FFF2-40B4-BE49-F238E27FC236}">
                    <a16:creationId xmlns="" xmlns:a16="http://schemas.microsoft.com/office/drawing/2014/main" id="{62AA5FA4-12F8-48F2-9001-144840D21C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9563" y="5302251"/>
                <a:ext cx="90488" cy="90488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6" name="Rectangle 72">
                <a:extLst>
                  <a:ext uri="{FF2B5EF4-FFF2-40B4-BE49-F238E27FC236}">
                    <a16:creationId xmlns="" xmlns:a16="http://schemas.microsoft.com/office/drawing/2014/main" id="{A3F6E49F-7B7E-4F02-92BA-8E4FE6DD06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0863" y="5302251"/>
                <a:ext cx="90488" cy="90488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87" name="Group 86">
              <a:extLst>
                <a:ext uri="{FF2B5EF4-FFF2-40B4-BE49-F238E27FC236}">
                  <a16:creationId xmlns="" xmlns:a16="http://schemas.microsoft.com/office/drawing/2014/main" id="{1D157DE2-B284-4F5A-80A7-A604362A02F6}"/>
                </a:ext>
              </a:extLst>
            </p:cNvPr>
            <p:cNvGrpSpPr/>
            <p:nvPr/>
          </p:nvGrpSpPr>
          <p:grpSpPr>
            <a:xfrm>
              <a:off x="4082959" y="6048503"/>
              <a:ext cx="552948" cy="555497"/>
              <a:chOff x="4841876" y="5060951"/>
              <a:chExt cx="344487" cy="346075"/>
            </a:xfrm>
          </p:grpSpPr>
          <p:sp>
            <p:nvSpPr>
              <p:cNvPr id="88" name="Rectangle 73">
                <a:extLst>
                  <a:ext uri="{FF2B5EF4-FFF2-40B4-BE49-F238E27FC236}">
                    <a16:creationId xmlns="" xmlns:a16="http://schemas.microsoft.com/office/drawing/2014/main" id="{24F02213-1458-4BF9-A348-D287DD76B2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1876" y="5060951"/>
                <a:ext cx="149225" cy="150813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9" name="Rectangle 74">
                <a:extLst>
                  <a:ext uri="{FF2B5EF4-FFF2-40B4-BE49-F238E27FC236}">
                    <a16:creationId xmlns="" xmlns:a16="http://schemas.microsoft.com/office/drawing/2014/main" id="{8510A3A6-440C-44FB-9FC1-DAD94387AA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7138" y="5060951"/>
                <a:ext cx="149225" cy="150813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0" name="Rectangle 75">
                <a:extLst>
                  <a:ext uri="{FF2B5EF4-FFF2-40B4-BE49-F238E27FC236}">
                    <a16:creationId xmlns="" xmlns:a16="http://schemas.microsoft.com/office/drawing/2014/main" id="{A1752380-8452-47CA-966F-A80A7F79DC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1876" y="5257801"/>
                <a:ext cx="149225" cy="149225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1" name="Rectangle 76">
                <a:extLst>
                  <a:ext uri="{FF2B5EF4-FFF2-40B4-BE49-F238E27FC236}">
                    <a16:creationId xmlns="" xmlns:a16="http://schemas.microsoft.com/office/drawing/2014/main" id="{D003DF35-BA72-4B8C-85A7-FAC6E334BB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7138" y="5257801"/>
                <a:ext cx="149225" cy="149225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92" name="Group 91">
              <a:extLst>
                <a:ext uri="{FF2B5EF4-FFF2-40B4-BE49-F238E27FC236}">
                  <a16:creationId xmlns="" xmlns:a16="http://schemas.microsoft.com/office/drawing/2014/main" id="{3FE14F0B-C31B-4598-8D52-FFB38F89C648}"/>
                </a:ext>
              </a:extLst>
            </p:cNvPr>
            <p:cNvGrpSpPr/>
            <p:nvPr/>
          </p:nvGrpSpPr>
          <p:grpSpPr>
            <a:xfrm>
              <a:off x="609825" y="6073984"/>
              <a:ext cx="555497" cy="507083"/>
              <a:chOff x="2678113" y="5076826"/>
              <a:chExt cx="346075" cy="315913"/>
            </a:xfrm>
          </p:grpSpPr>
          <p:sp>
            <p:nvSpPr>
              <p:cNvPr id="93" name="Rectangle 77">
                <a:extLst>
                  <a:ext uri="{FF2B5EF4-FFF2-40B4-BE49-F238E27FC236}">
                    <a16:creationId xmlns="" xmlns:a16="http://schemas.microsoft.com/office/drawing/2014/main" id="{55AEB67E-5136-4DE8-B59B-76DCDF14AD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8113" y="5076826"/>
                <a:ext cx="346075" cy="74613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4" name="Rectangle 78">
                <a:extLst>
                  <a:ext uri="{FF2B5EF4-FFF2-40B4-BE49-F238E27FC236}">
                    <a16:creationId xmlns="" xmlns:a16="http://schemas.microsoft.com/office/drawing/2014/main" id="{84241A80-70FA-4A96-9F00-C5DF0D72B5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8113" y="5197476"/>
                <a:ext cx="346075" cy="74613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5" name="Rectangle 79">
                <a:extLst>
                  <a:ext uri="{FF2B5EF4-FFF2-40B4-BE49-F238E27FC236}">
                    <a16:creationId xmlns="" xmlns:a16="http://schemas.microsoft.com/office/drawing/2014/main" id="{B51D6DC5-3F13-47B2-A762-B9FF61CD20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8113" y="5316539"/>
                <a:ext cx="346075" cy="76200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96" name="Group 95">
              <a:extLst>
                <a:ext uri="{FF2B5EF4-FFF2-40B4-BE49-F238E27FC236}">
                  <a16:creationId xmlns="" xmlns:a16="http://schemas.microsoft.com/office/drawing/2014/main" id="{082D0475-D630-4200-872B-1A7D82D330CD}"/>
                </a:ext>
              </a:extLst>
            </p:cNvPr>
            <p:cNvGrpSpPr/>
            <p:nvPr/>
          </p:nvGrpSpPr>
          <p:grpSpPr>
            <a:xfrm>
              <a:off x="1766687" y="6073984"/>
              <a:ext cx="555497" cy="507083"/>
              <a:chOff x="3398838" y="5076826"/>
              <a:chExt cx="346075" cy="315913"/>
            </a:xfrm>
          </p:grpSpPr>
          <p:sp>
            <p:nvSpPr>
              <p:cNvPr id="97" name="Rectangle 80">
                <a:extLst>
                  <a:ext uri="{FF2B5EF4-FFF2-40B4-BE49-F238E27FC236}">
                    <a16:creationId xmlns="" xmlns:a16="http://schemas.microsoft.com/office/drawing/2014/main" id="{6F87FBA0-2412-4E06-8422-8DB8A63901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9488" y="5076826"/>
                <a:ext cx="225425" cy="74613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8" name="Rectangle 81">
                <a:extLst>
                  <a:ext uri="{FF2B5EF4-FFF2-40B4-BE49-F238E27FC236}">
                    <a16:creationId xmlns="" xmlns:a16="http://schemas.microsoft.com/office/drawing/2014/main" id="{3F218689-857A-4C65-A5FC-8783D28AE4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9488" y="5197476"/>
                <a:ext cx="225425" cy="74613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9" name="Rectangle 82">
                <a:extLst>
                  <a:ext uri="{FF2B5EF4-FFF2-40B4-BE49-F238E27FC236}">
                    <a16:creationId xmlns="" xmlns:a16="http://schemas.microsoft.com/office/drawing/2014/main" id="{5EE1D8A6-56F4-4BDE-AFE5-59C97324A7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9488" y="5316539"/>
                <a:ext cx="225425" cy="76200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0" name="Rectangle 83">
                <a:extLst>
                  <a:ext uri="{FF2B5EF4-FFF2-40B4-BE49-F238E27FC236}">
                    <a16:creationId xmlns="" xmlns:a16="http://schemas.microsoft.com/office/drawing/2014/main" id="{6B641CD6-AE38-4F99-83AA-AE0E5F4DA3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8838" y="5076826"/>
                <a:ext cx="74613" cy="74613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1" name="Rectangle 84">
                <a:extLst>
                  <a:ext uri="{FF2B5EF4-FFF2-40B4-BE49-F238E27FC236}">
                    <a16:creationId xmlns="" xmlns:a16="http://schemas.microsoft.com/office/drawing/2014/main" id="{5FCCAF02-D3D8-42D8-BBEE-84BC76D68B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8838" y="5197476"/>
                <a:ext cx="74613" cy="74613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2" name="Rectangle 85">
                <a:extLst>
                  <a:ext uri="{FF2B5EF4-FFF2-40B4-BE49-F238E27FC236}">
                    <a16:creationId xmlns="" xmlns:a16="http://schemas.microsoft.com/office/drawing/2014/main" id="{23364BA0-DF3C-4C64-8208-E241117536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8838" y="5316539"/>
                <a:ext cx="74613" cy="76200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103" name="Freeform 86">
              <a:extLst>
                <a:ext uri="{FF2B5EF4-FFF2-40B4-BE49-F238E27FC236}">
                  <a16:creationId xmlns="" xmlns:a16="http://schemas.microsoft.com/office/drawing/2014/main" id="{AB3B1FB8-06E9-4D6F-9FC1-13FD73EAAD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9820" y="4889094"/>
              <a:ext cx="555497" cy="555497"/>
            </a:xfrm>
            <a:custGeom>
              <a:avLst/>
              <a:gdLst>
                <a:gd name="T0" fmla="*/ 218 w 218"/>
                <a:gd name="T1" fmla="*/ 0 h 218"/>
                <a:gd name="T2" fmla="*/ 0 w 218"/>
                <a:gd name="T3" fmla="*/ 0 h 218"/>
                <a:gd name="T4" fmla="*/ 95 w 218"/>
                <a:gd name="T5" fmla="*/ 114 h 218"/>
                <a:gd name="T6" fmla="*/ 95 w 218"/>
                <a:gd name="T7" fmla="*/ 218 h 218"/>
                <a:gd name="T8" fmla="*/ 123 w 218"/>
                <a:gd name="T9" fmla="*/ 190 h 218"/>
                <a:gd name="T10" fmla="*/ 123 w 218"/>
                <a:gd name="T11" fmla="*/ 114 h 218"/>
                <a:gd name="T12" fmla="*/ 218 w 218"/>
                <a:gd name="T13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8" h="218">
                  <a:moveTo>
                    <a:pt x="218" y="0"/>
                  </a:moveTo>
                  <a:lnTo>
                    <a:pt x="0" y="0"/>
                  </a:lnTo>
                  <a:lnTo>
                    <a:pt x="95" y="114"/>
                  </a:lnTo>
                  <a:lnTo>
                    <a:pt x="95" y="218"/>
                  </a:lnTo>
                  <a:lnTo>
                    <a:pt x="123" y="190"/>
                  </a:lnTo>
                  <a:lnTo>
                    <a:pt x="123" y="114"/>
                  </a:lnTo>
                  <a:lnTo>
                    <a:pt x="218" y="0"/>
                  </a:lnTo>
                  <a:close/>
                </a:path>
              </a:pathLst>
            </a:custGeom>
            <a:noFill/>
            <a:ln w="14288" cap="rnd">
              <a:solidFill>
                <a:srgbClr val="A1D3E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104" name="Group 103">
              <a:extLst>
                <a:ext uri="{FF2B5EF4-FFF2-40B4-BE49-F238E27FC236}">
                  <a16:creationId xmlns="" xmlns:a16="http://schemas.microsoft.com/office/drawing/2014/main" id="{2DFC9BD5-D125-4E54-A661-941B2198283E}"/>
                </a:ext>
              </a:extLst>
            </p:cNvPr>
            <p:cNvGrpSpPr/>
            <p:nvPr/>
          </p:nvGrpSpPr>
          <p:grpSpPr>
            <a:xfrm>
              <a:off x="7556091" y="4889094"/>
              <a:ext cx="552950" cy="555497"/>
              <a:chOff x="7005638" y="4338639"/>
              <a:chExt cx="344488" cy="346075"/>
            </a:xfrm>
          </p:grpSpPr>
          <p:sp>
            <p:nvSpPr>
              <p:cNvPr id="105" name="Freeform 87">
                <a:extLst>
                  <a:ext uri="{FF2B5EF4-FFF2-40B4-BE49-F238E27FC236}">
                    <a16:creationId xmlns="" xmlns:a16="http://schemas.microsoft.com/office/drawing/2014/main" id="{1959038F-FB46-4BF6-B226-5CE5378F06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638" y="4338639"/>
                <a:ext cx="269875" cy="233363"/>
              </a:xfrm>
              <a:custGeom>
                <a:avLst/>
                <a:gdLst>
                  <a:gd name="T0" fmla="*/ 170 w 170"/>
                  <a:gd name="T1" fmla="*/ 0 h 147"/>
                  <a:gd name="T2" fmla="*/ 0 w 170"/>
                  <a:gd name="T3" fmla="*/ 0 h 147"/>
                  <a:gd name="T4" fmla="*/ 75 w 170"/>
                  <a:gd name="T5" fmla="*/ 76 h 147"/>
                  <a:gd name="T6" fmla="*/ 75 w 170"/>
                  <a:gd name="T7" fmla="*/ 147 h 147"/>
                  <a:gd name="T8" fmla="*/ 94 w 170"/>
                  <a:gd name="T9" fmla="*/ 128 h 147"/>
                  <a:gd name="T10" fmla="*/ 94 w 170"/>
                  <a:gd name="T11" fmla="*/ 76 h 147"/>
                  <a:gd name="T12" fmla="*/ 170 w 170"/>
                  <a:gd name="T13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47">
                    <a:moveTo>
                      <a:pt x="170" y="0"/>
                    </a:moveTo>
                    <a:lnTo>
                      <a:pt x="0" y="0"/>
                    </a:lnTo>
                    <a:lnTo>
                      <a:pt x="75" y="76"/>
                    </a:lnTo>
                    <a:lnTo>
                      <a:pt x="75" y="147"/>
                    </a:lnTo>
                    <a:lnTo>
                      <a:pt x="94" y="128"/>
                    </a:lnTo>
                    <a:lnTo>
                      <a:pt x="94" y="76"/>
                    </a:lnTo>
                    <a:lnTo>
                      <a:pt x="170" y="0"/>
                    </a:lnTo>
                    <a:close/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6" name="Line 88">
                <a:extLst>
                  <a:ext uri="{FF2B5EF4-FFF2-40B4-BE49-F238E27FC236}">
                    <a16:creationId xmlns="" xmlns:a16="http://schemas.microsoft.com/office/drawing/2014/main" id="{A28B9C87-2CD8-4FC7-88AB-290D20A257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61226" y="4535489"/>
                <a:ext cx="58738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7" name="Line 89">
                <a:extLst>
                  <a:ext uri="{FF2B5EF4-FFF2-40B4-BE49-F238E27FC236}">
                    <a16:creationId xmlns="" xmlns:a16="http://schemas.microsoft.com/office/drawing/2014/main" id="{9A26DA02-A5E5-4EE0-86E3-AB77B8E526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31063" y="4565651"/>
                <a:ext cx="88900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8" name="Line 90">
                <a:extLst>
                  <a:ext uri="{FF2B5EF4-FFF2-40B4-BE49-F238E27FC236}">
                    <a16:creationId xmlns="" xmlns:a16="http://schemas.microsoft.com/office/drawing/2014/main" id="{83293FC5-DBA4-4A19-9F60-8DA2F68742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31063" y="4595814"/>
                <a:ext cx="88900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09" name="Line 91">
                <a:extLst>
                  <a:ext uri="{FF2B5EF4-FFF2-40B4-BE49-F238E27FC236}">
                    <a16:creationId xmlns="" xmlns:a16="http://schemas.microsoft.com/office/drawing/2014/main" id="{6E8B6888-FD5E-4EB6-BC39-C92B93759E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31063" y="4624389"/>
                <a:ext cx="88900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0" name="Line 92">
                <a:extLst>
                  <a:ext uri="{FF2B5EF4-FFF2-40B4-BE49-F238E27FC236}">
                    <a16:creationId xmlns="" xmlns:a16="http://schemas.microsoft.com/office/drawing/2014/main" id="{7A27DFF2-426F-47FE-8CB7-8B1D256D3E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31063" y="4654551"/>
                <a:ext cx="88900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1" name="Rectangle 93">
                <a:extLst>
                  <a:ext uri="{FF2B5EF4-FFF2-40B4-BE49-F238E27FC236}">
                    <a16:creationId xmlns="" xmlns:a16="http://schemas.microsoft.com/office/drawing/2014/main" id="{3CBAAC32-59AB-4CCF-ACEC-2D68EFE382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00901" y="4505326"/>
                <a:ext cx="149225" cy="179388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12" name="Group 111">
              <a:extLst>
                <a:ext uri="{FF2B5EF4-FFF2-40B4-BE49-F238E27FC236}">
                  <a16:creationId xmlns="" xmlns:a16="http://schemas.microsoft.com/office/drawing/2014/main" id="{E03A7D58-13F6-45FB-A7D6-B7B29886009E}"/>
                </a:ext>
              </a:extLst>
            </p:cNvPr>
            <p:cNvGrpSpPr/>
            <p:nvPr/>
          </p:nvGrpSpPr>
          <p:grpSpPr>
            <a:xfrm>
              <a:off x="1766687" y="3729683"/>
              <a:ext cx="555497" cy="555499"/>
              <a:chOff x="3398838" y="3616326"/>
              <a:chExt cx="346075" cy="346076"/>
            </a:xfrm>
          </p:grpSpPr>
          <p:sp>
            <p:nvSpPr>
              <p:cNvPr id="113" name="Rectangle 94">
                <a:extLst>
                  <a:ext uri="{FF2B5EF4-FFF2-40B4-BE49-F238E27FC236}">
                    <a16:creationId xmlns="" xmlns:a16="http://schemas.microsoft.com/office/drawing/2014/main" id="{13788224-8757-4E31-B93A-E4DEAE5B71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9163" y="3616326"/>
                <a:ext cx="90488" cy="346075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4" name="Rectangle 95">
                <a:extLst>
                  <a:ext uri="{FF2B5EF4-FFF2-40B4-BE49-F238E27FC236}">
                    <a16:creationId xmlns="" xmlns:a16="http://schemas.microsoft.com/office/drawing/2014/main" id="{63349F72-CD02-4B18-859A-14B85046C3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9651" y="3736976"/>
                <a:ext cx="90488" cy="225425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5" name="Line 96">
                <a:extLst>
                  <a:ext uri="{FF2B5EF4-FFF2-40B4-BE49-F238E27FC236}">
                    <a16:creationId xmlns="" xmlns:a16="http://schemas.microsoft.com/office/drawing/2014/main" id="{7FE22CBB-A843-4783-B82F-A2B3C5D699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79813" y="3933826"/>
                <a:ext cx="30163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6" name="Line 97">
                <a:extLst>
                  <a:ext uri="{FF2B5EF4-FFF2-40B4-BE49-F238E27FC236}">
                    <a16:creationId xmlns="" xmlns:a16="http://schemas.microsoft.com/office/drawing/2014/main" id="{905FB901-9555-446B-96E0-E2D9EE104E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03613" y="3646489"/>
                <a:ext cx="0" cy="19685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7" name="Rectangle 98">
                <a:extLst>
                  <a:ext uri="{FF2B5EF4-FFF2-40B4-BE49-F238E27FC236}">
                    <a16:creationId xmlns="" xmlns:a16="http://schemas.microsoft.com/office/drawing/2014/main" id="{94727550-DDFA-468A-8643-7B44BF5B8D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9326" y="3873501"/>
                <a:ext cx="30163" cy="60325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8" name="Line 99">
                <a:extLst>
                  <a:ext uri="{FF2B5EF4-FFF2-40B4-BE49-F238E27FC236}">
                    <a16:creationId xmlns="" xmlns:a16="http://schemas.microsoft.com/office/drawing/2014/main" id="{2758BEA8-9785-454C-AFEB-8CB89B1886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94101" y="3767139"/>
                <a:ext cx="0" cy="136525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9" name="Line 100">
                <a:extLst>
                  <a:ext uri="{FF2B5EF4-FFF2-40B4-BE49-F238E27FC236}">
                    <a16:creationId xmlns="" xmlns:a16="http://schemas.microsoft.com/office/drawing/2014/main" id="{FBBEB6D2-B282-4B86-A0DC-940516F532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29001" y="3706814"/>
                <a:ext cx="0" cy="211138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0" name="Rectangle 101">
                <a:extLst>
                  <a:ext uri="{FF2B5EF4-FFF2-40B4-BE49-F238E27FC236}">
                    <a16:creationId xmlns="" xmlns:a16="http://schemas.microsoft.com/office/drawing/2014/main" id="{67B88745-FDEC-4FEA-B2F1-54A34BE8F1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8838" y="3662364"/>
                <a:ext cx="60325" cy="300038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1" name="Freeform 102">
                <a:extLst>
                  <a:ext uri="{FF2B5EF4-FFF2-40B4-BE49-F238E27FC236}">
                    <a16:creationId xmlns="" xmlns:a16="http://schemas.microsoft.com/office/drawing/2014/main" id="{DA458D29-5AAA-4997-A4E7-F08E131D54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4263" y="3662364"/>
                <a:ext cx="120650" cy="300038"/>
              </a:xfrm>
              <a:custGeom>
                <a:avLst/>
                <a:gdLst>
                  <a:gd name="T0" fmla="*/ 76 w 76"/>
                  <a:gd name="T1" fmla="*/ 182 h 189"/>
                  <a:gd name="T2" fmla="*/ 47 w 76"/>
                  <a:gd name="T3" fmla="*/ 189 h 189"/>
                  <a:gd name="T4" fmla="*/ 0 w 76"/>
                  <a:gd name="T5" fmla="*/ 7 h 189"/>
                  <a:gd name="T6" fmla="*/ 29 w 76"/>
                  <a:gd name="T7" fmla="*/ 0 h 189"/>
                  <a:gd name="T8" fmla="*/ 76 w 76"/>
                  <a:gd name="T9" fmla="*/ 182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189">
                    <a:moveTo>
                      <a:pt x="76" y="182"/>
                    </a:moveTo>
                    <a:lnTo>
                      <a:pt x="47" y="189"/>
                    </a:lnTo>
                    <a:lnTo>
                      <a:pt x="0" y="7"/>
                    </a:lnTo>
                    <a:lnTo>
                      <a:pt x="29" y="0"/>
                    </a:lnTo>
                    <a:lnTo>
                      <a:pt x="76" y="182"/>
                    </a:lnTo>
                    <a:close/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33" name="Group 132">
              <a:extLst>
                <a:ext uri="{FF2B5EF4-FFF2-40B4-BE49-F238E27FC236}">
                  <a16:creationId xmlns="" xmlns:a16="http://schemas.microsoft.com/office/drawing/2014/main" id="{538E1439-DA3A-4F50-B06B-E916849F1CA2}"/>
                </a:ext>
              </a:extLst>
            </p:cNvPr>
            <p:cNvGrpSpPr/>
            <p:nvPr/>
          </p:nvGrpSpPr>
          <p:grpSpPr>
            <a:xfrm>
              <a:off x="4082959" y="3729683"/>
              <a:ext cx="530016" cy="555499"/>
              <a:chOff x="4841876" y="3616326"/>
              <a:chExt cx="330200" cy="346076"/>
            </a:xfrm>
          </p:grpSpPr>
          <p:sp>
            <p:nvSpPr>
              <p:cNvPr id="134" name="Freeform 113">
                <a:extLst>
                  <a:ext uri="{FF2B5EF4-FFF2-40B4-BE49-F238E27FC236}">
                    <a16:creationId xmlns="" xmlns:a16="http://schemas.microsoft.com/office/drawing/2014/main" id="{6EA9FEB3-4D7C-4793-A0ED-C095B95CA7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1751" y="3684589"/>
                <a:ext cx="60325" cy="277813"/>
              </a:xfrm>
              <a:custGeom>
                <a:avLst/>
                <a:gdLst>
                  <a:gd name="T0" fmla="*/ 0 w 16"/>
                  <a:gd name="T1" fmla="*/ 0 h 74"/>
                  <a:gd name="T2" fmla="*/ 0 w 16"/>
                  <a:gd name="T3" fmla="*/ 66 h 74"/>
                  <a:gd name="T4" fmla="*/ 8 w 16"/>
                  <a:gd name="T5" fmla="*/ 74 h 74"/>
                  <a:gd name="T6" fmla="*/ 16 w 16"/>
                  <a:gd name="T7" fmla="*/ 66 h 74"/>
                  <a:gd name="T8" fmla="*/ 16 w 16"/>
                  <a:gd name="T9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74">
                    <a:moveTo>
                      <a:pt x="0" y="0"/>
                    </a:moveTo>
                    <a:cubicBezTo>
                      <a:pt x="0" y="66"/>
                      <a:pt x="0" y="66"/>
                      <a:pt x="0" y="66"/>
                    </a:cubicBezTo>
                    <a:cubicBezTo>
                      <a:pt x="0" y="70"/>
                      <a:pt x="4" y="74"/>
                      <a:pt x="8" y="74"/>
                    </a:cubicBezTo>
                    <a:cubicBezTo>
                      <a:pt x="12" y="74"/>
                      <a:pt x="16" y="70"/>
                      <a:pt x="16" y="66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5" name="Freeform 114">
                <a:extLst>
                  <a:ext uri="{FF2B5EF4-FFF2-40B4-BE49-F238E27FC236}">
                    <a16:creationId xmlns="" xmlns:a16="http://schemas.microsoft.com/office/drawing/2014/main" id="{78195EE8-755E-4CBF-9357-8CC5DA8459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1751" y="3616326"/>
                <a:ext cx="60325" cy="106363"/>
              </a:xfrm>
              <a:custGeom>
                <a:avLst/>
                <a:gdLst>
                  <a:gd name="T0" fmla="*/ 0 w 16"/>
                  <a:gd name="T1" fmla="*/ 0 h 28"/>
                  <a:gd name="T2" fmla="*/ 0 w 16"/>
                  <a:gd name="T3" fmla="*/ 20 h 28"/>
                  <a:gd name="T4" fmla="*/ 8 w 16"/>
                  <a:gd name="T5" fmla="*/ 28 h 28"/>
                  <a:gd name="T6" fmla="*/ 16 w 16"/>
                  <a:gd name="T7" fmla="*/ 20 h 28"/>
                  <a:gd name="T8" fmla="*/ 16 w 16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8">
                    <a:moveTo>
                      <a:pt x="0" y="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4"/>
                      <a:pt x="4" y="28"/>
                      <a:pt x="8" y="28"/>
                    </a:cubicBezTo>
                    <a:cubicBezTo>
                      <a:pt x="12" y="28"/>
                      <a:pt x="16" y="24"/>
                      <a:pt x="16" y="20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6" name="Line 115">
                <a:extLst>
                  <a:ext uri="{FF2B5EF4-FFF2-40B4-BE49-F238E27FC236}">
                    <a16:creationId xmlns="" xmlns:a16="http://schemas.microsoft.com/office/drawing/2014/main" id="{BC533544-9ACB-4A79-A1F5-01DDB26153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141913" y="3632201"/>
                <a:ext cx="0" cy="60325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7" name="Freeform 116">
                <a:extLst>
                  <a:ext uri="{FF2B5EF4-FFF2-40B4-BE49-F238E27FC236}">
                    <a16:creationId xmlns="" xmlns:a16="http://schemas.microsoft.com/office/drawing/2014/main" id="{621F5545-A910-4A5B-86EC-C07EEC8250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1263" y="3684589"/>
                <a:ext cx="60325" cy="277813"/>
              </a:xfrm>
              <a:custGeom>
                <a:avLst/>
                <a:gdLst>
                  <a:gd name="T0" fmla="*/ 0 w 16"/>
                  <a:gd name="T1" fmla="*/ 0 h 74"/>
                  <a:gd name="T2" fmla="*/ 0 w 16"/>
                  <a:gd name="T3" fmla="*/ 66 h 74"/>
                  <a:gd name="T4" fmla="*/ 8 w 16"/>
                  <a:gd name="T5" fmla="*/ 74 h 74"/>
                  <a:gd name="T6" fmla="*/ 16 w 16"/>
                  <a:gd name="T7" fmla="*/ 66 h 74"/>
                  <a:gd name="T8" fmla="*/ 16 w 16"/>
                  <a:gd name="T9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74">
                    <a:moveTo>
                      <a:pt x="0" y="0"/>
                    </a:moveTo>
                    <a:cubicBezTo>
                      <a:pt x="0" y="66"/>
                      <a:pt x="0" y="66"/>
                      <a:pt x="0" y="66"/>
                    </a:cubicBezTo>
                    <a:cubicBezTo>
                      <a:pt x="0" y="70"/>
                      <a:pt x="4" y="74"/>
                      <a:pt x="8" y="74"/>
                    </a:cubicBezTo>
                    <a:cubicBezTo>
                      <a:pt x="12" y="74"/>
                      <a:pt x="16" y="70"/>
                      <a:pt x="16" y="66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8" name="Freeform 117">
                <a:extLst>
                  <a:ext uri="{FF2B5EF4-FFF2-40B4-BE49-F238E27FC236}">
                    <a16:creationId xmlns="" xmlns:a16="http://schemas.microsoft.com/office/drawing/2014/main" id="{565A52A6-8D24-4548-8C5B-D633A4DC37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1263" y="3616326"/>
                <a:ext cx="60325" cy="106363"/>
              </a:xfrm>
              <a:custGeom>
                <a:avLst/>
                <a:gdLst>
                  <a:gd name="T0" fmla="*/ 0 w 16"/>
                  <a:gd name="T1" fmla="*/ 0 h 28"/>
                  <a:gd name="T2" fmla="*/ 0 w 16"/>
                  <a:gd name="T3" fmla="*/ 20 h 28"/>
                  <a:gd name="T4" fmla="*/ 8 w 16"/>
                  <a:gd name="T5" fmla="*/ 28 h 28"/>
                  <a:gd name="T6" fmla="*/ 16 w 16"/>
                  <a:gd name="T7" fmla="*/ 20 h 28"/>
                  <a:gd name="T8" fmla="*/ 16 w 16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8">
                    <a:moveTo>
                      <a:pt x="0" y="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4"/>
                      <a:pt x="4" y="28"/>
                      <a:pt x="8" y="28"/>
                    </a:cubicBezTo>
                    <a:cubicBezTo>
                      <a:pt x="12" y="28"/>
                      <a:pt x="16" y="24"/>
                      <a:pt x="16" y="20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9" name="Line 118">
                <a:extLst>
                  <a:ext uri="{FF2B5EF4-FFF2-40B4-BE49-F238E27FC236}">
                    <a16:creationId xmlns="" xmlns:a16="http://schemas.microsoft.com/office/drawing/2014/main" id="{46636548-69B5-4E71-BEAF-D2353B313C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51426" y="3632201"/>
                <a:ext cx="0" cy="60325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0" name="Freeform 119">
                <a:extLst>
                  <a:ext uri="{FF2B5EF4-FFF2-40B4-BE49-F238E27FC236}">
                    <a16:creationId xmlns="" xmlns:a16="http://schemas.microsoft.com/office/drawing/2014/main" id="{55B3EB07-0E0D-45C6-8311-3BD41DABCA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2363" y="3684589"/>
                <a:ext cx="58738" cy="277813"/>
              </a:xfrm>
              <a:custGeom>
                <a:avLst/>
                <a:gdLst>
                  <a:gd name="T0" fmla="*/ 0 w 16"/>
                  <a:gd name="T1" fmla="*/ 0 h 74"/>
                  <a:gd name="T2" fmla="*/ 0 w 16"/>
                  <a:gd name="T3" fmla="*/ 66 h 74"/>
                  <a:gd name="T4" fmla="*/ 8 w 16"/>
                  <a:gd name="T5" fmla="*/ 74 h 74"/>
                  <a:gd name="T6" fmla="*/ 16 w 16"/>
                  <a:gd name="T7" fmla="*/ 66 h 74"/>
                  <a:gd name="T8" fmla="*/ 16 w 16"/>
                  <a:gd name="T9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74">
                    <a:moveTo>
                      <a:pt x="0" y="0"/>
                    </a:moveTo>
                    <a:cubicBezTo>
                      <a:pt x="0" y="66"/>
                      <a:pt x="0" y="66"/>
                      <a:pt x="0" y="66"/>
                    </a:cubicBezTo>
                    <a:cubicBezTo>
                      <a:pt x="0" y="70"/>
                      <a:pt x="4" y="74"/>
                      <a:pt x="8" y="74"/>
                    </a:cubicBezTo>
                    <a:cubicBezTo>
                      <a:pt x="12" y="74"/>
                      <a:pt x="16" y="70"/>
                      <a:pt x="16" y="66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1" name="Freeform 120">
                <a:extLst>
                  <a:ext uri="{FF2B5EF4-FFF2-40B4-BE49-F238E27FC236}">
                    <a16:creationId xmlns="" xmlns:a16="http://schemas.microsoft.com/office/drawing/2014/main" id="{54969857-ED54-47CA-AA7B-29ABD14344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2363" y="3616326"/>
                <a:ext cx="58738" cy="106363"/>
              </a:xfrm>
              <a:custGeom>
                <a:avLst/>
                <a:gdLst>
                  <a:gd name="T0" fmla="*/ 0 w 16"/>
                  <a:gd name="T1" fmla="*/ 0 h 28"/>
                  <a:gd name="T2" fmla="*/ 0 w 16"/>
                  <a:gd name="T3" fmla="*/ 20 h 28"/>
                  <a:gd name="T4" fmla="*/ 8 w 16"/>
                  <a:gd name="T5" fmla="*/ 28 h 28"/>
                  <a:gd name="T6" fmla="*/ 16 w 16"/>
                  <a:gd name="T7" fmla="*/ 20 h 28"/>
                  <a:gd name="T8" fmla="*/ 16 w 16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8">
                    <a:moveTo>
                      <a:pt x="0" y="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4"/>
                      <a:pt x="4" y="28"/>
                      <a:pt x="8" y="28"/>
                    </a:cubicBezTo>
                    <a:cubicBezTo>
                      <a:pt x="12" y="28"/>
                      <a:pt x="16" y="24"/>
                      <a:pt x="16" y="20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2" name="Line 121">
                <a:extLst>
                  <a:ext uri="{FF2B5EF4-FFF2-40B4-BE49-F238E27FC236}">
                    <a16:creationId xmlns="" xmlns:a16="http://schemas.microsoft.com/office/drawing/2014/main" id="{68C50395-BAEF-4A4D-AA56-7EF410FE50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960938" y="3632201"/>
                <a:ext cx="0" cy="60325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3" name="Freeform 122">
                <a:extLst>
                  <a:ext uri="{FF2B5EF4-FFF2-40B4-BE49-F238E27FC236}">
                    <a16:creationId xmlns="" xmlns:a16="http://schemas.microsoft.com/office/drawing/2014/main" id="{5B04D0AD-432C-4FCC-ADC1-9D55F81342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1876" y="3684589"/>
                <a:ext cx="60325" cy="277813"/>
              </a:xfrm>
              <a:custGeom>
                <a:avLst/>
                <a:gdLst>
                  <a:gd name="T0" fmla="*/ 0 w 16"/>
                  <a:gd name="T1" fmla="*/ 0 h 74"/>
                  <a:gd name="T2" fmla="*/ 0 w 16"/>
                  <a:gd name="T3" fmla="*/ 66 h 74"/>
                  <a:gd name="T4" fmla="*/ 8 w 16"/>
                  <a:gd name="T5" fmla="*/ 74 h 74"/>
                  <a:gd name="T6" fmla="*/ 16 w 16"/>
                  <a:gd name="T7" fmla="*/ 66 h 74"/>
                  <a:gd name="T8" fmla="*/ 16 w 16"/>
                  <a:gd name="T9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74">
                    <a:moveTo>
                      <a:pt x="0" y="0"/>
                    </a:moveTo>
                    <a:cubicBezTo>
                      <a:pt x="0" y="66"/>
                      <a:pt x="0" y="66"/>
                      <a:pt x="0" y="66"/>
                    </a:cubicBezTo>
                    <a:cubicBezTo>
                      <a:pt x="0" y="70"/>
                      <a:pt x="4" y="74"/>
                      <a:pt x="8" y="74"/>
                    </a:cubicBezTo>
                    <a:cubicBezTo>
                      <a:pt x="12" y="74"/>
                      <a:pt x="16" y="70"/>
                      <a:pt x="16" y="66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4" name="Freeform 123">
                <a:extLst>
                  <a:ext uri="{FF2B5EF4-FFF2-40B4-BE49-F238E27FC236}">
                    <a16:creationId xmlns="" xmlns:a16="http://schemas.microsoft.com/office/drawing/2014/main" id="{BF4E796F-7CF0-4583-A812-D040B81BB6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1876" y="3616326"/>
                <a:ext cx="60325" cy="106363"/>
              </a:xfrm>
              <a:custGeom>
                <a:avLst/>
                <a:gdLst>
                  <a:gd name="T0" fmla="*/ 0 w 16"/>
                  <a:gd name="T1" fmla="*/ 0 h 28"/>
                  <a:gd name="T2" fmla="*/ 0 w 16"/>
                  <a:gd name="T3" fmla="*/ 20 h 28"/>
                  <a:gd name="T4" fmla="*/ 8 w 16"/>
                  <a:gd name="T5" fmla="*/ 28 h 28"/>
                  <a:gd name="T6" fmla="*/ 16 w 16"/>
                  <a:gd name="T7" fmla="*/ 20 h 28"/>
                  <a:gd name="T8" fmla="*/ 16 w 16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8">
                    <a:moveTo>
                      <a:pt x="0" y="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4"/>
                      <a:pt x="4" y="28"/>
                      <a:pt x="8" y="28"/>
                    </a:cubicBezTo>
                    <a:cubicBezTo>
                      <a:pt x="12" y="28"/>
                      <a:pt x="16" y="24"/>
                      <a:pt x="16" y="20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5" name="Line 124">
                <a:extLst>
                  <a:ext uri="{FF2B5EF4-FFF2-40B4-BE49-F238E27FC236}">
                    <a16:creationId xmlns="" xmlns:a16="http://schemas.microsoft.com/office/drawing/2014/main" id="{A7F7B75A-2D0C-49E5-9AE2-F53A7F70D0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872038" y="3632201"/>
                <a:ext cx="0" cy="60325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6" name="Line 125">
                <a:extLst>
                  <a:ext uri="{FF2B5EF4-FFF2-40B4-BE49-F238E27FC236}">
                    <a16:creationId xmlns="" xmlns:a16="http://schemas.microsoft.com/office/drawing/2014/main" id="{C4F9D011-89A9-4854-8D85-9A43EEBB7C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021263" y="3887789"/>
                <a:ext cx="60325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7" name="Line 126">
                <a:extLst>
                  <a:ext uri="{FF2B5EF4-FFF2-40B4-BE49-F238E27FC236}">
                    <a16:creationId xmlns="" xmlns:a16="http://schemas.microsoft.com/office/drawing/2014/main" id="{8283205D-6868-4637-BE2A-415C069077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021263" y="3857626"/>
                <a:ext cx="60325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8" name="Line 127">
                <a:extLst>
                  <a:ext uri="{FF2B5EF4-FFF2-40B4-BE49-F238E27FC236}">
                    <a16:creationId xmlns="" xmlns:a16="http://schemas.microsoft.com/office/drawing/2014/main" id="{FBE1EBFF-E5A6-4DB4-BD24-92EF266183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111751" y="3887789"/>
                <a:ext cx="60325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9" name="Line 128">
                <a:extLst>
                  <a:ext uri="{FF2B5EF4-FFF2-40B4-BE49-F238E27FC236}">
                    <a16:creationId xmlns="" xmlns:a16="http://schemas.microsoft.com/office/drawing/2014/main" id="{F52B7EFA-F40F-43FC-9602-E4BCF24C29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111751" y="3857626"/>
                <a:ext cx="60325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0" name="Line 129">
                <a:extLst>
                  <a:ext uri="{FF2B5EF4-FFF2-40B4-BE49-F238E27FC236}">
                    <a16:creationId xmlns="" xmlns:a16="http://schemas.microsoft.com/office/drawing/2014/main" id="{A6223597-DCE4-44F3-9772-68FFC9652D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932363" y="3887789"/>
                <a:ext cx="58738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1" name="Line 130">
                <a:extLst>
                  <a:ext uri="{FF2B5EF4-FFF2-40B4-BE49-F238E27FC236}">
                    <a16:creationId xmlns="" xmlns:a16="http://schemas.microsoft.com/office/drawing/2014/main" id="{EDF5CF42-FDA4-4B0F-9B26-9C11748331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932363" y="3857626"/>
                <a:ext cx="58738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2" name="Line 131">
                <a:extLst>
                  <a:ext uri="{FF2B5EF4-FFF2-40B4-BE49-F238E27FC236}">
                    <a16:creationId xmlns="" xmlns:a16="http://schemas.microsoft.com/office/drawing/2014/main" id="{43D037D3-A26B-4A46-B1F3-D600A68457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841876" y="3887789"/>
                <a:ext cx="60325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3" name="Line 132">
                <a:extLst>
                  <a:ext uri="{FF2B5EF4-FFF2-40B4-BE49-F238E27FC236}">
                    <a16:creationId xmlns="" xmlns:a16="http://schemas.microsoft.com/office/drawing/2014/main" id="{0F62627B-2ADC-4458-9D36-FFBBF217A3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841876" y="3857626"/>
                <a:ext cx="60325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54" name="Group 153">
              <a:extLst>
                <a:ext uri="{FF2B5EF4-FFF2-40B4-BE49-F238E27FC236}">
                  <a16:creationId xmlns="" xmlns:a16="http://schemas.microsoft.com/office/drawing/2014/main" id="{34C21598-2E56-4CD8-BDF8-8035A3C6181A}"/>
                </a:ext>
              </a:extLst>
            </p:cNvPr>
            <p:cNvGrpSpPr/>
            <p:nvPr/>
          </p:nvGrpSpPr>
          <p:grpSpPr>
            <a:xfrm>
              <a:off x="5239820" y="3729683"/>
              <a:ext cx="530016" cy="555497"/>
              <a:chOff x="5562601" y="3616326"/>
              <a:chExt cx="330200" cy="346075"/>
            </a:xfrm>
          </p:grpSpPr>
          <p:sp>
            <p:nvSpPr>
              <p:cNvPr id="155" name="Freeform 133">
                <a:extLst>
                  <a:ext uri="{FF2B5EF4-FFF2-40B4-BE49-F238E27FC236}">
                    <a16:creationId xmlns="" xmlns:a16="http://schemas.microsoft.com/office/drawing/2014/main" id="{F30E38E6-4D76-4658-80BA-EBF391452C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2601" y="3616326"/>
                <a:ext cx="90488" cy="106363"/>
              </a:xfrm>
              <a:custGeom>
                <a:avLst/>
                <a:gdLst>
                  <a:gd name="T0" fmla="*/ 0 w 24"/>
                  <a:gd name="T1" fmla="*/ 0 h 28"/>
                  <a:gd name="T2" fmla="*/ 0 w 24"/>
                  <a:gd name="T3" fmla="*/ 20 h 28"/>
                  <a:gd name="T4" fmla="*/ 8 w 24"/>
                  <a:gd name="T5" fmla="*/ 28 h 28"/>
                  <a:gd name="T6" fmla="*/ 16 w 24"/>
                  <a:gd name="T7" fmla="*/ 28 h 28"/>
                  <a:gd name="T8" fmla="*/ 24 w 24"/>
                  <a:gd name="T9" fmla="*/ 20 h 28"/>
                  <a:gd name="T10" fmla="*/ 24 w 24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28">
                    <a:moveTo>
                      <a:pt x="0" y="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4"/>
                      <a:pt x="4" y="28"/>
                      <a:pt x="8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4" y="24"/>
                      <a:pt x="24" y="20"/>
                    </a:cubicBezTo>
                    <a:cubicBezTo>
                      <a:pt x="24" y="0"/>
                      <a:pt x="24" y="0"/>
                      <a:pt x="24" y="0"/>
                    </a:cubicBez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6" name="Freeform 134">
                <a:extLst>
                  <a:ext uri="{FF2B5EF4-FFF2-40B4-BE49-F238E27FC236}">
                    <a16:creationId xmlns="" xmlns:a16="http://schemas.microsoft.com/office/drawing/2014/main" id="{36DDF848-19C0-46F6-AD63-C44B8A096C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2601" y="3670301"/>
                <a:ext cx="90488" cy="292100"/>
              </a:xfrm>
              <a:custGeom>
                <a:avLst/>
                <a:gdLst>
                  <a:gd name="T0" fmla="*/ 0 w 24"/>
                  <a:gd name="T1" fmla="*/ 0 h 78"/>
                  <a:gd name="T2" fmla="*/ 0 w 24"/>
                  <a:gd name="T3" fmla="*/ 72 h 78"/>
                  <a:gd name="T4" fmla="*/ 8 w 24"/>
                  <a:gd name="T5" fmla="*/ 78 h 78"/>
                  <a:gd name="T6" fmla="*/ 16 w 24"/>
                  <a:gd name="T7" fmla="*/ 78 h 78"/>
                  <a:gd name="T8" fmla="*/ 24 w 24"/>
                  <a:gd name="T9" fmla="*/ 72 h 78"/>
                  <a:gd name="T10" fmla="*/ 24 w 24"/>
                  <a:gd name="T11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78">
                    <a:moveTo>
                      <a:pt x="0" y="0"/>
                    </a:moveTo>
                    <a:cubicBezTo>
                      <a:pt x="0" y="72"/>
                      <a:pt x="0" y="72"/>
                      <a:pt x="0" y="72"/>
                    </a:cubicBezTo>
                    <a:cubicBezTo>
                      <a:pt x="0" y="76"/>
                      <a:pt x="4" y="78"/>
                      <a:pt x="8" y="78"/>
                    </a:cubicBezTo>
                    <a:cubicBezTo>
                      <a:pt x="16" y="78"/>
                      <a:pt x="16" y="78"/>
                      <a:pt x="16" y="78"/>
                    </a:cubicBezTo>
                    <a:cubicBezTo>
                      <a:pt x="20" y="78"/>
                      <a:pt x="24" y="76"/>
                      <a:pt x="24" y="72"/>
                    </a:cubicBezTo>
                    <a:cubicBezTo>
                      <a:pt x="24" y="0"/>
                      <a:pt x="24" y="0"/>
                      <a:pt x="24" y="0"/>
                    </a:cubicBezTo>
                  </a:path>
                </a:pathLst>
              </a:cu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7" name="Freeform 135">
                <a:extLst>
                  <a:ext uri="{FF2B5EF4-FFF2-40B4-BE49-F238E27FC236}">
                    <a16:creationId xmlns="" xmlns:a16="http://schemas.microsoft.com/office/drawing/2014/main" id="{732BDB9F-AFC8-4A60-A114-F2FD1B4A11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3251" y="3616326"/>
                <a:ext cx="90488" cy="106363"/>
              </a:xfrm>
              <a:custGeom>
                <a:avLst/>
                <a:gdLst>
                  <a:gd name="T0" fmla="*/ 0 w 24"/>
                  <a:gd name="T1" fmla="*/ 0 h 28"/>
                  <a:gd name="T2" fmla="*/ 0 w 24"/>
                  <a:gd name="T3" fmla="*/ 20 h 28"/>
                  <a:gd name="T4" fmla="*/ 8 w 24"/>
                  <a:gd name="T5" fmla="*/ 28 h 28"/>
                  <a:gd name="T6" fmla="*/ 16 w 24"/>
                  <a:gd name="T7" fmla="*/ 28 h 28"/>
                  <a:gd name="T8" fmla="*/ 24 w 24"/>
                  <a:gd name="T9" fmla="*/ 20 h 28"/>
                  <a:gd name="T10" fmla="*/ 24 w 24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28">
                    <a:moveTo>
                      <a:pt x="0" y="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4"/>
                      <a:pt x="4" y="28"/>
                      <a:pt x="8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4" y="24"/>
                      <a:pt x="24" y="20"/>
                    </a:cubicBezTo>
                    <a:cubicBezTo>
                      <a:pt x="24" y="0"/>
                      <a:pt x="24" y="0"/>
                      <a:pt x="24" y="0"/>
                    </a:cubicBez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8" name="Freeform 136">
                <a:extLst>
                  <a:ext uri="{FF2B5EF4-FFF2-40B4-BE49-F238E27FC236}">
                    <a16:creationId xmlns="" xmlns:a16="http://schemas.microsoft.com/office/drawing/2014/main" id="{F6238A5D-34B7-4FF6-A949-C49FDF5C1F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3251" y="3670301"/>
                <a:ext cx="90488" cy="292100"/>
              </a:xfrm>
              <a:custGeom>
                <a:avLst/>
                <a:gdLst>
                  <a:gd name="T0" fmla="*/ 0 w 24"/>
                  <a:gd name="T1" fmla="*/ 0 h 78"/>
                  <a:gd name="T2" fmla="*/ 0 w 24"/>
                  <a:gd name="T3" fmla="*/ 72 h 78"/>
                  <a:gd name="T4" fmla="*/ 8 w 24"/>
                  <a:gd name="T5" fmla="*/ 78 h 78"/>
                  <a:gd name="T6" fmla="*/ 16 w 24"/>
                  <a:gd name="T7" fmla="*/ 78 h 78"/>
                  <a:gd name="T8" fmla="*/ 24 w 24"/>
                  <a:gd name="T9" fmla="*/ 72 h 78"/>
                  <a:gd name="T10" fmla="*/ 24 w 24"/>
                  <a:gd name="T11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78">
                    <a:moveTo>
                      <a:pt x="0" y="0"/>
                    </a:moveTo>
                    <a:cubicBezTo>
                      <a:pt x="0" y="72"/>
                      <a:pt x="0" y="72"/>
                      <a:pt x="0" y="72"/>
                    </a:cubicBezTo>
                    <a:cubicBezTo>
                      <a:pt x="0" y="76"/>
                      <a:pt x="4" y="78"/>
                      <a:pt x="8" y="78"/>
                    </a:cubicBezTo>
                    <a:cubicBezTo>
                      <a:pt x="16" y="78"/>
                      <a:pt x="16" y="78"/>
                      <a:pt x="16" y="78"/>
                    </a:cubicBezTo>
                    <a:cubicBezTo>
                      <a:pt x="20" y="78"/>
                      <a:pt x="24" y="76"/>
                      <a:pt x="24" y="72"/>
                    </a:cubicBezTo>
                    <a:cubicBezTo>
                      <a:pt x="24" y="0"/>
                      <a:pt x="24" y="0"/>
                      <a:pt x="24" y="0"/>
                    </a:cubicBezTo>
                  </a:path>
                </a:pathLst>
              </a:cu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9" name="Freeform 137">
                <a:extLst>
                  <a:ext uri="{FF2B5EF4-FFF2-40B4-BE49-F238E27FC236}">
                    <a16:creationId xmlns="" xmlns:a16="http://schemas.microsoft.com/office/drawing/2014/main" id="{3B0844CB-DEA8-4976-8E21-E3BF8D5D6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3901" y="3616326"/>
                <a:ext cx="88900" cy="106363"/>
              </a:xfrm>
              <a:custGeom>
                <a:avLst/>
                <a:gdLst>
                  <a:gd name="T0" fmla="*/ 0 w 24"/>
                  <a:gd name="T1" fmla="*/ 0 h 28"/>
                  <a:gd name="T2" fmla="*/ 0 w 24"/>
                  <a:gd name="T3" fmla="*/ 20 h 28"/>
                  <a:gd name="T4" fmla="*/ 8 w 24"/>
                  <a:gd name="T5" fmla="*/ 28 h 28"/>
                  <a:gd name="T6" fmla="*/ 16 w 24"/>
                  <a:gd name="T7" fmla="*/ 28 h 28"/>
                  <a:gd name="T8" fmla="*/ 24 w 24"/>
                  <a:gd name="T9" fmla="*/ 20 h 28"/>
                  <a:gd name="T10" fmla="*/ 24 w 24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28">
                    <a:moveTo>
                      <a:pt x="0" y="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4"/>
                      <a:pt x="4" y="28"/>
                      <a:pt x="8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4" y="24"/>
                      <a:pt x="24" y="20"/>
                    </a:cubicBezTo>
                    <a:cubicBezTo>
                      <a:pt x="24" y="0"/>
                      <a:pt x="24" y="0"/>
                      <a:pt x="24" y="0"/>
                    </a:cubicBez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0" name="Freeform 138">
                <a:extLst>
                  <a:ext uri="{FF2B5EF4-FFF2-40B4-BE49-F238E27FC236}">
                    <a16:creationId xmlns="" xmlns:a16="http://schemas.microsoft.com/office/drawing/2014/main" id="{A6841199-6197-4C88-B1B8-E9240E78D6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3901" y="3670301"/>
                <a:ext cx="88900" cy="292100"/>
              </a:xfrm>
              <a:custGeom>
                <a:avLst/>
                <a:gdLst>
                  <a:gd name="T0" fmla="*/ 0 w 24"/>
                  <a:gd name="T1" fmla="*/ 0 h 78"/>
                  <a:gd name="T2" fmla="*/ 0 w 24"/>
                  <a:gd name="T3" fmla="*/ 72 h 78"/>
                  <a:gd name="T4" fmla="*/ 8 w 24"/>
                  <a:gd name="T5" fmla="*/ 78 h 78"/>
                  <a:gd name="T6" fmla="*/ 16 w 24"/>
                  <a:gd name="T7" fmla="*/ 78 h 78"/>
                  <a:gd name="T8" fmla="*/ 24 w 24"/>
                  <a:gd name="T9" fmla="*/ 72 h 78"/>
                  <a:gd name="T10" fmla="*/ 24 w 24"/>
                  <a:gd name="T11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78">
                    <a:moveTo>
                      <a:pt x="0" y="0"/>
                    </a:moveTo>
                    <a:cubicBezTo>
                      <a:pt x="0" y="72"/>
                      <a:pt x="0" y="72"/>
                      <a:pt x="0" y="72"/>
                    </a:cubicBezTo>
                    <a:cubicBezTo>
                      <a:pt x="0" y="76"/>
                      <a:pt x="4" y="78"/>
                      <a:pt x="8" y="78"/>
                    </a:cubicBezTo>
                    <a:cubicBezTo>
                      <a:pt x="16" y="78"/>
                      <a:pt x="16" y="78"/>
                      <a:pt x="16" y="78"/>
                    </a:cubicBezTo>
                    <a:cubicBezTo>
                      <a:pt x="20" y="78"/>
                      <a:pt x="24" y="76"/>
                      <a:pt x="24" y="72"/>
                    </a:cubicBezTo>
                    <a:cubicBezTo>
                      <a:pt x="24" y="0"/>
                      <a:pt x="24" y="0"/>
                      <a:pt x="24" y="0"/>
                    </a:cubicBezTo>
                  </a:path>
                </a:pathLst>
              </a:cu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1" name="Line 139">
                <a:extLst>
                  <a:ext uri="{FF2B5EF4-FFF2-40B4-BE49-F238E27FC236}">
                    <a16:creationId xmlns="" xmlns:a16="http://schemas.microsoft.com/office/drawing/2014/main" id="{21334550-9CB5-460C-B5D9-5408A56184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62601" y="3903664"/>
                <a:ext cx="90488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2" name="Line 140">
                <a:extLst>
                  <a:ext uri="{FF2B5EF4-FFF2-40B4-BE49-F238E27FC236}">
                    <a16:creationId xmlns="" xmlns:a16="http://schemas.microsoft.com/office/drawing/2014/main" id="{F92C89B6-CBA2-4646-B8E4-B82BC42E84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62601" y="3873501"/>
                <a:ext cx="90488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3" name="Line 141">
                <a:extLst>
                  <a:ext uri="{FF2B5EF4-FFF2-40B4-BE49-F238E27FC236}">
                    <a16:creationId xmlns="" xmlns:a16="http://schemas.microsoft.com/office/drawing/2014/main" id="{1E788C85-9E9E-4CB1-B2B5-51AAEC4215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683251" y="3903664"/>
                <a:ext cx="90488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4" name="Line 142">
                <a:extLst>
                  <a:ext uri="{FF2B5EF4-FFF2-40B4-BE49-F238E27FC236}">
                    <a16:creationId xmlns="" xmlns:a16="http://schemas.microsoft.com/office/drawing/2014/main" id="{62BB4518-E3E3-412C-A40F-E83A39838F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683251" y="3873501"/>
                <a:ext cx="90488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5" name="Line 143">
                <a:extLst>
                  <a:ext uri="{FF2B5EF4-FFF2-40B4-BE49-F238E27FC236}">
                    <a16:creationId xmlns="" xmlns:a16="http://schemas.microsoft.com/office/drawing/2014/main" id="{72552F4F-352B-421B-B830-ED3BCF48F2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803901" y="3903664"/>
                <a:ext cx="88900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6" name="Line 144">
                <a:extLst>
                  <a:ext uri="{FF2B5EF4-FFF2-40B4-BE49-F238E27FC236}">
                    <a16:creationId xmlns="" xmlns:a16="http://schemas.microsoft.com/office/drawing/2014/main" id="{C2658090-B0D3-4B3E-B887-9705A3098B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803901" y="3873501"/>
                <a:ext cx="88900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7" name="Line 145">
                <a:extLst>
                  <a:ext uri="{FF2B5EF4-FFF2-40B4-BE49-F238E27FC236}">
                    <a16:creationId xmlns="" xmlns:a16="http://schemas.microsoft.com/office/drawing/2014/main" id="{3A92FF9A-5F81-4804-832C-FD705A9835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62601" y="3813176"/>
                <a:ext cx="90488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8" name="Line 146">
                <a:extLst>
                  <a:ext uri="{FF2B5EF4-FFF2-40B4-BE49-F238E27FC236}">
                    <a16:creationId xmlns="" xmlns:a16="http://schemas.microsoft.com/office/drawing/2014/main" id="{D46AC005-6BDA-4FCC-A858-CBA195BB9B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62601" y="3783014"/>
                <a:ext cx="90488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9" name="Line 147">
                <a:extLst>
                  <a:ext uri="{FF2B5EF4-FFF2-40B4-BE49-F238E27FC236}">
                    <a16:creationId xmlns="" xmlns:a16="http://schemas.microsoft.com/office/drawing/2014/main" id="{FF90D14D-EB7C-44D3-8232-98371CD0D3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683251" y="3813176"/>
                <a:ext cx="90488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0" name="Line 148">
                <a:extLst>
                  <a:ext uri="{FF2B5EF4-FFF2-40B4-BE49-F238E27FC236}">
                    <a16:creationId xmlns="" xmlns:a16="http://schemas.microsoft.com/office/drawing/2014/main" id="{29A5618B-03C8-40BD-82B0-5DEA5E7901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683251" y="3783014"/>
                <a:ext cx="90488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1" name="Line 149">
                <a:extLst>
                  <a:ext uri="{FF2B5EF4-FFF2-40B4-BE49-F238E27FC236}">
                    <a16:creationId xmlns="" xmlns:a16="http://schemas.microsoft.com/office/drawing/2014/main" id="{073D561F-4660-4CD2-AE96-9EF81858AB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803901" y="3813176"/>
                <a:ext cx="88900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2" name="Line 150">
                <a:extLst>
                  <a:ext uri="{FF2B5EF4-FFF2-40B4-BE49-F238E27FC236}">
                    <a16:creationId xmlns="" xmlns:a16="http://schemas.microsoft.com/office/drawing/2014/main" id="{A8F6C84A-495A-4136-9660-911A2992BA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803901" y="3783014"/>
                <a:ext cx="88900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3" name="Line 151">
                <a:extLst>
                  <a:ext uri="{FF2B5EF4-FFF2-40B4-BE49-F238E27FC236}">
                    <a16:creationId xmlns="" xmlns:a16="http://schemas.microsoft.com/office/drawing/2014/main" id="{C0CE02DC-003C-439F-9C21-E613C7E10D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592763" y="3632201"/>
                <a:ext cx="0" cy="60325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4" name="Line 152">
                <a:extLst>
                  <a:ext uri="{FF2B5EF4-FFF2-40B4-BE49-F238E27FC236}">
                    <a16:creationId xmlns="" xmlns:a16="http://schemas.microsoft.com/office/drawing/2014/main" id="{3D76E45C-84CE-49F9-B07B-65CE26A2A6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622926" y="3632201"/>
                <a:ext cx="0" cy="60325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5" name="Line 153">
                <a:extLst>
                  <a:ext uri="{FF2B5EF4-FFF2-40B4-BE49-F238E27FC236}">
                    <a16:creationId xmlns="" xmlns:a16="http://schemas.microsoft.com/office/drawing/2014/main" id="{2CE21172-E595-4336-AF9D-6CAFB88DB5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713413" y="3632201"/>
                <a:ext cx="0" cy="60325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6" name="Line 154">
                <a:extLst>
                  <a:ext uri="{FF2B5EF4-FFF2-40B4-BE49-F238E27FC236}">
                    <a16:creationId xmlns="" xmlns:a16="http://schemas.microsoft.com/office/drawing/2014/main" id="{C39E8DEC-BA63-45A9-8612-F8693DFDC7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743576" y="3632201"/>
                <a:ext cx="0" cy="60325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7" name="Line 155">
                <a:extLst>
                  <a:ext uri="{FF2B5EF4-FFF2-40B4-BE49-F238E27FC236}">
                    <a16:creationId xmlns="" xmlns:a16="http://schemas.microsoft.com/office/drawing/2014/main" id="{E482A1C1-7D89-41C4-A936-573F1B54B6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832476" y="3632201"/>
                <a:ext cx="0" cy="60325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8" name="Line 156">
                <a:extLst>
                  <a:ext uri="{FF2B5EF4-FFF2-40B4-BE49-F238E27FC236}">
                    <a16:creationId xmlns="" xmlns:a16="http://schemas.microsoft.com/office/drawing/2014/main" id="{DC092FF5-9BB2-4DB9-88D7-F0E7A1A1FE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862638" y="3632201"/>
                <a:ext cx="0" cy="60325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13" name="Group 212">
              <a:extLst>
                <a:ext uri="{FF2B5EF4-FFF2-40B4-BE49-F238E27FC236}">
                  <a16:creationId xmlns="" xmlns:a16="http://schemas.microsoft.com/office/drawing/2014/main" id="{62C1DEF3-7D84-4120-B201-1767D2B1E122}"/>
                </a:ext>
              </a:extLst>
            </p:cNvPr>
            <p:cNvGrpSpPr/>
            <p:nvPr/>
          </p:nvGrpSpPr>
          <p:grpSpPr>
            <a:xfrm>
              <a:off x="2923548" y="4889094"/>
              <a:ext cx="555497" cy="532563"/>
              <a:chOff x="4119563" y="4338639"/>
              <a:chExt cx="346075" cy="331787"/>
            </a:xfrm>
          </p:grpSpPr>
          <p:sp>
            <p:nvSpPr>
              <p:cNvPr id="214" name="Line 185">
                <a:extLst>
                  <a:ext uri="{FF2B5EF4-FFF2-40B4-BE49-F238E27FC236}">
                    <a16:creationId xmlns="" xmlns:a16="http://schemas.microsoft.com/office/drawing/2014/main" id="{2FC0748F-3643-41AA-B9C1-0C21F56C7A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98963" y="4654551"/>
                <a:ext cx="0" cy="15875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5" name="Line 186">
                <a:extLst>
                  <a:ext uri="{FF2B5EF4-FFF2-40B4-BE49-F238E27FC236}">
                    <a16:creationId xmlns="" xmlns:a16="http://schemas.microsoft.com/office/drawing/2014/main" id="{B318F17A-6B9B-43A3-A735-A01797D03A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03701" y="4654551"/>
                <a:ext cx="0" cy="15875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6" name="Rectangle 187">
                <a:extLst>
                  <a:ext uri="{FF2B5EF4-FFF2-40B4-BE49-F238E27FC236}">
                    <a16:creationId xmlns="" xmlns:a16="http://schemas.microsoft.com/office/drawing/2014/main" id="{9B12BFE7-EE25-437A-BCD0-A7AB46A81A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9888" y="4384676"/>
                <a:ext cx="225425" cy="90488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7" name="Rectangle 188">
                <a:extLst>
                  <a:ext uri="{FF2B5EF4-FFF2-40B4-BE49-F238E27FC236}">
                    <a16:creationId xmlns="" xmlns:a16="http://schemas.microsoft.com/office/drawing/2014/main" id="{DA16D228-8387-4233-8E3F-7479F47B3D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9888" y="4519614"/>
                <a:ext cx="225425" cy="90488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8" name="Line 189">
                <a:extLst>
                  <a:ext uri="{FF2B5EF4-FFF2-40B4-BE49-F238E27FC236}">
                    <a16:creationId xmlns="" xmlns:a16="http://schemas.microsoft.com/office/drawing/2014/main" id="{0C42E946-2ED5-430B-967E-F47AF13E1E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78313" y="4429126"/>
                <a:ext cx="44450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9" name="Line 190">
                <a:extLst>
                  <a:ext uri="{FF2B5EF4-FFF2-40B4-BE49-F238E27FC236}">
                    <a16:creationId xmlns="" xmlns:a16="http://schemas.microsoft.com/office/drawing/2014/main" id="{D7CF9BBD-2D55-40D2-934E-652C32C8D5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78313" y="4565651"/>
                <a:ext cx="44450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0" name="Line 191">
                <a:extLst>
                  <a:ext uri="{FF2B5EF4-FFF2-40B4-BE49-F238E27FC236}">
                    <a16:creationId xmlns="" xmlns:a16="http://schemas.microsoft.com/office/drawing/2014/main" id="{4DC59531-0AFB-40FF-82F2-4785EAF63B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19563" y="4338639"/>
                <a:ext cx="346075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1" name="Freeform 192">
                <a:extLst>
                  <a:ext uri="{FF2B5EF4-FFF2-40B4-BE49-F238E27FC236}">
                    <a16:creationId xmlns="" xmlns:a16="http://schemas.microsoft.com/office/drawing/2014/main" id="{F74D05AC-7BE1-4E3A-A8A9-3F07256BA2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5438" y="4338639"/>
                <a:ext cx="315913" cy="315913"/>
              </a:xfrm>
              <a:custGeom>
                <a:avLst/>
                <a:gdLst>
                  <a:gd name="T0" fmla="*/ 84 w 84"/>
                  <a:gd name="T1" fmla="*/ 0 h 84"/>
                  <a:gd name="T2" fmla="*/ 84 w 84"/>
                  <a:gd name="T3" fmla="*/ 76 h 84"/>
                  <a:gd name="T4" fmla="*/ 76 w 84"/>
                  <a:gd name="T5" fmla="*/ 84 h 84"/>
                  <a:gd name="T6" fmla="*/ 8 w 84"/>
                  <a:gd name="T7" fmla="*/ 84 h 84"/>
                  <a:gd name="T8" fmla="*/ 0 w 84"/>
                  <a:gd name="T9" fmla="*/ 76 h 84"/>
                  <a:gd name="T10" fmla="*/ 0 w 84"/>
                  <a:gd name="T11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84">
                    <a:moveTo>
                      <a:pt x="84" y="0"/>
                    </a:moveTo>
                    <a:cubicBezTo>
                      <a:pt x="84" y="76"/>
                      <a:pt x="84" y="76"/>
                      <a:pt x="84" y="76"/>
                    </a:cubicBezTo>
                    <a:cubicBezTo>
                      <a:pt x="84" y="80"/>
                      <a:pt x="80" y="84"/>
                      <a:pt x="76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0"/>
                      <a:pt x="0" y="76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44" name="Group 243">
              <a:extLst>
                <a:ext uri="{FF2B5EF4-FFF2-40B4-BE49-F238E27FC236}">
                  <a16:creationId xmlns="" xmlns:a16="http://schemas.microsoft.com/office/drawing/2014/main" id="{0728276B-6C1B-4170-8879-BCAA49C8C158}"/>
                </a:ext>
              </a:extLst>
            </p:cNvPr>
            <p:cNvGrpSpPr/>
            <p:nvPr/>
          </p:nvGrpSpPr>
          <p:grpSpPr>
            <a:xfrm>
              <a:off x="9869814" y="4889092"/>
              <a:ext cx="555497" cy="532565"/>
              <a:chOff x="8447088" y="4338638"/>
              <a:chExt cx="346075" cy="331788"/>
            </a:xfrm>
          </p:grpSpPr>
          <p:sp>
            <p:nvSpPr>
              <p:cNvPr id="245" name="Rectangle 212">
                <a:extLst>
                  <a:ext uri="{FF2B5EF4-FFF2-40B4-BE49-F238E27FC236}">
                    <a16:creationId xmlns="" xmlns:a16="http://schemas.microsoft.com/office/drawing/2014/main" id="{E1464BC0-E07F-40A8-9B29-D5B49A0698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47088" y="4519613"/>
                <a:ext cx="150813" cy="150813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6" name="Rectangle 213">
                <a:extLst>
                  <a:ext uri="{FF2B5EF4-FFF2-40B4-BE49-F238E27FC236}">
                    <a16:creationId xmlns="" xmlns:a16="http://schemas.microsoft.com/office/drawing/2014/main" id="{CB84F5FC-B110-4D13-8D4B-E5FDF63D50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42350" y="4519613"/>
                <a:ext cx="150813" cy="150813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7" name="Rectangle 214">
                <a:extLst>
                  <a:ext uri="{FF2B5EF4-FFF2-40B4-BE49-F238E27FC236}">
                    <a16:creationId xmlns="" xmlns:a16="http://schemas.microsoft.com/office/drawing/2014/main" id="{6B288D7F-AFD9-4D38-AEDD-F2FB790099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53450" y="4338638"/>
                <a:ext cx="149225" cy="150813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8" name="Freeform 215">
                <a:extLst>
                  <a:ext uri="{FF2B5EF4-FFF2-40B4-BE49-F238E27FC236}">
                    <a16:creationId xmlns="" xmlns:a16="http://schemas.microsoft.com/office/drawing/2014/main" id="{7788163A-FAD4-4C24-A8F5-E62B6D9502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77250" y="4549776"/>
                <a:ext cx="46038" cy="46038"/>
              </a:xfrm>
              <a:custGeom>
                <a:avLst/>
                <a:gdLst>
                  <a:gd name="T0" fmla="*/ 0 w 29"/>
                  <a:gd name="T1" fmla="*/ 29 h 29"/>
                  <a:gd name="T2" fmla="*/ 0 w 29"/>
                  <a:gd name="T3" fmla="*/ 0 h 29"/>
                  <a:gd name="T4" fmla="*/ 29 w 29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29">
                    <a:moveTo>
                      <a:pt x="0" y="29"/>
                    </a:moveTo>
                    <a:lnTo>
                      <a:pt x="0" y="0"/>
                    </a:lnTo>
                    <a:lnTo>
                      <a:pt x="29" y="0"/>
                    </a:ln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9" name="Freeform 216">
                <a:extLst>
                  <a:ext uri="{FF2B5EF4-FFF2-40B4-BE49-F238E27FC236}">
                    <a16:creationId xmlns="" xmlns:a16="http://schemas.microsoft.com/office/drawing/2014/main" id="{31F2D041-A4A1-48F0-86B0-983BECD2CB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83613" y="4368801"/>
                <a:ext cx="44450" cy="46038"/>
              </a:xfrm>
              <a:custGeom>
                <a:avLst/>
                <a:gdLst>
                  <a:gd name="T0" fmla="*/ 0 w 28"/>
                  <a:gd name="T1" fmla="*/ 29 h 29"/>
                  <a:gd name="T2" fmla="*/ 0 w 28"/>
                  <a:gd name="T3" fmla="*/ 0 h 29"/>
                  <a:gd name="T4" fmla="*/ 28 w 28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" h="29">
                    <a:moveTo>
                      <a:pt x="0" y="29"/>
                    </a:moveTo>
                    <a:lnTo>
                      <a:pt x="0" y="0"/>
                    </a:lnTo>
                    <a:lnTo>
                      <a:pt x="28" y="0"/>
                    </a:ln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0" name="Freeform 217">
                <a:extLst>
                  <a:ext uri="{FF2B5EF4-FFF2-40B4-BE49-F238E27FC236}">
                    <a16:creationId xmlns="" xmlns:a16="http://schemas.microsoft.com/office/drawing/2014/main" id="{75F0C763-E1BE-4DD3-838D-10A8C302EB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72513" y="4549776"/>
                <a:ext cx="46038" cy="46038"/>
              </a:xfrm>
              <a:custGeom>
                <a:avLst/>
                <a:gdLst>
                  <a:gd name="T0" fmla="*/ 0 w 29"/>
                  <a:gd name="T1" fmla="*/ 29 h 29"/>
                  <a:gd name="T2" fmla="*/ 0 w 29"/>
                  <a:gd name="T3" fmla="*/ 0 h 29"/>
                  <a:gd name="T4" fmla="*/ 29 w 29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29">
                    <a:moveTo>
                      <a:pt x="0" y="29"/>
                    </a:moveTo>
                    <a:lnTo>
                      <a:pt x="0" y="0"/>
                    </a:lnTo>
                    <a:lnTo>
                      <a:pt x="29" y="0"/>
                    </a:ln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51" name="Group 250">
              <a:extLst>
                <a:ext uri="{FF2B5EF4-FFF2-40B4-BE49-F238E27FC236}">
                  <a16:creationId xmlns="" xmlns:a16="http://schemas.microsoft.com/office/drawing/2014/main" id="{12CDA75C-0C46-4ED5-AFC7-F75EE5F9C3D9}"/>
                </a:ext>
              </a:extLst>
            </p:cNvPr>
            <p:cNvGrpSpPr/>
            <p:nvPr/>
          </p:nvGrpSpPr>
          <p:grpSpPr>
            <a:xfrm>
              <a:off x="4082957" y="4889092"/>
              <a:ext cx="468860" cy="555497"/>
              <a:chOff x="4841875" y="4338638"/>
              <a:chExt cx="292100" cy="346075"/>
            </a:xfrm>
          </p:grpSpPr>
          <p:sp>
            <p:nvSpPr>
              <p:cNvPr id="252" name="Oval 218">
                <a:extLst>
                  <a:ext uri="{FF2B5EF4-FFF2-40B4-BE49-F238E27FC236}">
                    <a16:creationId xmlns="" xmlns:a16="http://schemas.microsoft.com/office/drawing/2014/main" id="{6023AD76-3813-4F61-963A-82EDDE7877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1875" y="4338638"/>
                <a:ext cx="285750" cy="106363"/>
              </a:xfrm>
              <a:prstGeom prst="ellips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3" name="Freeform 219">
                <a:extLst>
                  <a:ext uri="{FF2B5EF4-FFF2-40B4-BE49-F238E27FC236}">
                    <a16:creationId xmlns="" xmlns:a16="http://schemas.microsoft.com/office/drawing/2014/main" id="{F23E74F7-7117-46BB-BF5B-D82619E358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1875" y="4392613"/>
                <a:ext cx="119063" cy="187325"/>
              </a:xfrm>
              <a:custGeom>
                <a:avLst/>
                <a:gdLst>
                  <a:gd name="T0" fmla="*/ 0 w 32"/>
                  <a:gd name="T1" fmla="*/ 0 h 50"/>
                  <a:gd name="T2" fmla="*/ 0 w 32"/>
                  <a:gd name="T3" fmla="*/ 10 h 50"/>
                  <a:gd name="T4" fmla="*/ 6 w 32"/>
                  <a:gd name="T5" fmla="*/ 24 h 50"/>
                  <a:gd name="T6" fmla="*/ 32 w 32"/>
                  <a:gd name="T7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" h="50">
                    <a:moveTo>
                      <a:pt x="0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4"/>
                      <a:pt x="3" y="21"/>
                      <a:pt x="6" y="24"/>
                    </a:cubicBezTo>
                    <a:cubicBezTo>
                      <a:pt x="32" y="50"/>
                      <a:pt x="32" y="50"/>
                      <a:pt x="32" y="50"/>
                    </a:cubicBez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4" name="Freeform 220">
                <a:extLst>
                  <a:ext uri="{FF2B5EF4-FFF2-40B4-BE49-F238E27FC236}">
                    <a16:creationId xmlns="" xmlns:a16="http://schemas.microsoft.com/office/drawing/2014/main" id="{150D7FC5-4B94-47C9-AAE9-F1A9F4B194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6975" y="4392613"/>
                <a:ext cx="120650" cy="187325"/>
              </a:xfrm>
              <a:custGeom>
                <a:avLst/>
                <a:gdLst>
                  <a:gd name="T0" fmla="*/ 32 w 32"/>
                  <a:gd name="T1" fmla="*/ 0 h 50"/>
                  <a:gd name="T2" fmla="*/ 32 w 32"/>
                  <a:gd name="T3" fmla="*/ 10 h 50"/>
                  <a:gd name="T4" fmla="*/ 26 w 32"/>
                  <a:gd name="T5" fmla="*/ 24 h 50"/>
                  <a:gd name="T6" fmla="*/ 0 w 32"/>
                  <a:gd name="T7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" h="50">
                    <a:moveTo>
                      <a:pt x="32" y="0"/>
                    </a:moveTo>
                    <a:cubicBezTo>
                      <a:pt x="32" y="10"/>
                      <a:pt x="32" y="10"/>
                      <a:pt x="32" y="10"/>
                    </a:cubicBezTo>
                    <a:cubicBezTo>
                      <a:pt x="32" y="14"/>
                      <a:pt x="29" y="21"/>
                      <a:pt x="26" y="24"/>
                    </a:cubicBezTo>
                    <a:cubicBezTo>
                      <a:pt x="0" y="50"/>
                      <a:pt x="0" y="50"/>
                      <a:pt x="0" y="50"/>
                    </a:cubicBez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5" name="Freeform 221">
                <a:extLst>
                  <a:ext uri="{FF2B5EF4-FFF2-40B4-BE49-F238E27FC236}">
                    <a16:creationId xmlns="" xmlns:a16="http://schemas.microsoft.com/office/drawing/2014/main" id="{8D83AA27-71FF-419C-B81B-9F4D5BDD7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0938" y="4579938"/>
                <a:ext cx="46038" cy="104775"/>
              </a:xfrm>
              <a:custGeom>
                <a:avLst/>
                <a:gdLst>
                  <a:gd name="T0" fmla="*/ 12 w 12"/>
                  <a:gd name="T1" fmla="*/ 0 h 28"/>
                  <a:gd name="T2" fmla="*/ 12 w 12"/>
                  <a:gd name="T3" fmla="*/ 24 h 28"/>
                  <a:gd name="T4" fmla="*/ 8 w 12"/>
                  <a:gd name="T5" fmla="*/ 28 h 28"/>
                  <a:gd name="T6" fmla="*/ 4 w 12"/>
                  <a:gd name="T7" fmla="*/ 28 h 28"/>
                  <a:gd name="T8" fmla="*/ 0 w 12"/>
                  <a:gd name="T9" fmla="*/ 24 h 28"/>
                  <a:gd name="T10" fmla="*/ 0 w 12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8">
                    <a:moveTo>
                      <a:pt x="12" y="0"/>
                    </a:move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6"/>
                      <a:pt x="10" y="28"/>
                      <a:pt x="8" y="28"/>
                    </a:cubicBezTo>
                    <a:cubicBezTo>
                      <a:pt x="4" y="28"/>
                      <a:pt x="4" y="28"/>
                      <a:pt x="4" y="28"/>
                    </a:cubicBezTo>
                    <a:cubicBezTo>
                      <a:pt x="2" y="28"/>
                      <a:pt x="0" y="26"/>
                      <a:pt x="0" y="2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6" name="Freeform 222">
                <a:extLst>
                  <a:ext uri="{FF2B5EF4-FFF2-40B4-BE49-F238E27FC236}">
                    <a16:creationId xmlns="" xmlns:a16="http://schemas.microsoft.com/office/drawing/2014/main" id="{010A8F04-275A-44D8-8B52-6D84FC137A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6975" y="4478338"/>
                <a:ext cx="127000" cy="146050"/>
              </a:xfrm>
              <a:custGeom>
                <a:avLst/>
                <a:gdLst>
                  <a:gd name="T0" fmla="*/ 0 w 34"/>
                  <a:gd name="T1" fmla="*/ 35 h 39"/>
                  <a:gd name="T2" fmla="*/ 12 w 34"/>
                  <a:gd name="T3" fmla="*/ 39 h 39"/>
                  <a:gd name="T4" fmla="*/ 34 w 34"/>
                  <a:gd name="T5" fmla="*/ 17 h 39"/>
                  <a:gd name="T6" fmla="*/ 27 w 34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39">
                    <a:moveTo>
                      <a:pt x="0" y="35"/>
                    </a:moveTo>
                    <a:cubicBezTo>
                      <a:pt x="3" y="38"/>
                      <a:pt x="8" y="39"/>
                      <a:pt x="12" y="39"/>
                    </a:cubicBezTo>
                    <a:cubicBezTo>
                      <a:pt x="24" y="39"/>
                      <a:pt x="34" y="29"/>
                      <a:pt x="34" y="17"/>
                    </a:cubicBezTo>
                    <a:cubicBezTo>
                      <a:pt x="34" y="10"/>
                      <a:pt x="31" y="5"/>
                      <a:pt x="27" y="0"/>
                    </a:cubicBez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12" name="Group 311">
              <a:extLst>
                <a:ext uri="{FF2B5EF4-FFF2-40B4-BE49-F238E27FC236}">
                  <a16:creationId xmlns="" xmlns:a16="http://schemas.microsoft.com/office/drawing/2014/main" id="{BE6BF1AA-85B4-4C98-8692-C303F3D0782F}"/>
                </a:ext>
              </a:extLst>
            </p:cNvPr>
            <p:cNvGrpSpPr/>
            <p:nvPr/>
          </p:nvGrpSpPr>
          <p:grpSpPr>
            <a:xfrm>
              <a:off x="2923548" y="3729683"/>
              <a:ext cx="555497" cy="555497"/>
              <a:chOff x="4119563" y="3616326"/>
              <a:chExt cx="346075" cy="346075"/>
            </a:xfrm>
          </p:grpSpPr>
          <p:sp>
            <p:nvSpPr>
              <p:cNvPr id="313" name="Rectangle 270">
                <a:extLst>
                  <a:ext uri="{FF2B5EF4-FFF2-40B4-BE49-F238E27FC236}">
                    <a16:creationId xmlns="" xmlns:a16="http://schemas.microsoft.com/office/drawing/2014/main" id="{9B662454-1B53-4F72-BFA3-D7EA69724A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9563" y="3616326"/>
                <a:ext cx="112713" cy="346075"/>
              </a:xfrm>
              <a:prstGeom prst="rect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4" name="Rectangle 271">
                <a:extLst>
                  <a:ext uri="{FF2B5EF4-FFF2-40B4-BE49-F238E27FC236}">
                    <a16:creationId xmlns="" xmlns:a16="http://schemas.microsoft.com/office/drawing/2014/main" id="{092A16BB-0076-4489-A8A7-2366ACE176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9725" y="3646488"/>
                <a:ext cx="46038" cy="180975"/>
              </a:xfrm>
              <a:prstGeom prst="rect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5" name="Line 272">
                <a:extLst>
                  <a:ext uri="{FF2B5EF4-FFF2-40B4-BE49-F238E27FC236}">
                    <a16:creationId xmlns="" xmlns:a16="http://schemas.microsoft.com/office/drawing/2014/main" id="{E64DA691-308D-4265-AFAC-991A4A7C86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49725" y="3692526"/>
                <a:ext cx="46038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6" name="Rectangle 273">
                <a:extLst>
                  <a:ext uri="{FF2B5EF4-FFF2-40B4-BE49-F238E27FC236}">
                    <a16:creationId xmlns="" xmlns:a16="http://schemas.microsoft.com/office/drawing/2014/main" id="{CE8D5C37-770A-485A-A75E-307D3E5A76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32275" y="3616326"/>
                <a:ext cx="120650" cy="346075"/>
              </a:xfrm>
              <a:prstGeom prst="rect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7" name="Rectangle 274">
                <a:extLst>
                  <a:ext uri="{FF2B5EF4-FFF2-40B4-BE49-F238E27FC236}">
                    <a16:creationId xmlns="" xmlns:a16="http://schemas.microsoft.com/office/drawing/2014/main" id="{3D9909CB-B6EE-4D96-B8F3-C7C767F3EF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0375" y="3646488"/>
                <a:ext cx="44450" cy="180975"/>
              </a:xfrm>
              <a:prstGeom prst="rect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8" name="Line 275">
                <a:extLst>
                  <a:ext uri="{FF2B5EF4-FFF2-40B4-BE49-F238E27FC236}">
                    <a16:creationId xmlns="" xmlns:a16="http://schemas.microsoft.com/office/drawing/2014/main" id="{C5134448-90B5-46CC-BC29-132691BF17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70375" y="3692526"/>
                <a:ext cx="44450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9" name="Rectangle 276">
                <a:extLst>
                  <a:ext uri="{FF2B5EF4-FFF2-40B4-BE49-F238E27FC236}">
                    <a16:creationId xmlns="" xmlns:a16="http://schemas.microsoft.com/office/drawing/2014/main" id="{E72FC822-8745-4800-87ED-E645C11253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52925" y="3616326"/>
                <a:ext cx="112713" cy="346075"/>
              </a:xfrm>
              <a:prstGeom prst="rect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0" name="Rectangle 277">
                <a:extLst>
                  <a:ext uri="{FF2B5EF4-FFF2-40B4-BE49-F238E27FC236}">
                    <a16:creationId xmlns="" xmlns:a16="http://schemas.microsoft.com/office/drawing/2014/main" id="{CE957383-9CFA-4A09-8D37-3B17475D2D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1025" y="3646488"/>
                <a:ext cx="44450" cy="180975"/>
              </a:xfrm>
              <a:prstGeom prst="rect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1" name="Line 278">
                <a:extLst>
                  <a:ext uri="{FF2B5EF4-FFF2-40B4-BE49-F238E27FC236}">
                    <a16:creationId xmlns="" xmlns:a16="http://schemas.microsoft.com/office/drawing/2014/main" id="{86743C88-9948-4454-999C-7B3F9C0CD4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91025" y="3692526"/>
                <a:ext cx="44450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2" name="Oval 279">
                <a:extLst>
                  <a:ext uri="{FF2B5EF4-FFF2-40B4-BE49-F238E27FC236}">
                    <a16:creationId xmlns="" xmlns:a16="http://schemas.microsoft.com/office/drawing/2014/main" id="{6D0E87EE-D9AF-4197-9F43-6ED181C766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9725" y="3873501"/>
                <a:ext cx="46038" cy="44450"/>
              </a:xfrm>
              <a:prstGeom prst="ellips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3" name="Oval 280">
                <a:extLst>
                  <a:ext uri="{FF2B5EF4-FFF2-40B4-BE49-F238E27FC236}">
                    <a16:creationId xmlns="" xmlns:a16="http://schemas.microsoft.com/office/drawing/2014/main" id="{3C8C01FC-00A2-4E26-BCEE-E510AFAAE3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0375" y="3873501"/>
                <a:ext cx="44450" cy="44450"/>
              </a:xfrm>
              <a:prstGeom prst="ellips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4" name="Oval 281">
                <a:extLst>
                  <a:ext uri="{FF2B5EF4-FFF2-40B4-BE49-F238E27FC236}">
                    <a16:creationId xmlns="" xmlns:a16="http://schemas.microsoft.com/office/drawing/2014/main" id="{CBB1F2E4-F76D-4FBD-A0D0-2CF035BC2B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1025" y="3873501"/>
                <a:ext cx="44450" cy="44450"/>
              </a:xfrm>
              <a:prstGeom prst="ellips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25" name="Group 324">
              <a:extLst>
                <a:ext uri="{FF2B5EF4-FFF2-40B4-BE49-F238E27FC236}">
                  <a16:creationId xmlns="" xmlns:a16="http://schemas.microsoft.com/office/drawing/2014/main" id="{367A1E56-FEE2-439B-92FA-0B50382AE304}"/>
                </a:ext>
              </a:extLst>
            </p:cNvPr>
            <p:cNvGrpSpPr/>
            <p:nvPr/>
          </p:nvGrpSpPr>
          <p:grpSpPr>
            <a:xfrm>
              <a:off x="658239" y="4889092"/>
              <a:ext cx="433186" cy="555497"/>
              <a:chOff x="2708275" y="4338638"/>
              <a:chExt cx="269875" cy="346075"/>
            </a:xfrm>
          </p:grpSpPr>
          <p:sp>
            <p:nvSpPr>
              <p:cNvPr id="326" name="Freeform 282">
                <a:extLst>
                  <a:ext uri="{FF2B5EF4-FFF2-40B4-BE49-F238E27FC236}">
                    <a16:creationId xmlns="" xmlns:a16="http://schemas.microsoft.com/office/drawing/2014/main" id="{BEFDE278-F26B-4397-BEC0-44B7B3A97B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8275" y="4338638"/>
                <a:ext cx="269875" cy="346075"/>
              </a:xfrm>
              <a:custGeom>
                <a:avLst/>
                <a:gdLst>
                  <a:gd name="T0" fmla="*/ 72 w 72"/>
                  <a:gd name="T1" fmla="*/ 82 h 92"/>
                  <a:gd name="T2" fmla="*/ 62 w 72"/>
                  <a:gd name="T3" fmla="*/ 92 h 92"/>
                  <a:gd name="T4" fmla="*/ 10 w 72"/>
                  <a:gd name="T5" fmla="*/ 92 h 92"/>
                  <a:gd name="T6" fmla="*/ 0 w 72"/>
                  <a:gd name="T7" fmla="*/ 82 h 92"/>
                  <a:gd name="T8" fmla="*/ 0 w 72"/>
                  <a:gd name="T9" fmla="*/ 10 h 92"/>
                  <a:gd name="T10" fmla="*/ 10 w 72"/>
                  <a:gd name="T11" fmla="*/ 0 h 92"/>
                  <a:gd name="T12" fmla="*/ 62 w 72"/>
                  <a:gd name="T13" fmla="*/ 0 h 92"/>
                  <a:gd name="T14" fmla="*/ 72 w 72"/>
                  <a:gd name="T15" fmla="*/ 10 h 92"/>
                  <a:gd name="T16" fmla="*/ 72 w 72"/>
                  <a:gd name="T17" fmla="*/ 8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92">
                    <a:moveTo>
                      <a:pt x="72" y="82"/>
                    </a:moveTo>
                    <a:cubicBezTo>
                      <a:pt x="72" y="87"/>
                      <a:pt x="67" y="92"/>
                      <a:pt x="62" y="92"/>
                    </a:cubicBezTo>
                    <a:cubicBezTo>
                      <a:pt x="10" y="92"/>
                      <a:pt x="10" y="92"/>
                      <a:pt x="10" y="92"/>
                    </a:cubicBezTo>
                    <a:cubicBezTo>
                      <a:pt x="4" y="92"/>
                      <a:pt x="0" y="87"/>
                      <a:pt x="0" y="8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7" y="0"/>
                      <a:pt x="72" y="4"/>
                      <a:pt x="72" y="10"/>
                    </a:cubicBezTo>
                    <a:lnTo>
                      <a:pt x="72" y="82"/>
                    </a:lnTo>
                    <a:close/>
                  </a:path>
                </a:pathLst>
              </a:cu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7" name="Line 283">
                <a:extLst>
                  <a:ext uri="{FF2B5EF4-FFF2-40B4-BE49-F238E27FC236}">
                    <a16:creationId xmlns="" xmlns:a16="http://schemas.microsoft.com/office/drawing/2014/main" id="{61B2859D-5B97-4C3D-91BE-8C539AE81A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08275" y="4445001"/>
                <a:ext cx="269875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8" name="Line 284">
                <a:extLst>
                  <a:ext uri="{FF2B5EF4-FFF2-40B4-BE49-F238E27FC236}">
                    <a16:creationId xmlns="" xmlns:a16="http://schemas.microsoft.com/office/drawing/2014/main" id="{4B046D4D-309F-4994-8BB5-787D4A5778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08275" y="4565651"/>
                <a:ext cx="269875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9" name="Freeform 285">
                <a:extLst>
                  <a:ext uri="{FF2B5EF4-FFF2-40B4-BE49-F238E27FC236}">
                    <a16:creationId xmlns="" xmlns:a16="http://schemas.microsoft.com/office/drawing/2014/main" id="{86110B74-BF4A-44A2-9C1F-52E29916DE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1938" y="4384676"/>
                <a:ext cx="82550" cy="30163"/>
              </a:xfrm>
              <a:custGeom>
                <a:avLst/>
                <a:gdLst>
                  <a:gd name="T0" fmla="*/ 42 w 52"/>
                  <a:gd name="T1" fmla="*/ 19 h 19"/>
                  <a:gd name="T2" fmla="*/ 9 w 52"/>
                  <a:gd name="T3" fmla="*/ 19 h 19"/>
                  <a:gd name="T4" fmla="*/ 0 w 52"/>
                  <a:gd name="T5" fmla="*/ 0 h 19"/>
                  <a:gd name="T6" fmla="*/ 52 w 52"/>
                  <a:gd name="T7" fmla="*/ 0 h 19"/>
                  <a:gd name="T8" fmla="*/ 42 w 52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19">
                    <a:moveTo>
                      <a:pt x="42" y="19"/>
                    </a:moveTo>
                    <a:lnTo>
                      <a:pt x="9" y="19"/>
                    </a:lnTo>
                    <a:lnTo>
                      <a:pt x="0" y="0"/>
                    </a:lnTo>
                    <a:lnTo>
                      <a:pt x="52" y="0"/>
                    </a:lnTo>
                    <a:lnTo>
                      <a:pt x="42" y="19"/>
                    </a:lnTo>
                    <a:close/>
                  </a:path>
                </a:pathLst>
              </a:cu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30" name="Freeform 286">
                <a:extLst>
                  <a:ext uri="{FF2B5EF4-FFF2-40B4-BE49-F238E27FC236}">
                    <a16:creationId xmlns="" xmlns:a16="http://schemas.microsoft.com/office/drawing/2014/main" id="{4F0A5DE2-D3D1-41FB-8D14-3E3670E6A0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1938" y="4489451"/>
                <a:ext cx="82550" cy="30163"/>
              </a:xfrm>
              <a:custGeom>
                <a:avLst/>
                <a:gdLst>
                  <a:gd name="T0" fmla="*/ 42 w 52"/>
                  <a:gd name="T1" fmla="*/ 19 h 19"/>
                  <a:gd name="T2" fmla="*/ 9 w 52"/>
                  <a:gd name="T3" fmla="*/ 19 h 19"/>
                  <a:gd name="T4" fmla="*/ 0 w 52"/>
                  <a:gd name="T5" fmla="*/ 0 h 19"/>
                  <a:gd name="T6" fmla="*/ 52 w 52"/>
                  <a:gd name="T7" fmla="*/ 0 h 19"/>
                  <a:gd name="T8" fmla="*/ 42 w 52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19">
                    <a:moveTo>
                      <a:pt x="42" y="19"/>
                    </a:moveTo>
                    <a:lnTo>
                      <a:pt x="9" y="19"/>
                    </a:lnTo>
                    <a:lnTo>
                      <a:pt x="0" y="0"/>
                    </a:lnTo>
                    <a:lnTo>
                      <a:pt x="52" y="0"/>
                    </a:lnTo>
                    <a:lnTo>
                      <a:pt x="42" y="19"/>
                    </a:lnTo>
                    <a:close/>
                  </a:path>
                </a:pathLst>
              </a:cu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31" name="Freeform 287">
                <a:extLst>
                  <a:ext uri="{FF2B5EF4-FFF2-40B4-BE49-F238E27FC236}">
                    <a16:creationId xmlns="" xmlns:a16="http://schemas.microsoft.com/office/drawing/2014/main" id="{60861487-8B14-4CD3-949B-AAC1DEFC0C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1938" y="4624388"/>
                <a:ext cx="82550" cy="30163"/>
              </a:xfrm>
              <a:custGeom>
                <a:avLst/>
                <a:gdLst>
                  <a:gd name="T0" fmla="*/ 42 w 52"/>
                  <a:gd name="T1" fmla="*/ 19 h 19"/>
                  <a:gd name="T2" fmla="*/ 9 w 52"/>
                  <a:gd name="T3" fmla="*/ 19 h 19"/>
                  <a:gd name="T4" fmla="*/ 0 w 52"/>
                  <a:gd name="T5" fmla="*/ 0 h 19"/>
                  <a:gd name="T6" fmla="*/ 52 w 52"/>
                  <a:gd name="T7" fmla="*/ 0 h 19"/>
                  <a:gd name="T8" fmla="*/ 42 w 52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19">
                    <a:moveTo>
                      <a:pt x="42" y="19"/>
                    </a:moveTo>
                    <a:lnTo>
                      <a:pt x="9" y="19"/>
                    </a:lnTo>
                    <a:lnTo>
                      <a:pt x="0" y="0"/>
                    </a:lnTo>
                    <a:lnTo>
                      <a:pt x="52" y="0"/>
                    </a:lnTo>
                    <a:lnTo>
                      <a:pt x="42" y="19"/>
                    </a:lnTo>
                    <a:close/>
                  </a:path>
                </a:pathLst>
              </a:cu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32" name="Group 331">
              <a:extLst>
                <a:ext uri="{FF2B5EF4-FFF2-40B4-BE49-F238E27FC236}">
                  <a16:creationId xmlns="" xmlns:a16="http://schemas.microsoft.com/office/drawing/2014/main" id="{2F5D50DF-7FFF-4570-92F1-F3E54B6FFF0B}"/>
                </a:ext>
              </a:extLst>
            </p:cNvPr>
            <p:cNvGrpSpPr/>
            <p:nvPr/>
          </p:nvGrpSpPr>
          <p:grpSpPr>
            <a:xfrm>
              <a:off x="632758" y="3729683"/>
              <a:ext cx="532565" cy="555497"/>
              <a:chOff x="2692400" y="3616326"/>
              <a:chExt cx="331788" cy="346075"/>
            </a:xfrm>
          </p:grpSpPr>
          <p:sp>
            <p:nvSpPr>
              <p:cNvPr id="333" name="Line 288">
                <a:extLst>
                  <a:ext uri="{FF2B5EF4-FFF2-40B4-BE49-F238E27FC236}">
                    <a16:creationId xmlns="" xmlns:a16="http://schemas.microsoft.com/office/drawing/2014/main" id="{1983205C-C31E-4509-9FD3-CC5123B96C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68600" y="3616326"/>
                <a:ext cx="0" cy="7620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34" name="Line 289">
                <a:extLst>
                  <a:ext uri="{FF2B5EF4-FFF2-40B4-BE49-F238E27FC236}">
                    <a16:creationId xmlns="" xmlns:a16="http://schemas.microsoft.com/office/drawing/2014/main" id="{8100F6F4-52C0-4E08-A8FF-4A056BCB55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57500" y="3616326"/>
                <a:ext cx="0" cy="7620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35" name="Line 290">
                <a:extLst>
                  <a:ext uri="{FF2B5EF4-FFF2-40B4-BE49-F238E27FC236}">
                    <a16:creationId xmlns="" xmlns:a16="http://schemas.microsoft.com/office/drawing/2014/main" id="{8EB6C270-4A30-41D5-8AB3-E799B9EFA2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47988" y="3616326"/>
                <a:ext cx="0" cy="7620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36" name="Freeform 291">
                <a:extLst>
                  <a:ext uri="{FF2B5EF4-FFF2-40B4-BE49-F238E27FC236}">
                    <a16:creationId xmlns="" xmlns:a16="http://schemas.microsoft.com/office/drawing/2014/main" id="{C666D03D-C8C1-441D-93C2-63B2E5FC03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2400" y="3646488"/>
                <a:ext cx="331788" cy="315913"/>
              </a:xfrm>
              <a:custGeom>
                <a:avLst/>
                <a:gdLst>
                  <a:gd name="T0" fmla="*/ 180 w 209"/>
                  <a:gd name="T1" fmla="*/ 0 h 199"/>
                  <a:gd name="T2" fmla="*/ 209 w 209"/>
                  <a:gd name="T3" fmla="*/ 0 h 199"/>
                  <a:gd name="T4" fmla="*/ 209 w 209"/>
                  <a:gd name="T5" fmla="*/ 199 h 199"/>
                  <a:gd name="T6" fmla="*/ 0 w 209"/>
                  <a:gd name="T7" fmla="*/ 199 h 199"/>
                  <a:gd name="T8" fmla="*/ 0 w 209"/>
                  <a:gd name="T9" fmla="*/ 0 h 199"/>
                  <a:gd name="T10" fmla="*/ 29 w 209"/>
                  <a:gd name="T11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9" h="199">
                    <a:moveTo>
                      <a:pt x="180" y="0"/>
                    </a:moveTo>
                    <a:lnTo>
                      <a:pt x="209" y="0"/>
                    </a:lnTo>
                    <a:lnTo>
                      <a:pt x="209" y="199"/>
                    </a:lnTo>
                    <a:lnTo>
                      <a:pt x="0" y="199"/>
                    </a:lnTo>
                    <a:lnTo>
                      <a:pt x="0" y="0"/>
                    </a:lnTo>
                    <a:lnTo>
                      <a:pt x="29" y="0"/>
                    </a:ln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37" name="Freeform 292">
                <a:extLst>
                  <a:ext uri="{FF2B5EF4-FFF2-40B4-BE49-F238E27FC236}">
                    <a16:creationId xmlns="" xmlns:a16="http://schemas.microsoft.com/office/drawing/2014/main" id="{7CF8155F-9C05-4F8A-BBBD-57698D6ED2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8438" y="3676651"/>
                <a:ext cx="239713" cy="241300"/>
              </a:xfrm>
              <a:custGeom>
                <a:avLst/>
                <a:gdLst>
                  <a:gd name="T0" fmla="*/ 0 w 151"/>
                  <a:gd name="T1" fmla="*/ 0 h 152"/>
                  <a:gd name="T2" fmla="*/ 0 w 151"/>
                  <a:gd name="T3" fmla="*/ 152 h 152"/>
                  <a:gd name="T4" fmla="*/ 151 w 151"/>
                  <a:gd name="T5" fmla="*/ 152 h 152"/>
                  <a:gd name="T6" fmla="*/ 151 w 151"/>
                  <a:gd name="T7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1" h="152">
                    <a:moveTo>
                      <a:pt x="0" y="0"/>
                    </a:moveTo>
                    <a:lnTo>
                      <a:pt x="0" y="152"/>
                    </a:lnTo>
                    <a:lnTo>
                      <a:pt x="151" y="152"/>
                    </a:lnTo>
                    <a:lnTo>
                      <a:pt x="151" y="0"/>
                    </a:ln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38" name="Line 293">
                <a:extLst>
                  <a:ext uri="{FF2B5EF4-FFF2-40B4-BE49-F238E27FC236}">
                    <a16:creationId xmlns="" xmlns:a16="http://schemas.microsoft.com/office/drawing/2014/main" id="{570C0470-2E2C-4ACA-B3E5-475A35B502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98763" y="3646488"/>
                <a:ext cx="36513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39" name="Line 294">
                <a:extLst>
                  <a:ext uri="{FF2B5EF4-FFF2-40B4-BE49-F238E27FC236}">
                    <a16:creationId xmlns="" xmlns:a16="http://schemas.microsoft.com/office/drawing/2014/main" id="{2B885DF7-C9F2-4C8C-9EBD-2DABE570FF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81313" y="3646488"/>
                <a:ext cx="36513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66" name="Group 365">
              <a:extLst>
                <a:ext uri="{FF2B5EF4-FFF2-40B4-BE49-F238E27FC236}">
                  <a16:creationId xmlns="" xmlns:a16="http://schemas.microsoft.com/office/drawing/2014/main" id="{D372E675-593D-415F-B4B2-716ADEB7AA5F}"/>
                </a:ext>
              </a:extLst>
            </p:cNvPr>
            <p:cNvGrpSpPr/>
            <p:nvPr/>
          </p:nvGrpSpPr>
          <p:grpSpPr>
            <a:xfrm>
              <a:off x="5239819" y="6073984"/>
              <a:ext cx="555497" cy="507083"/>
              <a:chOff x="5562600" y="5076826"/>
              <a:chExt cx="346075" cy="315913"/>
            </a:xfrm>
          </p:grpSpPr>
          <p:sp>
            <p:nvSpPr>
              <p:cNvPr id="367" name="Rectangle 317">
                <a:extLst>
                  <a:ext uri="{FF2B5EF4-FFF2-40B4-BE49-F238E27FC236}">
                    <a16:creationId xmlns="" xmlns:a16="http://schemas.microsoft.com/office/drawing/2014/main" id="{AB53718E-2AD1-47A7-AED9-EADE5B66C6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2600" y="5076826"/>
                <a:ext cx="346075" cy="134938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68" name="Rectangle 318">
                <a:extLst>
                  <a:ext uri="{FF2B5EF4-FFF2-40B4-BE49-F238E27FC236}">
                    <a16:creationId xmlns="" xmlns:a16="http://schemas.microsoft.com/office/drawing/2014/main" id="{DBE66936-435D-4992-A30B-72FA50EB4F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2600" y="5257801"/>
                <a:ext cx="346075" cy="134938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69" name="Group 368">
              <a:extLst>
                <a:ext uri="{FF2B5EF4-FFF2-40B4-BE49-F238E27FC236}">
                  <a16:creationId xmlns="" xmlns:a16="http://schemas.microsoft.com/office/drawing/2014/main" id="{5B7A4221-49E5-4F74-AE8E-9022B1AEA706}"/>
                </a:ext>
              </a:extLst>
            </p:cNvPr>
            <p:cNvGrpSpPr/>
            <p:nvPr/>
          </p:nvGrpSpPr>
          <p:grpSpPr>
            <a:xfrm>
              <a:off x="6396680" y="6096917"/>
              <a:ext cx="555497" cy="458668"/>
              <a:chOff x="6283325" y="5091113"/>
              <a:chExt cx="346075" cy="285750"/>
            </a:xfrm>
          </p:grpSpPr>
          <p:sp>
            <p:nvSpPr>
              <p:cNvPr id="370" name="Rectangle 319">
                <a:extLst>
                  <a:ext uri="{FF2B5EF4-FFF2-40B4-BE49-F238E27FC236}">
                    <a16:creationId xmlns="" xmlns:a16="http://schemas.microsoft.com/office/drawing/2014/main" id="{01351CF8-4C7F-466B-AD56-4AE11DC6EE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83325" y="5091113"/>
                <a:ext cx="60325" cy="285750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71" name="Rectangle 320">
                <a:extLst>
                  <a:ext uri="{FF2B5EF4-FFF2-40B4-BE49-F238E27FC236}">
                    <a16:creationId xmlns="" xmlns:a16="http://schemas.microsoft.com/office/drawing/2014/main" id="{C071DB6F-A62A-44AC-AC6D-D4E4192A9E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69075" y="5091113"/>
                <a:ext cx="60325" cy="285750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72" name="Rectangle 321">
                <a:extLst>
                  <a:ext uri="{FF2B5EF4-FFF2-40B4-BE49-F238E27FC236}">
                    <a16:creationId xmlns="" xmlns:a16="http://schemas.microsoft.com/office/drawing/2014/main" id="{1366CE73-8DB3-46A3-880E-7FE2F35EE4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73813" y="5091113"/>
                <a:ext cx="165100" cy="285750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73" name="Group 372">
              <a:extLst>
                <a:ext uri="{FF2B5EF4-FFF2-40B4-BE49-F238E27FC236}">
                  <a16:creationId xmlns="" xmlns:a16="http://schemas.microsoft.com/office/drawing/2014/main" id="{0FF9975D-CC52-4050-9874-EF509C48966D}"/>
                </a:ext>
              </a:extLst>
            </p:cNvPr>
            <p:cNvGrpSpPr/>
            <p:nvPr/>
          </p:nvGrpSpPr>
          <p:grpSpPr>
            <a:xfrm>
              <a:off x="7556091" y="6073984"/>
              <a:ext cx="552950" cy="507083"/>
              <a:chOff x="7005638" y="5076826"/>
              <a:chExt cx="344488" cy="315913"/>
            </a:xfrm>
          </p:grpSpPr>
          <p:sp>
            <p:nvSpPr>
              <p:cNvPr id="374" name="Rectangle 322">
                <a:extLst>
                  <a:ext uri="{FF2B5EF4-FFF2-40B4-BE49-F238E27FC236}">
                    <a16:creationId xmlns="" xmlns:a16="http://schemas.microsoft.com/office/drawing/2014/main" id="{93F24121-E179-4F66-92F2-5AEB7074A0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05638" y="5137151"/>
                <a:ext cx="60325" cy="195263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75" name="Rectangle 323">
                <a:extLst>
                  <a:ext uri="{FF2B5EF4-FFF2-40B4-BE49-F238E27FC236}">
                    <a16:creationId xmlns="" xmlns:a16="http://schemas.microsoft.com/office/drawing/2014/main" id="{ECBF4AFC-3FFF-480D-809F-C715C50A27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91388" y="5137151"/>
                <a:ext cx="58738" cy="195263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76" name="Rectangle 324">
                <a:extLst>
                  <a:ext uri="{FF2B5EF4-FFF2-40B4-BE49-F238E27FC236}">
                    <a16:creationId xmlns="" xmlns:a16="http://schemas.microsoft.com/office/drawing/2014/main" id="{396E7CD4-ABEE-4D9D-9BD9-8DC0735677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6125" y="5076826"/>
                <a:ext cx="165100" cy="315913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77" name="Group 376">
              <a:extLst>
                <a:ext uri="{FF2B5EF4-FFF2-40B4-BE49-F238E27FC236}">
                  <a16:creationId xmlns="" xmlns:a16="http://schemas.microsoft.com/office/drawing/2014/main" id="{0137BF03-FA80-40B8-9DAD-857830456406}"/>
                </a:ext>
              </a:extLst>
            </p:cNvPr>
            <p:cNvGrpSpPr/>
            <p:nvPr/>
          </p:nvGrpSpPr>
          <p:grpSpPr>
            <a:xfrm>
              <a:off x="8712953" y="6048503"/>
              <a:ext cx="530016" cy="532565"/>
              <a:chOff x="7726363" y="5060951"/>
              <a:chExt cx="330200" cy="331788"/>
            </a:xfrm>
          </p:grpSpPr>
          <p:sp>
            <p:nvSpPr>
              <p:cNvPr id="378" name="Rectangle 325">
                <a:extLst>
                  <a:ext uri="{FF2B5EF4-FFF2-40B4-BE49-F238E27FC236}">
                    <a16:creationId xmlns="" xmlns:a16="http://schemas.microsoft.com/office/drawing/2014/main" id="{2410D2E9-AE0D-4036-9032-1A0B26C73B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26363" y="5060951"/>
                <a:ext cx="90488" cy="331788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79" name="Rectangle 326">
                <a:extLst>
                  <a:ext uri="{FF2B5EF4-FFF2-40B4-BE49-F238E27FC236}">
                    <a16:creationId xmlns="" xmlns:a16="http://schemas.microsoft.com/office/drawing/2014/main" id="{284ED452-F42D-4A63-B97B-DE538170D7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47013" y="5060951"/>
                <a:ext cx="90488" cy="331788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80" name="Rectangle 327">
                <a:extLst>
                  <a:ext uri="{FF2B5EF4-FFF2-40B4-BE49-F238E27FC236}">
                    <a16:creationId xmlns="" xmlns:a16="http://schemas.microsoft.com/office/drawing/2014/main" id="{229CE0F7-C04E-49CC-BD86-CD05652DD0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66075" y="5060951"/>
                <a:ext cx="90488" cy="331788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81" name="Group 380">
              <a:extLst>
                <a:ext uri="{FF2B5EF4-FFF2-40B4-BE49-F238E27FC236}">
                  <a16:creationId xmlns="" xmlns:a16="http://schemas.microsoft.com/office/drawing/2014/main" id="{31C62C47-FB2A-4176-AFDD-27C3819C7DA2}"/>
                </a:ext>
              </a:extLst>
            </p:cNvPr>
            <p:cNvGrpSpPr/>
            <p:nvPr/>
          </p:nvGrpSpPr>
          <p:grpSpPr>
            <a:xfrm>
              <a:off x="7556091" y="3729683"/>
              <a:ext cx="552950" cy="537661"/>
              <a:chOff x="7005638" y="3616326"/>
              <a:chExt cx="344488" cy="334963"/>
            </a:xfrm>
          </p:grpSpPr>
          <p:sp>
            <p:nvSpPr>
              <p:cNvPr id="382" name="Line 328">
                <a:extLst>
                  <a:ext uri="{FF2B5EF4-FFF2-40B4-BE49-F238E27FC236}">
                    <a16:creationId xmlns="" xmlns:a16="http://schemas.microsoft.com/office/drawing/2014/main" id="{4AA1A094-987F-4ABA-A611-EA12440DAC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11988" y="3616326"/>
                <a:ext cx="334963" cy="334963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83" name="Line 329">
                <a:extLst>
                  <a:ext uri="{FF2B5EF4-FFF2-40B4-BE49-F238E27FC236}">
                    <a16:creationId xmlns="" xmlns:a16="http://schemas.microsoft.com/office/drawing/2014/main" id="{BFFBC94B-89F6-4B1B-90A9-3844A8854D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7005638" y="3744913"/>
                <a:ext cx="173038" cy="74613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84" name="Line 330">
                <a:extLst>
                  <a:ext uri="{FF2B5EF4-FFF2-40B4-BE49-F238E27FC236}">
                    <a16:creationId xmlns="" xmlns:a16="http://schemas.microsoft.com/office/drawing/2014/main" id="{B4BFE7CF-3EEA-4D87-BC1E-61B2DA1866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237413" y="3744913"/>
                <a:ext cx="112713" cy="49213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85" name="Freeform 331">
                <a:extLst>
                  <a:ext uri="{FF2B5EF4-FFF2-40B4-BE49-F238E27FC236}">
                    <a16:creationId xmlns="" xmlns:a16="http://schemas.microsoft.com/office/drawing/2014/main" id="{B9A6C318-65BA-4288-AA23-CA47A9F4E7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638" y="3789363"/>
                <a:ext cx="190500" cy="76200"/>
              </a:xfrm>
              <a:custGeom>
                <a:avLst/>
                <a:gdLst>
                  <a:gd name="T0" fmla="*/ 120 w 120"/>
                  <a:gd name="T1" fmla="*/ 43 h 48"/>
                  <a:gd name="T2" fmla="*/ 109 w 120"/>
                  <a:gd name="T3" fmla="*/ 48 h 48"/>
                  <a:gd name="T4" fmla="*/ 0 w 120"/>
                  <a:gd name="T5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0" h="48">
                    <a:moveTo>
                      <a:pt x="120" y="43"/>
                    </a:moveTo>
                    <a:lnTo>
                      <a:pt x="109" y="48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86" name="Line 332">
                <a:extLst>
                  <a:ext uri="{FF2B5EF4-FFF2-40B4-BE49-F238E27FC236}">
                    <a16:creationId xmlns="" xmlns:a16="http://schemas.microsoft.com/office/drawing/2014/main" id="{65197E98-4D42-40D3-B281-B35F30BBFC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267575" y="3789363"/>
                <a:ext cx="82550" cy="3810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87" name="Freeform 333">
                <a:extLst>
                  <a:ext uri="{FF2B5EF4-FFF2-40B4-BE49-F238E27FC236}">
                    <a16:creationId xmlns="" xmlns:a16="http://schemas.microsoft.com/office/drawing/2014/main" id="{0F1C86C3-123A-4ADA-B3E8-A77F602A2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638" y="3835401"/>
                <a:ext cx="231775" cy="74613"/>
              </a:xfrm>
              <a:custGeom>
                <a:avLst/>
                <a:gdLst>
                  <a:gd name="T0" fmla="*/ 146 w 146"/>
                  <a:gd name="T1" fmla="*/ 31 h 47"/>
                  <a:gd name="T2" fmla="*/ 109 w 146"/>
                  <a:gd name="T3" fmla="*/ 47 h 47"/>
                  <a:gd name="T4" fmla="*/ 0 w 146"/>
                  <a:gd name="T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6" h="47">
                    <a:moveTo>
                      <a:pt x="146" y="31"/>
                    </a:moveTo>
                    <a:lnTo>
                      <a:pt x="109" y="47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88" name="Line 334">
                <a:extLst>
                  <a:ext uri="{FF2B5EF4-FFF2-40B4-BE49-F238E27FC236}">
                    <a16:creationId xmlns="" xmlns:a16="http://schemas.microsoft.com/office/drawing/2014/main" id="{5D40E5BA-AFAF-4D0D-A570-A7D98E121A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297738" y="3835401"/>
                <a:ext cx="52388" cy="22225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89" name="Freeform 335">
                <a:extLst>
                  <a:ext uri="{FF2B5EF4-FFF2-40B4-BE49-F238E27FC236}">
                    <a16:creationId xmlns="" xmlns:a16="http://schemas.microsoft.com/office/drawing/2014/main" id="{48883E90-E7F8-492D-A0AC-E83CD7D4D4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2475" y="3624263"/>
                <a:ext cx="247650" cy="139700"/>
              </a:xfrm>
              <a:custGeom>
                <a:avLst/>
                <a:gdLst>
                  <a:gd name="T0" fmla="*/ 0 w 156"/>
                  <a:gd name="T1" fmla="*/ 22 h 88"/>
                  <a:gd name="T2" fmla="*/ 48 w 156"/>
                  <a:gd name="T3" fmla="*/ 0 h 88"/>
                  <a:gd name="T4" fmla="*/ 156 w 156"/>
                  <a:gd name="T5" fmla="*/ 48 h 88"/>
                  <a:gd name="T6" fmla="*/ 66 w 156"/>
                  <a:gd name="T7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" h="88">
                    <a:moveTo>
                      <a:pt x="0" y="22"/>
                    </a:moveTo>
                    <a:lnTo>
                      <a:pt x="48" y="0"/>
                    </a:lnTo>
                    <a:lnTo>
                      <a:pt x="156" y="48"/>
                    </a:lnTo>
                    <a:lnTo>
                      <a:pt x="66" y="88"/>
                    </a:ln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90" name="Freeform 336">
                <a:extLst>
                  <a:ext uri="{FF2B5EF4-FFF2-40B4-BE49-F238E27FC236}">
                    <a16:creationId xmlns="" xmlns:a16="http://schemas.microsoft.com/office/drawing/2014/main" id="{1E5F7960-17D2-43B8-AA96-8078933857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5638" y="3684588"/>
                <a:ext cx="96838" cy="57150"/>
              </a:xfrm>
              <a:custGeom>
                <a:avLst/>
                <a:gdLst>
                  <a:gd name="T0" fmla="*/ 61 w 61"/>
                  <a:gd name="T1" fmla="*/ 36 h 36"/>
                  <a:gd name="T2" fmla="*/ 0 w 61"/>
                  <a:gd name="T3" fmla="*/ 10 h 36"/>
                  <a:gd name="T4" fmla="*/ 23 w 61"/>
                  <a:gd name="T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1" h="36">
                    <a:moveTo>
                      <a:pt x="61" y="36"/>
                    </a:moveTo>
                    <a:lnTo>
                      <a:pt x="0" y="10"/>
                    </a:lnTo>
                    <a:lnTo>
                      <a:pt x="23" y="0"/>
                    </a:ln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401" name="Group 400">
              <a:extLst>
                <a:ext uri="{FF2B5EF4-FFF2-40B4-BE49-F238E27FC236}">
                  <a16:creationId xmlns="" xmlns:a16="http://schemas.microsoft.com/office/drawing/2014/main" id="{199C564E-64DF-42E9-9DD1-2506276D7FC4}"/>
                </a:ext>
              </a:extLst>
            </p:cNvPr>
            <p:cNvGrpSpPr/>
            <p:nvPr/>
          </p:nvGrpSpPr>
          <p:grpSpPr>
            <a:xfrm>
              <a:off x="9869814" y="6048503"/>
              <a:ext cx="568237" cy="555497"/>
              <a:chOff x="8447088" y="5060951"/>
              <a:chExt cx="354012" cy="346075"/>
            </a:xfrm>
          </p:grpSpPr>
          <p:sp>
            <p:nvSpPr>
              <p:cNvPr id="402" name="Rectangle 346">
                <a:extLst>
                  <a:ext uri="{FF2B5EF4-FFF2-40B4-BE49-F238E27FC236}">
                    <a16:creationId xmlns="" xmlns:a16="http://schemas.microsoft.com/office/drawing/2014/main" id="{9862CB32-37CE-431F-A496-2528735D73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47088" y="5060951"/>
                <a:ext cx="150813" cy="150813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03" name="Rectangle 347">
                <a:extLst>
                  <a:ext uri="{FF2B5EF4-FFF2-40B4-BE49-F238E27FC236}">
                    <a16:creationId xmlns="" xmlns:a16="http://schemas.microsoft.com/office/drawing/2014/main" id="{02DB18CA-2A40-4A1D-A1F2-C46579838B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447088" y="5257801"/>
                <a:ext cx="150813" cy="149225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04" name="Line 348">
                <a:extLst>
                  <a:ext uri="{FF2B5EF4-FFF2-40B4-BE49-F238E27FC236}">
                    <a16:creationId xmlns="" xmlns:a16="http://schemas.microsoft.com/office/drawing/2014/main" id="{2F8B14DE-6EA2-4931-9F0D-AAE4F4499F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36000" y="5076826"/>
                <a:ext cx="165100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05" name="Line 349">
                <a:extLst>
                  <a:ext uri="{FF2B5EF4-FFF2-40B4-BE49-F238E27FC236}">
                    <a16:creationId xmlns="" xmlns:a16="http://schemas.microsoft.com/office/drawing/2014/main" id="{6DFC3AFB-803F-4CCA-9F35-06685242C4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36000" y="5106988"/>
                <a:ext cx="165100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06" name="Line 350">
                <a:extLst>
                  <a:ext uri="{FF2B5EF4-FFF2-40B4-BE49-F238E27FC236}">
                    <a16:creationId xmlns="" xmlns:a16="http://schemas.microsoft.com/office/drawing/2014/main" id="{2D717B14-69B3-4C0E-9926-7E07446F35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36000" y="5137151"/>
                <a:ext cx="165100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07" name="Line 351">
                <a:extLst>
                  <a:ext uri="{FF2B5EF4-FFF2-40B4-BE49-F238E27FC236}">
                    <a16:creationId xmlns="" xmlns:a16="http://schemas.microsoft.com/office/drawing/2014/main" id="{2F792ED3-2D1F-4690-B85B-9697FE5B35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36000" y="5167313"/>
                <a:ext cx="165100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08" name="Line 352">
                <a:extLst>
                  <a:ext uri="{FF2B5EF4-FFF2-40B4-BE49-F238E27FC236}">
                    <a16:creationId xmlns="" xmlns:a16="http://schemas.microsoft.com/office/drawing/2014/main" id="{413D56AD-D671-4421-8F68-87FBCF84E9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36000" y="5197476"/>
                <a:ext cx="165100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09" name="Line 353">
                <a:extLst>
                  <a:ext uri="{FF2B5EF4-FFF2-40B4-BE49-F238E27FC236}">
                    <a16:creationId xmlns="" xmlns:a16="http://schemas.microsoft.com/office/drawing/2014/main" id="{AED3067D-5654-402B-AD70-479D5E2BB9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36000" y="5272088"/>
                <a:ext cx="165100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10" name="Line 354">
                <a:extLst>
                  <a:ext uri="{FF2B5EF4-FFF2-40B4-BE49-F238E27FC236}">
                    <a16:creationId xmlns="" xmlns:a16="http://schemas.microsoft.com/office/drawing/2014/main" id="{B36BE010-B75B-4BA5-9AD5-DBDB364BBA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36000" y="5302251"/>
                <a:ext cx="165100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11" name="Line 355">
                <a:extLst>
                  <a:ext uri="{FF2B5EF4-FFF2-40B4-BE49-F238E27FC236}">
                    <a16:creationId xmlns="" xmlns:a16="http://schemas.microsoft.com/office/drawing/2014/main" id="{61536FB3-F4C1-47B1-9580-0EA2CFE062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36000" y="5332413"/>
                <a:ext cx="165100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12" name="Line 356">
                <a:extLst>
                  <a:ext uri="{FF2B5EF4-FFF2-40B4-BE49-F238E27FC236}">
                    <a16:creationId xmlns="" xmlns:a16="http://schemas.microsoft.com/office/drawing/2014/main" id="{1F73E97E-E8E5-4F67-804F-C69A421CC5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36000" y="5362576"/>
                <a:ext cx="165100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13" name="Line 357">
                <a:extLst>
                  <a:ext uri="{FF2B5EF4-FFF2-40B4-BE49-F238E27FC236}">
                    <a16:creationId xmlns="" xmlns:a16="http://schemas.microsoft.com/office/drawing/2014/main" id="{B7FA4FE4-8A01-45EE-99E8-2AA29B757F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36000" y="5392738"/>
                <a:ext cx="165100" cy="0"/>
              </a:xfrm>
              <a:prstGeom prst="line">
                <a:avLst/>
              </a:prstGeom>
              <a:noFill/>
              <a:ln w="14288" cap="flat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415" name="Group 414">
              <a:extLst>
                <a:ext uri="{FF2B5EF4-FFF2-40B4-BE49-F238E27FC236}">
                  <a16:creationId xmlns="" xmlns:a16="http://schemas.microsoft.com/office/drawing/2014/main" id="{8DE81674-8953-4BCB-B0D8-A3F3EFDB064E}"/>
                </a:ext>
              </a:extLst>
            </p:cNvPr>
            <p:cNvGrpSpPr/>
            <p:nvPr/>
          </p:nvGrpSpPr>
          <p:grpSpPr>
            <a:xfrm>
              <a:off x="11100573" y="6048503"/>
              <a:ext cx="458668" cy="555497"/>
              <a:chOff x="4149725" y="2895601"/>
              <a:chExt cx="285750" cy="346075"/>
            </a:xfrm>
          </p:grpSpPr>
          <p:sp>
            <p:nvSpPr>
              <p:cNvPr id="416" name="Freeform 311">
                <a:extLst>
                  <a:ext uri="{FF2B5EF4-FFF2-40B4-BE49-F238E27FC236}">
                    <a16:creationId xmlns="" xmlns:a16="http://schemas.microsoft.com/office/drawing/2014/main" id="{73727FAA-DF01-4437-AC44-0AD8AAB73B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9725" y="2895601"/>
                <a:ext cx="285750" cy="346075"/>
              </a:xfrm>
              <a:custGeom>
                <a:avLst/>
                <a:gdLst>
                  <a:gd name="T0" fmla="*/ 76 w 76"/>
                  <a:gd name="T1" fmla="*/ 0 h 92"/>
                  <a:gd name="T2" fmla="*/ 8 w 76"/>
                  <a:gd name="T3" fmla="*/ 0 h 92"/>
                  <a:gd name="T4" fmla="*/ 0 w 76"/>
                  <a:gd name="T5" fmla="*/ 8 h 92"/>
                  <a:gd name="T6" fmla="*/ 8 w 76"/>
                  <a:gd name="T7" fmla="*/ 16 h 92"/>
                  <a:gd name="T8" fmla="*/ 76 w 76"/>
                  <a:gd name="T9" fmla="*/ 16 h 92"/>
                  <a:gd name="T10" fmla="*/ 76 w 76"/>
                  <a:gd name="T11" fmla="*/ 92 h 92"/>
                  <a:gd name="T12" fmla="*/ 8 w 76"/>
                  <a:gd name="T13" fmla="*/ 92 h 92"/>
                  <a:gd name="T14" fmla="*/ 0 w 76"/>
                  <a:gd name="T15" fmla="*/ 84 h 92"/>
                  <a:gd name="T16" fmla="*/ 0 w 76"/>
                  <a:gd name="T17" fmla="*/ 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92">
                    <a:moveTo>
                      <a:pt x="76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6" y="92"/>
                      <a:pt x="76" y="92"/>
                      <a:pt x="76" y="92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4" y="92"/>
                      <a:pt x="0" y="88"/>
                      <a:pt x="0" y="84"/>
                    </a:cubicBezTo>
                    <a:cubicBezTo>
                      <a:pt x="0" y="8"/>
                      <a:pt x="0" y="8"/>
                      <a:pt x="0" y="8"/>
                    </a:cubicBezTo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17" name="Line 312">
                <a:extLst>
                  <a:ext uri="{FF2B5EF4-FFF2-40B4-BE49-F238E27FC236}">
                    <a16:creationId xmlns="" xmlns:a16="http://schemas.microsoft.com/office/drawing/2014/main" id="{C6B0FA2C-3661-469A-B96B-F2F6BCE464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79888" y="2925763"/>
                <a:ext cx="241300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18" name="Freeform 313">
                <a:extLst>
                  <a:ext uri="{FF2B5EF4-FFF2-40B4-BE49-F238E27FC236}">
                    <a16:creationId xmlns="" xmlns:a16="http://schemas.microsoft.com/office/drawing/2014/main" id="{8FF2945C-C488-4F93-8DC2-A77F1DD02B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6088" y="3060701"/>
                <a:ext cx="82550" cy="74613"/>
              </a:xfrm>
              <a:custGeom>
                <a:avLst/>
                <a:gdLst>
                  <a:gd name="T0" fmla="*/ 0 w 52"/>
                  <a:gd name="T1" fmla="*/ 47 h 47"/>
                  <a:gd name="T2" fmla="*/ 0 w 52"/>
                  <a:gd name="T3" fmla="*/ 0 h 47"/>
                  <a:gd name="T4" fmla="*/ 52 w 52"/>
                  <a:gd name="T5" fmla="*/ 24 h 47"/>
                  <a:gd name="T6" fmla="*/ 0 w 52"/>
                  <a:gd name="T7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47">
                    <a:moveTo>
                      <a:pt x="0" y="47"/>
                    </a:moveTo>
                    <a:lnTo>
                      <a:pt x="0" y="0"/>
                    </a:lnTo>
                    <a:lnTo>
                      <a:pt x="52" y="24"/>
                    </a:lnTo>
                    <a:lnTo>
                      <a:pt x="0" y="47"/>
                    </a:lnTo>
                    <a:close/>
                  </a:path>
                </a:pathLst>
              </a:cu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19" name="Rectangle 314">
                <a:extLst>
                  <a:ext uri="{FF2B5EF4-FFF2-40B4-BE49-F238E27FC236}">
                    <a16:creationId xmlns="" xmlns:a16="http://schemas.microsoft.com/office/drawing/2014/main" id="{3FB416C2-212E-4060-878F-E89AAC9069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5763" y="3000376"/>
                <a:ext cx="195263" cy="195263"/>
              </a:xfrm>
              <a:prstGeom prst="rect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20" name="Line 315">
                <a:extLst>
                  <a:ext uri="{FF2B5EF4-FFF2-40B4-BE49-F238E27FC236}">
                    <a16:creationId xmlns="" xmlns:a16="http://schemas.microsoft.com/office/drawing/2014/main" id="{82260CCE-258F-4F33-AD0E-11BFED5C2E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95763" y="3030538"/>
                <a:ext cx="195263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21" name="Line 316">
                <a:extLst>
                  <a:ext uri="{FF2B5EF4-FFF2-40B4-BE49-F238E27FC236}">
                    <a16:creationId xmlns="" xmlns:a16="http://schemas.microsoft.com/office/drawing/2014/main" id="{7248AC34-ED32-4714-9A59-2EBBC697D4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95763" y="3165476"/>
                <a:ext cx="195263" cy="0"/>
              </a:xfrm>
              <a:prstGeom prst="line">
                <a:avLst/>
              </a:prstGeom>
              <a:noFill/>
              <a:ln w="14288" cap="rnd">
                <a:solidFill>
                  <a:srgbClr val="A1D3E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425" name="TextBox 424">
            <a:extLst>
              <a:ext uri="{FF2B5EF4-FFF2-40B4-BE49-F238E27FC236}">
                <a16:creationId xmlns="" xmlns:a16="http://schemas.microsoft.com/office/drawing/2014/main" id="{4E0B03EC-F8D9-4C74-9225-9EE6F956F4D4}"/>
              </a:ext>
            </a:extLst>
          </p:cNvPr>
          <p:cNvSpPr txBox="1"/>
          <p:nvPr/>
        </p:nvSpPr>
        <p:spPr>
          <a:xfrm>
            <a:off x="2903822" y="2306308"/>
            <a:ext cx="638435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>
                <a:solidFill>
                  <a:schemeClr val="accent3"/>
                </a:solidFill>
                <a:latin typeface="+mj-lt"/>
              </a:rPr>
              <a:t>THANK</a:t>
            </a:r>
          </a:p>
          <a:p>
            <a:pPr algn="ctr"/>
            <a:r>
              <a:rPr lang="en-US" sz="8800" dirty="0">
                <a:solidFill>
                  <a:schemeClr val="accent2"/>
                </a:solidFill>
                <a:latin typeface="+mj-lt"/>
              </a:rPr>
              <a:t>YOU</a:t>
            </a:r>
            <a:endParaRPr lang="en-ID" sz="8800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0521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TextBox 424">
            <a:extLst>
              <a:ext uri="{FF2B5EF4-FFF2-40B4-BE49-F238E27FC236}">
                <a16:creationId xmlns="" xmlns:a16="http://schemas.microsoft.com/office/drawing/2014/main" id="{4E0B03EC-F8D9-4C74-9225-9EE6F956F4D4}"/>
              </a:ext>
            </a:extLst>
          </p:cNvPr>
          <p:cNvSpPr txBox="1"/>
          <p:nvPr/>
        </p:nvSpPr>
        <p:spPr>
          <a:xfrm>
            <a:off x="192088" y="203475"/>
            <a:ext cx="1180782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800" dirty="0">
                <a:solidFill>
                  <a:schemeClr val="accent2"/>
                </a:solidFill>
                <a:latin typeface="+mj-lt"/>
              </a:rPr>
              <a:t>WORK FROM HOME</a:t>
            </a:r>
            <a:endParaRPr lang="en-ID" sz="48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28AD7842-77EF-47E9-A33D-890F9AC86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A1570-C90A-48C7-9858-DA08492C9252}" type="datetime1">
              <a:rPr lang="en-ID" smtClean="0"/>
              <a:t>21/07/2022</a:t>
            </a:fld>
            <a:endParaRPr lang="en-ID"/>
          </a:p>
        </p:txBody>
      </p:sp>
      <p:sp>
        <p:nvSpPr>
          <p:cNvPr id="414" name="Slide Number Placeholder 413">
            <a:extLst>
              <a:ext uri="{FF2B5EF4-FFF2-40B4-BE49-F238E27FC236}">
                <a16:creationId xmlns="" xmlns:a16="http://schemas.microsoft.com/office/drawing/2014/main" id="{F66D70D5-7536-44EC-9BAE-C7DC1279D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077C1-C30F-4D6E-A34E-738C834228BE}" type="slidenum">
              <a:rPr lang="en-ID" smtClean="0"/>
              <a:t>2</a:t>
            </a:fld>
            <a:endParaRPr lang="en-ID"/>
          </a:p>
        </p:txBody>
      </p:sp>
      <p:pic>
        <p:nvPicPr>
          <p:cNvPr id="2" name="Graphic 1">
            <a:extLst>
              <a:ext uri="{FF2B5EF4-FFF2-40B4-BE49-F238E27FC236}">
                <a16:creationId xmlns="" xmlns:a16="http://schemas.microsoft.com/office/drawing/2014/main" id="{78367E11-B1F4-4F38-B0B5-E12192EFFC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H="1">
            <a:off x="496369" y="2688218"/>
            <a:ext cx="3326299" cy="3773110"/>
          </a:xfrm>
          <a:prstGeom prst="rect">
            <a:avLst/>
          </a:prstGeom>
        </p:spPr>
      </p:pic>
      <p:sp>
        <p:nvSpPr>
          <p:cNvPr id="423" name="Oval 422">
            <a:extLst>
              <a:ext uri="{FF2B5EF4-FFF2-40B4-BE49-F238E27FC236}">
                <a16:creationId xmlns="" xmlns:a16="http://schemas.microsoft.com/office/drawing/2014/main" id="{82FC659E-2511-4712-9A8F-A438E2483816}"/>
              </a:ext>
            </a:extLst>
          </p:cNvPr>
          <p:cNvSpPr/>
          <p:nvPr/>
        </p:nvSpPr>
        <p:spPr>
          <a:xfrm>
            <a:off x="4301781" y="1304572"/>
            <a:ext cx="1212189" cy="121218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26" name="Oval 425">
            <a:extLst>
              <a:ext uri="{FF2B5EF4-FFF2-40B4-BE49-F238E27FC236}">
                <a16:creationId xmlns="" xmlns:a16="http://schemas.microsoft.com/office/drawing/2014/main" id="{DC63ADB7-C6A4-43B1-999A-717F20B37FD8}"/>
              </a:ext>
            </a:extLst>
          </p:cNvPr>
          <p:cNvSpPr/>
          <p:nvPr/>
        </p:nvSpPr>
        <p:spPr>
          <a:xfrm>
            <a:off x="5010229" y="1091700"/>
            <a:ext cx="658384" cy="658384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31" name="Rectangle 430">
            <a:extLst>
              <a:ext uri="{FF2B5EF4-FFF2-40B4-BE49-F238E27FC236}">
                <a16:creationId xmlns="" xmlns:a16="http://schemas.microsoft.com/office/drawing/2014/main" id="{D6A4DCB9-6C8E-4220-8EA5-451371AE9F58}"/>
              </a:ext>
            </a:extLst>
          </p:cNvPr>
          <p:cNvSpPr/>
          <p:nvPr/>
        </p:nvSpPr>
        <p:spPr>
          <a:xfrm>
            <a:off x="5881908" y="1587501"/>
            <a:ext cx="5813723" cy="64633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D" sz="1400" dirty="0">
                <a:solidFill>
                  <a:schemeClr val="tx2"/>
                </a:solidFill>
              </a:rPr>
              <a:t>Lorem ipsum </a:t>
            </a:r>
            <a:r>
              <a:rPr lang="en-ID" sz="1400" dirty="0" err="1">
                <a:solidFill>
                  <a:schemeClr val="tx2"/>
                </a:solidFill>
              </a:rPr>
              <a:t>dolor</a:t>
            </a:r>
            <a:r>
              <a:rPr lang="en-ID" sz="1400" dirty="0">
                <a:solidFill>
                  <a:schemeClr val="tx2"/>
                </a:solidFill>
              </a:rPr>
              <a:t> sit </a:t>
            </a:r>
            <a:r>
              <a:rPr lang="en-ID" sz="1400" dirty="0" err="1">
                <a:solidFill>
                  <a:schemeClr val="tx2"/>
                </a:solidFill>
              </a:rPr>
              <a:t>amet</a:t>
            </a:r>
            <a:r>
              <a:rPr lang="en-ID" sz="1400" dirty="0">
                <a:solidFill>
                  <a:schemeClr val="tx2"/>
                </a:solidFill>
              </a:rPr>
              <a:t>, </a:t>
            </a:r>
            <a:r>
              <a:rPr lang="en-ID" sz="1400" dirty="0" err="1">
                <a:solidFill>
                  <a:schemeClr val="tx2"/>
                </a:solidFill>
              </a:rPr>
              <a:t>consectetur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adipiscing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elit</a:t>
            </a:r>
            <a:r>
              <a:rPr lang="en-ID" sz="1400" dirty="0">
                <a:solidFill>
                  <a:schemeClr val="tx2"/>
                </a:solidFill>
              </a:rPr>
              <a:t>. </a:t>
            </a:r>
            <a:r>
              <a:rPr lang="en-ID" sz="1400" dirty="0" err="1">
                <a:solidFill>
                  <a:schemeClr val="tx2"/>
                </a:solidFill>
              </a:rPr>
              <a:t>Quisque</a:t>
            </a:r>
            <a:r>
              <a:rPr lang="en-ID" sz="1400" dirty="0">
                <a:solidFill>
                  <a:schemeClr val="tx2"/>
                </a:solidFill>
              </a:rPr>
              <a:t> dictum </a:t>
            </a:r>
            <a:r>
              <a:rPr lang="en-ID" sz="1400" dirty="0" err="1">
                <a:solidFill>
                  <a:schemeClr val="tx2"/>
                </a:solidFill>
              </a:rPr>
              <a:t>augue</a:t>
            </a:r>
            <a:r>
              <a:rPr lang="en-ID" sz="1400" dirty="0">
                <a:solidFill>
                  <a:schemeClr val="tx2"/>
                </a:solidFill>
              </a:rPr>
              <a:t> dui, </a:t>
            </a:r>
            <a:r>
              <a:rPr lang="en-ID" sz="1400" dirty="0" err="1">
                <a:solidFill>
                  <a:schemeClr val="tx2"/>
                </a:solidFill>
              </a:rPr>
              <a:t>sed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euismod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tortor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molestie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rhoncus</a:t>
            </a:r>
            <a:r>
              <a:rPr lang="en-ID" sz="1400" dirty="0">
                <a:solidFill>
                  <a:schemeClr val="tx2"/>
                </a:solidFill>
              </a:rPr>
              <a:t>. Maecenas </a:t>
            </a:r>
            <a:r>
              <a:rPr lang="en-ID" sz="1400" dirty="0" err="1">
                <a:solidFill>
                  <a:schemeClr val="tx2"/>
                </a:solidFill>
              </a:rPr>
              <a:t>faucibus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congue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elit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accumsan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scelerisque</a:t>
            </a:r>
            <a:r>
              <a:rPr lang="en-ID" sz="1400" dirty="0">
                <a:solidFill>
                  <a:schemeClr val="tx2"/>
                </a:solidFill>
              </a:rPr>
              <a:t>. </a:t>
            </a:r>
            <a:r>
              <a:rPr lang="en-ID" sz="1400" dirty="0" err="1">
                <a:solidFill>
                  <a:schemeClr val="tx2"/>
                </a:solidFill>
              </a:rPr>
              <a:t>Mauris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ornare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nunc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vel</a:t>
            </a:r>
            <a:r>
              <a:rPr lang="en-ID" sz="1400" dirty="0">
                <a:solidFill>
                  <a:schemeClr val="tx2"/>
                </a:solidFill>
              </a:rPr>
              <a:t> nisi </a:t>
            </a:r>
            <a:r>
              <a:rPr lang="en-ID" sz="1400" dirty="0" err="1">
                <a:solidFill>
                  <a:schemeClr val="tx2"/>
                </a:solidFill>
              </a:rPr>
              <a:t>vehicula</a:t>
            </a:r>
            <a:r>
              <a:rPr lang="en-ID" sz="1400" dirty="0">
                <a:solidFill>
                  <a:schemeClr val="tx2"/>
                </a:solidFill>
              </a:rPr>
              <a:t> cursus. </a:t>
            </a:r>
          </a:p>
        </p:txBody>
      </p:sp>
      <p:sp>
        <p:nvSpPr>
          <p:cNvPr id="433" name="Oval 432">
            <a:extLst>
              <a:ext uri="{FF2B5EF4-FFF2-40B4-BE49-F238E27FC236}">
                <a16:creationId xmlns="" xmlns:a16="http://schemas.microsoft.com/office/drawing/2014/main" id="{C446A426-C029-4287-8EF1-B674A1CBD292}"/>
              </a:ext>
            </a:extLst>
          </p:cNvPr>
          <p:cNvSpPr/>
          <p:nvPr/>
        </p:nvSpPr>
        <p:spPr>
          <a:xfrm>
            <a:off x="4301781" y="3105224"/>
            <a:ext cx="1212189" cy="1212189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34" name="Oval 433">
            <a:extLst>
              <a:ext uri="{FF2B5EF4-FFF2-40B4-BE49-F238E27FC236}">
                <a16:creationId xmlns="" xmlns:a16="http://schemas.microsoft.com/office/drawing/2014/main" id="{5AAF4413-0BAB-4A75-8789-6B89AADE7137}"/>
              </a:ext>
            </a:extLst>
          </p:cNvPr>
          <p:cNvSpPr/>
          <p:nvPr/>
        </p:nvSpPr>
        <p:spPr>
          <a:xfrm>
            <a:off x="5010229" y="2892352"/>
            <a:ext cx="658384" cy="658384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35" name="Rectangle 434">
            <a:extLst>
              <a:ext uri="{FF2B5EF4-FFF2-40B4-BE49-F238E27FC236}">
                <a16:creationId xmlns="" xmlns:a16="http://schemas.microsoft.com/office/drawing/2014/main" id="{44188189-2B1C-4E6E-8CFF-9A43CC987102}"/>
              </a:ext>
            </a:extLst>
          </p:cNvPr>
          <p:cNvSpPr/>
          <p:nvPr/>
        </p:nvSpPr>
        <p:spPr>
          <a:xfrm>
            <a:off x="5881908" y="3388153"/>
            <a:ext cx="5813723" cy="64633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D" sz="1400" dirty="0">
                <a:solidFill>
                  <a:schemeClr val="tx2"/>
                </a:solidFill>
              </a:rPr>
              <a:t>Lorem ipsum </a:t>
            </a:r>
            <a:r>
              <a:rPr lang="en-ID" sz="1400" dirty="0" err="1">
                <a:solidFill>
                  <a:schemeClr val="tx2"/>
                </a:solidFill>
              </a:rPr>
              <a:t>dolor</a:t>
            </a:r>
            <a:r>
              <a:rPr lang="en-ID" sz="1400" dirty="0">
                <a:solidFill>
                  <a:schemeClr val="tx2"/>
                </a:solidFill>
              </a:rPr>
              <a:t> sit </a:t>
            </a:r>
            <a:r>
              <a:rPr lang="en-ID" sz="1400" dirty="0" err="1">
                <a:solidFill>
                  <a:schemeClr val="tx2"/>
                </a:solidFill>
              </a:rPr>
              <a:t>amet</a:t>
            </a:r>
            <a:r>
              <a:rPr lang="en-ID" sz="1400" dirty="0">
                <a:solidFill>
                  <a:schemeClr val="tx2"/>
                </a:solidFill>
              </a:rPr>
              <a:t>, </a:t>
            </a:r>
            <a:r>
              <a:rPr lang="en-ID" sz="1400" dirty="0" err="1">
                <a:solidFill>
                  <a:schemeClr val="tx2"/>
                </a:solidFill>
              </a:rPr>
              <a:t>consectetur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adipiscing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elit</a:t>
            </a:r>
            <a:r>
              <a:rPr lang="en-ID" sz="1400" dirty="0">
                <a:solidFill>
                  <a:schemeClr val="tx2"/>
                </a:solidFill>
              </a:rPr>
              <a:t>. </a:t>
            </a:r>
            <a:r>
              <a:rPr lang="en-ID" sz="1400" dirty="0" err="1">
                <a:solidFill>
                  <a:schemeClr val="tx2"/>
                </a:solidFill>
              </a:rPr>
              <a:t>Quisque</a:t>
            </a:r>
            <a:r>
              <a:rPr lang="en-ID" sz="1400" dirty="0">
                <a:solidFill>
                  <a:schemeClr val="tx2"/>
                </a:solidFill>
              </a:rPr>
              <a:t> dictum </a:t>
            </a:r>
            <a:r>
              <a:rPr lang="en-ID" sz="1400" dirty="0" err="1">
                <a:solidFill>
                  <a:schemeClr val="tx2"/>
                </a:solidFill>
              </a:rPr>
              <a:t>augue</a:t>
            </a:r>
            <a:r>
              <a:rPr lang="en-ID" sz="1400" dirty="0">
                <a:solidFill>
                  <a:schemeClr val="tx2"/>
                </a:solidFill>
              </a:rPr>
              <a:t> dui, </a:t>
            </a:r>
            <a:r>
              <a:rPr lang="en-ID" sz="1400" dirty="0" err="1">
                <a:solidFill>
                  <a:schemeClr val="tx2"/>
                </a:solidFill>
              </a:rPr>
              <a:t>sed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euismod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tortor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molestie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rhoncus</a:t>
            </a:r>
            <a:r>
              <a:rPr lang="en-ID" sz="1400" dirty="0">
                <a:solidFill>
                  <a:schemeClr val="tx2"/>
                </a:solidFill>
              </a:rPr>
              <a:t>. Maecenas </a:t>
            </a:r>
            <a:r>
              <a:rPr lang="en-ID" sz="1400" dirty="0" err="1">
                <a:solidFill>
                  <a:schemeClr val="tx2"/>
                </a:solidFill>
              </a:rPr>
              <a:t>faucibus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congue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elit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accumsan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scelerisque</a:t>
            </a:r>
            <a:r>
              <a:rPr lang="en-ID" sz="1400" dirty="0">
                <a:solidFill>
                  <a:schemeClr val="tx2"/>
                </a:solidFill>
              </a:rPr>
              <a:t>. </a:t>
            </a:r>
            <a:r>
              <a:rPr lang="en-ID" sz="1400" dirty="0" err="1">
                <a:solidFill>
                  <a:schemeClr val="tx2"/>
                </a:solidFill>
              </a:rPr>
              <a:t>Mauris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ornare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nunc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vel</a:t>
            </a:r>
            <a:r>
              <a:rPr lang="en-ID" sz="1400" dirty="0">
                <a:solidFill>
                  <a:schemeClr val="tx2"/>
                </a:solidFill>
              </a:rPr>
              <a:t> nisi </a:t>
            </a:r>
            <a:r>
              <a:rPr lang="en-ID" sz="1400" dirty="0" err="1">
                <a:solidFill>
                  <a:schemeClr val="tx2"/>
                </a:solidFill>
              </a:rPr>
              <a:t>vehicula</a:t>
            </a:r>
            <a:r>
              <a:rPr lang="en-ID" sz="1400" dirty="0">
                <a:solidFill>
                  <a:schemeClr val="tx2"/>
                </a:solidFill>
              </a:rPr>
              <a:t> cursus. </a:t>
            </a:r>
          </a:p>
        </p:txBody>
      </p:sp>
      <p:sp>
        <p:nvSpPr>
          <p:cNvPr id="436" name="Oval 435">
            <a:extLst>
              <a:ext uri="{FF2B5EF4-FFF2-40B4-BE49-F238E27FC236}">
                <a16:creationId xmlns="" xmlns:a16="http://schemas.microsoft.com/office/drawing/2014/main" id="{9A51E97F-7F00-4774-B001-8C081E59AF3B}"/>
              </a:ext>
            </a:extLst>
          </p:cNvPr>
          <p:cNvSpPr/>
          <p:nvPr/>
        </p:nvSpPr>
        <p:spPr>
          <a:xfrm>
            <a:off x="4301781" y="4905876"/>
            <a:ext cx="1212189" cy="1212189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37" name="Oval 436">
            <a:extLst>
              <a:ext uri="{FF2B5EF4-FFF2-40B4-BE49-F238E27FC236}">
                <a16:creationId xmlns="" xmlns:a16="http://schemas.microsoft.com/office/drawing/2014/main" id="{80953FA9-2215-430A-B816-42404543E3FA}"/>
              </a:ext>
            </a:extLst>
          </p:cNvPr>
          <p:cNvSpPr/>
          <p:nvPr/>
        </p:nvSpPr>
        <p:spPr>
          <a:xfrm>
            <a:off x="5010229" y="4693004"/>
            <a:ext cx="658384" cy="658384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38" name="Rectangle 437">
            <a:extLst>
              <a:ext uri="{FF2B5EF4-FFF2-40B4-BE49-F238E27FC236}">
                <a16:creationId xmlns="" xmlns:a16="http://schemas.microsoft.com/office/drawing/2014/main" id="{483ACCDF-4690-4C50-8A58-36B77561E59D}"/>
              </a:ext>
            </a:extLst>
          </p:cNvPr>
          <p:cNvSpPr/>
          <p:nvPr/>
        </p:nvSpPr>
        <p:spPr>
          <a:xfrm>
            <a:off x="5881908" y="5188805"/>
            <a:ext cx="5813723" cy="64633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D" sz="1400" dirty="0">
                <a:solidFill>
                  <a:schemeClr val="tx2"/>
                </a:solidFill>
              </a:rPr>
              <a:t>Lorem ipsum </a:t>
            </a:r>
            <a:r>
              <a:rPr lang="en-ID" sz="1400" dirty="0" err="1">
                <a:solidFill>
                  <a:schemeClr val="tx2"/>
                </a:solidFill>
              </a:rPr>
              <a:t>dolor</a:t>
            </a:r>
            <a:r>
              <a:rPr lang="en-ID" sz="1400" dirty="0">
                <a:solidFill>
                  <a:schemeClr val="tx2"/>
                </a:solidFill>
              </a:rPr>
              <a:t> sit </a:t>
            </a:r>
            <a:r>
              <a:rPr lang="en-ID" sz="1400" dirty="0" err="1">
                <a:solidFill>
                  <a:schemeClr val="tx2"/>
                </a:solidFill>
              </a:rPr>
              <a:t>amet</a:t>
            </a:r>
            <a:r>
              <a:rPr lang="en-ID" sz="1400" dirty="0">
                <a:solidFill>
                  <a:schemeClr val="tx2"/>
                </a:solidFill>
              </a:rPr>
              <a:t>, </a:t>
            </a:r>
            <a:r>
              <a:rPr lang="en-ID" sz="1400" dirty="0" err="1">
                <a:solidFill>
                  <a:schemeClr val="tx2"/>
                </a:solidFill>
              </a:rPr>
              <a:t>consectetur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adipiscing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elit</a:t>
            </a:r>
            <a:r>
              <a:rPr lang="en-ID" sz="1400" dirty="0">
                <a:solidFill>
                  <a:schemeClr val="tx2"/>
                </a:solidFill>
              </a:rPr>
              <a:t>. </a:t>
            </a:r>
            <a:r>
              <a:rPr lang="en-ID" sz="1400" dirty="0" err="1">
                <a:solidFill>
                  <a:schemeClr val="tx2"/>
                </a:solidFill>
              </a:rPr>
              <a:t>Quisque</a:t>
            </a:r>
            <a:r>
              <a:rPr lang="en-ID" sz="1400" dirty="0">
                <a:solidFill>
                  <a:schemeClr val="tx2"/>
                </a:solidFill>
              </a:rPr>
              <a:t> dictum </a:t>
            </a:r>
            <a:r>
              <a:rPr lang="en-ID" sz="1400" dirty="0" err="1">
                <a:solidFill>
                  <a:schemeClr val="tx2"/>
                </a:solidFill>
              </a:rPr>
              <a:t>augue</a:t>
            </a:r>
            <a:r>
              <a:rPr lang="en-ID" sz="1400" dirty="0">
                <a:solidFill>
                  <a:schemeClr val="tx2"/>
                </a:solidFill>
              </a:rPr>
              <a:t> dui, </a:t>
            </a:r>
            <a:r>
              <a:rPr lang="en-ID" sz="1400" dirty="0" err="1">
                <a:solidFill>
                  <a:schemeClr val="tx2"/>
                </a:solidFill>
              </a:rPr>
              <a:t>sed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euismod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tortor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molestie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rhoncus</a:t>
            </a:r>
            <a:r>
              <a:rPr lang="en-ID" sz="1400" dirty="0">
                <a:solidFill>
                  <a:schemeClr val="tx2"/>
                </a:solidFill>
              </a:rPr>
              <a:t>. Maecenas </a:t>
            </a:r>
            <a:r>
              <a:rPr lang="en-ID" sz="1400" dirty="0" err="1">
                <a:solidFill>
                  <a:schemeClr val="tx2"/>
                </a:solidFill>
              </a:rPr>
              <a:t>faucibus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congue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elit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accumsan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scelerisque</a:t>
            </a:r>
            <a:r>
              <a:rPr lang="en-ID" sz="1400" dirty="0">
                <a:solidFill>
                  <a:schemeClr val="tx2"/>
                </a:solidFill>
              </a:rPr>
              <a:t>. </a:t>
            </a:r>
            <a:r>
              <a:rPr lang="en-ID" sz="1400" dirty="0" err="1">
                <a:solidFill>
                  <a:schemeClr val="tx2"/>
                </a:solidFill>
              </a:rPr>
              <a:t>Mauris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ornare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nunc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vel</a:t>
            </a:r>
            <a:r>
              <a:rPr lang="en-ID" sz="1400" dirty="0">
                <a:solidFill>
                  <a:schemeClr val="tx2"/>
                </a:solidFill>
              </a:rPr>
              <a:t> nisi </a:t>
            </a:r>
            <a:r>
              <a:rPr lang="en-ID" sz="1400" dirty="0" err="1">
                <a:solidFill>
                  <a:schemeClr val="tx2"/>
                </a:solidFill>
              </a:rPr>
              <a:t>vehicula</a:t>
            </a:r>
            <a:r>
              <a:rPr lang="en-ID" sz="1400" dirty="0">
                <a:solidFill>
                  <a:schemeClr val="tx2"/>
                </a:solidFill>
              </a:rPr>
              <a:t> cursus. </a:t>
            </a:r>
          </a:p>
        </p:txBody>
      </p:sp>
      <p:grpSp>
        <p:nvGrpSpPr>
          <p:cNvPr id="441" name="Group 440">
            <a:extLst>
              <a:ext uri="{FF2B5EF4-FFF2-40B4-BE49-F238E27FC236}">
                <a16:creationId xmlns="" xmlns:a16="http://schemas.microsoft.com/office/drawing/2014/main" id="{6DF289DE-287D-4D20-9F11-6CF2E82AA62D}"/>
              </a:ext>
            </a:extLst>
          </p:cNvPr>
          <p:cNvGrpSpPr/>
          <p:nvPr/>
        </p:nvGrpSpPr>
        <p:grpSpPr>
          <a:xfrm>
            <a:off x="4653545" y="5257640"/>
            <a:ext cx="508660" cy="508660"/>
            <a:chOff x="887413" y="4219576"/>
            <a:chExt cx="285750" cy="285750"/>
          </a:xfrm>
          <a:solidFill>
            <a:schemeClr val="accent2"/>
          </a:solidFill>
        </p:grpSpPr>
        <p:sp>
          <p:nvSpPr>
            <p:cNvPr id="442" name="Freeform 21">
              <a:extLst>
                <a:ext uri="{FF2B5EF4-FFF2-40B4-BE49-F238E27FC236}">
                  <a16:creationId xmlns="" xmlns:a16="http://schemas.microsoft.com/office/drawing/2014/main" id="{C71327C4-0E0D-41BE-BF05-8AD51B6C76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7413" y="4219576"/>
              <a:ext cx="285750" cy="285750"/>
            </a:xfrm>
            <a:custGeom>
              <a:avLst/>
              <a:gdLst>
                <a:gd name="T0" fmla="*/ 366 w 901"/>
                <a:gd name="T1" fmla="*/ 862 h 901"/>
                <a:gd name="T2" fmla="*/ 269 w 901"/>
                <a:gd name="T3" fmla="*/ 829 h 901"/>
                <a:gd name="T4" fmla="*/ 183 w 901"/>
                <a:gd name="T5" fmla="*/ 775 h 901"/>
                <a:gd name="T6" fmla="*/ 113 w 901"/>
                <a:gd name="T7" fmla="*/ 702 h 901"/>
                <a:gd name="T8" fmla="*/ 63 w 901"/>
                <a:gd name="T9" fmla="*/ 614 h 901"/>
                <a:gd name="T10" fmla="*/ 34 w 901"/>
                <a:gd name="T11" fmla="*/ 515 h 901"/>
                <a:gd name="T12" fmla="*/ 32 w 901"/>
                <a:gd name="T13" fmla="*/ 408 h 901"/>
                <a:gd name="T14" fmla="*/ 56 w 901"/>
                <a:gd name="T15" fmla="*/ 306 h 901"/>
                <a:gd name="T16" fmla="*/ 102 w 901"/>
                <a:gd name="T17" fmla="*/ 215 h 901"/>
                <a:gd name="T18" fmla="*/ 168 w 901"/>
                <a:gd name="T19" fmla="*/ 139 h 901"/>
                <a:gd name="T20" fmla="*/ 250 w 901"/>
                <a:gd name="T21" fmla="*/ 81 h 901"/>
                <a:gd name="T22" fmla="*/ 346 w 901"/>
                <a:gd name="T23" fmla="*/ 43 h 901"/>
                <a:gd name="T24" fmla="*/ 450 w 901"/>
                <a:gd name="T25" fmla="*/ 30 h 901"/>
                <a:gd name="T26" fmla="*/ 555 w 901"/>
                <a:gd name="T27" fmla="*/ 43 h 901"/>
                <a:gd name="T28" fmla="*/ 651 w 901"/>
                <a:gd name="T29" fmla="*/ 80 h 901"/>
                <a:gd name="T30" fmla="*/ 733 w 901"/>
                <a:gd name="T31" fmla="*/ 139 h 901"/>
                <a:gd name="T32" fmla="*/ 799 w 901"/>
                <a:gd name="T33" fmla="*/ 215 h 901"/>
                <a:gd name="T34" fmla="*/ 845 w 901"/>
                <a:gd name="T35" fmla="*/ 306 h 901"/>
                <a:gd name="T36" fmla="*/ 869 w 901"/>
                <a:gd name="T37" fmla="*/ 408 h 901"/>
                <a:gd name="T38" fmla="*/ 866 w 901"/>
                <a:gd name="T39" fmla="*/ 515 h 901"/>
                <a:gd name="T40" fmla="*/ 838 w 901"/>
                <a:gd name="T41" fmla="*/ 614 h 901"/>
                <a:gd name="T42" fmla="*/ 787 w 901"/>
                <a:gd name="T43" fmla="*/ 702 h 901"/>
                <a:gd name="T44" fmla="*/ 718 w 901"/>
                <a:gd name="T45" fmla="*/ 775 h 901"/>
                <a:gd name="T46" fmla="*/ 632 w 901"/>
                <a:gd name="T47" fmla="*/ 829 h 901"/>
                <a:gd name="T48" fmla="*/ 535 w 901"/>
                <a:gd name="T49" fmla="*/ 862 h 901"/>
                <a:gd name="T50" fmla="*/ 450 w 901"/>
                <a:gd name="T51" fmla="*/ 871 h 901"/>
                <a:gd name="T52" fmla="*/ 359 w 901"/>
                <a:gd name="T53" fmla="*/ 9 h 901"/>
                <a:gd name="T54" fmla="*/ 255 w 901"/>
                <a:gd name="T55" fmla="*/ 45 h 901"/>
                <a:gd name="T56" fmla="*/ 164 w 901"/>
                <a:gd name="T57" fmla="*/ 103 h 901"/>
                <a:gd name="T58" fmla="*/ 90 w 901"/>
                <a:gd name="T59" fmla="*/ 181 h 901"/>
                <a:gd name="T60" fmla="*/ 35 w 901"/>
                <a:gd name="T61" fmla="*/ 275 h 901"/>
                <a:gd name="T62" fmla="*/ 5 w 901"/>
                <a:gd name="T63" fmla="*/ 382 h 901"/>
                <a:gd name="T64" fmla="*/ 2 w 901"/>
                <a:gd name="T65" fmla="*/ 496 h 901"/>
                <a:gd name="T66" fmla="*/ 27 w 901"/>
                <a:gd name="T67" fmla="*/ 606 h 901"/>
                <a:gd name="T68" fmla="*/ 77 w 901"/>
                <a:gd name="T69" fmla="*/ 702 h 901"/>
                <a:gd name="T70" fmla="*/ 148 w 901"/>
                <a:gd name="T71" fmla="*/ 783 h 901"/>
                <a:gd name="T72" fmla="*/ 235 w 901"/>
                <a:gd name="T73" fmla="*/ 846 h 901"/>
                <a:gd name="T74" fmla="*/ 338 w 901"/>
                <a:gd name="T75" fmla="*/ 887 h 901"/>
                <a:gd name="T76" fmla="*/ 450 w 901"/>
                <a:gd name="T77" fmla="*/ 901 h 901"/>
                <a:gd name="T78" fmla="*/ 563 w 901"/>
                <a:gd name="T79" fmla="*/ 887 h 901"/>
                <a:gd name="T80" fmla="*/ 664 w 901"/>
                <a:gd name="T81" fmla="*/ 846 h 901"/>
                <a:gd name="T82" fmla="*/ 753 w 901"/>
                <a:gd name="T83" fmla="*/ 783 h 901"/>
                <a:gd name="T84" fmla="*/ 824 w 901"/>
                <a:gd name="T85" fmla="*/ 702 h 901"/>
                <a:gd name="T86" fmla="*/ 873 w 901"/>
                <a:gd name="T87" fmla="*/ 606 h 901"/>
                <a:gd name="T88" fmla="*/ 899 w 901"/>
                <a:gd name="T89" fmla="*/ 496 h 901"/>
                <a:gd name="T90" fmla="*/ 896 w 901"/>
                <a:gd name="T91" fmla="*/ 382 h 901"/>
                <a:gd name="T92" fmla="*/ 866 w 901"/>
                <a:gd name="T93" fmla="*/ 275 h 901"/>
                <a:gd name="T94" fmla="*/ 811 w 901"/>
                <a:gd name="T95" fmla="*/ 181 h 901"/>
                <a:gd name="T96" fmla="*/ 736 w 901"/>
                <a:gd name="T97" fmla="*/ 103 h 901"/>
                <a:gd name="T98" fmla="*/ 645 w 901"/>
                <a:gd name="T99" fmla="*/ 44 h 901"/>
                <a:gd name="T100" fmla="*/ 541 w 901"/>
                <a:gd name="T101" fmla="*/ 9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01" h="901">
                  <a:moveTo>
                    <a:pt x="450" y="871"/>
                  </a:moveTo>
                  <a:lnTo>
                    <a:pt x="429" y="870"/>
                  </a:lnTo>
                  <a:lnTo>
                    <a:pt x="408" y="869"/>
                  </a:lnTo>
                  <a:lnTo>
                    <a:pt x="386" y="866"/>
                  </a:lnTo>
                  <a:lnTo>
                    <a:pt x="366" y="862"/>
                  </a:lnTo>
                  <a:lnTo>
                    <a:pt x="346" y="857"/>
                  </a:lnTo>
                  <a:lnTo>
                    <a:pt x="325" y="852"/>
                  </a:lnTo>
                  <a:lnTo>
                    <a:pt x="306" y="845"/>
                  </a:lnTo>
                  <a:lnTo>
                    <a:pt x="287" y="838"/>
                  </a:lnTo>
                  <a:lnTo>
                    <a:pt x="269" y="829"/>
                  </a:lnTo>
                  <a:lnTo>
                    <a:pt x="250" y="820"/>
                  </a:lnTo>
                  <a:lnTo>
                    <a:pt x="232" y="810"/>
                  </a:lnTo>
                  <a:lnTo>
                    <a:pt x="215" y="799"/>
                  </a:lnTo>
                  <a:lnTo>
                    <a:pt x="199" y="788"/>
                  </a:lnTo>
                  <a:lnTo>
                    <a:pt x="183" y="775"/>
                  </a:lnTo>
                  <a:lnTo>
                    <a:pt x="168" y="762"/>
                  </a:lnTo>
                  <a:lnTo>
                    <a:pt x="153" y="748"/>
                  </a:lnTo>
                  <a:lnTo>
                    <a:pt x="139" y="733"/>
                  </a:lnTo>
                  <a:lnTo>
                    <a:pt x="126" y="718"/>
                  </a:lnTo>
                  <a:lnTo>
                    <a:pt x="113" y="702"/>
                  </a:lnTo>
                  <a:lnTo>
                    <a:pt x="102" y="686"/>
                  </a:lnTo>
                  <a:lnTo>
                    <a:pt x="91" y="669"/>
                  </a:lnTo>
                  <a:lnTo>
                    <a:pt x="80" y="651"/>
                  </a:lnTo>
                  <a:lnTo>
                    <a:pt x="72" y="632"/>
                  </a:lnTo>
                  <a:lnTo>
                    <a:pt x="63" y="614"/>
                  </a:lnTo>
                  <a:lnTo>
                    <a:pt x="56" y="595"/>
                  </a:lnTo>
                  <a:lnTo>
                    <a:pt x="49" y="576"/>
                  </a:lnTo>
                  <a:lnTo>
                    <a:pt x="43" y="555"/>
                  </a:lnTo>
                  <a:lnTo>
                    <a:pt x="38" y="535"/>
                  </a:lnTo>
                  <a:lnTo>
                    <a:pt x="34" y="515"/>
                  </a:lnTo>
                  <a:lnTo>
                    <a:pt x="32" y="493"/>
                  </a:lnTo>
                  <a:lnTo>
                    <a:pt x="30" y="472"/>
                  </a:lnTo>
                  <a:lnTo>
                    <a:pt x="30" y="450"/>
                  </a:lnTo>
                  <a:lnTo>
                    <a:pt x="30" y="429"/>
                  </a:lnTo>
                  <a:lnTo>
                    <a:pt x="32" y="408"/>
                  </a:lnTo>
                  <a:lnTo>
                    <a:pt x="34" y="386"/>
                  </a:lnTo>
                  <a:lnTo>
                    <a:pt x="38" y="366"/>
                  </a:lnTo>
                  <a:lnTo>
                    <a:pt x="43" y="346"/>
                  </a:lnTo>
                  <a:lnTo>
                    <a:pt x="49" y="325"/>
                  </a:lnTo>
                  <a:lnTo>
                    <a:pt x="56" y="306"/>
                  </a:lnTo>
                  <a:lnTo>
                    <a:pt x="63" y="287"/>
                  </a:lnTo>
                  <a:lnTo>
                    <a:pt x="72" y="269"/>
                  </a:lnTo>
                  <a:lnTo>
                    <a:pt x="80" y="250"/>
                  </a:lnTo>
                  <a:lnTo>
                    <a:pt x="91" y="232"/>
                  </a:lnTo>
                  <a:lnTo>
                    <a:pt x="102" y="215"/>
                  </a:lnTo>
                  <a:lnTo>
                    <a:pt x="113" y="199"/>
                  </a:lnTo>
                  <a:lnTo>
                    <a:pt x="126" y="183"/>
                  </a:lnTo>
                  <a:lnTo>
                    <a:pt x="139" y="168"/>
                  </a:lnTo>
                  <a:lnTo>
                    <a:pt x="153" y="153"/>
                  </a:lnTo>
                  <a:lnTo>
                    <a:pt x="168" y="139"/>
                  </a:lnTo>
                  <a:lnTo>
                    <a:pt x="183" y="126"/>
                  </a:lnTo>
                  <a:lnTo>
                    <a:pt x="199" y="113"/>
                  </a:lnTo>
                  <a:lnTo>
                    <a:pt x="215" y="102"/>
                  </a:lnTo>
                  <a:lnTo>
                    <a:pt x="232" y="91"/>
                  </a:lnTo>
                  <a:lnTo>
                    <a:pt x="250" y="81"/>
                  </a:lnTo>
                  <a:lnTo>
                    <a:pt x="269" y="72"/>
                  </a:lnTo>
                  <a:lnTo>
                    <a:pt x="287" y="63"/>
                  </a:lnTo>
                  <a:lnTo>
                    <a:pt x="306" y="56"/>
                  </a:lnTo>
                  <a:lnTo>
                    <a:pt x="325" y="49"/>
                  </a:lnTo>
                  <a:lnTo>
                    <a:pt x="346" y="43"/>
                  </a:lnTo>
                  <a:lnTo>
                    <a:pt x="366" y="38"/>
                  </a:lnTo>
                  <a:lnTo>
                    <a:pt x="386" y="35"/>
                  </a:lnTo>
                  <a:lnTo>
                    <a:pt x="408" y="32"/>
                  </a:lnTo>
                  <a:lnTo>
                    <a:pt x="429" y="31"/>
                  </a:lnTo>
                  <a:lnTo>
                    <a:pt x="450" y="30"/>
                  </a:lnTo>
                  <a:lnTo>
                    <a:pt x="472" y="31"/>
                  </a:lnTo>
                  <a:lnTo>
                    <a:pt x="493" y="32"/>
                  </a:lnTo>
                  <a:lnTo>
                    <a:pt x="515" y="35"/>
                  </a:lnTo>
                  <a:lnTo>
                    <a:pt x="535" y="38"/>
                  </a:lnTo>
                  <a:lnTo>
                    <a:pt x="555" y="43"/>
                  </a:lnTo>
                  <a:lnTo>
                    <a:pt x="576" y="49"/>
                  </a:lnTo>
                  <a:lnTo>
                    <a:pt x="595" y="56"/>
                  </a:lnTo>
                  <a:lnTo>
                    <a:pt x="614" y="63"/>
                  </a:lnTo>
                  <a:lnTo>
                    <a:pt x="632" y="72"/>
                  </a:lnTo>
                  <a:lnTo>
                    <a:pt x="651" y="80"/>
                  </a:lnTo>
                  <a:lnTo>
                    <a:pt x="668" y="91"/>
                  </a:lnTo>
                  <a:lnTo>
                    <a:pt x="685" y="102"/>
                  </a:lnTo>
                  <a:lnTo>
                    <a:pt x="702" y="113"/>
                  </a:lnTo>
                  <a:lnTo>
                    <a:pt x="718" y="126"/>
                  </a:lnTo>
                  <a:lnTo>
                    <a:pt x="733" y="139"/>
                  </a:lnTo>
                  <a:lnTo>
                    <a:pt x="748" y="153"/>
                  </a:lnTo>
                  <a:lnTo>
                    <a:pt x="762" y="168"/>
                  </a:lnTo>
                  <a:lnTo>
                    <a:pt x="775" y="183"/>
                  </a:lnTo>
                  <a:lnTo>
                    <a:pt x="787" y="199"/>
                  </a:lnTo>
                  <a:lnTo>
                    <a:pt x="799" y="215"/>
                  </a:lnTo>
                  <a:lnTo>
                    <a:pt x="810" y="232"/>
                  </a:lnTo>
                  <a:lnTo>
                    <a:pt x="820" y="250"/>
                  </a:lnTo>
                  <a:lnTo>
                    <a:pt x="829" y="269"/>
                  </a:lnTo>
                  <a:lnTo>
                    <a:pt x="838" y="287"/>
                  </a:lnTo>
                  <a:lnTo>
                    <a:pt x="845" y="306"/>
                  </a:lnTo>
                  <a:lnTo>
                    <a:pt x="852" y="325"/>
                  </a:lnTo>
                  <a:lnTo>
                    <a:pt x="857" y="346"/>
                  </a:lnTo>
                  <a:lnTo>
                    <a:pt x="862" y="366"/>
                  </a:lnTo>
                  <a:lnTo>
                    <a:pt x="866" y="386"/>
                  </a:lnTo>
                  <a:lnTo>
                    <a:pt x="869" y="408"/>
                  </a:lnTo>
                  <a:lnTo>
                    <a:pt x="870" y="429"/>
                  </a:lnTo>
                  <a:lnTo>
                    <a:pt x="871" y="450"/>
                  </a:lnTo>
                  <a:lnTo>
                    <a:pt x="870" y="472"/>
                  </a:lnTo>
                  <a:lnTo>
                    <a:pt x="869" y="493"/>
                  </a:lnTo>
                  <a:lnTo>
                    <a:pt x="866" y="515"/>
                  </a:lnTo>
                  <a:lnTo>
                    <a:pt x="862" y="535"/>
                  </a:lnTo>
                  <a:lnTo>
                    <a:pt x="857" y="555"/>
                  </a:lnTo>
                  <a:lnTo>
                    <a:pt x="852" y="576"/>
                  </a:lnTo>
                  <a:lnTo>
                    <a:pt x="845" y="595"/>
                  </a:lnTo>
                  <a:lnTo>
                    <a:pt x="838" y="614"/>
                  </a:lnTo>
                  <a:lnTo>
                    <a:pt x="829" y="632"/>
                  </a:lnTo>
                  <a:lnTo>
                    <a:pt x="820" y="651"/>
                  </a:lnTo>
                  <a:lnTo>
                    <a:pt x="810" y="669"/>
                  </a:lnTo>
                  <a:lnTo>
                    <a:pt x="799" y="686"/>
                  </a:lnTo>
                  <a:lnTo>
                    <a:pt x="787" y="702"/>
                  </a:lnTo>
                  <a:lnTo>
                    <a:pt x="775" y="718"/>
                  </a:lnTo>
                  <a:lnTo>
                    <a:pt x="762" y="733"/>
                  </a:lnTo>
                  <a:lnTo>
                    <a:pt x="748" y="748"/>
                  </a:lnTo>
                  <a:lnTo>
                    <a:pt x="733" y="762"/>
                  </a:lnTo>
                  <a:lnTo>
                    <a:pt x="718" y="775"/>
                  </a:lnTo>
                  <a:lnTo>
                    <a:pt x="702" y="788"/>
                  </a:lnTo>
                  <a:lnTo>
                    <a:pt x="685" y="799"/>
                  </a:lnTo>
                  <a:lnTo>
                    <a:pt x="668" y="810"/>
                  </a:lnTo>
                  <a:lnTo>
                    <a:pt x="651" y="820"/>
                  </a:lnTo>
                  <a:lnTo>
                    <a:pt x="632" y="829"/>
                  </a:lnTo>
                  <a:lnTo>
                    <a:pt x="614" y="838"/>
                  </a:lnTo>
                  <a:lnTo>
                    <a:pt x="595" y="845"/>
                  </a:lnTo>
                  <a:lnTo>
                    <a:pt x="576" y="852"/>
                  </a:lnTo>
                  <a:lnTo>
                    <a:pt x="555" y="858"/>
                  </a:lnTo>
                  <a:lnTo>
                    <a:pt x="535" y="862"/>
                  </a:lnTo>
                  <a:lnTo>
                    <a:pt x="515" y="866"/>
                  </a:lnTo>
                  <a:lnTo>
                    <a:pt x="493" y="869"/>
                  </a:lnTo>
                  <a:lnTo>
                    <a:pt x="472" y="870"/>
                  </a:lnTo>
                  <a:lnTo>
                    <a:pt x="450" y="871"/>
                  </a:lnTo>
                  <a:lnTo>
                    <a:pt x="450" y="871"/>
                  </a:lnTo>
                  <a:close/>
                  <a:moveTo>
                    <a:pt x="450" y="0"/>
                  </a:moveTo>
                  <a:lnTo>
                    <a:pt x="427" y="0"/>
                  </a:lnTo>
                  <a:lnTo>
                    <a:pt x="404" y="2"/>
                  </a:lnTo>
                  <a:lnTo>
                    <a:pt x="382" y="5"/>
                  </a:lnTo>
                  <a:lnTo>
                    <a:pt x="359" y="9"/>
                  </a:lnTo>
                  <a:lnTo>
                    <a:pt x="338" y="14"/>
                  </a:lnTo>
                  <a:lnTo>
                    <a:pt x="317" y="20"/>
                  </a:lnTo>
                  <a:lnTo>
                    <a:pt x="295" y="28"/>
                  </a:lnTo>
                  <a:lnTo>
                    <a:pt x="275" y="35"/>
                  </a:lnTo>
                  <a:lnTo>
                    <a:pt x="255" y="45"/>
                  </a:lnTo>
                  <a:lnTo>
                    <a:pt x="235" y="55"/>
                  </a:lnTo>
                  <a:lnTo>
                    <a:pt x="217" y="65"/>
                  </a:lnTo>
                  <a:lnTo>
                    <a:pt x="199" y="77"/>
                  </a:lnTo>
                  <a:lnTo>
                    <a:pt x="181" y="90"/>
                  </a:lnTo>
                  <a:lnTo>
                    <a:pt x="164" y="103"/>
                  </a:lnTo>
                  <a:lnTo>
                    <a:pt x="148" y="117"/>
                  </a:lnTo>
                  <a:lnTo>
                    <a:pt x="132" y="132"/>
                  </a:lnTo>
                  <a:lnTo>
                    <a:pt x="117" y="148"/>
                  </a:lnTo>
                  <a:lnTo>
                    <a:pt x="103" y="164"/>
                  </a:lnTo>
                  <a:lnTo>
                    <a:pt x="90" y="181"/>
                  </a:lnTo>
                  <a:lnTo>
                    <a:pt x="77" y="199"/>
                  </a:lnTo>
                  <a:lnTo>
                    <a:pt x="65" y="217"/>
                  </a:lnTo>
                  <a:lnTo>
                    <a:pt x="55" y="235"/>
                  </a:lnTo>
                  <a:lnTo>
                    <a:pt x="44" y="256"/>
                  </a:lnTo>
                  <a:lnTo>
                    <a:pt x="35" y="275"/>
                  </a:lnTo>
                  <a:lnTo>
                    <a:pt x="27" y="295"/>
                  </a:lnTo>
                  <a:lnTo>
                    <a:pt x="20" y="317"/>
                  </a:lnTo>
                  <a:lnTo>
                    <a:pt x="14" y="338"/>
                  </a:lnTo>
                  <a:lnTo>
                    <a:pt x="9" y="360"/>
                  </a:lnTo>
                  <a:lnTo>
                    <a:pt x="5" y="382"/>
                  </a:lnTo>
                  <a:lnTo>
                    <a:pt x="2" y="404"/>
                  </a:lnTo>
                  <a:lnTo>
                    <a:pt x="0" y="427"/>
                  </a:lnTo>
                  <a:lnTo>
                    <a:pt x="0" y="450"/>
                  </a:lnTo>
                  <a:lnTo>
                    <a:pt x="0" y="474"/>
                  </a:lnTo>
                  <a:lnTo>
                    <a:pt x="2" y="496"/>
                  </a:lnTo>
                  <a:lnTo>
                    <a:pt x="5" y="519"/>
                  </a:lnTo>
                  <a:lnTo>
                    <a:pt x="9" y="541"/>
                  </a:lnTo>
                  <a:lnTo>
                    <a:pt x="14" y="563"/>
                  </a:lnTo>
                  <a:lnTo>
                    <a:pt x="20" y="584"/>
                  </a:lnTo>
                  <a:lnTo>
                    <a:pt x="27" y="606"/>
                  </a:lnTo>
                  <a:lnTo>
                    <a:pt x="35" y="626"/>
                  </a:lnTo>
                  <a:lnTo>
                    <a:pt x="44" y="645"/>
                  </a:lnTo>
                  <a:lnTo>
                    <a:pt x="55" y="665"/>
                  </a:lnTo>
                  <a:lnTo>
                    <a:pt x="65" y="684"/>
                  </a:lnTo>
                  <a:lnTo>
                    <a:pt x="77" y="702"/>
                  </a:lnTo>
                  <a:lnTo>
                    <a:pt x="90" y="720"/>
                  </a:lnTo>
                  <a:lnTo>
                    <a:pt x="103" y="737"/>
                  </a:lnTo>
                  <a:lnTo>
                    <a:pt x="117" y="753"/>
                  </a:lnTo>
                  <a:lnTo>
                    <a:pt x="132" y="769"/>
                  </a:lnTo>
                  <a:lnTo>
                    <a:pt x="148" y="783"/>
                  </a:lnTo>
                  <a:lnTo>
                    <a:pt x="164" y="798"/>
                  </a:lnTo>
                  <a:lnTo>
                    <a:pt x="181" y="811"/>
                  </a:lnTo>
                  <a:lnTo>
                    <a:pt x="199" y="824"/>
                  </a:lnTo>
                  <a:lnTo>
                    <a:pt x="217" y="836"/>
                  </a:lnTo>
                  <a:lnTo>
                    <a:pt x="235" y="846"/>
                  </a:lnTo>
                  <a:lnTo>
                    <a:pt x="255" y="856"/>
                  </a:lnTo>
                  <a:lnTo>
                    <a:pt x="275" y="866"/>
                  </a:lnTo>
                  <a:lnTo>
                    <a:pt x="295" y="873"/>
                  </a:lnTo>
                  <a:lnTo>
                    <a:pt x="317" y="881"/>
                  </a:lnTo>
                  <a:lnTo>
                    <a:pt x="338" y="887"/>
                  </a:lnTo>
                  <a:lnTo>
                    <a:pt x="359" y="891"/>
                  </a:lnTo>
                  <a:lnTo>
                    <a:pt x="382" y="896"/>
                  </a:lnTo>
                  <a:lnTo>
                    <a:pt x="404" y="899"/>
                  </a:lnTo>
                  <a:lnTo>
                    <a:pt x="427" y="900"/>
                  </a:lnTo>
                  <a:lnTo>
                    <a:pt x="450" y="901"/>
                  </a:lnTo>
                  <a:lnTo>
                    <a:pt x="473" y="900"/>
                  </a:lnTo>
                  <a:lnTo>
                    <a:pt x="496" y="899"/>
                  </a:lnTo>
                  <a:lnTo>
                    <a:pt x="519" y="896"/>
                  </a:lnTo>
                  <a:lnTo>
                    <a:pt x="541" y="891"/>
                  </a:lnTo>
                  <a:lnTo>
                    <a:pt x="563" y="887"/>
                  </a:lnTo>
                  <a:lnTo>
                    <a:pt x="584" y="881"/>
                  </a:lnTo>
                  <a:lnTo>
                    <a:pt x="605" y="873"/>
                  </a:lnTo>
                  <a:lnTo>
                    <a:pt x="626" y="866"/>
                  </a:lnTo>
                  <a:lnTo>
                    <a:pt x="645" y="856"/>
                  </a:lnTo>
                  <a:lnTo>
                    <a:pt x="664" y="846"/>
                  </a:lnTo>
                  <a:lnTo>
                    <a:pt x="684" y="836"/>
                  </a:lnTo>
                  <a:lnTo>
                    <a:pt x="702" y="824"/>
                  </a:lnTo>
                  <a:lnTo>
                    <a:pt x="720" y="811"/>
                  </a:lnTo>
                  <a:lnTo>
                    <a:pt x="736" y="798"/>
                  </a:lnTo>
                  <a:lnTo>
                    <a:pt x="753" y="783"/>
                  </a:lnTo>
                  <a:lnTo>
                    <a:pt x="768" y="768"/>
                  </a:lnTo>
                  <a:lnTo>
                    <a:pt x="783" y="753"/>
                  </a:lnTo>
                  <a:lnTo>
                    <a:pt x="798" y="737"/>
                  </a:lnTo>
                  <a:lnTo>
                    <a:pt x="811" y="720"/>
                  </a:lnTo>
                  <a:lnTo>
                    <a:pt x="824" y="702"/>
                  </a:lnTo>
                  <a:lnTo>
                    <a:pt x="836" y="684"/>
                  </a:lnTo>
                  <a:lnTo>
                    <a:pt x="846" y="665"/>
                  </a:lnTo>
                  <a:lnTo>
                    <a:pt x="856" y="645"/>
                  </a:lnTo>
                  <a:lnTo>
                    <a:pt x="866" y="626"/>
                  </a:lnTo>
                  <a:lnTo>
                    <a:pt x="873" y="606"/>
                  </a:lnTo>
                  <a:lnTo>
                    <a:pt x="881" y="584"/>
                  </a:lnTo>
                  <a:lnTo>
                    <a:pt x="887" y="563"/>
                  </a:lnTo>
                  <a:lnTo>
                    <a:pt x="891" y="541"/>
                  </a:lnTo>
                  <a:lnTo>
                    <a:pt x="896" y="519"/>
                  </a:lnTo>
                  <a:lnTo>
                    <a:pt x="899" y="496"/>
                  </a:lnTo>
                  <a:lnTo>
                    <a:pt x="900" y="474"/>
                  </a:lnTo>
                  <a:lnTo>
                    <a:pt x="901" y="450"/>
                  </a:lnTo>
                  <a:lnTo>
                    <a:pt x="900" y="427"/>
                  </a:lnTo>
                  <a:lnTo>
                    <a:pt x="899" y="404"/>
                  </a:lnTo>
                  <a:lnTo>
                    <a:pt x="896" y="382"/>
                  </a:lnTo>
                  <a:lnTo>
                    <a:pt x="891" y="360"/>
                  </a:lnTo>
                  <a:lnTo>
                    <a:pt x="887" y="338"/>
                  </a:lnTo>
                  <a:lnTo>
                    <a:pt x="881" y="317"/>
                  </a:lnTo>
                  <a:lnTo>
                    <a:pt x="873" y="295"/>
                  </a:lnTo>
                  <a:lnTo>
                    <a:pt x="866" y="275"/>
                  </a:lnTo>
                  <a:lnTo>
                    <a:pt x="856" y="256"/>
                  </a:lnTo>
                  <a:lnTo>
                    <a:pt x="846" y="235"/>
                  </a:lnTo>
                  <a:lnTo>
                    <a:pt x="836" y="217"/>
                  </a:lnTo>
                  <a:lnTo>
                    <a:pt x="824" y="199"/>
                  </a:lnTo>
                  <a:lnTo>
                    <a:pt x="811" y="181"/>
                  </a:lnTo>
                  <a:lnTo>
                    <a:pt x="798" y="164"/>
                  </a:lnTo>
                  <a:lnTo>
                    <a:pt x="783" y="148"/>
                  </a:lnTo>
                  <a:lnTo>
                    <a:pt x="768" y="132"/>
                  </a:lnTo>
                  <a:lnTo>
                    <a:pt x="753" y="117"/>
                  </a:lnTo>
                  <a:lnTo>
                    <a:pt x="736" y="103"/>
                  </a:lnTo>
                  <a:lnTo>
                    <a:pt x="720" y="90"/>
                  </a:lnTo>
                  <a:lnTo>
                    <a:pt x="702" y="77"/>
                  </a:lnTo>
                  <a:lnTo>
                    <a:pt x="684" y="65"/>
                  </a:lnTo>
                  <a:lnTo>
                    <a:pt x="664" y="55"/>
                  </a:lnTo>
                  <a:lnTo>
                    <a:pt x="645" y="44"/>
                  </a:lnTo>
                  <a:lnTo>
                    <a:pt x="626" y="35"/>
                  </a:lnTo>
                  <a:lnTo>
                    <a:pt x="605" y="28"/>
                  </a:lnTo>
                  <a:lnTo>
                    <a:pt x="584" y="20"/>
                  </a:lnTo>
                  <a:lnTo>
                    <a:pt x="563" y="14"/>
                  </a:lnTo>
                  <a:lnTo>
                    <a:pt x="541" y="9"/>
                  </a:lnTo>
                  <a:lnTo>
                    <a:pt x="519" y="5"/>
                  </a:lnTo>
                  <a:lnTo>
                    <a:pt x="496" y="2"/>
                  </a:lnTo>
                  <a:lnTo>
                    <a:pt x="473" y="0"/>
                  </a:lnTo>
                  <a:lnTo>
                    <a:pt x="4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" name="Freeform 22">
              <a:extLst>
                <a:ext uri="{FF2B5EF4-FFF2-40B4-BE49-F238E27FC236}">
                  <a16:creationId xmlns="" xmlns:a16="http://schemas.microsoft.com/office/drawing/2014/main" id="{CF7D46B4-FD34-4647-88B0-11672704E8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5038" y="4371976"/>
              <a:ext cx="188913" cy="96838"/>
            </a:xfrm>
            <a:custGeom>
              <a:avLst/>
              <a:gdLst>
                <a:gd name="T0" fmla="*/ 273 w 598"/>
                <a:gd name="T1" fmla="*/ 275 h 308"/>
                <a:gd name="T2" fmla="*/ 235 w 598"/>
                <a:gd name="T3" fmla="*/ 269 h 308"/>
                <a:gd name="T4" fmla="*/ 199 w 598"/>
                <a:gd name="T5" fmla="*/ 257 h 308"/>
                <a:gd name="T6" fmla="*/ 166 w 598"/>
                <a:gd name="T7" fmla="*/ 241 h 308"/>
                <a:gd name="T8" fmla="*/ 135 w 598"/>
                <a:gd name="T9" fmla="*/ 221 h 308"/>
                <a:gd name="T10" fmla="*/ 107 w 598"/>
                <a:gd name="T11" fmla="*/ 196 h 308"/>
                <a:gd name="T12" fmla="*/ 82 w 598"/>
                <a:gd name="T13" fmla="*/ 168 h 308"/>
                <a:gd name="T14" fmla="*/ 62 w 598"/>
                <a:gd name="T15" fmla="*/ 137 h 308"/>
                <a:gd name="T16" fmla="*/ 47 w 598"/>
                <a:gd name="T17" fmla="*/ 103 h 308"/>
                <a:gd name="T18" fmla="*/ 36 w 598"/>
                <a:gd name="T19" fmla="*/ 68 h 308"/>
                <a:gd name="T20" fmla="*/ 31 w 598"/>
                <a:gd name="T21" fmla="*/ 30 h 308"/>
                <a:gd name="T22" fmla="*/ 565 w 598"/>
                <a:gd name="T23" fmla="*/ 56 h 308"/>
                <a:gd name="T24" fmla="*/ 556 w 598"/>
                <a:gd name="T25" fmla="*/ 91 h 308"/>
                <a:gd name="T26" fmla="*/ 542 w 598"/>
                <a:gd name="T27" fmla="*/ 126 h 308"/>
                <a:gd name="T28" fmla="*/ 523 w 598"/>
                <a:gd name="T29" fmla="*/ 158 h 308"/>
                <a:gd name="T30" fmla="*/ 501 w 598"/>
                <a:gd name="T31" fmla="*/ 187 h 308"/>
                <a:gd name="T32" fmla="*/ 474 w 598"/>
                <a:gd name="T33" fmla="*/ 212 h 308"/>
                <a:gd name="T34" fmla="*/ 444 w 598"/>
                <a:gd name="T35" fmla="*/ 235 h 308"/>
                <a:gd name="T36" fmla="*/ 411 w 598"/>
                <a:gd name="T37" fmla="*/ 253 h 308"/>
                <a:gd name="T38" fmla="*/ 375 w 598"/>
                <a:gd name="T39" fmla="*/ 266 h 308"/>
                <a:gd name="T40" fmla="*/ 338 w 598"/>
                <a:gd name="T41" fmla="*/ 274 h 308"/>
                <a:gd name="T42" fmla="*/ 299 w 598"/>
                <a:gd name="T43" fmla="*/ 278 h 308"/>
                <a:gd name="T44" fmla="*/ 15 w 598"/>
                <a:gd name="T45" fmla="*/ 0 h 308"/>
                <a:gd name="T46" fmla="*/ 7 w 598"/>
                <a:gd name="T47" fmla="*/ 3 h 308"/>
                <a:gd name="T48" fmla="*/ 1 w 598"/>
                <a:gd name="T49" fmla="*/ 10 h 308"/>
                <a:gd name="T50" fmla="*/ 1 w 598"/>
                <a:gd name="T51" fmla="*/ 30 h 308"/>
                <a:gd name="T52" fmla="*/ 6 w 598"/>
                <a:gd name="T53" fmla="*/ 74 h 308"/>
                <a:gd name="T54" fmla="*/ 18 w 598"/>
                <a:gd name="T55" fmla="*/ 116 h 308"/>
                <a:gd name="T56" fmla="*/ 36 w 598"/>
                <a:gd name="T57" fmla="*/ 155 h 308"/>
                <a:gd name="T58" fmla="*/ 60 w 598"/>
                <a:gd name="T59" fmla="*/ 190 h 308"/>
                <a:gd name="T60" fmla="*/ 88 w 598"/>
                <a:gd name="T61" fmla="*/ 222 h 308"/>
                <a:gd name="T62" fmla="*/ 121 w 598"/>
                <a:gd name="T63" fmla="*/ 249 h 308"/>
                <a:gd name="T64" fmla="*/ 157 w 598"/>
                <a:gd name="T65" fmla="*/ 272 h 308"/>
                <a:gd name="T66" fmla="*/ 197 w 598"/>
                <a:gd name="T67" fmla="*/ 289 h 308"/>
                <a:gd name="T68" fmla="*/ 240 w 598"/>
                <a:gd name="T69" fmla="*/ 301 h 308"/>
                <a:gd name="T70" fmla="*/ 283 w 598"/>
                <a:gd name="T71" fmla="*/ 306 h 308"/>
                <a:gd name="T72" fmla="*/ 329 w 598"/>
                <a:gd name="T73" fmla="*/ 305 h 308"/>
                <a:gd name="T74" fmla="*/ 374 w 598"/>
                <a:gd name="T75" fmla="*/ 298 h 308"/>
                <a:gd name="T76" fmla="*/ 415 w 598"/>
                <a:gd name="T77" fmla="*/ 284 h 308"/>
                <a:gd name="T78" fmla="*/ 455 w 598"/>
                <a:gd name="T79" fmla="*/ 265 h 308"/>
                <a:gd name="T80" fmla="*/ 489 w 598"/>
                <a:gd name="T81" fmla="*/ 240 h 308"/>
                <a:gd name="T82" fmla="*/ 521 w 598"/>
                <a:gd name="T83" fmla="*/ 211 h 308"/>
                <a:gd name="T84" fmla="*/ 547 w 598"/>
                <a:gd name="T85" fmla="*/ 178 h 308"/>
                <a:gd name="T86" fmla="*/ 569 w 598"/>
                <a:gd name="T87" fmla="*/ 142 h 308"/>
                <a:gd name="T88" fmla="*/ 585 w 598"/>
                <a:gd name="T89" fmla="*/ 102 h 308"/>
                <a:gd name="T90" fmla="*/ 595 w 598"/>
                <a:gd name="T91" fmla="*/ 60 h 308"/>
                <a:gd name="T92" fmla="*/ 598 w 598"/>
                <a:gd name="T93" fmla="*/ 15 h 308"/>
                <a:gd name="T94" fmla="*/ 596 w 598"/>
                <a:gd name="T95" fmla="*/ 7 h 308"/>
                <a:gd name="T96" fmla="*/ 589 w 598"/>
                <a:gd name="T97" fmla="*/ 2 h 308"/>
                <a:gd name="T98" fmla="*/ 583 w 598"/>
                <a:gd name="T99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98" h="308">
                  <a:moveTo>
                    <a:pt x="299" y="278"/>
                  </a:moveTo>
                  <a:lnTo>
                    <a:pt x="287" y="277"/>
                  </a:lnTo>
                  <a:lnTo>
                    <a:pt x="273" y="275"/>
                  </a:lnTo>
                  <a:lnTo>
                    <a:pt x="260" y="274"/>
                  </a:lnTo>
                  <a:lnTo>
                    <a:pt x="248" y="272"/>
                  </a:lnTo>
                  <a:lnTo>
                    <a:pt x="235" y="269"/>
                  </a:lnTo>
                  <a:lnTo>
                    <a:pt x="222" y="266"/>
                  </a:lnTo>
                  <a:lnTo>
                    <a:pt x="211" y="263"/>
                  </a:lnTo>
                  <a:lnTo>
                    <a:pt x="199" y="257"/>
                  </a:lnTo>
                  <a:lnTo>
                    <a:pt x="187" y="253"/>
                  </a:lnTo>
                  <a:lnTo>
                    <a:pt x="176" y="248"/>
                  </a:lnTo>
                  <a:lnTo>
                    <a:pt x="166" y="241"/>
                  </a:lnTo>
                  <a:lnTo>
                    <a:pt x="155" y="235"/>
                  </a:lnTo>
                  <a:lnTo>
                    <a:pt x="144" y="228"/>
                  </a:lnTo>
                  <a:lnTo>
                    <a:pt x="135" y="221"/>
                  </a:lnTo>
                  <a:lnTo>
                    <a:pt x="125" y="212"/>
                  </a:lnTo>
                  <a:lnTo>
                    <a:pt x="115" y="205"/>
                  </a:lnTo>
                  <a:lnTo>
                    <a:pt x="107" y="196"/>
                  </a:lnTo>
                  <a:lnTo>
                    <a:pt x="98" y="187"/>
                  </a:lnTo>
                  <a:lnTo>
                    <a:pt x="90" y="178"/>
                  </a:lnTo>
                  <a:lnTo>
                    <a:pt x="82" y="168"/>
                  </a:lnTo>
                  <a:lnTo>
                    <a:pt x="75" y="158"/>
                  </a:lnTo>
                  <a:lnTo>
                    <a:pt x="68" y="148"/>
                  </a:lnTo>
                  <a:lnTo>
                    <a:pt x="62" y="137"/>
                  </a:lnTo>
                  <a:lnTo>
                    <a:pt x="57" y="126"/>
                  </a:lnTo>
                  <a:lnTo>
                    <a:pt x="51" y="115"/>
                  </a:lnTo>
                  <a:lnTo>
                    <a:pt x="47" y="103"/>
                  </a:lnTo>
                  <a:lnTo>
                    <a:pt x="43" y="91"/>
                  </a:lnTo>
                  <a:lnTo>
                    <a:pt x="38" y="80"/>
                  </a:lnTo>
                  <a:lnTo>
                    <a:pt x="36" y="68"/>
                  </a:lnTo>
                  <a:lnTo>
                    <a:pt x="33" y="56"/>
                  </a:lnTo>
                  <a:lnTo>
                    <a:pt x="32" y="43"/>
                  </a:lnTo>
                  <a:lnTo>
                    <a:pt x="31" y="30"/>
                  </a:lnTo>
                  <a:lnTo>
                    <a:pt x="568" y="30"/>
                  </a:lnTo>
                  <a:lnTo>
                    <a:pt x="567" y="43"/>
                  </a:lnTo>
                  <a:lnTo>
                    <a:pt x="565" y="56"/>
                  </a:lnTo>
                  <a:lnTo>
                    <a:pt x="563" y="68"/>
                  </a:lnTo>
                  <a:lnTo>
                    <a:pt x="559" y="80"/>
                  </a:lnTo>
                  <a:lnTo>
                    <a:pt x="556" y="91"/>
                  </a:lnTo>
                  <a:lnTo>
                    <a:pt x="552" y="103"/>
                  </a:lnTo>
                  <a:lnTo>
                    <a:pt x="548" y="115"/>
                  </a:lnTo>
                  <a:lnTo>
                    <a:pt x="542" y="126"/>
                  </a:lnTo>
                  <a:lnTo>
                    <a:pt x="536" y="137"/>
                  </a:lnTo>
                  <a:lnTo>
                    <a:pt x="531" y="148"/>
                  </a:lnTo>
                  <a:lnTo>
                    <a:pt x="523" y="158"/>
                  </a:lnTo>
                  <a:lnTo>
                    <a:pt x="517" y="168"/>
                  </a:lnTo>
                  <a:lnTo>
                    <a:pt x="508" y="178"/>
                  </a:lnTo>
                  <a:lnTo>
                    <a:pt x="501" y="187"/>
                  </a:lnTo>
                  <a:lnTo>
                    <a:pt x="492" y="196"/>
                  </a:lnTo>
                  <a:lnTo>
                    <a:pt x="483" y="205"/>
                  </a:lnTo>
                  <a:lnTo>
                    <a:pt x="474" y="212"/>
                  </a:lnTo>
                  <a:lnTo>
                    <a:pt x="464" y="221"/>
                  </a:lnTo>
                  <a:lnTo>
                    <a:pt x="455" y="228"/>
                  </a:lnTo>
                  <a:lnTo>
                    <a:pt x="444" y="235"/>
                  </a:lnTo>
                  <a:lnTo>
                    <a:pt x="433" y="241"/>
                  </a:lnTo>
                  <a:lnTo>
                    <a:pt x="422" y="248"/>
                  </a:lnTo>
                  <a:lnTo>
                    <a:pt x="411" y="253"/>
                  </a:lnTo>
                  <a:lnTo>
                    <a:pt x="399" y="257"/>
                  </a:lnTo>
                  <a:lnTo>
                    <a:pt x="387" y="263"/>
                  </a:lnTo>
                  <a:lnTo>
                    <a:pt x="375" y="266"/>
                  </a:lnTo>
                  <a:lnTo>
                    <a:pt x="364" y="269"/>
                  </a:lnTo>
                  <a:lnTo>
                    <a:pt x="351" y="272"/>
                  </a:lnTo>
                  <a:lnTo>
                    <a:pt x="338" y="274"/>
                  </a:lnTo>
                  <a:lnTo>
                    <a:pt x="325" y="277"/>
                  </a:lnTo>
                  <a:lnTo>
                    <a:pt x="312" y="277"/>
                  </a:lnTo>
                  <a:lnTo>
                    <a:pt x="299" y="278"/>
                  </a:lnTo>
                  <a:lnTo>
                    <a:pt x="299" y="278"/>
                  </a:lnTo>
                  <a:close/>
                  <a:moveTo>
                    <a:pt x="583" y="0"/>
                  </a:moveTo>
                  <a:lnTo>
                    <a:pt x="15" y="0"/>
                  </a:lnTo>
                  <a:lnTo>
                    <a:pt x="13" y="0"/>
                  </a:lnTo>
                  <a:lnTo>
                    <a:pt x="9" y="2"/>
                  </a:lnTo>
                  <a:lnTo>
                    <a:pt x="7" y="3"/>
                  </a:lnTo>
                  <a:lnTo>
                    <a:pt x="4" y="5"/>
                  </a:lnTo>
                  <a:lnTo>
                    <a:pt x="3" y="7"/>
                  </a:lnTo>
                  <a:lnTo>
                    <a:pt x="1" y="10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1" y="30"/>
                  </a:lnTo>
                  <a:lnTo>
                    <a:pt x="2" y="45"/>
                  </a:lnTo>
                  <a:lnTo>
                    <a:pt x="4" y="60"/>
                  </a:lnTo>
                  <a:lnTo>
                    <a:pt x="6" y="74"/>
                  </a:lnTo>
                  <a:lnTo>
                    <a:pt x="9" y="88"/>
                  </a:lnTo>
                  <a:lnTo>
                    <a:pt x="14" y="102"/>
                  </a:lnTo>
                  <a:lnTo>
                    <a:pt x="18" y="116"/>
                  </a:lnTo>
                  <a:lnTo>
                    <a:pt x="23" y="129"/>
                  </a:lnTo>
                  <a:lnTo>
                    <a:pt x="30" y="142"/>
                  </a:lnTo>
                  <a:lnTo>
                    <a:pt x="36" y="155"/>
                  </a:lnTo>
                  <a:lnTo>
                    <a:pt x="44" y="166"/>
                  </a:lnTo>
                  <a:lnTo>
                    <a:pt x="51" y="178"/>
                  </a:lnTo>
                  <a:lnTo>
                    <a:pt x="60" y="190"/>
                  </a:lnTo>
                  <a:lnTo>
                    <a:pt x="68" y="201"/>
                  </a:lnTo>
                  <a:lnTo>
                    <a:pt x="78" y="211"/>
                  </a:lnTo>
                  <a:lnTo>
                    <a:pt x="88" y="222"/>
                  </a:lnTo>
                  <a:lnTo>
                    <a:pt x="98" y="232"/>
                  </a:lnTo>
                  <a:lnTo>
                    <a:pt x="109" y="240"/>
                  </a:lnTo>
                  <a:lnTo>
                    <a:pt x="121" y="249"/>
                  </a:lnTo>
                  <a:lnTo>
                    <a:pt x="133" y="257"/>
                  </a:lnTo>
                  <a:lnTo>
                    <a:pt x="144" y="265"/>
                  </a:lnTo>
                  <a:lnTo>
                    <a:pt x="157" y="272"/>
                  </a:lnTo>
                  <a:lnTo>
                    <a:pt x="170" y="279"/>
                  </a:lnTo>
                  <a:lnTo>
                    <a:pt x="183" y="284"/>
                  </a:lnTo>
                  <a:lnTo>
                    <a:pt x="197" y="289"/>
                  </a:lnTo>
                  <a:lnTo>
                    <a:pt x="211" y="294"/>
                  </a:lnTo>
                  <a:lnTo>
                    <a:pt x="225" y="298"/>
                  </a:lnTo>
                  <a:lnTo>
                    <a:pt x="240" y="301"/>
                  </a:lnTo>
                  <a:lnTo>
                    <a:pt x="253" y="304"/>
                  </a:lnTo>
                  <a:lnTo>
                    <a:pt x="268" y="305"/>
                  </a:lnTo>
                  <a:lnTo>
                    <a:pt x="283" y="306"/>
                  </a:lnTo>
                  <a:lnTo>
                    <a:pt x="299" y="308"/>
                  </a:lnTo>
                  <a:lnTo>
                    <a:pt x="314" y="306"/>
                  </a:lnTo>
                  <a:lnTo>
                    <a:pt x="329" y="305"/>
                  </a:lnTo>
                  <a:lnTo>
                    <a:pt x="344" y="304"/>
                  </a:lnTo>
                  <a:lnTo>
                    <a:pt x="359" y="301"/>
                  </a:lnTo>
                  <a:lnTo>
                    <a:pt x="374" y="298"/>
                  </a:lnTo>
                  <a:lnTo>
                    <a:pt x="388" y="294"/>
                  </a:lnTo>
                  <a:lnTo>
                    <a:pt x="402" y="289"/>
                  </a:lnTo>
                  <a:lnTo>
                    <a:pt x="415" y="284"/>
                  </a:lnTo>
                  <a:lnTo>
                    <a:pt x="429" y="279"/>
                  </a:lnTo>
                  <a:lnTo>
                    <a:pt x="442" y="272"/>
                  </a:lnTo>
                  <a:lnTo>
                    <a:pt x="455" y="265"/>
                  </a:lnTo>
                  <a:lnTo>
                    <a:pt x="466" y="257"/>
                  </a:lnTo>
                  <a:lnTo>
                    <a:pt x="478" y="249"/>
                  </a:lnTo>
                  <a:lnTo>
                    <a:pt x="489" y="240"/>
                  </a:lnTo>
                  <a:lnTo>
                    <a:pt x="501" y="232"/>
                  </a:lnTo>
                  <a:lnTo>
                    <a:pt x="510" y="222"/>
                  </a:lnTo>
                  <a:lnTo>
                    <a:pt x="521" y="211"/>
                  </a:lnTo>
                  <a:lnTo>
                    <a:pt x="529" y="201"/>
                  </a:lnTo>
                  <a:lnTo>
                    <a:pt x="539" y="190"/>
                  </a:lnTo>
                  <a:lnTo>
                    <a:pt x="547" y="178"/>
                  </a:lnTo>
                  <a:lnTo>
                    <a:pt x="555" y="166"/>
                  </a:lnTo>
                  <a:lnTo>
                    <a:pt x="562" y="155"/>
                  </a:lnTo>
                  <a:lnTo>
                    <a:pt x="569" y="142"/>
                  </a:lnTo>
                  <a:lnTo>
                    <a:pt x="574" y="129"/>
                  </a:lnTo>
                  <a:lnTo>
                    <a:pt x="580" y="116"/>
                  </a:lnTo>
                  <a:lnTo>
                    <a:pt x="585" y="102"/>
                  </a:lnTo>
                  <a:lnTo>
                    <a:pt x="588" y="88"/>
                  </a:lnTo>
                  <a:lnTo>
                    <a:pt x="593" y="74"/>
                  </a:lnTo>
                  <a:lnTo>
                    <a:pt x="595" y="60"/>
                  </a:lnTo>
                  <a:lnTo>
                    <a:pt x="597" y="45"/>
                  </a:lnTo>
                  <a:lnTo>
                    <a:pt x="598" y="30"/>
                  </a:lnTo>
                  <a:lnTo>
                    <a:pt x="598" y="15"/>
                  </a:lnTo>
                  <a:lnTo>
                    <a:pt x="598" y="12"/>
                  </a:lnTo>
                  <a:lnTo>
                    <a:pt x="597" y="10"/>
                  </a:lnTo>
                  <a:lnTo>
                    <a:pt x="596" y="7"/>
                  </a:lnTo>
                  <a:lnTo>
                    <a:pt x="594" y="5"/>
                  </a:lnTo>
                  <a:lnTo>
                    <a:pt x="592" y="3"/>
                  </a:lnTo>
                  <a:lnTo>
                    <a:pt x="589" y="2"/>
                  </a:lnTo>
                  <a:lnTo>
                    <a:pt x="586" y="0"/>
                  </a:lnTo>
                  <a:lnTo>
                    <a:pt x="583" y="0"/>
                  </a:lnTo>
                  <a:lnTo>
                    <a:pt x="58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" name="Freeform 23">
              <a:extLst>
                <a:ext uri="{FF2B5EF4-FFF2-40B4-BE49-F238E27FC236}">
                  <a16:creationId xmlns="" xmlns:a16="http://schemas.microsoft.com/office/drawing/2014/main" id="{222F70C9-07C6-4B23-879C-F2A9138E44E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4563" y="4310063"/>
              <a:ext cx="55563" cy="33338"/>
            </a:xfrm>
            <a:custGeom>
              <a:avLst/>
              <a:gdLst>
                <a:gd name="T0" fmla="*/ 17 w 179"/>
                <a:gd name="T1" fmla="*/ 105 h 105"/>
                <a:gd name="T2" fmla="*/ 22 w 179"/>
                <a:gd name="T3" fmla="*/ 101 h 105"/>
                <a:gd name="T4" fmla="*/ 26 w 179"/>
                <a:gd name="T5" fmla="*/ 98 h 105"/>
                <a:gd name="T6" fmla="*/ 29 w 179"/>
                <a:gd name="T7" fmla="*/ 93 h 105"/>
                <a:gd name="T8" fmla="*/ 30 w 179"/>
                <a:gd name="T9" fmla="*/ 83 h 105"/>
                <a:gd name="T10" fmla="*/ 32 w 179"/>
                <a:gd name="T11" fmla="*/ 71 h 105"/>
                <a:gd name="T12" fmla="*/ 36 w 179"/>
                <a:gd name="T13" fmla="*/ 61 h 105"/>
                <a:gd name="T14" fmla="*/ 43 w 179"/>
                <a:gd name="T15" fmla="*/ 51 h 105"/>
                <a:gd name="T16" fmla="*/ 51 w 179"/>
                <a:gd name="T17" fmla="*/ 42 h 105"/>
                <a:gd name="T18" fmla="*/ 61 w 179"/>
                <a:gd name="T19" fmla="*/ 36 h 105"/>
                <a:gd name="T20" fmla="*/ 71 w 179"/>
                <a:gd name="T21" fmla="*/ 32 h 105"/>
                <a:gd name="T22" fmla="*/ 83 w 179"/>
                <a:gd name="T23" fmla="*/ 30 h 105"/>
                <a:gd name="T24" fmla="*/ 96 w 179"/>
                <a:gd name="T25" fmla="*/ 30 h 105"/>
                <a:gd name="T26" fmla="*/ 108 w 179"/>
                <a:gd name="T27" fmla="*/ 32 h 105"/>
                <a:gd name="T28" fmla="*/ 118 w 179"/>
                <a:gd name="T29" fmla="*/ 36 h 105"/>
                <a:gd name="T30" fmla="*/ 128 w 179"/>
                <a:gd name="T31" fmla="*/ 42 h 105"/>
                <a:gd name="T32" fmla="*/ 136 w 179"/>
                <a:gd name="T33" fmla="*/ 51 h 105"/>
                <a:gd name="T34" fmla="*/ 142 w 179"/>
                <a:gd name="T35" fmla="*/ 61 h 105"/>
                <a:gd name="T36" fmla="*/ 146 w 179"/>
                <a:gd name="T37" fmla="*/ 71 h 105"/>
                <a:gd name="T38" fmla="*/ 150 w 179"/>
                <a:gd name="T39" fmla="*/ 83 h 105"/>
                <a:gd name="T40" fmla="*/ 150 w 179"/>
                <a:gd name="T41" fmla="*/ 93 h 105"/>
                <a:gd name="T42" fmla="*/ 152 w 179"/>
                <a:gd name="T43" fmla="*/ 98 h 105"/>
                <a:gd name="T44" fmla="*/ 156 w 179"/>
                <a:gd name="T45" fmla="*/ 101 h 105"/>
                <a:gd name="T46" fmla="*/ 161 w 179"/>
                <a:gd name="T47" fmla="*/ 105 h 105"/>
                <a:gd name="T48" fmla="*/ 168 w 179"/>
                <a:gd name="T49" fmla="*/ 105 h 105"/>
                <a:gd name="T50" fmla="*/ 173 w 179"/>
                <a:gd name="T51" fmla="*/ 101 h 105"/>
                <a:gd name="T52" fmla="*/ 177 w 179"/>
                <a:gd name="T53" fmla="*/ 98 h 105"/>
                <a:gd name="T54" fmla="*/ 179 w 179"/>
                <a:gd name="T55" fmla="*/ 93 h 105"/>
                <a:gd name="T56" fmla="*/ 179 w 179"/>
                <a:gd name="T57" fmla="*/ 80 h 105"/>
                <a:gd name="T58" fmla="*/ 175 w 179"/>
                <a:gd name="T59" fmla="*/ 62 h 105"/>
                <a:gd name="T60" fmla="*/ 169 w 179"/>
                <a:gd name="T61" fmla="*/ 46 h 105"/>
                <a:gd name="T62" fmla="*/ 159 w 179"/>
                <a:gd name="T63" fmla="*/ 32 h 105"/>
                <a:gd name="T64" fmla="*/ 147 w 179"/>
                <a:gd name="T65" fmla="*/ 20 h 105"/>
                <a:gd name="T66" fmla="*/ 132 w 179"/>
                <a:gd name="T67" fmla="*/ 10 h 105"/>
                <a:gd name="T68" fmla="*/ 116 w 179"/>
                <a:gd name="T69" fmla="*/ 3 h 105"/>
                <a:gd name="T70" fmla="*/ 98 w 179"/>
                <a:gd name="T71" fmla="*/ 0 h 105"/>
                <a:gd name="T72" fmla="*/ 80 w 179"/>
                <a:gd name="T73" fmla="*/ 0 h 105"/>
                <a:gd name="T74" fmla="*/ 62 w 179"/>
                <a:gd name="T75" fmla="*/ 3 h 105"/>
                <a:gd name="T76" fmla="*/ 46 w 179"/>
                <a:gd name="T77" fmla="*/ 10 h 105"/>
                <a:gd name="T78" fmla="*/ 32 w 179"/>
                <a:gd name="T79" fmla="*/ 20 h 105"/>
                <a:gd name="T80" fmla="*/ 20 w 179"/>
                <a:gd name="T81" fmla="*/ 32 h 105"/>
                <a:gd name="T82" fmla="*/ 10 w 179"/>
                <a:gd name="T83" fmla="*/ 46 h 105"/>
                <a:gd name="T84" fmla="*/ 3 w 179"/>
                <a:gd name="T85" fmla="*/ 62 h 105"/>
                <a:gd name="T86" fmla="*/ 0 w 179"/>
                <a:gd name="T87" fmla="*/ 80 h 105"/>
                <a:gd name="T88" fmla="*/ 0 w 179"/>
                <a:gd name="T89" fmla="*/ 93 h 105"/>
                <a:gd name="T90" fmla="*/ 2 w 179"/>
                <a:gd name="T91" fmla="*/ 98 h 105"/>
                <a:gd name="T92" fmla="*/ 6 w 179"/>
                <a:gd name="T93" fmla="*/ 101 h 105"/>
                <a:gd name="T94" fmla="*/ 11 w 179"/>
                <a:gd name="T9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9" h="105">
                  <a:moveTo>
                    <a:pt x="15" y="105"/>
                  </a:moveTo>
                  <a:lnTo>
                    <a:pt x="17" y="105"/>
                  </a:lnTo>
                  <a:lnTo>
                    <a:pt x="20" y="103"/>
                  </a:lnTo>
                  <a:lnTo>
                    <a:pt x="22" y="101"/>
                  </a:lnTo>
                  <a:lnTo>
                    <a:pt x="25" y="100"/>
                  </a:lnTo>
                  <a:lnTo>
                    <a:pt x="26" y="98"/>
                  </a:lnTo>
                  <a:lnTo>
                    <a:pt x="29" y="95"/>
                  </a:lnTo>
                  <a:lnTo>
                    <a:pt x="29" y="93"/>
                  </a:lnTo>
                  <a:lnTo>
                    <a:pt x="30" y="90"/>
                  </a:lnTo>
                  <a:lnTo>
                    <a:pt x="30" y="83"/>
                  </a:lnTo>
                  <a:lnTo>
                    <a:pt x="31" y="77"/>
                  </a:lnTo>
                  <a:lnTo>
                    <a:pt x="32" y="71"/>
                  </a:lnTo>
                  <a:lnTo>
                    <a:pt x="34" y="66"/>
                  </a:lnTo>
                  <a:lnTo>
                    <a:pt x="36" y="61"/>
                  </a:lnTo>
                  <a:lnTo>
                    <a:pt x="39" y="55"/>
                  </a:lnTo>
                  <a:lnTo>
                    <a:pt x="43" y="51"/>
                  </a:lnTo>
                  <a:lnTo>
                    <a:pt x="47" y="47"/>
                  </a:lnTo>
                  <a:lnTo>
                    <a:pt x="51" y="42"/>
                  </a:lnTo>
                  <a:lnTo>
                    <a:pt x="55" y="39"/>
                  </a:lnTo>
                  <a:lnTo>
                    <a:pt x="61" y="36"/>
                  </a:lnTo>
                  <a:lnTo>
                    <a:pt x="66" y="34"/>
                  </a:lnTo>
                  <a:lnTo>
                    <a:pt x="71" y="32"/>
                  </a:lnTo>
                  <a:lnTo>
                    <a:pt x="77" y="31"/>
                  </a:lnTo>
                  <a:lnTo>
                    <a:pt x="83" y="30"/>
                  </a:lnTo>
                  <a:lnTo>
                    <a:pt x="90" y="30"/>
                  </a:lnTo>
                  <a:lnTo>
                    <a:pt x="96" y="30"/>
                  </a:lnTo>
                  <a:lnTo>
                    <a:pt x="101" y="31"/>
                  </a:lnTo>
                  <a:lnTo>
                    <a:pt x="108" y="32"/>
                  </a:lnTo>
                  <a:lnTo>
                    <a:pt x="113" y="34"/>
                  </a:lnTo>
                  <a:lnTo>
                    <a:pt x="118" y="36"/>
                  </a:lnTo>
                  <a:lnTo>
                    <a:pt x="123" y="39"/>
                  </a:lnTo>
                  <a:lnTo>
                    <a:pt x="128" y="42"/>
                  </a:lnTo>
                  <a:lnTo>
                    <a:pt x="132" y="47"/>
                  </a:lnTo>
                  <a:lnTo>
                    <a:pt x="136" y="51"/>
                  </a:lnTo>
                  <a:lnTo>
                    <a:pt x="139" y="55"/>
                  </a:lnTo>
                  <a:lnTo>
                    <a:pt x="142" y="61"/>
                  </a:lnTo>
                  <a:lnTo>
                    <a:pt x="145" y="66"/>
                  </a:lnTo>
                  <a:lnTo>
                    <a:pt x="146" y="71"/>
                  </a:lnTo>
                  <a:lnTo>
                    <a:pt x="148" y="77"/>
                  </a:lnTo>
                  <a:lnTo>
                    <a:pt x="150" y="83"/>
                  </a:lnTo>
                  <a:lnTo>
                    <a:pt x="150" y="90"/>
                  </a:lnTo>
                  <a:lnTo>
                    <a:pt x="150" y="93"/>
                  </a:lnTo>
                  <a:lnTo>
                    <a:pt x="151" y="95"/>
                  </a:lnTo>
                  <a:lnTo>
                    <a:pt x="152" y="98"/>
                  </a:lnTo>
                  <a:lnTo>
                    <a:pt x="154" y="100"/>
                  </a:lnTo>
                  <a:lnTo>
                    <a:pt x="156" y="101"/>
                  </a:lnTo>
                  <a:lnTo>
                    <a:pt x="158" y="103"/>
                  </a:lnTo>
                  <a:lnTo>
                    <a:pt x="161" y="105"/>
                  </a:lnTo>
                  <a:lnTo>
                    <a:pt x="164" y="105"/>
                  </a:lnTo>
                  <a:lnTo>
                    <a:pt x="168" y="105"/>
                  </a:lnTo>
                  <a:lnTo>
                    <a:pt x="170" y="103"/>
                  </a:lnTo>
                  <a:lnTo>
                    <a:pt x="173" y="101"/>
                  </a:lnTo>
                  <a:lnTo>
                    <a:pt x="175" y="100"/>
                  </a:lnTo>
                  <a:lnTo>
                    <a:pt x="177" y="98"/>
                  </a:lnTo>
                  <a:lnTo>
                    <a:pt x="178" y="95"/>
                  </a:lnTo>
                  <a:lnTo>
                    <a:pt x="179" y="93"/>
                  </a:lnTo>
                  <a:lnTo>
                    <a:pt x="179" y="90"/>
                  </a:lnTo>
                  <a:lnTo>
                    <a:pt x="179" y="80"/>
                  </a:lnTo>
                  <a:lnTo>
                    <a:pt x="177" y="71"/>
                  </a:lnTo>
                  <a:lnTo>
                    <a:pt x="175" y="62"/>
                  </a:lnTo>
                  <a:lnTo>
                    <a:pt x="172" y="54"/>
                  </a:lnTo>
                  <a:lnTo>
                    <a:pt x="169" y="46"/>
                  </a:lnTo>
                  <a:lnTo>
                    <a:pt x="164" y="38"/>
                  </a:lnTo>
                  <a:lnTo>
                    <a:pt x="159" y="32"/>
                  </a:lnTo>
                  <a:lnTo>
                    <a:pt x="154" y="25"/>
                  </a:lnTo>
                  <a:lnTo>
                    <a:pt x="147" y="20"/>
                  </a:lnTo>
                  <a:lnTo>
                    <a:pt x="140" y="15"/>
                  </a:lnTo>
                  <a:lnTo>
                    <a:pt x="132" y="10"/>
                  </a:lnTo>
                  <a:lnTo>
                    <a:pt x="125" y="6"/>
                  </a:lnTo>
                  <a:lnTo>
                    <a:pt x="116" y="3"/>
                  </a:lnTo>
                  <a:lnTo>
                    <a:pt x="108" y="1"/>
                  </a:lnTo>
                  <a:lnTo>
                    <a:pt x="98" y="0"/>
                  </a:lnTo>
                  <a:lnTo>
                    <a:pt x="90" y="0"/>
                  </a:lnTo>
                  <a:lnTo>
                    <a:pt x="80" y="0"/>
                  </a:lnTo>
                  <a:lnTo>
                    <a:pt x="71" y="1"/>
                  </a:lnTo>
                  <a:lnTo>
                    <a:pt x="62" y="3"/>
                  </a:lnTo>
                  <a:lnTo>
                    <a:pt x="54" y="6"/>
                  </a:lnTo>
                  <a:lnTo>
                    <a:pt x="46" y="10"/>
                  </a:lnTo>
                  <a:lnTo>
                    <a:pt x="38" y="15"/>
                  </a:lnTo>
                  <a:lnTo>
                    <a:pt x="32" y="20"/>
                  </a:lnTo>
                  <a:lnTo>
                    <a:pt x="25" y="25"/>
                  </a:lnTo>
                  <a:lnTo>
                    <a:pt x="20" y="32"/>
                  </a:lnTo>
                  <a:lnTo>
                    <a:pt x="15" y="38"/>
                  </a:lnTo>
                  <a:lnTo>
                    <a:pt x="10" y="46"/>
                  </a:lnTo>
                  <a:lnTo>
                    <a:pt x="6" y="54"/>
                  </a:lnTo>
                  <a:lnTo>
                    <a:pt x="3" y="62"/>
                  </a:lnTo>
                  <a:lnTo>
                    <a:pt x="1" y="71"/>
                  </a:lnTo>
                  <a:lnTo>
                    <a:pt x="0" y="80"/>
                  </a:lnTo>
                  <a:lnTo>
                    <a:pt x="0" y="90"/>
                  </a:lnTo>
                  <a:lnTo>
                    <a:pt x="0" y="93"/>
                  </a:lnTo>
                  <a:lnTo>
                    <a:pt x="1" y="95"/>
                  </a:lnTo>
                  <a:lnTo>
                    <a:pt x="2" y="98"/>
                  </a:lnTo>
                  <a:lnTo>
                    <a:pt x="4" y="100"/>
                  </a:lnTo>
                  <a:lnTo>
                    <a:pt x="6" y="101"/>
                  </a:lnTo>
                  <a:lnTo>
                    <a:pt x="8" y="103"/>
                  </a:lnTo>
                  <a:lnTo>
                    <a:pt x="11" y="105"/>
                  </a:lnTo>
                  <a:lnTo>
                    <a:pt x="15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" name="Freeform 24">
              <a:extLst>
                <a:ext uri="{FF2B5EF4-FFF2-40B4-BE49-F238E27FC236}">
                  <a16:creationId xmlns="" xmlns:a16="http://schemas.microsoft.com/office/drawing/2014/main" id="{ECDEABB8-FB21-416C-BA75-6FA0A59CB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275" y="4310063"/>
              <a:ext cx="58738" cy="33338"/>
            </a:xfrm>
            <a:custGeom>
              <a:avLst/>
              <a:gdLst>
                <a:gd name="T0" fmla="*/ 18 w 181"/>
                <a:gd name="T1" fmla="*/ 105 h 105"/>
                <a:gd name="T2" fmla="*/ 24 w 181"/>
                <a:gd name="T3" fmla="*/ 101 h 105"/>
                <a:gd name="T4" fmla="*/ 28 w 181"/>
                <a:gd name="T5" fmla="*/ 98 h 105"/>
                <a:gd name="T6" fmla="*/ 30 w 181"/>
                <a:gd name="T7" fmla="*/ 93 h 105"/>
                <a:gd name="T8" fmla="*/ 31 w 181"/>
                <a:gd name="T9" fmla="*/ 83 h 105"/>
                <a:gd name="T10" fmla="*/ 33 w 181"/>
                <a:gd name="T11" fmla="*/ 71 h 105"/>
                <a:gd name="T12" fmla="*/ 38 w 181"/>
                <a:gd name="T13" fmla="*/ 61 h 105"/>
                <a:gd name="T14" fmla="*/ 44 w 181"/>
                <a:gd name="T15" fmla="*/ 51 h 105"/>
                <a:gd name="T16" fmla="*/ 53 w 181"/>
                <a:gd name="T17" fmla="*/ 42 h 105"/>
                <a:gd name="T18" fmla="*/ 62 w 181"/>
                <a:gd name="T19" fmla="*/ 36 h 105"/>
                <a:gd name="T20" fmla="*/ 73 w 181"/>
                <a:gd name="T21" fmla="*/ 32 h 105"/>
                <a:gd name="T22" fmla="*/ 85 w 181"/>
                <a:gd name="T23" fmla="*/ 30 h 105"/>
                <a:gd name="T24" fmla="*/ 97 w 181"/>
                <a:gd name="T25" fmla="*/ 30 h 105"/>
                <a:gd name="T26" fmla="*/ 108 w 181"/>
                <a:gd name="T27" fmla="*/ 32 h 105"/>
                <a:gd name="T28" fmla="*/ 120 w 181"/>
                <a:gd name="T29" fmla="*/ 36 h 105"/>
                <a:gd name="T30" fmla="*/ 130 w 181"/>
                <a:gd name="T31" fmla="*/ 42 h 105"/>
                <a:gd name="T32" fmla="*/ 137 w 181"/>
                <a:gd name="T33" fmla="*/ 51 h 105"/>
                <a:gd name="T34" fmla="*/ 144 w 181"/>
                <a:gd name="T35" fmla="*/ 61 h 105"/>
                <a:gd name="T36" fmla="*/ 148 w 181"/>
                <a:gd name="T37" fmla="*/ 71 h 105"/>
                <a:gd name="T38" fmla="*/ 150 w 181"/>
                <a:gd name="T39" fmla="*/ 83 h 105"/>
                <a:gd name="T40" fmla="*/ 151 w 181"/>
                <a:gd name="T41" fmla="*/ 93 h 105"/>
                <a:gd name="T42" fmla="*/ 153 w 181"/>
                <a:gd name="T43" fmla="*/ 98 h 105"/>
                <a:gd name="T44" fmla="*/ 158 w 181"/>
                <a:gd name="T45" fmla="*/ 101 h 105"/>
                <a:gd name="T46" fmla="*/ 163 w 181"/>
                <a:gd name="T47" fmla="*/ 105 h 105"/>
                <a:gd name="T48" fmla="*/ 169 w 181"/>
                <a:gd name="T49" fmla="*/ 105 h 105"/>
                <a:gd name="T50" fmla="*/ 175 w 181"/>
                <a:gd name="T51" fmla="*/ 101 h 105"/>
                <a:gd name="T52" fmla="*/ 178 w 181"/>
                <a:gd name="T53" fmla="*/ 98 h 105"/>
                <a:gd name="T54" fmla="*/ 181 w 181"/>
                <a:gd name="T55" fmla="*/ 93 h 105"/>
                <a:gd name="T56" fmla="*/ 180 w 181"/>
                <a:gd name="T57" fmla="*/ 80 h 105"/>
                <a:gd name="T58" fmla="*/ 177 w 181"/>
                <a:gd name="T59" fmla="*/ 62 h 105"/>
                <a:gd name="T60" fmla="*/ 170 w 181"/>
                <a:gd name="T61" fmla="*/ 46 h 105"/>
                <a:gd name="T62" fmla="*/ 161 w 181"/>
                <a:gd name="T63" fmla="*/ 32 h 105"/>
                <a:gd name="T64" fmla="*/ 148 w 181"/>
                <a:gd name="T65" fmla="*/ 20 h 105"/>
                <a:gd name="T66" fmla="*/ 134 w 181"/>
                <a:gd name="T67" fmla="*/ 10 h 105"/>
                <a:gd name="T68" fmla="*/ 118 w 181"/>
                <a:gd name="T69" fmla="*/ 3 h 105"/>
                <a:gd name="T70" fmla="*/ 100 w 181"/>
                <a:gd name="T71" fmla="*/ 0 h 105"/>
                <a:gd name="T72" fmla="*/ 82 w 181"/>
                <a:gd name="T73" fmla="*/ 0 h 105"/>
                <a:gd name="T74" fmla="*/ 63 w 181"/>
                <a:gd name="T75" fmla="*/ 3 h 105"/>
                <a:gd name="T76" fmla="*/ 47 w 181"/>
                <a:gd name="T77" fmla="*/ 10 h 105"/>
                <a:gd name="T78" fmla="*/ 33 w 181"/>
                <a:gd name="T79" fmla="*/ 20 h 105"/>
                <a:gd name="T80" fmla="*/ 21 w 181"/>
                <a:gd name="T81" fmla="*/ 32 h 105"/>
                <a:gd name="T82" fmla="*/ 11 w 181"/>
                <a:gd name="T83" fmla="*/ 46 h 105"/>
                <a:gd name="T84" fmla="*/ 5 w 181"/>
                <a:gd name="T85" fmla="*/ 62 h 105"/>
                <a:gd name="T86" fmla="*/ 1 w 181"/>
                <a:gd name="T87" fmla="*/ 80 h 105"/>
                <a:gd name="T88" fmla="*/ 1 w 181"/>
                <a:gd name="T89" fmla="*/ 93 h 105"/>
                <a:gd name="T90" fmla="*/ 3 w 181"/>
                <a:gd name="T91" fmla="*/ 98 h 105"/>
                <a:gd name="T92" fmla="*/ 8 w 181"/>
                <a:gd name="T93" fmla="*/ 101 h 105"/>
                <a:gd name="T94" fmla="*/ 13 w 181"/>
                <a:gd name="T9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1" h="105">
                  <a:moveTo>
                    <a:pt x="15" y="105"/>
                  </a:moveTo>
                  <a:lnTo>
                    <a:pt x="18" y="105"/>
                  </a:lnTo>
                  <a:lnTo>
                    <a:pt x="22" y="103"/>
                  </a:lnTo>
                  <a:lnTo>
                    <a:pt x="24" y="101"/>
                  </a:lnTo>
                  <a:lnTo>
                    <a:pt x="26" y="100"/>
                  </a:lnTo>
                  <a:lnTo>
                    <a:pt x="28" y="98"/>
                  </a:lnTo>
                  <a:lnTo>
                    <a:pt x="29" y="95"/>
                  </a:lnTo>
                  <a:lnTo>
                    <a:pt x="30" y="93"/>
                  </a:lnTo>
                  <a:lnTo>
                    <a:pt x="30" y="90"/>
                  </a:lnTo>
                  <a:lnTo>
                    <a:pt x="31" y="83"/>
                  </a:lnTo>
                  <a:lnTo>
                    <a:pt x="32" y="77"/>
                  </a:lnTo>
                  <a:lnTo>
                    <a:pt x="33" y="71"/>
                  </a:lnTo>
                  <a:lnTo>
                    <a:pt x="36" y="66"/>
                  </a:lnTo>
                  <a:lnTo>
                    <a:pt x="38" y="61"/>
                  </a:lnTo>
                  <a:lnTo>
                    <a:pt x="41" y="55"/>
                  </a:lnTo>
                  <a:lnTo>
                    <a:pt x="44" y="51"/>
                  </a:lnTo>
                  <a:lnTo>
                    <a:pt x="48" y="47"/>
                  </a:lnTo>
                  <a:lnTo>
                    <a:pt x="53" y="42"/>
                  </a:lnTo>
                  <a:lnTo>
                    <a:pt x="57" y="39"/>
                  </a:lnTo>
                  <a:lnTo>
                    <a:pt x="62" y="36"/>
                  </a:lnTo>
                  <a:lnTo>
                    <a:pt x="68" y="34"/>
                  </a:lnTo>
                  <a:lnTo>
                    <a:pt x="73" y="32"/>
                  </a:lnTo>
                  <a:lnTo>
                    <a:pt x="78" y="31"/>
                  </a:lnTo>
                  <a:lnTo>
                    <a:pt x="85" y="30"/>
                  </a:lnTo>
                  <a:lnTo>
                    <a:pt x="91" y="30"/>
                  </a:lnTo>
                  <a:lnTo>
                    <a:pt x="97" y="30"/>
                  </a:lnTo>
                  <a:lnTo>
                    <a:pt x="103" y="31"/>
                  </a:lnTo>
                  <a:lnTo>
                    <a:pt x="108" y="32"/>
                  </a:lnTo>
                  <a:lnTo>
                    <a:pt x="115" y="34"/>
                  </a:lnTo>
                  <a:lnTo>
                    <a:pt x="120" y="36"/>
                  </a:lnTo>
                  <a:lnTo>
                    <a:pt x="124" y="39"/>
                  </a:lnTo>
                  <a:lnTo>
                    <a:pt x="130" y="42"/>
                  </a:lnTo>
                  <a:lnTo>
                    <a:pt x="133" y="47"/>
                  </a:lnTo>
                  <a:lnTo>
                    <a:pt x="137" y="51"/>
                  </a:lnTo>
                  <a:lnTo>
                    <a:pt x="140" y="55"/>
                  </a:lnTo>
                  <a:lnTo>
                    <a:pt x="144" y="61"/>
                  </a:lnTo>
                  <a:lnTo>
                    <a:pt x="146" y="66"/>
                  </a:lnTo>
                  <a:lnTo>
                    <a:pt x="148" y="71"/>
                  </a:lnTo>
                  <a:lnTo>
                    <a:pt x="150" y="77"/>
                  </a:lnTo>
                  <a:lnTo>
                    <a:pt x="150" y="83"/>
                  </a:lnTo>
                  <a:lnTo>
                    <a:pt x="151" y="90"/>
                  </a:lnTo>
                  <a:lnTo>
                    <a:pt x="151" y="93"/>
                  </a:lnTo>
                  <a:lnTo>
                    <a:pt x="152" y="95"/>
                  </a:lnTo>
                  <a:lnTo>
                    <a:pt x="153" y="98"/>
                  </a:lnTo>
                  <a:lnTo>
                    <a:pt x="155" y="100"/>
                  </a:lnTo>
                  <a:lnTo>
                    <a:pt x="158" y="101"/>
                  </a:lnTo>
                  <a:lnTo>
                    <a:pt x="160" y="103"/>
                  </a:lnTo>
                  <a:lnTo>
                    <a:pt x="163" y="105"/>
                  </a:lnTo>
                  <a:lnTo>
                    <a:pt x="166" y="105"/>
                  </a:lnTo>
                  <a:lnTo>
                    <a:pt x="169" y="105"/>
                  </a:lnTo>
                  <a:lnTo>
                    <a:pt x="171" y="103"/>
                  </a:lnTo>
                  <a:lnTo>
                    <a:pt x="175" y="101"/>
                  </a:lnTo>
                  <a:lnTo>
                    <a:pt x="177" y="100"/>
                  </a:lnTo>
                  <a:lnTo>
                    <a:pt x="178" y="98"/>
                  </a:lnTo>
                  <a:lnTo>
                    <a:pt x="180" y="95"/>
                  </a:lnTo>
                  <a:lnTo>
                    <a:pt x="181" y="93"/>
                  </a:lnTo>
                  <a:lnTo>
                    <a:pt x="181" y="90"/>
                  </a:lnTo>
                  <a:lnTo>
                    <a:pt x="180" y="80"/>
                  </a:lnTo>
                  <a:lnTo>
                    <a:pt x="179" y="71"/>
                  </a:lnTo>
                  <a:lnTo>
                    <a:pt x="177" y="62"/>
                  </a:lnTo>
                  <a:lnTo>
                    <a:pt x="174" y="54"/>
                  </a:lnTo>
                  <a:lnTo>
                    <a:pt x="170" y="46"/>
                  </a:lnTo>
                  <a:lnTo>
                    <a:pt x="166" y="38"/>
                  </a:lnTo>
                  <a:lnTo>
                    <a:pt x="161" y="32"/>
                  </a:lnTo>
                  <a:lnTo>
                    <a:pt x="154" y="25"/>
                  </a:lnTo>
                  <a:lnTo>
                    <a:pt x="148" y="20"/>
                  </a:lnTo>
                  <a:lnTo>
                    <a:pt x="141" y="15"/>
                  </a:lnTo>
                  <a:lnTo>
                    <a:pt x="134" y="10"/>
                  </a:lnTo>
                  <a:lnTo>
                    <a:pt x="126" y="6"/>
                  </a:lnTo>
                  <a:lnTo>
                    <a:pt x="118" y="3"/>
                  </a:lnTo>
                  <a:lnTo>
                    <a:pt x="109" y="1"/>
                  </a:lnTo>
                  <a:lnTo>
                    <a:pt x="100" y="0"/>
                  </a:lnTo>
                  <a:lnTo>
                    <a:pt x="91" y="0"/>
                  </a:lnTo>
                  <a:lnTo>
                    <a:pt x="82" y="0"/>
                  </a:lnTo>
                  <a:lnTo>
                    <a:pt x="72" y="1"/>
                  </a:lnTo>
                  <a:lnTo>
                    <a:pt x="63" y="3"/>
                  </a:lnTo>
                  <a:lnTo>
                    <a:pt x="56" y="6"/>
                  </a:lnTo>
                  <a:lnTo>
                    <a:pt x="47" y="10"/>
                  </a:lnTo>
                  <a:lnTo>
                    <a:pt x="40" y="15"/>
                  </a:lnTo>
                  <a:lnTo>
                    <a:pt x="33" y="20"/>
                  </a:lnTo>
                  <a:lnTo>
                    <a:pt x="27" y="25"/>
                  </a:lnTo>
                  <a:lnTo>
                    <a:pt x="21" y="32"/>
                  </a:lnTo>
                  <a:lnTo>
                    <a:pt x="16" y="38"/>
                  </a:lnTo>
                  <a:lnTo>
                    <a:pt x="11" y="46"/>
                  </a:lnTo>
                  <a:lnTo>
                    <a:pt x="8" y="54"/>
                  </a:lnTo>
                  <a:lnTo>
                    <a:pt x="5" y="62"/>
                  </a:lnTo>
                  <a:lnTo>
                    <a:pt x="2" y="71"/>
                  </a:lnTo>
                  <a:lnTo>
                    <a:pt x="1" y="80"/>
                  </a:lnTo>
                  <a:lnTo>
                    <a:pt x="0" y="90"/>
                  </a:lnTo>
                  <a:lnTo>
                    <a:pt x="1" y="93"/>
                  </a:lnTo>
                  <a:lnTo>
                    <a:pt x="1" y="95"/>
                  </a:lnTo>
                  <a:lnTo>
                    <a:pt x="3" y="98"/>
                  </a:lnTo>
                  <a:lnTo>
                    <a:pt x="6" y="100"/>
                  </a:lnTo>
                  <a:lnTo>
                    <a:pt x="8" y="101"/>
                  </a:lnTo>
                  <a:lnTo>
                    <a:pt x="10" y="103"/>
                  </a:lnTo>
                  <a:lnTo>
                    <a:pt x="13" y="105"/>
                  </a:lnTo>
                  <a:lnTo>
                    <a:pt x="15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6" name="Group 445">
            <a:extLst>
              <a:ext uri="{FF2B5EF4-FFF2-40B4-BE49-F238E27FC236}">
                <a16:creationId xmlns="" xmlns:a16="http://schemas.microsoft.com/office/drawing/2014/main" id="{37B2DF48-5BFF-43DE-BC85-ED4A9390CF15}"/>
              </a:ext>
            </a:extLst>
          </p:cNvPr>
          <p:cNvGrpSpPr/>
          <p:nvPr/>
        </p:nvGrpSpPr>
        <p:grpSpPr>
          <a:xfrm>
            <a:off x="4653546" y="1656336"/>
            <a:ext cx="508658" cy="508662"/>
            <a:chOff x="1458913" y="785813"/>
            <a:chExt cx="285750" cy="285751"/>
          </a:xfrm>
          <a:solidFill>
            <a:schemeClr val="accent2"/>
          </a:solidFill>
        </p:grpSpPr>
        <p:sp>
          <p:nvSpPr>
            <p:cNvPr id="447" name="Freeform 186">
              <a:extLst>
                <a:ext uri="{FF2B5EF4-FFF2-40B4-BE49-F238E27FC236}">
                  <a16:creationId xmlns="" xmlns:a16="http://schemas.microsoft.com/office/drawing/2014/main" id="{6C3221D7-B49F-4FE0-91B6-313505E68E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41475" y="944563"/>
              <a:ext cx="46038" cy="46038"/>
            </a:xfrm>
            <a:custGeom>
              <a:avLst/>
              <a:gdLst>
                <a:gd name="T0" fmla="*/ 65 w 145"/>
                <a:gd name="T1" fmla="*/ 114 h 145"/>
                <a:gd name="T2" fmla="*/ 50 w 145"/>
                <a:gd name="T3" fmla="*/ 107 h 145"/>
                <a:gd name="T4" fmla="*/ 38 w 145"/>
                <a:gd name="T5" fmla="*/ 96 h 145"/>
                <a:gd name="T6" fmla="*/ 32 w 145"/>
                <a:gd name="T7" fmla="*/ 81 h 145"/>
                <a:gd name="T8" fmla="*/ 32 w 145"/>
                <a:gd name="T9" fmla="*/ 63 h 145"/>
                <a:gd name="T10" fmla="*/ 38 w 145"/>
                <a:gd name="T11" fmla="*/ 48 h 145"/>
                <a:gd name="T12" fmla="*/ 50 w 145"/>
                <a:gd name="T13" fmla="*/ 38 h 145"/>
                <a:gd name="T14" fmla="*/ 65 w 145"/>
                <a:gd name="T15" fmla="*/ 31 h 145"/>
                <a:gd name="T16" fmla="*/ 82 w 145"/>
                <a:gd name="T17" fmla="*/ 31 h 145"/>
                <a:gd name="T18" fmla="*/ 97 w 145"/>
                <a:gd name="T19" fmla="*/ 38 h 145"/>
                <a:gd name="T20" fmla="*/ 109 w 145"/>
                <a:gd name="T21" fmla="*/ 48 h 145"/>
                <a:gd name="T22" fmla="*/ 114 w 145"/>
                <a:gd name="T23" fmla="*/ 63 h 145"/>
                <a:gd name="T24" fmla="*/ 114 w 145"/>
                <a:gd name="T25" fmla="*/ 81 h 145"/>
                <a:gd name="T26" fmla="*/ 109 w 145"/>
                <a:gd name="T27" fmla="*/ 96 h 145"/>
                <a:gd name="T28" fmla="*/ 97 w 145"/>
                <a:gd name="T29" fmla="*/ 107 h 145"/>
                <a:gd name="T30" fmla="*/ 82 w 145"/>
                <a:gd name="T31" fmla="*/ 114 h 145"/>
                <a:gd name="T32" fmla="*/ 73 w 145"/>
                <a:gd name="T33" fmla="*/ 115 h 145"/>
                <a:gd name="T34" fmla="*/ 66 w 145"/>
                <a:gd name="T35" fmla="*/ 0 h 145"/>
                <a:gd name="T36" fmla="*/ 52 w 145"/>
                <a:gd name="T37" fmla="*/ 4 h 145"/>
                <a:gd name="T38" fmla="*/ 39 w 145"/>
                <a:gd name="T39" fmla="*/ 9 h 145"/>
                <a:gd name="T40" fmla="*/ 27 w 145"/>
                <a:gd name="T41" fmla="*/ 16 h 145"/>
                <a:gd name="T42" fmla="*/ 18 w 145"/>
                <a:gd name="T43" fmla="*/ 26 h 145"/>
                <a:gd name="T44" fmla="*/ 10 w 145"/>
                <a:gd name="T45" fmla="*/ 38 h 145"/>
                <a:gd name="T46" fmla="*/ 5 w 145"/>
                <a:gd name="T47" fmla="*/ 51 h 145"/>
                <a:gd name="T48" fmla="*/ 2 w 145"/>
                <a:gd name="T49" fmla="*/ 65 h 145"/>
                <a:gd name="T50" fmla="*/ 2 w 145"/>
                <a:gd name="T51" fmla="*/ 80 h 145"/>
                <a:gd name="T52" fmla="*/ 5 w 145"/>
                <a:gd name="T53" fmla="*/ 93 h 145"/>
                <a:gd name="T54" fmla="*/ 10 w 145"/>
                <a:gd name="T55" fmla="*/ 106 h 145"/>
                <a:gd name="T56" fmla="*/ 18 w 145"/>
                <a:gd name="T57" fmla="*/ 118 h 145"/>
                <a:gd name="T58" fmla="*/ 27 w 145"/>
                <a:gd name="T59" fmla="*/ 128 h 145"/>
                <a:gd name="T60" fmla="*/ 39 w 145"/>
                <a:gd name="T61" fmla="*/ 136 h 145"/>
                <a:gd name="T62" fmla="*/ 52 w 145"/>
                <a:gd name="T63" fmla="*/ 142 h 145"/>
                <a:gd name="T64" fmla="*/ 66 w 145"/>
                <a:gd name="T65" fmla="*/ 144 h 145"/>
                <a:gd name="T66" fmla="*/ 81 w 145"/>
                <a:gd name="T67" fmla="*/ 144 h 145"/>
                <a:gd name="T68" fmla="*/ 95 w 145"/>
                <a:gd name="T69" fmla="*/ 142 h 145"/>
                <a:gd name="T70" fmla="*/ 107 w 145"/>
                <a:gd name="T71" fmla="*/ 136 h 145"/>
                <a:gd name="T72" fmla="*/ 119 w 145"/>
                <a:gd name="T73" fmla="*/ 128 h 145"/>
                <a:gd name="T74" fmla="*/ 129 w 145"/>
                <a:gd name="T75" fmla="*/ 118 h 145"/>
                <a:gd name="T76" fmla="*/ 136 w 145"/>
                <a:gd name="T77" fmla="*/ 106 h 145"/>
                <a:gd name="T78" fmla="*/ 142 w 145"/>
                <a:gd name="T79" fmla="*/ 93 h 145"/>
                <a:gd name="T80" fmla="*/ 145 w 145"/>
                <a:gd name="T81" fmla="*/ 80 h 145"/>
                <a:gd name="T82" fmla="*/ 145 w 145"/>
                <a:gd name="T83" fmla="*/ 65 h 145"/>
                <a:gd name="T84" fmla="*/ 142 w 145"/>
                <a:gd name="T85" fmla="*/ 51 h 145"/>
                <a:gd name="T86" fmla="*/ 136 w 145"/>
                <a:gd name="T87" fmla="*/ 38 h 145"/>
                <a:gd name="T88" fmla="*/ 129 w 145"/>
                <a:gd name="T89" fmla="*/ 26 h 145"/>
                <a:gd name="T90" fmla="*/ 119 w 145"/>
                <a:gd name="T91" fmla="*/ 16 h 145"/>
                <a:gd name="T92" fmla="*/ 107 w 145"/>
                <a:gd name="T93" fmla="*/ 9 h 145"/>
                <a:gd name="T94" fmla="*/ 95 w 145"/>
                <a:gd name="T95" fmla="*/ 4 h 145"/>
                <a:gd name="T96" fmla="*/ 81 w 145"/>
                <a:gd name="T97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5" h="145">
                  <a:moveTo>
                    <a:pt x="73" y="115"/>
                  </a:moveTo>
                  <a:lnTo>
                    <a:pt x="65" y="114"/>
                  </a:lnTo>
                  <a:lnTo>
                    <a:pt x="57" y="112"/>
                  </a:lnTo>
                  <a:lnTo>
                    <a:pt x="50" y="107"/>
                  </a:lnTo>
                  <a:lnTo>
                    <a:pt x="43" y="102"/>
                  </a:lnTo>
                  <a:lnTo>
                    <a:pt x="38" y="96"/>
                  </a:lnTo>
                  <a:lnTo>
                    <a:pt x="35" y="89"/>
                  </a:lnTo>
                  <a:lnTo>
                    <a:pt x="32" y="81"/>
                  </a:lnTo>
                  <a:lnTo>
                    <a:pt x="32" y="72"/>
                  </a:lnTo>
                  <a:lnTo>
                    <a:pt x="32" y="63"/>
                  </a:lnTo>
                  <a:lnTo>
                    <a:pt x="35" y="56"/>
                  </a:lnTo>
                  <a:lnTo>
                    <a:pt x="38" y="48"/>
                  </a:lnTo>
                  <a:lnTo>
                    <a:pt x="43" y="42"/>
                  </a:lnTo>
                  <a:lnTo>
                    <a:pt x="50" y="38"/>
                  </a:lnTo>
                  <a:lnTo>
                    <a:pt x="57" y="33"/>
                  </a:lnTo>
                  <a:lnTo>
                    <a:pt x="65" y="31"/>
                  </a:lnTo>
                  <a:lnTo>
                    <a:pt x="73" y="30"/>
                  </a:lnTo>
                  <a:lnTo>
                    <a:pt x="82" y="31"/>
                  </a:lnTo>
                  <a:lnTo>
                    <a:pt x="89" y="33"/>
                  </a:lnTo>
                  <a:lnTo>
                    <a:pt x="97" y="38"/>
                  </a:lnTo>
                  <a:lnTo>
                    <a:pt x="103" y="42"/>
                  </a:lnTo>
                  <a:lnTo>
                    <a:pt x="109" y="48"/>
                  </a:lnTo>
                  <a:lnTo>
                    <a:pt x="112" y="56"/>
                  </a:lnTo>
                  <a:lnTo>
                    <a:pt x="114" y="63"/>
                  </a:lnTo>
                  <a:lnTo>
                    <a:pt x="115" y="72"/>
                  </a:lnTo>
                  <a:lnTo>
                    <a:pt x="114" y="81"/>
                  </a:lnTo>
                  <a:lnTo>
                    <a:pt x="112" y="89"/>
                  </a:lnTo>
                  <a:lnTo>
                    <a:pt x="109" y="96"/>
                  </a:lnTo>
                  <a:lnTo>
                    <a:pt x="103" y="102"/>
                  </a:lnTo>
                  <a:lnTo>
                    <a:pt x="97" y="107"/>
                  </a:lnTo>
                  <a:lnTo>
                    <a:pt x="89" y="112"/>
                  </a:lnTo>
                  <a:lnTo>
                    <a:pt x="82" y="114"/>
                  </a:lnTo>
                  <a:lnTo>
                    <a:pt x="73" y="115"/>
                  </a:lnTo>
                  <a:lnTo>
                    <a:pt x="73" y="115"/>
                  </a:lnTo>
                  <a:close/>
                  <a:moveTo>
                    <a:pt x="73" y="0"/>
                  </a:moveTo>
                  <a:lnTo>
                    <a:pt x="66" y="0"/>
                  </a:lnTo>
                  <a:lnTo>
                    <a:pt x="58" y="1"/>
                  </a:lnTo>
                  <a:lnTo>
                    <a:pt x="52" y="4"/>
                  </a:lnTo>
                  <a:lnTo>
                    <a:pt x="45" y="6"/>
                  </a:lnTo>
                  <a:lnTo>
                    <a:pt x="39" y="9"/>
                  </a:lnTo>
                  <a:lnTo>
                    <a:pt x="33" y="12"/>
                  </a:lnTo>
                  <a:lnTo>
                    <a:pt x="27" y="16"/>
                  </a:lnTo>
                  <a:lnTo>
                    <a:pt x="22" y="22"/>
                  </a:lnTo>
                  <a:lnTo>
                    <a:pt x="18" y="26"/>
                  </a:lnTo>
                  <a:lnTo>
                    <a:pt x="13" y="32"/>
                  </a:lnTo>
                  <a:lnTo>
                    <a:pt x="10" y="38"/>
                  </a:lnTo>
                  <a:lnTo>
                    <a:pt x="7" y="44"/>
                  </a:lnTo>
                  <a:lnTo>
                    <a:pt x="5" y="51"/>
                  </a:lnTo>
                  <a:lnTo>
                    <a:pt x="3" y="58"/>
                  </a:lnTo>
                  <a:lnTo>
                    <a:pt x="2" y="65"/>
                  </a:lnTo>
                  <a:lnTo>
                    <a:pt x="0" y="72"/>
                  </a:lnTo>
                  <a:lnTo>
                    <a:pt x="2" y="80"/>
                  </a:lnTo>
                  <a:lnTo>
                    <a:pt x="3" y="87"/>
                  </a:lnTo>
                  <a:lnTo>
                    <a:pt x="5" y="93"/>
                  </a:lnTo>
                  <a:lnTo>
                    <a:pt x="7" y="100"/>
                  </a:lnTo>
                  <a:lnTo>
                    <a:pt x="10" y="106"/>
                  </a:lnTo>
                  <a:lnTo>
                    <a:pt x="13" y="113"/>
                  </a:lnTo>
                  <a:lnTo>
                    <a:pt x="18" y="118"/>
                  </a:lnTo>
                  <a:lnTo>
                    <a:pt x="22" y="123"/>
                  </a:lnTo>
                  <a:lnTo>
                    <a:pt x="27" y="128"/>
                  </a:lnTo>
                  <a:lnTo>
                    <a:pt x="33" y="132"/>
                  </a:lnTo>
                  <a:lnTo>
                    <a:pt x="39" y="136"/>
                  </a:lnTo>
                  <a:lnTo>
                    <a:pt x="45" y="138"/>
                  </a:lnTo>
                  <a:lnTo>
                    <a:pt x="52" y="142"/>
                  </a:lnTo>
                  <a:lnTo>
                    <a:pt x="58" y="143"/>
                  </a:lnTo>
                  <a:lnTo>
                    <a:pt x="66" y="144"/>
                  </a:lnTo>
                  <a:lnTo>
                    <a:pt x="73" y="145"/>
                  </a:lnTo>
                  <a:lnTo>
                    <a:pt x="81" y="144"/>
                  </a:lnTo>
                  <a:lnTo>
                    <a:pt x="87" y="143"/>
                  </a:lnTo>
                  <a:lnTo>
                    <a:pt x="95" y="142"/>
                  </a:lnTo>
                  <a:lnTo>
                    <a:pt x="101" y="138"/>
                  </a:lnTo>
                  <a:lnTo>
                    <a:pt x="107" y="136"/>
                  </a:lnTo>
                  <a:lnTo>
                    <a:pt x="114" y="132"/>
                  </a:lnTo>
                  <a:lnTo>
                    <a:pt x="119" y="128"/>
                  </a:lnTo>
                  <a:lnTo>
                    <a:pt x="125" y="123"/>
                  </a:lnTo>
                  <a:lnTo>
                    <a:pt x="129" y="118"/>
                  </a:lnTo>
                  <a:lnTo>
                    <a:pt x="133" y="113"/>
                  </a:lnTo>
                  <a:lnTo>
                    <a:pt x="136" y="106"/>
                  </a:lnTo>
                  <a:lnTo>
                    <a:pt x="140" y="100"/>
                  </a:lnTo>
                  <a:lnTo>
                    <a:pt x="142" y="93"/>
                  </a:lnTo>
                  <a:lnTo>
                    <a:pt x="144" y="87"/>
                  </a:lnTo>
                  <a:lnTo>
                    <a:pt x="145" y="80"/>
                  </a:lnTo>
                  <a:lnTo>
                    <a:pt x="145" y="72"/>
                  </a:lnTo>
                  <a:lnTo>
                    <a:pt x="145" y="65"/>
                  </a:lnTo>
                  <a:lnTo>
                    <a:pt x="144" y="58"/>
                  </a:lnTo>
                  <a:lnTo>
                    <a:pt x="142" y="51"/>
                  </a:lnTo>
                  <a:lnTo>
                    <a:pt x="140" y="44"/>
                  </a:lnTo>
                  <a:lnTo>
                    <a:pt x="136" y="38"/>
                  </a:lnTo>
                  <a:lnTo>
                    <a:pt x="133" y="32"/>
                  </a:lnTo>
                  <a:lnTo>
                    <a:pt x="129" y="26"/>
                  </a:lnTo>
                  <a:lnTo>
                    <a:pt x="125" y="22"/>
                  </a:lnTo>
                  <a:lnTo>
                    <a:pt x="119" y="16"/>
                  </a:lnTo>
                  <a:lnTo>
                    <a:pt x="114" y="12"/>
                  </a:lnTo>
                  <a:lnTo>
                    <a:pt x="107" y="9"/>
                  </a:lnTo>
                  <a:lnTo>
                    <a:pt x="101" y="6"/>
                  </a:lnTo>
                  <a:lnTo>
                    <a:pt x="95" y="4"/>
                  </a:lnTo>
                  <a:lnTo>
                    <a:pt x="87" y="1"/>
                  </a:lnTo>
                  <a:lnTo>
                    <a:pt x="81" y="0"/>
                  </a:lnTo>
                  <a:lnTo>
                    <a:pt x="7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" name="Freeform 187">
              <a:extLst>
                <a:ext uri="{FF2B5EF4-FFF2-40B4-BE49-F238E27FC236}">
                  <a16:creationId xmlns="" xmlns:a16="http://schemas.microsoft.com/office/drawing/2014/main" id="{797C19AA-C8E8-45FC-8ABA-27DBD9D6E6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08138" y="971551"/>
              <a:ext cx="23813" cy="23813"/>
            </a:xfrm>
            <a:custGeom>
              <a:avLst/>
              <a:gdLst>
                <a:gd name="T0" fmla="*/ 38 w 76"/>
                <a:gd name="T1" fmla="*/ 30 h 76"/>
                <a:gd name="T2" fmla="*/ 41 w 76"/>
                <a:gd name="T3" fmla="*/ 31 h 76"/>
                <a:gd name="T4" fmla="*/ 43 w 76"/>
                <a:gd name="T5" fmla="*/ 32 h 76"/>
                <a:gd name="T6" fmla="*/ 45 w 76"/>
                <a:gd name="T7" fmla="*/ 35 h 76"/>
                <a:gd name="T8" fmla="*/ 47 w 76"/>
                <a:gd name="T9" fmla="*/ 38 h 76"/>
                <a:gd name="T10" fmla="*/ 45 w 76"/>
                <a:gd name="T11" fmla="*/ 40 h 76"/>
                <a:gd name="T12" fmla="*/ 43 w 76"/>
                <a:gd name="T13" fmla="*/ 44 h 76"/>
                <a:gd name="T14" fmla="*/ 41 w 76"/>
                <a:gd name="T15" fmla="*/ 45 h 76"/>
                <a:gd name="T16" fmla="*/ 38 w 76"/>
                <a:gd name="T17" fmla="*/ 46 h 76"/>
                <a:gd name="T18" fmla="*/ 35 w 76"/>
                <a:gd name="T19" fmla="*/ 45 h 76"/>
                <a:gd name="T20" fmla="*/ 33 w 76"/>
                <a:gd name="T21" fmla="*/ 44 h 76"/>
                <a:gd name="T22" fmla="*/ 30 w 76"/>
                <a:gd name="T23" fmla="*/ 40 h 76"/>
                <a:gd name="T24" fmla="*/ 30 w 76"/>
                <a:gd name="T25" fmla="*/ 38 h 76"/>
                <a:gd name="T26" fmla="*/ 30 w 76"/>
                <a:gd name="T27" fmla="*/ 35 h 76"/>
                <a:gd name="T28" fmla="*/ 33 w 76"/>
                <a:gd name="T29" fmla="*/ 32 h 76"/>
                <a:gd name="T30" fmla="*/ 35 w 76"/>
                <a:gd name="T31" fmla="*/ 31 h 76"/>
                <a:gd name="T32" fmla="*/ 38 w 76"/>
                <a:gd name="T33" fmla="*/ 30 h 76"/>
                <a:gd name="T34" fmla="*/ 38 w 76"/>
                <a:gd name="T35" fmla="*/ 30 h 76"/>
                <a:gd name="T36" fmla="*/ 38 w 76"/>
                <a:gd name="T37" fmla="*/ 76 h 76"/>
                <a:gd name="T38" fmla="*/ 45 w 76"/>
                <a:gd name="T39" fmla="*/ 75 h 76"/>
                <a:gd name="T40" fmla="*/ 53 w 76"/>
                <a:gd name="T41" fmla="*/ 72 h 76"/>
                <a:gd name="T42" fmla="*/ 59 w 76"/>
                <a:gd name="T43" fmla="*/ 69 h 76"/>
                <a:gd name="T44" fmla="*/ 65 w 76"/>
                <a:gd name="T45" fmla="*/ 65 h 76"/>
                <a:gd name="T46" fmla="*/ 70 w 76"/>
                <a:gd name="T47" fmla="*/ 59 h 76"/>
                <a:gd name="T48" fmla="*/ 73 w 76"/>
                <a:gd name="T49" fmla="*/ 52 h 76"/>
                <a:gd name="T50" fmla="*/ 75 w 76"/>
                <a:gd name="T51" fmla="*/ 46 h 76"/>
                <a:gd name="T52" fmla="*/ 76 w 76"/>
                <a:gd name="T53" fmla="*/ 38 h 76"/>
                <a:gd name="T54" fmla="*/ 75 w 76"/>
                <a:gd name="T55" fmla="*/ 30 h 76"/>
                <a:gd name="T56" fmla="*/ 73 w 76"/>
                <a:gd name="T57" fmla="*/ 23 h 76"/>
                <a:gd name="T58" fmla="*/ 70 w 76"/>
                <a:gd name="T59" fmla="*/ 17 h 76"/>
                <a:gd name="T60" fmla="*/ 65 w 76"/>
                <a:gd name="T61" fmla="*/ 11 h 76"/>
                <a:gd name="T62" fmla="*/ 59 w 76"/>
                <a:gd name="T63" fmla="*/ 6 h 76"/>
                <a:gd name="T64" fmla="*/ 53 w 76"/>
                <a:gd name="T65" fmla="*/ 3 h 76"/>
                <a:gd name="T66" fmla="*/ 45 w 76"/>
                <a:gd name="T67" fmla="*/ 1 h 76"/>
                <a:gd name="T68" fmla="*/ 38 w 76"/>
                <a:gd name="T69" fmla="*/ 0 h 76"/>
                <a:gd name="T70" fmla="*/ 30 w 76"/>
                <a:gd name="T71" fmla="*/ 1 h 76"/>
                <a:gd name="T72" fmla="*/ 23 w 76"/>
                <a:gd name="T73" fmla="*/ 3 h 76"/>
                <a:gd name="T74" fmla="*/ 17 w 76"/>
                <a:gd name="T75" fmla="*/ 6 h 76"/>
                <a:gd name="T76" fmla="*/ 11 w 76"/>
                <a:gd name="T77" fmla="*/ 11 h 76"/>
                <a:gd name="T78" fmla="*/ 7 w 76"/>
                <a:gd name="T79" fmla="*/ 17 h 76"/>
                <a:gd name="T80" fmla="*/ 4 w 76"/>
                <a:gd name="T81" fmla="*/ 23 h 76"/>
                <a:gd name="T82" fmla="*/ 2 w 76"/>
                <a:gd name="T83" fmla="*/ 30 h 76"/>
                <a:gd name="T84" fmla="*/ 0 w 76"/>
                <a:gd name="T85" fmla="*/ 38 h 76"/>
                <a:gd name="T86" fmla="*/ 2 w 76"/>
                <a:gd name="T87" fmla="*/ 46 h 76"/>
                <a:gd name="T88" fmla="*/ 4 w 76"/>
                <a:gd name="T89" fmla="*/ 52 h 76"/>
                <a:gd name="T90" fmla="*/ 7 w 76"/>
                <a:gd name="T91" fmla="*/ 59 h 76"/>
                <a:gd name="T92" fmla="*/ 11 w 76"/>
                <a:gd name="T93" fmla="*/ 65 h 76"/>
                <a:gd name="T94" fmla="*/ 17 w 76"/>
                <a:gd name="T95" fmla="*/ 69 h 76"/>
                <a:gd name="T96" fmla="*/ 23 w 76"/>
                <a:gd name="T97" fmla="*/ 72 h 76"/>
                <a:gd name="T98" fmla="*/ 30 w 76"/>
                <a:gd name="T99" fmla="*/ 75 h 76"/>
                <a:gd name="T100" fmla="*/ 38 w 76"/>
                <a:gd name="T101" fmla="*/ 76 h 76"/>
                <a:gd name="T102" fmla="*/ 38 w 76"/>
                <a:gd name="T10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6" h="76">
                  <a:moveTo>
                    <a:pt x="38" y="30"/>
                  </a:moveTo>
                  <a:lnTo>
                    <a:pt x="41" y="31"/>
                  </a:lnTo>
                  <a:lnTo>
                    <a:pt x="43" y="32"/>
                  </a:lnTo>
                  <a:lnTo>
                    <a:pt x="45" y="35"/>
                  </a:lnTo>
                  <a:lnTo>
                    <a:pt x="47" y="38"/>
                  </a:lnTo>
                  <a:lnTo>
                    <a:pt x="45" y="40"/>
                  </a:lnTo>
                  <a:lnTo>
                    <a:pt x="43" y="44"/>
                  </a:lnTo>
                  <a:lnTo>
                    <a:pt x="41" y="45"/>
                  </a:lnTo>
                  <a:lnTo>
                    <a:pt x="38" y="46"/>
                  </a:lnTo>
                  <a:lnTo>
                    <a:pt x="35" y="45"/>
                  </a:lnTo>
                  <a:lnTo>
                    <a:pt x="33" y="44"/>
                  </a:lnTo>
                  <a:lnTo>
                    <a:pt x="30" y="40"/>
                  </a:lnTo>
                  <a:lnTo>
                    <a:pt x="30" y="38"/>
                  </a:lnTo>
                  <a:lnTo>
                    <a:pt x="30" y="35"/>
                  </a:lnTo>
                  <a:lnTo>
                    <a:pt x="33" y="32"/>
                  </a:lnTo>
                  <a:lnTo>
                    <a:pt x="35" y="31"/>
                  </a:lnTo>
                  <a:lnTo>
                    <a:pt x="38" y="30"/>
                  </a:lnTo>
                  <a:lnTo>
                    <a:pt x="38" y="30"/>
                  </a:lnTo>
                  <a:close/>
                  <a:moveTo>
                    <a:pt x="38" y="76"/>
                  </a:moveTo>
                  <a:lnTo>
                    <a:pt x="45" y="75"/>
                  </a:lnTo>
                  <a:lnTo>
                    <a:pt x="53" y="72"/>
                  </a:lnTo>
                  <a:lnTo>
                    <a:pt x="59" y="69"/>
                  </a:lnTo>
                  <a:lnTo>
                    <a:pt x="65" y="65"/>
                  </a:lnTo>
                  <a:lnTo>
                    <a:pt x="70" y="59"/>
                  </a:lnTo>
                  <a:lnTo>
                    <a:pt x="73" y="52"/>
                  </a:lnTo>
                  <a:lnTo>
                    <a:pt x="75" y="46"/>
                  </a:lnTo>
                  <a:lnTo>
                    <a:pt x="76" y="38"/>
                  </a:lnTo>
                  <a:lnTo>
                    <a:pt x="75" y="30"/>
                  </a:lnTo>
                  <a:lnTo>
                    <a:pt x="73" y="23"/>
                  </a:lnTo>
                  <a:lnTo>
                    <a:pt x="70" y="17"/>
                  </a:lnTo>
                  <a:lnTo>
                    <a:pt x="65" y="11"/>
                  </a:lnTo>
                  <a:lnTo>
                    <a:pt x="59" y="6"/>
                  </a:lnTo>
                  <a:lnTo>
                    <a:pt x="53" y="3"/>
                  </a:lnTo>
                  <a:lnTo>
                    <a:pt x="45" y="1"/>
                  </a:lnTo>
                  <a:lnTo>
                    <a:pt x="38" y="0"/>
                  </a:lnTo>
                  <a:lnTo>
                    <a:pt x="30" y="1"/>
                  </a:lnTo>
                  <a:lnTo>
                    <a:pt x="23" y="3"/>
                  </a:lnTo>
                  <a:lnTo>
                    <a:pt x="17" y="6"/>
                  </a:lnTo>
                  <a:lnTo>
                    <a:pt x="11" y="11"/>
                  </a:lnTo>
                  <a:lnTo>
                    <a:pt x="7" y="17"/>
                  </a:lnTo>
                  <a:lnTo>
                    <a:pt x="4" y="23"/>
                  </a:lnTo>
                  <a:lnTo>
                    <a:pt x="2" y="30"/>
                  </a:lnTo>
                  <a:lnTo>
                    <a:pt x="0" y="38"/>
                  </a:lnTo>
                  <a:lnTo>
                    <a:pt x="2" y="46"/>
                  </a:lnTo>
                  <a:lnTo>
                    <a:pt x="4" y="52"/>
                  </a:lnTo>
                  <a:lnTo>
                    <a:pt x="7" y="59"/>
                  </a:lnTo>
                  <a:lnTo>
                    <a:pt x="11" y="65"/>
                  </a:lnTo>
                  <a:lnTo>
                    <a:pt x="17" y="69"/>
                  </a:lnTo>
                  <a:lnTo>
                    <a:pt x="23" y="72"/>
                  </a:lnTo>
                  <a:lnTo>
                    <a:pt x="30" y="75"/>
                  </a:lnTo>
                  <a:lnTo>
                    <a:pt x="38" y="76"/>
                  </a:lnTo>
                  <a:lnTo>
                    <a:pt x="38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" name="Freeform 188">
              <a:extLst>
                <a:ext uri="{FF2B5EF4-FFF2-40B4-BE49-F238E27FC236}">
                  <a16:creationId xmlns="" xmlns:a16="http://schemas.microsoft.com/office/drawing/2014/main" id="{64C5DB4A-A935-4868-80DA-335267D65D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08138" y="844551"/>
              <a:ext cx="23813" cy="23813"/>
            </a:xfrm>
            <a:custGeom>
              <a:avLst/>
              <a:gdLst>
                <a:gd name="T0" fmla="*/ 38 w 76"/>
                <a:gd name="T1" fmla="*/ 30 h 75"/>
                <a:gd name="T2" fmla="*/ 41 w 76"/>
                <a:gd name="T3" fmla="*/ 30 h 75"/>
                <a:gd name="T4" fmla="*/ 43 w 76"/>
                <a:gd name="T5" fmla="*/ 32 h 75"/>
                <a:gd name="T6" fmla="*/ 45 w 76"/>
                <a:gd name="T7" fmla="*/ 34 h 75"/>
                <a:gd name="T8" fmla="*/ 47 w 76"/>
                <a:gd name="T9" fmla="*/ 37 h 75"/>
                <a:gd name="T10" fmla="*/ 45 w 76"/>
                <a:gd name="T11" fmla="*/ 40 h 75"/>
                <a:gd name="T12" fmla="*/ 43 w 76"/>
                <a:gd name="T13" fmla="*/ 42 h 75"/>
                <a:gd name="T14" fmla="*/ 41 w 76"/>
                <a:gd name="T15" fmla="*/ 45 h 75"/>
                <a:gd name="T16" fmla="*/ 38 w 76"/>
                <a:gd name="T17" fmla="*/ 45 h 75"/>
                <a:gd name="T18" fmla="*/ 35 w 76"/>
                <a:gd name="T19" fmla="*/ 45 h 75"/>
                <a:gd name="T20" fmla="*/ 33 w 76"/>
                <a:gd name="T21" fmla="*/ 42 h 75"/>
                <a:gd name="T22" fmla="*/ 30 w 76"/>
                <a:gd name="T23" fmla="*/ 40 h 75"/>
                <a:gd name="T24" fmla="*/ 30 w 76"/>
                <a:gd name="T25" fmla="*/ 37 h 75"/>
                <a:gd name="T26" fmla="*/ 30 w 76"/>
                <a:gd name="T27" fmla="*/ 34 h 75"/>
                <a:gd name="T28" fmla="*/ 33 w 76"/>
                <a:gd name="T29" fmla="*/ 32 h 75"/>
                <a:gd name="T30" fmla="*/ 35 w 76"/>
                <a:gd name="T31" fmla="*/ 30 h 75"/>
                <a:gd name="T32" fmla="*/ 38 w 76"/>
                <a:gd name="T33" fmla="*/ 30 h 75"/>
                <a:gd name="T34" fmla="*/ 38 w 76"/>
                <a:gd name="T35" fmla="*/ 30 h 75"/>
                <a:gd name="T36" fmla="*/ 38 w 76"/>
                <a:gd name="T37" fmla="*/ 75 h 75"/>
                <a:gd name="T38" fmla="*/ 45 w 76"/>
                <a:gd name="T39" fmla="*/ 75 h 75"/>
                <a:gd name="T40" fmla="*/ 53 w 76"/>
                <a:gd name="T41" fmla="*/ 72 h 75"/>
                <a:gd name="T42" fmla="*/ 59 w 76"/>
                <a:gd name="T43" fmla="*/ 68 h 75"/>
                <a:gd name="T44" fmla="*/ 65 w 76"/>
                <a:gd name="T45" fmla="*/ 64 h 75"/>
                <a:gd name="T46" fmla="*/ 70 w 76"/>
                <a:gd name="T47" fmla="*/ 58 h 75"/>
                <a:gd name="T48" fmla="*/ 73 w 76"/>
                <a:gd name="T49" fmla="*/ 52 h 75"/>
                <a:gd name="T50" fmla="*/ 75 w 76"/>
                <a:gd name="T51" fmla="*/ 45 h 75"/>
                <a:gd name="T52" fmla="*/ 76 w 76"/>
                <a:gd name="T53" fmla="*/ 37 h 75"/>
                <a:gd name="T54" fmla="*/ 75 w 76"/>
                <a:gd name="T55" fmla="*/ 30 h 75"/>
                <a:gd name="T56" fmla="*/ 73 w 76"/>
                <a:gd name="T57" fmla="*/ 22 h 75"/>
                <a:gd name="T58" fmla="*/ 70 w 76"/>
                <a:gd name="T59" fmla="*/ 16 h 75"/>
                <a:gd name="T60" fmla="*/ 65 w 76"/>
                <a:gd name="T61" fmla="*/ 10 h 75"/>
                <a:gd name="T62" fmla="*/ 59 w 76"/>
                <a:gd name="T63" fmla="*/ 6 h 75"/>
                <a:gd name="T64" fmla="*/ 53 w 76"/>
                <a:gd name="T65" fmla="*/ 2 h 75"/>
                <a:gd name="T66" fmla="*/ 45 w 76"/>
                <a:gd name="T67" fmla="*/ 0 h 75"/>
                <a:gd name="T68" fmla="*/ 38 w 76"/>
                <a:gd name="T69" fmla="*/ 0 h 75"/>
                <a:gd name="T70" fmla="*/ 30 w 76"/>
                <a:gd name="T71" fmla="*/ 0 h 75"/>
                <a:gd name="T72" fmla="*/ 23 w 76"/>
                <a:gd name="T73" fmla="*/ 2 h 75"/>
                <a:gd name="T74" fmla="*/ 17 w 76"/>
                <a:gd name="T75" fmla="*/ 6 h 75"/>
                <a:gd name="T76" fmla="*/ 11 w 76"/>
                <a:gd name="T77" fmla="*/ 10 h 75"/>
                <a:gd name="T78" fmla="*/ 7 w 76"/>
                <a:gd name="T79" fmla="*/ 16 h 75"/>
                <a:gd name="T80" fmla="*/ 4 w 76"/>
                <a:gd name="T81" fmla="*/ 22 h 75"/>
                <a:gd name="T82" fmla="*/ 2 w 76"/>
                <a:gd name="T83" fmla="*/ 30 h 75"/>
                <a:gd name="T84" fmla="*/ 0 w 76"/>
                <a:gd name="T85" fmla="*/ 37 h 75"/>
                <a:gd name="T86" fmla="*/ 2 w 76"/>
                <a:gd name="T87" fmla="*/ 45 h 75"/>
                <a:gd name="T88" fmla="*/ 4 w 76"/>
                <a:gd name="T89" fmla="*/ 52 h 75"/>
                <a:gd name="T90" fmla="*/ 7 w 76"/>
                <a:gd name="T91" fmla="*/ 58 h 75"/>
                <a:gd name="T92" fmla="*/ 11 w 76"/>
                <a:gd name="T93" fmla="*/ 64 h 75"/>
                <a:gd name="T94" fmla="*/ 17 w 76"/>
                <a:gd name="T95" fmla="*/ 68 h 75"/>
                <a:gd name="T96" fmla="*/ 23 w 76"/>
                <a:gd name="T97" fmla="*/ 72 h 75"/>
                <a:gd name="T98" fmla="*/ 30 w 76"/>
                <a:gd name="T99" fmla="*/ 75 h 75"/>
                <a:gd name="T100" fmla="*/ 38 w 76"/>
                <a:gd name="T10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6" h="75">
                  <a:moveTo>
                    <a:pt x="38" y="30"/>
                  </a:moveTo>
                  <a:lnTo>
                    <a:pt x="41" y="30"/>
                  </a:lnTo>
                  <a:lnTo>
                    <a:pt x="43" y="32"/>
                  </a:lnTo>
                  <a:lnTo>
                    <a:pt x="45" y="34"/>
                  </a:lnTo>
                  <a:lnTo>
                    <a:pt x="47" y="37"/>
                  </a:lnTo>
                  <a:lnTo>
                    <a:pt x="45" y="40"/>
                  </a:lnTo>
                  <a:lnTo>
                    <a:pt x="43" y="42"/>
                  </a:lnTo>
                  <a:lnTo>
                    <a:pt x="41" y="45"/>
                  </a:lnTo>
                  <a:lnTo>
                    <a:pt x="38" y="45"/>
                  </a:lnTo>
                  <a:lnTo>
                    <a:pt x="35" y="45"/>
                  </a:lnTo>
                  <a:lnTo>
                    <a:pt x="33" y="42"/>
                  </a:lnTo>
                  <a:lnTo>
                    <a:pt x="30" y="40"/>
                  </a:lnTo>
                  <a:lnTo>
                    <a:pt x="30" y="37"/>
                  </a:lnTo>
                  <a:lnTo>
                    <a:pt x="30" y="34"/>
                  </a:lnTo>
                  <a:lnTo>
                    <a:pt x="33" y="32"/>
                  </a:lnTo>
                  <a:lnTo>
                    <a:pt x="35" y="30"/>
                  </a:lnTo>
                  <a:lnTo>
                    <a:pt x="38" y="30"/>
                  </a:lnTo>
                  <a:lnTo>
                    <a:pt x="38" y="30"/>
                  </a:lnTo>
                  <a:close/>
                  <a:moveTo>
                    <a:pt x="38" y="75"/>
                  </a:moveTo>
                  <a:lnTo>
                    <a:pt x="45" y="75"/>
                  </a:lnTo>
                  <a:lnTo>
                    <a:pt x="53" y="72"/>
                  </a:lnTo>
                  <a:lnTo>
                    <a:pt x="59" y="68"/>
                  </a:lnTo>
                  <a:lnTo>
                    <a:pt x="65" y="64"/>
                  </a:lnTo>
                  <a:lnTo>
                    <a:pt x="70" y="58"/>
                  </a:lnTo>
                  <a:lnTo>
                    <a:pt x="73" y="52"/>
                  </a:lnTo>
                  <a:lnTo>
                    <a:pt x="75" y="45"/>
                  </a:lnTo>
                  <a:lnTo>
                    <a:pt x="76" y="37"/>
                  </a:lnTo>
                  <a:lnTo>
                    <a:pt x="75" y="30"/>
                  </a:lnTo>
                  <a:lnTo>
                    <a:pt x="73" y="22"/>
                  </a:lnTo>
                  <a:lnTo>
                    <a:pt x="70" y="16"/>
                  </a:lnTo>
                  <a:lnTo>
                    <a:pt x="65" y="10"/>
                  </a:lnTo>
                  <a:lnTo>
                    <a:pt x="59" y="6"/>
                  </a:lnTo>
                  <a:lnTo>
                    <a:pt x="53" y="2"/>
                  </a:lnTo>
                  <a:lnTo>
                    <a:pt x="45" y="0"/>
                  </a:lnTo>
                  <a:lnTo>
                    <a:pt x="38" y="0"/>
                  </a:lnTo>
                  <a:lnTo>
                    <a:pt x="30" y="0"/>
                  </a:lnTo>
                  <a:lnTo>
                    <a:pt x="23" y="2"/>
                  </a:lnTo>
                  <a:lnTo>
                    <a:pt x="17" y="6"/>
                  </a:lnTo>
                  <a:lnTo>
                    <a:pt x="11" y="10"/>
                  </a:lnTo>
                  <a:lnTo>
                    <a:pt x="7" y="16"/>
                  </a:lnTo>
                  <a:lnTo>
                    <a:pt x="4" y="22"/>
                  </a:lnTo>
                  <a:lnTo>
                    <a:pt x="2" y="30"/>
                  </a:lnTo>
                  <a:lnTo>
                    <a:pt x="0" y="37"/>
                  </a:lnTo>
                  <a:lnTo>
                    <a:pt x="2" y="45"/>
                  </a:lnTo>
                  <a:lnTo>
                    <a:pt x="4" y="52"/>
                  </a:lnTo>
                  <a:lnTo>
                    <a:pt x="7" y="58"/>
                  </a:lnTo>
                  <a:lnTo>
                    <a:pt x="11" y="64"/>
                  </a:lnTo>
                  <a:lnTo>
                    <a:pt x="17" y="68"/>
                  </a:lnTo>
                  <a:lnTo>
                    <a:pt x="23" y="72"/>
                  </a:lnTo>
                  <a:lnTo>
                    <a:pt x="30" y="75"/>
                  </a:lnTo>
                  <a:lnTo>
                    <a:pt x="38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" name="Freeform 189">
              <a:extLst>
                <a:ext uri="{FF2B5EF4-FFF2-40B4-BE49-F238E27FC236}">
                  <a16:creationId xmlns="" xmlns:a16="http://schemas.microsoft.com/office/drawing/2014/main" id="{75B7B070-9427-4DA7-B208-8477ECA1B7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43063" y="844551"/>
              <a:ext cx="25400" cy="23813"/>
            </a:xfrm>
            <a:custGeom>
              <a:avLst/>
              <a:gdLst>
                <a:gd name="T0" fmla="*/ 30 w 76"/>
                <a:gd name="T1" fmla="*/ 37 h 75"/>
                <a:gd name="T2" fmla="*/ 31 w 76"/>
                <a:gd name="T3" fmla="*/ 34 h 75"/>
                <a:gd name="T4" fmla="*/ 32 w 76"/>
                <a:gd name="T5" fmla="*/ 32 h 75"/>
                <a:gd name="T6" fmla="*/ 35 w 76"/>
                <a:gd name="T7" fmla="*/ 30 h 75"/>
                <a:gd name="T8" fmla="*/ 37 w 76"/>
                <a:gd name="T9" fmla="*/ 30 h 75"/>
                <a:gd name="T10" fmla="*/ 41 w 76"/>
                <a:gd name="T11" fmla="*/ 30 h 75"/>
                <a:gd name="T12" fmla="*/ 44 w 76"/>
                <a:gd name="T13" fmla="*/ 32 h 75"/>
                <a:gd name="T14" fmla="*/ 45 w 76"/>
                <a:gd name="T15" fmla="*/ 34 h 75"/>
                <a:gd name="T16" fmla="*/ 46 w 76"/>
                <a:gd name="T17" fmla="*/ 37 h 75"/>
                <a:gd name="T18" fmla="*/ 45 w 76"/>
                <a:gd name="T19" fmla="*/ 40 h 75"/>
                <a:gd name="T20" fmla="*/ 44 w 76"/>
                <a:gd name="T21" fmla="*/ 42 h 75"/>
                <a:gd name="T22" fmla="*/ 41 w 76"/>
                <a:gd name="T23" fmla="*/ 45 h 75"/>
                <a:gd name="T24" fmla="*/ 37 w 76"/>
                <a:gd name="T25" fmla="*/ 45 h 75"/>
                <a:gd name="T26" fmla="*/ 35 w 76"/>
                <a:gd name="T27" fmla="*/ 45 h 75"/>
                <a:gd name="T28" fmla="*/ 32 w 76"/>
                <a:gd name="T29" fmla="*/ 42 h 75"/>
                <a:gd name="T30" fmla="*/ 31 w 76"/>
                <a:gd name="T31" fmla="*/ 40 h 75"/>
                <a:gd name="T32" fmla="*/ 30 w 76"/>
                <a:gd name="T33" fmla="*/ 37 h 75"/>
                <a:gd name="T34" fmla="*/ 76 w 76"/>
                <a:gd name="T35" fmla="*/ 37 h 75"/>
                <a:gd name="T36" fmla="*/ 75 w 76"/>
                <a:gd name="T37" fmla="*/ 30 h 75"/>
                <a:gd name="T38" fmla="*/ 73 w 76"/>
                <a:gd name="T39" fmla="*/ 22 h 75"/>
                <a:gd name="T40" fmla="*/ 69 w 76"/>
                <a:gd name="T41" fmla="*/ 16 h 75"/>
                <a:gd name="T42" fmla="*/ 64 w 76"/>
                <a:gd name="T43" fmla="*/ 10 h 75"/>
                <a:gd name="T44" fmla="*/ 59 w 76"/>
                <a:gd name="T45" fmla="*/ 6 h 75"/>
                <a:gd name="T46" fmla="*/ 52 w 76"/>
                <a:gd name="T47" fmla="*/ 2 h 75"/>
                <a:gd name="T48" fmla="*/ 45 w 76"/>
                <a:gd name="T49" fmla="*/ 0 h 75"/>
                <a:gd name="T50" fmla="*/ 37 w 76"/>
                <a:gd name="T51" fmla="*/ 0 h 75"/>
                <a:gd name="T52" fmla="*/ 30 w 76"/>
                <a:gd name="T53" fmla="*/ 0 h 75"/>
                <a:gd name="T54" fmla="*/ 23 w 76"/>
                <a:gd name="T55" fmla="*/ 2 h 75"/>
                <a:gd name="T56" fmla="*/ 17 w 76"/>
                <a:gd name="T57" fmla="*/ 6 h 75"/>
                <a:gd name="T58" fmla="*/ 11 w 76"/>
                <a:gd name="T59" fmla="*/ 10 h 75"/>
                <a:gd name="T60" fmla="*/ 6 w 76"/>
                <a:gd name="T61" fmla="*/ 16 h 75"/>
                <a:gd name="T62" fmla="*/ 3 w 76"/>
                <a:gd name="T63" fmla="*/ 22 h 75"/>
                <a:gd name="T64" fmla="*/ 1 w 76"/>
                <a:gd name="T65" fmla="*/ 30 h 75"/>
                <a:gd name="T66" fmla="*/ 0 w 76"/>
                <a:gd name="T67" fmla="*/ 37 h 75"/>
                <a:gd name="T68" fmla="*/ 1 w 76"/>
                <a:gd name="T69" fmla="*/ 45 h 75"/>
                <a:gd name="T70" fmla="*/ 3 w 76"/>
                <a:gd name="T71" fmla="*/ 52 h 75"/>
                <a:gd name="T72" fmla="*/ 6 w 76"/>
                <a:gd name="T73" fmla="*/ 58 h 75"/>
                <a:gd name="T74" fmla="*/ 11 w 76"/>
                <a:gd name="T75" fmla="*/ 64 h 75"/>
                <a:gd name="T76" fmla="*/ 17 w 76"/>
                <a:gd name="T77" fmla="*/ 68 h 75"/>
                <a:gd name="T78" fmla="*/ 23 w 76"/>
                <a:gd name="T79" fmla="*/ 72 h 75"/>
                <a:gd name="T80" fmla="*/ 30 w 76"/>
                <a:gd name="T81" fmla="*/ 75 h 75"/>
                <a:gd name="T82" fmla="*/ 37 w 76"/>
                <a:gd name="T83" fmla="*/ 75 h 75"/>
                <a:gd name="T84" fmla="*/ 45 w 76"/>
                <a:gd name="T85" fmla="*/ 75 h 75"/>
                <a:gd name="T86" fmla="*/ 52 w 76"/>
                <a:gd name="T87" fmla="*/ 72 h 75"/>
                <a:gd name="T88" fmla="*/ 59 w 76"/>
                <a:gd name="T89" fmla="*/ 68 h 75"/>
                <a:gd name="T90" fmla="*/ 64 w 76"/>
                <a:gd name="T91" fmla="*/ 64 h 75"/>
                <a:gd name="T92" fmla="*/ 69 w 76"/>
                <a:gd name="T93" fmla="*/ 58 h 75"/>
                <a:gd name="T94" fmla="*/ 73 w 76"/>
                <a:gd name="T95" fmla="*/ 52 h 75"/>
                <a:gd name="T96" fmla="*/ 75 w 76"/>
                <a:gd name="T97" fmla="*/ 45 h 75"/>
                <a:gd name="T98" fmla="*/ 76 w 76"/>
                <a:gd name="T99" fmla="*/ 3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6" h="75">
                  <a:moveTo>
                    <a:pt x="30" y="37"/>
                  </a:moveTo>
                  <a:lnTo>
                    <a:pt x="31" y="34"/>
                  </a:lnTo>
                  <a:lnTo>
                    <a:pt x="32" y="32"/>
                  </a:lnTo>
                  <a:lnTo>
                    <a:pt x="35" y="30"/>
                  </a:lnTo>
                  <a:lnTo>
                    <a:pt x="37" y="30"/>
                  </a:lnTo>
                  <a:lnTo>
                    <a:pt x="41" y="30"/>
                  </a:lnTo>
                  <a:lnTo>
                    <a:pt x="44" y="32"/>
                  </a:lnTo>
                  <a:lnTo>
                    <a:pt x="45" y="34"/>
                  </a:lnTo>
                  <a:lnTo>
                    <a:pt x="46" y="37"/>
                  </a:lnTo>
                  <a:lnTo>
                    <a:pt x="45" y="40"/>
                  </a:lnTo>
                  <a:lnTo>
                    <a:pt x="44" y="42"/>
                  </a:lnTo>
                  <a:lnTo>
                    <a:pt x="41" y="45"/>
                  </a:lnTo>
                  <a:lnTo>
                    <a:pt x="37" y="45"/>
                  </a:lnTo>
                  <a:lnTo>
                    <a:pt x="35" y="45"/>
                  </a:lnTo>
                  <a:lnTo>
                    <a:pt x="32" y="42"/>
                  </a:lnTo>
                  <a:lnTo>
                    <a:pt x="31" y="40"/>
                  </a:lnTo>
                  <a:lnTo>
                    <a:pt x="30" y="37"/>
                  </a:lnTo>
                  <a:close/>
                  <a:moveTo>
                    <a:pt x="76" y="37"/>
                  </a:moveTo>
                  <a:lnTo>
                    <a:pt x="75" y="30"/>
                  </a:lnTo>
                  <a:lnTo>
                    <a:pt x="73" y="22"/>
                  </a:lnTo>
                  <a:lnTo>
                    <a:pt x="69" y="16"/>
                  </a:lnTo>
                  <a:lnTo>
                    <a:pt x="64" y="10"/>
                  </a:lnTo>
                  <a:lnTo>
                    <a:pt x="59" y="6"/>
                  </a:lnTo>
                  <a:lnTo>
                    <a:pt x="52" y="2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30" y="0"/>
                  </a:lnTo>
                  <a:lnTo>
                    <a:pt x="23" y="2"/>
                  </a:lnTo>
                  <a:lnTo>
                    <a:pt x="17" y="6"/>
                  </a:lnTo>
                  <a:lnTo>
                    <a:pt x="11" y="10"/>
                  </a:lnTo>
                  <a:lnTo>
                    <a:pt x="6" y="16"/>
                  </a:lnTo>
                  <a:lnTo>
                    <a:pt x="3" y="22"/>
                  </a:lnTo>
                  <a:lnTo>
                    <a:pt x="1" y="30"/>
                  </a:lnTo>
                  <a:lnTo>
                    <a:pt x="0" y="37"/>
                  </a:lnTo>
                  <a:lnTo>
                    <a:pt x="1" y="45"/>
                  </a:lnTo>
                  <a:lnTo>
                    <a:pt x="3" y="52"/>
                  </a:lnTo>
                  <a:lnTo>
                    <a:pt x="6" y="58"/>
                  </a:lnTo>
                  <a:lnTo>
                    <a:pt x="11" y="64"/>
                  </a:lnTo>
                  <a:lnTo>
                    <a:pt x="17" y="68"/>
                  </a:lnTo>
                  <a:lnTo>
                    <a:pt x="23" y="72"/>
                  </a:lnTo>
                  <a:lnTo>
                    <a:pt x="30" y="75"/>
                  </a:lnTo>
                  <a:lnTo>
                    <a:pt x="37" y="75"/>
                  </a:lnTo>
                  <a:lnTo>
                    <a:pt x="45" y="75"/>
                  </a:lnTo>
                  <a:lnTo>
                    <a:pt x="52" y="72"/>
                  </a:lnTo>
                  <a:lnTo>
                    <a:pt x="59" y="68"/>
                  </a:lnTo>
                  <a:lnTo>
                    <a:pt x="64" y="64"/>
                  </a:lnTo>
                  <a:lnTo>
                    <a:pt x="69" y="58"/>
                  </a:lnTo>
                  <a:lnTo>
                    <a:pt x="73" y="52"/>
                  </a:lnTo>
                  <a:lnTo>
                    <a:pt x="75" y="45"/>
                  </a:lnTo>
                  <a:lnTo>
                    <a:pt x="76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" name="Freeform 190">
              <a:extLst>
                <a:ext uri="{FF2B5EF4-FFF2-40B4-BE49-F238E27FC236}">
                  <a16:creationId xmlns="" xmlns:a16="http://schemas.microsoft.com/office/drawing/2014/main" id="{1BF31118-442A-4CCA-AB78-321321F125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79575" y="844551"/>
              <a:ext cx="23813" cy="23813"/>
            </a:xfrm>
            <a:custGeom>
              <a:avLst/>
              <a:gdLst>
                <a:gd name="T0" fmla="*/ 30 w 76"/>
                <a:gd name="T1" fmla="*/ 37 h 75"/>
                <a:gd name="T2" fmla="*/ 31 w 76"/>
                <a:gd name="T3" fmla="*/ 34 h 75"/>
                <a:gd name="T4" fmla="*/ 32 w 76"/>
                <a:gd name="T5" fmla="*/ 32 h 75"/>
                <a:gd name="T6" fmla="*/ 36 w 76"/>
                <a:gd name="T7" fmla="*/ 30 h 75"/>
                <a:gd name="T8" fmla="*/ 39 w 76"/>
                <a:gd name="T9" fmla="*/ 30 h 75"/>
                <a:gd name="T10" fmla="*/ 41 w 76"/>
                <a:gd name="T11" fmla="*/ 30 h 75"/>
                <a:gd name="T12" fmla="*/ 44 w 76"/>
                <a:gd name="T13" fmla="*/ 32 h 75"/>
                <a:gd name="T14" fmla="*/ 45 w 76"/>
                <a:gd name="T15" fmla="*/ 34 h 75"/>
                <a:gd name="T16" fmla="*/ 46 w 76"/>
                <a:gd name="T17" fmla="*/ 37 h 75"/>
                <a:gd name="T18" fmla="*/ 45 w 76"/>
                <a:gd name="T19" fmla="*/ 40 h 75"/>
                <a:gd name="T20" fmla="*/ 44 w 76"/>
                <a:gd name="T21" fmla="*/ 42 h 75"/>
                <a:gd name="T22" fmla="*/ 41 w 76"/>
                <a:gd name="T23" fmla="*/ 45 h 75"/>
                <a:gd name="T24" fmla="*/ 39 w 76"/>
                <a:gd name="T25" fmla="*/ 45 h 75"/>
                <a:gd name="T26" fmla="*/ 36 w 76"/>
                <a:gd name="T27" fmla="*/ 45 h 75"/>
                <a:gd name="T28" fmla="*/ 32 w 76"/>
                <a:gd name="T29" fmla="*/ 42 h 75"/>
                <a:gd name="T30" fmla="*/ 31 w 76"/>
                <a:gd name="T31" fmla="*/ 40 h 75"/>
                <a:gd name="T32" fmla="*/ 30 w 76"/>
                <a:gd name="T33" fmla="*/ 37 h 75"/>
                <a:gd name="T34" fmla="*/ 76 w 76"/>
                <a:gd name="T35" fmla="*/ 37 h 75"/>
                <a:gd name="T36" fmla="*/ 75 w 76"/>
                <a:gd name="T37" fmla="*/ 30 h 75"/>
                <a:gd name="T38" fmla="*/ 73 w 76"/>
                <a:gd name="T39" fmla="*/ 22 h 75"/>
                <a:gd name="T40" fmla="*/ 70 w 76"/>
                <a:gd name="T41" fmla="*/ 16 h 75"/>
                <a:gd name="T42" fmla="*/ 66 w 76"/>
                <a:gd name="T43" fmla="*/ 10 h 75"/>
                <a:gd name="T44" fmla="*/ 59 w 76"/>
                <a:gd name="T45" fmla="*/ 6 h 75"/>
                <a:gd name="T46" fmla="*/ 53 w 76"/>
                <a:gd name="T47" fmla="*/ 2 h 75"/>
                <a:gd name="T48" fmla="*/ 46 w 76"/>
                <a:gd name="T49" fmla="*/ 0 h 75"/>
                <a:gd name="T50" fmla="*/ 39 w 76"/>
                <a:gd name="T51" fmla="*/ 0 h 75"/>
                <a:gd name="T52" fmla="*/ 30 w 76"/>
                <a:gd name="T53" fmla="*/ 0 h 75"/>
                <a:gd name="T54" fmla="*/ 24 w 76"/>
                <a:gd name="T55" fmla="*/ 2 h 75"/>
                <a:gd name="T56" fmla="*/ 17 w 76"/>
                <a:gd name="T57" fmla="*/ 6 h 75"/>
                <a:gd name="T58" fmla="*/ 12 w 76"/>
                <a:gd name="T59" fmla="*/ 10 h 75"/>
                <a:gd name="T60" fmla="*/ 7 w 76"/>
                <a:gd name="T61" fmla="*/ 16 h 75"/>
                <a:gd name="T62" fmla="*/ 4 w 76"/>
                <a:gd name="T63" fmla="*/ 22 h 75"/>
                <a:gd name="T64" fmla="*/ 1 w 76"/>
                <a:gd name="T65" fmla="*/ 30 h 75"/>
                <a:gd name="T66" fmla="*/ 0 w 76"/>
                <a:gd name="T67" fmla="*/ 37 h 75"/>
                <a:gd name="T68" fmla="*/ 1 w 76"/>
                <a:gd name="T69" fmla="*/ 45 h 75"/>
                <a:gd name="T70" fmla="*/ 4 w 76"/>
                <a:gd name="T71" fmla="*/ 52 h 75"/>
                <a:gd name="T72" fmla="*/ 7 w 76"/>
                <a:gd name="T73" fmla="*/ 58 h 75"/>
                <a:gd name="T74" fmla="*/ 12 w 76"/>
                <a:gd name="T75" fmla="*/ 64 h 75"/>
                <a:gd name="T76" fmla="*/ 17 w 76"/>
                <a:gd name="T77" fmla="*/ 68 h 75"/>
                <a:gd name="T78" fmla="*/ 24 w 76"/>
                <a:gd name="T79" fmla="*/ 72 h 75"/>
                <a:gd name="T80" fmla="*/ 30 w 76"/>
                <a:gd name="T81" fmla="*/ 75 h 75"/>
                <a:gd name="T82" fmla="*/ 39 w 76"/>
                <a:gd name="T83" fmla="*/ 75 h 75"/>
                <a:gd name="T84" fmla="*/ 46 w 76"/>
                <a:gd name="T85" fmla="*/ 75 h 75"/>
                <a:gd name="T86" fmla="*/ 53 w 76"/>
                <a:gd name="T87" fmla="*/ 72 h 75"/>
                <a:gd name="T88" fmla="*/ 59 w 76"/>
                <a:gd name="T89" fmla="*/ 68 h 75"/>
                <a:gd name="T90" fmla="*/ 66 w 76"/>
                <a:gd name="T91" fmla="*/ 64 h 75"/>
                <a:gd name="T92" fmla="*/ 70 w 76"/>
                <a:gd name="T93" fmla="*/ 58 h 75"/>
                <a:gd name="T94" fmla="*/ 73 w 76"/>
                <a:gd name="T95" fmla="*/ 52 h 75"/>
                <a:gd name="T96" fmla="*/ 75 w 76"/>
                <a:gd name="T97" fmla="*/ 45 h 75"/>
                <a:gd name="T98" fmla="*/ 76 w 76"/>
                <a:gd name="T99" fmla="*/ 3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6" h="75">
                  <a:moveTo>
                    <a:pt x="30" y="37"/>
                  </a:moveTo>
                  <a:lnTo>
                    <a:pt x="31" y="34"/>
                  </a:lnTo>
                  <a:lnTo>
                    <a:pt x="32" y="32"/>
                  </a:lnTo>
                  <a:lnTo>
                    <a:pt x="36" y="30"/>
                  </a:lnTo>
                  <a:lnTo>
                    <a:pt x="39" y="30"/>
                  </a:lnTo>
                  <a:lnTo>
                    <a:pt x="41" y="30"/>
                  </a:lnTo>
                  <a:lnTo>
                    <a:pt x="44" y="32"/>
                  </a:lnTo>
                  <a:lnTo>
                    <a:pt x="45" y="34"/>
                  </a:lnTo>
                  <a:lnTo>
                    <a:pt x="46" y="37"/>
                  </a:lnTo>
                  <a:lnTo>
                    <a:pt x="45" y="40"/>
                  </a:lnTo>
                  <a:lnTo>
                    <a:pt x="44" y="42"/>
                  </a:lnTo>
                  <a:lnTo>
                    <a:pt x="41" y="45"/>
                  </a:lnTo>
                  <a:lnTo>
                    <a:pt x="39" y="45"/>
                  </a:lnTo>
                  <a:lnTo>
                    <a:pt x="36" y="45"/>
                  </a:lnTo>
                  <a:lnTo>
                    <a:pt x="32" y="42"/>
                  </a:lnTo>
                  <a:lnTo>
                    <a:pt x="31" y="40"/>
                  </a:lnTo>
                  <a:lnTo>
                    <a:pt x="30" y="37"/>
                  </a:lnTo>
                  <a:close/>
                  <a:moveTo>
                    <a:pt x="76" y="37"/>
                  </a:moveTo>
                  <a:lnTo>
                    <a:pt x="75" y="30"/>
                  </a:lnTo>
                  <a:lnTo>
                    <a:pt x="73" y="22"/>
                  </a:lnTo>
                  <a:lnTo>
                    <a:pt x="70" y="16"/>
                  </a:lnTo>
                  <a:lnTo>
                    <a:pt x="66" y="10"/>
                  </a:lnTo>
                  <a:lnTo>
                    <a:pt x="59" y="6"/>
                  </a:lnTo>
                  <a:lnTo>
                    <a:pt x="53" y="2"/>
                  </a:lnTo>
                  <a:lnTo>
                    <a:pt x="46" y="0"/>
                  </a:lnTo>
                  <a:lnTo>
                    <a:pt x="39" y="0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17" y="6"/>
                  </a:lnTo>
                  <a:lnTo>
                    <a:pt x="12" y="10"/>
                  </a:lnTo>
                  <a:lnTo>
                    <a:pt x="7" y="16"/>
                  </a:lnTo>
                  <a:lnTo>
                    <a:pt x="4" y="22"/>
                  </a:lnTo>
                  <a:lnTo>
                    <a:pt x="1" y="30"/>
                  </a:lnTo>
                  <a:lnTo>
                    <a:pt x="0" y="37"/>
                  </a:lnTo>
                  <a:lnTo>
                    <a:pt x="1" y="45"/>
                  </a:lnTo>
                  <a:lnTo>
                    <a:pt x="4" y="52"/>
                  </a:lnTo>
                  <a:lnTo>
                    <a:pt x="7" y="58"/>
                  </a:lnTo>
                  <a:lnTo>
                    <a:pt x="12" y="64"/>
                  </a:lnTo>
                  <a:lnTo>
                    <a:pt x="17" y="68"/>
                  </a:lnTo>
                  <a:lnTo>
                    <a:pt x="24" y="72"/>
                  </a:lnTo>
                  <a:lnTo>
                    <a:pt x="30" y="75"/>
                  </a:lnTo>
                  <a:lnTo>
                    <a:pt x="39" y="75"/>
                  </a:lnTo>
                  <a:lnTo>
                    <a:pt x="46" y="75"/>
                  </a:lnTo>
                  <a:lnTo>
                    <a:pt x="53" y="72"/>
                  </a:lnTo>
                  <a:lnTo>
                    <a:pt x="59" y="68"/>
                  </a:lnTo>
                  <a:lnTo>
                    <a:pt x="66" y="64"/>
                  </a:lnTo>
                  <a:lnTo>
                    <a:pt x="70" y="58"/>
                  </a:lnTo>
                  <a:lnTo>
                    <a:pt x="73" y="52"/>
                  </a:lnTo>
                  <a:lnTo>
                    <a:pt x="75" y="45"/>
                  </a:lnTo>
                  <a:lnTo>
                    <a:pt x="76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" name="Freeform 191">
              <a:extLst>
                <a:ext uri="{FF2B5EF4-FFF2-40B4-BE49-F238E27FC236}">
                  <a16:creationId xmlns="" xmlns:a16="http://schemas.microsoft.com/office/drawing/2014/main" id="{F227BA98-0880-4B20-BB15-967758EB84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5750" y="785813"/>
              <a:ext cx="188913" cy="147638"/>
            </a:xfrm>
            <a:custGeom>
              <a:avLst/>
              <a:gdLst>
                <a:gd name="T0" fmla="*/ 348 w 593"/>
                <a:gd name="T1" fmla="*/ 4 h 466"/>
                <a:gd name="T2" fmla="*/ 298 w 593"/>
                <a:gd name="T3" fmla="*/ 22 h 466"/>
                <a:gd name="T4" fmla="*/ 252 w 593"/>
                <a:gd name="T5" fmla="*/ 55 h 466"/>
                <a:gd name="T6" fmla="*/ 197 w 593"/>
                <a:gd name="T7" fmla="*/ 40 h 466"/>
                <a:gd name="T8" fmla="*/ 140 w 593"/>
                <a:gd name="T9" fmla="*/ 44 h 466"/>
                <a:gd name="T10" fmla="*/ 94 w 593"/>
                <a:gd name="T11" fmla="*/ 61 h 466"/>
                <a:gd name="T12" fmla="*/ 67 w 593"/>
                <a:gd name="T13" fmla="*/ 79 h 466"/>
                <a:gd name="T14" fmla="*/ 44 w 593"/>
                <a:gd name="T15" fmla="*/ 100 h 466"/>
                <a:gd name="T16" fmla="*/ 25 w 593"/>
                <a:gd name="T17" fmla="*/ 125 h 466"/>
                <a:gd name="T18" fmla="*/ 10 w 593"/>
                <a:gd name="T19" fmla="*/ 151 h 466"/>
                <a:gd name="T20" fmla="*/ 0 w 593"/>
                <a:gd name="T21" fmla="*/ 181 h 466"/>
                <a:gd name="T22" fmla="*/ 42 w 593"/>
                <a:gd name="T23" fmla="*/ 156 h 466"/>
                <a:gd name="T24" fmla="*/ 73 w 593"/>
                <a:gd name="T25" fmla="*/ 114 h 466"/>
                <a:gd name="T26" fmla="*/ 117 w 593"/>
                <a:gd name="T27" fmla="*/ 84 h 466"/>
                <a:gd name="T28" fmla="*/ 166 w 593"/>
                <a:gd name="T29" fmla="*/ 70 h 466"/>
                <a:gd name="T30" fmla="*/ 216 w 593"/>
                <a:gd name="T31" fmla="*/ 74 h 466"/>
                <a:gd name="T32" fmla="*/ 259 w 593"/>
                <a:gd name="T33" fmla="*/ 90 h 466"/>
                <a:gd name="T34" fmla="*/ 293 w 593"/>
                <a:gd name="T35" fmla="*/ 59 h 466"/>
                <a:gd name="T36" fmla="*/ 336 w 593"/>
                <a:gd name="T37" fmla="*/ 38 h 466"/>
                <a:gd name="T38" fmla="*/ 385 w 593"/>
                <a:gd name="T39" fmla="*/ 30 h 466"/>
                <a:gd name="T40" fmla="*/ 445 w 593"/>
                <a:gd name="T41" fmla="*/ 40 h 466"/>
                <a:gd name="T42" fmla="*/ 492 w 593"/>
                <a:gd name="T43" fmla="*/ 65 h 466"/>
                <a:gd name="T44" fmla="*/ 529 w 593"/>
                <a:gd name="T45" fmla="*/ 101 h 466"/>
                <a:gd name="T46" fmla="*/ 552 w 593"/>
                <a:gd name="T47" fmla="*/ 146 h 466"/>
                <a:gd name="T48" fmla="*/ 563 w 593"/>
                <a:gd name="T49" fmla="*/ 196 h 466"/>
                <a:gd name="T50" fmla="*/ 561 w 593"/>
                <a:gd name="T51" fmla="*/ 245 h 466"/>
                <a:gd name="T52" fmla="*/ 546 w 593"/>
                <a:gd name="T53" fmla="*/ 290 h 466"/>
                <a:gd name="T54" fmla="*/ 521 w 593"/>
                <a:gd name="T55" fmla="*/ 328 h 466"/>
                <a:gd name="T56" fmla="*/ 479 w 593"/>
                <a:gd name="T57" fmla="*/ 359 h 466"/>
                <a:gd name="T58" fmla="*/ 428 w 593"/>
                <a:gd name="T59" fmla="*/ 376 h 466"/>
                <a:gd name="T60" fmla="*/ 381 w 593"/>
                <a:gd name="T61" fmla="*/ 379 h 466"/>
                <a:gd name="T62" fmla="*/ 362 w 593"/>
                <a:gd name="T63" fmla="*/ 404 h 466"/>
                <a:gd name="T64" fmla="*/ 331 w 593"/>
                <a:gd name="T65" fmla="*/ 426 h 466"/>
                <a:gd name="T66" fmla="*/ 307 w 593"/>
                <a:gd name="T67" fmla="*/ 435 h 466"/>
                <a:gd name="T68" fmla="*/ 281 w 593"/>
                <a:gd name="T69" fmla="*/ 435 h 466"/>
                <a:gd name="T70" fmla="*/ 246 w 593"/>
                <a:gd name="T71" fmla="*/ 423 h 466"/>
                <a:gd name="T72" fmla="*/ 219 w 593"/>
                <a:gd name="T73" fmla="*/ 399 h 466"/>
                <a:gd name="T74" fmla="*/ 189 w 593"/>
                <a:gd name="T75" fmla="*/ 408 h 466"/>
                <a:gd name="T76" fmla="*/ 204 w 593"/>
                <a:gd name="T77" fmla="*/ 428 h 466"/>
                <a:gd name="T78" fmla="*/ 222 w 593"/>
                <a:gd name="T79" fmla="*/ 445 h 466"/>
                <a:gd name="T80" fmla="*/ 245 w 593"/>
                <a:gd name="T81" fmla="*/ 456 h 466"/>
                <a:gd name="T82" fmla="*/ 268 w 593"/>
                <a:gd name="T83" fmla="*/ 464 h 466"/>
                <a:gd name="T84" fmla="*/ 294 w 593"/>
                <a:gd name="T85" fmla="*/ 466 h 466"/>
                <a:gd name="T86" fmla="*/ 336 w 593"/>
                <a:gd name="T87" fmla="*/ 457 h 466"/>
                <a:gd name="T88" fmla="*/ 374 w 593"/>
                <a:gd name="T89" fmla="*/ 434 h 466"/>
                <a:gd name="T90" fmla="*/ 418 w 593"/>
                <a:gd name="T91" fmla="*/ 408 h 466"/>
                <a:gd name="T92" fmla="*/ 479 w 593"/>
                <a:gd name="T93" fmla="*/ 392 h 466"/>
                <a:gd name="T94" fmla="*/ 521 w 593"/>
                <a:gd name="T95" fmla="*/ 369 h 466"/>
                <a:gd name="T96" fmla="*/ 542 w 593"/>
                <a:gd name="T97" fmla="*/ 348 h 466"/>
                <a:gd name="T98" fmla="*/ 573 w 593"/>
                <a:gd name="T99" fmla="*/ 303 h 466"/>
                <a:gd name="T100" fmla="*/ 589 w 593"/>
                <a:gd name="T101" fmla="*/ 251 h 466"/>
                <a:gd name="T102" fmla="*/ 593 w 593"/>
                <a:gd name="T103" fmla="*/ 193 h 466"/>
                <a:gd name="T104" fmla="*/ 580 w 593"/>
                <a:gd name="T105" fmla="*/ 136 h 466"/>
                <a:gd name="T106" fmla="*/ 552 w 593"/>
                <a:gd name="T107" fmla="*/ 84 h 466"/>
                <a:gd name="T108" fmla="*/ 510 w 593"/>
                <a:gd name="T109" fmla="*/ 41 h 466"/>
                <a:gd name="T110" fmla="*/ 484 w 593"/>
                <a:gd name="T111" fmla="*/ 24 h 466"/>
                <a:gd name="T112" fmla="*/ 455 w 593"/>
                <a:gd name="T113" fmla="*/ 11 h 466"/>
                <a:gd name="T114" fmla="*/ 422 w 593"/>
                <a:gd name="T115" fmla="*/ 4 h 466"/>
                <a:gd name="T116" fmla="*/ 385 w 593"/>
                <a:gd name="T117" fmla="*/ 0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93" h="466">
                  <a:moveTo>
                    <a:pt x="385" y="0"/>
                  </a:moveTo>
                  <a:lnTo>
                    <a:pt x="366" y="2"/>
                  </a:lnTo>
                  <a:lnTo>
                    <a:pt x="348" y="4"/>
                  </a:lnTo>
                  <a:lnTo>
                    <a:pt x="331" y="8"/>
                  </a:lnTo>
                  <a:lnTo>
                    <a:pt x="315" y="14"/>
                  </a:lnTo>
                  <a:lnTo>
                    <a:pt x="298" y="22"/>
                  </a:lnTo>
                  <a:lnTo>
                    <a:pt x="282" y="30"/>
                  </a:lnTo>
                  <a:lnTo>
                    <a:pt x="267" y="42"/>
                  </a:lnTo>
                  <a:lnTo>
                    <a:pt x="252" y="55"/>
                  </a:lnTo>
                  <a:lnTo>
                    <a:pt x="234" y="48"/>
                  </a:lnTo>
                  <a:lnTo>
                    <a:pt x="216" y="43"/>
                  </a:lnTo>
                  <a:lnTo>
                    <a:pt x="197" y="40"/>
                  </a:lnTo>
                  <a:lnTo>
                    <a:pt x="179" y="40"/>
                  </a:lnTo>
                  <a:lnTo>
                    <a:pt x="159" y="41"/>
                  </a:lnTo>
                  <a:lnTo>
                    <a:pt x="140" y="44"/>
                  </a:lnTo>
                  <a:lnTo>
                    <a:pt x="122" y="50"/>
                  </a:lnTo>
                  <a:lnTo>
                    <a:pt x="104" y="57"/>
                  </a:lnTo>
                  <a:lnTo>
                    <a:pt x="94" y="61"/>
                  </a:lnTo>
                  <a:lnTo>
                    <a:pt x="84" y="67"/>
                  </a:lnTo>
                  <a:lnTo>
                    <a:pt x="76" y="72"/>
                  </a:lnTo>
                  <a:lnTo>
                    <a:pt x="67" y="79"/>
                  </a:lnTo>
                  <a:lnTo>
                    <a:pt x="59" y="85"/>
                  </a:lnTo>
                  <a:lnTo>
                    <a:pt x="51" y="92"/>
                  </a:lnTo>
                  <a:lnTo>
                    <a:pt x="44" y="100"/>
                  </a:lnTo>
                  <a:lnTo>
                    <a:pt x="37" y="107"/>
                  </a:lnTo>
                  <a:lnTo>
                    <a:pt x="31" y="116"/>
                  </a:lnTo>
                  <a:lnTo>
                    <a:pt x="25" y="125"/>
                  </a:lnTo>
                  <a:lnTo>
                    <a:pt x="19" y="133"/>
                  </a:lnTo>
                  <a:lnTo>
                    <a:pt x="14" y="143"/>
                  </a:lnTo>
                  <a:lnTo>
                    <a:pt x="10" y="151"/>
                  </a:lnTo>
                  <a:lnTo>
                    <a:pt x="6" y="161"/>
                  </a:lnTo>
                  <a:lnTo>
                    <a:pt x="3" y="172"/>
                  </a:lnTo>
                  <a:lnTo>
                    <a:pt x="0" y="181"/>
                  </a:lnTo>
                  <a:lnTo>
                    <a:pt x="29" y="189"/>
                  </a:lnTo>
                  <a:lnTo>
                    <a:pt x="34" y="172"/>
                  </a:lnTo>
                  <a:lnTo>
                    <a:pt x="42" y="156"/>
                  </a:lnTo>
                  <a:lnTo>
                    <a:pt x="50" y="141"/>
                  </a:lnTo>
                  <a:lnTo>
                    <a:pt x="61" y="127"/>
                  </a:lnTo>
                  <a:lnTo>
                    <a:pt x="73" y="114"/>
                  </a:lnTo>
                  <a:lnTo>
                    <a:pt x="86" y="102"/>
                  </a:lnTo>
                  <a:lnTo>
                    <a:pt x="101" y="92"/>
                  </a:lnTo>
                  <a:lnTo>
                    <a:pt x="117" y="84"/>
                  </a:lnTo>
                  <a:lnTo>
                    <a:pt x="133" y="77"/>
                  </a:lnTo>
                  <a:lnTo>
                    <a:pt x="150" y="73"/>
                  </a:lnTo>
                  <a:lnTo>
                    <a:pt x="166" y="70"/>
                  </a:lnTo>
                  <a:lnTo>
                    <a:pt x="183" y="70"/>
                  </a:lnTo>
                  <a:lnTo>
                    <a:pt x="200" y="71"/>
                  </a:lnTo>
                  <a:lnTo>
                    <a:pt x="216" y="74"/>
                  </a:lnTo>
                  <a:lnTo>
                    <a:pt x="233" y="79"/>
                  </a:lnTo>
                  <a:lnTo>
                    <a:pt x="249" y="86"/>
                  </a:lnTo>
                  <a:lnTo>
                    <a:pt x="259" y="90"/>
                  </a:lnTo>
                  <a:lnTo>
                    <a:pt x="266" y="83"/>
                  </a:lnTo>
                  <a:lnTo>
                    <a:pt x="280" y="70"/>
                  </a:lnTo>
                  <a:lnTo>
                    <a:pt x="293" y="59"/>
                  </a:lnTo>
                  <a:lnTo>
                    <a:pt x="307" y="51"/>
                  </a:lnTo>
                  <a:lnTo>
                    <a:pt x="321" y="43"/>
                  </a:lnTo>
                  <a:lnTo>
                    <a:pt x="336" y="38"/>
                  </a:lnTo>
                  <a:lnTo>
                    <a:pt x="352" y="34"/>
                  </a:lnTo>
                  <a:lnTo>
                    <a:pt x="368" y="31"/>
                  </a:lnTo>
                  <a:lnTo>
                    <a:pt x="385" y="30"/>
                  </a:lnTo>
                  <a:lnTo>
                    <a:pt x="407" y="31"/>
                  </a:lnTo>
                  <a:lnTo>
                    <a:pt x="426" y="35"/>
                  </a:lnTo>
                  <a:lnTo>
                    <a:pt x="445" y="40"/>
                  </a:lnTo>
                  <a:lnTo>
                    <a:pt x="462" y="46"/>
                  </a:lnTo>
                  <a:lnTo>
                    <a:pt x="478" y="55"/>
                  </a:lnTo>
                  <a:lnTo>
                    <a:pt x="492" y="65"/>
                  </a:lnTo>
                  <a:lnTo>
                    <a:pt x="506" y="75"/>
                  </a:lnTo>
                  <a:lnTo>
                    <a:pt x="518" y="88"/>
                  </a:lnTo>
                  <a:lnTo>
                    <a:pt x="529" y="101"/>
                  </a:lnTo>
                  <a:lnTo>
                    <a:pt x="537" y="115"/>
                  </a:lnTo>
                  <a:lnTo>
                    <a:pt x="546" y="130"/>
                  </a:lnTo>
                  <a:lnTo>
                    <a:pt x="552" y="146"/>
                  </a:lnTo>
                  <a:lnTo>
                    <a:pt x="556" y="162"/>
                  </a:lnTo>
                  <a:lnTo>
                    <a:pt x="561" y="179"/>
                  </a:lnTo>
                  <a:lnTo>
                    <a:pt x="563" y="196"/>
                  </a:lnTo>
                  <a:lnTo>
                    <a:pt x="563" y="212"/>
                  </a:lnTo>
                  <a:lnTo>
                    <a:pt x="563" y="229"/>
                  </a:lnTo>
                  <a:lnTo>
                    <a:pt x="561" y="245"/>
                  </a:lnTo>
                  <a:lnTo>
                    <a:pt x="556" y="260"/>
                  </a:lnTo>
                  <a:lnTo>
                    <a:pt x="552" y="275"/>
                  </a:lnTo>
                  <a:lnTo>
                    <a:pt x="546" y="290"/>
                  </a:lnTo>
                  <a:lnTo>
                    <a:pt x="539" y="303"/>
                  </a:lnTo>
                  <a:lnTo>
                    <a:pt x="531" y="316"/>
                  </a:lnTo>
                  <a:lnTo>
                    <a:pt x="521" y="328"/>
                  </a:lnTo>
                  <a:lnTo>
                    <a:pt x="508" y="340"/>
                  </a:lnTo>
                  <a:lnTo>
                    <a:pt x="494" y="350"/>
                  </a:lnTo>
                  <a:lnTo>
                    <a:pt x="479" y="359"/>
                  </a:lnTo>
                  <a:lnTo>
                    <a:pt x="463" y="366"/>
                  </a:lnTo>
                  <a:lnTo>
                    <a:pt x="446" y="372"/>
                  </a:lnTo>
                  <a:lnTo>
                    <a:pt x="428" y="376"/>
                  </a:lnTo>
                  <a:lnTo>
                    <a:pt x="409" y="378"/>
                  </a:lnTo>
                  <a:lnTo>
                    <a:pt x="388" y="379"/>
                  </a:lnTo>
                  <a:lnTo>
                    <a:pt x="381" y="379"/>
                  </a:lnTo>
                  <a:lnTo>
                    <a:pt x="377" y="386"/>
                  </a:lnTo>
                  <a:lnTo>
                    <a:pt x="369" y="395"/>
                  </a:lnTo>
                  <a:lnTo>
                    <a:pt x="362" y="404"/>
                  </a:lnTo>
                  <a:lnTo>
                    <a:pt x="352" y="412"/>
                  </a:lnTo>
                  <a:lnTo>
                    <a:pt x="342" y="420"/>
                  </a:lnTo>
                  <a:lnTo>
                    <a:pt x="331" y="426"/>
                  </a:lnTo>
                  <a:lnTo>
                    <a:pt x="319" y="432"/>
                  </a:lnTo>
                  <a:lnTo>
                    <a:pt x="313" y="434"/>
                  </a:lnTo>
                  <a:lnTo>
                    <a:pt x="307" y="435"/>
                  </a:lnTo>
                  <a:lnTo>
                    <a:pt x="301" y="436"/>
                  </a:lnTo>
                  <a:lnTo>
                    <a:pt x="294" y="436"/>
                  </a:lnTo>
                  <a:lnTo>
                    <a:pt x="281" y="435"/>
                  </a:lnTo>
                  <a:lnTo>
                    <a:pt x="268" y="433"/>
                  </a:lnTo>
                  <a:lnTo>
                    <a:pt x="257" y="428"/>
                  </a:lnTo>
                  <a:lnTo>
                    <a:pt x="246" y="423"/>
                  </a:lnTo>
                  <a:lnTo>
                    <a:pt x="235" y="417"/>
                  </a:lnTo>
                  <a:lnTo>
                    <a:pt x="227" y="408"/>
                  </a:lnTo>
                  <a:lnTo>
                    <a:pt x="219" y="399"/>
                  </a:lnTo>
                  <a:lnTo>
                    <a:pt x="213" y="388"/>
                  </a:lnTo>
                  <a:lnTo>
                    <a:pt x="186" y="401"/>
                  </a:lnTo>
                  <a:lnTo>
                    <a:pt x="189" y="408"/>
                  </a:lnTo>
                  <a:lnTo>
                    <a:pt x="195" y="416"/>
                  </a:lnTo>
                  <a:lnTo>
                    <a:pt x="199" y="422"/>
                  </a:lnTo>
                  <a:lnTo>
                    <a:pt x="204" y="428"/>
                  </a:lnTo>
                  <a:lnTo>
                    <a:pt x="211" y="434"/>
                  </a:lnTo>
                  <a:lnTo>
                    <a:pt x="216" y="439"/>
                  </a:lnTo>
                  <a:lnTo>
                    <a:pt x="222" y="445"/>
                  </a:lnTo>
                  <a:lnTo>
                    <a:pt x="230" y="449"/>
                  </a:lnTo>
                  <a:lnTo>
                    <a:pt x="237" y="453"/>
                  </a:lnTo>
                  <a:lnTo>
                    <a:pt x="245" y="456"/>
                  </a:lnTo>
                  <a:lnTo>
                    <a:pt x="252" y="460"/>
                  </a:lnTo>
                  <a:lnTo>
                    <a:pt x="260" y="462"/>
                  </a:lnTo>
                  <a:lnTo>
                    <a:pt x="268" y="464"/>
                  </a:lnTo>
                  <a:lnTo>
                    <a:pt x="277" y="465"/>
                  </a:lnTo>
                  <a:lnTo>
                    <a:pt x="286" y="466"/>
                  </a:lnTo>
                  <a:lnTo>
                    <a:pt x="294" y="466"/>
                  </a:lnTo>
                  <a:lnTo>
                    <a:pt x="308" y="465"/>
                  </a:lnTo>
                  <a:lnTo>
                    <a:pt x="322" y="463"/>
                  </a:lnTo>
                  <a:lnTo>
                    <a:pt x="336" y="457"/>
                  </a:lnTo>
                  <a:lnTo>
                    <a:pt x="349" y="451"/>
                  </a:lnTo>
                  <a:lnTo>
                    <a:pt x="362" y="443"/>
                  </a:lnTo>
                  <a:lnTo>
                    <a:pt x="374" y="434"/>
                  </a:lnTo>
                  <a:lnTo>
                    <a:pt x="386" y="422"/>
                  </a:lnTo>
                  <a:lnTo>
                    <a:pt x="396" y="409"/>
                  </a:lnTo>
                  <a:lnTo>
                    <a:pt x="418" y="408"/>
                  </a:lnTo>
                  <a:lnTo>
                    <a:pt x="440" y="405"/>
                  </a:lnTo>
                  <a:lnTo>
                    <a:pt x="460" y="400"/>
                  </a:lnTo>
                  <a:lnTo>
                    <a:pt x="479" y="392"/>
                  </a:lnTo>
                  <a:lnTo>
                    <a:pt x="496" y="384"/>
                  </a:lnTo>
                  <a:lnTo>
                    <a:pt x="514" y="374"/>
                  </a:lnTo>
                  <a:lnTo>
                    <a:pt x="521" y="369"/>
                  </a:lnTo>
                  <a:lnTo>
                    <a:pt x="529" y="362"/>
                  </a:lnTo>
                  <a:lnTo>
                    <a:pt x="536" y="356"/>
                  </a:lnTo>
                  <a:lnTo>
                    <a:pt x="542" y="348"/>
                  </a:lnTo>
                  <a:lnTo>
                    <a:pt x="554" y="334"/>
                  </a:lnTo>
                  <a:lnTo>
                    <a:pt x="564" y="319"/>
                  </a:lnTo>
                  <a:lnTo>
                    <a:pt x="573" y="303"/>
                  </a:lnTo>
                  <a:lnTo>
                    <a:pt x="580" y="287"/>
                  </a:lnTo>
                  <a:lnTo>
                    <a:pt x="585" y="269"/>
                  </a:lnTo>
                  <a:lnTo>
                    <a:pt x="589" y="251"/>
                  </a:lnTo>
                  <a:lnTo>
                    <a:pt x="593" y="233"/>
                  </a:lnTo>
                  <a:lnTo>
                    <a:pt x="593" y="212"/>
                  </a:lnTo>
                  <a:lnTo>
                    <a:pt x="593" y="193"/>
                  </a:lnTo>
                  <a:lnTo>
                    <a:pt x="589" y="174"/>
                  </a:lnTo>
                  <a:lnTo>
                    <a:pt x="585" y="155"/>
                  </a:lnTo>
                  <a:lnTo>
                    <a:pt x="580" y="136"/>
                  </a:lnTo>
                  <a:lnTo>
                    <a:pt x="572" y="118"/>
                  </a:lnTo>
                  <a:lnTo>
                    <a:pt x="563" y="101"/>
                  </a:lnTo>
                  <a:lnTo>
                    <a:pt x="552" y="84"/>
                  </a:lnTo>
                  <a:lnTo>
                    <a:pt x="539" y="68"/>
                  </a:lnTo>
                  <a:lnTo>
                    <a:pt x="525" y="54"/>
                  </a:lnTo>
                  <a:lnTo>
                    <a:pt x="510" y="41"/>
                  </a:lnTo>
                  <a:lnTo>
                    <a:pt x="502" y="35"/>
                  </a:lnTo>
                  <a:lnTo>
                    <a:pt x="493" y="29"/>
                  </a:lnTo>
                  <a:lnTo>
                    <a:pt x="484" y="24"/>
                  </a:lnTo>
                  <a:lnTo>
                    <a:pt x="474" y="20"/>
                  </a:lnTo>
                  <a:lnTo>
                    <a:pt x="464" y="15"/>
                  </a:lnTo>
                  <a:lnTo>
                    <a:pt x="455" y="11"/>
                  </a:lnTo>
                  <a:lnTo>
                    <a:pt x="444" y="8"/>
                  </a:lnTo>
                  <a:lnTo>
                    <a:pt x="432" y="6"/>
                  </a:lnTo>
                  <a:lnTo>
                    <a:pt x="422" y="4"/>
                  </a:lnTo>
                  <a:lnTo>
                    <a:pt x="410" y="2"/>
                  </a:lnTo>
                  <a:lnTo>
                    <a:pt x="397" y="2"/>
                  </a:lnTo>
                  <a:lnTo>
                    <a:pt x="38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" name="Freeform 192">
              <a:extLst>
                <a:ext uri="{FF2B5EF4-FFF2-40B4-BE49-F238E27FC236}">
                  <a16:creationId xmlns="" xmlns:a16="http://schemas.microsoft.com/office/drawing/2014/main" id="{29FC8599-270F-45A0-A680-D9CC88CCC3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58913" y="869951"/>
              <a:ext cx="190500" cy="201613"/>
            </a:xfrm>
            <a:custGeom>
              <a:avLst/>
              <a:gdLst>
                <a:gd name="T0" fmla="*/ 53 w 601"/>
                <a:gd name="T1" fmla="*/ 513 h 635"/>
                <a:gd name="T2" fmla="*/ 196 w 601"/>
                <a:gd name="T3" fmla="*/ 439 h 635"/>
                <a:gd name="T4" fmla="*/ 241 w 601"/>
                <a:gd name="T5" fmla="*/ 411 h 635"/>
                <a:gd name="T6" fmla="*/ 230 w 601"/>
                <a:gd name="T7" fmla="*/ 321 h 635"/>
                <a:gd name="T8" fmla="*/ 209 w 601"/>
                <a:gd name="T9" fmla="*/ 296 h 635"/>
                <a:gd name="T10" fmla="*/ 201 w 601"/>
                <a:gd name="T11" fmla="*/ 242 h 635"/>
                <a:gd name="T12" fmla="*/ 195 w 601"/>
                <a:gd name="T13" fmla="*/ 230 h 635"/>
                <a:gd name="T14" fmla="*/ 183 w 601"/>
                <a:gd name="T15" fmla="*/ 223 h 635"/>
                <a:gd name="T16" fmla="*/ 176 w 601"/>
                <a:gd name="T17" fmla="*/ 198 h 635"/>
                <a:gd name="T18" fmla="*/ 186 w 601"/>
                <a:gd name="T19" fmla="*/ 182 h 635"/>
                <a:gd name="T20" fmla="*/ 198 w 601"/>
                <a:gd name="T21" fmla="*/ 174 h 635"/>
                <a:gd name="T22" fmla="*/ 193 w 601"/>
                <a:gd name="T23" fmla="*/ 144 h 635"/>
                <a:gd name="T24" fmla="*/ 178 w 601"/>
                <a:gd name="T25" fmla="*/ 92 h 635"/>
                <a:gd name="T26" fmla="*/ 201 w 601"/>
                <a:gd name="T27" fmla="*/ 87 h 635"/>
                <a:gd name="T28" fmla="*/ 218 w 601"/>
                <a:gd name="T29" fmla="*/ 78 h 635"/>
                <a:gd name="T30" fmla="*/ 232 w 601"/>
                <a:gd name="T31" fmla="*/ 55 h 635"/>
                <a:gd name="T32" fmla="*/ 270 w 601"/>
                <a:gd name="T33" fmla="*/ 36 h 635"/>
                <a:gd name="T34" fmla="*/ 351 w 601"/>
                <a:gd name="T35" fmla="*/ 33 h 635"/>
                <a:gd name="T36" fmla="*/ 399 w 601"/>
                <a:gd name="T37" fmla="*/ 51 h 635"/>
                <a:gd name="T38" fmla="*/ 417 w 601"/>
                <a:gd name="T39" fmla="*/ 76 h 635"/>
                <a:gd name="T40" fmla="*/ 411 w 601"/>
                <a:gd name="T41" fmla="*/ 134 h 635"/>
                <a:gd name="T42" fmla="*/ 400 w 601"/>
                <a:gd name="T43" fmla="*/ 172 h 635"/>
                <a:gd name="T44" fmla="*/ 411 w 601"/>
                <a:gd name="T45" fmla="*/ 181 h 635"/>
                <a:gd name="T46" fmla="*/ 421 w 601"/>
                <a:gd name="T47" fmla="*/ 191 h 635"/>
                <a:gd name="T48" fmla="*/ 416 w 601"/>
                <a:gd name="T49" fmla="*/ 223 h 635"/>
                <a:gd name="T50" fmla="*/ 402 w 601"/>
                <a:gd name="T51" fmla="*/ 231 h 635"/>
                <a:gd name="T52" fmla="*/ 398 w 601"/>
                <a:gd name="T53" fmla="*/ 255 h 635"/>
                <a:gd name="T54" fmla="*/ 384 w 601"/>
                <a:gd name="T55" fmla="*/ 307 h 635"/>
                <a:gd name="T56" fmla="*/ 361 w 601"/>
                <a:gd name="T57" fmla="*/ 330 h 635"/>
                <a:gd name="T58" fmla="*/ 366 w 601"/>
                <a:gd name="T59" fmla="*/ 423 h 635"/>
                <a:gd name="T60" fmla="*/ 503 w 601"/>
                <a:gd name="T61" fmla="*/ 488 h 635"/>
                <a:gd name="T62" fmla="*/ 571 w 601"/>
                <a:gd name="T63" fmla="*/ 606 h 635"/>
                <a:gd name="T64" fmla="*/ 390 w 601"/>
                <a:gd name="T65" fmla="*/ 400 h 635"/>
                <a:gd name="T66" fmla="*/ 413 w 601"/>
                <a:gd name="T67" fmla="*/ 317 h 635"/>
                <a:gd name="T68" fmla="*/ 433 w 601"/>
                <a:gd name="T69" fmla="*/ 249 h 635"/>
                <a:gd name="T70" fmla="*/ 450 w 601"/>
                <a:gd name="T71" fmla="*/ 215 h 635"/>
                <a:gd name="T72" fmla="*/ 448 w 601"/>
                <a:gd name="T73" fmla="*/ 174 h 635"/>
                <a:gd name="T74" fmla="*/ 447 w 601"/>
                <a:gd name="T75" fmla="*/ 119 h 635"/>
                <a:gd name="T76" fmla="*/ 444 w 601"/>
                <a:gd name="T77" fmla="*/ 59 h 635"/>
                <a:gd name="T78" fmla="*/ 414 w 601"/>
                <a:gd name="T79" fmla="*/ 24 h 635"/>
                <a:gd name="T80" fmla="*/ 368 w 601"/>
                <a:gd name="T81" fmla="*/ 5 h 635"/>
                <a:gd name="T82" fmla="*/ 282 w 601"/>
                <a:gd name="T83" fmla="*/ 3 h 635"/>
                <a:gd name="T84" fmla="*/ 222 w 601"/>
                <a:gd name="T85" fmla="*/ 24 h 635"/>
                <a:gd name="T86" fmla="*/ 195 w 601"/>
                <a:gd name="T87" fmla="*/ 55 h 635"/>
                <a:gd name="T88" fmla="*/ 163 w 601"/>
                <a:gd name="T89" fmla="*/ 62 h 635"/>
                <a:gd name="T90" fmla="*/ 151 w 601"/>
                <a:gd name="T91" fmla="*/ 80 h 635"/>
                <a:gd name="T92" fmla="*/ 157 w 601"/>
                <a:gd name="T93" fmla="*/ 136 h 635"/>
                <a:gd name="T94" fmla="*/ 154 w 601"/>
                <a:gd name="T95" fmla="*/ 168 h 635"/>
                <a:gd name="T96" fmla="*/ 146 w 601"/>
                <a:gd name="T97" fmla="*/ 207 h 635"/>
                <a:gd name="T98" fmla="*/ 160 w 601"/>
                <a:gd name="T99" fmla="*/ 244 h 635"/>
                <a:gd name="T100" fmla="*/ 181 w 601"/>
                <a:gd name="T101" fmla="*/ 305 h 635"/>
                <a:gd name="T102" fmla="*/ 211 w 601"/>
                <a:gd name="T103" fmla="*/ 344 h 635"/>
                <a:gd name="T104" fmla="*/ 77 w 601"/>
                <a:gd name="T105" fmla="*/ 464 h 635"/>
                <a:gd name="T106" fmla="*/ 4 w 601"/>
                <a:gd name="T107" fmla="*/ 518 h 635"/>
                <a:gd name="T108" fmla="*/ 1 w 601"/>
                <a:gd name="T109" fmla="*/ 624 h 635"/>
                <a:gd name="T110" fmla="*/ 9 w 601"/>
                <a:gd name="T111" fmla="*/ 634 h 635"/>
                <a:gd name="T112" fmla="*/ 591 w 601"/>
                <a:gd name="T113" fmla="*/ 634 h 635"/>
                <a:gd name="T114" fmla="*/ 600 w 601"/>
                <a:gd name="T115" fmla="*/ 624 h 635"/>
                <a:gd name="T116" fmla="*/ 597 w 601"/>
                <a:gd name="T117" fmla="*/ 518 h 635"/>
                <a:gd name="T118" fmla="*/ 523 w 601"/>
                <a:gd name="T119" fmla="*/ 464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01" h="635">
                  <a:moveTo>
                    <a:pt x="571" y="606"/>
                  </a:moveTo>
                  <a:lnTo>
                    <a:pt x="30" y="606"/>
                  </a:lnTo>
                  <a:lnTo>
                    <a:pt x="30" y="533"/>
                  </a:lnTo>
                  <a:lnTo>
                    <a:pt x="38" y="525"/>
                  </a:lnTo>
                  <a:lnTo>
                    <a:pt x="53" y="513"/>
                  </a:lnTo>
                  <a:lnTo>
                    <a:pt x="75" y="501"/>
                  </a:lnTo>
                  <a:lnTo>
                    <a:pt x="100" y="486"/>
                  </a:lnTo>
                  <a:lnTo>
                    <a:pt x="129" y="470"/>
                  </a:lnTo>
                  <a:lnTo>
                    <a:pt x="161" y="454"/>
                  </a:lnTo>
                  <a:lnTo>
                    <a:pt x="196" y="439"/>
                  </a:lnTo>
                  <a:lnTo>
                    <a:pt x="231" y="425"/>
                  </a:lnTo>
                  <a:lnTo>
                    <a:pt x="234" y="423"/>
                  </a:lnTo>
                  <a:lnTo>
                    <a:pt x="237" y="419"/>
                  </a:lnTo>
                  <a:lnTo>
                    <a:pt x="239" y="415"/>
                  </a:lnTo>
                  <a:lnTo>
                    <a:pt x="241" y="411"/>
                  </a:lnTo>
                  <a:lnTo>
                    <a:pt x="241" y="336"/>
                  </a:lnTo>
                  <a:lnTo>
                    <a:pt x="239" y="330"/>
                  </a:lnTo>
                  <a:lnTo>
                    <a:pt x="237" y="326"/>
                  </a:lnTo>
                  <a:lnTo>
                    <a:pt x="234" y="323"/>
                  </a:lnTo>
                  <a:lnTo>
                    <a:pt x="230" y="321"/>
                  </a:lnTo>
                  <a:lnTo>
                    <a:pt x="229" y="321"/>
                  </a:lnTo>
                  <a:lnTo>
                    <a:pt x="224" y="318"/>
                  </a:lnTo>
                  <a:lnTo>
                    <a:pt x="220" y="313"/>
                  </a:lnTo>
                  <a:lnTo>
                    <a:pt x="215" y="307"/>
                  </a:lnTo>
                  <a:lnTo>
                    <a:pt x="209" y="296"/>
                  </a:lnTo>
                  <a:lnTo>
                    <a:pt x="205" y="282"/>
                  </a:lnTo>
                  <a:lnTo>
                    <a:pt x="203" y="274"/>
                  </a:lnTo>
                  <a:lnTo>
                    <a:pt x="202" y="265"/>
                  </a:lnTo>
                  <a:lnTo>
                    <a:pt x="201" y="255"/>
                  </a:lnTo>
                  <a:lnTo>
                    <a:pt x="201" y="242"/>
                  </a:lnTo>
                  <a:lnTo>
                    <a:pt x="200" y="240"/>
                  </a:lnTo>
                  <a:lnTo>
                    <a:pt x="200" y="236"/>
                  </a:lnTo>
                  <a:lnTo>
                    <a:pt x="198" y="234"/>
                  </a:lnTo>
                  <a:lnTo>
                    <a:pt x="197" y="231"/>
                  </a:lnTo>
                  <a:lnTo>
                    <a:pt x="195" y="230"/>
                  </a:lnTo>
                  <a:lnTo>
                    <a:pt x="191" y="228"/>
                  </a:lnTo>
                  <a:lnTo>
                    <a:pt x="189" y="228"/>
                  </a:lnTo>
                  <a:lnTo>
                    <a:pt x="186" y="227"/>
                  </a:lnTo>
                  <a:lnTo>
                    <a:pt x="184" y="226"/>
                  </a:lnTo>
                  <a:lnTo>
                    <a:pt x="183" y="223"/>
                  </a:lnTo>
                  <a:lnTo>
                    <a:pt x="181" y="219"/>
                  </a:lnTo>
                  <a:lnTo>
                    <a:pt x="178" y="215"/>
                  </a:lnTo>
                  <a:lnTo>
                    <a:pt x="177" y="210"/>
                  </a:lnTo>
                  <a:lnTo>
                    <a:pt x="176" y="204"/>
                  </a:lnTo>
                  <a:lnTo>
                    <a:pt x="176" y="198"/>
                  </a:lnTo>
                  <a:lnTo>
                    <a:pt x="177" y="191"/>
                  </a:lnTo>
                  <a:lnTo>
                    <a:pt x="178" y="186"/>
                  </a:lnTo>
                  <a:lnTo>
                    <a:pt x="182" y="183"/>
                  </a:lnTo>
                  <a:lnTo>
                    <a:pt x="184" y="182"/>
                  </a:lnTo>
                  <a:lnTo>
                    <a:pt x="186" y="182"/>
                  </a:lnTo>
                  <a:lnTo>
                    <a:pt x="188" y="181"/>
                  </a:lnTo>
                  <a:lnTo>
                    <a:pt x="191" y="181"/>
                  </a:lnTo>
                  <a:lnTo>
                    <a:pt x="193" y="179"/>
                  </a:lnTo>
                  <a:lnTo>
                    <a:pt x="197" y="176"/>
                  </a:lnTo>
                  <a:lnTo>
                    <a:pt x="198" y="174"/>
                  </a:lnTo>
                  <a:lnTo>
                    <a:pt x="200" y="172"/>
                  </a:lnTo>
                  <a:lnTo>
                    <a:pt x="200" y="169"/>
                  </a:lnTo>
                  <a:lnTo>
                    <a:pt x="201" y="167"/>
                  </a:lnTo>
                  <a:lnTo>
                    <a:pt x="199" y="158"/>
                  </a:lnTo>
                  <a:lnTo>
                    <a:pt x="193" y="144"/>
                  </a:lnTo>
                  <a:lnTo>
                    <a:pt x="188" y="133"/>
                  </a:lnTo>
                  <a:lnTo>
                    <a:pt x="183" y="115"/>
                  </a:lnTo>
                  <a:lnTo>
                    <a:pt x="180" y="107"/>
                  </a:lnTo>
                  <a:lnTo>
                    <a:pt x="178" y="98"/>
                  </a:lnTo>
                  <a:lnTo>
                    <a:pt x="178" y="92"/>
                  </a:lnTo>
                  <a:lnTo>
                    <a:pt x="180" y="88"/>
                  </a:lnTo>
                  <a:lnTo>
                    <a:pt x="184" y="85"/>
                  </a:lnTo>
                  <a:lnTo>
                    <a:pt x="189" y="84"/>
                  </a:lnTo>
                  <a:lnTo>
                    <a:pt x="195" y="85"/>
                  </a:lnTo>
                  <a:lnTo>
                    <a:pt x="201" y="87"/>
                  </a:lnTo>
                  <a:lnTo>
                    <a:pt x="207" y="87"/>
                  </a:lnTo>
                  <a:lnTo>
                    <a:pt x="213" y="84"/>
                  </a:lnTo>
                  <a:lnTo>
                    <a:pt x="215" y="82"/>
                  </a:lnTo>
                  <a:lnTo>
                    <a:pt x="217" y="80"/>
                  </a:lnTo>
                  <a:lnTo>
                    <a:pt x="218" y="78"/>
                  </a:lnTo>
                  <a:lnTo>
                    <a:pt x="219" y="76"/>
                  </a:lnTo>
                  <a:lnTo>
                    <a:pt x="221" y="69"/>
                  </a:lnTo>
                  <a:lnTo>
                    <a:pt x="223" y="64"/>
                  </a:lnTo>
                  <a:lnTo>
                    <a:pt x="228" y="60"/>
                  </a:lnTo>
                  <a:lnTo>
                    <a:pt x="232" y="55"/>
                  </a:lnTo>
                  <a:lnTo>
                    <a:pt x="237" y="51"/>
                  </a:lnTo>
                  <a:lnTo>
                    <a:pt x="243" y="47"/>
                  </a:lnTo>
                  <a:lnTo>
                    <a:pt x="249" y="44"/>
                  </a:lnTo>
                  <a:lnTo>
                    <a:pt x="255" y="40"/>
                  </a:lnTo>
                  <a:lnTo>
                    <a:pt x="270" y="36"/>
                  </a:lnTo>
                  <a:lnTo>
                    <a:pt x="285" y="33"/>
                  </a:lnTo>
                  <a:lnTo>
                    <a:pt x="302" y="31"/>
                  </a:lnTo>
                  <a:lnTo>
                    <a:pt x="318" y="30"/>
                  </a:lnTo>
                  <a:lnTo>
                    <a:pt x="334" y="31"/>
                  </a:lnTo>
                  <a:lnTo>
                    <a:pt x="351" y="33"/>
                  </a:lnTo>
                  <a:lnTo>
                    <a:pt x="366" y="36"/>
                  </a:lnTo>
                  <a:lnTo>
                    <a:pt x="381" y="40"/>
                  </a:lnTo>
                  <a:lnTo>
                    <a:pt x="387" y="44"/>
                  </a:lnTo>
                  <a:lnTo>
                    <a:pt x="394" y="47"/>
                  </a:lnTo>
                  <a:lnTo>
                    <a:pt x="399" y="51"/>
                  </a:lnTo>
                  <a:lnTo>
                    <a:pt x="404" y="55"/>
                  </a:lnTo>
                  <a:lnTo>
                    <a:pt x="409" y="60"/>
                  </a:lnTo>
                  <a:lnTo>
                    <a:pt x="413" y="64"/>
                  </a:lnTo>
                  <a:lnTo>
                    <a:pt x="415" y="69"/>
                  </a:lnTo>
                  <a:lnTo>
                    <a:pt x="417" y="76"/>
                  </a:lnTo>
                  <a:lnTo>
                    <a:pt x="419" y="87"/>
                  </a:lnTo>
                  <a:lnTo>
                    <a:pt x="419" y="96"/>
                  </a:lnTo>
                  <a:lnTo>
                    <a:pt x="418" y="107"/>
                  </a:lnTo>
                  <a:lnTo>
                    <a:pt x="416" y="116"/>
                  </a:lnTo>
                  <a:lnTo>
                    <a:pt x="411" y="134"/>
                  </a:lnTo>
                  <a:lnTo>
                    <a:pt x="404" y="149"/>
                  </a:lnTo>
                  <a:lnTo>
                    <a:pt x="400" y="158"/>
                  </a:lnTo>
                  <a:lnTo>
                    <a:pt x="399" y="167"/>
                  </a:lnTo>
                  <a:lnTo>
                    <a:pt x="399" y="169"/>
                  </a:lnTo>
                  <a:lnTo>
                    <a:pt x="400" y="172"/>
                  </a:lnTo>
                  <a:lnTo>
                    <a:pt x="401" y="174"/>
                  </a:lnTo>
                  <a:lnTo>
                    <a:pt x="403" y="177"/>
                  </a:lnTo>
                  <a:lnTo>
                    <a:pt x="405" y="179"/>
                  </a:lnTo>
                  <a:lnTo>
                    <a:pt x="409" y="181"/>
                  </a:lnTo>
                  <a:lnTo>
                    <a:pt x="411" y="181"/>
                  </a:lnTo>
                  <a:lnTo>
                    <a:pt x="414" y="182"/>
                  </a:lnTo>
                  <a:lnTo>
                    <a:pt x="416" y="182"/>
                  </a:lnTo>
                  <a:lnTo>
                    <a:pt x="418" y="183"/>
                  </a:lnTo>
                  <a:lnTo>
                    <a:pt x="420" y="185"/>
                  </a:lnTo>
                  <a:lnTo>
                    <a:pt x="421" y="191"/>
                  </a:lnTo>
                  <a:lnTo>
                    <a:pt x="422" y="198"/>
                  </a:lnTo>
                  <a:lnTo>
                    <a:pt x="422" y="203"/>
                  </a:lnTo>
                  <a:lnTo>
                    <a:pt x="421" y="210"/>
                  </a:lnTo>
                  <a:lnTo>
                    <a:pt x="419" y="215"/>
                  </a:lnTo>
                  <a:lnTo>
                    <a:pt x="416" y="223"/>
                  </a:lnTo>
                  <a:lnTo>
                    <a:pt x="413" y="227"/>
                  </a:lnTo>
                  <a:lnTo>
                    <a:pt x="410" y="228"/>
                  </a:lnTo>
                  <a:lnTo>
                    <a:pt x="406" y="228"/>
                  </a:lnTo>
                  <a:lnTo>
                    <a:pt x="404" y="230"/>
                  </a:lnTo>
                  <a:lnTo>
                    <a:pt x="402" y="231"/>
                  </a:lnTo>
                  <a:lnTo>
                    <a:pt x="400" y="234"/>
                  </a:lnTo>
                  <a:lnTo>
                    <a:pt x="399" y="236"/>
                  </a:lnTo>
                  <a:lnTo>
                    <a:pt x="398" y="240"/>
                  </a:lnTo>
                  <a:lnTo>
                    <a:pt x="398" y="242"/>
                  </a:lnTo>
                  <a:lnTo>
                    <a:pt x="398" y="255"/>
                  </a:lnTo>
                  <a:lnTo>
                    <a:pt x="397" y="265"/>
                  </a:lnTo>
                  <a:lnTo>
                    <a:pt x="396" y="274"/>
                  </a:lnTo>
                  <a:lnTo>
                    <a:pt x="394" y="282"/>
                  </a:lnTo>
                  <a:lnTo>
                    <a:pt x="389" y="296"/>
                  </a:lnTo>
                  <a:lnTo>
                    <a:pt x="384" y="307"/>
                  </a:lnTo>
                  <a:lnTo>
                    <a:pt x="375" y="319"/>
                  </a:lnTo>
                  <a:lnTo>
                    <a:pt x="371" y="321"/>
                  </a:lnTo>
                  <a:lnTo>
                    <a:pt x="367" y="323"/>
                  </a:lnTo>
                  <a:lnTo>
                    <a:pt x="364" y="326"/>
                  </a:lnTo>
                  <a:lnTo>
                    <a:pt x="361" y="330"/>
                  </a:lnTo>
                  <a:lnTo>
                    <a:pt x="360" y="336"/>
                  </a:lnTo>
                  <a:lnTo>
                    <a:pt x="360" y="411"/>
                  </a:lnTo>
                  <a:lnTo>
                    <a:pt x="361" y="415"/>
                  </a:lnTo>
                  <a:lnTo>
                    <a:pt x="364" y="419"/>
                  </a:lnTo>
                  <a:lnTo>
                    <a:pt x="366" y="423"/>
                  </a:lnTo>
                  <a:lnTo>
                    <a:pt x="370" y="425"/>
                  </a:lnTo>
                  <a:lnTo>
                    <a:pt x="406" y="440"/>
                  </a:lnTo>
                  <a:lnTo>
                    <a:pt x="441" y="456"/>
                  </a:lnTo>
                  <a:lnTo>
                    <a:pt x="474" y="472"/>
                  </a:lnTo>
                  <a:lnTo>
                    <a:pt x="503" y="488"/>
                  </a:lnTo>
                  <a:lnTo>
                    <a:pt x="528" y="502"/>
                  </a:lnTo>
                  <a:lnTo>
                    <a:pt x="549" y="515"/>
                  </a:lnTo>
                  <a:lnTo>
                    <a:pt x="563" y="525"/>
                  </a:lnTo>
                  <a:lnTo>
                    <a:pt x="571" y="533"/>
                  </a:lnTo>
                  <a:lnTo>
                    <a:pt x="571" y="606"/>
                  </a:lnTo>
                  <a:close/>
                  <a:moveTo>
                    <a:pt x="523" y="464"/>
                  </a:moveTo>
                  <a:lnTo>
                    <a:pt x="492" y="448"/>
                  </a:lnTo>
                  <a:lnTo>
                    <a:pt x="459" y="431"/>
                  </a:lnTo>
                  <a:lnTo>
                    <a:pt x="425" y="415"/>
                  </a:lnTo>
                  <a:lnTo>
                    <a:pt x="390" y="400"/>
                  </a:lnTo>
                  <a:lnTo>
                    <a:pt x="390" y="344"/>
                  </a:lnTo>
                  <a:lnTo>
                    <a:pt x="396" y="340"/>
                  </a:lnTo>
                  <a:lnTo>
                    <a:pt x="402" y="334"/>
                  </a:lnTo>
                  <a:lnTo>
                    <a:pt x="407" y="326"/>
                  </a:lnTo>
                  <a:lnTo>
                    <a:pt x="413" y="317"/>
                  </a:lnTo>
                  <a:lnTo>
                    <a:pt x="418" y="305"/>
                  </a:lnTo>
                  <a:lnTo>
                    <a:pt x="422" y="291"/>
                  </a:lnTo>
                  <a:lnTo>
                    <a:pt x="426" y="274"/>
                  </a:lnTo>
                  <a:lnTo>
                    <a:pt x="428" y="253"/>
                  </a:lnTo>
                  <a:lnTo>
                    <a:pt x="433" y="249"/>
                  </a:lnTo>
                  <a:lnTo>
                    <a:pt x="438" y="244"/>
                  </a:lnTo>
                  <a:lnTo>
                    <a:pt x="443" y="237"/>
                  </a:lnTo>
                  <a:lnTo>
                    <a:pt x="446" y="231"/>
                  </a:lnTo>
                  <a:lnTo>
                    <a:pt x="448" y="223"/>
                  </a:lnTo>
                  <a:lnTo>
                    <a:pt x="450" y="215"/>
                  </a:lnTo>
                  <a:lnTo>
                    <a:pt x="451" y="207"/>
                  </a:lnTo>
                  <a:lnTo>
                    <a:pt x="452" y="199"/>
                  </a:lnTo>
                  <a:lnTo>
                    <a:pt x="451" y="190"/>
                  </a:lnTo>
                  <a:lnTo>
                    <a:pt x="450" y="182"/>
                  </a:lnTo>
                  <a:lnTo>
                    <a:pt x="448" y="174"/>
                  </a:lnTo>
                  <a:lnTo>
                    <a:pt x="445" y="168"/>
                  </a:lnTo>
                  <a:lnTo>
                    <a:pt x="440" y="161"/>
                  </a:lnTo>
                  <a:lnTo>
                    <a:pt x="433" y="157"/>
                  </a:lnTo>
                  <a:lnTo>
                    <a:pt x="441" y="140"/>
                  </a:lnTo>
                  <a:lnTo>
                    <a:pt x="447" y="119"/>
                  </a:lnTo>
                  <a:lnTo>
                    <a:pt x="448" y="107"/>
                  </a:lnTo>
                  <a:lnTo>
                    <a:pt x="449" y="95"/>
                  </a:lnTo>
                  <a:lnTo>
                    <a:pt x="449" y="81"/>
                  </a:lnTo>
                  <a:lnTo>
                    <a:pt x="446" y="68"/>
                  </a:lnTo>
                  <a:lnTo>
                    <a:pt x="444" y="59"/>
                  </a:lnTo>
                  <a:lnTo>
                    <a:pt x="440" y="50"/>
                  </a:lnTo>
                  <a:lnTo>
                    <a:pt x="434" y="43"/>
                  </a:lnTo>
                  <a:lnTo>
                    <a:pt x="428" y="36"/>
                  </a:lnTo>
                  <a:lnTo>
                    <a:pt x="421" y="30"/>
                  </a:lnTo>
                  <a:lnTo>
                    <a:pt x="414" y="24"/>
                  </a:lnTo>
                  <a:lnTo>
                    <a:pt x="405" y="19"/>
                  </a:lnTo>
                  <a:lnTo>
                    <a:pt x="397" y="15"/>
                  </a:lnTo>
                  <a:lnTo>
                    <a:pt x="387" y="12"/>
                  </a:lnTo>
                  <a:lnTo>
                    <a:pt x="377" y="8"/>
                  </a:lnTo>
                  <a:lnTo>
                    <a:pt x="368" y="5"/>
                  </a:lnTo>
                  <a:lnTo>
                    <a:pt x="358" y="3"/>
                  </a:lnTo>
                  <a:lnTo>
                    <a:pt x="338" y="1"/>
                  </a:lnTo>
                  <a:lnTo>
                    <a:pt x="318" y="0"/>
                  </a:lnTo>
                  <a:lnTo>
                    <a:pt x="300" y="1"/>
                  </a:lnTo>
                  <a:lnTo>
                    <a:pt x="282" y="3"/>
                  </a:lnTo>
                  <a:lnTo>
                    <a:pt x="264" y="6"/>
                  </a:lnTo>
                  <a:lnTo>
                    <a:pt x="246" y="13"/>
                  </a:lnTo>
                  <a:lnTo>
                    <a:pt x="237" y="16"/>
                  </a:lnTo>
                  <a:lnTo>
                    <a:pt x="230" y="20"/>
                  </a:lnTo>
                  <a:lnTo>
                    <a:pt x="222" y="24"/>
                  </a:lnTo>
                  <a:lnTo>
                    <a:pt x="216" y="30"/>
                  </a:lnTo>
                  <a:lnTo>
                    <a:pt x="209" y="35"/>
                  </a:lnTo>
                  <a:lnTo>
                    <a:pt x="203" y="42"/>
                  </a:lnTo>
                  <a:lnTo>
                    <a:pt x="199" y="48"/>
                  </a:lnTo>
                  <a:lnTo>
                    <a:pt x="195" y="55"/>
                  </a:lnTo>
                  <a:lnTo>
                    <a:pt x="186" y="54"/>
                  </a:lnTo>
                  <a:lnTo>
                    <a:pt x="180" y="55"/>
                  </a:lnTo>
                  <a:lnTo>
                    <a:pt x="173" y="57"/>
                  </a:lnTo>
                  <a:lnTo>
                    <a:pt x="168" y="59"/>
                  </a:lnTo>
                  <a:lnTo>
                    <a:pt x="163" y="62"/>
                  </a:lnTo>
                  <a:lnTo>
                    <a:pt x="160" y="65"/>
                  </a:lnTo>
                  <a:lnTo>
                    <a:pt x="157" y="67"/>
                  </a:lnTo>
                  <a:lnTo>
                    <a:pt x="155" y="70"/>
                  </a:lnTo>
                  <a:lnTo>
                    <a:pt x="152" y="75"/>
                  </a:lnTo>
                  <a:lnTo>
                    <a:pt x="151" y="80"/>
                  </a:lnTo>
                  <a:lnTo>
                    <a:pt x="150" y="85"/>
                  </a:lnTo>
                  <a:lnTo>
                    <a:pt x="148" y="91"/>
                  </a:lnTo>
                  <a:lnTo>
                    <a:pt x="148" y="101"/>
                  </a:lnTo>
                  <a:lnTo>
                    <a:pt x="151" y="113"/>
                  </a:lnTo>
                  <a:lnTo>
                    <a:pt x="157" y="136"/>
                  </a:lnTo>
                  <a:lnTo>
                    <a:pt x="166" y="156"/>
                  </a:lnTo>
                  <a:lnTo>
                    <a:pt x="166" y="156"/>
                  </a:lnTo>
                  <a:lnTo>
                    <a:pt x="166" y="157"/>
                  </a:lnTo>
                  <a:lnTo>
                    <a:pt x="159" y="161"/>
                  </a:lnTo>
                  <a:lnTo>
                    <a:pt x="154" y="168"/>
                  </a:lnTo>
                  <a:lnTo>
                    <a:pt x="151" y="175"/>
                  </a:lnTo>
                  <a:lnTo>
                    <a:pt x="148" y="182"/>
                  </a:lnTo>
                  <a:lnTo>
                    <a:pt x="146" y="190"/>
                  </a:lnTo>
                  <a:lnTo>
                    <a:pt x="146" y="199"/>
                  </a:lnTo>
                  <a:lnTo>
                    <a:pt x="146" y="207"/>
                  </a:lnTo>
                  <a:lnTo>
                    <a:pt x="147" y="216"/>
                  </a:lnTo>
                  <a:lnTo>
                    <a:pt x="150" y="223"/>
                  </a:lnTo>
                  <a:lnTo>
                    <a:pt x="153" y="231"/>
                  </a:lnTo>
                  <a:lnTo>
                    <a:pt x="156" y="238"/>
                  </a:lnTo>
                  <a:lnTo>
                    <a:pt x="160" y="244"/>
                  </a:lnTo>
                  <a:lnTo>
                    <a:pt x="166" y="249"/>
                  </a:lnTo>
                  <a:lnTo>
                    <a:pt x="171" y="253"/>
                  </a:lnTo>
                  <a:lnTo>
                    <a:pt x="173" y="274"/>
                  </a:lnTo>
                  <a:lnTo>
                    <a:pt x="176" y="291"/>
                  </a:lnTo>
                  <a:lnTo>
                    <a:pt x="181" y="305"/>
                  </a:lnTo>
                  <a:lnTo>
                    <a:pt x="186" y="317"/>
                  </a:lnTo>
                  <a:lnTo>
                    <a:pt x="192" y="326"/>
                  </a:lnTo>
                  <a:lnTo>
                    <a:pt x="199" y="334"/>
                  </a:lnTo>
                  <a:lnTo>
                    <a:pt x="205" y="340"/>
                  </a:lnTo>
                  <a:lnTo>
                    <a:pt x="211" y="344"/>
                  </a:lnTo>
                  <a:lnTo>
                    <a:pt x="211" y="400"/>
                  </a:lnTo>
                  <a:lnTo>
                    <a:pt x="177" y="414"/>
                  </a:lnTo>
                  <a:lnTo>
                    <a:pt x="143" y="430"/>
                  </a:lnTo>
                  <a:lnTo>
                    <a:pt x="109" y="447"/>
                  </a:lnTo>
                  <a:lnTo>
                    <a:pt x="77" y="464"/>
                  </a:lnTo>
                  <a:lnTo>
                    <a:pt x="51" y="479"/>
                  </a:lnTo>
                  <a:lnTo>
                    <a:pt x="33" y="492"/>
                  </a:lnTo>
                  <a:lnTo>
                    <a:pt x="19" y="503"/>
                  </a:lnTo>
                  <a:lnTo>
                    <a:pt x="9" y="511"/>
                  </a:lnTo>
                  <a:lnTo>
                    <a:pt x="4" y="518"/>
                  </a:lnTo>
                  <a:lnTo>
                    <a:pt x="1" y="523"/>
                  </a:lnTo>
                  <a:lnTo>
                    <a:pt x="0" y="527"/>
                  </a:lnTo>
                  <a:lnTo>
                    <a:pt x="0" y="531"/>
                  </a:lnTo>
                  <a:lnTo>
                    <a:pt x="0" y="620"/>
                  </a:lnTo>
                  <a:lnTo>
                    <a:pt x="1" y="624"/>
                  </a:lnTo>
                  <a:lnTo>
                    <a:pt x="1" y="627"/>
                  </a:lnTo>
                  <a:lnTo>
                    <a:pt x="3" y="629"/>
                  </a:lnTo>
                  <a:lnTo>
                    <a:pt x="4" y="631"/>
                  </a:lnTo>
                  <a:lnTo>
                    <a:pt x="6" y="633"/>
                  </a:lnTo>
                  <a:lnTo>
                    <a:pt x="9" y="634"/>
                  </a:lnTo>
                  <a:lnTo>
                    <a:pt x="13" y="635"/>
                  </a:lnTo>
                  <a:lnTo>
                    <a:pt x="15" y="635"/>
                  </a:lnTo>
                  <a:lnTo>
                    <a:pt x="586" y="635"/>
                  </a:lnTo>
                  <a:lnTo>
                    <a:pt x="588" y="635"/>
                  </a:lnTo>
                  <a:lnTo>
                    <a:pt x="591" y="634"/>
                  </a:lnTo>
                  <a:lnTo>
                    <a:pt x="594" y="633"/>
                  </a:lnTo>
                  <a:lnTo>
                    <a:pt x="597" y="631"/>
                  </a:lnTo>
                  <a:lnTo>
                    <a:pt x="598" y="629"/>
                  </a:lnTo>
                  <a:lnTo>
                    <a:pt x="600" y="627"/>
                  </a:lnTo>
                  <a:lnTo>
                    <a:pt x="600" y="624"/>
                  </a:lnTo>
                  <a:lnTo>
                    <a:pt x="601" y="620"/>
                  </a:lnTo>
                  <a:lnTo>
                    <a:pt x="601" y="531"/>
                  </a:lnTo>
                  <a:lnTo>
                    <a:pt x="601" y="527"/>
                  </a:lnTo>
                  <a:lnTo>
                    <a:pt x="600" y="523"/>
                  </a:lnTo>
                  <a:lnTo>
                    <a:pt x="597" y="518"/>
                  </a:lnTo>
                  <a:lnTo>
                    <a:pt x="591" y="510"/>
                  </a:lnTo>
                  <a:lnTo>
                    <a:pt x="582" y="503"/>
                  </a:lnTo>
                  <a:lnTo>
                    <a:pt x="568" y="492"/>
                  </a:lnTo>
                  <a:lnTo>
                    <a:pt x="549" y="479"/>
                  </a:lnTo>
                  <a:lnTo>
                    <a:pt x="523" y="4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54" name="Group 453">
            <a:extLst>
              <a:ext uri="{FF2B5EF4-FFF2-40B4-BE49-F238E27FC236}">
                <a16:creationId xmlns="" xmlns:a16="http://schemas.microsoft.com/office/drawing/2014/main" id="{A598C42E-776A-4674-AC00-C52591F1448C}"/>
              </a:ext>
            </a:extLst>
          </p:cNvPr>
          <p:cNvGrpSpPr/>
          <p:nvPr/>
        </p:nvGrpSpPr>
        <p:grpSpPr>
          <a:xfrm>
            <a:off x="4653545" y="3473943"/>
            <a:ext cx="508660" cy="474750"/>
            <a:chOff x="8737600" y="2514600"/>
            <a:chExt cx="285750" cy="266700"/>
          </a:xfrm>
          <a:solidFill>
            <a:schemeClr val="accent2"/>
          </a:solidFill>
        </p:grpSpPr>
        <p:sp>
          <p:nvSpPr>
            <p:cNvPr id="455" name="Freeform 262">
              <a:extLst>
                <a:ext uri="{FF2B5EF4-FFF2-40B4-BE49-F238E27FC236}">
                  <a16:creationId xmlns="" xmlns:a16="http://schemas.microsoft.com/office/drawing/2014/main" id="{1C2E054A-AF67-4ABD-A2A2-883DC95A12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37600" y="2514600"/>
              <a:ext cx="285750" cy="266700"/>
            </a:xfrm>
            <a:custGeom>
              <a:avLst/>
              <a:gdLst>
                <a:gd name="T0" fmla="*/ 30 w 900"/>
                <a:gd name="T1" fmla="*/ 810 h 840"/>
                <a:gd name="T2" fmla="*/ 269 w 900"/>
                <a:gd name="T3" fmla="*/ 540 h 840"/>
                <a:gd name="T4" fmla="*/ 270 w 900"/>
                <a:gd name="T5" fmla="*/ 589 h 840"/>
                <a:gd name="T6" fmla="*/ 273 w 900"/>
                <a:gd name="T7" fmla="*/ 594 h 840"/>
                <a:gd name="T8" fmla="*/ 277 w 900"/>
                <a:gd name="T9" fmla="*/ 597 h 840"/>
                <a:gd name="T10" fmla="*/ 282 w 900"/>
                <a:gd name="T11" fmla="*/ 600 h 840"/>
                <a:gd name="T12" fmla="*/ 614 w 900"/>
                <a:gd name="T13" fmla="*/ 600 h 840"/>
                <a:gd name="T14" fmla="*/ 621 w 900"/>
                <a:gd name="T15" fmla="*/ 599 h 840"/>
                <a:gd name="T16" fmla="*/ 625 w 900"/>
                <a:gd name="T17" fmla="*/ 596 h 840"/>
                <a:gd name="T18" fmla="*/ 628 w 900"/>
                <a:gd name="T19" fmla="*/ 591 h 840"/>
                <a:gd name="T20" fmla="*/ 629 w 900"/>
                <a:gd name="T21" fmla="*/ 585 h 840"/>
                <a:gd name="T22" fmla="*/ 870 w 900"/>
                <a:gd name="T23" fmla="*/ 540 h 840"/>
                <a:gd name="T24" fmla="*/ 120 w 900"/>
                <a:gd name="T25" fmla="*/ 121 h 840"/>
                <a:gd name="T26" fmla="*/ 330 w 900"/>
                <a:gd name="T27" fmla="*/ 570 h 840"/>
                <a:gd name="T28" fmla="*/ 300 w 900"/>
                <a:gd name="T29" fmla="*/ 526 h 840"/>
                <a:gd name="T30" fmla="*/ 298 w 900"/>
                <a:gd name="T31" fmla="*/ 519 h 840"/>
                <a:gd name="T32" fmla="*/ 295 w 900"/>
                <a:gd name="T33" fmla="*/ 515 h 840"/>
                <a:gd name="T34" fmla="*/ 291 w 900"/>
                <a:gd name="T35" fmla="*/ 512 h 840"/>
                <a:gd name="T36" fmla="*/ 285 w 900"/>
                <a:gd name="T37" fmla="*/ 511 h 840"/>
                <a:gd name="T38" fmla="*/ 120 w 900"/>
                <a:gd name="T39" fmla="*/ 121 h 840"/>
                <a:gd name="T40" fmla="*/ 780 w 900"/>
                <a:gd name="T41" fmla="*/ 30 h 840"/>
                <a:gd name="T42" fmla="*/ 614 w 900"/>
                <a:gd name="T43" fmla="*/ 511 h 840"/>
                <a:gd name="T44" fmla="*/ 609 w 900"/>
                <a:gd name="T45" fmla="*/ 512 h 840"/>
                <a:gd name="T46" fmla="*/ 604 w 900"/>
                <a:gd name="T47" fmla="*/ 515 h 840"/>
                <a:gd name="T48" fmla="*/ 601 w 900"/>
                <a:gd name="T49" fmla="*/ 519 h 840"/>
                <a:gd name="T50" fmla="*/ 599 w 900"/>
                <a:gd name="T51" fmla="*/ 526 h 840"/>
                <a:gd name="T52" fmla="*/ 360 w 900"/>
                <a:gd name="T53" fmla="*/ 570 h 840"/>
                <a:gd name="T54" fmla="*/ 885 w 900"/>
                <a:gd name="T55" fmla="*/ 511 h 840"/>
                <a:gd name="T56" fmla="*/ 810 w 900"/>
                <a:gd name="T57" fmla="*/ 15 h 840"/>
                <a:gd name="T58" fmla="*/ 809 w 900"/>
                <a:gd name="T59" fmla="*/ 10 h 840"/>
                <a:gd name="T60" fmla="*/ 806 w 900"/>
                <a:gd name="T61" fmla="*/ 5 h 840"/>
                <a:gd name="T62" fmla="*/ 800 w 900"/>
                <a:gd name="T63" fmla="*/ 2 h 840"/>
                <a:gd name="T64" fmla="*/ 795 w 900"/>
                <a:gd name="T65" fmla="*/ 0 h 840"/>
                <a:gd name="T66" fmla="*/ 342 w 900"/>
                <a:gd name="T67" fmla="*/ 1 h 840"/>
                <a:gd name="T68" fmla="*/ 337 w 900"/>
                <a:gd name="T69" fmla="*/ 3 h 840"/>
                <a:gd name="T70" fmla="*/ 332 w 900"/>
                <a:gd name="T71" fmla="*/ 7 h 840"/>
                <a:gd name="T72" fmla="*/ 330 w 900"/>
                <a:gd name="T73" fmla="*/ 13 h 840"/>
                <a:gd name="T74" fmla="*/ 330 w 900"/>
                <a:gd name="T75" fmla="*/ 91 h 840"/>
                <a:gd name="T76" fmla="*/ 102 w 900"/>
                <a:gd name="T77" fmla="*/ 91 h 840"/>
                <a:gd name="T78" fmla="*/ 96 w 900"/>
                <a:gd name="T79" fmla="*/ 93 h 840"/>
                <a:gd name="T80" fmla="*/ 92 w 900"/>
                <a:gd name="T81" fmla="*/ 97 h 840"/>
                <a:gd name="T82" fmla="*/ 90 w 900"/>
                <a:gd name="T83" fmla="*/ 102 h 840"/>
                <a:gd name="T84" fmla="*/ 90 w 900"/>
                <a:gd name="T85" fmla="*/ 511 h 840"/>
                <a:gd name="T86" fmla="*/ 12 w 900"/>
                <a:gd name="T87" fmla="*/ 511 h 840"/>
                <a:gd name="T88" fmla="*/ 6 w 900"/>
                <a:gd name="T89" fmla="*/ 513 h 840"/>
                <a:gd name="T90" fmla="*/ 2 w 900"/>
                <a:gd name="T91" fmla="*/ 517 h 840"/>
                <a:gd name="T92" fmla="*/ 0 w 900"/>
                <a:gd name="T93" fmla="*/ 522 h 840"/>
                <a:gd name="T94" fmla="*/ 0 w 900"/>
                <a:gd name="T95" fmla="*/ 825 h 840"/>
                <a:gd name="T96" fmla="*/ 1 w 900"/>
                <a:gd name="T97" fmla="*/ 831 h 840"/>
                <a:gd name="T98" fmla="*/ 4 w 900"/>
                <a:gd name="T99" fmla="*/ 835 h 840"/>
                <a:gd name="T100" fmla="*/ 9 w 900"/>
                <a:gd name="T101" fmla="*/ 839 h 840"/>
                <a:gd name="T102" fmla="*/ 15 w 900"/>
                <a:gd name="T103" fmla="*/ 840 h 840"/>
                <a:gd name="T104" fmla="*/ 888 w 900"/>
                <a:gd name="T105" fmla="*/ 840 h 840"/>
                <a:gd name="T106" fmla="*/ 893 w 900"/>
                <a:gd name="T107" fmla="*/ 838 h 840"/>
                <a:gd name="T108" fmla="*/ 898 w 900"/>
                <a:gd name="T109" fmla="*/ 833 h 840"/>
                <a:gd name="T110" fmla="*/ 900 w 900"/>
                <a:gd name="T111" fmla="*/ 828 h 840"/>
                <a:gd name="T112" fmla="*/ 900 w 900"/>
                <a:gd name="T113" fmla="*/ 526 h 840"/>
                <a:gd name="T114" fmla="*/ 899 w 900"/>
                <a:gd name="T115" fmla="*/ 519 h 840"/>
                <a:gd name="T116" fmla="*/ 895 w 900"/>
                <a:gd name="T117" fmla="*/ 515 h 840"/>
                <a:gd name="T118" fmla="*/ 890 w 900"/>
                <a:gd name="T119" fmla="*/ 512 h 840"/>
                <a:gd name="T120" fmla="*/ 885 w 900"/>
                <a:gd name="T121" fmla="*/ 511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0" h="840">
                  <a:moveTo>
                    <a:pt x="870" y="810"/>
                  </a:moveTo>
                  <a:lnTo>
                    <a:pt x="30" y="810"/>
                  </a:lnTo>
                  <a:lnTo>
                    <a:pt x="30" y="540"/>
                  </a:lnTo>
                  <a:lnTo>
                    <a:pt x="269" y="540"/>
                  </a:lnTo>
                  <a:lnTo>
                    <a:pt x="269" y="585"/>
                  </a:lnTo>
                  <a:lnTo>
                    <a:pt x="270" y="589"/>
                  </a:lnTo>
                  <a:lnTo>
                    <a:pt x="271" y="591"/>
                  </a:lnTo>
                  <a:lnTo>
                    <a:pt x="273" y="594"/>
                  </a:lnTo>
                  <a:lnTo>
                    <a:pt x="275" y="596"/>
                  </a:lnTo>
                  <a:lnTo>
                    <a:pt x="277" y="597"/>
                  </a:lnTo>
                  <a:lnTo>
                    <a:pt x="279" y="599"/>
                  </a:lnTo>
                  <a:lnTo>
                    <a:pt x="282" y="600"/>
                  </a:lnTo>
                  <a:lnTo>
                    <a:pt x="285" y="600"/>
                  </a:lnTo>
                  <a:lnTo>
                    <a:pt x="614" y="600"/>
                  </a:lnTo>
                  <a:lnTo>
                    <a:pt x="618" y="600"/>
                  </a:lnTo>
                  <a:lnTo>
                    <a:pt x="621" y="599"/>
                  </a:lnTo>
                  <a:lnTo>
                    <a:pt x="623" y="597"/>
                  </a:lnTo>
                  <a:lnTo>
                    <a:pt x="625" y="596"/>
                  </a:lnTo>
                  <a:lnTo>
                    <a:pt x="627" y="594"/>
                  </a:lnTo>
                  <a:lnTo>
                    <a:pt x="628" y="591"/>
                  </a:lnTo>
                  <a:lnTo>
                    <a:pt x="629" y="589"/>
                  </a:lnTo>
                  <a:lnTo>
                    <a:pt x="629" y="585"/>
                  </a:lnTo>
                  <a:lnTo>
                    <a:pt x="629" y="540"/>
                  </a:lnTo>
                  <a:lnTo>
                    <a:pt x="870" y="540"/>
                  </a:lnTo>
                  <a:lnTo>
                    <a:pt x="870" y="810"/>
                  </a:lnTo>
                  <a:close/>
                  <a:moveTo>
                    <a:pt x="120" y="121"/>
                  </a:moveTo>
                  <a:lnTo>
                    <a:pt x="330" y="121"/>
                  </a:lnTo>
                  <a:lnTo>
                    <a:pt x="330" y="570"/>
                  </a:lnTo>
                  <a:lnTo>
                    <a:pt x="300" y="570"/>
                  </a:lnTo>
                  <a:lnTo>
                    <a:pt x="300" y="526"/>
                  </a:lnTo>
                  <a:lnTo>
                    <a:pt x="299" y="522"/>
                  </a:lnTo>
                  <a:lnTo>
                    <a:pt x="298" y="519"/>
                  </a:lnTo>
                  <a:lnTo>
                    <a:pt x="297" y="517"/>
                  </a:lnTo>
                  <a:lnTo>
                    <a:pt x="295" y="515"/>
                  </a:lnTo>
                  <a:lnTo>
                    <a:pt x="293" y="513"/>
                  </a:lnTo>
                  <a:lnTo>
                    <a:pt x="291" y="512"/>
                  </a:lnTo>
                  <a:lnTo>
                    <a:pt x="287" y="511"/>
                  </a:lnTo>
                  <a:lnTo>
                    <a:pt x="285" y="511"/>
                  </a:lnTo>
                  <a:lnTo>
                    <a:pt x="120" y="511"/>
                  </a:lnTo>
                  <a:lnTo>
                    <a:pt x="120" y="121"/>
                  </a:lnTo>
                  <a:close/>
                  <a:moveTo>
                    <a:pt x="360" y="30"/>
                  </a:moveTo>
                  <a:lnTo>
                    <a:pt x="780" y="30"/>
                  </a:lnTo>
                  <a:lnTo>
                    <a:pt x="780" y="511"/>
                  </a:lnTo>
                  <a:lnTo>
                    <a:pt x="614" y="511"/>
                  </a:lnTo>
                  <a:lnTo>
                    <a:pt x="611" y="511"/>
                  </a:lnTo>
                  <a:lnTo>
                    <a:pt x="609" y="512"/>
                  </a:lnTo>
                  <a:lnTo>
                    <a:pt x="606" y="513"/>
                  </a:lnTo>
                  <a:lnTo>
                    <a:pt x="604" y="515"/>
                  </a:lnTo>
                  <a:lnTo>
                    <a:pt x="603" y="517"/>
                  </a:lnTo>
                  <a:lnTo>
                    <a:pt x="601" y="519"/>
                  </a:lnTo>
                  <a:lnTo>
                    <a:pt x="601" y="522"/>
                  </a:lnTo>
                  <a:lnTo>
                    <a:pt x="599" y="526"/>
                  </a:lnTo>
                  <a:lnTo>
                    <a:pt x="599" y="570"/>
                  </a:lnTo>
                  <a:lnTo>
                    <a:pt x="360" y="570"/>
                  </a:lnTo>
                  <a:lnTo>
                    <a:pt x="360" y="30"/>
                  </a:lnTo>
                  <a:close/>
                  <a:moveTo>
                    <a:pt x="885" y="511"/>
                  </a:moveTo>
                  <a:lnTo>
                    <a:pt x="810" y="511"/>
                  </a:lnTo>
                  <a:lnTo>
                    <a:pt x="810" y="15"/>
                  </a:lnTo>
                  <a:lnTo>
                    <a:pt x="809" y="13"/>
                  </a:lnTo>
                  <a:lnTo>
                    <a:pt x="809" y="10"/>
                  </a:lnTo>
                  <a:lnTo>
                    <a:pt x="807" y="7"/>
                  </a:lnTo>
                  <a:lnTo>
                    <a:pt x="806" y="5"/>
                  </a:lnTo>
                  <a:lnTo>
                    <a:pt x="804" y="3"/>
                  </a:lnTo>
                  <a:lnTo>
                    <a:pt x="800" y="2"/>
                  </a:lnTo>
                  <a:lnTo>
                    <a:pt x="798" y="1"/>
                  </a:lnTo>
                  <a:lnTo>
                    <a:pt x="795" y="0"/>
                  </a:lnTo>
                  <a:lnTo>
                    <a:pt x="345" y="0"/>
                  </a:lnTo>
                  <a:lnTo>
                    <a:pt x="342" y="1"/>
                  </a:lnTo>
                  <a:lnTo>
                    <a:pt x="339" y="2"/>
                  </a:lnTo>
                  <a:lnTo>
                    <a:pt x="337" y="3"/>
                  </a:lnTo>
                  <a:lnTo>
                    <a:pt x="334" y="5"/>
                  </a:lnTo>
                  <a:lnTo>
                    <a:pt x="332" y="7"/>
                  </a:lnTo>
                  <a:lnTo>
                    <a:pt x="331" y="10"/>
                  </a:lnTo>
                  <a:lnTo>
                    <a:pt x="330" y="13"/>
                  </a:lnTo>
                  <a:lnTo>
                    <a:pt x="330" y="15"/>
                  </a:lnTo>
                  <a:lnTo>
                    <a:pt x="330" y="91"/>
                  </a:lnTo>
                  <a:lnTo>
                    <a:pt x="105" y="91"/>
                  </a:lnTo>
                  <a:lnTo>
                    <a:pt x="102" y="91"/>
                  </a:lnTo>
                  <a:lnTo>
                    <a:pt x="99" y="92"/>
                  </a:lnTo>
                  <a:lnTo>
                    <a:pt x="96" y="93"/>
                  </a:lnTo>
                  <a:lnTo>
                    <a:pt x="94" y="95"/>
                  </a:lnTo>
                  <a:lnTo>
                    <a:pt x="92" y="97"/>
                  </a:lnTo>
                  <a:lnTo>
                    <a:pt x="91" y="99"/>
                  </a:lnTo>
                  <a:lnTo>
                    <a:pt x="90" y="102"/>
                  </a:lnTo>
                  <a:lnTo>
                    <a:pt x="90" y="106"/>
                  </a:lnTo>
                  <a:lnTo>
                    <a:pt x="90" y="511"/>
                  </a:lnTo>
                  <a:lnTo>
                    <a:pt x="15" y="511"/>
                  </a:lnTo>
                  <a:lnTo>
                    <a:pt x="12" y="511"/>
                  </a:lnTo>
                  <a:lnTo>
                    <a:pt x="9" y="512"/>
                  </a:lnTo>
                  <a:lnTo>
                    <a:pt x="6" y="513"/>
                  </a:lnTo>
                  <a:lnTo>
                    <a:pt x="4" y="515"/>
                  </a:lnTo>
                  <a:lnTo>
                    <a:pt x="2" y="517"/>
                  </a:lnTo>
                  <a:lnTo>
                    <a:pt x="1" y="519"/>
                  </a:lnTo>
                  <a:lnTo>
                    <a:pt x="0" y="522"/>
                  </a:lnTo>
                  <a:lnTo>
                    <a:pt x="0" y="526"/>
                  </a:lnTo>
                  <a:lnTo>
                    <a:pt x="0" y="825"/>
                  </a:lnTo>
                  <a:lnTo>
                    <a:pt x="0" y="828"/>
                  </a:lnTo>
                  <a:lnTo>
                    <a:pt x="1" y="831"/>
                  </a:lnTo>
                  <a:lnTo>
                    <a:pt x="2" y="833"/>
                  </a:lnTo>
                  <a:lnTo>
                    <a:pt x="4" y="835"/>
                  </a:lnTo>
                  <a:lnTo>
                    <a:pt x="6" y="838"/>
                  </a:lnTo>
                  <a:lnTo>
                    <a:pt x="9" y="839"/>
                  </a:lnTo>
                  <a:lnTo>
                    <a:pt x="12" y="840"/>
                  </a:lnTo>
                  <a:lnTo>
                    <a:pt x="15" y="840"/>
                  </a:lnTo>
                  <a:lnTo>
                    <a:pt x="885" y="840"/>
                  </a:lnTo>
                  <a:lnTo>
                    <a:pt x="888" y="840"/>
                  </a:lnTo>
                  <a:lnTo>
                    <a:pt x="890" y="839"/>
                  </a:lnTo>
                  <a:lnTo>
                    <a:pt x="893" y="838"/>
                  </a:lnTo>
                  <a:lnTo>
                    <a:pt x="895" y="835"/>
                  </a:lnTo>
                  <a:lnTo>
                    <a:pt x="898" y="833"/>
                  </a:lnTo>
                  <a:lnTo>
                    <a:pt x="899" y="831"/>
                  </a:lnTo>
                  <a:lnTo>
                    <a:pt x="900" y="828"/>
                  </a:lnTo>
                  <a:lnTo>
                    <a:pt x="900" y="825"/>
                  </a:lnTo>
                  <a:lnTo>
                    <a:pt x="900" y="526"/>
                  </a:lnTo>
                  <a:lnTo>
                    <a:pt x="900" y="522"/>
                  </a:lnTo>
                  <a:lnTo>
                    <a:pt x="899" y="519"/>
                  </a:lnTo>
                  <a:lnTo>
                    <a:pt x="898" y="517"/>
                  </a:lnTo>
                  <a:lnTo>
                    <a:pt x="895" y="515"/>
                  </a:lnTo>
                  <a:lnTo>
                    <a:pt x="893" y="513"/>
                  </a:lnTo>
                  <a:lnTo>
                    <a:pt x="890" y="512"/>
                  </a:lnTo>
                  <a:lnTo>
                    <a:pt x="888" y="511"/>
                  </a:lnTo>
                  <a:lnTo>
                    <a:pt x="885" y="511"/>
                  </a:lnTo>
                  <a:lnTo>
                    <a:pt x="885" y="5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" name="Freeform 263">
              <a:extLst>
                <a:ext uri="{FF2B5EF4-FFF2-40B4-BE49-F238E27FC236}">
                  <a16:creationId xmlns="" xmlns:a16="http://schemas.microsoft.com/office/drawing/2014/main" id="{27FA5097-A592-4F32-9105-34F64EAA01E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9525" y="2552700"/>
              <a:ext cx="66675" cy="9525"/>
            </a:xfrm>
            <a:custGeom>
              <a:avLst/>
              <a:gdLst>
                <a:gd name="T0" fmla="*/ 15 w 210"/>
                <a:gd name="T1" fmla="*/ 30 h 30"/>
                <a:gd name="T2" fmla="*/ 194 w 210"/>
                <a:gd name="T3" fmla="*/ 30 h 30"/>
                <a:gd name="T4" fmla="*/ 197 w 210"/>
                <a:gd name="T5" fmla="*/ 28 h 30"/>
                <a:gd name="T6" fmla="*/ 201 w 210"/>
                <a:gd name="T7" fmla="*/ 28 h 30"/>
                <a:gd name="T8" fmla="*/ 203 w 210"/>
                <a:gd name="T9" fmla="*/ 26 h 30"/>
                <a:gd name="T10" fmla="*/ 205 w 210"/>
                <a:gd name="T11" fmla="*/ 25 h 30"/>
                <a:gd name="T12" fmla="*/ 207 w 210"/>
                <a:gd name="T13" fmla="*/ 23 h 30"/>
                <a:gd name="T14" fmla="*/ 208 w 210"/>
                <a:gd name="T15" fmla="*/ 20 h 30"/>
                <a:gd name="T16" fmla="*/ 209 w 210"/>
                <a:gd name="T17" fmla="*/ 18 h 30"/>
                <a:gd name="T18" fmla="*/ 210 w 210"/>
                <a:gd name="T19" fmla="*/ 15 h 30"/>
                <a:gd name="T20" fmla="*/ 209 w 210"/>
                <a:gd name="T21" fmla="*/ 11 h 30"/>
                <a:gd name="T22" fmla="*/ 208 w 210"/>
                <a:gd name="T23" fmla="*/ 8 h 30"/>
                <a:gd name="T24" fmla="*/ 207 w 210"/>
                <a:gd name="T25" fmla="*/ 6 h 30"/>
                <a:gd name="T26" fmla="*/ 205 w 210"/>
                <a:gd name="T27" fmla="*/ 4 h 30"/>
                <a:gd name="T28" fmla="*/ 203 w 210"/>
                <a:gd name="T29" fmla="*/ 2 h 30"/>
                <a:gd name="T30" fmla="*/ 201 w 210"/>
                <a:gd name="T31" fmla="*/ 1 h 30"/>
                <a:gd name="T32" fmla="*/ 197 w 210"/>
                <a:gd name="T33" fmla="*/ 0 h 30"/>
                <a:gd name="T34" fmla="*/ 194 w 210"/>
                <a:gd name="T35" fmla="*/ 0 h 30"/>
                <a:gd name="T36" fmla="*/ 15 w 210"/>
                <a:gd name="T37" fmla="*/ 0 h 30"/>
                <a:gd name="T38" fmla="*/ 11 w 210"/>
                <a:gd name="T39" fmla="*/ 0 h 30"/>
                <a:gd name="T40" fmla="*/ 9 w 210"/>
                <a:gd name="T41" fmla="*/ 1 h 30"/>
                <a:gd name="T42" fmla="*/ 6 w 210"/>
                <a:gd name="T43" fmla="*/ 2 h 30"/>
                <a:gd name="T44" fmla="*/ 4 w 210"/>
                <a:gd name="T45" fmla="*/ 4 h 30"/>
                <a:gd name="T46" fmla="*/ 2 w 210"/>
                <a:gd name="T47" fmla="*/ 6 h 30"/>
                <a:gd name="T48" fmla="*/ 1 w 210"/>
                <a:gd name="T49" fmla="*/ 8 h 30"/>
                <a:gd name="T50" fmla="*/ 0 w 210"/>
                <a:gd name="T51" fmla="*/ 11 h 30"/>
                <a:gd name="T52" fmla="*/ 0 w 210"/>
                <a:gd name="T53" fmla="*/ 15 h 30"/>
                <a:gd name="T54" fmla="*/ 0 w 210"/>
                <a:gd name="T55" fmla="*/ 18 h 30"/>
                <a:gd name="T56" fmla="*/ 1 w 210"/>
                <a:gd name="T57" fmla="*/ 20 h 30"/>
                <a:gd name="T58" fmla="*/ 2 w 210"/>
                <a:gd name="T59" fmla="*/ 23 h 30"/>
                <a:gd name="T60" fmla="*/ 4 w 210"/>
                <a:gd name="T61" fmla="*/ 25 h 30"/>
                <a:gd name="T62" fmla="*/ 6 w 210"/>
                <a:gd name="T63" fmla="*/ 26 h 30"/>
                <a:gd name="T64" fmla="*/ 9 w 210"/>
                <a:gd name="T65" fmla="*/ 28 h 30"/>
                <a:gd name="T66" fmla="*/ 11 w 210"/>
                <a:gd name="T67" fmla="*/ 28 h 30"/>
                <a:gd name="T68" fmla="*/ 15 w 210"/>
                <a:gd name="T6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0" h="30">
                  <a:moveTo>
                    <a:pt x="15" y="30"/>
                  </a:moveTo>
                  <a:lnTo>
                    <a:pt x="194" y="30"/>
                  </a:lnTo>
                  <a:lnTo>
                    <a:pt x="197" y="28"/>
                  </a:lnTo>
                  <a:lnTo>
                    <a:pt x="201" y="28"/>
                  </a:lnTo>
                  <a:lnTo>
                    <a:pt x="203" y="26"/>
                  </a:lnTo>
                  <a:lnTo>
                    <a:pt x="205" y="25"/>
                  </a:lnTo>
                  <a:lnTo>
                    <a:pt x="207" y="23"/>
                  </a:lnTo>
                  <a:lnTo>
                    <a:pt x="208" y="20"/>
                  </a:lnTo>
                  <a:lnTo>
                    <a:pt x="209" y="18"/>
                  </a:lnTo>
                  <a:lnTo>
                    <a:pt x="210" y="15"/>
                  </a:lnTo>
                  <a:lnTo>
                    <a:pt x="209" y="11"/>
                  </a:lnTo>
                  <a:lnTo>
                    <a:pt x="208" y="8"/>
                  </a:lnTo>
                  <a:lnTo>
                    <a:pt x="207" y="6"/>
                  </a:lnTo>
                  <a:lnTo>
                    <a:pt x="205" y="4"/>
                  </a:lnTo>
                  <a:lnTo>
                    <a:pt x="203" y="2"/>
                  </a:lnTo>
                  <a:lnTo>
                    <a:pt x="201" y="1"/>
                  </a:lnTo>
                  <a:lnTo>
                    <a:pt x="197" y="0"/>
                  </a:lnTo>
                  <a:lnTo>
                    <a:pt x="194" y="0"/>
                  </a:lnTo>
                  <a:lnTo>
                    <a:pt x="15" y="0"/>
                  </a:lnTo>
                  <a:lnTo>
                    <a:pt x="11" y="0"/>
                  </a:lnTo>
                  <a:lnTo>
                    <a:pt x="9" y="1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1" y="8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1" y="20"/>
                  </a:lnTo>
                  <a:lnTo>
                    <a:pt x="2" y="23"/>
                  </a:lnTo>
                  <a:lnTo>
                    <a:pt x="4" y="25"/>
                  </a:lnTo>
                  <a:lnTo>
                    <a:pt x="6" y="26"/>
                  </a:lnTo>
                  <a:lnTo>
                    <a:pt x="9" y="28"/>
                  </a:lnTo>
                  <a:lnTo>
                    <a:pt x="11" y="28"/>
                  </a:lnTo>
                  <a:lnTo>
                    <a:pt x="15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" name="Freeform 264">
              <a:extLst>
                <a:ext uri="{FF2B5EF4-FFF2-40B4-BE49-F238E27FC236}">
                  <a16:creationId xmlns="" xmlns:a16="http://schemas.microsoft.com/office/drawing/2014/main" id="{E9063D6B-3AA8-4A0F-B83E-9821D663C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0950" y="2571750"/>
              <a:ext cx="95250" cy="9525"/>
            </a:xfrm>
            <a:custGeom>
              <a:avLst/>
              <a:gdLst>
                <a:gd name="T0" fmla="*/ 15 w 300"/>
                <a:gd name="T1" fmla="*/ 30 h 30"/>
                <a:gd name="T2" fmla="*/ 284 w 300"/>
                <a:gd name="T3" fmla="*/ 30 h 30"/>
                <a:gd name="T4" fmla="*/ 287 w 300"/>
                <a:gd name="T5" fmla="*/ 30 h 30"/>
                <a:gd name="T6" fmla="*/ 291 w 300"/>
                <a:gd name="T7" fmla="*/ 29 h 30"/>
                <a:gd name="T8" fmla="*/ 293 w 300"/>
                <a:gd name="T9" fmla="*/ 28 h 30"/>
                <a:gd name="T10" fmla="*/ 295 w 300"/>
                <a:gd name="T11" fmla="*/ 26 h 30"/>
                <a:gd name="T12" fmla="*/ 297 w 300"/>
                <a:gd name="T13" fmla="*/ 24 h 30"/>
                <a:gd name="T14" fmla="*/ 298 w 300"/>
                <a:gd name="T15" fmla="*/ 21 h 30"/>
                <a:gd name="T16" fmla="*/ 299 w 300"/>
                <a:gd name="T17" fmla="*/ 19 h 30"/>
                <a:gd name="T18" fmla="*/ 300 w 300"/>
                <a:gd name="T19" fmla="*/ 15 h 30"/>
                <a:gd name="T20" fmla="*/ 299 w 300"/>
                <a:gd name="T21" fmla="*/ 12 h 30"/>
                <a:gd name="T22" fmla="*/ 298 w 300"/>
                <a:gd name="T23" fmla="*/ 9 h 30"/>
                <a:gd name="T24" fmla="*/ 297 w 300"/>
                <a:gd name="T25" fmla="*/ 7 h 30"/>
                <a:gd name="T26" fmla="*/ 295 w 300"/>
                <a:gd name="T27" fmla="*/ 5 h 30"/>
                <a:gd name="T28" fmla="*/ 293 w 300"/>
                <a:gd name="T29" fmla="*/ 3 h 30"/>
                <a:gd name="T30" fmla="*/ 291 w 300"/>
                <a:gd name="T31" fmla="*/ 2 h 30"/>
                <a:gd name="T32" fmla="*/ 287 w 300"/>
                <a:gd name="T33" fmla="*/ 0 h 30"/>
                <a:gd name="T34" fmla="*/ 284 w 300"/>
                <a:gd name="T35" fmla="*/ 0 h 30"/>
                <a:gd name="T36" fmla="*/ 15 w 300"/>
                <a:gd name="T37" fmla="*/ 0 h 30"/>
                <a:gd name="T38" fmla="*/ 12 w 300"/>
                <a:gd name="T39" fmla="*/ 0 h 30"/>
                <a:gd name="T40" fmla="*/ 9 w 300"/>
                <a:gd name="T41" fmla="*/ 2 h 30"/>
                <a:gd name="T42" fmla="*/ 6 w 300"/>
                <a:gd name="T43" fmla="*/ 3 h 30"/>
                <a:gd name="T44" fmla="*/ 4 w 300"/>
                <a:gd name="T45" fmla="*/ 5 h 30"/>
                <a:gd name="T46" fmla="*/ 2 w 300"/>
                <a:gd name="T47" fmla="*/ 7 h 30"/>
                <a:gd name="T48" fmla="*/ 1 w 300"/>
                <a:gd name="T49" fmla="*/ 9 h 30"/>
                <a:gd name="T50" fmla="*/ 0 w 300"/>
                <a:gd name="T51" fmla="*/ 12 h 30"/>
                <a:gd name="T52" fmla="*/ 0 w 300"/>
                <a:gd name="T53" fmla="*/ 15 h 30"/>
                <a:gd name="T54" fmla="*/ 0 w 300"/>
                <a:gd name="T55" fmla="*/ 19 h 30"/>
                <a:gd name="T56" fmla="*/ 1 w 300"/>
                <a:gd name="T57" fmla="*/ 21 h 30"/>
                <a:gd name="T58" fmla="*/ 2 w 300"/>
                <a:gd name="T59" fmla="*/ 24 h 30"/>
                <a:gd name="T60" fmla="*/ 4 w 300"/>
                <a:gd name="T61" fmla="*/ 26 h 30"/>
                <a:gd name="T62" fmla="*/ 6 w 300"/>
                <a:gd name="T63" fmla="*/ 28 h 30"/>
                <a:gd name="T64" fmla="*/ 9 w 300"/>
                <a:gd name="T65" fmla="*/ 29 h 30"/>
                <a:gd name="T66" fmla="*/ 12 w 300"/>
                <a:gd name="T67" fmla="*/ 30 h 30"/>
                <a:gd name="T68" fmla="*/ 15 w 300"/>
                <a:gd name="T6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00" h="30">
                  <a:moveTo>
                    <a:pt x="15" y="30"/>
                  </a:moveTo>
                  <a:lnTo>
                    <a:pt x="284" y="30"/>
                  </a:lnTo>
                  <a:lnTo>
                    <a:pt x="287" y="30"/>
                  </a:lnTo>
                  <a:lnTo>
                    <a:pt x="291" y="29"/>
                  </a:lnTo>
                  <a:lnTo>
                    <a:pt x="293" y="28"/>
                  </a:lnTo>
                  <a:lnTo>
                    <a:pt x="295" y="26"/>
                  </a:lnTo>
                  <a:lnTo>
                    <a:pt x="297" y="24"/>
                  </a:lnTo>
                  <a:lnTo>
                    <a:pt x="298" y="21"/>
                  </a:lnTo>
                  <a:lnTo>
                    <a:pt x="299" y="19"/>
                  </a:lnTo>
                  <a:lnTo>
                    <a:pt x="300" y="15"/>
                  </a:lnTo>
                  <a:lnTo>
                    <a:pt x="299" y="12"/>
                  </a:lnTo>
                  <a:lnTo>
                    <a:pt x="298" y="9"/>
                  </a:lnTo>
                  <a:lnTo>
                    <a:pt x="297" y="7"/>
                  </a:lnTo>
                  <a:lnTo>
                    <a:pt x="295" y="5"/>
                  </a:lnTo>
                  <a:lnTo>
                    <a:pt x="293" y="3"/>
                  </a:lnTo>
                  <a:lnTo>
                    <a:pt x="291" y="2"/>
                  </a:lnTo>
                  <a:lnTo>
                    <a:pt x="287" y="0"/>
                  </a:lnTo>
                  <a:lnTo>
                    <a:pt x="284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9" y="2"/>
                  </a:lnTo>
                  <a:lnTo>
                    <a:pt x="6" y="3"/>
                  </a:lnTo>
                  <a:lnTo>
                    <a:pt x="4" y="5"/>
                  </a:lnTo>
                  <a:lnTo>
                    <a:pt x="2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1" y="21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6" y="28"/>
                  </a:lnTo>
                  <a:lnTo>
                    <a:pt x="9" y="29"/>
                  </a:lnTo>
                  <a:lnTo>
                    <a:pt x="12" y="30"/>
                  </a:lnTo>
                  <a:lnTo>
                    <a:pt x="15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8" name="Freeform 265">
              <a:extLst>
                <a:ext uri="{FF2B5EF4-FFF2-40B4-BE49-F238E27FC236}">
                  <a16:creationId xmlns="" xmlns:a16="http://schemas.microsoft.com/office/drawing/2014/main" id="{6B45C5A7-3601-4CCF-8B38-2CDABB1D96D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0950" y="2590800"/>
              <a:ext cx="95250" cy="9525"/>
            </a:xfrm>
            <a:custGeom>
              <a:avLst/>
              <a:gdLst>
                <a:gd name="T0" fmla="*/ 15 w 300"/>
                <a:gd name="T1" fmla="*/ 30 h 30"/>
                <a:gd name="T2" fmla="*/ 284 w 300"/>
                <a:gd name="T3" fmla="*/ 30 h 30"/>
                <a:gd name="T4" fmla="*/ 287 w 300"/>
                <a:gd name="T5" fmla="*/ 30 h 30"/>
                <a:gd name="T6" fmla="*/ 291 w 300"/>
                <a:gd name="T7" fmla="*/ 29 h 30"/>
                <a:gd name="T8" fmla="*/ 293 w 300"/>
                <a:gd name="T9" fmla="*/ 28 h 30"/>
                <a:gd name="T10" fmla="*/ 295 w 300"/>
                <a:gd name="T11" fmla="*/ 26 h 30"/>
                <a:gd name="T12" fmla="*/ 297 w 300"/>
                <a:gd name="T13" fmla="*/ 24 h 30"/>
                <a:gd name="T14" fmla="*/ 298 w 300"/>
                <a:gd name="T15" fmla="*/ 21 h 30"/>
                <a:gd name="T16" fmla="*/ 299 w 300"/>
                <a:gd name="T17" fmla="*/ 18 h 30"/>
                <a:gd name="T18" fmla="*/ 300 w 300"/>
                <a:gd name="T19" fmla="*/ 15 h 30"/>
                <a:gd name="T20" fmla="*/ 299 w 300"/>
                <a:gd name="T21" fmla="*/ 12 h 30"/>
                <a:gd name="T22" fmla="*/ 298 w 300"/>
                <a:gd name="T23" fmla="*/ 10 h 30"/>
                <a:gd name="T24" fmla="*/ 297 w 300"/>
                <a:gd name="T25" fmla="*/ 7 h 30"/>
                <a:gd name="T26" fmla="*/ 295 w 300"/>
                <a:gd name="T27" fmla="*/ 5 h 30"/>
                <a:gd name="T28" fmla="*/ 293 w 300"/>
                <a:gd name="T29" fmla="*/ 2 h 30"/>
                <a:gd name="T30" fmla="*/ 291 w 300"/>
                <a:gd name="T31" fmla="*/ 1 h 30"/>
                <a:gd name="T32" fmla="*/ 287 w 300"/>
                <a:gd name="T33" fmla="*/ 0 h 30"/>
                <a:gd name="T34" fmla="*/ 284 w 300"/>
                <a:gd name="T35" fmla="*/ 0 h 30"/>
                <a:gd name="T36" fmla="*/ 15 w 300"/>
                <a:gd name="T37" fmla="*/ 0 h 30"/>
                <a:gd name="T38" fmla="*/ 12 w 300"/>
                <a:gd name="T39" fmla="*/ 0 h 30"/>
                <a:gd name="T40" fmla="*/ 9 w 300"/>
                <a:gd name="T41" fmla="*/ 1 h 30"/>
                <a:gd name="T42" fmla="*/ 6 w 300"/>
                <a:gd name="T43" fmla="*/ 2 h 30"/>
                <a:gd name="T44" fmla="*/ 4 w 300"/>
                <a:gd name="T45" fmla="*/ 5 h 30"/>
                <a:gd name="T46" fmla="*/ 2 w 300"/>
                <a:gd name="T47" fmla="*/ 7 h 30"/>
                <a:gd name="T48" fmla="*/ 1 w 300"/>
                <a:gd name="T49" fmla="*/ 10 h 30"/>
                <a:gd name="T50" fmla="*/ 0 w 300"/>
                <a:gd name="T51" fmla="*/ 12 h 30"/>
                <a:gd name="T52" fmla="*/ 0 w 300"/>
                <a:gd name="T53" fmla="*/ 15 h 30"/>
                <a:gd name="T54" fmla="*/ 0 w 300"/>
                <a:gd name="T55" fmla="*/ 18 h 30"/>
                <a:gd name="T56" fmla="*/ 1 w 300"/>
                <a:gd name="T57" fmla="*/ 21 h 30"/>
                <a:gd name="T58" fmla="*/ 2 w 300"/>
                <a:gd name="T59" fmla="*/ 24 h 30"/>
                <a:gd name="T60" fmla="*/ 4 w 300"/>
                <a:gd name="T61" fmla="*/ 26 h 30"/>
                <a:gd name="T62" fmla="*/ 6 w 300"/>
                <a:gd name="T63" fmla="*/ 28 h 30"/>
                <a:gd name="T64" fmla="*/ 9 w 300"/>
                <a:gd name="T65" fmla="*/ 29 h 30"/>
                <a:gd name="T66" fmla="*/ 12 w 300"/>
                <a:gd name="T67" fmla="*/ 30 h 30"/>
                <a:gd name="T68" fmla="*/ 15 w 300"/>
                <a:gd name="T6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00" h="30">
                  <a:moveTo>
                    <a:pt x="15" y="30"/>
                  </a:moveTo>
                  <a:lnTo>
                    <a:pt x="284" y="30"/>
                  </a:lnTo>
                  <a:lnTo>
                    <a:pt x="287" y="30"/>
                  </a:lnTo>
                  <a:lnTo>
                    <a:pt x="291" y="29"/>
                  </a:lnTo>
                  <a:lnTo>
                    <a:pt x="293" y="28"/>
                  </a:lnTo>
                  <a:lnTo>
                    <a:pt x="295" y="26"/>
                  </a:lnTo>
                  <a:lnTo>
                    <a:pt x="297" y="24"/>
                  </a:lnTo>
                  <a:lnTo>
                    <a:pt x="298" y="21"/>
                  </a:lnTo>
                  <a:lnTo>
                    <a:pt x="299" y="18"/>
                  </a:lnTo>
                  <a:lnTo>
                    <a:pt x="300" y="15"/>
                  </a:lnTo>
                  <a:lnTo>
                    <a:pt x="299" y="12"/>
                  </a:lnTo>
                  <a:lnTo>
                    <a:pt x="298" y="10"/>
                  </a:lnTo>
                  <a:lnTo>
                    <a:pt x="297" y="7"/>
                  </a:lnTo>
                  <a:lnTo>
                    <a:pt x="295" y="5"/>
                  </a:lnTo>
                  <a:lnTo>
                    <a:pt x="293" y="2"/>
                  </a:lnTo>
                  <a:lnTo>
                    <a:pt x="291" y="1"/>
                  </a:lnTo>
                  <a:lnTo>
                    <a:pt x="287" y="0"/>
                  </a:lnTo>
                  <a:lnTo>
                    <a:pt x="284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6" y="2"/>
                  </a:lnTo>
                  <a:lnTo>
                    <a:pt x="4" y="5"/>
                  </a:lnTo>
                  <a:lnTo>
                    <a:pt x="2" y="7"/>
                  </a:lnTo>
                  <a:lnTo>
                    <a:pt x="1" y="10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1" y="21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6" y="28"/>
                  </a:lnTo>
                  <a:lnTo>
                    <a:pt x="9" y="29"/>
                  </a:lnTo>
                  <a:lnTo>
                    <a:pt x="12" y="30"/>
                  </a:lnTo>
                  <a:lnTo>
                    <a:pt x="15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" name="Freeform 266">
              <a:extLst>
                <a:ext uri="{FF2B5EF4-FFF2-40B4-BE49-F238E27FC236}">
                  <a16:creationId xmlns="" xmlns:a16="http://schemas.microsoft.com/office/drawing/2014/main" id="{D5A7A2C2-6614-4942-9C80-9B3B740EBD5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0950" y="2609850"/>
              <a:ext cx="95250" cy="9525"/>
            </a:xfrm>
            <a:custGeom>
              <a:avLst/>
              <a:gdLst>
                <a:gd name="T0" fmla="*/ 15 w 300"/>
                <a:gd name="T1" fmla="*/ 30 h 30"/>
                <a:gd name="T2" fmla="*/ 284 w 300"/>
                <a:gd name="T3" fmla="*/ 30 h 30"/>
                <a:gd name="T4" fmla="*/ 287 w 300"/>
                <a:gd name="T5" fmla="*/ 30 h 30"/>
                <a:gd name="T6" fmla="*/ 291 w 300"/>
                <a:gd name="T7" fmla="*/ 29 h 30"/>
                <a:gd name="T8" fmla="*/ 293 w 300"/>
                <a:gd name="T9" fmla="*/ 28 h 30"/>
                <a:gd name="T10" fmla="*/ 295 w 300"/>
                <a:gd name="T11" fmla="*/ 26 h 30"/>
                <a:gd name="T12" fmla="*/ 297 w 300"/>
                <a:gd name="T13" fmla="*/ 24 h 30"/>
                <a:gd name="T14" fmla="*/ 298 w 300"/>
                <a:gd name="T15" fmla="*/ 21 h 30"/>
                <a:gd name="T16" fmla="*/ 299 w 300"/>
                <a:gd name="T17" fmla="*/ 18 h 30"/>
                <a:gd name="T18" fmla="*/ 300 w 300"/>
                <a:gd name="T19" fmla="*/ 15 h 30"/>
                <a:gd name="T20" fmla="*/ 299 w 300"/>
                <a:gd name="T21" fmla="*/ 12 h 30"/>
                <a:gd name="T22" fmla="*/ 298 w 300"/>
                <a:gd name="T23" fmla="*/ 10 h 30"/>
                <a:gd name="T24" fmla="*/ 297 w 300"/>
                <a:gd name="T25" fmla="*/ 7 h 30"/>
                <a:gd name="T26" fmla="*/ 295 w 300"/>
                <a:gd name="T27" fmla="*/ 4 h 30"/>
                <a:gd name="T28" fmla="*/ 293 w 300"/>
                <a:gd name="T29" fmla="*/ 3 h 30"/>
                <a:gd name="T30" fmla="*/ 291 w 300"/>
                <a:gd name="T31" fmla="*/ 1 h 30"/>
                <a:gd name="T32" fmla="*/ 287 w 300"/>
                <a:gd name="T33" fmla="*/ 0 h 30"/>
                <a:gd name="T34" fmla="*/ 284 w 300"/>
                <a:gd name="T35" fmla="*/ 0 h 30"/>
                <a:gd name="T36" fmla="*/ 15 w 300"/>
                <a:gd name="T37" fmla="*/ 0 h 30"/>
                <a:gd name="T38" fmla="*/ 12 w 300"/>
                <a:gd name="T39" fmla="*/ 0 h 30"/>
                <a:gd name="T40" fmla="*/ 9 w 300"/>
                <a:gd name="T41" fmla="*/ 1 h 30"/>
                <a:gd name="T42" fmla="*/ 6 w 300"/>
                <a:gd name="T43" fmla="*/ 3 h 30"/>
                <a:gd name="T44" fmla="*/ 4 w 300"/>
                <a:gd name="T45" fmla="*/ 4 h 30"/>
                <a:gd name="T46" fmla="*/ 2 w 300"/>
                <a:gd name="T47" fmla="*/ 7 h 30"/>
                <a:gd name="T48" fmla="*/ 1 w 300"/>
                <a:gd name="T49" fmla="*/ 10 h 30"/>
                <a:gd name="T50" fmla="*/ 0 w 300"/>
                <a:gd name="T51" fmla="*/ 12 h 30"/>
                <a:gd name="T52" fmla="*/ 0 w 300"/>
                <a:gd name="T53" fmla="*/ 15 h 30"/>
                <a:gd name="T54" fmla="*/ 0 w 300"/>
                <a:gd name="T55" fmla="*/ 18 h 30"/>
                <a:gd name="T56" fmla="*/ 1 w 300"/>
                <a:gd name="T57" fmla="*/ 21 h 30"/>
                <a:gd name="T58" fmla="*/ 2 w 300"/>
                <a:gd name="T59" fmla="*/ 24 h 30"/>
                <a:gd name="T60" fmla="*/ 4 w 300"/>
                <a:gd name="T61" fmla="*/ 26 h 30"/>
                <a:gd name="T62" fmla="*/ 6 w 300"/>
                <a:gd name="T63" fmla="*/ 28 h 30"/>
                <a:gd name="T64" fmla="*/ 9 w 300"/>
                <a:gd name="T65" fmla="*/ 29 h 30"/>
                <a:gd name="T66" fmla="*/ 12 w 300"/>
                <a:gd name="T67" fmla="*/ 30 h 30"/>
                <a:gd name="T68" fmla="*/ 15 w 300"/>
                <a:gd name="T6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00" h="30">
                  <a:moveTo>
                    <a:pt x="15" y="30"/>
                  </a:moveTo>
                  <a:lnTo>
                    <a:pt x="284" y="30"/>
                  </a:lnTo>
                  <a:lnTo>
                    <a:pt x="287" y="30"/>
                  </a:lnTo>
                  <a:lnTo>
                    <a:pt x="291" y="29"/>
                  </a:lnTo>
                  <a:lnTo>
                    <a:pt x="293" y="28"/>
                  </a:lnTo>
                  <a:lnTo>
                    <a:pt x="295" y="26"/>
                  </a:lnTo>
                  <a:lnTo>
                    <a:pt x="297" y="24"/>
                  </a:lnTo>
                  <a:lnTo>
                    <a:pt x="298" y="21"/>
                  </a:lnTo>
                  <a:lnTo>
                    <a:pt x="299" y="18"/>
                  </a:lnTo>
                  <a:lnTo>
                    <a:pt x="300" y="15"/>
                  </a:lnTo>
                  <a:lnTo>
                    <a:pt x="299" y="12"/>
                  </a:lnTo>
                  <a:lnTo>
                    <a:pt x="298" y="10"/>
                  </a:lnTo>
                  <a:lnTo>
                    <a:pt x="297" y="7"/>
                  </a:lnTo>
                  <a:lnTo>
                    <a:pt x="295" y="4"/>
                  </a:lnTo>
                  <a:lnTo>
                    <a:pt x="293" y="3"/>
                  </a:lnTo>
                  <a:lnTo>
                    <a:pt x="291" y="1"/>
                  </a:lnTo>
                  <a:lnTo>
                    <a:pt x="287" y="0"/>
                  </a:lnTo>
                  <a:lnTo>
                    <a:pt x="284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6" y="3"/>
                  </a:lnTo>
                  <a:lnTo>
                    <a:pt x="4" y="4"/>
                  </a:lnTo>
                  <a:lnTo>
                    <a:pt x="2" y="7"/>
                  </a:lnTo>
                  <a:lnTo>
                    <a:pt x="1" y="10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1" y="21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6" y="28"/>
                  </a:lnTo>
                  <a:lnTo>
                    <a:pt x="9" y="29"/>
                  </a:lnTo>
                  <a:lnTo>
                    <a:pt x="12" y="30"/>
                  </a:lnTo>
                  <a:lnTo>
                    <a:pt x="15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" name="Freeform 267">
              <a:extLst>
                <a:ext uri="{FF2B5EF4-FFF2-40B4-BE49-F238E27FC236}">
                  <a16:creationId xmlns="" xmlns:a16="http://schemas.microsoft.com/office/drawing/2014/main" id="{1EE1CEDA-6E36-4CA3-BB1F-9246E40572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0950" y="2628900"/>
              <a:ext cx="95250" cy="9525"/>
            </a:xfrm>
            <a:custGeom>
              <a:avLst/>
              <a:gdLst>
                <a:gd name="T0" fmla="*/ 15 w 300"/>
                <a:gd name="T1" fmla="*/ 30 h 30"/>
                <a:gd name="T2" fmla="*/ 284 w 300"/>
                <a:gd name="T3" fmla="*/ 30 h 30"/>
                <a:gd name="T4" fmla="*/ 287 w 300"/>
                <a:gd name="T5" fmla="*/ 30 h 30"/>
                <a:gd name="T6" fmla="*/ 291 w 300"/>
                <a:gd name="T7" fmla="*/ 29 h 30"/>
                <a:gd name="T8" fmla="*/ 293 w 300"/>
                <a:gd name="T9" fmla="*/ 28 h 30"/>
                <a:gd name="T10" fmla="*/ 295 w 300"/>
                <a:gd name="T11" fmla="*/ 26 h 30"/>
                <a:gd name="T12" fmla="*/ 297 w 300"/>
                <a:gd name="T13" fmla="*/ 23 h 30"/>
                <a:gd name="T14" fmla="*/ 298 w 300"/>
                <a:gd name="T15" fmla="*/ 21 h 30"/>
                <a:gd name="T16" fmla="*/ 299 w 300"/>
                <a:gd name="T17" fmla="*/ 18 h 30"/>
                <a:gd name="T18" fmla="*/ 300 w 300"/>
                <a:gd name="T19" fmla="*/ 15 h 30"/>
                <a:gd name="T20" fmla="*/ 299 w 300"/>
                <a:gd name="T21" fmla="*/ 12 h 30"/>
                <a:gd name="T22" fmla="*/ 298 w 300"/>
                <a:gd name="T23" fmla="*/ 10 h 30"/>
                <a:gd name="T24" fmla="*/ 297 w 300"/>
                <a:gd name="T25" fmla="*/ 6 h 30"/>
                <a:gd name="T26" fmla="*/ 295 w 300"/>
                <a:gd name="T27" fmla="*/ 4 h 30"/>
                <a:gd name="T28" fmla="*/ 293 w 300"/>
                <a:gd name="T29" fmla="*/ 3 h 30"/>
                <a:gd name="T30" fmla="*/ 291 w 300"/>
                <a:gd name="T31" fmla="*/ 1 h 30"/>
                <a:gd name="T32" fmla="*/ 287 w 300"/>
                <a:gd name="T33" fmla="*/ 1 h 30"/>
                <a:gd name="T34" fmla="*/ 284 w 300"/>
                <a:gd name="T35" fmla="*/ 0 h 30"/>
                <a:gd name="T36" fmla="*/ 15 w 300"/>
                <a:gd name="T37" fmla="*/ 0 h 30"/>
                <a:gd name="T38" fmla="*/ 12 w 300"/>
                <a:gd name="T39" fmla="*/ 1 h 30"/>
                <a:gd name="T40" fmla="*/ 9 w 300"/>
                <a:gd name="T41" fmla="*/ 1 h 30"/>
                <a:gd name="T42" fmla="*/ 6 w 300"/>
                <a:gd name="T43" fmla="*/ 3 h 30"/>
                <a:gd name="T44" fmla="*/ 4 w 300"/>
                <a:gd name="T45" fmla="*/ 4 h 30"/>
                <a:gd name="T46" fmla="*/ 2 w 300"/>
                <a:gd name="T47" fmla="*/ 6 h 30"/>
                <a:gd name="T48" fmla="*/ 1 w 300"/>
                <a:gd name="T49" fmla="*/ 10 h 30"/>
                <a:gd name="T50" fmla="*/ 0 w 300"/>
                <a:gd name="T51" fmla="*/ 13 h 30"/>
                <a:gd name="T52" fmla="*/ 0 w 300"/>
                <a:gd name="T53" fmla="*/ 15 h 30"/>
                <a:gd name="T54" fmla="*/ 0 w 300"/>
                <a:gd name="T55" fmla="*/ 18 h 30"/>
                <a:gd name="T56" fmla="*/ 1 w 300"/>
                <a:gd name="T57" fmla="*/ 21 h 30"/>
                <a:gd name="T58" fmla="*/ 2 w 300"/>
                <a:gd name="T59" fmla="*/ 23 h 30"/>
                <a:gd name="T60" fmla="*/ 4 w 300"/>
                <a:gd name="T61" fmla="*/ 26 h 30"/>
                <a:gd name="T62" fmla="*/ 6 w 300"/>
                <a:gd name="T63" fmla="*/ 28 h 30"/>
                <a:gd name="T64" fmla="*/ 9 w 300"/>
                <a:gd name="T65" fmla="*/ 29 h 30"/>
                <a:gd name="T66" fmla="*/ 12 w 300"/>
                <a:gd name="T67" fmla="*/ 30 h 30"/>
                <a:gd name="T68" fmla="*/ 15 w 300"/>
                <a:gd name="T6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00" h="30">
                  <a:moveTo>
                    <a:pt x="15" y="30"/>
                  </a:moveTo>
                  <a:lnTo>
                    <a:pt x="284" y="30"/>
                  </a:lnTo>
                  <a:lnTo>
                    <a:pt x="287" y="30"/>
                  </a:lnTo>
                  <a:lnTo>
                    <a:pt x="291" y="29"/>
                  </a:lnTo>
                  <a:lnTo>
                    <a:pt x="293" y="28"/>
                  </a:lnTo>
                  <a:lnTo>
                    <a:pt x="295" y="26"/>
                  </a:lnTo>
                  <a:lnTo>
                    <a:pt x="297" y="23"/>
                  </a:lnTo>
                  <a:lnTo>
                    <a:pt x="298" y="21"/>
                  </a:lnTo>
                  <a:lnTo>
                    <a:pt x="299" y="18"/>
                  </a:lnTo>
                  <a:lnTo>
                    <a:pt x="300" y="15"/>
                  </a:lnTo>
                  <a:lnTo>
                    <a:pt x="299" y="12"/>
                  </a:lnTo>
                  <a:lnTo>
                    <a:pt x="298" y="10"/>
                  </a:lnTo>
                  <a:lnTo>
                    <a:pt x="297" y="6"/>
                  </a:lnTo>
                  <a:lnTo>
                    <a:pt x="295" y="4"/>
                  </a:lnTo>
                  <a:lnTo>
                    <a:pt x="293" y="3"/>
                  </a:lnTo>
                  <a:lnTo>
                    <a:pt x="291" y="1"/>
                  </a:lnTo>
                  <a:lnTo>
                    <a:pt x="287" y="1"/>
                  </a:lnTo>
                  <a:lnTo>
                    <a:pt x="284" y="0"/>
                  </a:lnTo>
                  <a:lnTo>
                    <a:pt x="15" y="0"/>
                  </a:lnTo>
                  <a:lnTo>
                    <a:pt x="12" y="1"/>
                  </a:lnTo>
                  <a:lnTo>
                    <a:pt x="9" y="1"/>
                  </a:lnTo>
                  <a:lnTo>
                    <a:pt x="6" y="3"/>
                  </a:lnTo>
                  <a:lnTo>
                    <a:pt x="4" y="4"/>
                  </a:lnTo>
                  <a:lnTo>
                    <a:pt x="2" y="6"/>
                  </a:lnTo>
                  <a:lnTo>
                    <a:pt x="1" y="1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1" y="21"/>
                  </a:lnTo>
                  <a:lnTo>
                    <a:pt x="2" y="23"/>
                  </a:lnTo>
                  <a:lnTo>
                    <a:pt x="4" y="26"/>
                  </a:lnTo>
                  <a:lnTo>
                    <a:pt x="6" y="28"/>
                  </a:lnTo>
                  <a:lnTo>
                    <a:pt x="9" y="29"/>
                  </a:lnTo>
                  <a:lnTo>
                    <a:pt x="12" y="30"/>
                  </a:lnTo>
                  <a:lnTo>
                    <a:pt x="15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" name="Freeform 268">
              <a:extLst>
                <a:ext uri="{FF2B5EF4-FFF2-40B4-BE49-F238E27FC236}">
                  <a16:creationId xmlns="" xmlns:a16="http://schemas.microsoft.com/office/drawing/2014/main" id="{D00DC025-8A9C-487D-B89D-DCBB4F1A4D84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0950" y="2647950"/>
              <a:ext cx="95250" cy="9525"/>
            </a:xfrm>
            <a:custGeom>
              <a:avLst/>
              <a:gdLst>
                <a:gd name="T0" fmla="*/ 15 w 300"/>
                <a:gd name="T1" fmla="*/ 31 h 31"/>
                <a:gd name="T2" fmla="*/ 284 w 300"/>
                <a:gd name="T3" fmla="*/ 31 h 31"/>
                <a:gd name="T4" fmla="*/ 287 w 300"/>
                <a:gd name="T5" fmla="*/ 30 h 31"/>
                <a:gd name="T6" fmla="*/ 291 w 300"/>
                <a:gd name="T7" fmla="*/ 29 h 31"/>
                <a:gd name="T8" fmla="*/ 293 w 300"/>
                <a:gd name="T9" fmla="*/ 28 h 31"/>
                <a:gd name="T10" fmla="*/ 295 w 300"/>
                <a:gd name="T11" fmla="*/ 25 h 31"/>
                <a:gd name="T12" fmla="*/ 297 w 300"/>
                <a:gd name="T13" fmla="*/ 23 h 31"/>
                <a:gd name="T14" fmla="*/ 298 w 300"/>
                <a:gd name="T15" fmla="*/ 21 h 31"/>
                <a:gd name="T16" fmla="*/ 299 w 300"/>
                <a:gd name="T17" fmla="*/ 18 h 31"/>
                <a:gd name="T18" fmla="*/ 300 w 300"/>
                <a:gd name="T19" fmla="*/ 15 h 31"/>
                <a:gd name="T20" fmla="*/ 299 w 300"/>
                <a:gd name="T21" fmla="*/ 13 h 31"/>
                <a:gd name="T22" fmla="*/ 298 w 300"/>
                <a:gd name="T23" fmla="*/ 9 h 31"/>
                <a:gd name="T24" fmla="*/ 297 w 300"/>
                <a:gd name="T25" fmla="*/ 7 h 31"/>
                <a:gd name="T26" fmla="*/ 295 w 300"/>
                <a:gd name="T27" fmla="*/ 5 h 31"/>
                <a:gd name="T28" fmla="*/ 293 w 300"/>
                <a:gd name="T29" fmla="*/ 3 h 31"/>
                <a:gd name="T30" fmla="*/ 291 w 300"/>
                <a:gd name="T31" fmla="*/ 2 h 31"/>
                <a:gd name="T32" fmla="*/ 287 w 300"/>
                <a:gd name="T33" fmla="*/ 1 h 31"/>
                <a:gd name="T34" fmla="*/ 284 w 300"/>
                <a:gd name="T35" fmla="*/ 0 h 31"/>
                <a:gd name="T36" fmla="*/ 15 w 300"/>
                <a:gd name="T37" fmla="*/ 0 h 31"/>
                <a:gd name="T38" fmla="*/ 12 w 300"/>
                <a:gd name="T39" fmla="*/ 1 h 31"/>
                <a:gd name="T40" fmla="*/ 9 w 300"/>
                <a:gd name="T41" fmla="*/ 2 h 31"/>
                <a:gd name="T42" fmla="*/ 6 w 300"/>
                <a:gd name="T43" fmla="*/ 3 h 31"/>
                <a:gd name="T44" fmla="*/ 4 w 300"/>
                <a:gd name="T45" fmla="*/ 5 h 31"/>
                <a:gd name="T46" fmla="*/ 2 w 300"/>
                <a:gd name="T47" fmla="*/ 7 h 31"/>
                <a:gd name="T48" fmla="*/ 1 w 300"/>
                <a:gd name="T49" fmla="*/ 9 h 31"/>
                <a:gd name="T50" fmla="*/ 0 w 300"/>
                <a:gd name="T51" fmla="*/ 13 h 31"/>
                <a:gd name="T52" fmla="*/ 0 w 300"/>
                <a:gd name="T53" fmla="*/ 15 h 31"/>
                <a:gd name="T54" fmla="*/ 0 w 300"/>
                <a:gd name="T55" fmla="*/ 18 h 31"/>
                <a:gd name="T56" fmla="*/ 1 w 300"/>
                <a:gd name="T57" fmla="*/ 21 h 31"/>
                <a:gd name="T58" fmla="*/ 2 w 300"/>
                <a:gd name="T59" fmla="*/ 23 h 31"/>
                <a:gd name="T60" fmla="*/ 4 w 300"/>
                <a:gd name="T61" fmla="*/ 25 h 31"/>
                <a:gd name="T62" fmla="*/ 6 w 300"/>
                <a:gd name="T63" fmla="*/ 28 h 31"/>
                <a:gd name="T64" fmla="*/ 9 w 300"/>
                <a:gd name="T65" fmla="*/ 29 h 31"/>
                <a:gd name="T66" fmla="*/ 12 w 300"/>
                <a:gd name="T67" fmla="*/ 30 h 31"/>
                <a:gd name="T68" fmla="*/ 15 w 300"/>
                <a:gd name="T6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00" h="31">
                  <a:moveTo>
                    <a:pt x="15" y="31"/>
                  </a:moveTo>
                  <a:lnTo>
                    <a:pt x="284" y="31"/>
                  </a:lnTo>
                  <a:lnTo>
                    <a:pt x="287" y="30"/>
                  </a:lnTo>
                  <a:lnTo>
                    <a:pt x="291" y="29"/>
                  </a:lnTo>
                  <a:lnTo>
                    <a:pt x="293" y="28"/>
                  </a:lnTo>
                  <a:lnTo>
                    <a:pt x="295" y="25"/>
                  </a:lnTo>
                  <a:lnTo>
                    <a:pt x="297" y="23"/>
                  </a:lnTo>
                  <a:lnTo>
                    <a:pt x="298" y="21"/>
                  </a:lnTo>
                  <a:lnTo>
                    <a:pt x="299" y="18"/>
                  </a:lnTo>
                  <a:lnTo>
                    <a:pt x="300" y="15"/>
                  </a:lnTo>
                  <a:lnTo>
                    <a:pt x="299" y="13"/>
                  </a:lnTo>
                  <a:lnTo>
                    <a:pt x="298" y="9"/>
                  </a:lnTo>
                  <a:lnTo>
                    <a:pt x="297" y="7"/>
                  </a:lnTo>
                  <a:lnTo>
                    <a:pt x="295" y="5"/>
                  </a:lnTo>
                  <a:lnTo>
                    <a:pt x="293" y="3"/>
                  </a:lnTo>
                  <a:lnTo>
                    <a:pt x="291" y="2"/>
                  </a:lnTo>
                  <a:lnTo>
                    <a:pt x="287" y="1"/>
                  </a:lnTo>
                  <a:lnTo>
                    <a:pt x="284" y="0"/>
                  </a:lnTo>
                  <a:lnTo>
                    <a:pt x="15" y="0"/>
                  </a:lnTo>
                  <a:lnTo>
                    <a:pt x="12" y="1"/>
                  </a:lnTo>
                  <a:lnTo>
                    <a:pt x="9" y="2"/>
                  </a:lnTo>
                  <a:lnTo>
                    <a:pt x="6" y="3"/>
                  </a:lnTo>
                  <a:lnTo>
                    <a:pt x="4" y="5"/>
                  </a:lnTo>
                  <a:lnTo>
                    <a:pt x="2" y="7"/>
                  </a:lnTo>
                  <a:lnTo>
                    <a:pt x="1" y="9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1" y="21"/>
                  </a:lnTo>
                  <a:lnTo>
                    <a:pt x="2" y="23"/>
                  </a:lnTo>
                  <a:lnTo>
                    <a:pt x="4" y="25"/>
                  </a:lnTo>
                  <a:lnTo>
                    <a:pt x="6" y="28"/>
                  </a:lnTo>
                  <a:lnTo>
                    <a:pt x="9" y="29"/>
                  </a:lnTo>
                  <a:lnTo>
                    <a:pt x="12" y="30"/>
                  </a:lnTo>
                  <a:lnTo>
                    <a:pt x="15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01981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TextBox 424">
            <a:extLst>
              <a:ext uri="{FF2B5EF4-FFF2-40B4-BE49-F238E27FC236}">
                <a16:creationId xmlns="" xmlns:a16="http://schemas.microsoft.com/office/drawing/2014/main" id="{4E0B03EC-F8D9-4C74-9225-9EE6F956F4D4}"/>
              </a:ext>
            </a:extLst>
          </p:cNvPr>
          <p:cNvSpPr txBox="1"/>
          <p:nvPr/>
        </p:nvSpPr>
        <p:spPr>
          <a:xfrm>
            <a:off x="192088" y="203475"/>
            <a:ext cx="1180782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800" dirty="0">
                <a:solidFill>
                  <a:schemeClr val="accent2"/>
                </a:solidFill>
                <a:latin typeface="+mj-lt"/>
              </a:rPr>
              <a:t>WORK FROM HOME</a:t>
            </a:r>
            <a:endParaRPr lang="en-ID" sz="48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28AD7842-77EF-47E9-A33D-890F9AC86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A1570-C90A-48C7-9858-DA08492C9252}" type="datetime1">
              <a:rPr lang="en-ID" smtClean="0"/>
              <a:t>21/07/2022</a:t>
            </a:fld>
            <a:endParaRPr lang="en-ID"/>
          </a:p>
        </p:txBody>
      </p:sp>
      <p:sp>
        <p:nvSpPr>
          <p:cNvPr id="414" name="Slide Number Placeholder 413">
            <a:extLst>
              <a:ext uri="{FF2B5EF4-FFF2-40B4-BE49-F238E27FC236}">
                <a16:creationId xmlns="" xmlns:a16="http://schemas.microsoft.com/office/drawing/2014/main" id="{F66D70D5-7536-44EC-9BAE-C7DC1279D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077C1-C30F-4D6E-A34E-738C834228BE}" type="slidenum">
              <a:rPr lang="en-ID" smtClean="0"/>
              <a:t>3</a:t>
            </a:fld>
            <a:endParaRPr lang="en-ID"/>
          </a:p>
        </p:txBody>
      </p:sp>
      <p:sp>
        <p:nvSpPr>
          <p:cNvPr id="8" name="AutoShape 3">
            <a:extLst>
              <a:ext uri="{FF2B5EF4-FFF2-40B4-BE49-F238E27FC236}">
                <a16:creationId xmlns="" xmlns:a16="http://schemas.microsoft.com/office/drawing/2014/main" id="{461FD5D6-33E1-4F86-A4F4-5646A5A25300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1128713" y="1411288"/>
            <a:ext cx="9934575" cy="494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9" name="Freeform 5">
            <a:extLst>
              <a:ext uri="{FF2B5EF4-FFF2-40B4-BE49-F238E27FC236}">
                <a16:creationId xmlns="" xmlns:a16="http://schemas.microsoft.com/office/drawing/2014/main" id="{FFB73CEB-022C-462E-B31A-D38EA9B4FD14}"/>
              </a:ext>
            </a:extLst>
          </p:cNvPr>
          <p:cNvSpPr>
            <a:spLocks/>
          </p:cNvSpPr>
          <p:nvPr/>
        </p:nvSpPr>
        <p:spPr bwMode="auto">
          <a:xfrm>
            <a:off x="2236788" y="4692650"/>
            <a:ext cx="3201988" cy="1660525"/>
          </a:xfrm>
          <a:custGeom>
            <a:avLst/>
            <a:gdLst>
              <a:gd name="T0" fmla="*/ 630 w 850"/>
              <a:gd name="T1" fmla="*/ 0 h 440"/>
              <a:gd name="T2" fmla="*/ 0 w 850"/>
              <a:gd name="T3" fmla="*/ 0 h 440"/>
              <a:gd name="T4" fmla="*/ 0 w 850"/>
              <a:gd name="T5" fmla="*/ 440 h 440"/>
              <a:gd name="T6" fmla="*/ 630 w 850"/>
              <a:gd name="T7" fmla="*/ 440 h 440"/>
              <a:gd name="T8" fmla="*/ 850 w 850"/>
              <a:gd name="T9" fmla="*/ 220 h 440"/>
              <a:gd name="T10" fmla="*/ 785 w 850"/>
              <a:gd name="T11" fmla="*/ 65 h 440"/>
              <a:gd name="T12" fmla="*/ 630 w 850"/>
              <a:gd name="T13" fmla="*/ 0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50" h="440">
                <a:moveTo>
                  <a:pt x="63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40"/>
                  <a:pt x="0" y="440"/>
                  <a:pt x="0" y="440"/>
                </a:cubicBezTo>
                <a:cubicBezTo>
                  <a:pt x="630" y="440"/>
                  <a:pt x="630" y="440"/>
                  <a:pt x="630" y="440"/>
                </a:cubicBezTo>
                <a:cubicBezTo>
                  <a:pt x="751" y="440"/>
                  <a:pt x="850" y="341"/>
                  <a:pt x="850" y="220"/>
                </a:cubicBezTo>
                <a:cubicBezTo>
                  <a:pt x="850" y="159"/>
                  <a:pt x="825" y="104"/>
                  <a:pt x="785" y="65"/>
                </a:cubicBezTo>
                <a:cubicBezTo>
                  <a:pt x="746" y="25"/>
                  <a:pt x="691" y="0"/>
                  <a:pt x="630" y="0"/>
                </a:cubicBez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33" name="Group 32">
            <a:extLst>
              <a:ext uri="{FF2B5EF4-FFF2-40B4-BE49-F238E27FC236}">
                <a16:creationId xmlns="" xmlns:a16="http://schemas.microsoft.com/office/drawing/2014/main" id="{CBF215DD-8476-45D6-A34F-46DCBAF26540}"/>
              </a:ext>
            </a:extLst>
          </p:cNvPr>
          <p:cNvGrpSpPr/>
          <p:nvPr/>
        </p:nvGrpSpPr>
        <p:grpSpPr>
          <a:xfrm>
            <a:off x="4187826" y="4575175"/>
            <a:ext cx="534987" cy="393700"/>
            <a:chOff x="4187826" y="4575175"/>
            <a:chExt cx="534987" cy="393700"/>
          </a:xfrm>
        </p:grpSpPr>
        <p:sp>
          <p:nvSpPr>
            <p:cNvPr id="10" name="Freeform 6">
              <a:extLst>
                <a:ext uri="{FF2B5EF4-FFF2-40B4-BE49-F238E27FC236}">
                  <a16:creationId xmlns="" xmlns:a16="http://schemas.microsoft.com/office/drawing/2014/main" id="{DF903826-0CF4-4F52-B751-3A493889AC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87826" y="4575175"/>
              <a:ext cx="298450" cy="393700"/>
            </a:xfrm>
            <a:custGeom>
              <a:avLst/>
              <a:gdLst>
                <a:gd name="T0" fmla="*/ 79 w 79"/>
                <a:gd name="T1" fmla="*/ 52 h 104"/>
                <a:gd name="T2" fmla="*/ 39 w 79"/>
                <a:gd name="T3" fmla="*/ 104 h 104"/>
                <a:gd name="T4" fmla="*/ 0 w 79"/>
                <a:gd name="T5" fmla="*/ 52 h 104"/>
                <a:gd name="T6" fmla="*/ 39 w 79"/>
                <a:gd name="T7" fmla="*/ 0 h 104"/>
                <a:gd name="T8" fmla="*/ 79 w 79"/>
                <a:gd name="T9" fmla="*/ 52 h 104"/>
                <a:gd name="T10" fmla="*/ 22 w 79"/>
                <a:gd name="T11" fmla="*/ 52 h 104"/>
                <a:gd name="T12" fmla="*/ 39 w 79"/>
                <a:gd name="T13" fmla="*/ 87 h 104"/>
                <a:gd name="T14" fmla="*/ 56 w 79"/>
                <a:gd name="T15" fmla="*/ 52 h 104"/>
                <a:gd name="T16" fmla="*/ 39 w 79"/>
                <a:gd name="T17" fmla="*/ 17 h 104"/>
                <a:gd name="T18" fmla="*/ 22 w 79"/>
                <a:gd name="T19" fmla="*/ 5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" h="104">
                  <a:moveTo>
                    <a:pt x="79" y="52"/>
                  </a:moveTo>
                  <a:cubicBezTo>
                    <a:pt x="79" y="85"/>
                    <a:pt x="65" y="104"/>
                    <a:pt x="39" y="104"/>
                  </a:cubicBezTo>
                  <a:cubicBezTo>
                    <a:pt x="14" y="104"/>
                    <a:pt x="0" y="85"/>
                    <a:pt x="0" y="52"/>
                  </a:cubicBezTo>
                  <a:cubicBezTo>
                    <a:pt x="0" y="19"/>
                    <a:pt x="14" y="0"/>
                    <a:pt x="39" y="0"/>
                  </a:cubicBezTo>
                  <a:cubicBezTo>
                    <a:pt x="65" y="0"/>
                    <a:pt x="79" y="19"/>
                    <a:pt x="79" y="52"/>
                  </a:cubicBezTo>
                  <a:close/>
                  <a:moveTo>
                    <a:pt x="22" y="52"/>
                  </a:moveTo>
                  <a:cubicBezTo>
                    <a:pt x="22" y="76"/>
                    <a:pt x="28" y="87"/>
                    <a:pt x="39" y="87"/>
                  </a:cubicBezTo>
                  <a:cubicBezTo>
                    <a:pt x="51" y="87"/>
                    <a:pt x="56" y="76"/>
                    <a:pt x="56" y="52"/>
                  </a:cubicBezTo>
                  <a:cubicBezTo>
                    <a:pt x="56" y="28"/>
                    <a:pt x="51" y="17"/>
                    <a:pt x="39" y="17"/>
                  </a:cubicBezTo>
                  <a:cubicBezTo>
                    <a:pt x="28" y="17"/>
                    <a:pt x="22" y="28"/>
                    <a:pt x="22" y="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Freeform 7">
              <a:extLst>
                <a:ext uri="{FF2B5EF4-FFF2-40B4-BE49-F238E27FC236}">
                  <a16:creationId xmlns="" xmlns:a16="http://schemas.microsoft.com/office/drawing/2014/main" id="{BA70FE9D-3F38-4E92-A34C-2D43A0BB54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7713" y="4579938"/>
              <a:ext cx="165100" cy="384175"/>
            </a:xfrm>
            <a:custGeom>
              <a:avLst/>
              <a:gdLst>
                <a:gd name="T0" fmla="*/ 104 w 104"/>
                <a:gd name="T1" fmla="*/ 0 h 242"/>
                <a:gd name="T2" fmla="*/ 104 w 104"/>
                <a:gd name="T3" fmla="*/ 242 h 242"/>
                <a:gd name="T4" fmla="*/ 49 w 104"/>
                <a:gd name="T5" fmla="*/ 242 h 242"/>
                <a:gd name="T6" fmla="*/ 49 w 104"/>
                <a:gd name="T7" fmla="*/ 47 h 242"/>
                <a:gd name="T8" fmla="*/ 0 w 104"/>
                <a:gd name="T9" fmla="*/ 47 h 242"/>
                <a:gd name="T10" fmla="*/ 0 w 104"/>
                <a:gd name="T11" fmla="*/ 0 h 242"/>
                <a:gd name="T12" fmla="*/ 104 w 104"/>
                <a:gd name="T1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242">
                  <a:moveTo>
                    <a:pt x="104" y="0"/>
                  </a:moveTo>
                  <a:lnTo>
                    <a:pt x="104" y="242"/>
                  </a:lnTo>
                  <a:lnTo>
                    <a:pt x="49" y="242"/>
                  </a:lnTo>
                  <a:lnTo>
                    <a:pt x="49" y="47"/>
                  </a:lnTo>
                  <a:lnTo>
                    <a:pt x="0" y="47"/>
                  </a:lnTo>
                  <a:lnTo>
                    <a:pt x="0" y="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2" name="Freeform 8">
            <a:extLst>
              <a:ext uri="{FF2B5EF4-FFF2-40B4-BE49-F238E27FC236}">
                <a16:creationId xmlns="" xmlns:a16="http://schemas.microsoft.com/office/drawing/2014/main" id="{83D66F16-B954-4AFE-B579-33E76A60CD4D}"/>
              </a:ext>
            </a:extLst>
          </p:cNvPr>
          <p:cNvSpPr>
            <a:spLocks/>
          </p:cNvSpPr>
          <p:nvPr/>
        </p:nvSpPr>
        <p:spPr bwMode="auto">
          <a:xfrm>
            <a:off x="1655763" y="1531938"/>
            <a:ext cx="3201988" cy="1655762"/>
          </a:xfrm>
          <a:custGeom>
            <a:avLst/>
            <a:gdLst>
              <a:gd name="T0" fmla="*/ 850 w 850"/>
              <a:gd name="T1" fmla="*/ 0 h 439"/>
              <a:gd name="T2" fmla="*/ 220 w 850"/>
              <a:gd name="T3" fmla="*/ 0 h 439"/>
              <a:gd name="T4" fmla="*/ 64 w 850"/>
              <a:gd name="T5" fmla="*/ 64 h 439"/>
              <a:gd name="T6" fmla="*/ 0 w 850"/>
              <a:gd name="T7" fmla="*/ 220 h 439"/>
              <a:gd name="T8" fmla="*/ 220 w 850"/>
              <a:gd name="T9" fmla="*/ 439 h 439"/>
              <a:gd name="T10" fmla="*/ 850 w 850"/>
              <a:gd name="T11" fmla="*/ 439 h 439"/>
              <a:gd name="T12" fmla="*/ 850 w 850"/>
              <a:gd name="T13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50" h="439">
                <a:moveTo>
                  <a:pt x="850" y="0"/>
                </a:moveTo>
                <a:cubicBezTo>
                  <a:pt x="220" y="0"/>
                  <a:pt x="220" y="0"/>
                  <a:pt x="220" y="0"/>
                </a:cubicBezTo>
                <a:cubicBezTo>
                  <a:pt x="159" y="0"/>
                  <a:pt x="104" y="24"/>
                  <a:pt x="64" y="64"/>
                </a:cubicBezTo>
                <a:cubicBezTo>
                  <a:pt x="25" y="104"/>
                  <a:pt x="0" y="159"/>
                  <a:pt x="0" y="220"/>
                </a:cubicBezTo>
                <a:cubicBezTo>
                  <a:pt x="0" y="341"/>
                  <a:pt x="98" y="439"/>
                  <a:pt x="220" y="439"/>
                </a:cubicBezTo>
                <a:cubicBezTo>
                  <a:pt x="850" y="439"/>
                  <a:pt x="850" y="439"/>
                  <a:pt x="850" y="439"/>
                </a:cubicBezTo>
                <a:cubicBezTo>
                  <a:pt x="850" y="0"/>
                  <a:pt x="850" y="0"/>
                  <a:pt x="850" y="0"/>
                </a:cubicBezTo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34" name="Group 33">
            <a:extLst>
              <a:ext uri="{FF2B5EF4-FFF2-40B4-BE49-F238E27FC236}">
                <a16:creationId xmlns="" xmlns:a16="http://schemas.microsoft.com/office/drawing/2014/main" id="{AF4804A9-20AF-4E9E-A917-681F20895A7D}"/>
              </a:ext>
            </a:extLst>
          </p:cNvPr>
          <p:cNvGrpSpPr/>
          <p:nvPr/>
        </p:nvGrpSpPr>
        <p:grpSpPr>
          <a:xfrm>
            <a:off x="2255838" y="1433513"/>
            <a:ext cx="631826" cy="392112"/>
            <a:chOff x="2255838" y="1433513"/>
            <a:chExt cx="631826" cy="392112"/>
          </a:xfrm>
          <a:solidFill>
            <a:schemeClr val="accent2"/>
          </a:solidFill>
        </p:grpSpPr>
        <p:sp>
          <p:nvSpPr>
            <p:cNvPr id="13" name="Freeform 9">
              <a:extLst>
                <a:ext uri="{FF2B5EF4-FFF2-40B4-BE49-F238E27FC236}">
                  <a16:creationId xmlns="" xmlns:a16="http://schemas.microsoft.com/office/drawing/2014/main" id="{3982343E-2EE8-4043-9B4D-4FA9303A92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55838" y="1433513"/>
              <a:ext cx="296863" cy="392112"/>
            </a:xfrm>
            <a:custGeom>
              <a:avLst/>
              <a:gdLst>
                <a:gd name="T0" fmla="*/ 79 w 79"/>
                <a:gd name="T1" fmla="*/ 52 h 104"/>
                <a:gd name="T2" fmla="*/ 40 w 79"/>
                <a:gd name="T3" fmla="*/ 104 h 104"/>
                <a:gd name="T4" fmla="*/ 0 w 79"/>
                <a:gd name="T5" fmla="*/ 52 h 104"/>
                <a:gd name="T6" fmla="*/ 40 w 79"/>
                <a:gd name="T7" fmla="*/ 0 h 104"/>
                <a:gd name="T8" fmla="*/ 79 w 79"/>
                <a:gd name="T9" fmla="*/ 52 h 104"/>
                <a:gd name="T10" fmla="*/ 23 w 79"/>
                <a:gd name="T11" fmla="*/ 52 h 104"/>
                <a:gd name="T12" fmla="*/ 40 w 79"/>
                <a:gd name="T13" fmla="*/ 87 h 104"/>
                <a:gd name="T14" fmla="*/ 57 w 79"/>
                <a:gd name="T15" fmla="*/ 52 h 104"/>
                <a:gd name="T16" fmla="*/ 40 w 79"/>
                <a:gd name="T17" fmla="*/ 17 h 104"/>
                <a:gd name="T18" fmla="*/ 23 w 79"/>
                <a:gd name="T19" fmla="*/ 5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" h="104">
                  <a:moveTo>
                    <a:pt x="79" y="52"/>
                  </a:moveTo>
                  <a:cubicBezTo>
                    <a:pt x="79" y="85"/>
                    <a:pt x="65" y="104"/>
                    <a:pt x="40" y="104"/>
                  </a:cubicBezTo>
                  <a:cubicBezTo>
                    <a:pt x="14" y="104"/>
                    <a:pt x="0" y="85"/>
                    <a:pt x="0" y="52"/>
                  </a:cubicBezTo>
                  <a:cubicBezTo>
                    <a:pt x="0" y="19"/>
                    <a:pt x="14" y="0"/>
                    <a:pt x="40" y="0"/>
                  </a:cubicBezTo>
                  <a:cubicBezTo>
                    <a:pt x="65" y="0"/>
                    <a:pt x="79" y="19"/>
                    <a:pt x="79" y="52"/>
                  </a:cubicBezTo>
                  <a:close/>
                  <a:moveTo>
                    <a:pt x="23" y="52"/>
                  </a:moveTo>
                  <a:cubicBezTo>
                    <a:pt x="23" y="76"/>
                    <a:pt x="28" y="87"/>
                    <a:pt x="40" y="87"/>
                  </a:cubicBezTo>
                  <a:cubicBezTo>
                    <a:pt x="51" y="87"/>
                    <a:pt x="57" y="76"/>
                    <a:pt x="57" y="52"/>
                  </a:cubicBezTo>
                  <a:cubicBezTo>
                    <a:pt x="57" y="28"/>
                    <a:pt x="51" y="17"/>
                    <a:pt x="40" y="17"/>
                  </a:cubicBezTo>
                  <a:cubicBezTo>
                    <a:pt x="28" y="17"/>
                    <a:pt x="23" y="28"/>
                    <a:pt x="23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4" name="Freeform 10">
              <a:extLst>
                <a:ext uri="{FF2B5EF4-FFF2-40B4-BE49-F238E27FC236}">
                  <a16:creationId xmlns="" xmlns:a16="http://schemas.microsoft.com/office/drawing/2014/main" id="{93F4BDC6-DE17-4EC7-A7D3-2F7658E428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0801" y="1433513"/>
              <a:ext cx="296863" cy="388937"/>
            </a:xfrm>
            <a:custGeom>
              <a:avLst/>
              <a:gdLst>
                <a:gd name="T0" fmla="*/ 51 w 79"/>
                <a:gd name="T1" fmla="*/ 30 h 103"/>
                <a:gd name="T2" fmla="*/ 37 w 79"/>
                <a:gd name="T3" fmla="*/ 19 h 103"/>
                <a:gd name="T4" fmla="*/ 9 w 79"/>
                <a:gd name="T5" fmla="*/ 32 h 103"/>
                <a:gd name="T6" fmla="*/ 0 w 79"/>
                <a:gd name="T7" fmla="*/ 15 h 103"/>
                <a:gd name="T8" fmla="*/ 41 w 79"/>
                <a:gd name="T9" fmla="*/ 0 h 103"/>
                <a:gd name="T10" fmla="*/ 75 w 79"/>
                <a:gd name="T11" fmla="*/ 26 h 103"/>
                <a:gd name="T12" fmla="*/ 56 w 79"/>
                <a:gd name="T13" fmla="*/ 60 h 103"/>
                <a:gd name="T14" fmla="*/ 32 w 79"/>
                <a:gd name="T15" fmla="*/ 84 h 103"/>
                <a:gd name="T16" fmla="*/ 79 w 79"/>
                <a:gd name="T17" fmla="*/ 84 h 103"/>
                <a:gd name="T18" fmla="*/ 79 w 79"/>
                <a:gd name="T19" fmla="*/ 103 h 103"/>
                <a:gd name="T20" fmla="*/ 2 w 79"/>
                <a:gd name="T21" fmla="*/ 103 h 103"/>
                <a:gd name="T22" fmla="*/ 2 w 79"/>
                <a:gd name="T23" fmla="*/ 87 h 103"/>
                <a:gd name="T24" fmla="*/ 40 w 79"/>
                <a:gd name="T25" fmla="*/ 48 h 103"/>
                <a:gd name="T26" fmla="*/ 51 w 79"/>
                <a:gd name="T27" fmla="*/ 3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" h="103">
                  <a:moveTo>
                    <a:pt x="51" y="30"/>
                  </a:moveTo>
                  <a:cubicBezTo>
                    <a:pt x="51" y="23"/>
                    <a:pt x="46" y="19"/>
                    <a:pt x="37" y="19"/>
                  </a:cubicBezTo>
                  <a:cubicBezTo>
                    <a:pt x="28" y="19"/>
                    <a:pt x="18" y="24"/>
                    <a:pt x="9" y="3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2" y="6"/>
                    <a:pt x="26" y="0"/>
                    <a:pt x="41" y="0"/>
                  </a:cubicBezTo>
                  <a:cubicBezTo>
                    <a:pt x="61" y="0"/>
                    <a:pt x="75" y="10"/>
                    <a:pt x="75" y="26"/>
                  </a:cubicBezTo>
                  <a:cubicBezTo>
                    <a:pt x="75" y="37"/>
                    <a:pt x="67" y="49"/>
                    <a:pt x="56" y="60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79" y="84"/>
                    <a:pt x="79" y="84"/>
                    <a:pt x="79" y="84"/>
                  </a:cubicBezTo>
                  <a:cubicBezTo>
                    <a:pt x="79" y="103"/>
                    <a:pt x="79" y="103"/>
                    <a:pt x="79" y="103"/>
                  </a:cubicBezTo>
                  <a:cubicBezTo>
                    <a:pt x="2" y="103"/>
                    <a:pt x="2" y="103"/>
                    <a:pt x="2" y="103"/>
                  </a:cubicBezTo>
                  <a:cubicBezTo>
                    <a:pt x="2" y="87"/>
                    <a:pt x="2" y="87"/>
                    <a:pt x="2" y="87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7" y="42"/>
                    <a:pt x="51" y="35"/>
                    <a:pt x="51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5" name="Freeform 11">
            <a:extLst>
              <a:ext uri="{FF2B5EF4-FFF2-40B4-BE49-F238E27FC236}">
                <a16:creationId xmlns="" xmlns:a16="http://schemas.microsoft.com/office/drawing/2014/main" id="{D9022561-F739-4E14-9197-28726F5B70A6}"/>
              </a:ext>
            </a:extLst>
          </p:cNvPr>
          <p:cNvSpPr>
            <a:spLocks/>
          </p:cNvSpPr>
          <p:nvPr/>
        </p:nvSpPr>
        <p:spPr bwMode="auto">
          <a:xfrm>
            <a:off x="6794501" y="1531938"/>
            <a:ext cx="3201988" cy="1655762"/>
          </a:xfrm>
          <a:custGeom>
            <a:avLst/>
            <a:gdLst>
              <a:gd name="T0" fmla="*/ 850 w 850"/>
              <a:gd name="T1" fmla="*/ 0 h 439"/>
              <a:gd name="T2" fmla="*/ 220 w 850"/>
              <a:gd name="T3" fmla="*/ 0 h 439"/>
              <a:gd name="T4" fmla="*/ 65 w 850"/>
              <a:gd name="T5" fmla="*/ 64 h 439"/>
              <a:gd name="T6" fmla="*/ 0 w 850"/>
              <a:gd name="T7" fmla="*/ 220 h 439"/>
              <a:gd name="T8" fmla="*/ 220 w 850"/>
              <a:gd name="T9" fmla="*/ 439 h 439"/>
              <a:gd name="T10" fmla="*/ 850 w 850"/>
              <a:gd name="T11" fmla="*/ 439 h 439"/>
              <a:gd name="T12" fmla="*/ 850 w 850"/>
              <a:gd name="T13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50" h="439">
                <a:moveTo>
                  <a:pt x="850" y="0"/>
                </a:moveTo>
                <a:cubicBezTo>
                  <a:pt x="220" y="0"/>
                  <a:pt x="220" y="0"/>
                  <a:pt x="220" y="0"/>
                </a:cubicBezTo>
                <a:cubicBezTo>
                  <a:pt x="159" y="0"/>
                  <a:pt x="104" y="24"/>
                  <a:pt x="65" y="64"/>
                </a:cubicBezTo>
                <a:cubicBezTo>
                  <a:pt x="25" y="104"/>
                  <a:pt x="0" y="159"/>
                  <a:pt x="0" y="220"/>
                </a:cubicBezTo>
                <a:cubicBezTo>
                  <a:pt x="0" y="341"/>
                  <a:pt x="99" y="439"/>
                  <a:pt x="220" y="439"/>
                </a:cubicBezTo>
                <a:cubicBezTo>
                  <a:pt x="850" y="439"/>
                  <a:pt x="850" y="439"/>
                  <a:pt x="850" y="439"/>
                </a:cubicBezTo>
                <a:cubicBezTo>
                  <a:pt x="850" y="0"/>
                  <a:pt x="850" y="0"/>
                  <a:pt x="850" y="0"/>
                </a:cubicBezTo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35" name="Group 34">
            <a:extLst>
              <a:ext uri="{FF2B5EF4-FFF2-40B4-BE49-F238E27FC236}">
                <a16:creationId xmlns="" xmlns:a16="http://schemas.microsoft.com/office/drawing/2014/main" id="{ADF0D11E-5E8C-4365-A2F3-CF33BA34F448}"/>
              </a:ext>
            </a:extLst>
          </p:cNvPr>
          <p:cNvGrpSpPr/>
          <p:nvPr/>
        </p:nvGrpSpPr>
        <p:grpSpPr>
          <a:xfrm>
            <a:off x="7762876" y="1414463"/>
            <a:ext cx="644525" cy="393700"/>
            <a:chOff x="7762876" y="1414463"/>
            <a:chExt cx="644525" cy="393700"/>
          </a:xfrm>
          <a:solidFill>
            <a:schemeClr val="accent4"/>
          </a:solidFill>
        </p:grpSpPr>
        <p:sp>
          <p:nvSpPr>
            <p:cNvPr id="16" name="Freeform 12">
              <a:extLst>
                <a:ext uri="{FF2B5EF4-FFF2-40B4-BE49-F238E27FC236}">
                  <a16:creationId xmlns="" xmlns:a16="http://schemas.microsoft.com/office/drawing/2014/main" id="{DC120B87-635B-4AEF-B015-BF6BB6E0B9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62876" y="1414463"/>
              <a:ext cx="293688" cy="393700"/>
            </a:xfrm>
            <a:custGeom>
              <a:avLst/>
              <a:gdLst>
                <a:gd name="T0" fmla="*/ 78 w 78"/>
                <a:gd name="T1" fmla="*/ 52 h 104"/>
                <a:gd name="T2" fmla="*/ 39 w 78"/>
                <a:gd name="T3" fmla="*/ 104 h 104"/>
                <a:gd name="T4" fmla="*/ 0 w 78"/>
                <a:gd name="T5" fmla="*/ 52 h 104"/>
                <a:gd name="T6" fmla="*/ 39 w 78"/>
                <a:gd name="T7" fmla="*/ 0 h 104"/>
                <a:gd name="T8" fmla="*/ 78 w 78"/>
                <a:gd name="T9" fmla="*/ 52 h 104"/>
                <a:gd name="T10" fmla="*/ 22 w 78"/>
                <a:gd name="T11" fmla="*/ 52 h 104"/>
                <a:gd name="T12" fmla="*/ 39 w 78"/>
                <a:gd name="T13" fmla="*/ 87 h 104"/>
                <a:gd name="T14" fmla="*/ 56 w 78"/>
                <a:gd name="T15" fmla="*/ 52 h 104"/>
                <a:gd name="T16" fmla="*/ 39 w 78"/>
                <a:gd name="T17" fmla="*/ 17 h 104"/>
                <a:gd name="T18" fmla="*/ 22 w 78"/>
                <a:gd name="T19" fmla="*/ 5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8" h="104">
                  <a:moveTo>
                    <a:pt x="78" y="52"/>
                  </a:moveTo>
                  <a:cubicBezTo>
                    <a:pt x="78" y="85"/>
                    <a:pt x="64" y="104"/>
                    <a:pt x="39" y="104"/>
                  </a:cubicBezTo>
                  <a:cubicBezTo>
                    <a:pt x="14" y="104"/>
                    <a:pt x="0" y="85"/>
                    <a:pt x="0" y="52"/>
                  </a:cubicBezTo>
                  <a:cubicBezTo>
                    <a:pt x="0" y="19"/>
                    <a:pt x="14" y="0"/>
                    <a:pt x="39" y="0"/>
                  </a:cubicBezTo>
                  <a:cubicBezTo>
                    <a:pt x="64" y="0"/>
                    <a:pt x="78" y="19"/>
                    <a:pt x="78" y="52"/>
                  </a:cubicBezTo>
                  <a:close/>
                  <a:moveTo>
                    <a:pt x="22" y="52"/>
                  </a:moveTo>
                  <a:cubicBezTo>
                    <a:pt x="22" y="76"/>
                    <a:pt x="27" y="87"/>
                    <a:pt x="39" y="87"/>
                  </a:cubicBezTo>
                  <a:cubicBezTo>
                    <a:pt x="51" y="87"/>
                    <a:pt x="56" y="76"/>
                    <a:pt x="56" y="52"/>
                  </a:cubicBezTo>
                  <a:cubicBezTo>
                    <a:pt x="56" y="28"/>
                    <a:pt x="51" y="17"/>
                    <a:pt x="39" y="17"/>
                  </a:cubicBezTo>
                  <a:cubicBezTo>
                    <a:pt x="27" y="17"/>
                    <a:pt x="22" y="28"/>
                    <a:pt x="22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7" name="Freeform 13">
              <a:extLst>
                <a:ext uri="{FF2B5EF4-FFF2-40B4-BE49-F238E27FC236}">
                  <a16:creationId xmlns="" xmlns:a16="http://schemas.microsoft.com/office/drawing/2014/main" id="{FEB15945-7976-44BE-968F-76CE9D3CD9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4663" y="1419225"/>
              <a:ext cx="312738" cy="384175"/>
            </a:xfrm>
            <a:custGeom>
              <a:avLst/>
              <a:gdLst>
                <a:gd name="T0" fmla="*/ 130 w 197"/>
                <a:gd name="T1" fmla="*/ 0 h 242"/>
                <a:gd name="T2" fmla="*/ 57 w 197"/>
                <a:gd name="T3" fmla="*/ 142 h 242"/>
                <a:gd name="T4" fmla="*/ 114 w 197"/>
                <a:gd name="T5" fmla="*/ 142 h 242"/>
                <a:gd name="T6" fmla="*/ 114 w 197"/>
                <a:gd name="T7" fmla="*/ 90 h 242"/>
                <a:gd name="T8" fmla="*/ 164 w 197"/>
                <a:gd name="T9" fmla="*/ 90 h 242"/>
                <a:gd name="T10" fmla="*/ 164 w 197"/>
                <a:gd name="T11" fmla="*/ 142 h 242"/>
                <a:gd name="T12" fmla="*/ 197 w 197"/>
                <a:gd name="T13" fmla="*/ 142 h 242"/>
                <a:gd name="T14" fmla="*/ 197 w 197"/>
                <a:gd name="T15" fmla="*/ 188 h 242"/>
                <a:gd name="T16" fmla="*/ 164 w 197"/>
                <a:gd name="T17" fmla="*/ 188 h 242"/>
                <a:gd name="T18" fmla="*/ 164 w 197"/>
                <a:gd name="T19" fmla="*/ 242 h 242"/>
                <a:gd name="T20" fmla="*/ 114 w 197"/>
                <a:gd name="T21" fmla="*/ 242 h 242"/>
                <a:gd name="T22" fmla="*/ 114 w 197"/>
                <a:gd name="T23" fmla="*/ 188 h 242"/>
                <a:gd name="T24" fmla="*/ 0 w 197"/>
                <a:gd name="T25" fmla="*/ 188 h 242"/>
                <a:gd name="T26" fmla="*/ 0 w 197"/>
                <a:gd name="T27" fmla="*/ 150 h 242"/>
                <a:gd name="T28" fmla="*/ 78 w 197"/>
                <a:gd name="T29" fmla="*/ 0 h 242"/>
                <a:gd name="T30" fmla="*/ 130 w 197"/>
                <a:gd name="T31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7" h="242">
                  <a:moveTo>
                    <a:pt x="130" y="0"/>
                  </a:moveTo>
                  <a:lnTo>
                    <a:pt x="57" y="142"/>
                  </a:lnTo>
                  <a:lnTo>
                    <a:pt x="114" y="142"/>
                  </a:lnTo>
                  <a:lnTo>
                    <a:pt x="114" y="90"/>
                  </a:lnTo>
                  <a:lnTo>
                    <a:pt x="164" y="90"/>
                  </a:lnTo>
                  <a:lnTo>
                    <a:pt x="164" y="142"/>
                  </a:lnTo>
                  <a:lnTo>
                    <a:pt x="197" y="142"/>
                  </a:lnTo>
                  <a:lnTo>
                    <a:pt x="197" y="188"/>
                  </a:lnTo>
                  <a:lnTo>
                    <a:pt x="164" y="188"/>
                  </a:lnTo>
                  <a:lnTo>
                    <a:pt x="164" y="242"/>
                  </a:lnTo>
                  <a:lnTo>
                    <a:pt x="114" y="242"/>
                  </a:lnTo>
                  <a:lnTo>
                    <a:pt x="114" y="188"/>
                  </a:lnTo>
                  <a:lnTo>
                    <a:pt x="0" y="188"/>
                  </a:lnTo>
                  <a:lnTo>
                    <a:pt x="0" y="150"/>
                  </a:lnTo>
                  <a:lnTo>
                    <a:pt x="78" y="0"/>
                  </a:lnTo>
                  <a:lnTo>
                    <a:pt x="1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8" name="Freeform 14">
            <a:extLst>
              <a:ext uri="{FF2B5EF4-FFF2-40B4-BE49-F238E27FC236}">
                <a16:creationId xmlns="" xmlns:a16="http://schemas.microsoft.com/office/drawing/2014/main" id="{FBA5837F-0331-4B72-805C-11AB11806584}"/>
              </a:ext>
            </a:extLst>
          </p:cNvPr>
          <p:cNvSpPr>
            <a:spLocks/>
          </p:cNvSpPr>
          <p:nvPr/>
        </p:nvSpPr>
        <p:spPr bwMode="auto">
          <a:xfrm>
            <a:off x="7367588" y="4692650"/>
            <a:ext cx="3198813" cy="1660525"/>
          </a:xfrm>
          <a:custGeom>
            <a:avLst/>
            <a:gdLst>
              <a:gd name="T0" fmla="*/ 630 w 849"/>
              <a:gd name="T1" fmla="*/ 0 h 440"/>
              <a:gd name="T2" fmla="*/ 0 w 849"/>
              <a:gd name="T3" fmla="*/ 0 h 440"/>
              <a:gd name="T4" fmla="*/ 0 w 849"/>
              <a:gd name="T5" fmla="*/ 440 h 440"/>
              <a:gd name="T6" fmla="*/ 630 w 849"/>
              <a:gd name="T7" fmla="*/ 440 h 440"/>
              <a:gd name="T8" fmla="*/ 849 w 849"/>
              <a:gd name="T9" fmla="*/ 220 h 440"/>
              <a:gd name="T10" fmla="*/ 785 w 849"/>
              <a:gd name="T11" fmla="*/ 65 h 440"/>
              <a:gd name="T12" fmla="*/ 630 w 849"/>
              <a:gd name="T13" fmla="*/ 0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49" h="440">
                <a:moveTo>
                  <a:pt x="63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40"/>
                  <a:pt x="0" y="440"/>
                  <a:pt x="0" y="440"/>
                </a:cubicBezTo>
                <a:cubicBezTo>
                  <a:pt x="630" y="440"/>
                  <a:pt x="630" y="440"/>
                  <a:pt x="630" y="440"/>
                </a:cubicBezTo>
                <a:cubicBezTo>
                  <a:pt x="751" y="440"/>
                  <a:pt x="849" y="341"/>
                  <a:pt x="849" y="220"/>
                </a:cubicBezTo>
                <a:cubicBezTo>
                  <a:pt x="849" y="159"/>
                  <a:pt x="825" y="104"/>
                  <a:pt x="785" y="65"/>
                </a:cubicBezTo>
                <a:cubicBezTo>
                  <a:pt x="745" y="25"/>
                  <a:pt x="690" y="0"/>
                  <a:pt x="630" y="0"/>
                </a:cubicBezTo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36" name="Group 35">
            <a:extLst>
              <a:ext uri="{FF2B5EF4-FFF2-40B4-BE49-F238E27FC236}">
                <a16:creationId xmlns="" xmlns:a16="http://schemas.microsoft.com/office/drawing/2014/main" id="{D3D1656D-F0CA-4854-99FE-238245470DCD}"/>
              </a:ext>
            </a:extLst>
          </p:cNvPr>
          <p:cNvGrpSpPr/>
          <p:nvPr/>
        </p:nvGrpSpPr>
        <p:grpSpPr>
          <a:xfrm>
            <a:off x="9504363" y="4549775"/>
            <a:ext cx="623888" cy="392112"/>
            <a:chOff x="9504363" y="4549775"/>
            <a:chExt cx="623888" cy="392112"/>
          </a:xfrm>
          <a:solidFill>
            <a:schemeClr val="accent3"/>
          </a:solidFill>
        </p:grpSpPr>
        <p:sp>
          <p:nvSpPr>
            <p:cNvPr id="19" name="Freeform 15">
              <a:extLst>
                <a:ext uri="{FF2B5EF4-FFF2-40B4-BE49-F238E27FC236}">
                  <a16:creationId xmlns="" xmlns:a16="http://schemas.microsoft.com/office/drawing/2014/main" id="{49C486E7-FE8C-48A9-8830-F275E2A189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04363" y="4549775"/>
              <a:ext cx="296863" cy="388937"/>
            </a:xfrm>
            <a:custGeom>
              <a:avLst/>
              <a:gdLst>
                <a:gd name="T0" fmla="*/ 79 w 79"/>
                <a:gd name="T1" fmla="*/ 52 h 103"/>
                <a:gd name="T2" fmla="*/ 39 w 79"/>
                <a:gd name="T3" fmla="*/ 103 h 103"/>
                <a:gd name="T4" fmla="*/ 0 w 79"/>
                <a:gd name="T5" fmla="*/ 52 h 103"/>
                <a:gd name="T6" fmla="*/ 39 w 79"/>
                <a:gd name="T7" fmla="*/ 0 h 103"/>
                <a:gd name="T8" fmla="*/ 79 w 79"/>
                <a:gd name="T9" fmla="*/ 52 h 103"/>
                <a:gd name="T10" fmla="*/ 22 w 79"/>
                <a:gd name="T11" fmla="*/ 52 h 103"/>
                <a:gd name="T12" fmla="*/ 39 w 79"/>
                <a:gd name="T13" fmla="*/ 87 h 103"/>
                <a:gd name="T14" fmla="*/ 56 w 79"/>
                <a:gd name="T15" fmla="*/ 52 h 103"/>
                <a:gd name="T16" fmla="*/ 39 w 79"/>
                <a:gd name="T17" fmla="*/ 17 h 103"/>
                <a:gd name="T18" fmla="*/ 22 w 79"/>
                <a:gd name="T19" fmla="*/ 5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" h="103">
                  <a:moveTo>
                    <a:pt x="79" y="52"/>
                  </a:moveTo>
                  <a:cubicBezTo>
                    <a:pt x="79" y="85"/>
                    <a:pt x="65" y="103"/>
                    <a:pt x="39" y="103"/>
                  </a:cubicBezTo>
                  <a:cubicBezTo>
                    <a:pt x="14" y="103"/>
                    <a:pt x="0" y="85"/>
                    <a:pt x="0" y="52"/>
                  </a:cubicBezTo>
                  <a:cubicBezTo>
                    <a:pt x="0" y="19"/>
                    <a:pt x="14" y="0"/>
                    <a:pt x="39" y="0"/>
                  </a:cubicBezTo>
                  <a:cubicBezTo>
                    <a:pt x="65" y="0"/>
                    <a:pt x="79" y="19"/>
                    <a:pt x="79" y="52"/>
                  </a:cubicBezTo>
                  <a:close/>
                  <a:moveTo>
                    <a:pt x="22" y="52"/>
                  </a:moveTo>
                  <a:cubicBezTo>
                    <a:pt x="22" y="76"/>
                    <a:pt x="28" y="87"/>
                    <a:pt x="39" y="87"/>
                  </a:cubicBezTo>
                  <a:cubicBezTo>
                    <a:pt x="51" y="87"/>
                    <a:pt x="56" y="76"/>
                    <a:pt x="56" y="52"/>
                  </a:cubicBezTo>
                  <a:cubicBezTo>
                    <a:pt x="56" y="28"/>
                    <a:pt x="51" y="17"/>
                    <a:pt x="39" y="17"/>
                  </a:cubicBezTo>
                  <a:cubicBezTo>
                    <a:pt x="28" y="17"/>
                    <a:pt x="22" y="28"/>
                    <a:pt x="22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0" name="Freeform 16">
              <a:extLst>
                <a:ext uri="{FF2B5EF4-FFF2-40B4-BE49-F238E27FC236}">
                  <a16:creationId xmlns="" xmlns:a16="http://schemas.microsoft.com/office/drawing/2014/main" id="{58BD16EA-2432-41D6-B8A7-49AC8D3CFF07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8213" y="4552950"/>
              <a:ext cx="300038" cy="388937"/>
            </a:xfrm>
            <a:custGeom>
              <a:avLst/>
              <a:gdLst>
                <a:gd name="T0" fmla="*/ 80 w 80"/>
                <a:gd name="T1" fmla="*/ 70 h 103"/>
                <a:gd name="T2" fmla="*/ 39 w 80"/>
                <a:gd name="T3" fmla="*/ 103 h 103"/>
                <a:gd name="T4" fmla="*/ 0 w 80"/>
                <a:gd name="T5" fmla="*/ 91 h 103"/>
                <a:gd name="T6" fmla="*/ 10 w 80"/>
                <a:gd name="T7" fmla="*/ 73 h 103"/>
                <a:gd name="T8" fmla="*/ 37 w 80"/>
                <a:gd name="T9" fmla="*/ 85 h 103"/>
                <a:gd name="T10" fmla="*/ 58 w 80"/>
                <a:gd name="T11" fmla="*/ 70 h 103"/>
                <a:gd name="T12" fmla="*/ 37 w 80"/>
                <a:gd name="T13" fmla="*/ 56 h 103"/>
                <a:gd name="T14" fmla="*/ 21 w 80"/>
                <a:gd name="T15" fmla="*/ 56 h 103"/>
                <a:gd name="T16" fmla="*/ 21 w 80"/>
                <a:gd name="T17" fmla="*/ 44 h 103"/>
                <a:gd name="T18" fmla="*/ 47 w 80"/>
                <a:gd name="T19" fmla="*/ 19 h 103"/>
                <a:gd name="T20" fmla="*/ 5 w 80"/>
                <a:gd name="T21" fmla="*/ 19 h 103"/>
                <a:gd name="T22" fmla="*/ 5 w 80"/>
                <a:gd name="T23" fmla="*/ 0 h 103"/>
                <a:gd name="T24" fmla="*/ 75 w 80"/>
                <a:gd name="T25" fmla="*/ 0 h 103"/>
                <a:gd name="T26" fmla="*/ 75 w 80"/>
                <a:gd name="T27" fmla="*/ 14 h 103"/>
                <a:gd name="T28" fmla="*/ 45 w 80"/>
                <a:gd name="T29" fmla="*/ 42 h 103"/>
                <a:gd name="T30" fmla="*/ 51 w 80"/>
                <a:gd name="T31" fmla="*/ 42 h 103"/>
                <a:gd name="T32" fmla="*/ 80 w 80"/>
                <a:gd name="T33" fmla="*/ 7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" h="103">
                  <a:moveTo>
                    <a:pt x="80" y="70"/>
                  </a:moveTo>
                  <a:cubicBezTo>
                    <a:pt x="80" y="89"/>
                    <a:pt x="64" y="103"/>
                    <a:pt x="39" y="103"/>
                  </a:cubicBezTo>
                  <a:cubicBezTo>
                    <a:pt x="25" y="103"/>
                    <a:pt x="10" y="98"/>
                    <a:pt x="0" y="91"/>
                  </a:cubicBezTo>
                  <a:cubicBezTo>
                    <a:pt x="10" y="73"/>
                    <a:pt x="10" y="73"/>
                    <a:pt x="10" y="73"/>
                  </a:cubicBezTo>
                  <a:cubicBezTo>
                    <a:pt x="18" y="80"/>
                    <a:pt x="27" y="85"/>
                    <a:pt x="37" y="85"/>
                  </a:cubicBezTo>
                  <a:cubicBezTo>
                    <a:pt x="50" y="85"/>
                    <a:pt x="58" y="79"/>
                    <a:pt x="58" y="70"/>
                  </a:cubicBezTo>
                  <a:cubicBezTo>
                    <a:pt x="58" y="61"/>
                    <a:pt x="50" y="56"/>
                    <a:pt x="37" y="56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68" y="44"/>
                    <a:pt x="80" y="54"/>
                    <a:pt x="80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1" name="Freeform 17">
            <a:extLst>
              <a:ext uri="{FF2B5EF4-FFF2-40B4-BE49-F238E27FC236}">
                <a16:creationId xmlns="" xmlns:a16="http://schemas.microsoft.com/office/drawing/2014/main" id="{5A774ADD-544B-4ECD-927B-C43BF515103B}"/>
              </a:ext>
            </a:extLst>
          </p:cNvPr>
          <p:cNvSpPr>
            <a:spLocks/>
          </p:cNvSpPr>
          <p:nvPr/>
        </p:nvSpPr>
        <p:spPr bwMode="auto">
          <a:xfrm>
            <a:off x="7751763" y="1531938"/>
            <a:ext cx="3311525" cy="3316287"/>
          </a:xfrm>
          <a:custGeom>
            <a:avLst/>
            <a:gdLst>
              <a:gd name="T0" fmla="*/ 581 w 879"/>
              <a:gd name="T1" fmla="*/ 0 h 879"/>
              <a:gd name="T2" fmla="*/ 282 w 879"/>
              <a:gd name="T3" fmla="*/ 299 h 879"/>
              <a:gd name="T4" fmla="*/ 361 w 879"/>
              <a:gd name="T5" fmla="*/ 299 h 879"/>
              <a:gd name="T6" fmla="*/ 581 w 879"/>
              <a:gd name="T7" fmla="*/ 79 h 879"/>
              <a:gd name="T8" fmla="*/ 800 w 879"/>
              <a:gd name="T9" fmla="*/ 299 h 879"/>
              <a:gd name="T10" fmla="*/ 581 w 879"/>
              <a:gd name="T11" fmla="*/ 519 h 879"/>
              <a:gd name="T12" fmla="*/ 400 w 879"/>
              <a:gd name="T13" fmla="*/ 424 h 879"/>
              <a:gd name="T14" fmla="*/ 0 w 879"/>
              <a:gd name="T15" fmla="*/ 823 h 879"/>
              <a:gd name="T16" fmla="*/ 56 w 879"/>
              <a:gd name="T17" fmla="*/ 879 h 879"/>
              <a:gd name="T18" fmla="*/ 399 w 879"/>
              <a:gd name="T19" fmla="*/ 536 h 879"/>
              <a:gd name="T20" fmla="*/ 581 w 879"/>
              <a:gd name="T21" fmla="*/ 598 h 879"/>
              <a:gd name="T22" fmla="*/ 879 w 879"/>
              <a:gd name="T23" fmla="*/ 299 h 879"/>
              <a:gd name="T24" fmla="*/ 581 w 879"/>
              <a:gd name="T25" fmla="*/ 0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79" h="879">
                <a:moveTo>
                  <a:pt x="581" y="0"/>
                </a:moveTo>
                <a:cubicBezTo>
                  <a:pt x="416" y="0"/>
                  <a:pt x="282" y="134"/>
                  <a:pt x="282" y="299"/>
                </a:cubicBezTo>
                <a:cubicBezTo>
                  <a:pt x="361" y="299"/>
                  <a:pt x="361" y="299"/>
                  <a:pt x="361" y="299"/>
                </a:cubicBezTo>
                <a:cubicBezTo>
                  <a:pt x="361" y="178"/>
                  <a:pt x="459" y="79"/>
                  <a:pt x="581" y="79"/>
                </a:cubicBezTo>
                <a:cubicBezTo>
                  <a:pt x="702" y="79"/>
                  <a:pt x="800" y="178"/>
                  <a:pt x="800" y="299"/>
                </a:cubicBezTo>
                <a:cubicBezTo>
                  <a:pt x="800" y="420"/>
                  <a:pt x="702" y="519"/>
                  <a:pt x="581" y="519"/>
                </a:cubicBezTo>
                <a:cubicBezTo>
                  <a:pt x="506" y="519"/>
                  <a:pt x="440" y="481"/>
                  <a:pt x="400" y="424"/>
                </a:cubicBezTo>
                <a:cubicBezTo>
                  <a:pt x="0" y="823"/>
                  <a:pt x="0" y="823"/>
                  <a:pt x="0" y="823"/>
                </a:cubicBezTo>
                <a:cubicBezTo>
                  <a:pt x="56" y="879"/>
                  <a:pt x="56" y="879"/>
                  <a:pt x="56" y="879"/>
                </a:cubicBezTo>
                <a:cubicBezTo>
                  <a:pt x="399" y="536"/>
                  <a:pt x="399" y="536"/>
                  <a:pt x="399" y="536"/>
                </a:cubicBezTo>
                <a:cubicBezTo>
                  <a:pt x="451" y="576"/>
                  <a:pt x="514" y="598"/>
                  <a:pt x="581" y="598"/>
                </a:cubicBezTo>
                <a:cubicBezTo>
                  <a:pt x="745" y="598"/>
                  <a:pt x="879" y="464"/>
                  <a:pt x="879" y="299"/>
                </a:cubicBezTo>
                <a:cubicBezTo>
                  <a:pt x="879" y="134"/>
                  <a:pt x="745" y="0"/>
                  <a:pt x="581" y="0"/>
                </a:cubicBezTo>
                <a:close/>
              </a:path>
            </a:pathLst>
          </a:custGeom>
          <a:solidFill>
            <a:srgbClr val="A1D3E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4" name="Freeform 20">
            <a:extLst>
              <a:ext uri="{FF2B5EF4-FFF2-40B4-BE49-F238E27FC236}">
                <a16:creationId xmlns="" xmlns:a16="http://schemas.microsoft.com/office/drawing/2014/main" id="{1C40B95D-F3F0-4EE8-AD17-A9E7B7EBB19D}"/>
              </a:ext>
            </a:extLst>
          </p:cNvPr>
          <p:cNvSpPr>
            <a:spLocks/>
          </p:cNvSpPr>
          <p:nvPr/>
        </p:nvSpPr>
        <p:spPr bwMode="auto">
          <a:xfrm>
            <a:off x="2609851" y="1531938"/>
            <a:ext cx="4346575" cy="3333750"/>
          </a:xfrm>
          <a:custGeom>
            <a:avLst/>
            <a:gdLst>
              <a:gd name="T0" fmla="*/ 822 w 1154"/>
              <a:gd name="T1" fmla="*/ 480 h 884"/>
              <a:gd name="T2" fmla="*/ 883 w 1154"/>
              <a:gd name="T3" fmla="*/ 299 h 884"/>
              <a:gd name="T4" fmla="*/ 585 w 1154"/>
              <a:gd name="T5" fmla="*/ 0 h 884"/>
              <a:gd name="T6" fmla="*/ 286 w 1154"/>
              <a:gd name="T7" fmla="*/ 299 h 884"/>
              <a:gd name="T8" fmla="*/ 347 w 1154"/>
              <a:gd name="T9" fmla="*/ 480 h 884"/>
              <a:gd name="T10" fmla="*/ 0 w 1154"/>
              <a:gd name="T11" fmla="*/ 828 h 884"/>
              <a:gd name="T12" fmla="*/ 56 w 1154"/>
              <a:gd name="T13" fmla="*/ 884 h 884"/>
              <a:gd name="T14" fmla="*/ 460 w 1154"/>
              <a:gd name="T15" fmla="*/ 480 h 884"/>
              <a:gd name="T16" fmla="*/ 365 w 1154"/>
              <a:gd name="T17" fmla="*/ 299 h 884"/>
              <a:gd name="T18" fmla="*/ 585 w 1154"/>
              <a:gd name="T19" fmla="*/ 79 h 884"/>
              <a:gd name="T20" fmla="*/ 804 w 1154"/>
              <a:gd name="T21" fmla="*/ 299 h 884"/>
              <a:gd name="T22" fmla="*/ 709 w 1154"/>
              <a:gd name="T23" fmla="*/ 480 h 884"/>
              <a:gd name="T24" fmla="*/ 1099 w 1154"/>
              <a:gd name="T25" fmla="*/ 869 h 884"/>
              <a:gd name="T26" fmla="*/ 1154 w 1154"/>
              <a:gd name="T27" fmla="*/ 813 h 884"/>
              <a:gd name="T28" fmla="*/ 822 w 1154"/>
              <a:gd name="T29" fmla="*/ 480 h 8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54" h="884">
                <a:moveTo>
                  <a:pt x="822" y="480"/>
                </a:moveTo>
                <a:cubicBezTo>
                  <a:pt x="862" y="429"/>
                  <a:pt x="883" y="365"/>
                  <a:pt x="883" y="299"/>
                </a:cubicBezTo>
                <a:cubicBezTo>
                  <a:pt x="883" y="134"/>
                  <a:pt x="749" y="0"/>
                  <a:pt x="585" y="0"/>
                </a:cubicBezTo>
                <a:cubicBezTo>
                  <a:pt x="420" y="0"/>
                  <a:pt x="286" y="134"/>
                  <a:pt x="286" y="299"/>
                </a:cubicBezTo>
                <a:cubicBezTo>
                  <a:pt x="286" y="365"/>
                  <a:pt x="308" y="429"/>
                  <a:pt x="347" y="480"/>
                </a:cubicBezTo>
                <a:cubicBezTo>
                  <a:pt x="0" y="828"/>
                  <a:pt x="0" y="828"/>
                  <a:pt x="0" y="828"/>
                </a:cubicBezTo>
                <a:cubicBezTo>
                  <a:pt x="56" y="884"/>
                  <a:pt x="56" y="884"/>
                  <a:pt x="56" y="884"/>
                </a:cubicBezTo>
                <a:cubicBezTo>
                  <a:pt x="460" y="480"/>
                  <a:pt x="460" y="480"/>
                  <a:pt x="460" y="480"/>
                </a:cubicBezTo>
                <a:cubicBezTo>
                  <a:pt x="403" y="440"/>
                  <a:pt x="365" y="374"/>
                  <a:pt x="365" y="299"/>
                </a:cubicBezTo>
                <a:cubicBezTo>
                  <a:pt x="365" y="178"/>
                  <a:pt x="464" y="79"/>
                  <a:pt x="585" y="79"/>
                </a:cubicBezTo>
                <a:cubicBezTo>
                  <a:pt x="706" y="79"/>
                  <a:pt x="804" y="178"/>
                  <a:pt x="804" y="299"/>
                </a:cubicBezTo>
                <a:cubicBezTo>
                  <a:pt x="804" y="374"/>
                  <a:pt x="767" y="440"/>
                  <a:pt x="709" y="480"/>
                </a:cubicBezTo>
                <a:cubicBezTo>
                  <a:pt x="1099" y="869"/>
                  <a:pt x="1099" y="869"/>
                  <a:pt x="1099" y="869"/>
                </a:cubicBezTo>
                <a:cubicBezTo>
                  <a:pt x="1154" y="813"/>
                  <a:pt x="1154" y="813"/>
                  <a:pt x="1154" y="813"/>
                </a:cubicBezTo>
                <a:lnTo>
                  <a:pt x="822" y="480"/>
                </a:lnTo>
                <a:close/>
              </a:path>
            </a:pathLst>
          </a:custGeom>
          <a:solidFill>
            <a:srgbClr val="1B587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9" name="Freeform 25">
            <a:extLst>
              <a:ext uri="{FF2B5EF4-FFF2-40B4-BE49-F238E27FC236}">
                <a16:creationId xmlns="" xmlns:a16="http://schemas.microsoft.com/office/drawing/2014/main" id="{123ABA1F-1EC4-4256-89F1-FF20072D7D71}"/>
              </a:ext>
            </a:extLst>
          </p:cNvPr>
          <p:cNvSpPr>
            <a:spLocks/>
          </p:cNvSpPr>
          <p:nvPr/>
        </p:nvSpPr>
        <p:spPr bwMode="auto">
          <a:xfrm>
            <a:off x="1125538" y="3836988"/>
            <a:ext cx="2513013" cy="2516187"/>
          </a:xfrm>
          <a:custGeom>
            <a:avLst/>
            <a:gdLst>
              <a:gd name="T0" fmla="*/ 667 w 667"/>
              <a:gd name="T1" fmla="*/ 56 h 667"/>
              <a:gd name="T2" fmla="*/ 611 w 667"/>
              <a:gd name="T3" fmla="*/ 0 h 667"/>
              <a:gd name="T4" fmla="*/ 423 w 667"/>
              <a:gd name="T5" fmla="*/ 188 h 667"/>
              <a:gd name="T6" fmla="*/ 518 w 667"/>
              <a:gd name="T7" fmla="*/ 368 h 667"/>
              <a:gd name="T8" fmla="*/ 298 w 667"/>
              <a:gd name="T9" fmla="*/ 588 h 667"/>
              <a:gd name="T10" fmla="*/ 79 w 667"/>
              <a:gd name="T11" fmla="*/ 368 h 667"/>
              <a:gd name="T12" fmla="*/ 298 w 667"/>
              <a:gd name="T13" fmla="*/ 149 h 667"/>
              <a:gd name="T14" fmla="*/ 298 w 667"/>
              <a:gd name="T15" fmla="*/ 70 h 667"/>
              <a:gd name="T16" fmla="*/ 0 w 667"/>
              <a:gd name="T17" fmla="*/ 368 h 667"/>
              <a:gd name="T18" fmla="*/ 298 w 667"/>
              <a:gd name="T19" fmla="*/ 667 h 667"/>
              <a:gd name="T20" fmla="*/ 597 w 667"/>
              <a:gd name="T21" fmla="*/ 368 h 667"/>
              <a:gd name="T22" fmla="*/ 536 w 667"/>
              <a:gd name="T23" fmla="*/ 187 h 667"/>
              <a:gd name="T24" fmla="*/ 667 w 667"/>
              <a:gd name="T25" fmla="*/ 56 h 6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67" h="667">
                <a:moveTo>
                  <a:pt x="667" y="56"/>
                </a:moveTo>
                <a:cubicBezTo>
                  <a:pt x="611" y="0"/>
                  <a:pt x="611" y="0"/>
                  <a:pt x="611" y="0"/>
                </a:cubicBezTo>
                <a:cubicBezTo>
                  <a:pt x="423" y="188"/>
                  <a:pt x="423" y="188"/>
                  <a:pt x="423" y="188"/>
                </a:cubicBezTo>
                <a:cubicBezTo>
                  <a:pt x="480" y="227"/>
                  <a:pt x="518" y="293"/>
                  <a:pt x="518" y="368"/>
                </a:cubicBezTo>
                <a:cubicBezTo>
                  <a:pt x="518" y="490"/>
                  <a:pt x="420" y="588"/>
                  <a:pt x="298" y="588"/>
                </a:cubicBezTo>
                <a:cubicBezTo>
                  <a:pt x="177" y="588"/>
                  <a:pt x="79" y="490"/>
                  <a:pt x="79" y="368"/>
                </a:cubicBezTo>
                <a:cubicBezTo>
                  <a:pt x="79" y="247"/>
                  <a:pt x="177" y="149"/>
                  <a:pt x="298" y="149"/>
                </a:cubicBezTo>
                <a:cubicBezTo>
                  <a:pt x="298" y="70"/>
                  <a:pt x="298" y="70"/>
                  <a:pt x="298" y="70"/>
                </a:cubicBezTo>
                <a:cubicBezTo>
                  <a:pt x="134" y="70"/>
                  <a:pt x="0" y="204"/>
                  <a:pt x="0" y="368"/>
                </a:cubicBezTo>
                <a:cubicBezTo>
                  <a:pt x="0" y="533"/>
                  <a:pt x="134" y="667"/>
                  <a:pt x="298" y="667"/>
                </a:cubicBezTo>
                <a:cubicBezTo>
                  <a:pt x="463" y="667"/>
                  <a:pt x="597" y="533"/>
                  <a:pt x="597" y="368"/>
                </a:cubicBezTo>
                <a:cubicBezTo>
                  <a:pt x="597" y="302"/>
                  <a:pt x="575" y="239"/>
                  <a:pt x="536" y="187"/>
                </a:cubicBezTo>
                <a:lnTo>
                  <a:pt x="667" y="56"/>
                </a:lnTo>
                <a:close/>
              </a:path>
            </a:pathLst>
          </a:custGeom>
          <a:solidFill>
            <a:srgbClr val="F4BB3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1" name="Freeform 27">
            <a:extLst>
              <a:ext uri="{FF2B5EF4-FFF2-40B4-BE49-F238E27FC236}">
                <a16:creationId xmlns="" xmlns:a16="http://schemas.microsoft.com/office/drawing/2014/main" id="{240C87D5-ACDB-45CF-BD40-4AE08CDCBE2B}"/>
              </a:ext>
            </a:extLst>
          </p:cNvPr>
          <p:cNvSpPr>
            <a:spLocks/>
          </p:cNvSpPr>
          <p:nvPr/>
        </p:nvSpPr>
        <p:spPr bwMode="auto">
          <a:xfrm>
            <a:off x="5984876" y="3836988"/>
            <a:ext cx="2768600" cy="2516187"/>
          </a:xfrm>
          <a:custGeom>
            <a:avLst/>
            <a:gdLst>
              <a:gd name="T0" fmla="*/ 735 w 735"/>
              <a:gd name="T1" fmla="*/ 58 h 667"/>
              <a:gd name="T2" fmla="*/ 679 w 735"/>
              <a:gd name="T3" fmla="*/ 2 h 667"/>
              <a:gd name="T4" fmla="*/ 494 w 735"/>
              <a:gd name="T5" fmla="*/ 188 h 667"/>
              <a:gd name="T6" fmla="*/ 589 w 735"/>
              <a:gd name="T7" fmla="*/ 368 h 667"/>
              <a:gd name="T8" fmla="*/ 369 w 735"/>
              <a:gd name="T9" fmla="*/ 588 h 667"/>
              <a:gd name="T10" fmla="*/ 150 w 735"/>
              <a:gd name="T11" fmla="*/ 368 h 667"/>
              <a:gd name="T12" fmla="*/ 244 w 735"/>
              <a:gd name="T13" fmla="*/ 188 h 667"/>
              <a:gd name="T14" fmla="*/ 56 w 735"/>
              <a:gd name="T15" fmla="*/ 0 h 667"/>
              <a:gd name="T16" fmla="*/ 0 w 735"/>
              <a:gd name="T17" fmla="*/ 55 h 667"/>
              <a:gd name="T18" fmla="*/ 132 w 735"/>
              <a:gd name="T19" fmla="*/ 187 h 667"/>
              <a:gd name="T20" fmla="*/ 71 w 735"/>
              <a:gd name="T21" fmla="*/ 368 h 667"/>
              <a:gd name="T22" fmla="*/ 369 w 735"/>
              <a:gd name="T23" fmla="*/ 667 h 667"/>
              <a:gd name="T24" fmla="*/ 668 w 735"/>
              <a:gd name="T25" fmla="*/ 368 h 667"/>
              <a:gd name="T26" fmla="*/ 606 w 735"/>
              <a:gd name="T27" fmla="*/ 187 h 667"/>
              <a:gd name="T28" fmla="*/ 735 w 735"/>
              <a:gd name="T29" fmla="*/ 58 h 6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35" h="667">
                <a:moveTo>
                  <a:pt x="735" y="58"/>
                </a:moveTo>
                <a:cubicBezTo>
                  <a:pt x="679" y="2"/>
                  <a:pt x="679" y="2"/>
                  <a:pt x="679" y="2"/>
                </a:cubicBezTo>
                <a:cubicBezTo>
                  <a:pt x="494" y="188"/>
                  <a:pt x="494" y="188"/>
                  <a:pt x="494" y="188"/>
                </a:cubicBezTo>
                <a:cubicBezTo>
                  <a:pt x="551" y="227"/>
                  <a:pt x="589" y="293"/>
                  <a:pt x="589" y="368"/>
                </a:cubicBezTo>
                <a:cubicBezTo>
                  <a:pt x="589" y="490"/>
                  <a:pt x="490" y="588"/>
                  <a:pt x="369" y="588"/>
                </a:cubicBezTo>
                <a:cubicBezTo>
                  <a:pt x="248" y="588"/>
                  <a:pt x="150" y="490"/>
                  <a:pt x="150" y="368"/>
                </a:cubicBezTo>
                <a:cubicBezTo>
                  <a:pt x="150" y="293"/>
                  <a:pt x="187" y="227"/>
                  <a:pt x="244" y="188"/>
                </a:cubicBezTo>
                <a:cubicBezTo>
                  <a:pt x="56" y="0"/>
                  <a:pt x="56" y="0"/>
                  <a:pt x="56" y="0"/>
                </a:cubicBezTo>
                <a:cubicBezTo>
                  <a:pt x="0" y="55"/>
                  <a:pt x="0" y="55"/>
                  <a:pt x="0" y="55"/>
                </a:cubicBezTo>
                <a:cubicBezTo>
                  <a:pt x="132" y="187"/>
                  <a:pt x="132" y="187"/>
                  <a:pt x="132" y="187"/>
                </a:cubicBezTo>
                <a:cubicBezTo>
                  <a:pt x="92" y="239"/>
                  <a:pt x="71" y="302"/>
                  <a:pt x="71" y="368"/>
                </a:cubicBezTo>
                <a:cubicBezTo>
                  <a:pt x="71" y="533"/>
                  <a:pt x="204" y="667"/>
                  <a:pt x="369" y="667"/>
                </a:cubicBezTo>
                <a:cubicBezTo>
                  <a:pt x="534" y="667"/>
                  <a:pt x="668" y="533"/>
                  <a:pt x="668" y="368"/>
                </a:cubicBezTo>
                <a:cubicBezTo>
                  <a:pt x="668" y="302"/>
                  <a:pt x="646" y="239"/>
                  <a:pt x="606" y="187"/>
                </a:cubicBezTo>
                <a:lnTo>
                  <a:pt x="735" y="58"/>
                </a:lnTo>
                <a:close/>
              </a:path>
            </a:pathLst>
          </a:custGeom>
          <a:solidFill>
            <a:srgbClr val="2EA4D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0" name="Oval 26">
            <a:extLst>
              <a:ext uri="{FF2B5EF4-FFF2-40B4-BE49-F238E27FC236}">
                <a16:creationId xmlns="" xmlns:a16="http://schemas.microsoft.com/office/drawing/2014/main" id="{C4079C9D-D600-49E2-858B-3F8EABA6D8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67317" y="4316175"/>
            <a:ext cx="1819593" cy="182133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innerShdw blurRad="63500" dist="50800" dir="16200000">
              <a:prstClr val="black">
                <a:alpha val="2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2" name="Oval 28">
            <a:extLst>
              <a:ext uri="{FF2B5EF4-FFF2-40B4-BE49-F238E27FC236}">
                <a16:creationId xmlns="" xmlns:a16="http://schemas.microsoft.com/office/drawing/2014/main" id="{A2D8437C-39D2-41B0-A230-3964D1A248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9726" y="4538663"/>
            <a:ext cx="1371600" cy="1373187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7" name="Oval 23">
            <a:extLst>
              <a:ext uri="{FF2B5EF4-FFF2-40B4-BE49-F238E27FC236}">
                <a16:creationId xmlns="" xmlns:a16="http://schemas.microsoft.com/office/drawing/2014/main" id="{FDC11E1F-9FA8-4B1C-9B2D-79DCFBD179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0961" y="4315461"/>
            <a:ext cx="1837055" cy="1837055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innerShdw blurRad="63500" dist="50800" dir="16200000">
              <a:prstClr val="black">
                <a:alpha val="2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8" name="Oval 24">
            <a:extLst>
              <a:ext uri="{FF2B5EF4-FFF2-40B4-BE49-F238E27FC236}">
                <a16:creationId xmlns="" xmlns:a16="http://schemas.microsoft.com/office/drawing/2014/main" id="{8190E9B3-0AA9-44C2-A0E4-293B486E68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2101" y="4538663"/>
            <a:ext cx="1371600" cy="1373187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2" name="Oval 18">
            <a:extLst>
              <a:ext uri="{FF2B5EF4-FFF2-40B4-BE49-F238E27FC236}">
                <a16:creationId xmlns="" xmlns:a16="http://schemas.microsoft.com/office/drawing/2014/main" id="{5432560F-4FC1-4FA6-8D79-34015179D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29542" y="1747441"/>
            <a:ext cx="1819593" cy="1824831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innerShdw blurRad="63500" dist="50800" dir="16200000">
              <a:prstClr val="black">
                <a:alpha val="2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3" name="Oval 19">
            <a:extLst>
              <a:ext uri="{FF2B5EF4-FFF2-40B4-BE49-F238E27FC236}">
                <a16:creationId xmlns="" xmlns:a16="http://schemas.microsoft.com/office/drawing/2014/main" id="{F4542ADD-4F70-498A-8C23-6DDAB6C9CA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55126" y="1973263"/>
            <a:ext cx="1371600" cy="1373187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5" name="Freeform 21">
            <a:extLst>
              <a:ext uri="{FF2B5EF4-FFF2-40B4-BE49-F238E27FC236}">
                <a16:creationId xmlns="" xmlns:a16="http://schemas.microsoft.com/office/drawing/2014/main" id="{0959C065-FC91-41E0-9598-26A84383ADE5}"/>
              </a:ext>
            </a:extLst>
          </p:cNvPr>
          <p:cNvSpPr>
            <a:spLocks/>
          </p:cNvSpPr>
          <p:nvPr/>
        </p:nvSpPr>
        <p:spPr bwMode="auto">
          <a:xfrm>
            <a:off x="3881914" y="1727438"/>
            <a:ext cx="1840548" cy="1845786"/>
          </a:xfrm>
          <a:custGeom>
            <a:avLst/>
            <a:gdLst>
              <a:gd name="T0" fmla="*/ 444 w 444"/>
              <a:gd name="T1" fmla="*/ 222 h 445"/>
              <a:gd name="T2" fmla="*/ 222 w 444"/>
              <a:gd name="T3" fmla="*/ 0 h 445"/>
              <a:gd name="T4" fmla="*/ 0 w 444"/>
              <a:gd name="T5" fmla="*/ 222 h 445"/>
              <a:gd name="T6" fmla="*/ 222 w 444"/>
              <a:gd name="T7" fmla="*/ 445 h 445"/>
              <a:gd name="T8" fmla="*/ 444 w 444"/>
              <a:gd name="T9" fmla="*/ 222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4" h="445">
                <a:moveTo>
                  <a:pt x="444" y="222"/>
                </a:moveTo>
                <a:cubicBezTo>
                  <a:pt x="444" y="100"/>
                  <a:pt x="345" y="0"/>
                  <a:pt x="222" y="0"/>
                </a:cubicBezTo>
                <a:cubicBezTo>
                  <a:pt x="100" y="0"/>
                  <a:pt x="0" y="111"/>
                  <a:pt x="0" y="222"/>
                </a:cubicBezTo>
                <a:cubicBezTo>
                  <a:pt x="0" y="345"/>
                  <a:pt x="100" y="445"/>
                  <a:pt x="222" y="445"/>
                </a:cubicBezTo>
                <a:cubicBezTo>
                  <a:pt x="345" y="445"/>
                  <a:pt x="444" y="345"/>
                  <a:pt x="444" y="222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>
            <a:innerShdw blurRad="63500" dist="50800" dir="16200000">
              <a:prstClr val="black">
                <a:alpha val="2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6" name="Oval 22">
            <a:extLst>
              <a:ext uri="{FF2B5EF4-FFF2-40B4-BE49-F238E27FC236}">
                <a16:creationId xmlns="" xmlns:a16="http://schemas.microsoft.com/office/drawing/2014/main" id="{FFB9CE96-3F3A-4F2F-BB91-015A9DFD9D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7501" y="1963738"/>
            <a:ext cx="1371600" cy="1373187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FFB87A79-2BDA-4F0C-8794-700FFDEAB50D}"/>
              </a:ext>
            </a:extLst>
          </p:cNvPr>
          <p:cNvSpPr/>
          <p:nvPr/>
        </p:nvSpPr>
        <p:spPr>
          <a:xfrm>
            <a:off x="3458529" y="5169975"/>
            <a:ext cx="1678623" cy="86177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ID" sz="1400" dirty="0">
                <a:solidFill>
                  <a:schemeClr val="tx2"/>
                </a:solidFill>
              </a:rPr>
              <a:t>Lorem ipsum </a:t>
            </a:r>
            <a:r>
              <a:rPr lang="en-ID" sz="1400" dirty="0" err="1">
                <a:solidFill>
                  <a:schemeClr val="tx2"/>
                </a:solidFill>
              </a:rPr>
              <a:t>dolor</a:t>
            </a:r>
            <a:r>
              <a:rPr lang="en-ID" sz="1400" dirty="0">
                <a:solidFill>
                  <a:schemeClr val="tx2"/>
                </a:solidFill>
              </a:rPr>
              <a:t> sit </a:t>
            </a:r>
            <a:r>
              <a:rPr lang="en-ID" sz="1400" dirty="0" err="1">
                <a:solidFill>
                  <a:schemeClr val="tx2"/>
                </a:solidFill>
              </a:rPr>
              <a:t>amet</a:t>
            </a:r>
            <a:r>
              <a:rPr lang="en-ID" sz="1400" dirty="0">
                <a:solidFill>
                  <a:schemeClr val="tx2"/>
                </a:solidFill>
              </a:rPr>
              <a:t>, </a:t>
            </a:r>
            <a:r>
              <a:rPr lang="en-ID" sz="1400" dirty="0" err="1">
                <a:solidFill>
                  <a:schemeClr val="tx2"/>
                </a:solidFill>
              </a:rPr>
              <a:t>consectetur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adipiscing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elit</a:t>
            </a:r>
            <a:r>
              <a:rPr lang="en-ID" sz="1400" dirty="0">
                <a:solidFill>
                  <a:schemeClr val="tx2"/>
                </a:solidFill>
              </a:rPr>
              <a:t>. </a:t>
            </a:r>
            <a:r>
              <a:rPr lang="en-ID" sz="1400" dirty="0" err="1">
                <a:solidFill>
                  <a:schemeClr val="tx2"/>
                </a:solidFill>
              </a:rPr>
              <a:t>Quisque</a:t>
            </a:r>
            <a:r>
              <a:rPr lang="en-ID" sz="1400" dirty="0">
                <a:solidFill>
                  <a:schemeClr val="tx2"/>
                </a:solidFill>
              </a:rPr>
              <a:t> dictum </a:t>
            </a:r>
            <a:r>
              <a:rPr lang="en-ID" sz="1400" dirty="0" err="1">
                <a:solidFill>
                  <a:schemeClr val="tx2"/>
                </a:solidFill>
              </a:rPr>
              <a:t>augue</a:t>
            </a:r>
            <a:r>
              <a:rPr lang="en-ID" sz="1400" dirty="0">
                <a:solidFill>
                  <a:schemeClr val="tx2"/>
                </a:solidFill>
              </a:rPr>
              <a:t> dui.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="" xmlns:a16="http://schemas.microsoft.com/office/drawing/2014/main" id="{B3CA0666-3A5E-4479-98F8-303FA25F8013}"/>
              </a:ext>
            </a:extLst>
          </p:cNvPr>
          <p:cNvSpPr/>
          <p:nvPr/>
        </p:nvSpPr>
        <p:spPr>
          <a:xfrm>
            <a:off x="8610600" y="5169975"/>
            <a:ext cx="1678623" cy="86177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ID" sz="1400" dirty="0">
                <a:solidFill>
                  <a:schemeClr val="tx2"/>
                </a:solidFill>
              </a:rPr>
              <a:t>Lorem ipsum </a:t>
            </a:r>
            <a:r>
              <a:rPr lang="en-ID" sz="1400" dirty="0" err="1">
                <a:solidFill>
                  <a:schemeClr val="tx2"/>
                </a:solidFill>
              </a:rPr>
              <a:t>dolor</a:t>
            </a:r>
            <a:r>
              <a:rPr lang="en-ID" sz="1400" dirty="0">
                <a:solidFill>
                  <a:schemeClr val="tx2"/>
                </a:solidFill>
              </a:rPr>
              <a:t> sit </a:t>
            </a:r>
            <a:r>
              <a:rPr lang="en-ID" sz="1400" dirty="0" err="1">
                <a:solidFill>
                  <a:schemeClr val="tx2"/>
                </a:solidFill>
              </a:rPr>
              <a:t>amet</a:t>
            </a:r>
            <a:r>
              <a:rPr lang="en-ID" sz="1400" dirty="0">
                <a:solidFill>
                  <a:schemeClr val="tx2"/>
                </a:solidFill>
              </a:rPr>
              <a:t>, </a:t>
            </a:r>
            <a:r>
              <a:rPr lang="en-ID" sz="1400" dirty="0" err="1">
                <a:solidFill>
                  <a:schemeClr val="tx2"/>
                </a:solidFill>
              </a:rPr>
              <a:t>consectetur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adipiscing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elit</a:t>
            </a:r>
            <a:r>
              <a:rPr lang="en-ID" sz="1400" dirty="0">
                <a:solidFill>
                  <a:schemeClr val="tx2"/>
                </a:solidFill>
              </a:rPr>
              <a:t>. </a:t>
            </a:r>
            <a:r>
              <a:rPr lang="en-ID" sz="1400" dirty="0" err="1">
                <a:solidFill>
                  <a:schemeClr val="tx2"/>
                </a:solidFill>
              </a:rPr>
              <a:t>Quisque</a:t>
            </a:r>
            <a:r>
              <a:rPr lang="en-ID" sz="1400" dirty="0">
                <a:solidFill>
                  <a:schemeClr val="tx2"/>
                </a:solidFill>
              </a:rPr>
              <a:t> dictum </a:t>
            </a:r>
            <a:r>
              <a:rPr lang="en-ID" sz="1400" dirty="0" err="1">
                <a:solidFill>
                  <a:schemeClr val="tx2"/>
                </a:solidFill>
              </a:rPr>
              <a:t>augue</a:t>
            </a:r>
            <a:r>
              <a:rPr lang="en-ID" sz="1400" dirty="0">
                <a:solidFill>
                  <a:schemeClr val="tx2"/>
                </a:solidFill>
              </a:rPr>
              <a:t> dui.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CE2CE7E0-04C0-4F90-AEB7-51D9A3301C1F}"/>
              </a:ext>
            </a:extLst>
          </p:cNvPr>
          <p:cNvSpPr/>
          <p:nvPr/>
        </p:nvSpPr>
        <p:spPr>
          <a:xfrm>
            <a:off x="1947150" y="1984101"/>
            <a:ext cx="1678623" cy="86177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ID" sz="1400" dirty="0">
                <a:solidFill>
                  <a:schemeClr val="tx2"/>
                </a:solidFill>
              </a:rPr>
              <a:t>Lorem ipsum </a:t>
            </a:r>
            <a:r>
              <a:rPr lang="en-ID" sz="1400" dirty="0" err="1">
                <a:solidFill>
                  <a:schemeClr val="tx2"/>
                </a:solidFill>
              </a:rPr>
              <a:t>dolor</a:t>
            </a:r>
            <a:r>
              <a:rPr lang="en-ID" sz="1400" dirty="0">
                <a:solidFill>
                  <a:schemeClr val="tx2"/>
                </a:solidFill>
              </a:rPr>
              <a:t> sit </a:t>
            </a:r>
            <a:r>
              <a:rPr lang="en-ID" sz="1400" dirty="0" err="1">
                <a:solidFill>
                  <a:schemeClr val="tx2"/>
                </a:solidFill>
              </a:rPr>
              <a:t>amet</a:t>
            </a:r>
            <a:r>
              <a:rPr lang="en-ID" sz="1400" dirty="0">
                <a:solidFill>
                  <a:schemeClr val="tx2"/>
                </a:solidFill>
              </a:rPr>
              <a:t>, </a:t>
            </a:r>
            <a:r>
              <a:rPr lang="en-ID" sz="1400" dirty="0" err="1">
                <a:solidFill>
                  <a:schemeClr val="tx2"/>
                </a:solidFill>
              </a:rPr>
              <a:t>consectetur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adipiscing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elit</a:t>
            </a:r>
            <a:r>
              <a:rPr lang="en-ID" sz="1400" dirty="0">
                <a:solidFill>
                  <a:schemeClr val="tx2"/>
                </a:solidFill>
              </a:rPr>
              <a:t>. </a:t>
            </a:r>
            <a:r>
              <a:rPr lang="en-ID" sz="1400" dirty="0" err="1">
                <a:solidFill>
                  <a:schemeClr val="tx2"/>
                </a:solidFill>
              </a:rPr>
              <a:t>Quisque</a:t>
            </a:r>
            <a:r>
              <a:rPr lang="en-ID" sz="1400" dirty="0">
                <a:solidFill>
                  <a:schemeClr val="tx2"/>
                </a:solidFill>
              </a:rPr>
              <a:t> dictum </a:t>
            </a:r>
            <a:r>
              <a:rPr lang="en-ID" sz="1400" dirty="0" err="1">
                <a:solidFill>
                  <a:schemeClr val="tx2"/>
                </a:solidFill>
              </a:rPr>
              <a:t>augue</a:t>
            </a:r>
            <a:r>
              <a:rPr lang="en-ID" sz="1400" dirty="0">
                <a:solidFill>
                  <a:schemeClr val="tx2"/>
                </a:solidFill>
              </a:rPr>
              <a:t> dui.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490B248F-4716-406A-8888-56AD30E925D2}"/>
              </a:ext>
            </a:extLst>
          </p:cNvPr>
          <p:cNvSpPr/>
          <p:nvPr/>
        </p:nvSpPr>
        <p:spPr>
          <a:xfrm>
            <a:off x="7068186" y="1984101"/>
            <a:ext cx="1678623" cy="86177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ID" sz="1400" dirty="0">
                <a:solidFill>
                  <a:schemeClr val="tx2"/>
                </a:solidFill>
              </a:rPr>
              <a:t>Lorem ipsum </a:t>
            </a:r>
            <a:r>
              <a:rPr lang="en-ID" sz="1400" dirty="0" err="1">
                <a:solidFill>
                  <a:schemeClr val="tx2"/>
                </a:solidFill>
              </a:rPr>
              <a:t>dolor</a:t>
            </a:r>
            <a:r>
              <a:rPr lang="en-ID" sz="1400" dirty="0">
                <a:solidFill>
                  <a:schemeClr val="tx2"/>
                </a:solidFill>
              </a:rPr>
              <a:t> sit </a:t>
            </a:r>
            <a:r>
              <a:rPr lang="en-ID" sz="1400" dirty="0" err="1">
                <a:solidFill>
                  <a:schemeClr val="tx2"/>
                </a:solidFill>
              </a:rPr>
              <a:t>amet</a:t>
            </a:r>
            <a:r>
              <a:rPr lang="en-ID" sz="1400" dirty="0">
                <a:solidFill>
                  <a:schemeClr val="tx2"/>
                </a:solidFill>
              </a:rPr>
              <a:t>, </a:t>
            </a:r>
            <a:r>
              <a:rPr lang="en-ID" sz="1400" dirty="0" err="1">
                <a:solidFill>
                  <a:schemeClr val="tx2"/>
                </a:solidFill>
              </a:rPr>
              <a:t>consectetur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adipiscing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elit</a:t>
            </a:r>
            <a:r>
              <a:rPr lang="en-ID" sz="1400" dirty="0">
                <a:solidFill>
                  <a:schemeClr val="tx2"/>
                </a:solidFill>
              </a:rPr>
              <a:t>. </a:t>
            </a:r>
            <a:r>
              <a:rPr lang="en-ID" sz="1400" dirty="0" err="1">
                <a:solidFill>
                  <a:schemeClr val="tx2"/>
                </a:solidFill>
              </a:rPr>
              <a:t>Quisque</a:t>
            </a:r>
            <a:r>
              <a:rPr lang="en-ID" sz="1400" dirty="0">
                <a:solidFill>
                  <a:schemeClr val="tx2"/>
                </a:solidFill>
              </a:rPr>
              <a:t> dictum </a:t>
            </a:r>
            <a:r>
              <a:rPr lang="en-ID" sz="1400" dirty="0" err="1">
                <a:solidFill>
                  <a:schemeClr val="tx2"/>
                </a:solidFill>
              </a:rPr>
              <a:t>augue</a:t>
            </a:r>
            <a:r>
              <a:rPr lang="en-ID" sz="1400" dirty="0">
                <a:solidFill>
                  <a:schemeClr val="tx2"/>
                </a:solidFill>
              </a:rPr>
              <a:t> dui.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="" xmlns:a16="http://schemas.microsoft.com/office/drawing/2014/main" id="{6CD0B731-84B2-431D-83CC-971593E279F1}"/>
              </a:ext>
            </a:extLst>
          </p:cNvPr>
          <p:cNvGrpSpPr/>
          <p:nvPr/>
        </p:nvGrpSpPr>
        <p:grpSpPr>
          <a:xfrm>
            <a:off x="9640889" y="2374820"/>
            <a:ext cx="600074" cy="570074"/>
            <a:chOff x="11601450" y="1368425"/>
            <a:chExt cx="285750" cy="271463"/>
          </a:xfrm>
          <a:solidFill>
            <a:schemeClr val="accent4"/>
          </a:solidFill>
        </p:grpSpPr>
        <p:sp>
          <p:nvSpPr>
            <p:cNvPr id="58" name="Freeform 175">
              <a:extLst>
                <a:ext uri="{FF2B5EF4-FFF2-40B4-BE49-F238E27FC236}">
                  <a16:creationId xmlns="" xmlns:a16="http://schemas.microsoft.com/office/drawing/2014/main" id="{2012F336-448D-4BD9-81B2-614FCD01DD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601450" y="1525588"/>
              <a:ext cx="285750" cy="114300"/>
            </a:xfrm>
            <a:custGeom>
              <a:avLst/>
              <a:gdLst>
                <a:gd name="T0" fmla="*/ 611 w 902"/>
                <a:gd name="T1" fmla="*/ 290 h 359"/>
                <a:gd name="T2" fmla="*/ 516 w 902"/>
                <a:gd name="T3" fmla="*/ 325 h 359"/>
                <a:gd name="T4" fmla="*/ 435 w 902"/>
                <a:gd name="T5" fmla="*/ 324 h 359"/>
                <a:gd name="T6" fmla="*/ 325 w 902"/>
                <a:gd name="T7" fmla="*/ 292 h 359"/>
                <a:gd name="T8" fmla="*/ 210 w 902"/>
                <a:gd name="T9" fmla="*/ 252 h 359"/>
                <a:gd name="T10" fmla="*/ 306 w 902"/>
                <a:gd name="T11" fmla="*/ 61 h 359"/>
                <a:gd name="T12" fmla="*/ 386 w 902"/>
                <a:gd name="T13" fmla="*/ 82 h 359"/>
                <a:gd name="T14" fmla="*/ 446 w 902"/>
                <a:gd name="T15" fmla="*/ 118 h 359"/>
                <a:gd name="T16" fmla="*/ 500 w 902"/>
                <a:gd name="T17" fmla="*/ 120 h 359"/>
                <a:gd name="T18" fmla="*/ 554 w 902"/>
                <a:gd name="T19" fmla="*/ 120 h 359"/>
                <a:gd name="T20" fmla="*/ 590 w 902"/>
                <a:gd name="T21" fmla="*/ 125 h 359"/>
                <a:gd name="T22" fmla="*/ 601 w 902"/>
                <a:gd name="T23" fmla="*/ 144 h 359"/>
                <a:gd name="T24" fmla="*/ 598 w 902"/>
                <a:gd name="T25" fmla="*/ 166 h 359"/>
                <a:gd name="T26" fmla="*/ 578 w 902"/>
                <a:gd name="T27" fmla="*/ 180 h 359"/>
                <a:gd name="T28" fmla="*/ 355 w 902"/>
                <a:gd name="T29" fmla="*/ 181 h 359"/>
                <a:gd name="T30" fmla="*/ 347 w 902"/>
                <a:gd name="T31" fmla="*/ 189 h 359"/>
                <a:gd name="T32" fmla="*/ 347 w 902"/>
                <a:gd name="T33" fmla="*/ 201 h 359"/>
                <a:gd name="T34" fmla="*/ 355 w 902"/>
                <a:gd name="T35" fmla="*/ 208 h 359"/>
                <a:gd name="T36" fmla="*/ 578 w 902"/>
                <a:gd name="T37" fmla="*/ 209 h 359"/>
                <a:gd name="T38" fmla="*/ 604 w 902"/>
                <a:gd name="T39" fmla="*/ 201 h 359"/>
                <a:gd name="T40" fmla="*/ 778 w 902"/>
                <a:gd name="T41" fmla="*/ 136 h 359"/>
                <a:gd name="T42" fmla="*/ 818 w 902"/>
                <a:gd name="T43" fmla="*/ 135 h 359"/>
                <a:gd name="T44" fmla="*/ 861 w 902"/>
                <a:gd name="T45" fmla="*/ 161 h 359"/>
                <a:gd name="T46" fmla="*/ 712 w 902"/>
                <a:gd name="T47" fmla="*/ 237 h 359"/>
                <a:gd name="T48" fmla="*/ 901 w 902"/>
                <a:gd name="T49" fmla="*/ 159 h 359"/>
                <a:gd name="T50" fmla="*/ 871 w 902"/>
                <a:gd name="T51" fmla="*/ 130 h 359"/>
                <a:gd name="T52" fmla="*/ 825 w 902"/>
                <a:gd name="T53" fmla="*/ 106 h 359"/>
                <a:gd name="T54" fmla="*/ 790 w 902"/>
                <a:gd name="T55" fmla="*/ 102 h 359"/>
                <a:gd name="T56" fmla="*/ 631 w 902"/>
                <a:gd name="T57" fmla="*/ 151 h 359"/>
                <a:gd name="T58" fmla="*/ 622 w 902"/>
                <a:gd name="T59" fmla="*/ 117 h 359"/>
                <a:gd name="T60" fmla="*/ 602 w 902"/>
                <a:gd name="T61" fmla="*/ 97 h 359"/>
                <a:gd name="T62" fmla="*/ 578 w 902"/>
                <a:gd name="T63" fmla="*/ 90 h 359"/>
                <a:gd name="T64" fmla="*/ 526 w 902"/>
                <a:gd name="T65" fmla="*/ 90 h 359"/>
                <a:gd name="T66" fmla="*/ 474 w 902"/>
                <a:gd name="T67" fmla="*/ 90 h 359"/>
                <a:gd name="T68" fmla="*/ 395 w 902"/>
                <a:gd name="T69" fmla="*/ 53 h 359"/>
                <a:gd name="T70" fmla="*/ 309 w 902"/>
                <a:gd name="T71" fmla="*/ 31 h 359"/>
                <a:gd name="T72" fmla="*/ 180 w 902"/>
                <a:gd name="T73" fmla="*/ 11 h 359"/>
                <a:gd name="T74" fmla="*/ 174 w 902"/>
                <a:gd name="T75" fmla="*/ 2 h 359"/>
                <a:gd name="T76" fmla="*/ 15 w 902"/>
                <a:gd name="T77" fmla="*/ 0 h 359"/>
                <a:gd name="T78" fmla="*/ 4 w 902"/>
                <a:gd name="T79" fmla="*/ 4 h 359"/>
                <a:gd name="T80" fmla="*/ 0 w 902"/>
                <a:gd name="T81" fmla="*/ 15 h 359"/>
                <a:gd name="T82" fmla="*/ 2 w 902"/>
                <a:gd name="T83" fmla="*/ 293 h 359"/>
                <a:gd name="T84" fmla="*/ 12 w 902"/>
                <a:gd name="T85" fmla="*/ 299 h 359"/>
                <a:gd name="T86" fmla="*/ 171 w 902"/>
                <a:gd name="T87" fmla="*/ 299 h 359"/>
                <a:gd name="T88" fmla="*/ 179 w 902"/>
                <a:gd name="T89" fmla="*/ 291 h 359"/>
                <a:gd name="T90" fmla="*/ 208 w 902"/>
                <a:gd name="T91" fmla="*/ 282 h 359"/>
                <a:gd name="T92" fmla="*/ 313 w 902"/>
                <a:gd name="T93" fmla="*/ 320 h 359"/>
                <a:gd name="T94" fmla="*/ 419 w 902"/>
                <a:gd name="T95" fmla="*/ 352 h 359"/>
                <a:gd name="T96" fmla="*/ 492 w 902"/>
                <a:gd name="T97" fmla="*/ 359 h 359"/>
                <a:gd name="T98" fmla="*/ 539 w 902"/>
                <a:gd name="T99" fmla="*/ 351 h 359"/>
                <a:gd name="T100" fmla="*/ 610 w 902"/>
                <a:gd name="T101" fmla="*/ 323 h 359"/>
                <a:gd name="T102" fmla="*/ 743 w 902"/>
                <a:gd name="T103" fmla="*/ 256 h 359"/>
                <a:gd name="T104" fmla="*/ 823 w 902"/>
                <a:gd name="T105" fmla="*/ 214 h 359"/>
                <a:gd name="T106" fmla="*/ 897 w 902"/>
                <a:gd name="T107" fmla="*/ 176 h 359"/>
                <a:gd name="T108" fmla="*/ 902 w 902"/>
                <a:gd name="T109" fmla="*/ 167 h 359"/>
                <a:gd name="T110" fmla="*/ 30 w 902"/>
                <a:gd name="T111" fmla="*/ 3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02" h="359">
                  <a:moveTo>
                    <a:pt x="712" y="237"/>
                  </a:moveTo>
                  <a:lnTo>
                    <a:pt x="674" y="258"/>
                  </a:lnTo>
                  <a:lnTo>
                    <a:pt x="641" y="275"/>
                  </a:lnTo>
                  <a:lnTo>
                    <a:pt x="611" y="290"/>
                  </a:lnTo>
                  <a:lnTo>
                    <a:pt x="584" y="303"/>
                  </a:lnTo>
                  <a:lnTo>
                    <a:pt x="559" y="312"/>
                  </a:lnTo>
                  <a:lnTo>
                    <a:pt x="537" y="320"/>
                  </a:lnTo>
                  <a:lnTo>
                    <a:pt x="516" y="325"/>
                  </a:lnTo>
                  <a:lnTo>
                    <a:pt x="496" y="328"/>
                  </a:lnTo>
                  <a:lnTo>
                    <a:pt x="477" y="329"/>
                  </a:lnTo>
                  <a:lnTo>
                    <a:pt x="456" y="327"/>
                  </a:lnTo>
                  <a:lnTo>
                    <a:pt x="435" y="324"/>
                  </a:lnTo>
                  <a:lnTo>
                    <a:pt x="411" y="319"/>
                  </a:lnTo>
                  <a:lnTo>
                    <a:pt x="386" y="312"/>
                  </a:lnTo>
                  <a:lnTo>
                    <a:pt x="357" y="303"/>
                  </a:lnTo>
                  <a:lnTo>
                    <a:pt x="325" y="292"/>
                  </a:lnTo>
                  <a:lnTo>
                    <a:pt x="288" y="279"/>
                  </a:lnTo>
                  <a:lnTo>
                    <a:pt x="265" y="271"/>
                  </a:lnTo>
                  <a:lnTo>
                    <a:pt x="238" y="262"/>
                  </a:lnTo>
                  <a:lnTo>
                    <a:pt x="210" y="252"/>
                  </a:lnTo>
                  <a:lnTo>
                    <a:pt x="180" y="242"/>
                  </a:lnTo>
                  <a:lnTo>
                    <a:pt x="180" y="60"/>
                  </a:lnTo>
                  <a:lnTo>
                    <a:pt x="286" y="60"/>
                  </a:lnTo>
                  <a:lnTo>
                    <a:pt x="306" y="61"/>
                  </a:lnTo>
                  <a:lnTo>
                    <a:pt x="327" y="63"/>
                  </a:lnTo>
                  <a:lnTo>
                    <a:pt x="347" y="68"/>
                  </a:lnTo>
                  <a:lnTo>
                    <a:pt x="366" y="73"/>
                  </a:lnTo>
                  <a:lnTo>
                    <a:pt x="386" y="82"/>
                  </a:lnTo>
                  <a:lnTo>
                    <a:pt x="405" y="92"/>
                  </a:lnTo>
                  <a:lnTo>
                    <a:pt x="423" y="103"/>
                  </a:lnTo>
                  <a:lnTo>
                    <a:pt x="441" y="116"/>
                  </a:lnTo>
                  <a:lnTo>
                    <a:pt x="446" y="118"/>
                  </a:lnTo>
                  <a:lnTo>
                    <a:pt x="451" y="120"/>
                  </a:lnTo>
                  <a:lnTo>
                    <a:pt x="471" y="120"/>
                  </a:lnTo>
                  <a:lnTo>
                    <a:pt x="486" y="120"/>
                  </a:lnTo>
                  <a:lnTo>
                    <a:pt x="500" y="120"/>
                  </a:lnTo>
                  <a:lnTo>
                    <a:pt x="515" y="120"/>
                  </a:lnTo>
                  <a:lnTo>
                    <a:pt x="526" y="120"/>
                  </a:lnTo>
                  <a:lnTo>
                    <a:pt x="539" y="120"/>
                  </a:lnTo>
                  <a:lnTo>
                    <a:pt x="554" y="120"/>
                  </a:lnTo>
                  <a:lnTo>
                    <a:pt x="571" y="120"/>
                  </a:lnTo>
                  <a:lnTo>
                    <a:pt x="578" y="121"/>
                  </a:lnTo>
                  <a:lnTo>
                    <a:pt x="585" y="123"/>
                  </a:lnTo>
                  <a:lnTo>
                    <a:pt x="590" y="125"/>
                  </a:lnTo>
                  <a:lnTo>
                    <a:pt x="595" y="129"/>
                  </a:lnTo>
                  <a:lnTo>
                    <a:pt x="598" y="135"/>
                  </a:lnTo>
                  <a:lnTo>
                    <a:pt x="600" y="139"/>
                  </a:lnTo>
                  <a:lnTo>
                    <a:pt x="601" y="144"/>
                  </a:lnTo>
                  <a:lnTo>
                    <a:pt x="601" y="150"/>
                  </a:lnTo>
                  <a:lnTo>
                    <a:pt x="601" y="155"/>
                  </a:lnTo>
                  <a:lnTo>
                    <a:pt x="600" y="160"/>
                  </a:lnTo>
                  <a:lnTo>
                    <a:pt x="598" y="166"/>
                  </a:lnTo>
                  <a:lnTo>
                    <a:pt x="595" y="170"/>
                  </a:lnTo>
                  <a:lnTo>
                    <a:pt x="590" y="174"/>
                  </a:lnTo>
                  <a:lnTo>
                    <a:pt x="585" y="177"/>
                  </a:lnTo>
                  <a:lnTo>
                    <a:pt x="578" y="180"/>
                  </a:lnTo>
                  <a:lnTo>
                    <a:pt x="571" y="180"/>
                  </a:lnTo>
                  <a:lnTo>
                    <a:pt x="361" y="180"/>
                  </a:lnTo>
                  <a:lnTo>
                    <a:pt x="358" y="181"/>
                  </a:lnTo>
                  <a:lnTo>
                    <a:pt x="355" y="181"/>
                  </a:lnTo>
                  <a:lnTo>
                    <a:pt x="352" y="183"/>
                  </a:lnTo>
                  <a:lnTo>
                    <a:pt x="350" y="184"/>
                  </a:lnTo>
                  <a:lnTo>
                    <a:pt x="348" y="187"/>
                  </a:lnTo>
                  <a:lnTo>
                    <a:pt x="347" y="189"/>
                  </a:lnTo>
                  <a:lnTo>
                    <a:pt x="346" y="192"/>
                  </a:lnTo>
                  <a:lnTo>
                    <a:pt x="346" y="194"/>
                  </a:lnTo>
                  <a:lnTo>
                    <a:pt x="346" y="198"/>
                  </a:lnTo>
                  <a:lnTo>
                    <a:pt x="347" y="201"/>
                  </a:lnTo>
                  <a:lnTo>
                    <a:pt x="348" y="203"/>
                  </a:lnTo>
                  <a:lnTo>
                    <a:pt x="350" y="205"/>
                  </a:lnTo>
                  <a:lnTo>
                    <a:pt x="352" y="207"/>
                  </a:lnTo>
                  <a:lnTo>
                    <a:pt x="355" y="208"/>
                  </a:lnTo>
                  <a:lnTo>
                    <a:pt x="358" y="209"/>
                  </a:lnTo>
                  <a:lnTo>
                    <a:pt x="361" y="209"/>
                  </a:lnTo>
                  <a:lnTo>
                    <a:pt x="571" y="209"/>
                  </a:lnTo>
                  <a:lnTo>
                    <a:pt x="578" y="209"/>
                  </a:lnTo>
                  <a:lnTo>
                    <a:pt x="586" y="208"/>
                  </a:lnTo>
                  <a:lnTo>
                    <a:pt x="592" y="206"/>
                  </a:lnTo>
                  <a:lnTo>
                    <a:pt x="599" y="204"/>
                  </a:lnTo>
                  <a:lnTo>
                    <a:pt x="604" y="201"/>
                  </a:lnTo>
                  <a:lnTo>
                    <a:pt x="610" y="198"/>
                  </a:lnTo>
                  <a:lnTo>
                    <a:pt x="614" y="193"/>
                  </a:lnTo>
                  <a:lnTo>
                    <a:pt x="618" y="188"/>
                  </a:lnTo>
                  <a:lnTo>
                    <a:pt x="778" y="136"/>
                  </a:lnTo>
                  <a:lnTo>
                    <a:pt x="788" y="133"/>
                  </a:lnTo>
                  <a:lnTo>
                    <a:pt x="799" y="132"/>
                  </a:lnTo>
                  <a:lnTo>
                    <a:pt x="809" y="132"/>
                  </a:lnTo>
                  <a:lnTo>
                    <a:pt x="818" y="135"/>
                  </a:lnTo>
                  <a:lnTo>
                    <a:pt x="829" y="139"/>
                  </a:lnTo>
                  <a:lnTo>
                    <a:pt x="839" y="144"/>
                  </a:lnTo>
                  <a:lnTo>
                    <a:pt x="850" y="152"/>
                  </a:lnTo>
                  <a:lnTo>
                    <a:pt x="861" y="161"/>
                  </a:lnTo>
                  <a:lnTo>
                    <a:pt x="818" y="183"/>
                  </a:lnTo>
                  <a:lnTo>
                    <a:pt x="780" y="202"/>
                  </a:lnTo>
                  <a:lnTo>
                    <a:pt x="745" y="221"/>
                  </a:lnTo>
                  <a:lnTo>
                    <a:pt x="712" y="237"/>
                  </a:lnTo>
                  <a:lnTo>
                    <a:pt x="712" y="237"/>
                  </a:lnTo>
                  <a:close/>
                  <a:moveTo>
                    <a:pt x="902" y="166"/>
                  </a:moveTo>
                  <a:lnTo>
                    <a:pt x="902" y="165"/>
                  </a:lnTo>
                  <a:lnTo>
                    <a:pt x="901" y="159"/>
                  </a:lnTo>
                  <a:lnTo>
                    <a:pt x="898" y="154"/>
                  </a:lnTo>
                  <a:lnTo>
                    <a:pt x="898" y="154"/>
                  </a:lnTo>
                  <a:lnTo>
                    <a:pt x="885" y="142"/>
                  </a:lnTo>
                  <a:lnTo>
                    <a:pt x="871" y="130"/>
                  </a:lnTo>
                  <a:lnTo>
                    <a:pt x="857" y="120"/>
                  </a:lnTo>
                  <a:lnTo>
                    <a:pt x="841" y="112"/>
                  </a:lnTo>
                  <a:lnTo>
                    <a:pt x="833" y="109"/>
                  </a:lnTo>
                  <a:lnTo>
                    <a:pt x="825" y="106"/>
                  </a:lnTo>
                  <a:lnTo>
                    <a:pt x="816" y="103"/>
                  </a:lnTo>
                  <a:lnTo>
                    <a:pt x="808" y="102"/>
                  </a:lnTo>
                  <a:lnTo>
                    <a:pt x="799" y="102"/>
                  </a:lnTo>
                  <a:lnTo>
                    <a:pt x="790" y="102"/>
                  </a:lnTo>
                  <a:lnTo>
                    <a:pt x="780" y="105"/>
                  </a:lnTo>
                  <a:lnTo>
                    <a:pt x="769" y="107"/>
                  </a:lnTo>
                  <a:lnTo>
                    <a:pt x="631" y="153"/>
                  </a:lnTo>
                  <a:lnTo>
                    <a:pt x="631" y="151"/>
                  </a:lnTo>
                  <a:lnTo>
                    <a:pt x="631" y="150"/>
                  </a:lnTo>
                  <a:lnTo>
                    <a:pt x="630" y="139"/>
                  </a:lnTo>
                  <a:lnTo>
                    <a:pt x="628" y="128"/>
                  </a:lnTo>
                  <a:lnTo>
                    <a:pt x="622" y="117"/>
                  </a:lnTo>
                  <a:lnTo>
                    <a:pt x="616" y="109"/>
                  </a:lnTo>
                  <a:lnTo>
                    <a:pt x="612" y="105"/>
                  </a:lnTo>
                  <a:lnTo>
                    <a:pt x="607" y="100"/>
                  </a:lnTo>
                  <a:lnTo>
                    <a:pt x="602" y="97"/>
                  </a:lnTo>
                  <a:lnTo>
                    <a:pt x="597" y="95"/>
                  </a:lnTo>
                  <a:lnTo>
                    <a:pt x="591" y="93"/>
                  </a:lnTo>
                  <a:lnTo>
                    <a:pt x="585" y="91"/>
                  </a:lnTo>
                  <a:lnTo>
                    <a:pt x="578" y="90"/>
                  </a:lnTo>
                  <a:lnTo>
                    <a:pt x="571" y="90"/>
                  </a:lnTo>
                  <a:lnTo>
                    <a:pt x="554" y="90"/>
                  </a:lnTo>
                  <a:lnTo>
                    <a:pt x="539" y="90"/>
                  </a:lnTo>
                  <a:lnTo>
                    <a:pt x="526" y="90"/>
                  </a:lnTo>
                  <a:lnTo>
                    <a:pt x="515" y="90"/>
                  </a:lnTo>
                  <a:lnTo>
                    <a:pt x="501" y="90"/>
                  </a:lnTo>
                  <a:lnTo>
                    <a:pt x="488" y="90"/>
                  </a:lnTo>
                  <a:lnTo>
                    <a:pt x="474" y="90"/>
                  </a:lnTo>
                  <a:lnTo>
                    <a:pt x="456" y="90"/>
                  </a:lnTo>
                  <a:lnTo>
                    <a:pt x="436" y="76"/>
                  </a:lnTo>
                  <a:lnTo>
                    <a:pt x="417" y="64"/>
                  </a:lnTo>
                  <a:lnTo>
                    <a:pt x="395" y="53"/>
                  </a:lnTo>
                  <a:lnTo>
                    <a:pt x="375" y="45"/>
                  </a:lnTo>
                  <a:lnTo>
                    <a:pt x="352" y="38"/>
                  </a:lnTo>
                  <a:lnTo>
                    <a:pt x="331" y="34"/>
                  </a:lnTo>
                  <a:lnTo>
                    <a:pt x="309" y="31"/>
                  </a:lnTo>
                  <a:lnTo>
                    <a:pt x="286" y="30"/>
                  </a:lnTo>
                  <a:lnTo>
                    <a:pt x="180" y="30"/>
                  </a:lnTo>
                  <a:lnTo>
                    <a:pt x="180" y="15"/>
                  </a:lnTo>
                  <a:lnTo>
                    <a:pt x="180" y="11"/>
                  </a:lnTo>
                  <a:lnTo>
                    <a:pt x="179" y="8"/>
                  </a:lnTo>
                  <a:lnTo>
                    <a:pt x="178" y="6"/>
                  </a:lnTo>
                  <a:lnTo>
                    <a:pt x="176" y="4"/>
                  </a:lnTo>
                  <a:lnTo>
                    <a:pt x="174" y="2"/>
                  </a:lnTo>
                  <a:lnTo>
                    <a:pt x="171" y="1"/>
                  </a:lnTo>
                  <a:lnTo>
                    <a:pt x="168" y="0"/>
                  </a:lnTo>
                  <a:lnTo>
                    <a:pt x="165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1" y="9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0" y="286"/>
                  </a:lnTo>
                  <a:lnTo>
                    <a:pt x="0" y="288"/>
                  </a:lnTo>
                  <a:lnTo>
                    <a:pt x="1" y="291"/>
                  </a:lnTo>
                  <a:lnTo>
                    <a:pt x="2" y="293"/>
                  </a:lnTo>
                  <a:lnTo>
                    <a:pt x="4" y="296"/>
                  </a:lnTo>
                  <a:lnTo>
                    <a:pt x="6" y="297"/>
                  </a:lnTo>
                  <a:lnTo>
                    <a:pt x="9" y="299"/>
                  </a:lnTo>
                  <a:lnTo>
                    <a:pt x="12" y="299"/>
                  </a:lnTo>
                  <a:lnTo>
                    <a:pt x="15" y="301"/>
                  </a:lnTo>
                  <a:lnTo>
                    <a:pt x="165" y="301"/>
                  </a:lnTo>
                  <a:lnTo>
                    <a:pt x="168" y="299"/>
                  </a:lnTo>
                  <a:lnTo>
                    <a:pt x="171" y="299"/>
                  </a:lnTo>
                  <a:lnTo>
                    <a:pt x="174" y="297"/>
                  </a:lnTo>
                  <a:lnTo>
                    <a:pt x="176" y="296"/>
                  </a:lnTo>
                  <a:lnTo>
                    <a:pt x="178" y="293"/>
                  </a:lnTo>
                  <a:lnTo>
                    <a:pt x="179" y="291"/>
                  </a:lnTo>
                  <a:lnTo>
                    <a:pt x="180" y="288"/>
                  </a:lnTo>
                  <a:lnTo>
                    <a:pt x="180" y="286"/>
                  </a:lnTo>
                  <a:lnTo>
                    <a:pt x="180" y="274"/>
                  </a:lnTo>
                  <a:lnTo>
                    <a:pt x="208" y="282"/>
                  </a:lnTo>
                  <a:lnTo>
                    <a:pt x="232" y="292"/>
                  </a:lnTo>
                  <a:lnTo>
                    <a:pt x="256" y="299"/>
                  </a:lnTo>
                  <a:lnTo>
                    <a:pt x="279" y="307"/>
                  </a:lnTo>
                  <a:lnTo>
                    <a:pt x="313" y="320"/>
                  </a:lnTo>
                  <a:lnTo>
                    <a:pt x="343" y="329"/>
                  </a:lnTo>
                  <a:lnTo>
                    <a:pt x="371" y="339"/>
                  </a:lnTo>
                  <a:lnTo>
                    <a:pt x="396" y="347"/>
                  </a:lnTo>
                  <a:lnTo>
                    <a:pt x="419" y="352"/>
                  </a:lnTo>
                  <a:lnTo>
                    <a:pt x="440" y="356"/>
                  </a:lnTo>
                  <a:lnTo>
                    <a:pt x="461" y="358"/>
                  </a:lnTo>
                  <a:lnTo>
                    <a:pt x="479" y="359"/>
                  </a:lnTo>
                  <a:lnTo>
                    <a:pt x="492" y="359"/>
                  </a:lnTo>
                  <a:lnTo>
                    <a:pt x="503" y="358"/>
                  </a:lnTo>
                  <a:lnTo>
                    <a:pt x="515" y="356"/>
                  </a:lnTo>
                  <a:lnTo>
                    <a:pt x="527" y="354"/>
                  </a:lnTo>
                  <a:lnTo>
                    <a:pt x="539" y="351"/>
                  </a:lnTo>
                  <a:lnTo>
                    <a:pt x="552" y="347"/>
                  </a:lnTo>
                  <a:lnTo>
                    <a:pt x="566" y="342"/>
                  </a:lnTo>
                  <a:lnTo>
                    <a:pt x="580" y="337"/>
                  </a:lnTo>
                  <a:lnTo>
                    <a:pt x="610" y="323"/>
                  </a:lnTo>
                  <a:lnTo>
                    <a:pt x="644" y="307"/>
                  </a:lnTo>
                  <a:lnTo>
                    <a:pt x="682" y="288"/>
                  </a:lnTo>
                  <a:lnTo>
                    <a:pt x="726" y="264"/>
                  </a:lnTo>
                  <a:lnTo>
                    <a:pt x="743" y="256"/>
                  </a:lnTo>
                  <a:lnTo>
                    <a:pt x="762" y="246"/>
                  </a:lnTo>
                  <a:lnTo>
                    <a:pt x="781" y="235"/>
                  </a:lnTo>
                  <a:lnTo>
                    <a:pt x="801" y="226"/>
                  </a:lnTo>
                  <a:lnTo>
                    <a:pt x="823" y="214"/>
                  </a:lnTo>
                  <a:lnTo>
                    <a:pt x="845" y="203"/>
                  </a:lnTo>
                  <a:lnTo>
                    <a:pt x="869" y="190"/>
                  </a:lnTo>
                  <a:lnTo>
                    <a:pt x="893" y="178"/>
                  </a:lnTo>
                  <a:lnTo>
                    <a:pt x="897" y="176"/>
                  </a:lnTo>
                  <a:lnTo>
                    <a:pt x="899" y="174"/>
                  </a:lnTo>
                  <a:lnTo>
                    <a:pt x="901" y="171"/>
                  </a:lnTo>
                  <a:lnTo>
                    <a:pt x="902" y="168"/>
                  </a:lnTo>
                  <a:lnTo>
                    <a:pt x="902" y="167"/>
                  </a:lnTo>
                  <a:lnTo>
                    <a:pt x="902" y="166"/>
                  </a:lnTo>
                  <a:close/>
                  <a:moveTo>
                    <a:pt x="150" y="271"/>
                  </a:moveTo>
                  <a:lnTo>
                    <a:pt x="30" y="271"/>
                  </a:lnTo>
                  <a:lnTo>
                    <a:pt x="30" y="30"/>
                  </a:lnTo>
                  <a:lnTo>
                    <a:pt x="150" y="30"/>
                  </a:lnTo>
                  <a:lnTo>
                    <a:pt x="150" y="2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76">
              <a:extLst>
                <a:ext uri="{FF2B5EF4-FFF2-40B4-BE49-F238E27FC236}">
                  <a16:creationId xmlns="" xmlns:a16="http://schemas.microsoft.com/office/drawing/2014/main" id="{EAD0F332-BDFC-492D-8B75-B7FCD68468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4325" y="1473200"/>
              <a:ext cx="9525" cy="38100"/>
            </a:xfrm>
            <a:custGeom>
              <a:avLst/>
              <a:gdLst>
                <a:gd name="T0" fmla="*/ 15 w 30"/>
                <a:gd name="T1" fmla="*/ 120 h 120"/>
                <a:gd name="T2" fmla="*/ 18 w 30"/>
                <a:gd name="T3" fmla="*/ 118 h 120"/>
                <a:gd name="T4" fmla="*/ 20 w 30"/>
                <a:gd name="T5" fmla="*/ 118 h 120"/>
                <a:gd name="T6" fmla="*/ 24 w 30"/>
                <a:gd name="T7" fmla="*/ 116 h 120"/>
                <a:gd name="T8" fmla="*/ 26 w 30"/>
                <a:gd name="T9" fmla="*/ 115 h 120"/>
                <a:gd name="T10" fmla="*/ 28 w 30"/>
                <a:gd name="T11" fmla="*/ 113 h 120"/>
                <a:gd name="T12" fmla="*/ 29 w 30"/>
                <a:gd name="T13" fmla="*/ 110 h 120"/>
                <a:gd name="T14" fmla="*/ 30 w 30"/>
                <a:gd name="T15" fmla="*/ 108 h 120"/>
                <a:gd name="T16" fmla="*/ 30 w 30"/>
                <a:gd name="T17" fmla="*/ 105 h 120"/>
                <a:gd name="T18" fmla="*/ 30 w 30"/>
                <a:gd name="T19" fmla="*/ 14 h 120"/>
                <a:gd name="T20" fmla="*/ 30 w 30"/>
                <a:gd name="T21" fmla="*/ 11 h 120"/>
                <a:gd name="T22" fmla="*/ 29 w 30"/>
                <a:gd name="T23" fmla="*/ 8 h 120"/>
                <a:gd name="T24" fmla="*/ 28 w 30"/>
                <a:gd name="T25" fmla="*/ 6 h 120"/>
                <a:gd name="T26" fmla="*/ 26 w 30"/>
                <a:gd name="T27" fmla="*/ 4 h 120"/>
                <a:gd name="T28" fmla="*/ 24 w 30"/>
                <a:gd name="T29" fmla="*/ 2 h 120"/>
                <a:gd name="T30" fmla="*/ 20 w 30"/>
                <a:gd name="T31" fmla="*/ 1 h 120"/>
                <a:gd name="T32" fmla="*/ 18 w 30"/>
                <a:gd name="T33" fmla="*/ 0 h 120"/>
                <a:gd name="T34" fmla="*/ 15 w 30"/>
                <a:gd name="T35" fmla="*/ 0 h 120"/>
                <a:gd name="T36" fmla="*/ 12 w 30"/>
                <a:gd name="T37" fmla="*/ 0 h 120"/>
                <a:gd name="T38" fmla="*/ 10 w 30"/>
                <a:gd name="T39" fmla="*/ 1 h 120"/>
                <a:gd name="T40" fmla="*/ 6 w 30"/>
                <a:gd name="T41" fmla="*/ 2 h 120"/>
                <a:gd name="T42" fmla="*/ 4 w 30"/>
                <a:gd name="T43" fmla="*/ 4 h 120"/>
                <a:gd name="T44" fmla="*/ 2 w 30"/>
                <a:gd name="T45" fmla="*/ 6 h 120"/>
                <a:gd name="T46" fmla="*/ 1 w 30"/>
                <a:gd name="T47" fmla="*/ 8 h 120"/>
                <a:gd name="T48" fmla="*/ 0 w 30"/>
                <a:gd name="T49" fmla="*/ 11 h 120"/>
                <a:gd name="T50" fmla="*/ 0 w 30"/>
                <a:gd name="T51" fmla="*/ 15 h 120"/>
                <a:gd name="T52" fmla="*/ 0 w 30"/>
                <a:gd name="T53" fmla="*/ 105 h 120"/>
                <a:gd name="T54" fmla="*/ 0 w 30"/>
                <a:gd name="T55" fmla="*/ 108 h 120"/>
                <a:gd name="T56" fmla="*/ 1 w 30"/>
                <a:gd name="T57" fmla="*/ 110 h 120"/>
                <a:gd name="T58" fmla="*/ 2 w 30"/>
                <a:gd name="T59" fmla="*/ 113 h 120"/>
                <a:gd name="T60" fmla="*/ 4 w 30"/>
                <a:gd name="T61" fmla="*/ 115 h 120"/>
                <a:gd name="T62" fmla="*/ 6 w 30"/>
                <a:gd name="T63" fmla="*/ 116 h 120"/>
                <a:gd name="T64" fmla="*/ 10 w 30"/>
                <a:gd name="T65" fmla="*/ 118 h 120"/>
                <a:gd name="T66" fmla="*/ 12 w 30"/>
                <a:gd name="T67" fmla="*/ 120 h 120"/>
                <a:gd name="T68" fmla="*/ 15 w 30"/>
                <a:gd name="T69" fmla="*/ 120 h 120"/>
                <a:gd name="T70" fmla="*/ 15 w 30"/>
                <a:gd name="T7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0" h="120">
                  <a:moveTo>
                    <a:pt x="15" y="120"/>
                  </a:moveTo>
                  <a:lnTo>
                    <a:pt x="18" y="118"/>
                  </a:lnTo>
                  <a:lnTo>
                    <a:pt x="20" y="118"/>
                  </a:lnTo>
                  <a:lnTo>
                    <a:pt x="24" y="116"/>
                  </a:lnTo>
                  <a:lnTo>
                    <a:pt x="26" y="115"/>
                  </a:lnTo>
                  <a:lnTo>
                    <a:pt x="28" y="113"/>
                  </a:lnTo>
                  <a:lnTo>
                    <a:pt x="29" y="110"/>
                  </a:lnTo>
                  <a:lnTo>
                    <a:pt x="30" y="108"/>
                  </a:lnTo>
                  <a:lnTo>
                    <a:pt x="30" y="105"/>
                  </a:lnTo>
                  <a:lnTo>
                    <a:pt x="30" y="14"/>
                  </a:lnTo>
                  <a:lnTo>
                    <a:pt x="30" y="11"/>
                  </a:lnTo>
                  <a:lnTo>
                    <a:pt x="29" y="8"/>
                  </a:lnTo>
                  <a:lnTo>
                    <a:pt x="28" y="6"/>
                  </a:lnTo>
                  <a:lnTo>
                    <a:pt x="26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1" y="8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0" y="105"/>
                  </a:lnTo>
                  <a:lnTo>
                    <a:pt x="0" y="108"/>
                  </a:lnTo>
                  <a:lnTo>
                    <a:pt x="1" y="110"/>
                  </a:lnTo>
                  <a:lnTo>
                    <a:pt x="2" y="113"/>
                  </a:lnTo>
                  <a:lnTo>
                    <a:pt x="4" y="115"/>
                  </a:lnTo>
                  <a:lnTo>
                    <a:pt x="6" y="116"/>
                  </a:lnTo>
                  <a:lnTo>
                    <a:pt x="10" y="118"/>
                  </a:lnTo>
                  <a:lnTo>
                    <a:pt x="12" y="120"/>
                  </a:lnTo>
                  <a:lnTo>
                    <a:pt x="15" y="120"/>
                  </a:lnTo>
                  <a:lnTo>
                    <a:pt x="15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77">
              <a:extLst>
                <a:ext uri="{FF2B5EF4-FFF2-40B4-BE49-F238E27FC236}">
                  <a16:creationId xmlns="" xmlns:a16="http://schemas.microsoft.com/office/drawing/2014/main" id="{E97C7ACF-DF0E-4AC4-9329-3BFCF5E67B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01475" y="1387475"/>
              <a:ext cx="9525" cy="38100"/>
            </a:xfrm>
            <a:custGeom>
              <a:avLst/>
              <a:gdLst>
                <a:gd name="T0" fmla="*/ 15 w 30"/>
                <a:gd name="T1" fmla="*/ 120 h 120"/>
                <a:gd name="T2" fmla="*/ 18 w 30"/>
                <a:gd name="T3" fmla="*/ 120 h 120"/>
                <a:gd name="T4" fmla="*/ 21 w 30"/>
                <a:gd name="T5" fmla="*/ 118 h 120"/>
                <a:gd name="T6" fmla="*/ 24 w 30"/>
                <a:gd name="T7" fmla="*/ 117 h 120"/>
                <a:gd name="T8" fmla="*/ 26 w 30"/>
                <a:gd name="T9" fmla="*/ 115 h 120"/>
                <a:gd name="T10" fmla="*/ 28 w 30"/>
                <a:gd name="T11" fmla="*/ 113 h 120"/>
                <a:gd name="T12" fmla="*/ 29 w 30"/>
                <a:gd name="T13" fmla="*/ 111 h 120"/>
                <a:gd name="T14" fmla="*/ 30 w 30"/>
                <a:gd name="T15" fmla="*/ 108 h 120"/>
                <a:gd name="T16" fmla="*/ 30 w 30"/>
                <a:gd name="T17" fmla="*/ 105 h 120"/>
                <a:gd name="T18" fmla="*/ 30 w 30"/>
                <a:gd name="T19" fmla="*/ 15 h 120"/>
                <a:gd name="T20" fmla="*/ 30 w 30"/>
                <a:gd name="T21" fmla="*/ 11 h 120"/>
                <a:gd name="T22" fmla="*/ 29 w 30"/>
                <a:gd name="T23" fmla="*/ 8 h 120"/>
                <a:gd name="T24" fmla="*/ 28 w 30"/>
                <a:gd name="T25" fmla="*/ 6 h 120"/>
                <a:gd name="T26" fmla="*/ 26 w 30"/>
                <a:gd name="T27" fmla="*/ 4 h 120"/>
                <a:gd name="T28" fmla="*/ 24 w 30"/>
                <a:gd name="T29" fmla="*/ 2 h 120"/>
                <a:gd name="T30" fmla="*/ 21 w 30"/>
                <a:gd name="T31" fmla="*/ 1 h 120"/>
                <a:gd name="T32" fmla="*/ 18 w 30"/>
                <a:gd name="T33" fmla="*/ 0 h 120"/>
                <a:gd name="T34" fmla="*/ 15 w 30"/>
                <a:gd name="T35" fmla="*/ 0 h 120"/>
                <a:gd name="T36" fmla="*/ 13 w 30"/>
                <a:gd name="T37" fmla="*/ 0 h 120"/>
                <a:gd name="T38" fmla="*/ 10 w 30"/>
                <a:gd name="T39" fmla="*/ 1 h 120"/>
                <a:gd name="T40" fmla="*/ 7 w 30"/>
                <a:gd name="T41" fmla="*/ 2 h 120"/>
                <a:gd name="T42" fmla="*/ 4 w 30"/>
                <a:gd name="T43" fmla="*/ 4 h 120"/>
                <a:gd name="T44" fmla="*/ 3 w 30"/>
                <a:gd name="T45" fmla="*/ 6 h 120"/>
                <a:gd name="T46" fmla="*/ 1 w 30"/>
                <a:gd name="T47" fmla="*/ 8 h 120"/>
                <a:gd name="T48" fmla="*/ 1 w 30"/>
                <a:gd name="T49" fmla="*/ 11 h 120"/>
                <a:gd name="T50" fmla="*/ 0 w 30"/>
                <a:gd name="T51" fmla="*/ 15 h 120"/>
                <a:gd name="T52" fmla="*/ 0 w 30"/>
                <a:gd name="T53" fmla="*/ 105 h 120"/>
                <a:gd name="T54" fmla="*/ 1 w 30"/>
                <a:gd name="T55" fmla="*/ 108 h 120"/>
                <a:gd name="T56" fmla="*/ 1 w 30"/>
                <a:gd name="T57" fmla="*/ 111 h 120"/>
                <a:gd name="T58" fmla="*/ 3 w 30"/>
                <a:gd name="T59" fmla="*/ 113 h 120"/>
                <a:gd name="T60" fmla="*/ 4 w 30"/>
                <a:gd name="T61" fmla="*/ 115 h 120"/>
                <a:gd name="T62" fmla="*/ 7 w 30"/>
                <a:gd name="T63" fmla="*/ 117 h 120"/>
                <a:gd name="T64" fmla="*/ 10 w 30"/>
                <a:gd name="T65" fmla="*/ 118 h 120"/>
                <a:gd name="T66" fmla="*/ 13 w 30"/>
                <a:gd name="T67" fmla="*/ 120 h 120"/>
                <a:gd name="T68" fmla="*/ 15 w 30"/>
                <a:gd name="T69" fmla="*/ 120 h 120"/>
                <a:gd name="T70" fmla="*/ 15 w 30"/>
                <a:gd name="T7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0" h="120">
                  <a:moveTo>
                    <a:pt x="15" y="120"/>
                  </a:moveTo>
                  <a:lnTo>
                    <a:pt x="18" y="120"/>
                  </a:lnTo>
                  <a:lnTo>
                    <a:pt x="21" y="118"/>
                  </a:lnTo>
                  <a:lnTo>
                    <a:pt x="24" y="117"/>
                  </a:lnTo>
                  <a:lnTo>
                    <a:pt x="26" y="115"/>
                  </a:lnTo>
                  <a:lnTo>
                    <a:pt x="28" y="113"/>
                  </a:lnTo>
                  <a:lnTo>
                    <a:pt x="29" y="111"/>
                  </a:lnTo>
                  <a:lnTo>
                    <a:pt x="30" y="108"/>
                  </a:lnTo>
                  <a:lnTo>
                    <a:pt x="30" y="105"/>
                  </a:lnTo>
                  <a:lnTo>
                    <a:pt x="30" y="15"/>
                  </a:lnTo>
                  <a:lnTo>
                    <a:pt x="30" y="11"/>
                  </a:lnTo>
                  <a:lnTo>
                    <a:pt x="29" y="8"/>
                  </a:lnTo>
                  <a:lnTo>
                    <a:pt x="28" y="6"/>
                  </a:lnTo>
                  <a:lnTo>
                    <a:pt x="26" y="4"/>
                  </a:lnTo>
                  <a:lnTo>
                    <a:pt x="24" y="2"/>
                  </a:lnTo>
                  <a:lnTo>
                    <a:pt x="21" y="1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7" y="2"/>
                  </a:lnTo>
                  <a:lnTo>
                    <a:pt x="4" y="4"/>
                  </a:lnTo>
                  <a:lnTo>
                    <a:pt x="3" y="6"/>
                  </a:lnTo>
                  <a:lnTo>
                    <a:pt x="1" y="8"/>
                  </a:lnTo>
                  <a:lnTo>
                    <a:pt x="1" y="11"/>
                  </a:lnTo>
                  <a:lnTo>
                    <a:pt x="0" y="15"/>
                  </a:lnTo>
                  <a:lnTo>
                    <a:pt x="0" y="105"/>
                  </a:lnTo>
                  <a:lnTo>
                    <a:pt x="1" y="108"/>
                  </a:lnTo>
                  <a:lnTo>
                    <a:pt x="1" y="111"/>
                  </a:lnTo>
                  <a:lnTo>
                    <a:pt x="3" y="113"/>
                  </a:lnTo>
                  <a:lnTo>
                    <a:pt x="4" y="115"/>
                  </a:lnTo>
                  <a:lnTo>
                    <a:pt x="7" y="117"/>
                  </a:lnTo>
                  <a:lnTo>
                    <a:pt x="10" y="118"/>
                  </a:lnTo>
                  <a:lnTo>
                    <a:pt x="13" y="120"/>
                  </a:lnTo>
                  <a:lnTo>
                    <a:pt x="15" y="120"/>
                  </a:lnTo>
                  <a:lnTo>
                    <a:pt x="15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78">
              <a:extLst>
                <a:ext uri="{FF2B5EF4-FFF2-40B4-BE49-F238E27FC236}">
                  <a16:creationId xmlns="" xmlns:a16="http://schemas.microsoft.com/office/drawing/2014/main" id="{B5088335-8AAF-4979-9B25-80F2EDD466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710988" y="1454150"/>
              <a:ext cx="76200" cy="76200"/>
            </a:xfrm>
            <a:custGeom>
              <a:avLst/>
              <a:gdLst>
                <a:gd name="T0" fmla="*/ 138 w 240"/>
                <a:gd name="T1" fmla="*/ 32 h 241"/>
                <a:gd name="T2" fmla="*/ 163 w 240"/>
                <a:gd name="T3" fmla="*/ 41 h 241"/>
                <a:gd name="T4" fmla="*/ 184 w 240"/>
                <a:gd name="T5" fmla="*/ 56 h 241"/>
                <a:gd name="T6" fmla="*/ 199 w 240"/>
                <a:gd name="T7" fmla="*/ 78 h 241"/>
                <a:gd name="T8" fmla="*/ 208 w 240"/>
                <a:gd name="T9" fmla="*/ 102 h 241"/>
                <a:gd name="T10" fmla="*/ 210 w 240"/>
                <a:gd name="T11" fmla="*/ 129 h 241"/>
                <a:gd name="T12" fmla="*/ 204 w 240"/>
                <a:gd name="T13" fmla="*/ 155 h 241"/>
                <a:gd name="T14" fmla="*/ 190 w 240"/>
                <a:gd name="T15" fmla="*/ 177 h 241"/>
                <a:gd name="T16" fmla="*/ 170 w 240"/>
                <a:gd name="T17" fmla="*/ 194 h 241"/>
                <a:gd name="T18" fmla="*/ 147 w 240"/>
                <a:gd name="T19" fmla="*/ 206 h 241"/>
                <a:gd name="T20" fmla="*/ 120 w 240"/>
                <a:gd name="T21" fmla="*/ 211 h 241"/>
                <a:gd name="T22" fmla="*/ 93 w 240"/>
                <a:gd name="T23" fmla="*/ 206 h 241"/>
                <a:gd name="T24" fmla="*/ 70 w 240"/>
                <a:gd name="T25" fmla="*/ 194 h 241"/>
                <a:gd name="T26" fmla="*/ 50 w 240"/>
                <a:gd name="T27" fmla="*/ 177 h 241"/>
                <a:gd name="T28" fmla="*/ 36 w 240"/>
                <a:gd name="T29" fmla="*/ 155 h 241"/>
                <a:gd name="T30" fmla="*/ 30 w 240"/>
                <a:gd name="T31" fmla="*/ 129 h 241"/>
                <a:gd name="T32" fmla="*/ 31 w 240"/>
                <a:gd name="T33" fmla="*/ 102 h 241"/>
                <a:gd name="T34" fmla="*/ 41 w 240"/>
                <a:gd name="T35" fmla="*/ 78 h 241"/>
                <a:gd name="T36" fmla="*/ 56 w 240"/>
                <a:gd name="T37" fmla="*/ 56 h 241"/>
                <a:gd name="T38" fmla="*/ 77 w 240"/>
                <a:gd name="T39" fmla="*/ 41 h 241"/>
                <a:gd name="T40" fmla="*/ 102 w 240"/>
                <a:gd name="T41" fmla="*/ 32 h 241"/>
                <a:gd name="T42" fmla="*/ 120 w 240"/>
                <a:gd name="T43" fmla="*/ 30 h 241"/>
                <a:gd name="T44" fmla="*/ 145 w 240"/>
                <a:gd name="T45" fmla="*/ 238 h 241"/>
                <a:gd name="T46" fmla="*/ 177 w 240"/>
                <a:gd name="T47" fmla="*/ 226 h 241"/>
                <a:gd name="T48" fmla="*/ 205 w 240"/>
                <a:gd name="T49" fmla="*/ 205 h 241"/>
                <a:gd name="T50" fmla="*/ 226 w 240"/>
                <a:gd name="T51" fmla="*/ 177 h 241"/>
                <a:gd name="T52" fmla="*/ 238 w 240"/>
                <a:gd name="T53" fmla="*/ 144 h 241"/>
                <a:gd name="T54" fmla="*/ 240 w 240"/>
                <a:gd name="T55" fmla="*/ 108 h 241"/>
                <a:gd name="T56" fmla="*/ 230 w 240"/>
                <a:gd name="T57" fmla="*/ 73 h 241"/>
                <a:gd name="T58" fmla="*/ 213 w 240"/>
                <a:gd name="T59" fmla="*/ 43 h 241"/>
                <a:gd name="T60" fmla="*/ 187 w 240"/>
                <a:gd name="T61" fmla="*/ 21 h 241"/>
                <a:gd name="T62" fmla="*/ 155 w 240"/>
                <a:gd name="T63" fmla="*/ 5 h 241"/>
                <a:gd name="T64" fmla="*/ 120 w 240"/>
                <a:gd name="T65" fmla="*/ 0 h 241"/>
                <a:gd name="T66" fmla="*/ 85 w 240"/>
                <a:gd name="T67" fmla="*/ 5 h 241"/>
                <a:gd name="T68" fmla="*/ 53 w 240"/>
                <a:gd name="T69" fmla="*/ 21 h 241"/>
                <a:gd name="T70" fmla="*/ 27 w 240"/>
                <a:gd name="T71" fmla="*/ 43 h 241"/>
                <a:gd name="T72" fmla="*/ 10 w 240"/>
                <a:gd name="T73" fmla="*/ 73 h 241"/>
                <a:gd name="T74" fmla="*/ 0 w 240"/>
                <a:gd name="T75" fmla="*/ 108 h 241"/>
                <a:gd name="T76" fmla="*/ 2 w 240"/>
                <a:gd name="T77" fmla="*/ 144 h 241"/>
                <a:gd name="T78" fmla="*/ 14 w 240"/>
                <a:gd name="T79" fmla="*/ 177 h 241"/>
                <a:gd name="T80" fmla="*/ 35 w 240"/>
                <a:gd name="T81" fmla="*/ 205 h 241"/>
                <a:gd name="T82" fmla="*/ 63 w 240"/>
                <a:gd name="T83" fmla="*/ 226 h 241"/>
                <a:gd name="T84" fmla="*/ 95 w 240"/>
                <a:gd name="T85" fmla="*/ 238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40" h="241">
                  <a:moveTo>
                    <a:pt x="120" y="30"/>
                  </a:moveTo>
                  <a:lnTo>
                    <a:pt x="130" y="31"/>
                  </a:lnTo>
                  <a:lnTo>
                    <a:pt x="138" y="32"/>
                  </a:lnTo>
                  <a:lnTo>
                    <a:pt x="147" y="34"/>
                  </a:lnTo>
                  <a:lnTo>
                    <a:pt x="155" y="37"/>
                  </a:lnTo>
                  <a:lnTo>
                    <a:pt x="163" y="41"/>
                  </a:lnTo>
                  <a:lnTo>
                    <a:pt x="170" y="46"/>
                  </a:lnTo>
                  <a:lnTo>
                    <a:pt x="178" y="51"/>
                  </a:lnTo>
                  <a:lnTo>
                    <a:pt x="184" y="56"/>
                  </a:lnTo>
                  <a:lnTo>
                    <a:pt x="190" y="63"/>
                  </a:lnTo>
                  <a:lnTo>
                    <a:pt x="195" y="70"/>
                  </a:lnTo>
                  <a:lnTo>
                    <a:pt x="199" y="78"/>
                  </a:lnTo>
                  <a:lnTo>
                    <a:pt x="204" y="85"/>
                  </a:lnTo>
                  <a:lnTo>
                    <a:pt x="206" y="94"/>
                  </a:lnTo>
                  <a:lnTo>
                    <a:pt x="208" y="102"/>
                  </a:lnTo>
                  <a:lnTo>
                    <a:pt x="210" y="111"/>
                  </a:lnTo>
                  <a:lnTo>
                    <a:pt x="210" y="121"/>
                  </a:lnTo>
                  <a:lnTo>
                    <a:pt x="210" y="129"/>
                  </a:lnTo>
                  <a:lnTo>
                    <a:pt x="208" y="139"/>
                  </a:lnTo>
                  <a:lnTo>
                    <a:pt x="206" y="147"/>
                  </a:lnTo>
                  <a:lnTo>
                    <a:pt x="204" y="155"/>
                  </a:lnTo>
                  <a:lnTo>
                    <a:pt x="199" y="163"/>
                  </a:lnTo>
                  <a:lnTo>
                    <a:pt x="195" y="171"/>
                  </a:lnTo>
                  <a:lnTo>
                    <a:pt x="190" y="177"/>
                  </a:lnTo>
                  <a:lnTo>
                    <a:pt x="184" y="184"/>
                  </a:lnTo>
                  <a:lnTo>
                    <a:pt x="178" y="190"/>
                  </a:lnTo>
                  <a:lnTo>
                    <a:pt x="170" y="194"/>
                  </a:lnTo>
                  <a:lnTo>
                    <a:pt x="163" y="200"/>
                  </a:lnTo>
                  <a:lnTo>
                    <a:pt x="155" y="203"/>
                  </a:lnTo>
                  <a:lnTo>
                    <a:pt x="147" y="206"/>
                  </a:lnTo>
                  <a:lnTo>
                    <a:pt x="138" y="208"/>
                  </a:lnTo>
                  <a:lnTo>
                    <a:pt x="130" y="209"/>
                  </a:lnTo>
                  <a:lnTo>
                    <a:pt x="120" y="211"/>
                  </a:lnTo>
                  <a:lnTo>
                    <a:pt x="110" y="209"/>
                  </a:lnTo>
                  <a:lnTo>
                    <a:pt x="102" y="208"/>
                  </a:lnTo>
                  <a:lnTo>
                    <a:pt x="93" y="206"/>
                  </a:lnTo>
                  <a:lnTo>
                    <a:pt x="85" y="203"/>
                  </a:lnTo>
                  <a:lnTo>
                    <a:pt x="77" y="200"/>
                  </a:lnTo>
                  <a:lnTo>
                    <a:pt x="70" y="194"/>
                  </a:lnTo>
                  <a:lnTo>
                    <a:pt x="62" y="190"/>
                  </a:lnTo>
                  <a:lnTo>
                    <a:pt x="56" y="184"/>
                  </a:lnTo>
                  <a:lnTo>
                    <a:pt x="50" y="177"/>
                  </a:lnTo>
                  <a:lnTo>
                    <a:pt x="45" y="171"/>
                  </a:lnTo>
                  <a:lnTo>
                    <a:pt x="41" y="163"/>
                  </a:lnTo>
                  <a:lnTo>
                    <a:pt x="36" y="155"/>
                  </a:lnTo>
                  <a:lnTo>
                    <a:pt x="34" y="147"/>
                  </a:lnTo>
                  <a:lnTo>
                    <a:pt x="31" y="139"/>
                  </a:lnTo>
                  <a:lnTo>
                    <a:pt x="30" y="129"/>
                  </a:lnTo>
                  <a:lnTo>
                    <a:pt x="30" y="121"/>
                  </a:lnTo>
                  <a:lnTo>
                    <a:pt x="30" y="111"/>
                  </a:lnTo>
                  <a:lnTo>
                    <a:pt x="31" y="102"/>
                  </a:lnTo>
                  <a:lnTo>
                    <a:pt x="34" y="94"/>
                  </a:lnTo>
                  <a:lnTo>
                    <a:pt x="36" y="85"/>
                  </a:lnTo>
                  <a:lnTo>
                    <a:pt x="41" y="78"/>
                  </a:lnTo>
                  <a:lnTo>
                    <a:pt x="45" y="70"/>
                  </a:lnTo>
                  <a:lnTo>
                    <a:pt x="50" y="63"/>
                  </a:lnTo>
                  <a:lnTo>
                    <a:pt x="56" y="56"/>
                  </a:lnTo>
                  <a:lnTo>
                    <a:pt x="62" y="51"/>
                  </a:lnTo>
                  <a:lnTo>
                    <a:pt x="70" y="46"/>
                  </a:lnTo>
                  <a:lnTo>
                    <a:pt x="77" y="41"/>
                  </a:lnTo>
                  <a:lnTo>
                    <a:pt x="85" y="37"/>
                  </a:lnTo>
                  <a:lnTo>
                    <a:pt x="93" y="34"/>
                  </a:lnTo>
                  <a:lnTo>
                    <a:pt x="102" y="32"/>
                  </a:lnTo>
                  <a:lnTo>
                    <a:pt x="110" y="31"/>
                  </a:lnTo>
                  <a:lnTo>
                    <a:pt x="120" y="30"/>
                  </a:lnTo>
                  <a:lnTo>
                    <a:pt x="120" y="30"/>
                  </a:lnTo>
                  <a:close/>
                  <a:moveTo>
                    <a:pt x="120" y="241"/>
                  </a:moveTo>
                  <a:lnTo>
                    <a:pt x="132" y="239"/>
                  </a:lnTo>
                  <a:lnTo>
                    <a:pt x="145" y="238"/>
                  </a:lnTo>
                  <a:lnTo>
                    <a:pt x="155" y="235"/>
                  </a:lnTo>
                  <a:lnTo>
                    <a:pt x="167" y="231"/>
                  </a:lnTo>
                  <a:lnTo>
                    <a:pt x="177" y="226"/>
                  </a:lnTo>
                  <a:lnTo>
                    <a:pt x="187" y="220"/>
                  </a:lnTo>
                  <a:lnTo>
                    <a:pt x="196" y="213"/>
                  </a:lnTo>
                  <a:lnTo>
                    <a:pt x="205" y="205"/>
                  </a:lnTo>
                  <a:lnTo>
                    <a:pt x="213" y="197"/>
                  </a:lnTo>
                  <a:lnTo>
                    <a:pt x="220" y="187"/>
                  </a:lnTo>
                  <a:lnTo>
                    <a:pt x="226" y="177"/>
                  </a:lnTo>
                  <a:lnTo>
                    <a:pt x="230" y="167"/>
                  </a:lnTo>
                  <a:lnTo>
                    <a:pt x="235" y="156"/>
                  </a:lnTo>
                  <a:lnTo>
                    <a:pt x="238" y="144"/>
                  </a:lnTo>
                  <a:lnTo>
                    <a:pt x="240" y="132"/>
                  </a:lnTo>
                  <a:lnTo>
                    <a:pt x="240" y="121"/>
                  </a:lnTo>
                  <a:lnTo>
                    <a:pt x="240" y="108"/>
                  </a:lnTo>
                  <a:lnTo>
                    <a:pt x="238" y="96"/>
                  </a:lnTo>
                  <a:lnTo>
                    <a:pt x="235" y="84"/>
                  </a:lnTo>
                  <a:lnTo>
                    <a:pt x="230" y="73"/>
                  </a:lnTo>
                  <a:lnTo>
                    <a:pt x="226" y="63"/>
                  </a:lnTo>
                  <a:lnTo>
                    <a:pt x="220" y="53"/>
                  </a:lnTo>
                  <a:lnTo>
                    <a:pt x="213" y="43"/>
                  </a:lnTo>
                  <a:lnTo>
                    <a:pt x="205" y="35"/>
                  </a:lnTo>
                  <a:lnTo>
                    <a:pt x="196" y="27"/>
                  </a:lnTo>
                  <a:lnTo>
                    <a:pt x="187" y="21"/>
                  </a:lnTo>
                  <a:lnTo>
                    <a:pt x="177" y="15"/>
                  </a:lnTo>
                  <a:lnTo>
                    <a:pt x="167" y="9"/>
                  </a:lnTo>
                  <a:lnTo>
                    <a:pt x="155" y="5"/>
                  </a:lnTo>
                  <a:lnTo>
                    <a:pt x="145" y="3"/>
                  </a:lnTo>
                  <a:lnTo>
                    <a:pt x="132" y="1"/>
                  </a:lnTo>
                  <a:lnTo>
                    <a:pt x="120" y="0"/>
                  </a:lnTo>
                  <a:lnTo>
                    <a:pt x="108" y="1"/>
                  </a:lnTo>
                  <a:lnTo>
                    <a:pt x="95" y="3"/>
                  </a:lnTo>
                  <a:lnTo>
                    <a:pt x="85" y="5"/>
                  </a:lnTo>
                  <a:lnTo>
                    <a:pt x="73" y="9"/>
                  </a:lnTo>
                  <a:lnTo>
                    <a:pt x="63" y="15"/>
                  </a:lnTo>
                  <a:lnTo>
                    <a:pt x="53" y="21"/>
                  </a:lnTo>
                  <a:lnTo>
                    <a:pt x="44" y="27"/>
                  </a:lnTo>
                  <a:lnTo>
                    <a:pt x="35" y="35"/>
                  </a:lnTo>
                  <a:lnTo>
                    <a:pt x="27" y="43"/>
                  </a:lnTo>
                  <a:lnTo>
                    <a:pt x="20" y="53"/>
                  </a:lnTo>
                  <a:lnTo>
                    <a:pt x="14" y="63"/>
                  </a:lnTo>
                  <a:lnTo>
                    <a:pt x="10" y="73"/>
                  </a:lnTo>
                  <a:lnTo>
                    <a:pt x="5" y="84"/>
                  </a:lnTo>
                  <a:lnTo>
                    <a:pt x="2" y="96"/>
                  </a:lnTo>
                  <a:lnTo>
                    <a:pt x="0" y="108"/>
                  </a:lnTo>
                  <a:lnTo>
                    <a:pt x="0" y="121"/>
                  </a:lnTo>
                  <a:lnTo>
                    <a:pt x="0" y="132"/>
                  </a:lnTo>
                  <a:lnTo>
                    <a:pt x="2" y="144"/>
                  </a:lnTo>
                  <a:lnTo>
                    <a:pt x="5" y="156"/>
                  </a:lnTo>
                  <a:lnTo>
                    <a:pt x="10" y="167"/>
                  </a:lnTo>
                  <a:lnTo>
                    <a:pt x="14" y="177"/>
                  </a:lnTo>
                  <a:lnTo>
                    <a:pt x="20" y="187"/>
                  </a:lnTo>
                  <a:lnTo>
                    <a:pt x="27" y="197"/>
                  </a:lnTo>
                  <a:lnTo>
                    <a:pt x="35" y="205"/>
                  </a:lnTo>
                  <a:lnTo>
                    <a:pt x="44" y="213"/>
                  </a:lnTo>
                  <a:lnTo>
                    <a:pt x="53" y="220"/>
                  </a:lnTo>
                  <a:lnTo>
                    <a:pt x="63" y="226"/>
                  </a:lnTo>
                  <a:lnTo>
                    <a:pt x="73" y="231"/>
                  </a:lnTo>
                  <a:lnTo>
                    <a:pt x="85" y="235"/>
                  </a:lnTo>
                  <a:lnTo>
                    <a:pt x="95" y="238"/>
                  </a:lnTo>
                  <a:lnTo>
                    <a:pt x="108" y="239"/>
                  </a:lnTo>
                  <a:lnTo>
                    <a:pt x="120" y="2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79">
              <a:extLst>
                <a:ext uri="{FF2B5EF4-FFF2-40B4-BE49-F238E27FC236}">
                  <a16:creationId xmlns="" xmlns:a16="http://schemas.microsoft.com/office/drawing/2014/main" id="{B3D9D393-9197-4135-B45D-37BE217D5A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768138" y="1368425"/>
              <a:ext cx="76200" cy="76200"/>
            </a:xfrm>
            <a:custGeom>
              <a:avLst/>
              <a:gdLst>
                <a:gd name="T0" fmla="*/ 138 w 241"/>
                <a:gd name="T1" fmla="*/ 32 h 240"/>
                <a:gd name="T2" fmla="*/ 164 w 241"/>
                <a:gd name="T3" fmla="*/ 40 h 240"/>
                <a:gd name="T4" fmla="*/ 184 w 241"/>
                <a:gd name="T5" fmla="*/ 56 h 240"/>
                <a:gd name="T6" fmla="*/ 199 w 241"/>
                <a:gd name="T7" fmla="*/ 77 h 240"/>
                <a:gd name="T8" fmla="*/ 209 w 241"/>
                <a:gd name="T9" fmla="*/ 101 h 240"/>
                <a:gd name="T10" fmla="*/ 210 w 241"/>
                <a:gd name="T11" fmla="*/ 129 h 240"/>
                <a:gd name="T12" fmla="*/ 204 w 241"/>
                <a:gd name="T13" fmla="*/ 155 h 240"/>
                <a:gd name="T14" fmla="*/ 190 w 241"/>
                <a:gd name="T15" fmla="*/ 177 h 240"/>
                <a:gd name="T16" fmla="*/ 170 w 241"/>
                <a:gd name="T17" fmla="*/ 195 h 240"/>
                <a:gd name="T18" fmla="*/ 147 w 241"/>
                <a:gd name="T19" fmla="*/ 205 h 240"/>
                <a:gd name="T20" fmla="*/ 120 w 241"/>
                <a:gd name="T21" fmla="*/ 210 h 240"/>
                <a:gd name="T22" fmla="*/ 93 w 241"/>
                <a:gd name="T23" fmla="*/ 205 h 240"/>
                <a:gd name="T24" fmla="*/ 70 w 241"/>
                <a:gd name="T25" fmla="*/ 195 h 240"/>
                <a:gd name="T26" fmla="*/ 50 w 241"/>
                <a:gd name="T27" fmla="*/ 177 h 240"/>
                <a:gd name="T28" fmla="*/ 37 w 241"/>
                <a:gd name="T29" fmla="*/ 155 h 240"/>
                <a:gd name="T30" fmla="*/ 31 w 241"/>
                <a:gd name="T31" fmla="*/ 129 h 240"/>
                <a:gd name="T32" fmla="*/ 32 w 241"/>
                <a:gd name="T33" fmla="*/ 101 h 240"/>
                <a:gd name="T34" fmla="*/ 41 w 241"/>
                <a:gd name="T35" fmla="*/ 77 h 240"/>
                <a:gd name="T36" fmla="*/ 57 w 241"/>
                <a:gd name="T37" fmla="*/ 56 h 240"/>
                <a:gd name="T38" fmla="*/ 77 w 241"/>
                <a:gd name="T39" fmla="*/ 40 h 240"/>
                <a:gd name="T40" fmla="*/ 102 w 241"/>
                <a:gd name="T41" fmla="*/ 32 h 240"/>
                <a:gd name="T42" fmla="*/ 120 w 241"/>
                <a:gd name="T43" fmla="*/ 30 h 240"/>
                <a:gd name="T44" fmla="*/ 145 w 241"/>
                <a:gd name="T45" fmla="*/ 237 h 240"/>
                <a:gd name="T46" fmla="*/ 178 w 241"/>
                <a:gd name="T47" fmla="*/ 226 h 240"/>
                <a:gd name="T48" fmla="*/ 206 w 241"/>
                <a:gd name="T49" fmla="*/ 204 h 240"/>
                <a:gd name="T50" fmla="*/ 226 w 241"/>
                <a:gd name="T51" fmla="*/ 177 h 240"/>
                <a:gd name="T52" fmla="*/ 238 w 241"/>
                <a:gd name="T53" fmla="*/ 144 h 240"/>
                <a:gd name="T54" fmla="*/ 240 w 241"/>
                <a:gd name="T55" fmla="*/ 108 h 240"/>
                <a:gd name="T56" fmla="*/ 231 w 241"/>
                <a:gd name="T57" fmla="*/ 72 h 240"/>
                <a:gd name="T58" fmla="*/ 213 w 241"/>
                <a:gd name="T59" fmla="*/ 43 h 240"/>
                <a:gd name="T60" fmla="*/ 187 w 241"/>
                <a:gd name="T61" fmla="*/ 20 h 240"/>
                <a:gd name="T62" fmla="*/ 156 w 241"/>
                <a:gd name="T63" fmla="*/ 5 h 240"/>
                <a:gd name="T64" fmla="*/ 120 w 241"/>
                <a:gd name="T65" fmla="*/ 0 h 240"/>
                <a:gd name="T66" fmla="*/ 85 w 241"/>
                <a:gd name="T67" fmla="*/ 5 h 240"/>
                <a:gd name="T68" fmla="*/ 54 w 241"/>
                <a:gd name="T69" fmla="*/ 20 h 240"/>
                <a:gd name="T70" fmla="*/ 28 w 241"/>
                <a:gd name="T71" fmla="*/ 43 h 240"/>
                <a:gd name="T72" fmla="*/ 10 w 241"/>
                <a:gd name="T73" fmla="*/ 72 h 240"/>
                <a:gd name="T74" fmla="*/ 1 w 241"/>
                <a:gd name="T75" fmla="*/ 108 h 240"/>
                <a:gd name="T76" fmla="*/ 2 w 241"/>
                <a:gd name="T77" fmla="*/ 144 h 240"/>
                <a:gd name="T78" fmla="*/ 15 w 241"/>
                <a:gd name="T79" fmla="*/ 177 h 240"/>
                <a:gd name="T80" fmla="*/ 35 w 241"/>
                <a:gd name="T81" fmla="*/ 204 h 240"/>
                <a:gd name="T82" fmla="*/ 63 w 241"/>
                <a:gd name="T83" fmla="*/ 226 h 240"/>
                <a:gd name="T84" fmla="*/ 96 w 241"/>
                <a:gd name="T85" fmla="*/ 237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41" h="240">
                  <a:moveTo>
                    <a:pt x="120" y="30"/>
                  </a:moveTo>
                  <a:lnTo>
                    <a:pt x="130" y="30"/>
                  </a:lnTo>
                  <a:lnTo>
                    <a:pt x="138" y="32"/>
                  </a:lnTo>
                  <a:lnTo>
                    <a:pt x="147" y="34"/>
                  </a:lnTo>
                  <a:lnTo>
                    <a:pt x="155" y="36"/>
                  </a:lnTo>
                  <a:lnTo>
                    <a:pt x="164" y="40"/>
                  </a:lnTo>
                  <a:lnTo>
                    <a:pt x="170" y="45"/>
                  </a:lnTo>
                  <a:lnTo>
                    <a:pt x="178" y="50"/>
                  </a:lnTo>
                  <a:lnTo>
                    <a:pt x="184" y="56"/>
                  </a:lnTo>
                  <a:lnTo>
                    <a:pt x="190" y="63"/>
                  </a:lnTo>
                  <a:lnTo>
                    <a:pt x="195" y="69"/>
                  </a:lnTo>
                  <a:lnTo>
                    <a:pt x="199" y="77"/>
                  </a:lnTo>
                  <a:lnTo>
                    <a:pt x="204" y="84"/>
                  </a:lnTo>
                  <a:lnTo>
                    <a:pt x="207" y="93"/>
                  </a:lnTo>
                  <a:lnTo>
                    <a:pt x="209" y="101"/>
                  </a:lnTo>
                  <a:lnTo>
                    <a:pt x="210" y="110"/>
                  </a:lnTo>
                  <a:lnTo>
                    <a:pt x="211" y="120"/>
                  </a:lnTo>
                  <a:lnTo>
                    <a:pt x="210" y="129"/>
                  </a:lnTo>
                  <a:lnTo>
                    <a:pt x="209" y="138"/>
                  </a:lnTo>
                  <a:lnTo>
                    <a:pt x="207" y="146"/>
                  </a:lnTo>
                  <a:lnTo>
                    <a:pt x="204" y="155"/>
                  </a:lnTo>
                  <a:lnTo>
                    <a:pt x="199" y="162"/>
                  </a:lnTo>
                  <a:lnTo>
                    <a:pt x="195" y="170"/>
                  </a:lnTo>
                  <a:lnTo>
                    <a:pt x="190" y="177"/>
                  </a:lnTo>
                  <a:lnTo>
                    <a:pt x="184" y="184"/>
                  </a:lnTo>
                  <a:lnTo>
                    <a:pt x="178" y="189"/>
                  </a:lnTo>
                  <a:lnTo>
                    <a:pt x="170" y="195"/>
                  </a:lnTo>
                  <a:lnTo>
                    <a:pt x="164" y="199"/>
                  </a:lnTo>
                  <a:lnTo>
                    <a:pt x="155" y="203"/>
                  </a:lnTo>
                  <a:lnTo>
                    <a:pt x="147" y="205"/>
                  </a:lnTo>
                  <a:lnTo>
                    <a:pt x="138" y="208"/>
                  </a:lnTo>
                  <a:lnTo>
                    <a:pt x="130" y="210"/>
                  </a:lnTo>
                  <a:lnTo>
                    <a:pt x="120" y="210"/>
                  </a:lnTo>
                  <a:lnTo>
                    <a:pt x="111" y="210"/>
                  </a:lnTo>
                  <a:lnTo>
                    <a:pt x="102" y="208"/>
                  </a:lnTo>
                  <a:lnTo>
                    <a:pt x="93" y="205"/>
                  </a:lnTo>
                  <a:lnTo>
                    <a:pt x="86" y="203"/>
                  </a:lnTo>
                  <a:lnTo>
                    <a:pt x="77" y="199"/>
                  </a:lnTo>
                  <a:lnTo>
                    <a:pt x="70" y="195"/>
                  </a:lnTo>
                  <a:lnTo>
                    <a:pt x="63" y="189"/>
                  </a:lnTo>
                  <a:lnTo>
                    <a:pt x="57" y="184"/>
                  </a:lnTo>
                  <a:lnTo>
                    <a:pt x="50" y="177"/>
                  </a:lnTo>
                  <a:lnTo>
                    <a:pt x="46" y="170"/>
                  </a:lnTo>
                  <a:lnTo>
                    <a:pt x="41" y="162"/>
                  </a:lnTo>
                  <a:lnTo>
                    <a:pt x="37" y="155"/>
                  </a:lnTo>
                  <a:lnTo>
                    <a:pt x="34" y="146"/>
                  </a:lnTo>
                  <a:lnTo>
                    <a:pt x="32" y="138"/>
                  </a:lnTo>
                  <a:lnTo>
                    <a:pt x="31" y="129"/>
                  </a:lnTo>
                  <a:lnTo>
                    <a:pt x="30" y="120"/>
                  </a:lnTo>
                  <a:lnTo>
                    <a:pt x="31" y="110"/>
                  </a:lnTo>
                  <a:lnTo>
                    <a:pt x="32" y="101"/>
                  </a:lnTo>
                  <a:lnTo>
                    <a:pt x="34" y="93"/>
                  </a:lnTo>
                  <a:lnTo>
                    <a:pt x="37" y="84"/>
                  </a:lnTo>
                  <a:lnTo>
                    <a:pt x="41" y="77"/>
                  </a:lnTo>
                  <a:lnTo>
                    <a:pt x="46" y="69"/>
                  </a:lnTo>
                  <a:lnTo>
                    <a:pt x="50" y="62"/>
                  </a:lnTo>
                  <a:lnTo>
                    <a:pt x="57" y="56"/>
                  </a:lnTo>
                  <a:lnTo>
                    <a:pt x="63" y="50"/>
                  </a:lnTo>
                  <a:lnTo>
                    <a:pt x="70" y="45"/>
                  </a:lnTo>
                  <a:lnTo>
                    <a:pt x="77" y="40"/>
                  </a:lnTo>
                  <a:lnTo>
                    <a:pt x="86" y="36"/>
                  </a:lnTo>
                  <a:lnTo>
                    <a:pt x="93" y="34"/>
                  </a:lnTo>
                  <a:lnTo>
                    <a:pt x="102" y="32"/>
                  </a:lnTo>
                  <a:lnTo>
                    <a:pt x="111" y="30"/>
                  </a:lnTo>
                  <a:lnTo>
                    <a:pt x="120" y="30"/>
                  </a:lnTo>
                  <a:lnTo>
                    <a:pt x="120" y="30"/>
                  </a:lnTo>
                  <a:close/>
                  <a:moveTo>
                    <a:pt x="120" y="240"/>
                  </a:moveTo>
                  <a:lnTo>
                    <a:pt x="133" y="240"/>
                  </a:lnTo>
                  <a:lnTo>
                    <a:pt x="145" y="237"/>
                  </a:lnTo>
                  <a:lnTo>
                    <a:pt x="156" y="234"/>
                  </a:lnTo>
                  <a:lnTo>
                    <a:pt x="167" y="231"/>
                  </a:lnTo>
                  <a:lnTo>
                    <a:pt x="178" y="226"/>
                  </a:lnTo>
                  <a:lnTo>
                    <a:pt x="187" y="219"/>
                  </a:lnTo>
                  <a:lnTo>
                    <a:pt x="197" y="213"/>
                  </a:lnTo>
                  <a:lnTo>
                    <a:pt x="206" y="204"/>
                  </a:lnTo>
                  <a:lnTo>
                    <a:pt x="213" y="196"/>
                  </a:lnTo>
                  <a:lnTo>
                    <a:pt x="220" y="187"/>
                  </a:lnTo>
                  <a:lnTo>
                    <a:pt x="226" y="177"/>
                  </a:lnTo>
                  <a:lnTo>
                    <a:pt x="231" y="167"/>
                  </a:lnTo>
                  <a:lnTo>
                    <a:pt x="236" y="155"/>
                  </a:lnTo>
                  <a:lnTo>
                    <a:pt x="238" y="144"/>
                  </a:lnTo>
                  <a:lnTo>
                    <a:pt x="240" y="132"/>
                  </a:lnTo>
                  <a:lnTo>
                    <a:pt x="241" y="120"/>
                  </a:lnTo>
                  <a:lnTo>
                    <a:pt x="240" y="108"/>
                  </a:lnTo>
                  <a:lnTo>
                    <a:pt x="238" y="95"/>
                  </a:lnTo>
                  <a:lnTo>
                    <a:pt x="236" y="84"/>
                  </a:lnTo>
                  <a:lnTo>
                    <a:pt x="231" y="72"/>
                  </a:lnTo>
                  <a:lnTo>
                    <a:pt x="226" y="63"/>
                  </a:lnTo>
                  <a:lnTo>
                    <a:pt x="220" y="52"/>
                  </a:lnTo>
                  <a:lnTo>
                    <a:pt x="213" y="43"/>
                  </a:lnTo>
                  <a:lnTo>
                    <a:pt x="206" y="35"/>
                  </a:lnTo>
                  <a:lnTo>
                    <a:pt x="197" y="26"/>
                  </a:lnTo>
                  <a:lnTo>
                    <a:pt x="187" y="20"/>
                  </a:lnTo>
                  <a:lnTo>
                    <a:pt x="178" y="14"/>
                  </a:lnTo>
                  <a:lnTo>
                    <a:pt x="167" y="9"/>
                  </a:lnTo>
                  <a:lnTo>
                    <a:pt x="156" y="5"/>
                  </a:lnTo>
                  <a:lnTo>
                    <a:pt x="145" y="2"/>
                  </a:lnTo>
                  <a:lnTo>
                    <a:pt x="133" y="0"/>
                  </a:lnTo>
                  <a:lnTo>
                    <a:pt x="120" y="0"/>
                  </a:lnTo>
                  <a:lnTo>
                    <a:pt x="108" y="0"/>
                  </a:lnTo>
                  <a:lnTo>
                    <a:pt x="96" y="2"/>
                  </a:lnTo>
                  <a:lnTo>
                    <a:pt x="85" y="5"/>
                  </a:lnTo>
                  <a:lnTo>
                    <a:pt x="74" y="9"/>
                  </a:lnTo>
                  <a:lnTo>
                    <a:pt x="63" y="14"/>
                  </a:lnTo>
                  <a:lnTo>
                    <a:pt x="54" y="20"/>
                  </a:lnTo>
                  <a:lnTo>
                    <a:pt x="44" y="26"/>
                  </a:lnTo>
                  <a:lnTo>
                    <a:pt x="35" y="35"/>
                  </a:lnTo>
                  <a:lnTo>
                    <a:pt x="28" y="43"/>
                  </a:lnTo>
                  <a:lnTo>
                    <a:pt x="20" y="52"/>
                  </a:lnTo>
                  <a:lnTo>
                    <a:pt x="15" y="63"/>
                  </a:lnTo>
                  <a:lnTo>
                    <a:pt x="10" y="72"/>
                  </a:lnTo>
                  <a:lnTo>
                    <a:pt x="5" y="84"/>
                  </a:lnTo>
                  <a:lnTo>
                    <a:pt x="2" y="95"/>
                  </a:lnTo>
                  <a:lnTo>
                    <a:pt x="1" y="108"/>
                  </a:lnTo>
                  <a:lnTo>
                    <a:pt x="0" y="120"/>
                  </a:lnTo>
                  <a:lnTo>
                    <a:pt x="1" y="132"/>
                  </a:lnTo>
                  <a:lnTo>
                    <a:pt x="2" y="144"/>
                  </a:lnTo>
                  <a:lnTo>
                    <a:pt x="5" y="155"/>
                  </a:lnTo>
                  <a:lnTo>
                    <a:pt x="10" y="167"/>
                  </a:lnTo>
                  <a:lnTo>
                    <a:pt x="15" y="177"/>
                  </a:lnTo>
                  <a:lnTo>
                    <a:pt x="20" y="187"/>
                  </a:lnTo>
                  <a:lnTo>
                    <a:pt x="28" y="196"/>
                  </a:lnTo>
                  <a:lnTo>
                    <a:pt x="35" y="204"/>
                  </a:lnTo>
                  <a:lnTo>
                    <a:pt x="44" y="213"/>
                  </a:lnTo>
                  <a:lnTo>
                    <a:pt x="54" y="219"/>
                  </a:lnTo>
                  <a:lnTo>
                    <a:pt x="63" y="226"/>
                  </a:lnTo>
                  <a:lnTo>
                    <a:pt x="74" y="231"/>
                  </a:lnTo>
                  <a:lnTo>
                    <a:pt x="85" y="234"/>
                  </a:lnTo>
                  <a:lnTo>
                    <a:pt x="96" y="237"/>
                  </a:lnTo>
                  <a:lnTo>
                    <a:pt x="108" y="240"/>
                  </a:lnTo>
                  <a:lnTo>
                    <a:pt x="120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="" xmlns:a16="http://schemas.microsoft.com/office/drawing/2014/main" id="{6A8DF714-7C27-47EC-B1B6-BFFEFD461EE2}"/>
              </a:ext>
            </a:extLst>
          </p:cNvPr>
          <p:cNvGrpSpPr/>
          <p:nvPr/>
        </p:nvGrpSpPr>
        <p:grpSpPr>
          <a:xfrm>
            <a:off x="7075489" y="4923552"/>
            <a:ext cx="600074" cy="603408"/>
            <a:chOff x="10455275" y="2498725"/>
            <a:chExt cx="285750" cy="287338"/>
          </a:xfrm>
          <a:solidFill>
            <a:schemeClr val="accent3"/>
          </a:solidFill>
        </p:grpSpPr>
        <p:sp>
          <p:nvSpPr>
            <p:cNvPr id="64" name="Freeform 214">
              <a:extLst>
                <a:ext uri="{FF2B5EF4-FFF2-40B4-BE49-F238E27FC236}">
                  <a16:creationId xmlns="" xmlns:a16="http://schemas.microsoft.com/office/drawing/2014/main" id="{628F916D-FA66-46B8-96BB-43A4B0B6F8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5275" y="2593975"/>
              <a:ext cx="285750" cy="192088"/>
            </a:xfrm>
            <a:custGeom>
              <a:avLst/>
              <a:gdLst>
                <a:gd name="T0" fmla="*/ 812 w 903"/>
                <a:gd name="T1" fmla="*/ 30 h 601"/>
                <a:gd name="T2" fmla="*/ 512 w 903"/>
                <a:gd name="T3" fmla="*/ 571 h 601"/>
                <a:gd name="T4" fmla="*/ 602 w 903"/>
                <a:gd name="T5" fmla="*/ 571 h 601"/>
                <a:gd name="T6" fmla="*/ 301 w 903"/>
                <a:gd name="T7" fmla="*/ 210 h 601"/>
                <a:gd name="T8" fmla="*/ 301 w 903"/>
                <a:gd name="T9" fmla="*/ 571 h 601"/>
                <a:gd name="T10" fmla="*/ 181 w 903"/>
                <a:gd name="T11" fmla="*/ 421 h 601"/>
                <a:gd name="T12" fmla="*/ 888 w 903"/>
                <a:gd name="T13" fmla="*/ 571 h 601"/>
                <a:gd name="T14" fmla="*/ 842 w 903"/>
                <a:gd name="T15" fmla="*/ 12 h 601"/>
                <a:gd name="T16" fmla="*/ 838 w 903"/>
                <a:gd name="T17" fmla="*/ 5 h 601"/>
                <a:gd name="T18" fmla="*/ 830 w 903"/>
                <a:gd name="T19" fmla="*/ 0 h 601"/>
                <a:gd name="T20" fmla="*/ 704 w 903"/>
                <a:gd name="T21" fmla="*/ 0 h 601"/>
                <a:gd name="T22" fmla="*/ 696 w 903"/>
                <a:gd name="T23" fmla="*/ 5 h 601"/>
                <a:gd name="T24" fmla="*/ 692 w 903"/>
                <a:gd name="T25" fmla="*/ 12 h 601"/>
                <a:gd name="T26" fmla="*/ 632 w 903"/>
                <a:gd name="T27" fmla="*/ 571 h 601"/>
                <a:gd name="T28" fmla="*/ 631 w 903"/>
                <a:gd name="T29" fmla="*/ 280 h 601"/>
                <a:gd name="T30" fmla="*/ 626 w 903"/>
                <a:gd name="T31" fmla="*/ 274 h 601"/>
                <a:gd name="T32" fmla="*/ 617 w 903"/>
                <a:gd name="T33" fmla="*/ 270 h 601"/>
                <a:gd name="T34" fmla="*/ 491 w 903"/>
                <a:gd name="T35" fmla="*/ 271 h 601"/>
                <a:gd name="T36" fmla="*/ 484 w 903"/>
                <a:gd name="T37" fmla="*/ 278 h 601"/>
                <a:gd name="T38" fmla="*/ 482 w 903"/>
                <a:gd name="T39" fmla="*/ 285 h 601"/>
                <a:gd name="T40" fmla="*/ 421 w 903"/>
                <a:gd name="T41" fmla="*/ 195 h 601"/>
                <a:gd name="T42" fmla="*/ 419 w 903"/>
                <a:gd name="T43" fmla="*/ 187 h 601"/>
                <a:gd name="T44" fmla="*/ 412 w 903"/>
                <a:gd name="T45" fmla="*/ 181 h 601"/>
                <a:gd name="T46" fmla="*/ 286 w 903"/>
                <a:gd name="T47" fmla="*/ 180 h 601"/>
                <a:gd name="T48" fmla="*/ 277 w 903"/>
                <a:gd name="T49" fmla="*/ 184 h 601"/>
                <a:gd name="T50" fmla="*/ 272 w 903"/>
                <a:gd name="T51" fmla="*/ 190 h 601"/>
                <a:gd name="T52" fmla="*/ 271 w 903"/>
                <a:gd name="T53" fmla="*/ 571 h 601"/>
                <a:gd name="T54" fmla="*/ 211 w 903"/>
                <a:gd name="T55" fmla="*/ 403 h 601"/>
                <a:gd name="T56" fmla="*/ 207 w 903"/>
                <a:gd name="T57" fmla="*/ 396 h 601"/>
                <a:gd name="T58" fmla="*/ 199 w 903"/>
                <a:gd name="T59" fmla="*/ 391 h 601"/>
                <a:gd name="T60" fmla="*/ 73 w 903"/>
                <a:gd name="T61" fmla="*/ 391 h 601"/>
                <a:gd name="T62" fmla="*/ 65 w 903"/>
                <a:gd name="T63" fmla="*/ 396 h 601"/>
                <a:gd name="T64" fmla="*/ 61 w 903"/>
                <a:gd name="T65" fmla="*/ 403 h 601"/>
                <a:gd name="T66" fmla="*/ 16 w 903"/>
                <a:gd name="T67" fmla="*/ 571 h 601"/>
                <a:gd name="T68" fmla="*/ 7 w 903"/>
                <a:gd name="T69" fmla="*/ 573 h 601"/>
                <a:gd name="T70" fmla="*/ 2 w 903"/>
                <a:gd name="T71" fmla="*/ 581 h 601"/>
                <a:gd name="T72" fmla="*/ 1 w 903"/>
                <a:gd name="T73" fmla="*/ 590 h 601"/>
                <a:gd name="T74" fmla="*/ 5 w 903"/>
                <a:gd name="T75" fmla="*/ 597 h 601"/>
                <a:gd name="T76" fmla="*/ 13 w 903"/>
                <a:gd name="T77" fmla="*/ 601 h 601"/>
                <a:gd name="T78" fmla="*/ 196 w 903"/>
                <a:gd name="T79" fmla="*/ 601 h 601"/>
                <a:gd name="T80" fmla="*/ 497 w 903"/>
                <a:gd name="T81" fmla="*/ 601 h 601"/>
                <a:gd name="T82" fmla="*/ 827 w 903"/>
                <a:gd name="T83" fmla="*/ 601 h 601"/>
                <a:gd name="T84" fmla="*/ 893 w 903"/>
                <a:gd name="T85" fmla="*/ 600 h 601"/>
                <a:gd name="T86" fmla="*/ 900 w 903"/>
                <a:gd name="T87" fmla="*/ 595 h 601"/>
                <a:gd name="T88" fmla="*/ 903 w 903"/>
                <a:gd name="T89" fmla="*/ 586 h 601"/>
                <a:gd name="T90" fmla="*/ 900 w 903"/>
                <a:gd name="T91" fmla="*/ 578 h 601"/>
                <a:gd name="T92" fmla="*/ 893 w 903"/>
                <a:gd name="T93" fmla="*/ 572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3" h="601">
                  <a:moveTo>
                    <a:pt x="722" y="571"/>
                  </a:moveTo>
                  <a:lnTo>
                    <a:pt x="722" y="30"/>
                  </a:lnTo>
                  <a:lnTo>
                    <a:pt x="812" y="30"/>
                  </a:lnTo>
                  <a:lnTo>
                    <a:pt x="812" y="571"/>
                  </a:lnTo>
                  <a:lnTo>
                    <a:pt x="722" y="571"/>
                  </a:lnTo>
                  <a:close/>
                  <a:moveTo>
                    <a:pt x="512" y="571"/>
                  </a:moveTo>
                  <a:lnTo>
                    <a:pt x="512" y="300"/>
                  </a:lnTo>
                  <a:lnTo>
                    <a:pt x="602" y="300"/>
                  </a:lnTo>
                  <a:lnTo>
                    <a:pt x="602" y="571"/>
                  </a:lnTo>
                  <a:lnTo>
                    <a:pt x="512" y="571"/>
                  </a:lnTo>
                  <a:close/>
                  <a:moveTo>
                    <a:pt x="301" y="571"/>
                  </a:moveTo>
                  <a:lnTo>
                    <a:pt x="301" y="210"/>
                  </a:lnTo>
                  <a:lnTo>
                    <a:pt x="391" y="210"/>
                  </a:lnTo>
                  <a:lnTo>
                    <a:pt x="391" y="571"/>
                  </a:lnTo>
                  <a:lnTo>
                    <a:pt x="301" y="571"/>
                  </a:lnTo>
                  <a:close/>
                  <a:moveTo>
                    <a:pt x="91" y="571"/>
                  </a:moveTo>
                  <a:lnTo>
                    <a:pt x="91" y="421"/>
                  </a:lnTo>
                  <a:lnTo>
                    <a:pt x="181" y="421"/>
                  </a:lnTo>
                  <a:lnTo>
                    <a:pt x="181" y="571"/>
                  </a:lnTo>
                  <a:lnTo>
                    <a:pt x="91" y="571"/>
                  </a:lnTo>
                  <a:close/>
                  <a:moveTo>
                    <a:pt x="888" y="571"/>
                  </a:moveTo>
                  <a:lnTo>
                    <a:pt x="842" y="571"/>
                  </a:lnTo>
                  <a:lnTo>
                    <a:pt x="842" y="15"/>
                  </a:lnTo>
                  <a:lnTo>
                    <a:pt x="842" y="12"/>
                  </a:lnTo>
                  <a:lnTo>
                    <a:pt x="841" y="9"/>
                  </a:lnTo>
                  <a:lnTo>
                    <a:pt x="840" y="7"/>
                  </a:lnTo>
                  <a:lnTo>
                    <a:pt x="838" y="5"/>
                  </a:lnTo>
                  <a:lnTo>
                    <a:pt x="836" y="3"/>
                  </a:lnTo>
                  <a:lnTo>
                    <a:pt x="833" y="1"/>
                  </a:lnTo>
                  <a:lnTo>
                    <a:pt x="830" y="0"/>
                  </a:lnTo>
                  <a:lnTo>
                    <a:pt x="827" y="0"/>
                  </a:lnTo>
                  <a:lnTo>
                    <a:pt x="707" y="0"/>
                  </a:lnTo>
                  <a:lnTo>
                    <a:pt x="704" y="0"/>
                  </a:lnTo>
                  <a:lnTo>
                    <a:pt x="702" y="1"/>
                  </a:lnTo>
                  <a:lnTo>
                    <a:pt x="698" y="3"/>
                  </a:lnTo>
                  <a:lnTo>
                    <a:pt x="696" y="5"/>
                  </a:lnTo>
                  <a:lnTo>
                    <a:pt x="694" y="7"/>
                  </a:lnTo>
                  <a:lnTo>
                    <a:pt x="693" y="9"/>
                  </a:lnTo>
                  <a:lnTo>
                    <a:pt x="692" y="12"/>
                  </a:lnTo>
                  <a:lnTo>
                    <a:pt x="692" y="15"/>
                  </a:lnTo>
                  <a:lnTo>
                    <a:pt x="692" y="571"/>
                  </a:lnTo>
                  <a:lnTo>
                    <a:pt x="632" y="571"/>
                  </a:lnTo>
                  <a:lnTo>
                    <a:pt x="632" y="285"/>
                  </a:lnTo>
                  <a:lnTo>
                    <a:pt x="632" y="283"/>
                  </a:lnTo>
                  <a:lnTo>
                    <a:pt x="631" y="280"/>
                  </a:lnTo>
                  <a:lnTo>
                    <a:pt x="630" y="278"/>
                  </a:lnTo>
                  <a:lnTo>
                    <a:pt x="628" y="275"/>
                  </a:lnTo>
                  <a:lnTo>
                    <a:pt x="626" y="274"/>
                  </a:lnTo>
                  <a:lnTo>
                    <a:pt x="622" y="271"/>
                  </a:lnTo>
                  <a:lnTo>
                    <a:pt x="620" y="271"/>
                  </a:lnTo>
                  <a:lnTo>
                    <a:pt x="617" y="270"/>
                  </a:lnTo>
                  <a:lnTo>
                    <a:pt x="497" y="270"/>
                  </a:lnTo>
                  <a:lnTo>
                    <a:pt x="494" y="271"/>
                  </a:lnTo>
                  <a:lnTo>
                    <a:pt x="491" y="271"/>
                  </a:lnTo>
                  <a:lnTo>
                    <a:pt x="488" y="274"/>
                  </a:lnTo>
                  <a:lnTo>
                    <a:pt x="486" y="275"/>
                  </a:lnTo>
                  <a:lnTo>
                    <a:pt x="484" y="278"/>
                  </a:lnTo>
                  <a:lnTo>
                    <a:pt x="483" y="280"/>
                  </a:lnTo>
                  <a:lnTo>
                    <a:pt x="482" y="283"/>
                  </a:lnTo>
                  <a:lnTo>
                    <a:pt x="482" y="285"/>
                  </a:lnTo>
                  <a:lnTo>
                    <a:pt x="482" y="571"/>
                  </a:lnTo>
                  <a:lnTo>
                    <a:pt x="421" y="571"/>
                  </a:lnTo>
                  <a:lnTo>
                    <a:pt x="421" y="195"/>
                  </a:lnTo>
                  <a:lnTo>
                    <a:pt x="421" y="192"/>
                  </a:lnTo>
                  <a:lnTo>
                    <a:pt x="420" y="190"/>
                  </a:lnTo>
                  <a:lnTo>
                    <a:pt x="419" y="187"/>
                  </a:lnTo>
                  <a:lnTo>
                    <a:pt x="417" y="185"/>
                  </a:lnTo>
                  <a:lnTo>
                    <a:pt x="415" y="184"/>
                  </a:lnTo>
                  <a:lnTo>
                    <a:pt x="412" y="181"/>
                  </a:lnTo>
                  <a:lnTo>
                    <a:pt x="409" y="180"/>
                  </a:lnTo>
                  <a:lnTo>
                    <a:pt x="406" y="180"/>
                  </a:lnTo>
                  <a:lnTo>
                    <a:pt x="286" y="180"/>
                  </a:lnTo>
                  <a:lnTo>
                    <a:pt x="283" y="180"/>
                  </a:lnTo>
                  <a:lnTo>
                    <a:pt x="281" y="181"/>
                  </a:lnTo>
                  <a:lnTo>
                    <a:pt x="277" y="184"/>
                  </a:lnTo>
                  <a:lnTo>
                    <a:pt x="275" y="185"/>
                  </a:lnTo>
                  <a:lnTo>
                    <a:pt x="274" y="187"/>
                  </a:lnTo>
                  <a:lnTo>
                    <a:pt x="272" y="190"/>
                  </a:lnTo>
                  <a:lnTo>
                    <a:pt x="271" y="192"/>
                  </a:lnTo>
                  <a:lnTo>
                    <a:pt x="271" y="195"/>
                  </a:lnTo>
                  <a:lnTo>
                    <a:pt x="271" y="571"/>
                  </a:lnTo>
                  <a:lnTo>
                    <a:pt x="211" y="571"/>
                  </a:lnTo>
                  <a:lnTo>
                    <a:pt x="211" y="406"/>
                  </a:lnTo>
                  <a:lnTo>
                    <a:pt x="211" y="403"/>
                  </a:lnTo>
                  <a:lnTo>
                    <a:pt x="210" y="400"/>
                  </a:lnTo>
                  <a:lnTo>
                    <a:pt x="209" y="398"/>
                  </a:lnTo>
                  <a:lnTo>
                    <a:pt x="207" y="396"/>
                  </a:lnTo>
                  <a:lnTo>
                    <a:pt x="205" y="394"/>
                  </a:lnTo>
                  <a:lnTo>
                    <a:pt x="201" y="392"/>
                  </a:lnTo>
                  <a:lnTo>
                    <a:pt x="199" y="391"/>
                  </a:lnTo>
                  <a:lnTo>
                    <a:pt x="196" y="391"/>
                  </a:lnTo>
                  <a:lnTo>
                    <a:pt x="76" y="391"/>
                  </a:lnTo>
                  <a:lnTo>
                    <a:pt x="73" y="391"/>
                  </a:lnTo>
                  <a:lnTo>
                    <a:pt x="70" y="392"/>
                  </a:lnTo>
                  <a:lnTo>
                    <a:pt x="67" y="394"/>
                  </a:lnTo>
                  <a:lnTo>
                    <a:pt x="65" y="396"/>
                  </a:lnTo>
                  <a:lnTo>
                    <a:pt x="63" y="398"/>
                  </a:lnTo>
                  <a:lnTo>
                    <a:pt x="62" y="400"/>
                  </a:lnTo>
                  <a:lnTo>
                    <a:pt x="61" y="403"/>
                  </a:lnTo>
                  <a:lnTo>
                    <a:pt x="61" y="406"/>
                  </a:lnTo>
                  <a:lnTo>
                    <a:pt x="61" y="571"/>
                  </a:lnTo>
                  <a:lnTo>
                    <a:pt x="16" y="571"/>
                  </a:lnTo>
                  <a:lnTo>
                    <a:pt x="13" y="571"/>
                  </a:lnTo>
                  <a:lnTo>
                    <a:pt x="10" y="572"/>
                  </a:lnTo>
                  <a:lnTo>
                    <a:pt x="7" y="573"/>
                  </a:lnTo>
                  <a:lnTo>
                    <a:pt x="5" y="576"/>
                  </a:lnTo>
                  <a:lnTo>
                    <a:pt x="3" y="578"/>
                  </a:lnTo>
                  <a:lnTo>
                    <a:pt x="2" y="581"/>
                  </a:lnTo>
                  <a:lnTo>
                    <a:pt x="1" y="583"/>
                  </a:lnTo>
                  <a:lnTo>
                    <a:pt x="0" y="586"/>
                  </a:lnTo>
                  <a:lnTo>
                    <a:pt x="1" y="590"/>
                  </a:lnTo>
                  <a:lnTo>
                    <a:pt x="2" y="593"/>
                  </a:lnTo>
                  <a:lnTo>
                    <a:pt x="3" y="595"/>
                  </a:lnTo>
                  <a:lnTo>
                    <a:pt x="5" y="597"/>
                  </a:lnTo>
                  <a:lnTo>
                    <a:pt x="7" y="599"/>
                  </a:lnTo>
                  <a:lnTo>
                    <a:pt x="10" y="600"/>
                  </a:lnTo>
                  <a:lnTo>
                    <a:pt x="13" y="601"/>
                  </a:lnTo>
                  <a:lnTo>
                    <a:pt x="16" y="601"/>
                  </a:lnTo>
                  <a:lnTo>
                    <a:pt x="76" y="601"/>
                  </a:lnTo>
                  <a:lnTo>
                    <a:pt x="196" y="601"/>
                  </a:lnTo>
                  <a:lnTo>
                    <a:pt x="286" y="601"/>
                  </a:lnTo>
                  <a:lnTo>
                    <a:pt x="406" y="601"/>
                  </a:lnTo>
                  <a:lnTo>
                    <a:pt x="497" y="601"/>
                  </a:lnTo>
                  <a:lnTo>
                    <a:pt x="617" y="601"/>
                  </a:lnTo>
                  <a:lnTo>
                    <a:pt x="707" y="601"/>
                  </a:lnTo>
                  <a:lnTo>
                    <a:pt x="827" y="601"/>
                  </a:lnTo>
                  <a:lnTo>
                    <a:pt x="888" y="601"/>
                  </a:lnTo>
                  <a:lnTo>
                    <a:pt x="890" y="601"/>
                  </a:lnTo>
                  <a:lnTo>
                    <a:pt x="893" y="600"/>
                  </a:lnTo>
                  <a:lnTo>
                    <a:pt x="896" y="599"/>
                  </a:lnTo>
                  <a:lnTo>
                    <a:pt x="898" y="597"/>
                  </a:lnTo>
                  <a:lnTo>
                    <a:pt x="900" y="595"/>
                  </a:lnTo>
                  <a:lnTo>
                    <a:pt x="901" y="593"/>
                  </a:lnTo>
                  <a:lnTo>
                    <a:pt x="902" y="590"/>
                  </a:lnTo>
                  <a:lnTo>
                    <a:pt x="903" y="586"/>
                  </a:lnTo>
                  <a:lnTo>
                    <a:pt x="902" y="583"/>
                  </a:lnTo>
                  <a:lnTo>
                    <a:pt x="901" y="581"/>
                  </a:lnTo>
                  <a:lnTo>
                    <a:pt x="900" y="578"/>
                  </a:lnTo>
                  <a:lnTo>
                    <a:pt x="898" y="576"/>
                  </a:lnTo>
                  <a:lnTo>
                    <a:pt x="896" y="573"/>
                  </a:lnTo>
                  <a:lnTo>
                    <a:pt x="893" y="572"/>
                  </a:lnTo>
                  <a:lnTo>
                    <a:pt x="890" y="571"/>
                  </a:lnTo>
                  <a:lnTo>
                    <a:pt x="888" y="5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15">
              <a:extLst>
                <a:ext uri="{FF2B5EF4-FFF2-40B4-BE49-F238E27FC236}">
                  <a16:creationId xmlns="" xmlns:a16="http://schemas.microsoft.com/office/drawing/2014/main" id="{B8501378-78BB-4BBD-AD6B-8411057634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74325" y="2498725"/>
              <a:ext cx="252413" cy="157163"/>
            </a:xfrm>
            <a:custGeom>
              <a:avLst/>
              <a:gdLst>
                <a:gd name="T0" fmla="*/ 83 w 796"/>
                <a:gd name="T1" fmla="*/ 417 h 496"/>
                <a:gd name="T2" fmla="*/ 89 w 796"/>
                <a:gd name="T3" fmla="*/ 431 h 496"/>
                <a:gd name="T4" fmla="*/ 76 w 796"/>
                <a:gd name="T5" fmla="*/ 461 h 496"/>
                <a:gd name="T6" fmla="*/ 43 w 796"/>
                <a:gd name="T7" fmla="*/ 461 h 496"/>
                <a:gd name="T8" fmla="*/ 30 w 796"/>
                <a:gd name="T9" fmla="*/ 430 h 496"/>
                <a:gd name="T10" fmla="*/ 54 w 796"/>
                <a:gd name="T11" fmla="*/ 407 h 496"/>
                <a:gd name="T12" fmla="*/ 302 w 796"/>
                <a:gd name="T13" fmla="*/ 216 h 496"/>
                <a:gd name="T14" fmla="*/ 315 w 796"/>
                <a:gd name="T15" fmla="*/ 247 h 496"/>
                <a:gd name="T16" fmla="*/ 291 w 796"/>
                <a:gd name="T17" fmla="*/ 270 h 496"/>
                <a:gd name="T18" fmla="*/ 260 w 796"/>
                <a:gd name="T19" fmla="*/ 257 h 496"/>
                <a:gd name="T20" fmla="*/ 260 w 796"/>
                <a:gd name="T21" fmla="*/ 224 h 496"/>
                <a:gd name="T22" fmla="*/ 511 w 796"/>
                <a:gd name="T23" fmla="*/ 301 h 496"/>
                <a:gd name="T24" fmla="*/ 530 w 796"/>
                <a:gd name="T25" fmla="*/ 308 h 496"/>
                <a:gd name="T26" fmla="*/ 541 w 796"/>
                <a:gd name="T27" fmla="*/ 331 h 496"/>
                <a:gd name="T28" fmla="*/ 523 w 796"/>
                <a:gd name="T29" fmla="*/ 359 h 496"/>
                <a:gd name="T30" fmla="*/ 490 w 796"/>
                <a:gd name="T31" fmla="*/ 353 h 496"/>
                <a:gd name="T32" fmla="*/ 483 w 796"/>
                <a:gd name="T33" fmla="*/ 320 h 496"/>
                <a:gd name="T34" fmla="*/ 511 w 796"/>
                <a:gd name="T35" fmla="*/ 301 h 496"/>
                <a:gd name="T36" fmla="*/ 757 w 796"/>
                <a:gd name="T37" fmla="*/ 39 h 496"/>
                <a:gd name="T38" fmla="*/ 764 w 796"/>
                <a:gd name="T39" fmla="*/ 72 h 496"/>
                <a:gd name="T40" fmla="*/ 736 w 796"/>
                <a:gd name="T41" fmla="*/ 90 h 496"/>
                <a:gd name="T42" fmla="*/ 708 w 796"/>
                <a:gd name="T43" fmla="*/ 72 h 496"/>
                <a:gd name="T44" fmla="*/ 716 w 796"/>
                <a:gd name="T45" fmla="*/ 39 h 496"/>
                <a:gd name="T46" fmla="*/ 60 w 796"/>
                <a:gd name="T47" fmla="*/ 496 h 496"/>
                <a:gd name="T48" fmla="*/ 93 w 796"/>
                <a:gd name="T49" fmla="*/ 487 h 496"/>
                <a:gd name="T50" fmla="*/ 115 w 796"/>
                <a:gd name="T51" fmla="*/ 460 h 496"/>
                <a:gd name="T52" fmla="*/ 118 w 796"/>
                <a:gd name="T53" fmla="*/ 422 h 496"/>
                <a:gd name="T54" fmla="*/ 276 w 796"/>
                <a:gd name="T55" fmla="*/ 300 h 496"/>
                <a:gd name="T56" fmla="*/ 318 w 796"/>
                <a:gd name="T57" fmla="*/ 291 h 496"/>
                <a:gd name="T58" fmla="*/ 451 w 796"/>
                <a:gd name="T59" fmla="*/ 331 h 496"/>
                <a:gd name="T60" fmla="*/ 461 w 796"/>
                <a:gd name="T61" fmla="*/ 365 h 496"/>
                <a:gd name="T62" fmla="*/ 487 w 796"/>
                <a:gd name="T63" fmla="*/ 387 h 496"/>
                <a:gd name="T64" fmla="*/ 523 w 796"/>
                <a:gd name="T65" fmla="*/ 390 h 496"/>
                <a:gd name="T66" fmla="*/ 554 w 796"/>
                <a:gd name="T67" fmla="*/ 373 h 496"/>
                <a:gd name="T68" fmla="*/ 570 w 796"/>
                <a:gd name="T69" fmla="*/ 343 h 496"/>
                <a:gd name="T70" fmla="*/ 559 w 796"/>
                <a:gd name="T71" fmla="*/ 296 h 496"/>
                <a:gd name="T72" fmla="*/ 742 w 796"/>
                <a:gd name="T73" fmla="*/ 120 h 496"/>
                <a:gd name="T74" fmla="*/ 775 w 796"/>
                <a:gd name="T75" fmla="*/ 106 h 496"/>
                <a:gd name="T76" fmla="*/ 794 w 796"/>
                <a:gd name="T77" fmla="*/ 79 h 496"/>
                <a:gd name="T78" fmla="*/ 794 w 796"/>
                <a:gd name="T79" fmla="*/ 43 h 496"/>
                <a:gd name="T80" fmla="*/ 775 w 796"/>
                <a:gd name="T81" fmla="*/ 14 h 496"/>
                <a:gd name="T82" fmla="*/ 742 w 796"/>
                <a:gd name="T83" fmla="*/ 0 h 496"/>
                <a:gd name="T84" fmla="*/ 708 w 796"/>
                <a:gd name="T85" fmla="*/ 8 h 496"/>
                <a:gd name="T86" fmla="*/ 683 w 796"/>
                <a:gd name="T87" fmla="*/ 31 h 496"/>
                <a:gd name="T88" fmla="*/ 677 w 796"/>
                <a:gd name="T89" fmla="*/ 70 h 496"/>
                <a:gd name="T90" fmla="*/ 524 w 796"/>
                <a:gd name="T91" fmla="*/ 272 h 496"/>
                <a:gd name="T92" fmla="*/ 483 w 796"/>
                <a:gd name="T93" fmla="*/ 278 h 496"/>
                <a:gd name="T94" fmla="*/ 345 w 796"/>
                <a:gd name="T95" fmla="*/ 245 h 496"/>
                <a:gd name="T96" fmla="*/ 339 w 796"/>
                <a:gd name="T97" fmla="*/ 212 h 496"/>
                <a:gd name="T98" fmla="*/ 314 w 796"/>
                <a:gd name="T99" fmla="*/ 188 h 496"/>
                <a:gd name="T100" fmla="*/ 280 w 796"/>
                <a:gd name="T101" fmla="*/ 181 h 496"/>
                <a:gd name="T102" fmla="*/ 247 w 796"/>
                <a:gd name="T103" fmla="*/ 194 h 496"/>
                <a:gd name="T104" fmla="*/ 228 w 796"/>
                <a:gd name="T105" fmla="*/ 223 h 496"/>
                <a:gd name="T106" fmla="*/ 229 w 796"/>
                <a:gd name="T107" fmla="*/ 262 h 496"/>
                <a:gd name="T108" fmla="*/ 60 w 796"/>
                <a:gd name="T109" fmla="*/ 376 h 496"/>
                <a:gd name="T110" fmla="*/ 26 w 796"/>
                <a:gd name="T111" fmla="*/ 387 h 496"/>
                <a:gd name="T112" fmla="*/ 4 w 796"/>
                <a:gd name="T113" fmla="*/ 413 h 496"/>
                <a:gd name="T114" fmla="*/ 1 w 796"/>
                <a:gd name="T115" fmla="*/ 448 h 496"/>
                <a:gd name="T116" fmla="*/ 17 w 796"/>
                <a:gd name="T117" fmla="*/ 479 h 496"/>
                <a:gd name="T118" fmla="*/ 47 w 796"/>
                <a:gd name="T119" fmla="*/ 495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6" h="496">
                  <a:moveTo>
                    <a:pt x="60" y="406"/>
                  </a:moveTo>
                  <a:lnTo>
                    <a:pt x="66" y="407"/>
                  </a:lnTo>
                  <a:lnTo>
                    <a:pt x="73" y="410"/>
                  </a:lnTo>
                  <a:lnTo>
                    <a:pt x="78" y="413"/>
                  </a:lnTo>
                  <a:lnTo>
                    <a:pt x="83" y="417"/>
                  </a:lnTo>
                  <a:lnTo>
                    <a:pt x="83" y="417"/>
                  </a:lnTo>
                  <a:lnTo>
                    <a:pt x="83" y="417"/>
                  </a:lnTo>
                  <a:lnTo>
                    <a:pt x="83" y="417"/>
                  </a:lnTo>
                  <a:lnTo>
                    <a:pt x="83" y="417"/>
                  </a:lnTo>
                  <a:lnTo>
                    <a:pt x="86" y="421"/>
                  </a:lnTo>
                  <a:lnTo>
                    <a:pt x="88" y="426"/>
                  </a:lnTo>
                  <a:lnTo>
                    <a:pt x="89" y="431"/>
                  </a:lnTo>
                  <a:lnTo>
                    <a:pt x="90" y="436"/>
                  </a:lnTo>
                  <a:lnTo>
                    <a:pt x="89" y="443"/>
                  </a:lnTo>
                  <a:lnTo>
                    <a:pt x="88" y="448"/>
                  </a:lnTo>
                  <a:lnTo>
                    <a:pt x="85" y="453"/>
                  </a:lnTo>
                  <a:lnTo>
                    <a:pt x="81" y="458"/>
                  </a:lnTo>
                  <a:lnTo>
                    <a:pt x="76" y="461"/>
                  </a:lnTo>
                  <a:lnTo>
                    <a:pt x="72" y="464"/>
                  </a:lnTo>
                  <a:lnTo>
                    <a:pt x="65" y="466"/>
                  </a:lnTo>
                  <a:lnTo>
                    <a:pt x="60" y="466"/>
                  </a:lnTo>
                  <a:lnTo>
                    <a:pt x="54" y="466"/>
                  </a:lnTo>
                  <a:lnTo>
                    <a:pt x="48" y="464"/>
                  </a:lnTo>
                  <a:lnTo>
                    <a:pt x="43" y="461"/>
                  </a:lnTo>
                  <a:lnTo>
                    <a:pt x="39" y="458"/>
                  </a:lnTo>
                  <a:lnTo>
                    <a:pt x="34" y="453"/>
                  </a:lnTo>
                  <a:lnTo>
                    <a:pt x="32" y="448"/>
                  </a:lnTo>
                  <a:lnTo>
                    <a:pt x="30" y="443"/>
                  </a:lnTo>
                  <a:lnTo>
                    <a:pt x="30" y="436"/>
                  </a:lnTo>
                  <a:lnTo>
                    <a:pt x="30" y="430"/>
                  </a:lnTo>
                  <a:lnTo>
                    <a:pt x="32" y="425"/>
                  </a:lnTo>
                  <a:lnTo>
                    <a:pt x="34" y="419"/>
                  </a:lnTo>
                  <a:lnTo>
                    <a:pt x="39" y="415"/>
                  </a:lnTo>
                  <a:lnTo>
                    <a:pt x="43" y="412"/>
                  </a:lnTo>
                  <a:lnTo>
                    <a:pt x="48" y="409"/>
                  </a:lnTo>
                  <a:lnTo>
                    <a:pt x="54" y="407"/>
                  </a:lnTo>
                  <a:lnTo>
                    <a:pt x="60" y="406"/>
                  </a:lnTo>
                  <a:lnTo>
                    <a:pt x="60" y="406"/>
                  </a:lnTo>
                  <a:close/>
                  <a:moveTo>
                    <a:pt x="285" y="211"/>
                  </a:moveTo>
                  <a:lnTo>
                    <a:pt x="291" y="211"/>
                  </a:lnTo>
                  <a:lnTo>
                    <a:pt x="297" y="214"/>
                  </a:lnTo>
                  <a:lnTo>
                    <a:pt x="302" y="216"/>
                  </a:lnTo>
                  <a:lnTo>
                    <a:pt x="306" y="220"/>
                  </a:lnTo>
                  <a:lnTo>
                    <a:pt x="311" y="224"/>
                  </a:lnTo>
                  <a:lnTo>
                    <a:pt x="313" y="230"/>
                  </a:lnTo>
                  <a:lnTo>
                    <a:pt x="315" y="235"/>
                  </a:lnTo>
                  <a:lnTo>
                    <a:pt x="315" y="241"/>
                  </a:lnTo>
                  <a:lnTo>
                    <a:pt x="315" y="247"/>
                  </a:lnTo>
                  <a:lnTo>
                    <a:pt x="313" y="253"/>
                  </a:lnTo>
                  <a:lnTo>
                    <a:pt x="311" y="257"/>
                  </a:lnTo>
                  <a:lnTo>
                    <a:pt x="306" y="262"/>
                  </a:lnTo>
                  <a:lnTo>
                    <a:pt x="302" y="266"/>
                  </a:lnTo>
                  <a:lnTo>
                    <a:pt x="297" y="268"/>
                  </a:lnTo>
                  <a:lnTo>
                    <a:pt x="291" y="270"/>
                  </a:lnTo>
                  <a:lnTo>
                    <a:pt x="285" y="271"/>
                  </a:lnTo>
                  <a:lnTo>
                    <a:pt x="280" y="270"/>
                  </a:lnTo>
                  <a:lnTo>
                    <a:pt x="273" y="268"/>
                  </a:lnTo>
                  <a:lnTo>
                    <a:pt x="269" y="266"/>
                  </a:lnTo>
                  <a:lnTo>
                    <a:pt x="264" y="262"/>
                  </a:lnTo>
                  <a:lnTo>
                    <a:pt x="260" y="257"/>
                  </a:lnTo>
                  <a:lnTo>
                    <a:pt x="257" y="253"/>
                  </a:lnTo>
                  <a:lnTo>
                    <a:pt x="256" y="247"/>
                  </a:lnTo>
                  <a:lnTo>
                    <a:pt x="255" y="241"/>
                  </a:lnTo>
                  <a:lnTo>
                    <a:pt x="256" y="235"/>
                  </a:lnTo>
                  <a:lnTo>
                    <a:pt x="257" y="230"/>
                  </a:lnTo>
                  <a:lnTo>
                    <a:pt x="260" y="224"/>
                  </a:lnTo>
                  <a:lnTo>
                    <a:pt x="264" y="220"/>
                  </a:lnTo>
                  <a:lnTo>
                    <a:pt x="269" y="216"/>
                  </a:lnTo>
                  <a:lnTo>
                    <a:pt x="273" y="214"/>
                  </a:lnTo>
                  <a:lnTo>
                    <a:pt x="280" y="211"/>
                  </a:lnTo>
                  <a:lnTo>
                    <a:pt x="285" y="211"/>
                  </a:lnTo>
                  <a:close/>
                  <a:moveTo>
                    <a:pt x="511" y="301"/>
                  </a:moveTo>
                  <a:lnTo>
                    <a:pt x="516" y="301"/>
                  </a:lnTo>
                  <a:lnTo>
                    <a:pt x="521" y="302"/>
                  </a:lnTo>
                  <a:lnTo>
                    <a:pt x="526" y="306"/>
                  </a:lnTo>
                  <a:lnTo>
                    <a:pt x="530" y="308"/>
                  </a:lnTo>
                  <a:lnTo>
                    <a:pt x="530" y="308"/>
                  </a:lnTo>
                  <a:lnTo>
                    <a:pt x="530" y="308"/>
                  </a:lnTo>
                  <a:lnTo>
                    <a:pt x="530" y="308"/>
                  </a:lnTo>
                  <a:lnTo>
                    <a:pt x="530" y="308"/>
                  </a:lnTo>
                  <a:lnTo>
                    <a:pt x="535" y="313"/>
                  </a:lnTo>
                  <a:lnTo>
                    <a:pt x="538" y="319"/>
                  </a:lnTo>
                  <a:lnTo>
                    <a:pt x="540" y="325"/>
                  </a:lnTo>
                  <a:lnTo>
                    <a:pt x="541" y="331"/>
                  </a:lnTo>
                  <a:lnTo>
                    <a:pt x="540" y="337"/>
                  </a:lnTo>
                  <a:lnTo>
                    <a:pt x="539" y="343"/>
                  </a:lnTo>
                  <a:lnTo>
                    <a:pt x="536" y="347"/>
                  </a:lnTo>
                  <a:lnTo>
                    <a:pt x="532" y="353"/>
                  </a:lnTo>
                  <a:lnTo>
                    <a:pt x="527" y="356"/>
                  </a:lnTo>
                  <a:lnTo>
                    <a:pt x="523" y="359"/>
                  </a:lnTo>
                  <a:lnTo>
                    <a:pt x="516" y="360"/>
                  </a:lnTo>
                  <a:lnTo>
                    <a:pt x="511" y="361"/>
                  </a:lnTo>
                  <a:lnTo>
                    <a:pt x="505" y="360"/>
                  </a:lnTo>
                  <a:lnTo>
                    <a:pt x="499" y="359"/>
                  </a:lnTo>
                  <a:lnTo>
                    <a:pt x="494" y="356"/>
                  </a:lnTo>
                  <a:lnTo>
                    <a:pt x="490" y="353"/>
                  </a:lnTo>
                  <a:lnTo>
                    <a:pt x="486" y="349"/>
                  </a:lnTo>
                  <a:lnTo>
                    <a:pt x="483" y="343"/>
                  </a:lnTo>
                  <a:lnTo>
                    <a:pt x="481" y="337"/>
                  </a:lnTo>
                  <a:lnTo>
                    <a:pt x="481" y="331"/>
                  </a:lnTo>
                  <a:lnTo>
                    <a:pt x="481" y="325"/>
                  </a:lnTo>
                  <a:lnTo>
                    <a:pt x="483" y="320"/>
                  </a:lnTo>
                  <a:lnTo>
                    <a:pt x="486" y="314"/>
                  </a:lnTo>
                  <a:lnTo>
                    <a:pt x="490" y="310"/>
                  </a:lnTo>
                  <a:lnTo>
                    <a:pt x="494" y="307"/>
                  </a:lnTo>
                  <a:lnTo>
                    <a:pt x="499" y="304"/>
                  </a:lnTo>
                  <a:lnTo>
                    <a:pt x="505" y="301"/>
                  </a:lnTo>
                  <a:lnTo>
                    <a:pt x="511" y="301"/>
                  </a:lnTo>
                  <a:lnTo>
                    <a:pt x="511" y="301"/>
                  </a:lnTo>
                  <a:close/>
                  <a:moveTo>
                    <a:pt x="736" y="30"/>
                  </a:moveTo>
                  <a:lnTo>
                    <a:pt x="742" y="31"/>
                  </a:lnTo>
                  <a:lnTo>
                    <a:pt x="748" y="33"/>
                  </a:lnTo>
                  <a:lnTo>
                    <a:pt x="753" y="36"/>
                  </a:lnTo>
                  <a:lnTo>
                    <a:pt x="757" y="39"/>
                  </a:lnTo>
                  <a:lnTo>
                    <a:pt x="762" y="43"/>
                  </a:lnTo>
                  <a:lnTo>
                    <a:pt x="764" y="49"/>
                  </a:lnTo>
                  <a:lnTo>
                    <a:pt x="766" y="55"/>
                  </a:lnTo>
                  <a:lnTo>
                    <a:pt x="766" y="60"/>
                  </a:lnTo>
                  <a:lnTo>
                    <a:pt x="766" y="67"/>
                  </a:lnTo>
                  <a:lnTo>
                    <a:pt x="764" y="72"/>
                  </a:lnTo>
                  <a:lnTo>
                    <a:pt x="762" y="78"/>
                  </a:lnTo>
                  <a:lnTo>
                    <a:pt x="757" y="82"/>
                  </a:lnTo>
                  <a:lnTo>
                    <a:pt x="753" y="85"/>
                  </a:lnTo>
                  <a:lnTo>
                    <a:pt x="748" y="88"/>
                  </a:lnTo>
                  <a:lnTo>
                    <a:pt x="742" y="90"/>
                  </a:lnTo>
                  <a:lnTo>
                    <a:pt x="736" y="90"/>
                  </a:lnTo>
                  <a:lnTo>
                    <a:pt x="731" y="90"/>
                  </a:lnTo>
                  <a:lnTo>
                    <a:pt x="724" y="88"/>
                  </a:lnTo>
                  <a:lnTo>
                    <a:pt x="720" y="85"/>
                  </a:lnTo>
                  <a:lnTo>
                    <a:pt x="716" y="82"/>
                  </a:lnTo>
                  <a:lnTo>
                    <a:pt x="711" y="78"/>
                  </a:lnTo>
                  <a:lnTo>
                    <a:pt x="708" y="72"/>
                  </a:lnTo>
                  <a:lnTo>
                    <a:pt x="707" y="67"/>
                  </a:lnTo>
                  <a:lnTo>
                    <a:pt x="706" y="60"/>
                  </a:lnTo>
                  <a:lnTo>
                    <a:pt x="707" y="55"/>
                  </a:lnTo>
                  <a:lnTo>
                    <a:pt x="708" y="49"/>
                  </a:lnTo>
                  <a:lnTo>
                    <a:pt x="711" y="43"/>
                  </a:lnTo>
                  <a:lnTo>
                    <a:pt x="716" y="39"/>
                  </a:lnTo>
                  <a:lnTo>
                    <a:pt x="720" y="36"/>
                  </a:lnTo>
                  <a:lnTo>
                    <a:pt x="724" y="33"/>
                  </a:lnTo>
                  <a:lnTo>
                    <a:pt x="731" y="31"/>
                  </a:lnTo>
                  <a:lnTo>
                    <a:pt x="736" y="30"/>
                  </a:lnTo>
                  <a:lnTo>
                    <a:pt x="736" y="30"/>
                  </a:lnTo>
                  <a:close/>
                  <a:moveTo>
                    <a:pt x="60" y="496"/>
                  </a:moveTo>
                  <a:lnTo>
                    <a:pt x="66" y="496"/>
                  </a:lnTo>
                  <a:lnTo>
                    <a:pt x="72" y="495"/>
                  </a:lnTo>
                  <a:lnTo>
                    <a:pt x="77" y="494"/>
                  </a:lnTo>
                  <a:lnTo>
                    <a:pt x="84" y="492"/>
                  </a:lnTo>
                  <a:lnTo>
                    <a:pt x="89" y="489"/>
                  </a:lnTo>
                  <a:lnTo>
                    <a:pt x="93" y="487"/>
                  </a:lnTo>
                  <a:lnTo>
                    <a:pt x="98" y="482"/>
                  </a:lnTo>
                  <a:lnTo>
                    <a:pt x="102" y="479"/>
                  </a:lnTo>
                  <a:lnTo>
                    <a:pt x="106" y="475"/>
                  </a:lnTo>
                  <a:lnTo>
                    <a:pt x="109" y="470"/>
                  </a:lnTo>
                  <a:lnTo>
                    <a:pt x="113" y="465"/>
                  </a:lnTo>
                  <a:lnTo>
                    <a:pt x="115" y="460"/>
                  </a:lnTo>
                  <a:lnTo>
                    <a:pt x="117" y="455"/>
                  </a:lnTo>
                  <a:lnTo>
                    <a:pt x="119" y="448"/>
                  </a:lnTo>
                  <a:lnTo>
                    <a:pt x="120" y="443"/>
                  </a:lnTo>
                  <a:lnTo>
                    <a:pt x="120" y="436"/>
                  </a:lnTo>
                  <a:lnTo>
                    <a:pt x="119" y="429"/>
                  </a:lnTo>
                  <a:lnTo>
                    <a:pt x="118" y="422"/>
                  </a:lnTo>
                  <a:lnTo>
                    <a:pt x="116" y="416"/>
                  </a:lnTo>
                  <a:lnTo>
                    <a:pt x="114" y="410"/>
                  </a:lnTo>
                  <a:lnTo>
                    <a:pt x="251" y="291"/>
                  </a:lnTo>
                  <a:lnTo>
                    <a:pt x="259" y="295"/>
                  </a:lnTo>
                  <a:lnTo>
                    <a:pt x="267" y="298"/>
                  </a:lnTo>
                  <a:lnTo>
                    <a:pt x="276" y="300"/>
                  </a:lnTo>
                  <a:lnTo>
                    <a:pt x="285" y="301"/>
                  </a:lnTo>
                  <a:lnTo>
                    <a:pt x="292" y="300"/>
                  </a:lnTo>
                  <a:lnTo>
                    <a:pt x="300" y="299"/>
                  </a:lnTo>
                  <a:lnTo>
                    <a:pt x="306" y="297"/>
                  </a:lnTo>
                  <a:lnTo>
                    <a:pt x="313" y="294"/>
                  </a:lnTo>
                  <a:lnTo>
                    <a:pt x="318" y="291"/>
                  </a:lnTo>
                  <a:lnTo>
                    <a:pt x="325" y="286"/>
                  </a:lnTo>
                  <a:lnTo>
                    <a:pt x="329" y="282"/>
                  </a:lnTo>
                  <a:lnTo>
                    <a:pt x="333" y="277"/>
                  </a:lnTo>
                  <a:lnTo>
                    <a:pt x="451" y="324"/>
                  </a:lnTo>
                  <a:lnTo>
                    <a:pt x="451" y="327"/>
                  </a:lnTo>
                  <a:lnTo>
                    <a:pt x="451" y="331"/>
                  </a:lnTo>
                  <a:lnTo>
                    <a:pt x="451" y="338"/>
                  </a:lnTo>
                  <a:lnTo>
                    <a:pt x="452" y="343"/>
                  </a:lnTo>
                  <a:lnTo>
                    <a:pt x="453" y="350"/>
                  </a:lnTo>
                  <a:lnTo>
                    <a:pt x="455" y="355"/>
                  </a:lnTo>
                  <a:lnTo>
                    <a:pt x="457" y="360"/>
                  </a:lnTo>
                  <a:lnTo>
                    <a:pt x="461" y="365"/>
                  </a:lnTo>
                  <a:lnTo>
                    <a:pt x="464" y="370"/>
                  </a:lnTo>
                  <a:lnTo>
                    <a:pt x="468" y="374"/>
                  </a:lnTo>
                  <a:lnTo>
                    <a:pt x="472" y="377"/>
                  </a:lnTo>
                  <a:lnTo>
                    <a:pt x="477" y="381"/>
                  </a:lnTo>
                  <a:lnTo>
                    <a:pt x="482" y="384"/>
                  </a:lnTo>
                  <a:lnTo>
                    <a:pt x="487" y="387"/>
                  </a:lnTo>
                  <a:lnTo>
                    <a:pt x="493" y="388"/>
                  </a:lnTo>
                  <a:lnTo>
                    <a:pt x="498" y="390"/>
                  </a:lnTo>
                  <a:lnTo>
                    <a:pt x="505" y="391"/>
                  </a:lnTo>
                  <a:lnTo>
                    <a:pt x="511" y="391"/>
                  </a:lnTo>
                  <a:lnTo>
                    <a:pt x="517" y="391"/>
                  </a:lnTo>
                  <a:lnTo>
                    <a:pt x="523" y="390"/>
                  </a:lnTo>
                  <a:lnTo>
                    <a:pt x="529" y="388"/>
                  </a:lnTo>
                  <a:lnTo>
                    <a:pt x="535" y="387"/>
                  </a:lnTo>
                  <a:lnTo>
                    <a:pt x="540" y="384"/>
                  </a:lnTo>
                  <a:lnTo>
                    <a:pt x="544" y="381"/>
                  </a:lnTo>
                  <a:lnTo>
                    <a:pt x="550" y="377"/>
                  </a:lnTo>
                  <a:lnTo>
                    <a:pt x="554" y="373"/>
                  </a:lnTo>
                  <a:lnTo>
                    <a:pt x="557" y="370"/>
                  </a:lnTo>
                  <a:lnTo>
                    <a:pt x="560" y="365"/>
                  </a:lnTo>
                  <a:lnTo>
                    <a:pt x="564" y="360"/>
                  </a:lnTo>
                  <a:lnTo>
                    <a:pt x="567" y="355"/>
                  </a:lnTo>
                  <a:lnTo>
                    <a:pt x="568" y="350"/>
                  </a:lnTo>
                  <a:lnTo>
                    <a:pt x="570" y="343"/>
                  </a:lnTo>
                  <a:lnTo>
                    <a:pt x="571" y="338"/>
                  </a:lnTo>
                  <a:lnTo>
                    <a:pt x="571" y="331"/>
                  </a:lnTo>
                  <a:lnTo>
                    <a:pt x="570" y="322"/>
                  </a:lnTo>
                  <a:lnTo>
                    <a:pt x="568" y="312"/>
                  </a:lnTo>
                  <a:lnTo>
                    <a:pt x="565" y="304"/>
                  </a:lnTo>
                  <a:lnTo>
                    <a:pt x="559" y="296"/>
                  </a:lnTo>
                  <a:lnTo>
                    <a:pt x="710" y="115"/>
                  </a:lnTo>
                  <a:lnTo>
                    <a:pt x="717" y="117"/>
                  </a:lnTo>
                  <a:lnTo>
                    <a:pt x="723" y="119"/>
                  </a:lnTo>
                  <a:lnTo>
                    <a:pt x="730" y="120"/>
                  </a:lnTo>
                  <a:lnTo>
                    <a:pt x="736" y="120"/>
                  </a:lnTo>
                  <a:lnTo>
                    <a:pt x="742" y="120"/>
                  </a:lnTo>
                  <a:lnTo>
                    <a:pt x="749" y="119"/>
                  </a:lnTo>
                  <a:lnTo>
                    <a:pt x="754" y="118"/>
                  </a:lnTo>
                  <a:lnTo>
                    <a:pt x="760" y="116"/>
                  </a:lnTo>
                  <a:lnTo>
                    <a:pt x="765" y="114"/>
                  </a:lnTo>
                  <a:lnTo>
                    <a:pt x="770" y="111"/>
                  </a:lnTo>
                  <a:lnTo>
                    <a:pt x="775" y="106"/>
                  </a:lnTo>
                  <a:lnTo>
                    <a:pt x="779" y="103"/>
                  </a:lnTo>
                  <a:lnTo>
                    <a:pt x="783" y="99"/>
                  </a:lnTo>
                  <a:lnTo>
                    <a:pt x="786" y="95"/>
                  </a:lnTo>
                  <a:lnTo>
                    <a:pt x="790" y="89"/>
                  </a:lnTo>
                  <a:lnTo>
                    <a:pt x="792" y="84"/>
                  </a:lnTo>
                  <a:lnTo>
                    <a:pt x="794" y="79"/>
                  </a:lnTo>
                  <a:lnTo>
                    <a:pt x="795" y="73"/>
                  </a:lnTo>
                  <a:lnTo>
                    <a:pt x="796" y="67"/>
                  </a:lnTo>
                  <a:lnTo>
                    <a:pt x="796" y="60"/>
                  </a:lnTo>
                  <a:lnTo>
                    <a:pt x="796" y="54"/>
                  </a:lnTo>
                  <a:lnTo>
                    <a:pt x="795" y="49"/>
                  </a:lnTo>
                  <a:lnTo>
                    <a:pt x="794" y="43"/>
                  </a:lnTo>
                  <a:lnTo>
                    <a:pt x="792" y="37"/>
                  </a:lnTo>
                  <a:lnTo>
                    <a:pt x="790" y="31"/>
                  </a:lnTo>
                  <a:lnTo>
                    <a:pt x="786" y="27"/>
                  </a:lnTo>
                  <a:lnTo>
                    <a:pt x="783" y="23"/>
                  </a:lnTo>
                  <a:lnTo>
                    <a:pt x="779" y="19"/>
                  </a:lnTo>
                  <a:lnTo>
                    <a:pt x="775" y="14"/>
                  </a:lnTo>
                  <a:lnTo>
                    <a:pt x="770" y="11"/>
                  </a:lnTo>
                  <a:lnTo>
                    <a:pt x="765" y="8"/>
                  </a:lnTo>
                  <a:lnTo>
                    <a:pt x="760" y="5"/>
                  </a:lnTo>
                  <a:lnTo>
                    <a:pt x="754" y="4"/>
                  </a:lnTo>
                  <a:lnTo>
                    <a:pt x="749" y="1"/>
                  </a:lnTo>
                  <a:lnTo>
                    <a:pt x="742" y="0"/>
                  </a:lnTo>
                  <a:lnTo>
                    <a:pt x="736" y="0"/>
                  </a:lnTo>
                  <a:lnTo>
                    <a:pt x="731" y="0"/>
                  </a:lnTo>
                  <a:lnTo>
                    <a:pt x="724" y="1"/>
                  </a:lnTo>
                  <a:lnTo>
                    <a:pt x="719" y="4"/>
                  </a:lnTo>
                  <a:lnTo>
                    <a:pt x="712" y="5"/>
                  </a:lnTo>
                  <a:lnTo>
                    <a:pt x="708" y="8"/>
                  </a:lnTo>
                  <a:lnTo>
                    <a:pt x="703" y="11"/>
                  </a:lnTo>
                  <a:lnTo>
                    <a:pt x="698" y="14"/>
                  </a:lnTo>
                  <a:lnTo>
                    <a:pt x="694" y="19"/>
                  </a:lnTo>
                  <a:lnTo>
                    <a:pt x="690" y="22"/>
                  </a:lnTo>
                  <a:lnTo>
                    <a:pt x="687" y="27"/>
                  </a:lnTo>
                  <a:lnTo>
                    <a:pt x="683" y="31"/>
                  </a:lnTo>
                  <a:lnTo>
                    <a:pt x="681" y="37"/>
                  </a:lnTo>
                  <a:lnTo>
                    <a:pt x="679" y="43"/>
                  </a:lnTo>
                  <a:lnTo>
                    <a:pt x="677" y="49"/>
                  </a:lnTo>
                  <a:lnTo>
                    <a:pt x="676" y="54"/>
                  </a:lnTo>
                  <a:lnTo>
                    <a:pt x="676" y="60"/>
                  </a:lnTo>
                  <a:lnTo>
                    <a:pt x="677" y="70"/>
                  </a:lnTo>
                  <a:lnTo>
                    <a:pt x="679" y="80"/>
                  </a:lnTo>
                  <a:lnTo>
                    <a:pt x="682" y="88"/>
                  </a:lnTo>
                  <a:lnTo>
                    <a:pt x="688" y="96"/>
                  </a:lnTo>
                  <a:lnTo>
                    <a:pt x="537" y="277"/>
                  </a:lnTo>
                  <a:lnTo>
                    <a:pt x="530" y="275"/>
                  </a:lnTo>
                  <a:lnTo>
                    <a:pt x="524" y="272"/>
                  </a:lnTo>
                  <a:lnTo>
                    <a:pt x="517" y="271"/>
                  </a:lnTo>
                  <a:lnTo>
                    <a:pt x="511" y="271"/>
                  </a:lnTo>
                  <a:lnTo>
                    <a:pt x="504" y="271"/>
                  </a:lnTo>
                  <a:lnTo>
                    <a:pt x="496" y="272"/>
                  </a:lnTo>
                  <a:lnTo>
                    <a:pt x="490" y="275"/>
                  </a:lnTo>
                  <a:lnTo>
                    <a:pt x="483" y="278"/>
                  </a:lnTo>
                  <a:lnTo>
                    <a:pt x="478" y="281"/>
                  </a:lnTo>
                  <a:lnTo>
                    <a:pt x="472" y="285"/>
                  </a:lnTo>
                  <a:lnTo>
                    <a:pt x="467" y="291"/>
                  </a:lnTo>
                  <a:lnTo>
                    <a:pt x="463" y="296"/>
                  </a:lnTo>
                  <a:lnTo>
                    <a:pt x="345" y="249"/>
                  </a:lnTo>
                  <a:lnTo>
                    <a:pt x="345" y="245"/>
                  </a:lnTo>
                  <a:lnTo>
                    <a:pt x="345" y="241"/>
                  </a:lnTo>
                  <a:lnTo>
                    <a:pt x="345" y="235"/>
                  </a:lnTo>
                  <a:lnTo>
                    <a:pt x="344" y="229"/>
                  </a:lnTo>
                  <a:lnTo>
                    <a:pt x="343" y="223"/>
                  </a:lnTo>
                  <a:lnTo>
                    <a:pt x="341" y="218"/>
                  </a:lnTo>
                  <a:lnTo>
                    <a:pt x="339" y="212"/>
                  </a:lnTo>
                  <a:lnTo>
                    <a:pt x="335" y="207"/>
                  </a:lnTo>
                  <a:lnTo>
                    <a:pt x="332" y="203"/>
                  </a:lnTo>
                  <a:lnTo>
                    <a:pt x="328" y="199"/>
                  </a:lnTo>
                  <a:lnTo>
                    <a:pt x="324" y="194"/>
                  </a:lnTo>
                  <a:lnTo>
                    <a:pt x="319" y="191"/>
                  </a:lnTo>
                  <a:lnTo>
                    <a:pt x="314" y="188"/>
                  </a:lnTo>
                  <a:lnTo>
                    <a:pt x="309" y="186"/>
                  </a:lnTo>
                  <a:lnTo>
                    <a:pt x="303" y="184"/>
                  </a:lnTo>
                  <a:lnTo>
                    <a:pt x="298" y="182"/>
                  </a:lnTo>
                  <a:lnTo>
                    <a:pt x="291" y="181"/>
                  </a:lnTo>
                  <a:lnTo>
                    <a:pt x="285" y="180"/>
                  </a:lnTo>
                  <a:lnTo>
                    <a:pt x="280" y="181"/>
                  </a:lnTo>
                  <a:lnTo>
                    <a:pt x="273" y="182"/>
                  </a:lnTo>
                  <a:lnTo>
                    <a:pt x="268" y="184"/>
                  </a:lnTo>
                  <a:lnTo>
                    <a:pt x="261" y="186"/>
                  </a:lnTo>
                  <a:lnTo>
                    <a:pt x="257" y="188"/>
                  </a:lnTo>
                  <a:lnTo>
                    <a:pt x="252" y="191"/>
                  </a:lnTo>
                  <a:lnTo>
                    <a:pt x="247" y="194"/>
                  </a:lnTo>
                  <a:lnTo>
                    <a:pt x="243" y="199"/>
                  </a:lnTo>
                  <a:lnTo>
                    <a:pt x="239" y="203"/>
                  </a:lnTo>
                  <a:lnTo>
                    <a:pt x="236" y="207"/>
                  </a:lnTo>
                  <a:lnTo>
                    <a:pt x="232" y="212"/>
                  </a:lnTo>
                  <a:lnTo>
                    <a:pt x="230" y="218"/>
                  </a:lnTo>
                  <a:lnTo>
                    <a:pt x="228" y="223"/>
                  </a:lnTo>
                  <a:lnTo>
                    <a:pt x="226" y="229"/>
                  </a:lnTo>
                  <a:lnTo>
                    <a:pt x="225" y="235"/>
                  </a:lnTo>
                  <a:lnTo>
                    <a:pt x="225" y="241"/>
                  </a:lnTo>
                  <a:lnTo>
                    <a:pt x="226" y="248"/>
                  </a:lnTo>
                  <a:lnTo>
                    <a:pt x="227" y="255"/>
                  </a:lnTo>
                  <a:lnTo>
                    <a:pt x="229" y="262"/>
                  </a:lnTo>
                  <a:lnTo>
                    <a:pt x="231" y="267"/>
                  </a:lnTo>
                  <a:lnTo>
                    <a:pt x="94" y="387"/>
                  </a:lnTo>
                  <a:lnTo>
                    <a:pt x="86" y="383"/>
                  </a:lnTo>
                  <a:lnTo>
                    <a:pt x="78" y="380"/>
                  </a:lnTo>
                  <a:lnTo>
                    <a:pt x="69" y="377"/>
                  </a:lnTo>
                  <a:lnTo>
                    <a:pt x="60" y="376"/>
                  </a:lnTo>
                  <a:lnTo>
                    <a:pt x="54" y="376"/>
                  </a:lnTo>
                  <a:lnTo>
                    <a:pt x="47" y="377"/>
                  </a:lnTo>
                  <a:lnTo>
                    <a:pt x="42" y="379"/>
                  </a:lnTo>
                  <a:lnTo>
                    <a:pt x="36" y="381"/>
                  </a:lnTo>
                  <a:lnTo>
                    <a:pt x="31" y="384"/>
                  </a:lnTo>
                  <a:lnTo>
                    <a:pt x="26" y="387"/>
                  </a:lnTo>
                  <a:lnTo>
                    <a:pt x="21" y="390"/>
                  </a:lnTo>
                  <a:lnTo>
                    <a:pt x="17" y="394"/>
                  </a:lnTo>
                  <a:lnTo>
                    <a:pt x="13" y="398"/>
                  </a:lnTo>
                  <a:lnTo>
                    <a:pt x="10" y="403"/>
                  </a:lnTo>
                  <a:lnTo>
                    <a:pt x="6" y="407"/>
                  </a:lnTo>
                  <a:lnTo>
                    <a:pt x="4" y="413"/>
                  </a:lnTo>
                  <a:lnTo>
                    <a:pt x="2" y="418"/>
                  </a:lnTo>
                  <a:lnTo>
                    <a:pt x="1" y="425"/>
                  </a:lnTo>
                  <a:lnTo>
                    <a:pt x="0" y="430"/>
                  </a:lnTo>
                  <a:lnTo>
                    <a:pt x="0" y="436"/>
                  </a:lnTo>
                  <a:lnTo>
                    <a:pt x="0" y="443"/>
                  </a:lnTo>
                  <a:lnTo>
                    <a:pt x="1" y="448"/>
                  </a:lnTo>
                  <a:lnTo>
                    <a:pt x="2" y="455"/>
                  </a:lnTo>
                  <a:lnTo>
                    <a:pt x="4" y="460"/>
                  </a:lnTo>
                  <a:lnTo>
                    <a:pt x="6" y="465"/>
                  </a:lnTo>
                  <a:lnTo>
                    <a:pt x="10" y="470"/>
                  </a:lnTo>
                  <a:lnTo>
                    <a:pt x="13" y="475"/>
                  </a:lnTo>
                  <a:lnTo>
                    <a:pt x="17" y="479"/>
                  </a:lnTo>
                  <a:lnTo>
                    <a:pt x="21" y="482"/>
                  </a:lnTo>
                  <a:lnTo>
                    <a:pt x="26" y="487"/>
                  </a:lnTo>
                  <a:lnTo>
                    <a:pt x="31" y="489"/>
                  </a:lnTo>
                  <a:lnTo>
                    <a:pt x="36" y="492"/>
                  </a:lnTo>
                  <a:lnTo>
                    <a:pt x="42" y="494"/>
                  </a:lnTo>
                  <a:lnTo>
                    <a:pt x="47" y="495"/>
                  </a:lnTo>
                  <a:lnTo>
                    <a:pt x="54" y="496"/>
                  </a:lnTo>
                  <a:lnTo>
                    <a:pt x="60" y="4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F671D883-3E11-4371-A44A-05B94D7FA530}"/>
              </a:ext>
            </a:extLst>
          </p:cNvPr>
          <p:cNvGrpSpPr/>
          <p:nvPr/>
        </p:nvGrpSpPr>
        <p:grpSpPr>
          <a:xfrm>
            <a:off x="1949531" y="4960224"/>
            <a:ext cx="596742" cy="530064"/>
            <a:chOff x="7615238" y="793750"/>
            <a:chExt cx="284163" cy="252412"/>
          </a:xfrm>
          <a:solidFill>
            <a:schemeClr val="accent1"/>
          </a:solidFill>
        </p:grpSpPr>
        <p:sp>
          <p:nvSpPr>
            <p:cNvPr id="67" name="Freeform 299">
              <a:extLst>
                <a:ext uri="{FF2B5EF4-FFF2-40B4-BE49-F238E27FC236}">
                  <a16:creationId xmlns="" xmlns:a16="http://schemas.microsoft.com/office/drawing/2014/main" id="{A10BECBC-F8D0-4FAA-998E-CEA0971E66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15238" y="793750"/>
              <a:ext cx="284163" cy="252412"/>
            </a:xfrm>
            <a:custGeom>
              <a:avLst/>
              <a:gdLst>
                <a:gd name="T0" fmla="*/ 763 w 896"/>
                <a:gd name="T1" fmla="*/ 426 h 793"/>
                <a:gd name="T2" fmla="*/ 765 w 896"/>
                <a:gd name="T3" fmla="*/ 445 h 793"/>
                <a:gd name="T4" fmla="*/ 809 w 896"/>
                <a:gd name="T5" fmla="*/ 457 h 793"/>
                <a:gd name="T6" fmla="*/ 836 w 896"/>
                <a:gd name="T7" fmla="*/ 494 h 793"/>
                <a:gd name="T8" fmla="*/ 801 w 896"/>
                <a:gd name="T9" fmla="*/ 538 h 793"/>
                <a:gd name="T10" fmla="*/ 735 w 896"/>
                <a:gd name="T11" fmla="*/ 546 h 793"/>
                <a:gd name="T12" fmla="*/ 737 w 896"/>
                <a:gd name="T13" fmla="*/ 564 h 793"/>
                <a:gd name="T14" fmla="*/ 768 w 896"/>
                <a:gd name="T15" fmla="*/ 571 h 793"/>
                <a:gd name="T16" fmla="*/ 791 w 896"/>
                <a:gd name="T17" fmla="*/ 602 h 793"/>
                <a:gd name="T18" fmla="*/ 781 w 896"/>
                <a:gd name="T19" fmla="*/ 636 h 793"/>
                <a:gd name="T20" fmla="*/ 699 w 896"/>
                <a:gd name="T21" fmla="*/ 644 h 793"/>
                <a:gd name="T22" fmla="*/ 688 w 896"/>
                <a:gd name="T23" fmla="*/ 658 h 793"/>
                <a:gd name="T24" fmla="*/ 699 w 896"/>
                <a:gd name="T25" fmla="*/ 673 h 793"/>
                <a:gd name="T26" fmla="*/ 741 w 896"/>
                <a:gd name="T27" fmla="*/ 687 h 793"/>
                <a:gd name="T28" fmla="*/ 743 w 896"/>
                <a:gd name="T29" fmla="*/ 723 h 793"/>
                <a:gd name="T30" fmla="*/ 442 w 896"/>
                <a:gd name="T31" fmla="*/ 733 h 793"/>
                <a:gd name="T32" fmla="*/ 273 w 896"/>
                <a:gd name="T33" fmla="*/ 702 h 793"/>
                <a:gd name="T34" fmla="*/ 246 w 896"/>
                <a:gd name="T35" fmla="*/ 392 h 793"/>
                <a:gd name="T36" fmla="*/ 348 w 896"/>
                <a:gd name="T37" fmla="*/ 316 h 793"/>
                <a:gd name="T38" fmla="*/ 425 w 896"/>
                <a:gd name="T39" fmla="*/ 208 h 793"/>
                <a:gd name="T40" fmla="*/ 460 w 896"/>
                <a:gd name="T41" fmla="*/ 107 h 793"/>
                <a:gd name="T42" fmla="*/ 472 w 896"/>
                <a:gd name="T43" fmla="*/ 40 h 793"/>
                <a:gd name="T44" fmla="*/ 513 w 896"/>
                <a:gd name="T45" fmla="*/ 39 h 793"/>
                <a:gd name="T46" fmla="*/ 550 w 896"/>
                <a:gd name="T47" fmla="*/ 118 h 793"/>
                <a:gd name="T48" fmla="*/ 516 w 896"/>
                <a:gd name="T49" fmla="*/ 276 h 793"/>
                <a:gd name="T50" fmla="*/ 516 w 896"/>
                <a:gd name="T51" fmla="*/ 313 h 793"/>
                <a:gd name="T52" fmla="*/ 853 w 896"/>
                <a:gd name="T53" fmla="*/ 329 h 793"/>
                <a:gd name="T54" fmla="*/ 861 w 896"/>
                <a:gd name="T55" fmla="*/ 389 h 793"/>
                <a:gd name="T56" fmla="*/ 833 w 896"/>
                <a:gd name="T57" fmla="*/ 417 h 793"/>
                <a:gd name="T58" fmla="*/ 179 w 896"/>
                <a:gd name="T59" fmla="*/ 345 h 793"/>
                <a:gd name="T60" fmla="*/ 893 w 896"/>
                <a:gd name="T61" fmla="*/ 337 h 793"/>
                <a:gd name="T62" fmla="*/ 863 w 896"/>
                <a:gd name="T63" fmla="*/ 298 h 793"/>
                <a:gd name="T64" fmla="*/ 544 w 896"/>
                <a:gd name="T65" fmla="*/ 285 h 793"/>
                <a:gd name="T66" fmla="*/ 580 w 896"/>
                <a:gd name="T67" fmla="*/ 123 h 793"/>
                <a:gd name="T68" fmla="*/ 555 w 896"/>
                <a:gd name="T69" fmla="*/ 40 h 793"/>
                <a:gd name="T70" fmla="*/ 513 w 896"/>
                <a:gd name="T71" fmla="*/ 5 h 793"/>
                <a:gd name="T72" fmla="*/ 470 w 896"/>
                <a:gd name="T73" fmla="*/ 6 h 793"/>
                <a:gd name="T74" fmla="*/ 441 w 896"/>
                <a:gd name="T75" fmla="*/ 35 h 793"/>
                <a:gd name="T76" fmla="*/ 432 w 896"/>
                <a:gd name="T77" fmla="*/ 91 h 793"/>
                <a:gd name="T78" fmla="*/ 398 w 896"/>
                <a:gd name="T79" fmla="*/ 194 h 793"/>
                <a:gd name="T80" fmla="*/ 280 w 896"/>
                <a:gd name="T81" fmla="*/ 337 h 793"/>
                <a:gd name="T82" fmla="*/ 209 w 896"/>
                <a:gd name="T83" fmla="*/ 330 h 793"/>
                <a:gd name="T84" fmla="*/ 197 w 896"/>
                <a:gd name="T85" fmla="*/ 315 h 793"/>
                <a:gd name="T86" fmla="*/ 2 w 896"/>
                <a:gd name="T87" fmla="*/ 321 h 793"/>
                <a:gd name="T88" fmla="*/ 2 w 896"/>
                <a:gd name="T89" fmla="*/ 786 h 793"/>
                <a:gd name="T90" fmla="*/ 197 w 896"/>
                <a:gd name="T91" fmla="*/ 793 h 793"/>
                <a:gd name="T92" fmla="*/ 209 w 896"/>
                <a:gd name="T93" fmla="*/ 778 h 793"/>
                <a:gd name="T94" fmla="*/ 383 w 896"/>
                <a:gd name="T95" fmla="*/ 758 h 793"/>
                <a:gd name="T96" fmla="*/ 743 w 896"/>
                <a:gd name="T97" fmla="*/ 760 h 793"/>
                <a:gd name="T98" fmla="*/ 771 w 896"/>
                <a:gd name="T99" fmla="*/ 735 h 793"/>
                <a:gd name="T100" fmla="*/ 768 w 896"/>
                <a:gd name="T101" fmla="*/ 672 h 793"/>
                <a:gd name="T102" fmla="*/ 821 w 896"/>
                <a:gd name="T103" fmla="*/ 625 h 793"/>
                <a:gd name="T104" fmla="*/ 831 w 896"/>
                <a:gd name="T105" fmla="*/ 556 h 793"/>
                <a:gd name="T106" fmla="*/ 866 w 896"/>
                <a:gd name="T107" fmla="*/ 501 h 793"/>
                <a:gd name="T108" fmla="*/ 853 w 896"/>
                <a:gd name="T109" fmla="*/ 456 h 793"/>
                <a:gd name="T110" fmla="*/ 872 w 896"/>
                <a:gd name="T111" fmla="*/ 427 h 793"/>
                <a:gd name="T112" fmla="*/ 896 w 896"/>
                <a:gd name="T113" fmla="*/ 36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6" h="793">
                  <a:moveTo>
                    <a:pt x="821" y="420"/>
                  </a:moveTo>
                  <a:lnTo>
                    <a:pt x="774" y="420"/>
                  </a:lnTo>
                  <a:lnTo>
                    <a:pt x="772" y="420"/>
                  </a:lnTo>
                  <a:lnTo>
                    <a:pt x="769" y="421"/>
                  </a:lnTo>
                  <a:lnTo>
                    <a:pt x="767" y="422"/>
                  </a:lnTo>
                  <a:lnTo>
                    <a:pt x="765" y="424"/>
                  </a:lnTo>
                  <a:lnTo>
                    <a:pt x="763" y="426"/>
                  </a:lnTo>
                  <a:lnTo>
                    <a:pt x="762" y="428"/>
                  </a:lnTo>
                  <a:lnTo>
                    <a:pt x="760" y="431"/>
                  </a:lnTo>
                  <a:lnTo>
                    <a:pt x="760" y="435"/>
                  </a:lnTo>
                  <a:lnTo>
                    <a:pt x="760" y="437"/>
                  </a:lnTo>
                  <a:lnTo>
                    <a:pt x="762" y="440"/>
                  </a:lnTo>
                  <a:lnTo>
                    <a:pt x="763" y="442"/>
                  </a:lnTo>
                  <a:lnTo>
                    <a:pt x="765" y="445"/>
                  </a:lnTo>
                  <a:lnTo>
                    <a:pt x="767" y="446"/>
                  </a:lnTo>
                  <a:lnTo>
                    <a:pt x="769" y="448"/>
                  </a:lnTo>
                  <a:lnTo>
                    <a:pt x="772" y="448"/>
                  </a:lnTo>
                  <a:lnTo>
                    <a:pt x="774" y="450"/>
                  </a:lnTo>
                  <a:lnTo>
                    <a:pt x="787" y="451"/>
                  </a:lnTo>
                  <a:lnTo>
                    <a:pt x="798" y="453"/>
                  </a:lnTo>
                  <a:lnTo>
                    <a:pt x="809" y="457"/>
                  </a:lnTo>
                  <a:lnTo>
                    <a:pt x="818" y="463"/>
                  </a:lnTo>
                  <a:lnTo>
                    <a:pt x="826" y="470"/>
                  </a:lnTo>
                  <a:lnTo>
                    <a:pt x="832" y="477"/>
                  </a:lnTo>
                  <a:lnTo>
                    <a:pt x="834" y="482"/>
                  </a:lnTo>
                  <a:lnTo>
                    <a:pt x="835" y="486"/>
                  </a:lnTo>
                  <a:lnTo>
                    <a:pt x="836" y="490"/>
                  </a:lnTo>
                  <a:lnTo>
                    <a:pt x="836" y="494"/>
                  </a:lnTo>
                  <a:lnTo>
                    <a:pt x="836" y="503"/>
                  </a:lnTo>
                  <a:lnTo>
                    <a:pt x="833" y="510"/>
                  </a:lnTo>
                  <a:lnTo>
                    <a:pt x="829" y="518"/>
                  </a:lnTo>
                  <a:lnTo>
                    <a:pt x="824" y="525"/>
                  </a:lnTo>
                  <a:lnTo>
                    <a:pt x="816" y="531"/>
                  </a:lnTo>
                  <a:lnTo>
                    <a:pt x="809" y="535"/>
                  </a:lnTo>
                  <a:lnTo>
                    <a:pt x="801" y="538"/>
                  </a:lnTo>
                  <a:lnTo>
                    <a:pt x="793" y="539"/>
                  </a:lnTo>
                  <a:lnTo>
                    <a:pt x="748" y="539"/>
                  </a:lnTo>
                  <a:lnTo>
                    <a:pt x="744" y="539"/>
                  </a:lnTo>
                  <a:lnTo>
                    <a:pt x="741" y="540"/>
                  </a:lnTo>
                  <a:lnTo>
                    <a:pt x="739" y="542"/>
                  </a:lnTo>
                  <a:lnTo>
                    <a:pt x="737" y="544"/>
                  </a:lnTo>
                  <a:lnTo>
                    <a:pt x="735" y="546"/>
                  </a:lnTo>
                  <a:lnTo>
                    <a:pt x="734" y="548"/>
                  </a:lnTo>
                  <a:lnTo>
                    <a:pt x="733" y="551"/>
                  </a:lnTo>
                  <a:lnTo>
                    <a:pt x="733" y="554"/>
                  </a:lnTo>
                  <a:lnTo>
                    <a:pt x="733" y="556"/>
                  </a:lnTo>
                  <a:lnTo>
                    <a:pt x="734" y="560"/>
                  </a:lnTo>
                  <a:lnTo>
                    <a:pt x="735" y="562"/>
                  </a:lnTo>
                  <a:lnTo>
                    <a:pt x="737" y="564"/>
                  </a:lnTo>
                  <a:lnTo>
                    <a:pt x="739" y="566"/>
                  </a:lnTo>
                  <a:lnTo>
                    <a:pt x="741" y="567"/>
                  </a:lnTo>
                  <a:lnTo>
                    <a:pt x="744" y="568"/>
                  </a:lnTo>
                  <a:lnTo>
                    <a:pt x="748" y="569"/>
                  </a:lnTo>
                  <a:lnTo>
                    <a:pt x="755" y="569"/>
                  </a:lnTo>
                  <a:lnTo>
                    <a:pt x="762" y="570"/>
                  </a:lnTo>
                  <a:lnTo>
                    <a:pt x="768" y="571"/>
                  </a:lnTo>
                  <a:lnTo>
                    <a:pt x="773" y="575"/>
                  </a:lnTo>
                  <a:lnTo>
                    <a:pt x="778" y="577"/>
                  </a:lnTo>
                  <a:lnTo>
                    <a:pt x="781" y="580"/>
                  </a:lnTo>
                  <a:lnTo>
                    <a:pt x="784" y="583"/>
                  </a:lnTo>
                  <a:lnTo>
                    <a:pt x="786" y="587"/>
                  </a:lnTo>
                  <a:lnTo>
                    <a:pt x="789" y="595"/>
                  </a:lnTo>
                  <a:lnTo>
                    <a:pt x="791" y="602"/>
                  </a:lnTo>
                  <a:lnTo>
                    <a:pt x="791" y="609"/>
                  </a:lnTo>
                  <a:lnTo>
                    <a:pt x="793" y="613"/>
                  </a:lnTo>
                  <a:lnTo>
                    <a:pt x="791" y="619"/>
                  </a:lnTo>
                  <a:lnTo>
                    <a:pt x="790" y="623"/>
                  </a:lnTo>
                  <a:lnTo>
                    <a:pt x="789" y="627"/>
                  </a:lnTo>
                  <a:lnTo>
                    <a:pt x="786" y="630"/>
                  </a:lnTo>
                  <a:lnTo>
                    <a:pt x="781" y="636"/>
                  </a:lnTo>
                  <a:lnTo>
                    <a:pt x="773" y="639"/>
                  </a:lnTo>
                  <a:lnTo>
                    <a:pt x="766" y="641"/>
                  </a:lnTo>
                  <a:lnTo>
                    <a:pt x="758" y="643"/>
                  </a:lnTo>
                  <a:lnTo>
                    <a:pt x="752" y="643"/>
                  </a:lnTo>
                  <a:lnTo>
                    <a:pt x="748" y="643"/>
                  </a:lnTo>
                  <a:lnTo>
                    <a:pt x="703" y="643"/>
                  </a:lnTo>
                  <a:lnTo>
                    <a:pt x="699" y="644"/>
                  </a:lnTo>
                  <a:lnTo>
                    <a:pt x="696" y="645"/>
                  </a:lnTo>
                  <a:lnTo>
                    <a:pt x="694" y="646"/>
                  </a:lnTo>
                  <a:lnTo>
                    <a:pt x="692" y="648"/>
                  </a:lnTo>
                  <a:lnTo>
                    <a:pt x="690" y="651"/>
                  </a:lnTo>
                  <a:lnTo>
                    <a:pt x="689" y="653"/>
                  </a:lnTo>
                  <a:lnTo>
                    <a:pt x="688" y="656"/>
                  </a:lnTo>
                  <a:lnTo>
                    <a:pt x="688" y="658"/>
                  </a:lnTo>
                  <a:lnTo>
                    <a:pt x="688" y="661"/>
                  </a:lnTo>
                  <a:lnTo>
                    <a:pt x="689" y="664"/>
                  </a:lnTo>
                  <a:lnTo>
                    <a:pt x="690" y="667"/>
                  </a:lnTo>
                  <a:lnTo>
                    <a:pt x="692" y="669"/>
                  </a:lnTo>
                  <a:lnTo>
                    <a:pt x="694" y="671"/>
                  </a:lnTo>
                  <a:lnTo>
                    <a:pt x="696" y="672"/>
                  </a:lnTo>
                  <a:lnTo>
                    <a:pt x="699" y="673"/>
                  </a:lnTo>
                  <a:lnTo>
                    <a:pt x="703" y="673"/>
                  </a:lnTo>
                  <a:lnTo>
                    <a:pt x="707" y="674"/>
                  </a:lnTo>
                  <a:lnTo>
                    <a:pt x="713" y="674"/>
                  </a:lnTo>
                  <a:lnTo>
                    <a:pt x="721" y="675"/>
                  </a:lnTo>
                  <a:lnTo>
                    <a:pt x="728" y="678"/>
                  </a:lnTo>
                  <a:lnTo>
                    <a:pt x="736" y="682"/>
                  </a:lnTo>
                  <a:lnTo>
                    <a:pt x="741" y="687"/>
                  </a:lnTo>
                  <a:lnTo>
                    <a:pt x="744" y="690"/>
                  </a:lnTo>
                  <a:lnTo>
                    <a:pt x="745" y="694"/>
                  </a:lnTo>
                  <a:lnTo>
                    <a:pt x="747" y="699"/>
                  </a:lnTo>
                  <a:lnTo>
                    <a:pt x="748" y="703"/>
                  </a:lnTo>
                  <a:lnTo>
                    <a:pt x="747" y="712"/>
                  </a:lnTo>
                  <a:lnTo>
                    <a:pt x="745" y="718"/>
                  </a:lnTo>
                  <a:lnTo>
                    <a:pt x="743" y="723"/>
                  </a:lnTo>
                  <a:lnTo>
                    <a:pt x="741" y="727"/>
                  </a:lnTo>
                  <a:lnTo>
                    <a:pt x="737" y="730"/>
                  </a:lnTo>
                  <a:lnTo>
                    <a:pt x="732" y="732"/>
                  </a:lnTo>
                  <a:lnTo>
                    <a:pt x="725" y="733"/>
                  </a:lnTo>
                  <a:lnTo>
                    <a:pt x="718" y="733"/>
                  </a:lnTo>
                  <a:lnTo>
                    <a:pt x="463" y="733"/>
                  </a:lnTo>
                  <a:lnTo>
                    <a:pt x="442" y="733"/>
                  </a:lnTo>
                  <a:lnTo>
                    <a:pt x="421" y="732"/>
                  </a:lnTo>
                  <a:lnTo>
                    <a:pt x="403" y="730"/>
                  </a:lnTo>
                  <a:lnTo>
                    <a:pt x="386" y="728"/>
                  </a:lnTo>
                  <a:lnTo>
                    <a:pt x="354" y="721"/>
                  </a:lnTo>
                  <a:lnTo>
                    <a:pt x="322" y="714"/>
                  </a:lnTo>
                  <a:lnTo>
                    <a:pt x="298" y="708"/>
                  </a:lnTo>
                  <a:lnTo>
                    <a:pt x="273" y="702"/>
                  </a:lnTo>
                  <a:lnTo>
                    <a:pt x="243" y="697"/>
                  </a:lnTo>
                  <a:lnTo>
                    <a:pt x="209" y="690"/>
                  </a:lnTo>
                  <a:lnTo>
                    <a:pt x="209" y="404"/>
                  </a:lnTo>
                  <a:lnTo>
                    <a:pt x="218" y="401"/>
                  </a:lnTo>
                  <a:lnTo>
                    <a:pt x="227" y="399"/>
                  </a:lnTo>
                  <a:lnTo>
                    <a:pt x="236" y="396"/>
                  </a:lnTo>
                  <a:lnTo>
                    <a:pt x="246" y="392"/>
                  </a:lnTo>
                  <a:lnTo>
                    <a:pt x="257" y="386"/>
                  </a:lnTo>
                  <a:lnTo>
                    <a:pt x="266" y="381"/>
                  </a:lnTo>
                  <a:lnTo>
                    <a:pt x="276" y="376"/>
                  </a:lnTo>
                  <a:lnTo>
                    <a:pt x="287" y="368"/>
                  </a:lnTo>
                  <a:lnTo>
                    <a:pt x="307" y="353"/>
                  </a:lnTo>
                  <a:lnTo>
                    <a:pt x="327" y="335"/>
                  </a:lnTo>
                  <a:lnTo>
                    <a:pt x="348" y="316"/>
                  </a:lnTo>
                  <a:lnTo>
                    <a:pt x="367" y="293"/>
                  </a:lnTo>
                  <a:lnTo>
                    <a:pt x="379" y="279"/>
                  </a:lnTo>
                  <a:lnTo>
                    <a:pt x="389" y="266"/>
                  </a:lnTo>
                  <a:lnTo>
                    <a:pt x="399" y="252"/>
                  </a:lnTo>
                  <a:lnTo>
                    <a:pt x="408" y="237"/>
                  </a:lnTo>
                  <a:lnTo>
                    <a:pt x="416" y="223"/>
                  </a:lnTo>
                  <a:lnTo>
                    <a:pt x="425" y="208"/>
                  </a:lnTo>
                  <a:lnTo>
                    <a:pt x="431" y="194"/>
                  </a:lnTo>
                  <a:lnTo>
                    <a:pt x="439" y="179"/>
                  </a:lnTo>
                  <a:lnTo>
                    <a:pt x="444" y="164"/>
                  </a:lnTo>
                  <a:lnTo>
                    <a:pt x="449" y="150"/>
                  </a:lnTo>
                  <a:lnTo>
                    <a:pt x="454" y="135"/>
                  </a:lnTo>
                  <a:lnTo>
                    <a:pt x="457" y="121"/>
                  </a:lnTo>
                  <a:lnTo>
                    <a:pt x="460" y="107"/>
                  </a:lnTo>
                  <a:lnTo>
                    <a:pt x="461" y="92"/>
                  </a:lnTo>
                  <a:lnTo>
                    <a:pt x="463" y="78"/>
                  </a:lnTo>
                  <a:lnTo>
                    <a:pt x="463" y="66"/>
                  </a:lnTo>
                  <a:lnTo>
                    <a:pt x="464" y="58"/>
                  </a:lnTo>
                  <a:lnTo>
                    <a:pt x="465" y="52"/>
                  </a:lnTo>
                  <a:lnTo>
                    <a:pt x="467" y="45"/>
                  </a:lnTo>
                  <a:lnTo>
                    <a:pt x="472" y="40"/>
                  </a:lnTo>
                  <a:lnTo>
                    <a:pt x="476" y="37"/>
                  </a:lnTo>
                  <a:lnTo>
                    <a:pt x="480" y="34"/>
                  </a:lnTo>
                  <a:lnTo>
                    <a:pt x="487" y="31"/>
                  </a:lnTo>
                  <a:lnTo>
                    <a:pt x="492" y="30"/>
                  </a:lnTo>
                  <a:lnTo>
                    <a:pt x="500" y="31"/>
                  </a:lnTo>
                  <a:lnTo>
                    <a:pt x="506" y="34"/>
                  </a:lnTo>
                  <a:lnTo>
                    <a:pt x="513" y="39"/>
                  </a:lnTo>
                  <a:lnTo>
                    <a:pt x="521" y="45"/>
                  </a:lnTo>
                  <a:lnTo>
                    <a:pt x="528" y="54"/>
                  </a:lnTo>
                  <a:lnTo>
                    <a:pt x="535" y="66"/>
                  </a:lnTo>
                  <a:lnTo>
                    <a:pt x="541" y="79"/>
                  </a:lnTo>
                  <a:lnTo>
                    <a:pt x="547" y="97"/>
                  </a:lnTo>
                  <a:lnTo>
                    <a:pt x="549" y="106"/>
                  </a:lnTo>
                  <a:lnTo>
                    <a:pt x="550" y="118"/>
                  </a:lnTo>
                  <a:lnTo>
                    <a:pt x="550" y="130"/>
                  </a:lnTo>
                  <a:lnTo>
                    <a:pt x="549" y="144"/>
                  </a:lnTo>
                  <a:lnTo>
                    <a:pt x="546" y="171"/>
                  </a:lnTo>
                  <a:lnTo>
                    <a:pt x="539" y="200"/>
                  </a:lnTo>
                  <a:lnTo>
                    <a:pt x="532" y="228"/>
                  </a:lnTo>
                  <a:lnTo>
                    <a:pt x="523" y="255"/>
                  </a:lnTo>
                  <a:lnTo>
                    <a:pt x="516" y="276"/>
                  </a:lnTo>
                  <a:lnTo>
                    <a:pt x="509" y="294"/>
                  </a:lnTo>
                  <a:lnTo>
                    <a:pt x="508" y="298"/>
                  </a:lnTo>
                  <a:lnTo>
                    <a:pt x="508" y="301"/>
                  </a:lnTo>
                  <a:lnTo>
                    <a:pt x="509" y="305"/>
                  </a:lnTo>
                  <a:lnTo>
                    <a:pt x="510" y="308"/>
                  </a:lnTo>
                  <a:lnTo>
                    <a:pt x="513" y="310"/>
                  </a:lnTo>
                  <a:lnTo>
                    <a:pt x="516" y="313"/>
                  </a:lnTo>
                  <a:lnTo>
                    <a:pt x="519" y="314"/>
                  </a:lnTo>
                  <a:lnTo>
                    <a:pt x="523" y="315"/>
                  </a:lnTo>
                  <a:lnTo>
                    <a:pt x="821" y="315"/>
                  </a:lnTo>
                  <a:lnTo>
                    <a:pt x="830" y="316"/>
                  </a:lnTo>
                  <a:lnTo>
                    <a:pt x="839" y="318"/>
                  </a:lnTo>
                  <a:lnTo>
                    <a:pt x="846" y="322"/>
                  </a:lnTo>
                  <a:lnTo>
                    <a:pt x="853" y="329"/>
                  </a:lnTo>
                  <a:lnTo>
                    <a:pt x="859" y="335"/>
                  </a:lnTo>
                  <a:lnTo>
                    <a:pt x="863" y="343"/>
                  </a:lnTo>
                  <a:lnTo>
                    <a:pt x="866" y="351"/>
                  </a:lnTo>
                  <a:lnTo>
                    <a:pt x="866" y="360"/>
                  </a:lnTo>
                  <a:lnTo>
                    <a:pt x="866" y="369"/>
                  </a:lnTo>
                  <a:lnTo>
                    <a:pt x="864" y="379"/>
                  </a:lnTo>
                  <a:lnTo>
                    <a:pt x="861" y="389"/>
                  </a:lnTo>
                  <a:lnTo>
                    <a:pt x="856" y="398"/>
                  </a:lnTo>
                  <a:lnTo>
                    <a:pt x="852" y="402"/>
                  </a:lnTo>
                  <a:lnTo>
                    <a:pt x="849" y="407"/>
                  </a:lnTo>
                  <a:lnTo>
                    <a:pt x="846" y="410"/>
                  </a:lnTo>
                  <a:lnTo>
                    <a:pt x="842" y="413"/>
                  </a:lnTo>
                  <a:lnTo>
                    <a:pt x="837" y="415"/>
                  </a:lnTo>
                  <a:lnTo>
                    <a:pt x="833" y="417"/>
                  </a:lnTo>
                  <a:lnTo>
                    <a:pt x="828" y="419"/>
                  </a:lnTo>
                  <a:lnTo>
                    <a:pt x="821" y="420"/>
                  </a:lnTo>
                  <a:lnTo>
                    <a:pt x="821" y="420"/>
                  </a:lnTo>
                  <a:close/>
                  <a:moveTo>
                    <a:pt x="179" y="763"/>
                  </a:moveTo>
                  <a:lnTo>
                    <a:pt x="30" y="763"/>
                  </a:lnTo>
                  <a:lnTo>
                    <a:pt x="30" y="344"/>
                  </a:lnTo>
                  <a:lnTo>
                    <a:pt x="179" y="345"/>
                  </a:lnTo>
                  <a:lnTo>
                    <a:pt x="179" y="390"/>
                  </a:lnTo>
                  <a:lnTo>
                    <a:pt x="179" y="703"/>
                  </a:lnTo>
                  <a:lnTo>
                    <a:pt x="179" y="763"/>
                  </a:lnTo>
                  <a:close/>
                  <a:moveTo>
                    <a:pt x="896" y="360"/>
                  </a:moveTo>
                  <a:lnTo>
                    <a:pt x="896" y="352"/>
                  </a:lnTo>
                  <a:lnTo>
                    <a:pt x="895" y="345"/>
                  </a:lnTo>
                  <a:lnTo>
                    <a:pt x="893" y="337"/>
                  </a:lnTo>
                  <a:lnTo>
                    <a:pt x="891" y="331"/>
                  </a:lnTo>
                  <a:lnTo>
                    <a:pt x="888" y="324"/>
                  </a:lnTo>
                  <a:lnTo>
                    <a:pt x="883" y="318"/>
                  </a:lnTo>
                  <a:lnTo>
                    <a:pt x="879" y="313"/>
                  </a:lnTo>
                  <a:lnTo>
                    <a:pt x="874" y="307"/>
                  </a:lnTo>
                  <a:lnTo>
                    <a:pt x="868" y="302"/>
                  </a:lnTo>
                  <a:lnTo>
                    <a:pt x="863" y="298"/>
                  </a:lnTo>
                  <a:lnTo>
                    <a:pt x="857" y="294"/>
                  </a:lnTo>
                  <a:lnTo>
                    <a:pt x="850" y="291"/>
                  </a:lnTo>
                  <a:lnTo>
                    <a:pt x="844" y="288"/>
                  </a:lnTo>
                  <a:lnTo>
                    <a:pt x="836" y="286"/>
                  </a:lnTo>
                  <a:lnTo>
                    <a:pt x="829" y="285"/>
                  </a:lnTo>
                  <a:lnTo>
                    <a:pt x="821" y="285"/>
                  </a:lnTo>
                  <a:lnTo>
                    <a:pt x="544" y="285"/>
                  </a:lnTo>
                  <a:lnTo>
                    <a:pt x="551" y="267"/>
                  </a:lnTo>
                  <a:lnTo>
                    <a:pt x="558" y="244"/>
                  </a:lnTo>
                  <a:lnTo>
                    <a:pt x="566" y="219"/>
                  </a:lnTo>
                  <a:lnTo>
                    <a:pt x="572" y="192"/>
                  </a:lnTo>
                  <a:lnTo>
                    <a:pt x="577" y="164"/>
                  </a:lnTo>
                  <a:lnTo>
                    <a:pt x="580" y="136"/>
                  </a:lnTo>
                  <a:lnTo>
                    <a:pt x="580" y="123"/>
                  </a:lnTo>
                  <a:lnTo>
                    <a:pt x="580" y="111"/>
                  </a:lnTo>
                  <a:lnTo>
                    <a:pt x="578" y="99"/>
                  </a:lnTo>
                  <a:lnTo>
                    <a:pt x="575" y="88"/>
                  </a:lnTo>
                  <a:lnTo>
                    <a:pt x="571" y="74"/>
                  </a:lnTo>
                  <a:lnTo>
                    <a:pt x="566" y="61"/>
                  </a:lnTo>
                  <a:lnTo>
                    <a:pt x="560" y="50"/>
                  </a:lnTo>
                  <a:lnTo>
                    <a:pt x="555" y="40"/>
                  </a:lnTo>
                  <a:lnTo>
                    <a:pt x="549" y="31"/>
                  </a:lnTo>
                  <a:lnTo>
                    <a:pt x="543" y="25"/>
                  </a:lnTo>
                  <a:lnTo>
                    <a:pt x="537" y="19"/>
                  </a:lnTo>
                  <a:lnTo>
                    <a:pt x="531" y="14"/>
                  </a:lnTo>
                  <a:lnTo>
                    <a:pt x="524" y="10"/>
                  </a:lnTo>
                  <a:lnTo>
                    <a:pt x="519" y="7"/>
                  </a:lnTo>
                  <a:lnTo>
                    <a:pt x="513" y="5"/>
                  </a:lnTo>
                  <a:lnTo>
                    <a:pt x="508" y="2"/>
                  </a:lnTo>
                  <a:lnTo>
                    <a:pt x="498" y="1"/>
                  </a:lnTo>
                  <a:lnTo>
                    <a:pt x="492" y="0"/>
                  </a:lnTo>
                  <a:lnTo>
                    <a:pt x="486" y="1"/>
                  </a:lnTo>
                  <a:lnTo>
                    <a:pt x="480" y="1"/>
                  </a:lnTo>
                  <a:lnTo>
                    <a:pt x="475" y="4"/>
                  </a:lnTo>
                  <a:lnTo>
                    <a:pt x="470" y="6"/>
                  </a:lnTo>
                  <a:lnTo>
                    <a:pt x="464" y="8"/>
                  </a:lnTo>
                  <a:lnTo>
                    <a:pt x="459" y="11"/>
                  </a:lnTo>
                  <a:lnTo>
                    <a:pt x="455" y="15"/>
                  </a:lnTo>
                  <a:lnTo>
                    <a:pt x="450" y="20"/>
                  </a:lnTo>
                  <a:lnTo>
                    <a:pt x="446" y="24"/>
                  </a:lnTo>
                  <a:lnTo>
                    <a:pt x="443" y="29"/>
                  </a:lnTo>
                  <a:lnTo>
                    <a:pt x="441" y="35"/>
                  </a:lnTo>
                  <a:lnTo>
                    <a:pt x="437" y="40"/>
                  </a:lnTo>
                  <a:lnTo>
                    <a:pt x="435" y="46"/>
                  </a:lnTo>
                  <a:lnTo>
                    <a:pt x="434" y="52"/>
                  </a:lnTo>
                  <a:lnTo>
                    <a:pt x="433" y="58"/>
                  </a:lnTo>
                  <a:lnTo>
                    <a:pt x="433" y="66"/>
                  </a:lnTo>
                  <a:lnTo>
                    <a:pt x="433" y="78"/>
                  </a:lnTo>
                  <a:lnTo>
                    <a:pt x="432" y="91"/>
                  </a:lnTo>
                  <a:lnTo>
                    <a:pt x="430" y="104"/>
                  </a:lnTo>
                  <a:lnTo>
                    <a:pt x="427" y="117"/>
                  </a:lnTo>
                  <a:lnTo>
                    <a:pt x="424" y="130"/>
                  </a:lnTo>
                  <a:lnTo>
                    <a:pt x="420" y="143"/>
                  </a:lnTo>
                  <a:lnTo>
                    <a:pt x="415" y="155"/>
                  </a:lnTo>
                  <a:lnTo>
                    <a:pt x="410" y="168"/>
                  </a:lnTo>
                  <a:lnTo>
                    <a:pt x="398" y="194"/>
                  </a:lnTo>
                  <a:lnTo>
                    <a:pt x="385" y="219"/>
                  </a:lnTo>
                  <a:lnTo>
                    <a:pt x="370" y="242"/>
                  </a:lnTo>
                  <a:lnTo>
                    <a:pt x="353" y="265"/>
                  </a:lnTo>
                  <a:lnTo>
                    <a:pt x="336" y="285"/>
                  </a:lnTo>
                  <a:lnTo>
                    <a:pt x="318" y="304"/>
                  </a:lnTo>
                  <a:lnTo>
                    <a:pt x="298" y="321"/>
                  </a:lnTo>
                  <a:lnTo>
                    <a:pt x="280" y="337"/>
                  </a:lnTo>
                  <a:lnTo>
                    <a:pt x="261" y="350"/>
                  </a:lnTo>
                  <a:lnTo>
                    <a:pt x="243" y="361"/>
                  </a:lnTo>
                  <a:lnTo>
                    <a:pt x="234" y="365"/>
                  </a:lnTo>
                  <a:lnTo>
                    <a:pt x="226" y="368"/>
                  </a:lnTo>
                  <a:lnTo>
                    <a:pt x="217" y="370"/>
                  </a:lnTo>
                  <a:lnTo>
                    <a:pt x="209" y="373"/>
                  </a:lnTo>
                  <a:lnTo>
                    <a:pt x="209" y="330"/>
                  </a:lnTo>
                  <a:lnTo>
                    <a:pt x="209" y="327"/>
                  </a:lnTo>
                  <a:lnTo>
                    <a:pt x="208" y="323"/>
                  </a:lnTo>
                  <a:lnTo>
                    <a:pt x="207" y="321"/>
                  </a:lnTo>
                  <a:lnTo>
                    <a:pt x="204" y="319"/>
                  </a:lnTo>
                  <a:lnTo>
                    <a:pt x="202" y="317"/>
                  </a:lnTo>
                  <a:lnTo>
                    <a:pt x="200" y="316"/>
                  </a:lnTo>
                  <a:lnTo>
                    <a:pt x="197" y="315"/>
                  </a:lnTo>
                  <a:lnTo>
                    <a:pt x="194" y="315"/>
                  </a:lnTo>
                  <a:lnTo>
                    <a:pt x="15" y="314"/>
                  </a:lnTo>
                  <a:lnTo>
                    <a:pt x="12" y="315"/>
                  </a:lnTo>
                  <a:lnTo>
                    <a:pt x="9" y="315"/>
                  </a:lnTo>
                  <a:lnTo>
                    <a:pt x="7" y="317"/>
                  </a:lnTo>
                  <a:lnTo>
                    <a:pt x="4" y="319"/>
                  </a:lnTo>
                  <a:lnTo>
                    <a:pt x="2" y="321"/>
                  </a:lnTo>
                  <a:lnTo>
                    <a:pt x="1" y="323"/>
                  </a:lnTo>
                  <a:lnTo>
                    <a:pt x="0" y="327"/>
                  </a:lnTo>
                  <a:lnTo>
                    <a:pt x="0" y="329"/>
                  </a:lnTo>
                  <a:lnTo>
                    <a:pt x="0" y="778"/>
                  </a:lnTo>
                  <a:lnTo>
                    <a:pt x="0" y="781"/>
                  </a:lnTo>
                  <a:lnTo>
                    <a:pt x="1" y="784"/>
                  </a:lnTo>
                  <a:lnTo>
                    <a:pt x="2" y="786"/>
                  </a:lnTo>
                  <a:lnTo>
                    <a:pt x="4" y="789"/>
                  </a:lnTo>
                  <a:lnTo>
                    <a:pt x="7" y="791"/>
                  </a:lnTo>
                  <a:lnTo>
                    <a:pt x="9" y="792"/>
                  </a:lnTo>
                  <a:lnTo>
                    <a:pt x="12" y="793"/>
                  </a:lnTo>
                  <a:lnTo>
                    <a:pt x="15" y="793"/>
                  </a:lnTo>
                  <a:lnTo>
                    <a:pt x="194" y="793"/>
                  </a:lnTo>
                  <a:lnTo>
                    <a:pt x="197" y="793"/>
                  </a:lnTo>
                  <a:lnTo>
                    <a:pt x="200" y="792"/>
                  </a:lnTo>
                  <a:lnTo>
                    <a:pt x="202" y="791"/>
                  </a:lnTo>
                  <a:lnTo>
                    <a:pt x="204" y="789"/>
                  </a:lnTo>
                  <a:lnTo>
                    <a:pt x="207" y="786"/>
                  </a:lnTo>
                  <a:lnTo>
                    <a:pt x="208" y="784"/>
                  </a:lnTo>
                  <a:lnTo>
                    <a:pt x="209" y="781"/>
                  </a:lnTo>
                  <a:lnTo>
                    <a:pt x="209" y="778"/>
                  </a:lnTo>
                  <a:lnTo>
                    <a:pt x="209" y="721"/>
                  </a:lnTo>
                  <a:lnTo>
                    <a:pt x="241" y="727"/>
                  </a:lnTo>
                  <a:lnTo>
                    <a:pt x="269" y="732"/>
                  </a:lnTo>
                  <a:lnTo>
                    <a:pt x="293" y="737"/>
                  </a:lnTo>
                  <a:lnTo>
                    <a:pt x="316" y="743"/>
                  </a:lnTo>
                  <a:lnTo>
                    <a:pt x="349" y="751"/>
                  </a:lnTo>
                  <a:lnTo>
                    <a:pt x="383" y="758"/>
                  </a:lnTo>
                  <a:lnTo>
                    <a:pt x="400" y="760"/>
                  </a:lnTo>
                  <a:lnTo>
                    <a:pt x="419" y="762"/>
                  </a:lnTo>
                  <a:lnTo>
                    <a:pt x="441" y="763"/>
                  </a:lnTo>
                  <a:lnTo>
                    <a:pt x="463" y="763"/>
                  </a:lnTo>
                  <a:lnTo>
                    <a:pt x="718" y="763"/>
                  </a:lnTo>
                  <a:lnTo>
                    <a:pt x="732" y="762"/>
                  </a:lnTo>
                  <a:lnTo>
                    <a:pt x="743" y="760"/>
                  </a:lnTo>
                  <a:lnTo>
                    <a:pt x="749" y="758"/>
                  </a:lnTo>
                  <a:lnTo>
                    <a:pt x="754" y="754"/>
                  </a:lnTo>
                  <a:lnTo>
                    <a:pt x="758" y="752"/>
                  </a:lnTo>
                  <a:lnTo>
                    <a:pt x="763" y="748"/>
                  </a:lnTo>
                  <a:lnTo>
                    <a:pt x="766" y="745"/>
                  </a:lnTo>
                  <a:lnTo>
                    <a:pt x="769" y="739"/>
                  </a:lnTo>
                  <a:lnTo>
                    <a:pt x="771" y="735"/>
                  </a:lnTo>
                  <a:lnTo>
                    <a:pt x="773" y="730"/>
                  </a:lnTo>
                  <a:lnTo>
                    <a:pt x="776" y="717"/>
                  </a:lnTo>
                  <a:lnTo>
                    <a:pt x="778" y="703"/>
                  </a:lnTo>
                  <a:lnTo>
                    <a:pt x="776" y="694"/>
                  </a:lnTo>
                  <a:lnTo>
                    <a:pt x="774" y="686"/>
                  </a:lnTo>
                  <a:lnTo>
                    <a:pt x="771" y="678"/>
                  </a:lnTo>
                  <a:lnTo>
                    <a:pt x="768" y="672"/>
                  </a:lnTo>
                  <a:lnTo>
                    <a:pt x="780" y="669"/>
                  </a:lnTo>
                  <a:lnTo>
                    <a:pt x="790" y="664"/>
                  </a:lnTo>
                  <a:lnTo>
                    <a:pt x="799" y="658"/>
                  </a:lnTo>
                  <a:lnTo>
                    <a:pt x="808" y="652"/>
                  </a:lnTo>
                  <a:lnTo>
                    <a:pt x="814" y="643"/>
                  </a:lnTo>
                  <a:lnTo>
                    <a:pt x="818" y="635"/>
                  </a:lnTo>
                  <a:lnTo>
                    <a:pt x="821" y="625"/>
                  </a:lnTo>
                  <a:lnTo>
                    <a:pt x="821" y="613"/>
                  </a:lnTo>
                  <a:lnTo>
                    <a:pt x="821" y="600"/>
                  </a:lnTo>
                  <a:lnTo>
                    <a:pt x="818" y="587"/>
                  </a:lnTo>
                  <a:lnTo>
                    <a:pt x="815" y="577"/>
                  </a:lnTo>
                  <a:lnTo>
                    <a:pt x="809" y="567"/>
                  </a:lnTo>
                  <a:lnTo>
                    <a:pt x="820" y="563"/>
                  </a:lnTo>
                  <a:lnTo>
                    <a:pt x="831" y="556"/>
                  </a:lnTo>
                  <a:lnTo>
                    <a:pt x="842" y="549"/>
                  </a:lnTo>
                  <a:lnTo>
                    <a:pt x="850" y="540"/>
                  </a:lnTo>
                  <a:lnTo>
                    <a:pt x="857" y="530"/>
                  </a:lnTo>
                  <a:lnTo>
                    <a:pt x="862" y="519"/>
                  </a:lnTo>
                  <a:lnTo>
                    <a:pt x="864" y="513"/>
                  </a:lnTo>
                  <a:lnTo>
                    <a:pt x="865" y="506"/>
                  </a:lnTo>
                  <a:lnTo>
                    <a:pt x="866" y="501"/>
                  </a:lnTo>
                  <a:lnTo>
                    <a:pt x="866" y="494"/>
                  </a:lnTo>
                  <a:lnTo>
                    <a:pt x="866" y="487"/>
                  </a:lnTo>
                  <a:lnTo>
                    <a:pt x="865" y="481"/>
                  </a:lnTo>
                  <a:lnTo>
                    <a:pt x="863" y="474"/>
                  </a:lnTo>
                  <a:lnTo>
                    <a:pt x="861" y="468"/>
                  </a:lnTo>
                  <a:lnTo>
                    <a:pt x="858" y="462"/>
                  </a:lnTo>
                  <a:lnTo>
                    <a:pt x="853" y="456"/>
                  </a:lnTo>
                  <a:lnTo>
                    <a:pt x="849" y="451"/>
                  </a:lnTo>
                  <a:lnTo>
                    <a:pt x="844" y="445"/>
                  </a:lnTo>
                  <a:lnTo>
                    <a:pt x="850" y="443"/>
                  </a:lnTo>
                  <a:lnTo>
                    <a:pt x="857" y="440"/>
                  </a:lnTo>
                  <a:lnTo>
                    <a:pt x="862" y="436"/>
                  </a:lnTo>
                  <a:lnTo>
                    <a:pt x="867" y="431"/>
                  </a:lnTo>
                  <a:lnTo>
                    <a:pt x="872" y="427"/>
                  </a:lnTo>
                  <a:lnTo>
                    <a:pt x="876" y="422"/>
                  </a:lnTo>
                  <a:lnTo>
                    <a:pt x="880" y="415"/>
                  </a:lnTo>
                  <a:lnTo>
                    <a:pt x="883" y="410"/>
                  </a:lnTo>
                  <a:lnTo>
                    <a:pt x="890" y="397"/>
                  </a:lnTo>
                  <a:lnTo>
                    <a:pt x="893" y="384"/>
                  </a:lnTo>
                  <a:lnTo>
                    <a:pt x="896" y="371"/>
                  </a:lnTo>
                  <a:lnTo>
                    <a:pt x="896" y="3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300">
              <a:extLst>
                <a:ext uri="{FF2B5EF4-FFF2-40B4-BE49-F238E27FC236}">
                  <a16:creationId xmlns="" xmlns:a16="http://schemas.microsoft.com/office/drawing/2014/main" id="{349B73CC-14E2-449E-8ECA-A457F2CF0F2B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0163" y="1011238"/>
              <a:ext cx="11113" cy="12700"/>
            </a:xfrm>
            <a:custGeom>
              <a:avLst/>
              <a:gdLst>
                <a:gd name="T0" fmla="*/ 18 w 38"/>
                <a:gd name="T1" fmla="*/ 0 h 38"/>
                <a:gd name="T2" fmla="*/ 15 w 38"/>
                <a:gd name="T3" fmla="*/ 1 h 38"/>
                <a:gd name="T4" fmla="*/ 11 w 38"/>
                <a:gd name="T5" fmla="*/ 2 h 38"/>
                <a:gd name="T6" fmla="*/ 8 w 38"/>
                <a:gd name="T7" fmla="*/ 3 h 38"/>
                <a:gd name="T8" fmla="*/ 6 w 38"/>
                <a:gd name="T9" fmla="*/ 6 h 38"/>
                <a:gd name="T10" fmla="*/ 3 w 38"/>
                <a:gd name="T11" fmla="*/ 9 h 38"/>
                <a:gd name="T12" fmla="*/ 1 w 38"/>
                <a:gd name="T13" fmla="*/ 12 h 38"/>
                <a:gd name="T14" fmla="*/ 0 w 38"/>
                <a:gd name="T15" fmla="*/ 15 h 38"/>
                <a:gd name="T16" fmla="*/ 0 w 38"/>
                <a:gd name="T17" fmla="*/ 19 h 38"/>
                <a:gd name="T18" fmla="*/ 0 w 38"/>
                <a:gd name="T19" fmla="*/ 23 h 38"/>
                <a:gd name="T20" fmla="*/ 1 w 38"/>
                <a:gd name="T21" fmla="*/ 27 h 38"/>
                <a:gd name="T22" fmla="*/ 3 w 38"/>
                <a:gd name="T23" fmla="*/ 30 h 38"/>
                <a:gd name="T24" fmla="*/ 6 w 38"/>
                <a:gd name="T25" fmla="*/ 32 h 38"/>
                <a:gd name="T26" fmla="*/ 8 w 38"/>
                <a:gd name="T27" fmla="*/ 35 h 38"/>
                <a:gd name="T28" fmla="*/ 11 w 38"/>
                <a:gd name="T29" fmla="*/ 36 h 38"/>
                <a:gd name="T30" fmla="*/ 15 w 38"/>
                <a:gd name="T31" fmla="*/ 37 h 38"/>
                <a:gd name="T32" fmla="*/ 18 w 38"/>
                <a:gd name="T33" fmla="*/ 38 h 38"/>
                <a:gd name="T34" fmla="*/ 23 w 38"/>
                <a:gd name="T35" fmla="*/ 37 h 38"/>
                <a:gd name="T36" fmla="*/ 26 w 38"/>
                <a:gd name="T37" fmla="*/ 36 h 38"/>
                <a:gd name="T38" fmla="*/ 29 w 38"/>
                <a:gd name="T39" fmla="*/ 35 h 38"/>
                <a:gd name="T40" fmla="*/ 32 w 38"/>
                <a:gd name="T41" fmla="*/ 32 h 38"/>
                <a:gd name="T42" fmla="*/ 34 w 38"/>
                <a:gd name="T43" fmla="*/ 30 h 38"/>
                <a:gd name="T44" fmla="*/ 37 w 38"/>
                <a:gd name="T45" fmla="*/ 27 h 38"/>
                <a:gd name="T46" fmla="*/ 38 w 38"/>
                <a:gd name="T47" fmla="*/ 23 h 38"/>
                <a:gd name="T48" fmla="*/ 38 w 38"/>
                <a:gd name="T49" fmla="*/ 19 h 38"/>
                <a:gd name="T50" fmla="*/ 38 w 38"/>
                <a:gd name="T51" fmla="*/ 15 h 38"/>
                <a:gd name="T52" fmla="*/ 37 w 38"/>
                <a:gd name="T53" fmla="*/ 12 h 38"/>
                <a:gd name="T54" fmla="*/ 34 w 38"/>
                <a:gd name="T55" fmla="*/ 9 h 38"/>
                <a:gd name="T56" fmla="*/ 32 w 38"/>
                <a:gd name="T57" fmla="*/ 6 h 38"/>
                <a:gd name="T58" fmla="*/ 29 w 38"/>
                <a:gd name="T59" fmla="*/ 3 h 38"/>
                <a:gd name="T60" fmla="*/ 26 w 38"/>
                <a:gd name="T61" fmla="*/ 2 h 38"/>
                <a:gd name="T62" fmla="*/ 23 w 38"/>
                <a:gd name="T63" fmla="*/ 1 h 38"/>
                <a:gd name="T64" fmla="*/ 18 w 38"/>
                <a:gd name="T65" fmla="*/ 0 h 38"/>
                <a:gd name="T66" fmla="*/ 18 w 38"/>
                <a:gd name="T6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8" h="38">
                  <a:moveTo>
                    <a:pt x="18" y="0"/>
                  </a:moveTo>
                  <a:lnTo>
                    <a:pt x="15" y="1"/>
                  </a:lnTo>
                  <a:lnTo>
                    <a:pt x="11" y="2"/>
                  </a:lnTo>
                  <a:lnTo>
                    <a:pt x="8" y="3"/>
                  </a:lnTo>
                  <a:lnTo>
                    <a:pt x="6" y="6"/>
                  </a:lnTo>
                  <a:lnTo>
                    <a:pt x="3" y="9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0" y="23"/>
                  </a:lnTo>
                  <a:lnTo>
                    <a:pt x="1" y="27"/>
                  </a:lnTo>
                  <a:lnTo>
                    <a:pt x="3" y="30"/>
                  </a:lnTo>
                  <a:lnTo>
                    <a:pt x="6" y="32"/>
                  </a:lnTo>
                  <a:lnTo>
                    <a:pt x="8" y="35"/>
                  </a:lnTo>
                  <a:lnTo>
                    <a:pt x="11" y="36"/>
                  </a:lnTo>
                  <a:lnTo>
                    <a:pt x="15" y="37"/>
                  </a:lnTo>
                  <a:lnTo>
                    <a:pt x="18" y="38"/>
                  </a:lnTo>
                  <a:lnTo>
                    <a:pt x="23" y="37"/>
                  </a:lnTo>
                  <a:lnTo>
                    <a:pt x="26" y="36"/>
                  </a:lnTo>
                  <a:lnTo>
                    <a:pt x="29" y="35"/>
                  </a:lnTo>
                  <a:lnTo>
                    <a:pt x="32" y="32"/>
                  </a:lnTo>
                  <a:lnTo>
                    <a:pt x="34" y="30"/>
                  </a:lnTo>
                  <a:lnTo>
                    <a:pt x="37" y="27"/>
                  </a:lnTo>
                  <a:lnTo>
                    <a:pt x="38" y="23"/>
                  </a:lnTo>
                  <a:lnTo>
                    <a:pt x="38" y="19"/>
                  </a:lnTo>
                  <a:lnTo>
                    <a:pt x="38" y="15"/>
                  </a:lnTo>
                  <a:lnTo>
                    <a:pt x="37" y="12"/>
                  </a:lnTo>
                  <a:lnTo>
                    <a:pt x="34" y="9"/>
                  </a:lnTo>
                  <a:lnTo>
                    <a:pt x="32" y="6"/>
                  </a:lnTo>
                  <a:lnTo>
                    <a:pt x="29" y="3"/>
                  </a:lnTo>
                  <a:lnTo>
                    <a:pt x="26" y="2"/>
                  </a:lnTo>
                  <a:lnTo>
                    <a:pt x="23" y="1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="" xmlns:a16="http://schemas.microsoft.com/office/drawing/2014/main" id="{340CAAD7-8307-4633-8B8F-7F5AF2870002}"/>
              </a:ext>
            </a:extLst>
          </p:cNvPr>
          <p:cNvGrpSpPr/>
          <p:nvPr/>
        </p:nvGrpSpPr>
        <p:grpSpPr>
          <a:xfrm>
            <a:off x="4513534" y="2350564"/>
            <a:ext cx="599536" cy="599536"/>
            <a:chOff x="3973513" y="4452938"/>
            <a:chExt cx="303213" cy="303213"/>
          </a:xfrm>
          <a:solidFill>
            <a:schemeClr val="accent2"/>
          </a:solidFill>
        </p:grpSpPr>
        <p:sp>
          <p:nvSpPr>
            <p:cNvPr id="70" name="Freeform 142">
              <a:extLst>
                <a:ext uri="{FF2B5EF4-FFF2-40B4-BE49-F238E27FC236}">
                  <a16:creationId xmlns="" xmlns:a16="http://schemas.microsoft.com/office/drawing/2014/main" id="{CE5470F9-F84B-4931-BD84-6636468BF2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4801" y="4573588"/>
              <a:ext cx="47625" cy="80963"/>
            </a:xfrm>
            <a:custGeom>
              <a:avLst/>
              <a:gdLst>
                <a:gd name="T0" fmla="*/ 25 w 119"/>
                <a:gd name="T1" fmla="*/ 88 h 203"/>
                <a:gd name="T2" fmla="*/ 25 w 119"/>
                <a:gd name="T3" fmla="*/ 13 h 203"/>
                <a:gd name="T4" fmla="*/ 24 w 119"/>
                <a:gd name="T5" fmla="*/ 8 h 203"/>
                <a:gd name="T6" fmla="*/ 21 w 119"/>
                <a:gd name="T7" fmla="*/ 4 h 203"/>
                <a:gd name="T8" fmla="*/ 18 w 119"/>
                <a:gd name="T9" fmla="*/ 1 h 203"/>
                <a:gd name="T10" fmla="*/ 12 w 119"/>
                <a:gd name="T11" fmla="*/ 0 h 203"/>
                <a:gd name="T12" fmla="*/ 7 w 119"/>
                <a:gd name="T13" fmla="*/ 1 h 203"/>
                <a:gd name="T14" fmla="*/ 4 w 119"/>
                <a:gd name="T15" fmla="*/ 4 h 203"/>
                <a:gd name="T16" fmla="*/ 1 w 119"/>
                <a:gd name="T17" fmla="*/ 8 h 203"/>
                <a:gd name="T18" fmla="*/ 0 w 119"/>
                <a:gd name="T19" fmla="*/ 13 h 203"/>
                <a:gd name="T20" fmla="*/ 0 w 119"/>
                <a:gd name="T21" fmla="*/ 94 h 203"/>
                <a:gd name="T22" fmla="*/ 1 w 119"/>
                <a:gd name="T23" fmla="*/ 98 h 203"/>
                <a:gd name="T24" fmla="*/ 4 w 119"/>
                <a:gd name="T25" fmla="*/ 102 h 203"/>
                <a:gd name="T26" fmla="*/ 96 w 119"/>
                <a:gd name="T27" fmla="*/ 199 h 203"/>
                <a:gd name="T28" fmla="*/ 101 w 119"/>
                <a:gd name="T29" fmla="*/ 202 h 203"/>
                <a:gd name="T30" fmla="*/ 106 w 119"/>
                <a:gd name="T31" fmla="*/ 203 h 203"/>
                <a:gd name="T32" fmla="*/ 110 w 119"/>
                <a:gd name="T33" fmla="*/ 202 h 203"/>
                <a:gd name="T34" fmla="*/ 114 w 119"/>
                <a:gd name="T35" fmla="*/ 199 h 203"/>
                <a:gd name="T36" fmla="*/ 118 w 119"/>
                <a:gd name="T37" fmla="*/ 195 h 203"/>
                <a:gd name="T38" fmla="*/ 119 w 119"/>
                <a:gd name="T39" fmla="*/ 190 h 203"/>
                <a:gd name="T40" fmla="*/ 118 w 119"/>
                <a:gd name="T41" fmla="*/ 186 h 203"/>
                <a:gd name="T42" fmla="*/ 114 w 119"/>
                <a:gd name="T43" fmla="*/ 182 h 203"/>
                <a:gd name="T44" fmla="*/ 25 w 119"/>
                <a:gd name="T45" fmla="*/ 88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9" h="203">
                  <a:moveTo>
                    <a:pt x="25" y="88"/>
                  </a:moveTo>
                  <a:lnTo>
                    <a:pt x="25" y="13"/>
                  </a:lnTo>
                  <a:lnTo>
                    <a:pt x="24" y="8"/>
                  </a:lnTo>
                  <a:lnTo>
                    <a:pt x="21" y="4"/>
                  </a:lnTo>
                  <a:lnTo>
                    <a:pt x="18" y="1"/>
                  </a:lnTo>
                  <a:lnTo>
                    <a:pt x="12" y="0"/>
                  </a:lnTo>
                  <a:lnTo>
                    <a:pt x="7" y="1"/>
                  </a:lnTo>
                  <a:lnTo>
                    <a:pt x="4" y="4"/>
                  </a:lnTo>
                  <a:lnTo>
                    <a:pt x="1" y="8"/>
                  </a:lnTo>
                  <a:lnTo>
                    <a:pt x="0" y="13"/>
                  </a:lnTo>
                  <a:lnTo>
                    <a:pt x="0" y="94"/>
                  </a:lnTo>
                  <a:lnTo>
                    <a:pt x="1" y="98"/>
                  </a:lnTo>
                  <a:lnTo>
                    <a:pt x="4" y="102"/>
                  </a:lnTo>
                  <a:lnTo>
                    <a:pt x="96" y="199"/>
                  </a:lnTo>
                  <a:lnTo>
                    <a:pt x="101" y="202"/>
                  </a:lnTo>
                  <a:lnTo>
                    <a:pt x="106" y="203"/>
                  </a:lnTo>
                  <a:lnTo>
                    <a:pt x="110" y="202"/>
                  </a:lnTo>
                  <a:lnTo>
                    <a:pt x="114" y="199"/>
                  </a:lnTo>
                  <a:lnTo>
                    <a:pt x="118" y="195"/>
                  </a:lnTo>
                  <a:lnTo>
                    <a:pt x="119" y="190"/>
                  </a:lnTo>
                  <a:lnTo>
                    <a:pt x="118" y="186"/>
                  </a:lnTo>
                  <a:lnTo>
                    <a:pt x="114" y="182"/>
                  </a:lnTo>
                  <a:lnTo>
                    <a:pt x="25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143">
              <a:extLst>
                <a:ext uri="{FF2B5EF4-FFF2-40B4-BE49-F238E27FC236}">
                  <a16:creationId xmlns="" xmlns:a16="http://schemas.microsoft.com/office/drawing/2014/main" id="{7130131A-F63D-4584-9B33-FA679222D9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73513" y="4452938"/>
              <a:ext cx="303213" cy="303213"/>
            </a:xfrm>
            <a:custGeom>
              <a:avLst/>
              <a:gdLst>
                <a:gd name="T0" fmla="*/ 733 w 765"/>
                <a:gd name="T1" fmla="*/ 141 h 764"/>
                <a:gd name="T2" fmla="*/ 566 w 765"/>
                <a:gd name="T3" fmla="*/ 254 h 764"/>
                <a:gd name="T4" fmla="*/ 510 w 765"/>
                <a:gd name="T5" fmla="*/ 199 h 764"/>
                <a:gd name="T6" fmla="*/ 670 w 765"/>
                <a:gd name="T7" fmla="*/ 203 h 764"/>
                <a:gd name="T8" fmla="*/ 347 w 765"/>
                <a:gd name="T9" fmla="*/ 610 h 764"/>
                <a:gd name="T10" fmla="*/ 286 w 765"/>
                <a:gd name="T11" fmla="*/ 594 h 764"/>
                <a:gd name="T12" fmla="*/ 217 w 765"/>
                <a:gd name="T13" fmla="*/ 548 h 764"/>
                <a:gd name="T14" fmla="*/ 170 w 765"/>
                <a:gd name="T15" fmla="*/ 479 h 764"/>
                <a:gd name="T16" fmla="*/ 154 w 765"/>
                <a:gd name="T17" fmla="*/ 417 h 764"/>
                <a:gd name="T18" fmla="*/ 154 w 765"/>
                <a:gd name="T19" fmla="*/ 373 h 764"/>
                <a:gd name="T20" fmla="*/ 170 w 765"/>
                <a:gd name="T21" fmla="*/ 311 h 764"/>
                <a:gd name="T22" fmla="*/ 217 w 765"/>
                <a:gd name="T23" fmla="*/ 242 h 764"/>
                <a:gd name="T24" fmla="*/ 286 w 765"/>
                <a:gd name="T25" fmla="*/ 196 h 764"/>
                <a:gd name="T26" fmla="*/ 347 w 765"/>
                <a:gd name="T27" fmla="*/ 180 h 764"/>
                <a:gd name="T28" fmla="*/ 392 w 765"/>
                <a:gd name="T29" fmla="*/ 180 h 764"/>
                <a:gd name="T30" fmla="*/ 453 w 765"/>
                <a:gd name="T31" fmla="*/ 196 h 764"/>
                <a:gd name="T32" fmla="*/ 523 w 765"/>
                <a:gd name="T33" fmla="*/ 242 h 764"/>
                <a:gd name="T34" fmla="*/ 569 w 765"/>
                <a:gd name="T35" fmla="*/ 311 h 764"/>
                <a:gd name="T36" fmla="*/ 585 w 765"/>
                <a:gd name="T37" fmla="*/ 373 h 764"/>
                <a:gd name="T38" fmla="*/ 585 w 765"/>
                <a:gd name="T39" fmla="*/ 417 h 764"/>
                <a:gd name="T40" fmla="*/ 569 w 765"/>
                <a:gd name="T41" fmla="*/ 479 h 764"/>
                <a:gd name="T42" fmla="*/ 523 w 765"/>
                <a:gd name="T43" fmla="*/ 548 h 764"/>
                <a:gd name="T44" fmla="*/ 453 w 765"/>
                <a:gd name="T45" fmla="*/ 594 h 764"/>
                <a:gd name="T46" fmla="*/ 392 w 765"/>
                <a:gd name="T47" fmla="*/ 610 h 764"/>
                <a:gd name="T48" fmla="*/ 26 w 765"/>
                <a:gd name="T49" fmla="*/ 738 h 764"/>
                <a:gd name="T50" fmla="*/ 173 w 765"/>
                <a:gd name="T51" fmla="*/ 536 h 764"/>
                <a:gd name="T52" fmla="*/ 229 w 765"/>
                <a:gd name="T53" fmla="*/ 591 h 764"/>
                <a:gd name="T54" fmla="*/ 624 w 765"/>
                <a:gd name="T55" fmla="*/ 31 h 764"/>
                <a:gd name="T56" fmla="*/ 624 w 765"/>
                <a:gd name="T57" fmla="*/ 31 h 764"/>
                <a:gd name="T58" fmla="*/ 634 w 765"/>
                <a:gd name="T59" fmla="*/ 3 h 764"/>
                <a:gd name="T60" fmla="*/ 624 w 765"/>
                <a:gd name="T61" fmla="*/ 0 h 764"/>
                <a:gd name="T62" fmla="*/ 451 w 765"/>
                <a:gd name="T63" fmla="*/ 168 h 764"/>
                <a:gd name="T64" fmla="*/ 369 w 765"/>
                <a:gd name="T65" fmla="*/ 153 h 764"/>
                <a:gd name="T66" fmla="*/ 321 w 765"/>
                <a:gd name="T67" fmla="*/ 158 h 764"/>
                <a:gd name="T68" fmla="*/ 275 w 765"/>
                <a:gd name="T69" fmla="*/ 172 h 764"/>
                <a:gd name="T70" fmla="*/ 234 w 765"/>
                <a:gd name="T71" fmla="*/ 195 h 764"/>
                <a:gd name="T72" fmla="*/ 199 w 765"/>
                <a:gd name="T73" fmla="*/ 224 h 764"/>
                <a:gd name="T74" fmla="*/ 169 w 765"/>
                <a:gd name="T75" fmla="*/ 260 h 764"/>
                <a:gd name="T76" fmla="*/ 146 w 765"/>
                <a:gd name="T77" fmla="*/ 301 h 764"/>
                <a:gd name="T78" fmla="*/ 132 w 765"/>
                <a:gd name="T79" fmla="*/ 346 h 764"/>
                <a:gd name="T80" fmla="*/ 128 w 765"/>
                <a:gd name="T81" fmla="*/ 394 h 764"/>
                <a:gd name="T82" fmla="*/ 142 w 765"/>
                <a:gd name="T83" fmla="*/ 477 h 764"/>
                <a:gd name="T84" fmla="*/ 0 w 765"/>
                <a:gd name="T85" fmla="*/ 751 h 764"/>
                <a:gd name="T86" fmla="*/ 13 w 765"/>
                <a:gd name="T87" fmla="*/ 764 h 764"/>
                <a:gd name="T88" fmla="*/ 288 w 765"/>
                <a:gd name="T89" fmla="*/ 623 h 764"/>
                <a:gd name="T90" fmla="*/ 369 w 765"/>
                <a:gd name="T91" fmla="*/ 637 h 764"/>
                <a:gd name="T92" fmla="*/ 418 w 765"/>
                <a:gd name="T93" fmla="*/ 632 h 764"/>
                <a:gd name="T94" fmla="*/ 464 w 765"/>
                <a:gd name="T95" fmla="*/ 618 h 764"/>
                <a:gd name="T96" fmla="*/ 505 w 765"/>
                <a:gd name="T97" fmla="*/ 595 h 764"/>
                <a:gd name="T98" fmla="*/ 540 w 765"/>
                <a:gd name="T99" fmla="*/ 566 h 764"/>
                <a:gd name="T100" fmla="*/ 570 w 765"/>
                <a:gd name="T101" fmla="*/ 530 h 764"/>
                <a:gd name="T102" fmla="*/ 593 w 765"/>
                <a:gd name="T103" fmla="*/ 489 h 764"/>
                <a:gd name="T104" fmla="*/ 607 w 765"/>
                <a:gd name="T105" fmla="*/ 444 h 764"/>
                <a:gd name="T106" fmla="*/ 611 w 765"/>
                <a:gd name="T107" fmla="*/ 394 h 764"/>
                <a:gd name="T108" fmla="*/ 597 w 765"/>
                <a:gd name="T109" fmla="*/ 313 h 764"/>
                <a:gd name="T110" fmla="*/ 760 w 765"/>
                <a:gd name="T111" fmla="*/ 151 h 764"/>
                <a:gd name="T112" fmla="*/ 765 w 765"/>
                <a:gd name="T113" fmla="*/ 141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65" h="764">
                  <a:moveTo>
                    <a:pt x="688" y="186"/>
                  </a:moveTo>
                  <a:lnTo>
                    <a:pt x="642" y="140"/>
                  </a:lnTo>
                  <a:lnTo>
                    <a:pt x="687" y="96"/>
                  </a:lnTo>
                  <a:lnTo>
                    <a:pt x="733" y="141"/>
                  </a:lnTo>
                  <a:lnTo>
                    <a:pt x="688" y="186"/>
                  </a:lnTo>
                  <a:close/>
                  <a:moveTo>
                    <a:pt x="586" y="288"/>
                  </a:moveTo>
                  <a:lnTo>
                    <a:pt x="577" y="271"/>
                  </a:lnTo>
                  <a:lnTo>
                    <a:pt x="566" y="254"/>
                  </a:lnTo>
                  <a:lnTo>
                    <a:pt x="554" y="239"/>
                  </a:lnTo>
                  <a:lnTo>
                    <a:pt x="540" y="225"/>
                  </a:lnTo>
                  <a:lnTo>
                    <a:pt x="526" y="211"/>
                  </a:lnTo>
                  <a:lnTo>
                    <a:pt x="510" y="199"/>
                  </a:lnTo>
                  <a:lnTo>
                    <a:pt x="494" y="188"/>
                  </a:lnTo>
                  <a:lnTo>
                    <a:pt x="477" y="178"/>
                  </a:lnTo>
                  <a:lnTo>
                    <a:pt x="561" y="96"/>
                  </a:lnTo>
                  <a:lnTo>
                    <a:pt x="670" y="203"/>
                  </a:lnTo>
                  <a:lnTo>
                    <a:pt x="586" y="288"/>
                  </a:lnTo>
                  <a:close/>
                  <a:moveTo>
                    <a:pt x="369" y="611"/>
                  </a:moveTo>
                  <a:lnTo>
                    <a:pt x="359" y="611"/>
                  </a:lnTo>
                  <a:lnTo>
                    <a:pt x="347" y="610"/>
                  </a:lnTo>
                  <a:lnTo>
                    <a:pt x="336" y="609"/>
                  </a:lnTo>
                  <a:lnTo>
                    <a:pt x="325" y="607"/>
                  </a:lnTo>
                  <a:lnTo>
                    <a:pt x="305" y="602"/>
                  </a:lnTo>
                  <a:lnTo>
                    <a:pt x="286" y="594"/>
                  </a:lnTo>
                  <a:lnTo>
                    <a:pt x="266" y="585"/>
                  </a:lnTo>
                  <a:lnTo>
                    <a:pt x="248" y="574"/>
                  </a:lnTo>
                  <a:lnTo>
                    <a:pt x="232" y="562"/>
                  </a:lnTo>
                  <a:lnTo>
                    <a:pt x="217" y="548"/>
                  </a:lnTo>
                  <a:lnTo>
                    <a:pt x="203" y="533"/>
                  </a:lnTo>
                  <a:lnTo>
                    <a:pt x="190" y="516"/>
                  </a:lnTo>
                  <a:lnTo>
                    <a:pt x="179" y="497"/>
                  </a:lnTo>
                  <a:lnTo>
                    <a:pt x="170" y="479"/>
                  </a:lnTo>
                  <a:lnTo>
                    <a:pt x="163" y="459"/>
                  </a:lnTo>
                  <a:lnTo>
                    <a:pt x="158" y="438"/>
                  </a:lnTo>
                  <a:lnTo>
                    <a:pt x="156" y="428"/>
                  </a:lnTo>
                  <a:lnTo>
                    <a:pt x="154" y="417"/>
                  </a:lnTo>
                  <a:lnTo>
                    <a:pt x="154" y="406"/>
                  </a:lnTo>
                  <a:lnTo>
                    <a:pt x="153" y="394"/>
                  </a:lnTo>
                  <a:lnTo>
                    <a:pt x="154" y="384"/>
                  </a:lnTo>
                  <a:lnTo>
                    <a:pt x="154" y="373"/>
                  </a:lnTo>
                  <a:lnTo>
                    <a:pt x="156" y="362"/>
                  </a:lnTo>
                  <a:lnTo>
                    <a:pt x="158" y="351"/>
                  </a:lnTo>
                  <a:lnTo>
                    <a:pt x="163" y="331"/>
                  </a:lnTo>
                  <a:lnTo>
                    <a:pt x="170" y="311"/>
                  </a:lnTo>
                  <a:lnTo>
                    <a:pt x="179" y="292"/>
                  </a:lnTo>
                  <a:lnTo>
                    <a:pt x="190" y="274"/>
                  </a:lnTo>
                  <a:lnTo>
                    <a:pt x="203" y="257"/>
                  </a:lnTo>
                  <a:lnTo>
                    <a:pt x="217" y="242"/>
                  </a:lnTo>
                  <a:lnTo>
                    <a:pt x="232" y="228"/>
                  </a:lnTo>
                  <a:lnTo>
                    <a:pt x="248" y="215"/>
                  </a:lnTo>
                  <a:lnTo>
                    <a:pt x="266" y="204"/>
                  </a:lnTo>
                  <a:lnTo>
                    <a:pt x="286" y="196"/>
                  </a:lnTo>
                  <a:lnTo>
                    <a:pt x="305" y="188"/>
                  </a:lnTo>
                  <a:lnTo>
                    <a:pt x="325" y="183"/>
                  </a:lnTo>
                  <a:lnTo>
                    <a:pt x="336" y="181"/>
                  </a:lnTo>
                  <a:lnTo>
                    <a:pt x="347" y="180"/>
                  </a:lnTo>
                  <a:lnTo>
                    <a:pt x="359" y="178"/>
                  </a:lnTo>
                  <a:lnTo>
                    <a:pt x="369" y="178"/>
                  </a:lnTo>
                  <a:lnTo>
                    <a:pt x="380" y="178"/>
                  </a:lnTo>
                  <a:lnTo>
                    <a:pt x="392" y="180"/>
                  </a:lnTo>
                  <a:lnTo>
                    <a:pt x="403" y="181"/>
                  </a:lnTo>
                  <a:lnTo>
                    <a:pt x="413" y="183"/>
                  </a:lnTo>
                  <a:lnTo>
                    <a:pt x="434" y="188"/>
                  </a:lnTo>
                  <a:lnTo>
                    <a:pt x="453" y="196"/>
                  </a:lnTo>
                  <a:lnTo>
                    <a:pt x="473" y="204"/>
                  </a:lnTo>
                  <a:lnTo>
                    <a:pt x="491" y="215"/>
                  </a:lnTo>
                  <a:lnTo>
                    <a:pt x="507" y="228"/>
                  </a:lnTo>
                  <a:lnTo>
                    <a:pt x="523" y="242"/>
                  </a:lnTo>
                  <a:lnTo>
                    <a:pt x="537" y="257"/>
                  </a:lnTo>
                  <a:lnTo>
                    <a:pt x="549" y="274"/>
                  </a:lnTo>
                  <a:lnTo>
                    <a:pt x="560" y="292"/>
                  </a:lnTo>
                  <a:lnTo>
                    <a:pt x="569" y="311"/>
                  </a:lnTo>
                  <a:lnTo>
                    <a:pt x="577" y="331"/>
                  </a:lnTo>
                  <a:lnTo>
                    <a:pt x="582" y="351"/>
                  </a:lnTo>
                  <a:lnTo>
                    <a:pt x="583" y="362"/>
                  </a:lnTo>
                  <a:lnTo>
                    <a:pt x="585" y="373"/>
                  </a:lnTo>
                  <a:lnTo>
                    <a:pt x="585" y="384"/>
                  </a:lnTo>
                  <a:lnTo>
                    <a:pt x="586" y="394"/>
                  </a:lnTo>
                  <a:lnTo>
                    <a:pt x="585" y="406"/>
                  </a:lnTo>
                  <a:lnTo>
                    <a:pt x="585" y="417"/>
                  </a:lnTo>
                  <a:lnTo>
                    <a:pt x="583" y="428"/>
                  </a:lnTo>
                  <a:lnTo>
                    <a:pt x="582" y="438"/>
                  </a:lnTo>
                  <a:lnTo>
                    <a:pt x="577" y="459"/>
                  </a:lnTo>
                  <a:lnTo>
                    <a:pt x="569" y="479"/>
                  </a:lnTo>
                  <a:lnTo>
                    <a:pt x="560" y="497"/>
                  </a:lnTo>
                  <a:lnTo>
                    <a:pt x="549" y="516"/>
                  </a:lnTo>
                  <a:lnTo>
                    <a:pt x="537" y="533"/>
                  </a:lnTo>
                  <a:lnTo>
                    <a:pt x="523" y="548"/>
                  </a:lnTo>
                  <a:lnTo>
                    <a:pt x="507" y="562"/>
                  </a:lnTo>
                  <a:lnTo>
                    <a:pt x="491" y="574"/>
                  </a:lnTo>
                  <a:lnTo>
                    <a:pt x="473" y="585"/>
                  </a:lnTo>
                  <a:lnTo>
                    <a:pt x="453" y="594"/>
                  </a:lnTo>
                  <a:lnTo>
                    <a:pt x="434" y="602"/>
                  </a:lnTo>
                  <a:lnTo>
                    <a:pt x="413" y="607"/>
                  </a:lnTo>
                  <a:lnTo>
                    <a:pt x="403" y="609"/>
                  </a:lnTo>
                  <a:lnTo>
                    <a:pt x="392" y="610"/>
                  </a:lnTo>
                  <a:lnTo>
                    <a:pt x="380" y="611"/>
                  </a:lnTo>
                  <a:lnTo>
                    <a:pt x="369" y="611"/>
                  </a:lnTo>
                  <a:close/>
                  <a:moveTo>
                    <a:pt x="136" y="738"/>
                  </a:moveTo>
                  <a:lnTo>
                    <a:pt x="26" y="738"/>
                  </a:lnTo>
                  <a:lnTo>
                    <a:pt x="26" y="628"/>
                  </a:lnTo>
                  <a:lnTo>
                    <a:pt x="153" y="503"/>
                  </a:lnTo>
                  <a:lnTo>
                    <a:pt x="162" y="520"/>
                  </a:lnTo>
                  <a:lnTo>
                    <a:pt x="173" y="536"/>
                  </a:lnTo>
                  <a:lnTo>
                    <a:pt x="186" y="552"/>
                  </a:lnTo>
                  <a:lnTo>
                    <a:pt x="199" y="566"/>
                  </a:lnTo>
                  <a:lnTo>
                    <a:pt x="213" y="579"/>
                  </a:lnTo>
                  <a:lnTo>
                    <a:pt x="229" y="591"/>
                  </a:lnTo>
                  <a:lnTo>
                    <a:pt x="245" y="602"/>
                  </a:lnTo>
                  <a:lnTo>
                    <a:pt x="262" y="611"/>
                  </a:lnTo>
                  <a:lnTo>
                    <a:pt x="136" y="738"/>
                  </a:lnTo>
                  <a:close/>
                  <a:moveTo>
                    <a:pt x="624" y="31"/>
                  </a:moveTo>
                  <a:lnTo>
                    <a:pt x="670" y="78"/>
                  </a:lnTo>
                  <a:lnTo>
                    <a:pt x="624" y="122"/>
                  </a:lnTo>
                  <a:lnTo>
                    <a:pt x="579" y="76"/>
                  </a:lnTo>
                  <a:lnTo>
                    <a:pt x="624" y="31"/>
                  </a:lnTo>
                  <a:close/>
                  <a:moveTo>
                    <a:pt x="765" y="141"/>
                  </a:moveTo>
                  <a:lnTo>
                    <a:pt x="764" y="137"/>
                  </a:lnTo>
                  <a:lnTo>
                    <a:pt x="760" y="132"/>
                  </a:lnTo>
                  <a:lnTo>
                    <a:pt x="634" y="3"/>
                  </a:lnTo>
                  <a:lnTo>
                    <a:pt x="629" y="1"/>
                  </a:lnTo>
                  <a:lnTo>
                    <a:pt x="624" y="0"/>
                  </a:lnTo>
                  <a:lnTo>
                    <a:pt x="624" y="0"/>
                  </a:lnTo>
                  <a:lnTo>
                    <a:pt x="624" y="0"/>
                  </a:lnTo>
                  <a:lnTo>
                    <a:pt x="620" y="1"/>
                  </a:lnTo>
                  <a:lnTo>
                    <a:pt x="615" y="3"/>
                  </a:lnTo>
                  <a:lnTo>
                    <a:pt x="552" y="67"/>
                  </a:lnTo>
                  <a:lnTo>
                    <a:pt x="451" y="168"/>
                  </a:lnTo>
                  <a:lnTo>
                    <a:pt x="432" y="161"/>
                  </a:lnTo>
                  <a:lnTo>
                    <a:pt x="411" y="157"/>
                  </a:lnTo>
                  <a:lnTo>
                    <a:pt x="391" y="154"/>
                  </a:lnTo>
                  <a:lnTo>
                    <a:pt x="369" y="153"/>
                  </a:lnTo>
                  <a:lnTo>
                    <a:pt x="357" y="153"/>
                  </a:lnTo>
                  <a:lnTo>
                    <a:pt x="345" y="154"/>
                  </a:lnTo>
                  <a:lnTo>
                    <a:pt x="333" y="156"/>
                  </a:lnTo>
                  <a:lnTo>
                    <a:pt x="321" y="158"/>
                  </a:lnTo>
                  <a:lnTo>
                    <a:pt x="309" y="160"/>
                  </a:lnTo>
                  <a:lnTo>
                    <a:pt x="298" y="163"/>
                  </a:lnTo>
                  <a:lnTo>
                    <a:pt x="287" y="168"/>
                  </a:lnTo>
                  <a:lnTo>
                    <a:pt x="275" y="172"/>
                  </a:lnTo>
                  <a:lnTo>
                    <a:pt x="264" y="176"/>
                  </a:lnTo>
                  <a:lnTo>
                    <a:pt x="255" y="182"/>
                  </a:lnTo>
                  <a:lnTo>
                    <a:pt x="244" y="188"/>
                  </a:lnTo>
                  <a:lnTo>
                    <a:pt x="234" y="195"/>
                  </a:lnTo>
                  <a:lnTo>
                    <a:pt x="225" y="201"/>
                  </a:lnTo>
                  <a:lnTo>
                    <a:pt x="216" y="209"/>
                  </a:lnTo>
                  <a:lnTo>
                    <a:pt x="207" y="216"/>
                  </a:lnTo>
                  <a:lnTo>
                    <a:pt x="199" y="224"/>
                  </a:lnTo>
                  <a:lnTo>
                    <a:pt x="190" y="232"/>
                  </a:lnTo>
                  <a:lnTo>
                    <a:pt x="183" y="241"/>
                  </a:lnTo>
                  <a:lnTo>
                    <a:pt x="176" y="250"/>
                  </a:lnTo>
                  <a:lnTo>
                    <a:pt x="169" y="260"/>
                  </a:lnTo>
                  <a:lnTo>
                    <a:pt x="162" y="270"/>
                  </a:lnTo>
                  <a:lnTo>
                    <a:pt x="157" y="279"/>
                  </a:lnTo>
                  <a:lnTo>
                    <a:pt x="152" y="290"/>
                  </a:lnTo>
                  <a:lnTo>
                    <a:pt x="146" y="301"/>
                  </a:lnTo>
                  <a:lnTo>
                    <a:pt x="142" y="312"/>
                  </a:lnTo>
                  <a:lnTo>
                    <a:pt x="139" y="323"/>
                  </a:lnTo>
                  <a:lnTo>
                    <a:pt x="135" y="334"/>
                  </a:lnTo>
                  <a:lnTo>
                    <a:pt x="132" y="346"/>
                  </a:lnTo>
                  <a:lnTo>
                    <a:pt x="130" y="358"/>
                  </a:lnTo>
                  <a:lnTo>
                    <a:pt x="129" y="370"/>
                  </a:lnTo>
                  <a:lnTo>
                    <a:pt x="128" y="383"/>
                  </a:lnTo>
                  <a:lnTo>
                    <a:pt x="128" y="394"/>
                  </a:lnTo>
                  <a:lnTo>
                    <a:pt x="129" y="416"/>
                  </a:lnTo>
                  <a:lnTo>
                    <a:pt x="131" y="437"/>
                  </a:lnTo>
                  <a:lnTo>
                    <a:pt x="136" y="458"/>
                  </a:lnTo>
                  <a:lnTo>
                    <a:pt x="142" y="477"/>
                  </a:lnTo>
                  <a:lnTo>
                    <a:pt x="4" y="613"/>
                  </a:lnTo>
                  <a:lnTo>
                    <a:pt x="1" y="619"/>
                  </a:lnTo>
                  <a:lnTo>
                    <a:pt x="0" y="624"/>
                  </a:lnTo>
                  <a:lnTo>
                    <a:pt x="0" y="751"/>
                  </a:lnTo>
                  <a:lnTo>
                    <a:pt x="1" y="756"/>
                  </a:lnTo>
                  <a:lnTo>
                    <a:pt x="4" y="760"/>
                  </a:lnTo>
                  <a:lnTo>
                    <a:pt x="8" y="763"/>
                  </a:lnTo>
                  <a:lnTo>
                    <a:pt x="13" y="764"/>
                  </a:lnTo>
                  <a:lnTo>
                    <a:pt x="142" y="764"/>
                  </a:lnTo>
                  <a:lnTo>
                    <a:pt x="146" y="763"/>
                  </a:lnTo>
                  <a:lnTo>
                    <a:pt x="150" y="760"/>
                  </a:lnTo>
                  <a:lnTo>
                    <a:pt x="288" y="623"/>
                  </a:lnTo>
                  <a:lnTo>
                    <a:pt x="307" y="628"/>
                  </a:lnTo>
                  <a:lnTo>
                    <a:pt x="328" y="633"/>
                  </a:lnTo>
                  <a:lnTo>
                    <a:pt x="348" y="636"/>
                  </a:lnTo>
                  <a:lnTo>
                    <a:pt x="369" y="637"/>
                  </a:lnTo>
                  <a:lnTo>
                    <a:pt x="382" y="636"/>
                  </a:lnTo>
                  <a:lnTo>
                    <a:pt x="394" y="635"/>
                  </a:lnTo>
                  <a:lnTo>
                    <a:pt x="406" y="634"/>
                  </a:lnTo>
                  <a:lnTo>
                    <a:pt x="418" y="632"/>
                  </a:lnTo>
                  <a:lnTo>
                    <a:pt x="430" y="628"/>
                  </a:lnTo>
                  <a:lnTo>
                    <a:pt x="441" y="625"/>
                  </a:lnTo>
                  <a:lnTo>
                    <a:pt x="452" y="622"/>
                  </a:lnTo>
                  <a:lnTo>
                    <a:pt x="464" y="618"/>
                  </a:lnTo>
                  <a:lnTo>
                    <a:pt x="475" y="612"/>
                  </a:lnTo>
                  <a:lnTo>
                    <a:pt x="484" y="607"/>
                  </a:lnTo>
                  <a:lnTo>
                    <a:pt x="495" y="602"/>
                  </a:lnTo>
                  <a:lnTo>
                    <a:pt x="505" y="595"/>
                  </a:lnTo>
                  <a:lnTo>
                    <a:pt x="514" y="589"/>
                  </a:lnTo>
                  <a:lnTo>
                    <a:pt x="523" y="581"/>
                  </a:lnTo>
                  <a:lnTo>
                    <a:pt x="532" y="574"/>
                  </a:lnTo>
                  <a:lnTo>
                    <a:pt x="540" y="566"/>
                  </a:lnTo>
                  <a:lnTo>
                    <a:pt x="549" y="558"/>
                  </a:lnTo>
                  <a:lnTo>
                    <a:pt x="556" y="549"/>
                  </a:lnTo>
                  <a:lnTo>
                    <a:pt x="564" y="539"/>
                  </a:lnTo>
                  <a:lnTo>
                    <a:pt x="570" y="530"/>
                  </a:lnTo>
                  <a:lnTo>
                    <a:pt x="577" y="520"/>
                  </a:lnTo>
                  <a:lnTo>
                    <a:pt x="582" y="510"/>
                  </a:lnTo>
                  <a:lnTo>
                    <a:pt x="587" y="500"/>
                  </a:lnTo>
                  <a:lnTo>
                    <a:pt x="593" y="489"/>
                  </a:lnTo>
                  <a:lnTo>
                    <a:pt x="597" y="478"/>
                  </a:lnTo>
                  <a:lnTo>
                    <a:pt x="600" y="466"/>
                  </a:lnTo>
                  <a:lnTo>
                    <a:pt x="604" y="456"/>
                  </a:lnTo>
                  <a:lnTo>
                    <a:pt x="607" y="444"/>
                  </a:lnTo>
                  <a:lnTo>
                    <a:pt x="609" y="432"/>
                  </a:lnTo>
                  <a:lnTo>
                    <a:pt x="610" y="419"/>
                  </a:lnTo>
                  <a:lnTo>
                    <a:pt x="611" y="407"/>
                  </a:lnTo>
                  <a:lnTo>
                    <a:pt x="611" y="394"/>
                  </a:lnTo>
                  <a:lnTo>
                    <a:pt x="610" y="374"/>
                  </a:lnTo>
                  <a:lnTo>
                    <a:pt x="608" y="352"/>
                  </a:lnTo>
                  <a:lnTo>
                    <a:pt x="604" y="333"/>
                  </a:lnTo>
                  <a:lnTo>
                    <a:pt x="597" y="313"/>
                  </a:lnTo>
                  <a:lnTo>
                    <a:pt x="697" y="213"/>
                  </a:lnTo>
                  <a:lnTo>
                    <a:pt x="697" y="213"/>
                  </a:lnTo>
                  <a:lnTo>
                    <a:pt x="697" y="213"/>
                  </a:lnTo>
                  <a:lnTo>
                    <a:pt x="760" y="151"/>
                  </a:lnTo>
                  <a:lnTo>
                    <a:pt x="762" y="148"/>
                  </a:lnTo>
                  <a:lnTo>
                    <a:pt x="764" y="146"/>
                  </a:lnTo>
                  <a:lnTo>
                    <a:pt x="764" y="144"/>
                  </a:lnTo>
                  <a:lnTo>
                    <a:pt x="765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144">
              <a:extLst>
                <a:ext uri="{FF2B5EF4-FFF2-40B4-BE49-F238E27FC236}">
                  <a16:creationId xmlns="" xmlns:a16="http://schemas.microsoft.com/office/drawing/2014/main" id="{5B79C19E-E75E-4DE1-87AD-C7460628B30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026" y="4706938"/>
              <a:ext cx="12700" cy="12700"/>
            </a:xfrm>
            <a:custGeom>
              <a:avLst/>
              <a:gdLst>
                <a:gd name="T0" fmla="*/ 16 w 32"/>
                <a:gd name="T1" fmla="*/ 0 h 32"/>
                <a:gd name="T2" fmla="*/ 12 w 32"/>
                <a:gd name="T3" fmla="*/ 0 h 32"/>
                <a:gd name="T4" fmla="*/ 9 w 32"/>
                <a:gd name="T5" fmla="*/ 1 h 32"/>
                <a:gd name="T6" fmla="*/ 6 w 32"/>
                <a:gd name="T7" fmla="*/ 3 h 32"/>
                <a:gd name="T8" fmla="*/ 4 w 32"/>
                <a:gd name="T9" fmla="*/ 5 h 32"/>
                <a:gd name="T10" fmla="*/ 2 w 32"/>
                <a:gd name="T11" fmla="*/ 8 h 32"/>
                <a:gd name="T12" fmla="*/ 1 w 32"/>
                <a:gd name="T13" fmla="*/ 10 h 32"/>
                <a:gd name="T14" fmla="*/ 0 w 32"/>
                <a:gd name="T15" fmla="*/ 13 h 32"/>
                <a:gd name="T16" fmla="*/ 0 w 32"/>
                <a:gd name="T17" fmla="*/ 16 h 32"/>
                <a:gd name="T18" fmla="*/ 0 w 32"/>
                <a:gd name="T19" fmla="*/ 19 h 32"/>
                <a:gd name="T20" fmla="*/ 1 w 32"/>
                <a:gd name="T21" fmla="*/ 23 h 32"/>
                <a:gd name="T22" fmla="*/ 2 w 32"/>
                <a:gd name="T23" fmla="*/ 26 h 32"/>
                <a:gd name="T24" fmla="*/ 4 w 32"/>
                <a:gd name="T25" fmla="*/ 28 h 32"/>
                <a:gd name="T26" fmla="*/ 6 w 32"/>
                <a:gd name="T27" fmla="*/ 29 h 32"/>
                <a:gd name="T28" fmla="*/ 9 w 32"/>
                <a:gd name="T29" fmla="*/ 31 h 32"/>
                <a:gd name="T30" fmla="*/ 12 w 32"/>
                <a:gd name="T31" fmla="*/ 31 h 32"/>
                <a:gd name="T32" fmla="*/ 16 w 32"/>
                <a:gd name="T33" fmla="*/ 32 h 32"/>
                <a:gd name="T34" fmla="*/ 19 w 32"/>
                <a:gd name="T35" fmla="*/ 31 h 32"/>
                <a:gd name="T36" fmla="*/ 22 w 32"/>
                <a:gd name="T37" fmla="*/ 31 h 32"/>
                <a:gd name="T38" fmla="*/ 24 w 32"/>
                <a:gd name="T39" fmla="*/ 29 h 32"/>
                <a:gd name="T40" fmla="*/ 26 w 32"/>
                <a:gd name="T41" fmla="*/ 28 h 32"/>
                <a:gd name="T42" fmla="*/ 29 w 32"/>
                <a:gd name="T43" fmla="*/ 26 h 32"/>
                <a:gd name="T44" fmla="*/ 30 w 32"/>
                <a:gd name="T45" fmla="*/ 23 h 32"/>
                <a:gd name="T46" fmla="*/ 31 w 32"/>
                <a:gd name="T47" fmla="*/ 19 h 32"/>
                <a:gd name="T48" fmla="*/ 32 w 32"/>
                <a:gd name="T49" fmla="*/ 16 h 32"/>
                <a:gd name="T50" fmla="*/ 31 w 32"/>
                <a:gd name="T51" fmla="*/ 13 h 32"/>
                <a:gd name="T52" fmla="*/ 30 w 32"/>
                <a:gd name="T53" fmla="*/ 10 h 32"/>
                <a:gd name="T54" fmla="*/ 29 w 32"/>
                <a:gd name="T55" fmla="*/ 8 h 32"/>
                <a:gd name="T56" fmla="*/ 26 w 32"/>
                <a:gd name="T57" fmla="*/ 5 h 32"/>
                <a:gd name="T58" fmla="*/ 24 w 32"/>
                <a:gd name="T59" fmla="*/ 3 h 32"/>
                <a:gd name="T60" fmla="*/ 22 w 32"/>
                <a:gd name="T61" fmla="*/ 1 h 32"/>
                <a:gd name="T62" fmla="*/ 19 w 32"/>
                <a:gd name="T63" fmla="*/ 0 h 32"/>
                <a:gd name="T64" fmla="*/ 16 w 32"/>
                <a:gd name="T6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lnTo>
                    <a:pt x="12" y="0"/>
                  </a:lnTo>
                  <a:lnTo>
                    <a:pt x="9" y="1"/>
                  </a:lnTo>
                  <a:lnTo>
                    <a:pt x="6" y="3"/>
                  </a:lnTo>
                  <a:lnTo>
                    <a:pt x="4" y="5"/>
                  </a:lnTo>
                  <a:lnTo>
                    <a:pt x="2" y="8"/>
                  </a:lnTo>
                  <a:lnTo>
                    <a:pt x="1" y="10"/>
                  </a:lnTo>
                  <a:lnTo>
                    <a:pt x="0" y="13"/>
                  </a:lnTo>
                  <a:lnTo>
                    <a:pt x="0" y="16"/>
                  </a:lnTo>
                  <a:lnTo>
                    <a:pt x="0" y="19"/>
                  </a:lnTo>
                  <a:lnTo>
                    <a:pt x="1" y="23"/>
                  </a:lnTo>
                  <a:lnTo>
                    <a:pt x="2" y="26"/>
                  </a:lnTo>
                  <a:lnTo>
                    <a:pt x="4" y="28"/>
                  </a:lnTo>
                  <a:lnTo>
                    <a:pt x="6" y="29"/>
                  </a:lnTo>
                  <a:lnTo>
                    <a:pt x="9" y="31"/>
                  </a:lnTo>
                  <a:lnTo>
                    <a:pt x="12" y="31"/>
                  </a:lnTo>
                  <a:lnTo>
                    <a:pt x="16" y="32"/>
                  </a:lnTo>
                  <a:lnTo>
                    <a:pt x="19" y="31"/>
                  </a:lnTo>
                  <a:lnTo>
                    <a:pt x="22" y="31"/>
                  </a:lnTo>
                  <a:lnTo>
                    <a:pt x="24" y="29"/>
                  </a:lnTo>
                  <a:lnTo>
                    <a:pt x="26" y="28"/>
                  </a:lnTo>
                  <a:lnTo>
                    <a:pt x="29" y="26"/>
                  </a:lnTo>
                  <a:lnTo>
                    <a:pt x="30" y="23"/>
                  </a:lnTo>
                  <a:lnTo>
                    <a:pt x="31" y="19"/>
                  </a:lnTo>
                  <a:lnTo>
                    <a:pt x="32" y="16"/>
                  </a:lnTo>
                  <a:lnTo>
                    <a:pt x="31" y="13"/>
                  </a:lnTo>
                  <a:lnTo>
                    <a:pt x="30" y="10"/>
                  </a:lnTo>
                  <a:lnTo>
                    <a:pt x="29" y="8"/>
                  </a:lnTo>
                  <a:lnTo>
                    <a:pt x="26" y="5"/>
                  </a:lnTo>
                  <a:lnTo>
                    <a:pt x="24" y="3"/>
                  </a:lnTo>
                  <a:lnTo>
                    <a:pt x="22" y="1"/>
                  </a:lnTo>
                  <a:lnTo>
                    <a:pt x="19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45">
              <a:extLst>
                <a:ext uri="{FF2B5EF4-FFF2-40B4-BE49-F238E27FC236}">
                  <a16:creationId xmlns="" xmlns:a16="http://schemas.microsoft.com/office/drawing/2014/main" id="{A800EA66-3259-4F78-86D5-D8D321B9577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9076" y="4686301"/>
              <a:ext cx="14288" cy="14288"/>
            </a:xfrm>
            <a:custGeom>
              <a:avLst/>
              <a:gdLst>
                <a:gd name="T0" fmla="*/ 16 w 32"/>
                <a:gd name="T1" fmla="*/ 0 h 33"/>
                <a:gd name="T2" fmla="*/ 13 w 32"/>
                <a:gd name="T3" fmla="*/ 0 h 33"/>
                <a:gd name="T4" fmla="*/ 10 w 32"/>
                <a:gd name="T5" fmla="*/ 1 h 33"/>
                <a:gd name="T6" fmla="*/ 6 w 32"/>
                <a:gd name="T7" fmla="*/ 3 h 33"/>
                <a:gd name="T8" fmla="*/ 4 w 32"/>
                <a:gd name="T9" fmla="*/ 4 h 33"/>
                <a:gd name="T10" fmla="*/ 2 w 32"/>
                <a:gd name="T11" fmla="*/ 7 h 33"/>
                <a:gd name="T12" fmla="*/ 1 w 32"/>
                <a:gd name="T13" fmla="*/ 9 h 33"/>
                <a:gd name="T14" fmla="*/ 0 w 32"/>
                <a:gd name="T15" fmla="*/ 13 h 33"/>
                <a:gd name="T16" fmla="*/ 0 w 32"/>
                <a:gd name="T17" fmla="*/ 16 h 33"/>
                <a:gd name="T18" fmla="*/ 0 w 32"/>
                <a:gd name="T19" fmla="*/ 19 h 33"/>
                <a:gd name="T20" fmla="*/ 1 w 32"/>
                <a:gd name="T21" fmla="*/ 22 h 33"/>
                <a:gd name="T22" fmla="*/ 2 w 32"/>
                <a:gd name="T23" fmla="*/ 26 h 33"/>
                <a:gd name="T24" fmla="*/ 4 w 32"/>
                <a:gd name="T25" fmla="*/ 28 h 33"/>
                <a:gd name="T26" fmla="*/ 6 w 32"/>
                <a:gd name="T27" fmla="*/ 30 h 33"/>
                <a:gd name="T28" fmla="*/ 10 w 32"/>
                <a:gd name="T29" fmla="*/ 31 h 33"/>
                <a:gd name="T30" fmla="*/ 13 w 32"/>
                <a:gd name="T31" fmla="*/ 32 h 33"/>
                <a:gd name="T32" fmla="*/ 16 w 32"/>
                <a:gd name="T33" fmla="*/ 33 h 33"/>
                <a:gd name="T34" fmla="*/ 19 w 32"/>
                <a:gd name="T35" fmla="*/ 32 h 33"/>
                <a:gd name="T36" fmla="*/ 21 w 32"/>
                <a:gd name="T37" fmla="*/ 31 h 33"/>
                <a:gd name="T38" fmla="*/ 25 w 32"/>
                <a:gd name="T39" fmla="*/ 30 h 33"/>
                <a:gd name="T40" fmla="*/ 27 w 32"/>
                <a:gd name="T41" fmla="*/ 28 h 33"/>
                <a:gd name="T42" fmla="*/ 29 w 32"/>
                <a:gd name="T43" fmla="*/ 26 h 33"/>
                <a:gd name="T44" fmla="*/ 30 w 32"/>
                <a:gd name="T45" fmla="*/ 22 h 33"/>
                <a:gd name="T46" fmla="*/ 31 w 32"/>
                <a:gd name="T47" fmla="*/ 19 h 33"/>
                <a:gd name="T48" fmla="*/ 32 w 32"/>
                <a:gd name="T49" fmla="*/ 16 h 33"/>
                <a:gd name="T50" fmla="*/ 31 w 32"/>
                <a:gd name="T51" fmla="*/ 13 h 33"/>
                <a:gd name="T52" fmla="*/ 30 w 32"/>
                <a:gd name="T53" fmla="*/ 9 h 33"/>
                <a:gd name="T54" fmla="*/ 29 w 32"/>
                <a:gd name="T55" fmla="*/ 7 h 33"/>
                <a:gd name="T56" fmla="*/ 27 w 32"/>
                <a:gd name="T57" fmla="*/ 4 h 33"/>
                <a:gd name="T58" fmla="*/ 25 w 32"/>
                <a:gd name="T59" fmla="*/ 3 h 33"/>
                <a:gd name="T60" fmla="*/ 21 w 32"/>
                <a:gd name="T61" fmla="*/ 1 h 33"/>
                <a:gd name="T62" fmla="*/ 19 w 32"/>
                <a:gd name="T63" fmla="*/ 0 h 33"/>
                <a:gd name="T64" fmla="*/ 16 w 32"/>
                <a:gd name="T6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3">
                  <a:moveTo>
                    <a:pt x="16" y="0"/>
                  </a:moveTo>
                  <a:lnTo>
                    <a:pt x="13" y="0"/>
                  </a:lnTo>
                  <a:lnTo>
                    <a:pt x="10" y="1"/>
                  </a:lnTo>
                  <a:lnTo>
                    <a:pt x="6" y="3"/>
                  </a:lnTo>
                  <a:lnTo>
                    <a:pt x="4" y="4"/>
                  </a:lnTo>
                  <a:lnTo>
                    <a:pt x="2" y="7"/>
                  </a:lnTo>
                  <a:lnTo>
                    <a:pt x="1" y="9"/>
                  </a:lnTo>
                  <a:lnTo>
                    <a:pt x="0" y="13"/>
                  </a:lnTo>
                  <a:lnTo>
                    <a:pt x="0" y="16"/>
                  </a:lnTo>
                  <a:lnTo>
                    <a:pt x="0" y="19"/>
                  </a:lnTo>
                  <a:lnTo>
                    <a:pt x="1" y="22"/>
                  </a:lnTo>
                  <a:lnTo>
                    <a:pt x="2" y="26"/>
                  </a:lnTo>
                  <a:lnTo>
                    <a:pt x="4" y="28"/>
                  </a:lnTo>
                  <a:lnTo>
                    <a:pt x="6" y="30"/>
                  </a:lnTo>
                  <a:lnTo>
                    <a:pt x="10" y="31"/>
                  </a:lnTo>
                  <a:lnTo>
                    <a:pt x="13" y="32"/>
                  </a:lnTo>
                  <a:lnTo>
                    <a:pt x="16" y="33"/>
                  </a:lnTo>
                  <a:lnTo>
                    <a:pt x="19" y="32"/>
                  </a:lnTo>
                  <a:lnTo>
                    <a:pt x="21" y="31"/>
                  </a:lnTo>
                  <a:lnTo>
                    <a:pt x="25" y="30"/>
                  </a:lnTo>
                  <a:lnTo>
                    <a:pt x="27" y="28"/>
                  </a:lnTo>
                  <a:lnTo>
                    <a:pt x="29" y="26"/>
                  </a:lnTo>
                  <a:lnTo>
                    <a:pt x="30" y="22"/>
                  </a:lnTo>
                  <a:lnTo>
                    <a:pt x="31" y="19"/>
                  </a:lnTo>
                  <a:lnTo>
                    <a:pt x="32" y="16"/>
                  </a:lnTo>
                  <a:lnTo>
                    <a:pt x="31" y="13"/>
                  </a:lnTo>
                  <a:lnTo>
                    <a:pt x="30" y="9"/>
                  </a:lnTo>
                  <a:lnTo>
                    <a:pt x="29" y="7"/>
                  </a:lnTo>
                  <a:lnTo>
                    <a:pt x="27" y="4"/>
                  </a:lnTo>
                  <a:lnTo>
                    <a:pt x="25" y="3"/>
                  </a:lnTo>
                  <a:lnTo>
                    <a:pt x="21" y="1"/>
                  </a:lnTo>
                  <a:lnTo>
                    <a:pt x="19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49225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C5C0EDDC-7B18-44BC-94DB-792B2A423CE9}"/>
              </a:ext>
            </a:extLst>
          </p:cNvPr>
          <p:cNvCxnSpPr>
            <a:cxnSpLocks/>
          </p:cNvCxnSpPr>
          <p:nvPr/>
        </p:nvCxnSpPr>
        <p:spPr>
          <a:xfrm>
            <a:off x="0" y="3824288"/>
            <a:ext cx="121920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5" name="TextBox 424">
            <a:extLst>
              <a:ext uri="{FF2B5EF4-FFF2-40B4-BE49-F238E27FC236}">
                <a16:creationId xmlns="" xmlns:a16="http://schemas.microsoft.com/office/drawing/2014/main" id="{4E0B03EC-F8D9-4C74-9225-9EE6F956F4D4}"/>
              </a:ext>
            </a:extLst>
          </p:cNvPr>
          <p:cNvSpPr txBox="1"/>
          <p:nvPr/>
        </p:nvSpPr>
        <p:spPr>
          <a:xfrm>
            <a:off x="192088" y="203475"/>
            <a:ext cx="1180782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800" dirty="0">
                <a:solidFill>
                  <a:schemeClr val="accent2"/>
                </a:solidFill>
                <a:latin typeface="+mj-lt"/>
              </a:rPr>
              <a:t>WORK FROM HOME</a:t>
            </a:r>
            <a:endParaRPr lang="en-ID" sz="48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28AD7842-77EF-47E9-A33D-890F9AC86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A1570-C90A-48C7-9858-DA08492C9252}" type="datetime1">
              <a:rPr lang="en-ID" smtClean="0"/>
              <a:t>21/07/2022</a:t>
            </a:fld>
            <a:endParaRPr lang="en-ID"/>
          </a:p>
        </p:txBody>
      </p:sp>
      <p:sp>
        <p:nvSpPr>
          <p:cNvPr id="414" name="Slide Number Placeholder 413">
            <a:extLst>
              <a:ext uri="{FF2B5EF4-FFF2-40B4-BE49-F238E27FC236}">
                <a16:creationId xmlns="" xmlns:a16="http://schemas.microsoft.com/office/drawing/2014/main" id="{F66D70D5-7536-44EC-9BAE-C7DC1279D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077C1-C30F-4D6E-A34E-738C834228BE}" type="slidenum">
              <a:rPr lang="en-ID" smtClean="0"/>
              <a:t>4</a:t>
            </a:fld>
            <a:endParaRPr lang="en-ID"/>
          </a:p>
        </p:txBody>
      </p:sp>
      <p:pic>
        <p:nvPicPr>
          <p:cNvPr id="2" name="Graphic 1">
            <a:extLst>
              <a:ext uri="{FF2B5EF4-FFF2-40B4-BE49-F238E27FC236}">
                <a16:creationId xmlns="" xmlns:a16="http://schemas.microsoft.com/office/drawing/2014/main" id="{28DAB6C0-2426-4382-BC9E-09AD8D60EA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12415" y="1816092"/>
            <a:ext cx="2967170" cy="4037296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="" xmlns:a16="http://schemas.microsoft.com/office/drawing/2014/main" id="{EA109CE0-68B6-4091-AC3F-BEE09EF9A24C}"/>
              </a:ext>
            </a:extLst>
          </p:cNvPr>
          <p:cNvSpPr/>
          <p:nvPr/>
        </p:nvSpPr>
        <p:spPr>
          <a:xfrm>
            <a:off x="1475249" y="3709988"/>
            <a:ext cx="228600" cy="228600"/>
          </a:xfrm>
          <a:prstGeom prst="ellipse">
            <a:avLst/>
          </a:prstGeom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7" name="Oval 46">
            <a:extLst>
              <a:ext uri="{FF2B5EF4-FFF2-40B4-BE49-F238E27FC236}">
                <a16:creationId xmlns="" xmlns:a16="http://schemas.microsoft.com/office/drawing/2014/main" id="{B4FFA3A7-8191-4385-8397-E8B7846200A3}"/>
              </a:ext>
            </a:extLst>
          </p:cNvPr>
          <p:cNvSpPr/>
          <p:nvPr/>
        </p:nvSpPr>
        <p:spPr>
          <a:xfrm>
            <a:off x="3507249" y="3709988"/>
            <a:ext cx="228600" cy="228600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8" name="Rectangle 47">
            <a:extLst>
              <a:ext uri="{FF2B5EF4-FFF2-40B4-BE49-F238E27FC236}">
                <a16:creationId xmlns="" xmlns:a16="http://schemas.microsoft.com/office/drawing/2014/main" id="{D7D48E7A-E77F-467B-B112-F454BB2673FF}"/>
              </a:ext>
            </a:extLst>
          </p:cNvPr>
          <p:cNvSpPr/>
          <p:nvPr/>
        </p:nvSpPr>
        <p:spPr>
          <a:xfrm>
            <a:off x="422587" y="1809688"/>
            <a:ext cx="2333923" cy="1723549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ctr"/>
            <a:r>
              <a:rPr lang="en-ID" sz="1400" dirty="0">
                <a:solidFill>
                  <a:schemeClr val="tx2"/>
                </a:solidFill>
              </a:rPr>
              <a:t>Lorem ipsum </a:t>
            </a:r>
            <a:r>
              <a:rPr lang="en-ID" sz="1400" dirty="0" err="1">
                <a:solidFill>
                  <a:schemeClr val="tx2"/>
                </a:solidFill>
              </a:rPr>
              <a:t>dolor</a:t>
            </a:r>
            <a:r>
              <a:rPr lang="en-ID" sz="1400" dirty="0">
                <a:solidFill>
                  <a:schemeClr val="tx2"/>
                </a:solidFill>
              </a:rPr>
              <a:t> sit </a:t>
            </a:r>
            <a:r>
              <a:rPr lang="en-ID" sz="1400" dirty="0" err="1">
                <a:solidFill>
                  <a:schemeClr val="tx2"/>
                </a:solidFill>
              </a:rPr>
              <a:t>amet</a:t>
            </a:r>
            <a:r>
              <a:rPr lang="en-ID" sz="1400" dirty="0">
                <a:solidFill>
                  <a:schemeClr val="tx2"/>
                </a:solidFill>
              </a:rPr>
              <a:t>, </a:t>
            </a:r>
            <a:r>
              <a:rPr lang="en-ID" sz="1400" dirty="0" err="1">
                <a:solidFill>
                  <a:schemeClr val="tx2"/>
                </a:solidFill>
              </a:rPr>
              <a:t>consectetur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adipiscing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elit</a:t>
            </a:r>
            <a:r>
              <a:rPr lang="en-ID" sz="1400" dirty="0">
                <a:solidFill>
                  <a:schemeClr val="tx2"/>
                </a:solidFill>
              </a:rPr>
              <a:t>. </a:t>
            </a:r>
            <a:r>
              <a:rPr lang="en-ID" sz="1400" dirty="0" err="1">
                <a:solidFill>
                  <a:schemeClr val="tx2"/>
                </a:solidFill>
              </a:rPr>
              <a:t>Quisque</a:t>
            </a:r>
            <a:r>
              <a:rPr lang="en-ID" sz="1400" dirty="0">
                <a:solidFill>
                  <a:schemeClr val="tx2"/>
                </a:solidFill>
              </a:rPr>
              <a:t> dictum </a:t>
            </a:r>
            <a:r>
              <a:rPr lang="en-ID" sz="1400" dirty="0" err="1">
                <a:solidFill>
                  <a:schemeClr val="tx2"/>
                </a:solidFill>
              </a:rPr>
              <a:t>augue</a:t>
            </a:r>
            <a:r>
              <a:rPr lang="en-ID" sz="1400" dirty="0">
                <a:solidFill>
                  <a:schemeClr val="tx2"/>
                </a:solidFill>
              </a:rPr>
              <a:t> dui, </a:t>
            </a:r>
            <a:r>
              <a:rPr lang="en-ID" sz="1400" dirty="0" err="1">
                <a:solidFill>
                  <a:schemeClr val="tx2"/>
                </a:solidFill>
              </a:rPr>
              <a:t>sed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euismod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tortor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molestie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rhoncus</a:t>
            </a:r>
            <a:r>
              <a:rPr lang="en-ID" sz="1400" dirty="0">
                <a:solidFill>
                  <a:schemeClr val="tx2"/>
                </a:solidFill>
              </a:rPr>
              <a:t>. Maecenas </a:t>
            </a:r>
            <a:r>
              <a:rPr lang="en-ID" sz="1400" dirty="0" err="1">
                <a:solidFill>
                  <a:schemeClr val="tx2"/>
                </a:solidFill>
              </a:rPr>
              <a:t>faucibus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congue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elit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accumsan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scelerisque</a:t>
            </a:r>
            <a:r>
              <a:rPr lang="en-ID" sz="1400" dirty="0">
                <a:solidFill>
                  <a:schemeClr val="tx2"/>
                </a:solidFill>
              </a:rPr>
              <a:t>. </a:t>
            </a:r>
            <a:r>
              <a:rPr lang="en-ID" sz="1400" dirty="0" err="1">
                <a:solidFill>
                  <a:schemeClr val="tx2"/>
                </a:solidFill>
              </a:rPr>
              <a:t>Mauris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ornare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nunc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vel</a:t>
            </a:r>
            <a:r>
              <a:rPr lang="en-ID" sz="1400" dirty="0">
                <a:solidFill>
                  <a:schemeClr val="tx2"/>
                </a:solidFill>
              </a:rPr>
              <a:t> nisi </a:t>
            </a:r>
            <a:r>
              <a:rPr lang="en-ID" sz="1400" dirty="0" err="1">
                <a:solidFill>
                  <a:schemeClr val="tx2"/>
                </a:solidFill>
              </a:rPr>
              <a:t>vehicula</a:t>
            </a:r>
            <a:r>
              <a:rPr lang="en-ID" sz="1400" dirty="0">
                <a:solidFill>
                  <a:schemeClr val="tx2"/>
                </a:solidFill>
              </a:rPr>
              <a:t> cursus. 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D759E061-FDCA-4FC3-95E7-D6FD069D7207}"/>
              </a:ext>
            </a:extLst>
          </p:cNvPr>
          <p:cNvSpPr/>
          <p:nvPr/>
        </p:nvSpPr>
        <p:spPr>
          <a:xfrm>
            <a:off x="2454587" y="4129839"/>
            <a:ext cx="2333923" cy="1723549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ID" sz="1400" dirty="0">
                <a:solidFill>
                  <a:schemeClr val="tx2"/>
                </a:solidFill>
              </a:rPr>
              <a:t>Lorem ipsum </a:t>
            </a:r>
            <a:r>
              <a:rPr lang="en-ID" sz="1400" dirty="0" err="1">
                <a:solidFill>
                  <a:schemeClr val="tx2"/>
                </a:solidFill>
              </a:rPr>
              <a:t>dolor</a:t>
            </a:r>
            <a:r>
              <a:rPr lang="en-ID" sz="1400" dirty="0">
                <a:solidFill>
                  <a:schemeClr val="tx2"/>
                </a:solidFill>
              </a:rPr>
              <a:t> sit </a:t>
            </a:r>
            <a:r>
              <a:rPr lang="en-ID" sz="1400" dirty="0" err="1">
                <a:solidFill>
                  <a:schemeClr val="tx2"/>
                </a:solidFill>
              </a:rPr>
              <a:t>amet</a:t>
            </a:r>
            <a:r>
              <a:rPr lang="en-ID" sz="1400" dirty="0">
                <a:solidFill>
                  <a:schemeClr val="tx2"/>
                </a:solidFill>
              </a:rPr>
              <a:t>, </a:t>
            </a:r>
            <a:r>
              <a:rPr lang="en-ID" sz="1400" dirty="0" err="1">
                <a:solidFill>
                  <a:schemeClr val="tx2"/>
                </a:solidFill>
              </a:rPr>
              <a:t>consectetur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adipiscing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elit</a:t>
            </a:r>
            <a:r>
              <a:rPr lang="en-ID" sz="1400" dirty="0">
                <a:solidFill>
                  <a:schemeClr val="tx2"/>
                </a:solidFill>
              </a:rPr>
              <a:t>. </a:t>
            </a:r>
            <a:r>
              <a:rPr lang="en-ID" sz="1400" dirty="0" err="1">
                <a:solidFill>
                  <a:schemeClr val="tx2"/>
                </a:solidFill>
              </a:rPr>
              <a:t>Quisque</a:t>
            </a:r>
            <a:r>
              <a:rPr lang="en-ID" sz="1400" dirty="0">
                <a:solidFill>
                  <a:schemeClr val="tx2"/>
                </a:solidFill>
              </a:rPr>
              <a:t> dictum </a:t>
            </a:r>
            <a:r>
              <a:rPr lang="en-ID" sz="1400" dirty="0" err="1">
                <a:solidFill>
                  <a:schemeClr val="tx2"/>
                </a:solidFill>
              </a:rPr>
              <a:t>augue</a:t>
            </a:r>
            <a:r>
              <a:rPr lang="en-ID" sz="1400" dirty="0">
                <a:solidFill>
                  <a:schemeClr val="tx2"/>
                </a:solidFill>
              </a:rPr>
              <a:t> dui, </a:t>
            </a:r>
            <a:r>
              <a:rPr lang="en-ID" sz="1400" dirty="0" err="1">
                <a:solidFill>
                  <a:schemeClr val="tx2"/>
                </a:solidFill>
              </a:rPr>
              <a:t>sed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euismod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tortor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molestie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rhoncus</a:t>
            </a:r>
            <a:r>
              <a:rPr lang="en-ID" sz="1400" dirty="0">
                <a:solidFill>
                  <a:schemeClr val="tx2"/>
                </a:solidFill>
              </a:rPr>
              <a:t>. Maecenas </a:t>
            </a:r>
            <a:r>
              <a:rPr lang="en-ID" sz="1400" dirty="0" err="1">
                <a:solidFill>
                  <a:schemeClr val="tx2"/>
                </a:solidFill>
              </a:rPr>
              <a:t>faucibus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congue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elit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accumsan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scelerisque</a:t>
            </a:r>
            <a:r>
              <a:rPr lang="en-ID" sz="1400" dirty="0">
                <a:solidFill>
                  <a:schemeClr val="tx2"/>
                </a:solidFill>
              </a:rPr>
              <a:t>. </a:t>
            </a:r>
            <a:r>
              <a:rPr lang="en-ID" sz="1400" dirty="0" err="1">
                <a:solidFill>
                  <a:schemeClr val="tx2"/>
                </a:solidFill>
              </a:rPr>
              <a:t>Mauris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ornare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nunc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vel</a:t>
            </a:r>
            <a:r>
              <a:rPr lang="en-ID" sz="1400" dirty="0">
                <a:solidFill>
                  <a:schemeClr val="tx2"/>
                </a:solidFill>
              </a:rPr>
              <a:t> nisi </a:t>
            </a:r>
            <a:r>
              <a:rPr lang="en-ID" sz="1400" dirty="0" err="1">
                <a:solidFill>
                  <a:schemeClr val="tx2"/>
                </a:solidFill>
              </a:rPr>
              <a:t>vehicula</a:t>
            </a:r>
            <a:r>
              <a:rPr lang="en-ID" sz="1400" dirty="0">
                <a:solidFill>
                  <a:schemeClr val="tx2"/>
                </a:solidFill>
              </a:rPr>
              <a:t> cursus. </a:t>
            </a:r>
          </a:p>
        </p:txBody>
      </p:sp>
      <p:sp>
        <p:nvSpPr>
          <p:cNvPr id="53" name="Oval 52">
            <a:extLst>
              <a:ext uri="{FF2B5EF4-FFF2-40B4-BE49-F238E27FC236}">
                <a16:creationId xmlns="" xmlns:a16="http://schemas.microsoft.com/office/drawing/2014/main" id="{3E242670-6E44-4796-B68C-AD52661BB311}"/>
              </a:ext>
            </a:extLst>
          </p:cNvPr>
          <p:cNvSpPr/>
          <p:nvPr/>
        </p:nvSpPr>
        <p:spPr>
          <a:xfrm>
            <a:off x="8456152" y="3709988"/>
            <a:ext cx="228600" cy="2286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7" name="Oval 56">
            <a:extLst>
              <a:ext uri="{FF2B5EF4-FFF2-40B4-BE49-F238E27FC236}">
                <a16:creationId xmlns="" xmlns:a16="http://schemas.microsoft.com/office/drawing/2014/main" id="{AE1D6347-338B-4844-83D7-0B2D6ED67C19}"/>
              </a:ext>
            </a:extLst>
          </p:cNvPr>
          <p:cNvSpPr/>
          <p:nvPr/>
        </p:nvSpPr>
        <p:spPr>
          <a:xfrm>
            <a:off x="10488152" y="3709988"/>
            <a:ext cx="228600" cy="228600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8" name="Rectangle 57">
            <a:extLst>
              <a:ext uri="{FF2B5EF4-FFF2-40B4-BE49-F238E27FC236}">
                <a16:creationId xmlns="" xmlns:a16="http://schemas.microsoft.com/office/drawing/2014/main" id="{971D4B00-5F9B-4475-8DEA-6AFEA87173D7}"/>
              </a:ext>
            </a:extLst>
          </p:cNvPr>
          <p:cNvSpPr/>
          <p:nvPr/>
        </p:nvSpPr>
        <p:spPr>
          <a:xfrm>
            <a:off x="7403490" y="1809688"/>
            <a:ext cx="2333923" cy="1723549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ctr"/>
            <a:r>
              <a:rPr lang="en-ID" sz="1400" dirty="0">
                <a:solidFill>
                  <a:schemeClr val="tx2"/>
                </a:solidFill>
              </a:rPr>
              <a:t>Lorem ipsum </a:t>
            </a:r>
            <a:r>
              <a:rPr lang="en-ID" sz="1400" dirty="0" err="1">
                <a:solidFill>
                  <a:schemeClr val="tx2"/>
                </a:solidFill>
              </a:rPr>
              <a:t>dolor</a:t>
            </a:r>
            <a:r>
              <a:rPr lang="en-ID" sz="1400" dirty="0">
                <a:solidFill>
                  <a:schemeClr val="tx2"/>
                </a:solidFill>
              </a:rPr>
              <a:t> sit </a:t>
            </a:r>
            <a:r>
              <a:rPr lang="en-ID" sz="1400" dirty="0" err="1">
                <a:solidFill>
                  <a:schemeClr val="tx2"/>
                </a:solidFill>
              </a:rPr>
              <a:t>amet</a:t>
            </a:r>
            <a:r>
              <a:rPr lang="en-ID" sz="1400" dirty="0">
                <a:solidFill>
                  <a:schemeClr val="tx2"/>
                </a:solidFill>
              </a:rPr>
              <a:t>, </a:t>
            </a:r>
            <a:r>
              <a:rPr lang="en-ID" sz="1400" dirty="0" err="1">
                <a:solidFill>
                  <a:schemeClr val="tx2"/>
                </a:solidFill>
              </a:rPr>
              <a:t>consectetur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adipiscing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elit</a:t>
            </a:r>
            <a:r>
              <a:rPr lang="en-ID" sz="1400" dirty="0">
                <a:solidFill>
                  <a:schemeClr val="tx2"/>
                </a:solidFill>
              </a:rPr>
              <a:t>. </a:t>
            </a:r>
            <a:r>
              <a:rPr lang="en-ID" sz="1400" dirty="0" err="1">
                <a:solidFill>
                  <a:schemeClr val="tx2"/>
                </a:solidFill>
              </a:rPr>
              <a:t>Quisque</a:t>
            </a:r>
            <a:r>
              <a:rPr lang="en-ID" sz="1400" dirty="0">
                <a:solidFill>
                  <a:schemeClr val="tx2"/>
                </a:solidFill>
              </a:rPr>
              <a:t> dictum </a:t>
            </a:r>
            <a:r>
              <a:rPr lang="en-ID" sz="1400" dirty="0" err="1">
                <a:solidFill>
                  <a:schemeClr val="tx2"/>
                </a:solidFill>
              </a:rPr>
              <a:t>augue</a:t>
            </a:r>
            <a:r>
              <a:rPr lang="en-ID" sz="1400" dirty="0">
                <a:solidFill>
                  <a:schemeClr val="tx2"/>
                </a:solidFill>
              </a:rPr>
              <a:t> dui, </a:t>
            </a:r>
            <a:r>
              <a:rPr lang="en-ID" sz="1400" dirty="0" err="1">
                <a:solidFill>
                  <a:schemeClr val="tx2"/>
                </a:solidFill>
              </a:rPr>
              <a:t>sed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euismod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tortor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molestie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rhoncus</a:t>
            </a:r>
            <a:r>
              <a:rPr lang="en-ID" sz="1400" dirty="0">
                <a:solidFill>
                  <a:schemeClr val="tx2"/>
                </a:solidFill>
              </a:rPr>
              <a:t>. Maecenas </a:t>
            </a:r>
            <a:r>
              <a:rPr lang="en-ID" sz="1400" dirty="0" err="1">
                <a:solidFill>
                  <a:schemeClr val="tx2"/>
                </a:solidFill>
              </a:rPr>
              <a:t>faucibus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congue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elit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accumsan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scelerisque</a:t>
            </a:r>
            <a:r>
              <a:rPr lang="en-ID" sz="1400" dirty="0">
                <a:solidFill>
                  <a:schemeClr val="tx2"/>
                </a:solidFill>
              </a:rPr>
              <a:t>. </a:t>
            </a:r>
            <a:r>
              <a:rPr lang="en-ID" sz="1400" dirty="0" err="1">
                <a:solidFill>
                  <a:schemeClr val="tx2"/>
                </a:solidFill>
              </a:rPr>
              <a:t>Mauris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ornare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nunc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vel</a:t>
            </a:r>
            <a:r>
              <a:rPr lang="en-ID" sz="1400" dirty="0">
                <a:solidFill>
                  <a:schemeClr val="tx2"/>
                </a:solidFill>
              </a:rPr>
              <a:t> nisi </a:t>
            </a:r>
            <a:r>
              <a:rPr lang="en-ID" sz="1400" dirty="0" err="1">
                <a:solidFill>
                  <a:schemeClr val="tx2"/>
                </a:solidFill>
              </a:rPr>
              <a:t>vehicula</a:t>
            </a:r>
            <a:r>
              <a:rPr lang="en-ID" sz="1400" dirty="0">
                <a:solidFill>
                  <a:schemeClr val="tx2"/>
                </a:solidFill>
              </a:rPr>
              <a:t> cursus. 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="" xmlns:a16="http://schemas.microsoft.com/office/drawing/2014/main" id="{6BA03AF4-E00B-4B11-923C-F6C31DD5B810}"/>
              </a:ext>
            </a:extLst>
          </p:cNvPr>
          <p:cNvSpPr/>
          <p:nvPr/>
        </p:nvSpPr>
        <p:spPr>
          <a:xfrm>
            <a:off x="9435490" y="4129839"/>
            <a:ext cx="2333923" cy="1723549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ID" sz="1400" dirty="0">
                <a:solidFill>
                  <a:schemeClr val="tx2"/>
                </a:solidFill>
              </a:rPr>
              <a:t>Lorem ipsum </a:t>
            </a:r>
            <a:r>
              <a:rPr lang="en-ID" sz="1400" dirty="0" err="1">
                <a:solidFill>
                  <a:schemeClr val="tx2"/>
                </a:solidFill>
              </a:rPr>
              <a:t>dolor</a:t>
            </a:r>
            <a:r>
              <a:rPr lang="en-ID" sz="1400" dirty="0">
                <a:solidFill>
                  <a:schemeClr val="tx2"/>
                </a:solidFill>
              </a:rPr>
              <a:t> sit </a:t>
            </a:r>
            <a:r>
              <a:rPr lang="en-ID" sz="1400" dirty="0" err="1">
                <a:solidFill>
                  <a:schemeClr val="tx2"/>
                </a:solidFill>
              </a:rPr>
              <a:t>amet</a:t>
            </a:r>
            <a:r>
              <a:rPr lang="en-ID" sz="1400" dirty="0">
                <a:solidFill>
                  <a:schemeClr val="tx2"/>
                </a:solidFill>
              </a:rPr>
              <a:t>, </a:t>
            </a:r>
            <a:r>
              <a:rPr lang="en-ID" sz="1400" dirty="0" err="1">
                <a:solidFill>
                  <a:schemeClr val="tx2"/>
                </a:solidFill>
              </a:rPr>
              <a:t>consectetur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adipiscing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elit</a:t>
            </a:r>
            <a:r>
              <a:rPr lang="en-ID" sz="1400" dirty="0">
                <a:solidFill>
                  <a:schemeClr val="tx2"/>
                </a:solidFill>
              </a:rPr>
              <a:t>. </a:t>
            </a:r>
            <a:r>
              <a:rPr lang="en-ID" sz="1400" dirty="0" err="1">
                <a:solidFill>
                  <a:schemeClr val="tx2"/>
                </a:solidFill>
              </a:rPr>
              <a:t>Quisque</a:t>
            </a:r>
            <a:r>
              <a:rPr lang="en-ID" sz="1400" dirty="0">
                <a:solidFill>
                  <a:schemeClr val="tx2"/>
                </a:solidFill>
              </a:rPr>
              <a:t> dictum </a:t>
            </a:r>
            <a:r>
              <a:rPr lang="en-ID" sz="1400" dirty="0" err="1">
                <a:solidFill>
                  <a:schemeClr val="tx2"/>
                </a:solidFill>
              </a:rPr>
              <a:t>augue</a:t>
            </a:r>
            <a:r>
              <a:rPr lang="en-ID" sz="1400" dirty="0">
                <a:solidFill>
                  <a:schemeClr val="tx2"/>
                </a:solidFill>
              </a:rPr>
              <a:t> dui, </a:t>
            </a:r>
            <a:r>
              <a:rPr lang="en-ID" sz="1400" dirty="0" err="1">
                <a:solidFill>
                  <a:schemeClr val="tx2"/>
                </a:solidFill>
              </a:rPr>
              <a:t>sed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euismod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tortor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molestie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rhoncus</a:t>
            </a:r>
            <a:r>
              <a:rPr lang="en-ID" sz="1400" dirty="0">
                <a:solidFill>
                  <a:schemeClr val="tx2"/>
                </a:solidFill>
              </a:rPr>
              <a:t>. Maecenas </a:t>
            </a:r>
            <a:r>
              <a:rPr lang="en-ID" sz="1400" dirty="0" err="1">
                <a:solidFill>
                  <a:schemeClr val="tx2"/>
                </a:solidFill>
              </a:rPr>
              <a:t>faucibus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congue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elit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accumsan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scelerisque</a:t>
            </a:r>
            <a:r>
              <a:rPr lang="en-ID" sz="1400" dirty="0">
                <a:solidFill>
                  <a:schemeClr val="tx2"/>
                </a:solidFill>
              </a:rPr>
              <a:t>. </a:t>
            </a:r>
            <a:r>
              <a:rPr lang="en-ID" sz="1400" dirty="0" err="1">
                <a:solidFill>
                  <a:schemeClr val="tx2"/>
                </a:solidFill>
              </a:rPr>
              <a:t>Mauris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ornare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nunc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vel</a:t>
            </a:r>
            <a:r>
              <a:rPr lang="en-ID" sz="1400" dirty="0">
                <a:solidFill>
                  <a:schemeClr val="tx2"/>
                </a:solidFill>
              </a:rPr>
              <a:t> nisi </a:t>
            </a:r>
            <a:r>
              <a:rPr lang="en-ID" sz="1400" dirty="0" err="1">
                <a:solidFill>
                  <a:schemeClr val="tx2"/>
                </a:solidFill>
              </a:rPr>
              <a:t>vehicula</a:t>
            </a:r>
            <a:r>
              <a:rPr lang="en-ID" sz="1400" dirty="0">
                <a:solidFill>
                  <a:schemeClr val="tx2"/>
                </a:solidFill>
              </a:rPr>
              <a:t> cursus. </a:t>
            </a:r>
          </a:p>
        </p:txBody>
      </p:sp>
    </p:spTree>
    <p:extLst>
      <p:ext uri="{BB962C8B-B14F-4D97-AF65-F5344CB8AC3E}">
        <p14:creationId xmlns:p14="http://schemas.microsoft.com/office/powerpoint/2010/main" val="322435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TextBox 424">
            <a:extLst>
              <a:ext uri="{FF2B5EF4-FFF2-40B4-BE49-F238E27FC236}">
                <a16:creationId xmlns="" xmlns:a16="http://schemas.microsoft.com/office/drawing/2014/main" id="{4E0B03EC-F8D9-4C74-9225-9EE6F956F4D4}"/>
              </a:ext>
            </a:extLst>
          </p:cNvPr>
          <p:cNvSpPr txBox="1"/>
          <p:nvPr/>
        </p:nvSpPr>
        <p:spPr>
          <a:xfrm>
            <a:off x="192088" y="203475"/>
            <a:ext cx="1180782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800" dirty="0">
                <a:solidFill>
                  <a:schemeClr val="accent2"/>
                </a:solidFill>
                <a:latin typeface="+mj-lt"/>
              </a:rPr>
              <a:t>WORK FROM HOME</a:t>
            </a:r>
            <a:endParaRPr lang="en-ID" sz="48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28AD7842-77EF-47E9-A33D-890F9AC86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A1570-C90A-48C7-9858-DA08492C9252}" type="datetime1">
              <a:rPr lang="en-ID" smtClean="0"/>
              <a:t>21/07/2022</a:t>
            </a:fld>
            <a:endParaRPr lang="en-ID"/>
          </a:p>
        </p:txBody>
      </p:sp>
      <p:sp>
        <p:nvSpPr>
          <p:cNvPr id="414" name="Slide Number Placeholder 413">
            <a:extLst>
              <a:ext uri="{FF2B5EF4-FFF2-40B4-BE49-F238E27FC236}">
                <a16:creationId xmlns="" xmlns:a16="http://schemas.microsoft.com/office/drawing/2014/main" id="{F66D70D5-7536-44EC-9BAE-C7DC1279D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077C1-C30F-4D6E-A34E-738C834228BE}" type="slidenum">
              <a:rPr lang="en-ID" smtClean="0"/>
              <a:t>5</a:t>
            </a:fld>
            <a:endParaRPr lang="en-ID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F34C932F-85D2-4A47-804F-075BA8499398}"/>
              </a:ext>
            </a:extLst>
          </p:cNvPr>
          <p:cNvSpPr/>
          <p:nvPr/>
        </p:nvSpPr>
        <p:spPr>
          <a:xfrm>
            <a:off x="7837714" y="1447879"/>
            <a:ext cx="4354286" cy="13639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ECDD457F-8B52-4831-BB59-B68FF144B5B8}"/>
              </a:ext>
            </a:extLst>
          </p:cNvPr>
          <p:cNvSpPr/>
          <p:nvPr/>
        </p:nvSpPr>
        <p:spPr>
          <a:xfrm>
            <a:off x="8302171" y="3142294"/>
            <a:ext cx="3889829" cy="136398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227470F3-C9AD-4123-8DE3-7C40D060C960}"/>
              </a:ext>
            </a:extLst>
          </p:cNvPr>
          <p:cNvSpPr/>
          <p:nvPr/>
        </p:nvSpPr>
        <p:spPr>
          <a:xfrm>
            <a:off x="7837714" y="4837244"/>
            <a:ext cx="4354286" cy="13639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BA3B4719-2E90-410C-91B9-D44CD178DC2A}"/>
              </a:ext>
            </a:extLst>
          </p:cNvPr>
          <p:cNvSpPr/>
          <p:nvPr/>
        </p:nvSpPr>
        <p:spPr>
          <a:xfrm flipH="1">
            <a:off x="0" y="1447879"/>
            <a:ext cx="4354286" cy="13639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3EA9E8FA-CFC8-4F84-A080-9A28FBFBDB11}"/>
              </a:ext>
            </a:extLst>
          </p:cNvPr>
          <p:cNvSpPr/>
          <p:nvPr/>
        </p:nvSpPr>
        <p:spPr>
          <a:xfrm flipH="1">
            <a:off x="0" y="3142294"/>
            <a:ext cx="3889829" cy="136398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2F606234-6124-4896-847F-E6AC4442D4D9}"/>
              </a:ext>
            </a:extLst>
          </p:cNvPr>
          <p:cNvSpPr/>
          <p:nvPr/>
        </p:nvSpPr>
        <p:spPr>
          <a:xfrm flipH="1">
            <a:off x="0" y="4837244"/>
            <a:ext cx="4354286" cy="13639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Hexagon 7">
            <a:extLst>
              <a:ext uri="{FF2B5EF4-FFF2-40B4-BE49-F238E27FC236}">
                <a16:creationId xmlns="" xmlns:a16="http://schemas.microsoft.com/office/drawing/2014/main" id="{640FD5A1-74DE-4074-869C-11FB53DCE436}"/>
              </a:ext>
            </a:extLst>
          </p:cNvPr>
          <p:cNvSpPr/>
          <p:nvPr/>
        </p:nvSpPr>
        <p:spPr>
          <a:xfrm>
            <a:off x="3561834" y="1639662"/>
            <a:ext cx="5068332" cy="4369252"/>
          </a:xfrm>
          <a:prstGeom prst="hexagon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4" name="Graphic 3">
            <a:extLst>
              <a:ext uri="{FF2B5EF4-FFF2-40B4-BE49-F238E27FC236}">
                <a16:creationId xmlns="" xmlns:a16="http://schemas.microsoft.com/office/drawing/2014/main" id="{2C8878DC-E5A1-4CBD-B051-4A6941F0BF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32671" y="1826701"/>
            <a:ext cx="3126658" cy="3995174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90D041C8-CD41-4297-B90D-55E99093664F}"/>
              </a:ext>
            </a:extLst>
          </p:cNvPr>
          <p:cNvSpPr/>
          <p:nvPr/>
        </p:nvSpPr>
        <p:spPr>
          <a:xfrm>
            <a:off x="342168" y="1760274"/>
            <a:ext cx="3669949" cy="73866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ID" sz="1600" dirty="0">
                <a:solidFill>
                  <a:schemeClr val="tx2"/>
                </a:solidFill>
              </a:rPr>
              <a:t>Lorem ipsum </a:t>
            </a:r>
            <a:r>
              <a:rPr lang="en-ID" sz="1600" dirty="0" err="1">
                <a:solidFill>
                  <a:schemeClr val="tx2"/>
                </a:solidFill>
              </a:rPr>
              <a:t>dolor</a:t>
            </a:r>
            <a:r>
              <a:rPr lang="en-ID" sz="1600" dirty="0">
                <a:solidFill>
                  <a:schemeClr val="tx2"/>
                </a:solidFill>
              </a:rPr>
              <a:t> sit </a:t>
            </a:r>
            <a:r>
              <a:rPr lang="en-ID" sz="1600" dirty="0" err="1">
                <a:solidFill>
                  <a:schemeClr val="tx2"/>
                </a:solidFill>
              </a:rPr>
              <a:t>amet</a:t>
            </a:r>
            <a:r>
              <a:rPr lang="en-ID" sz="1600" dirty="0">
                <a:solidFill>
                  <a:schemeClr val="tx2"/>
                </a:solidFill>
              </a:rPr>
              <a:t>, </a:t>
            </a:r>
            <a:r>
              <a:rPr lang="en-ID" sz="1600" dirty="0" err="1">
                <a:solidFill>
                  <a:schemeClr val="tx2"/>
                </a:solidFill>
              </a:rPr>
              <a:t>consectetur</a:t>
            </a:r>
            <a:r>
              <a:rPr lang="en-ID" sz="1600" dirty="0">
                <a:solidFill>
                  <a:schemeClr val="tx2"/>
                </a:solidFill>
              </a:rPr>
              <a:t> </a:t>
            </a:r>
            <a:r>
              <a:rPr lang="en-ID" sz="1600" dirty="0" err="1">
                <a:solidFill>
                  <a:schemeClr val="tx2"/>
                </a:solidFill>
              </a:rPr>
              <a:t>adipiscing</a:t>
            </a:r>
            <a:r>
              <a:rPr lang="en-ID" sz="1600" dirty="0">
                <a:solidFill>
                  <a:schemeClr val="tx2"/>
                </a:solidFill>
              </a:rPr>
              <a:t> </a:t>
            </a:r>
            <a:r>
              <a:rPr lang="en-ID" sz="1600" dirty="0" err="1">
                <a:solidFill>
                  <a:schemeClr val="tx2"/>
                </a:solidFill>
              </a:rPr>
              <a:t>elit</a:t>
            </a:r>
            <a:r>
              <a:rPr lang="en-ID" sz="1600" dirty="0">
                <a:solidFill>
                  <a:schemeClr val="tx2"/>
                </a:solidFill>
              </a:rPr>
              <a:t>. </a:t>
            </a:r>
            <a:r>
              <a:rPr lang="en-ID" sz="1600" dirty="0" err="1">
                <a:solidFill>
                  <a:schemeClr val="tx2"/>
                </a:solidFill>
              </a:rPr>
              <a:t>Quisque</a:t>
            </a:r>
            <a:r>
              <a:rPr lang="en-ID" sz="1600" dirty="0">
                <a:solidFill>
                  <a:schemeClr val="tx2"/>
                </a:solidFill>
              </a:rPr>
              <a:t> dictum </a:t>
            </a:r>
            <a:r>
              <a:rPr lang="en-ID" sz="1600" dirty="0" err="1">
                <a:solidFill>
                  <a:schemeClr val="tx2"/>
                </a:solidFill>
              </a:rPr>
              <a:t>augue</a:t>
            </a:r>
            <a:r>
              <a:rPr lang="en-ID" sz="1600" dirty="0">
                <a:solidFill>
                  <a:schemeClr val="tx2"/>
                </a:solidFill>
              </a:rPr>
              <a:t> dui, </a:t>
            </a:r>
            <a:r>
              <a:rPr lang="en-ID" sz="1600" dirty="0" err="1">
                <a:solidFill>
                  <a:schemeClr val="tx2"/>
                </a:solidFill>
              </a:rPr>
              <a:t>sed</a:t>
            </a:r>
            <a:r>
              <a:rPr lang="en-ID" sz="1600" dirty="0">
                <a:solidFill>
                  <a:schemeClr val="tx2"/>
                </a:solidFill>
              </a:rPr>
              <a:t> </a:t>
            </a:r>
            <a:r>
              <a:rPr lang="en-ID" sz="1600" dirty="0" err="1">
                <a:solidFill>
                  <a:schemeClr val="tx2"/>
                </a:solidFill>
              </a:rPr>
              <a:t>euismod</a:t>
            </a:r>
            <a:r>
              <a:rPr lang="en-ID" sz="1600" dirty="0">
                <a:solidFill>
                  <a:schemeClr val="tx2"/>
                </a:solidFill>
              </a:rPr>
              <a:t> </a:t>
            </a:r>
            <a:r>
              <a:rPr lang="en-ID" sz="1600" dirty="0" err="1">
                <a:solidFill>
                  <a:schemeClr val="tx2"/>
                </a:solidFill>
              </a:rPr>
              <a:t>tortor</a:t>
            </a:r>
            <a:r>
              <a:rPr lang="en-ID" sz="1600" dirty="0">
                <a:solidFill>
                  <a:schemeClr val="tx2"/>
                </a:solidFill>
              </a:rPr>
              <a:t> </a:t>
            </a:r>
            <a:r>
              <a:rPr lang="en-ID" sz="1600" dirty="0" err="1">
                <a:solidFill>
                  <a:schemeClr val="tx2"/>
                </a:solidFill>
              </a:rPr>
              <a:t>molestie</a:t>
            </a:r>
            <a:r>
              <a:rPr lang="en-ID" sz="1600" dirty="0">
                <a:solidFill>
                  <a:schemeClr val="tx2"/>
                </a:solidFill>
              </a:rPr>
              <a:t> </a:t>
            </a:r>
            <a:r>
              <a:rPr lang="en-ID" sz="1600" dirty="0" err="1">
                <a:solidFill>
                  <a:schemeClr val="tx2"/>
                </a:solidFill>
              </a:rPr>
              <a:t>rhoncus</a:t>
            </a:r>
            <a:r>
              <a:rPr lang="en-ID" sz="1600" dirty="0">
                <a:solidFill>
                  <a:schemeClr val="tx2"/>
                </a:solidFill>
              </a:rPr>
              <a:t>. 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DF9D273E-C157-4CA1-B34B-82A9AEEACB71}"/>
              </a:ext>
            </a:extLst>
          </p:cNvPr>
          <p:cNvSpPr/>
          <p:nvPr/>
        </p:nvSpPr>
        <p:spPr>
          <a:xfrm>
            <a:off x="342169" y="5149905"/>
            <a:ext cx="3669949" cy="73866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ID" sz="1600" dirty="0">
                <a:solidFill>
                  <a:schemeClr val="tx2"/>
                </a:solidFill>
              </a:rPr>
              <a:t>Lorem ipsum </a:t>
            </a:r>
            <a:r>
              <a:rPr lang="en-ID" sz="1600" dirty="0" err="1">
                <a:solidFill>
                  <a:schemeClr val="tx2"/>
                </a:solidFill>
              </a:rPr>
              <a:t>dolor</a:t>
            </a:r>
            <a:r>
              <a:rPr lang="en-ID" sz="1600" dirty="0">
                <a:solidFill>
                  <a:schemeClr val="tx2"/>
                </a:solidFill>
              </a:rPr>
              <a:t> sit </a:t>
            </a:r>
            <a:r>
              <a:rPr lang="en-ID" sz="1600" dirty="0" err="1">
                <a:solidFill>
                  <a:schemeClr val="tx2"/>
                </a:solidFill>
              </a:rPr>
              <a:t>amet</a:t>
            </a:r>
            <a:r>
              <a:rPr lang="en-ID" sz="1600" dirty="0">
                <a:solidFill>
                  <a:schemeClr val="tx2"/>
                </a:solidFill>
              </a:rPr>
              <a:t>, </a:t>
            </a:r>
            <a:r>
              <a:rPr lang="en-ID" sz="1600" dirty="0" err="1">
                <a:solidFill>
                  <a:schemeClr val="tx2"/>
                </a:solidFill>
              </a:rPr>
              <a:t>consectetur</a:t>
            </a:r>
            <a:r>
              <a:rPr lang="en-ID" sz="1600" dirty="0">
                <a:solidFill>
                  <a:schemeClr val="tx2"/>
                </a:solidFill>
              </a:rPr>
              <a:t> </a:t>
            </a:r>
            <a:r>
              <a:rPr lang="en-ID" sz="1600" dirty="0" err="1">
                <a:solidFill>
                  <a:schemeClr val="tx2"/>
                </a:solidFill>
              </a:rPr>
              <a:t>adipiscing</a:t>
            </a:r>
            <a:r>
              <a:rPr lang="en-ID" sz="1600" dirty="0">
                <a:solidFill>
                  <a:schemeClr val="tx2"/>
                </a:solidFill>
              </a:rPr>
              <a:t> </a:t>
            </a:r>
            <a:r>
              <a:rPr lang="en-ID" sz="1600" dirty="0" err="1">
                <a:solidFill>
                  <a:schemeClr val="tx2"/>
                </a:solidFill>
              </a:rPr>
              <a:t>elit</a:t>
            </a:r>
            <a:r>
              <a:rPr lang="en-ID" sz="1600" dirty="0">
                <a:solidFill>
                  <a:schemeClr val="tx2"/>
                </a:solidFill>
              </a:rPr>
              <a:t>. </a:t>
            </a:r>
            <a:r>
              <a:rPr lang="en-ID" sz="1600" dirty="0" err="1">
                <a:solidFill>
                  <a:schemeClr val="tx2"/>
                </a:solidFill>
              </a:rPr>
              <a:t>Quisque</a:t>
            </a:r>
            <a:r>
              <a:rPr lang="en-ID" sz="1600" dirty="0">
                <a:solidFill>
                  <a:schemeClr val="tx2"/>
                </a:solidFill>
              </a:rPr>
              <a:t> dictum </a:t>
            </a:r>
            <a:r>
              <a:rPr lang="en-ID" sz="1600" dirty="0" err="1">
                <a:solidFill>
                  <a:schemeClr val="tx2"/>
                </a:solidFill>
              </a:rPr>
              <a:t>augue</a:t>
            </a:r>
            <a:r>
              <a:rPr lang="en-ID" sz="1600" dirty="0">
                <a:solidFill>
                  <a:schemeClr val="tx2"/>
                </a:solidFill>
              </a:rPr>
              <a:t> dui, </a:t>
            </a:r>
            <a:r>
              <a:rPr lang="en-ID" sz="1600" dirty="0" err="1">
                <a:solidFill>
                  <a:schemeClr val="tx2"/>
                </a:solidFill>
              </a:rPr>
              <a:t>sed</a:t>
            </a:r>
            <a:r>
              <a:rPr lang="en-ID" sz="1600" dirty="0">
                <a:solidFill>
                  <a:schemeClr val="tx2"/>
                </a:solidFill>
              </a:rPr>
              <a:t> </a:t>
            </a:r>
            <a:r>
              <a:rPr lang="en-ID" sz="1600" dirty="0" err="1">
                <a:solidFill>
                  <a:schemeClr val="tx2"/>
                </a:solidFill>
              </a:rPr>
              <a:t>euismod</a:t>
            </a:r>
            <a:r>
              <a:rPr lang="en-ID" sz="1600" dirty="0">
                <a:solidFill>
                  <a:schemeClr val="tx2"/>
                </a:solidFill>
              </a:rPr>
              <a:t> </a:t>
            </a:r>
            <a:r>
              <a:rPr lang="en-ID" sz="1600" dirty="0" err="1">
                <a:solidFill>
                  <a:schemeClr val="tx2"/>
                </a:solidFill>
              </a:rPr>
              <a:t>tortor</a:t>
            </a:r>
            <a:r>
              <a:rPr lang="en-ID" sz="1600" dirty="0">
                <a:solidFill>
                  <a:schemeClr val="tx2"/>
                </a:solidFill>
              </a:rPr>
              <a:t> </a:t>
            </a:r>
            <a:r>
              <a:rPr lang="en-ID" sz="1600" dirty="0" err="1">
                <a:solidFill>
                  <a:schemeClr val="tx2"/>
                </a:solidFill>
              </a:rPr>
              <a:t>molestie</a:t>
            </a:r>
            <a:r>
              <a:rPr lang="en-ID" sz="1600" dirty="0">
                <a:solidFill>
                  <a:schemeClr val="tx2"/>
                </a:solidFill>
              </a:rPr>
              <a:t> </a:t>
            </a:r>
            <a:r>
              <a:rPr lang="en-ID" sz="1600" dirty="0" err="1">
                <a:solidFill>
                  <a:schemeClr val="tx2"/>
                </a:solidFill>
              </a:rPr>
              <a:t>rhoncus</a:t>
            </a:r>
            <a:r>
              <a:rPr lang="en-ID" sz="1600" dirty="0">
                <a:solidFill>
                  <a:schemeClr val="tx2"/>
                </a:solidFill>
              </a:rPr>
              <a:t>. 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616255CF-DE26-4EB2-9FB9-46AC5701F016}"/>
              </a:ext>
            </a:extLst>
          </p:cNvPr>
          <p:cNvSpPr/>
          <p:nvPr/>
        </p:nvSpPr>
        <p:spPr>
          <a:xfrm>
            <a:off x="8179883" y="1760274"/>
            <a:ext cx="3669949" cy="73866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ID" sz="1600" dirty="0">
                <a:solidFill>
                  <a:schemeClr val="tx2"/>
                </a:solidFill>
              </a:rPr>
              <a:t>Lorem ipsum </a:t>
            </a:r>
            <a:r>
              <a:rPr lang="en-ID" sz="1600" dirty="0" err="1">
                <a:solidFill>
                  <a:schemeClr val="tx2"/>
                </a:solidFill>
              </a:rPr>
              <a:t>dolor</a:t>
            </a:r>
            <a:r>
              <a:rPr lang="en-ID" sz="1600" dirty="0">
                <a:solidFill>
                  <a:schemeClr val="tx2"/>
                </a:solidFill>
              </a:rPr>
              <a:t> sit </a:t>
            </a:r>
            <a:r>
              <a:rPr lang="en-ID" sz="1600" dirty="0" err="1">
                <a:solidFill>
                  <a:schemeClr val="tx2"/>
                </a:solidFill>
              </a:rPr>
              <a:t>amet</a:t>
            </a:r>
            <a:r>
              <a:rPr lang="en-ID" sz="1600" dirty="0">
                <a:solidFill>
                  <a:schemeClr val="tx2"/>
                </a:solidFill>
              </a:rPr>
              <a:t>, </a:t>
            </a:r>
            <a:r>
              <a:rPr lang="en-ID" sz="1600" dirty="0" err="1">
                <a:solidFill>
                  <a:schemeClr val="tx2"/>
                </a:solidFill>
              </a:rPr>
              <a:t>consectetur</a:t>
            </a:r>
            <a:r>
              <a:rPr lang="en-ID" sz="1600" dirty="0">
                <a:solidFill>
                  <a:schemeClr val="tx2"/>
                </a:solidFill>
              </a:rPr>
              <a:t> </a:t>
            </a:r>
            <a:r>
              <a:rPr lang="en-ID" sz="1600" dirty="0" err="1">
                <a:solidFill>
                  <a:schemeClr val="tx2"/>
                </a:solidFill>
              </a:rPr>
              <a:t>adipiscing</a:t>
            </a:r>
            <a:r>
              <a:rPr lang="en-ID" sz="1600" dirty="0">
                <a:solidFill>
                  <a:schemeClr val="tx2"/>
                </a:solidFill>
              </a:rPr>
              <a:t> </a:t>
            </a:r>
            <a:r>
              <a:rPr lang="en-ID" sz="1600" dirty="0" err="1">
                <a:solidFill>
                  <a:schemeClr val="tx2"/>
                </a:solidFill>
              </a:rPr>
              <a:t>elit</a:t>
            </a:r>
            <a:r>
              <a:rPr lang="en-ID" sz="1600" dirty="0">
                <a:solidFill>
                  <a:schemeClr val="tx2"/>
                </a:solidFill>
              </a:rPr>
              <a:t>. </a:t>
            </a:r>
            <a:r>
              <a:rPr lang="en-ID" sz="1600" dirty="0" err="1">
                <a:solidFill>
                  <a:schemeClr val="tx2"/>
                </a:solidFill>
              </a:rPr>
              <a:t>Quisque</a:t>
            </a:r>
            <a:r>
              <a:rPr lang="en-ID" sz="1600" dirty="0">
                <a:solidFill>
                  <a:schemeClr val="tx2"/>
                </a:solidFill>
              </a:rPr>
              <a:t> dictum </a:t>
            </a:r>
            <a:r>
              <a:rPr lang="en-ID" sz="1600" dirty="0" err="1">
                <a:solidFill>
                  <a:schemeClr val="tx2"/>
                </a:solidFill>
              </a:rPr>
              <a:t>augue</a:t>
            </a:r>
            <a:r>
              <a:rPr lang="en-ID" sz="1600" dirty="0">
                <a:solidFill>
                  <a:schemeClr val="tx2"/>
                </a:solidFill>
              </a:rPr>
              <a:t> dui, </a:t>
            </a:r>
            <a:r>
              <a:rPr lang="en-ID" sz="1600" dirty="0" err="1">
                <a:solidFill>
                  <a:schemeClr val="tx2"/>
                </a:solidFill>
              </a:rPr>
              <a:t>sed</a:t>
            </a:r>
            <a:r>
              <a:rPr lang="en-ID" sz="1600" dirty="0">
                <a:solidFill>
                  <a:schemeClr val="tx2"/>
                </a:solidFill>
              </a:rPr>
              <a:t> </a:t>
            </a:r>
            <a:r>
              <a:rPr lang="en-ID" sz="1600" dirty="0" err="1">
                <a:solidFill>
                  <a:schemeClr val="tx2"/>
                </a:solidFill>
              </a:rPr>
              <a:t>euismod</a:t>
            </a:r>
            <a:r>
              <a:rPr lang="en-ID" sz="1600" dirty="0">
                <a:solidFill>
                  <a:schemeClr val="tx2"/>
                </a:solidFill>
              </a:rPr>
              <a:t> </a:t>
            </a:r>
            <a:r>
              <a:rPr lang="en-ID" sz="1600" dirty="0" err="1">
                <a:solidFill>
                  <a:schemeClr val="tx2"/>
                </a:solidFill>
              </a:rPr>
              <a:t>tortor</a:t>
            </a:r>
            <a:r>
              <a:rPr lang="en-ID" sz="1600" dirty="0">
                <a:solidFill>
                  <a:schemeClr val="tx2"/>
                </a:solidFill>
              </a:rPr>
              <a:t> </a:t>
            </a:r>
            <a:r>
              <a:rPr lang="en-ID" sz="1600" dirty="0" err="1">
                <a:solidFill>
                  <a:schemeClr val="tx2"/>
                </a:solidFill>
              </a:rPr>
              <a:t>molestie</a:t>
            </a:r>
            <a:r>
              <a:rPr lang="en-ID" sz="1600" dirty="0">
                <a:solidFill>
                  <a:schemeClr val="tx2"/>
                </a:solidFill>
              </a:rPr>
              <a:t> </a:t>
            </a:r>
            <a:r>
              <a:rPr lang="en-ID" sz="1600" dirty="0" err="1">
                <a:solidFill>
                  <a:schemeClr val="tx2"/>
                </a:solidFill>
              </a:rPr>
              <a:t>rhoncus</a:t>
            </a:r>
            <a:r>
              <a:rPr lang="en-ID" sz="1600" dirty="0">
                <a:solidFill>
                  <a:schemeClr val="tx2"/>
                </a:solidFill>
              </a:rPr>
              <a:t>. 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="" xmlns:a16="http://schemas.microsoft.com/office/drawing/2014/main" id="{7ED78E38-EA1C-4711-AB9F-28929F0AA150}"/>
              </a:ext>
            </a:extLst>
          </p:cNvPr>
          <p:cNvSpPr/>
          <p:nvPr/>
        </p:nvSpPr>
        <p:spPr>
          <a:xfrm>
            <a:off x="8179883" y="5149905"/>
            <a:ext cx="3669949" cy="73866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ID" sz="1600" dirty="0">
                <a:solidFill>
                  <a:schemeClr val="tx2"/>
                </a:solidFill>
              </a:rPr>
              <a:t>Lorem ipsum </a:t>
            </a:r>
            <a:r>
              <a:rPr lang="en-ID" sz="1600" dirty="0" err="1">
                <a:solidFill>
                  <a:schemeClr val="tx2"/>
                </a:solidFill>
              </a:rPr>
              <a:t>dolor</a:t>
            </a:r>
            <a:r>
              <a:rPr lang="en-ID" sz="1600" dirty="0">
                <a:solidFill>
                  <a:schemeClr val="tx2"/>
                </a:solidFill>
              </a:rPr>
              <a:t> sit </a:t>
            </a:r>
            <a:r>
              <a:rPr lang="en-ID" sz="1600" dirty="0" err="1">
                <a:solidFill>
                  <a:schemeClr val="tx2"/>
                </a:solidFill>
              </a:rPr>
              <a:t>amet</a:t>
            </a:r>
            <a:r>
              <a:rPr lang="en-ID" sz="1600" dirty="0">
                <a:solidFill>
                  <a:schemeClr val="tx2"/>
                </a:solidFill>
              </a:rPr>
              <a:t>, </a:t>
            </a:r>
            <a:r>
              <a:rPr lang="en-ID" sz="1600" dirty="0" err="1">
                <a:solidFill>
                  <a:schemeClr val="tx2"/>
                </a:solidFill>
              </a:rPr>
              <a:t>consectetur</a:t>
            </a:r>
            <a:r>
              <a:rPr lang="en-ID" sz="1600" dirty="0">
                <a:solidFill>
                  <a:schemeClr val="tx2"/>
                </a:solidFill>
              </a:rPr>
              <a:t> </a:t>
            </a:r>
            <a:r>
              <a:rPr lang="en-ID" sz="1600" dirty="0" err="1">
                <a:solidFill>
                  <a:schemeClr val="tx2"/>
                </a:solidFill>
              </a:rPr>
              <a:t>adipiscing</a:t>
            </a:r>
            <a:r>
              <a:rPr lang="en-ID" sz="1600" dirty="0">
                <a:solidFill>
                  <a:schemeClr val="tx2"/>
                </a:solidFill>
              </a:rPr>
              <a:t> </a:t>
            </a:r>
            <a:r>
              <a:rPr lang="en-ID" sz="1600" dirty="0" err="1">
                <a:solidFill>
                  <a:schemeClr val="tx2"/>
                </a:solidFill>
              </a:rPr>
              <a:t>elit</a:t>
            </a:r>
            <a:r>
              <a:rPr lang="en-ID" sz="1600" dirty="0">
                <a:solidFill>
                  <a:schemeClr val="tx2"/>
                </a:solidFill>
              </a:rPr>
              <a:t>. </a:t>
            </a:r>
            <a:r>
              <a:rPr lang="en-ID" sz="1600" dirty="0" err="1">
                <a:solidFill>
                  <a:schemeClr val="tx2"/>
                </a:solidFill>
              </a:rPr>
              <a:t>Quisque</a:t>
            </a:r>
            <a:r>
              <a:rPr lang="en-ID" sz="1600" dirty="0">
                <a:solidFill>
                  <a:schemeClr val="tx2"/>
                </a:solidFill>
              </a:rPr>
              <a:t> dictum </a:t>
            </a:r>
            <a:r>
              <a:rPr lang="en-ID" sz="1600" dirty="0" err="1">
                <a:solidFill>
                  <a:schemeClr val="tx2"/>
                </a:solidFill>
              </a:rPr>
              <a:t>augue</a:t>
            </a:r>
            <a:r>
              <a:rPr lang="en-ID" sz="1600" dirty="0">
                <a:solidFill>
                  <a:schemeClr val="tx2"/>
                </a:solidFill>
              </a:rPr>
              <a:t> dui, </a:t>
            </a:r>
            <a:r>
              <a:rPr lang="en-ID" sz="1600" dirty="0" err="1">
                <a:solidFill>
                  <a:schemeClr val="tx2"/>
                </a:solidFill>
              </a:rPr>
              <a:t>sed</a:t>
            </a:r>
            <a:r>
              <a:rPr lang="en-ID" sz="1600" dirty="0">
                <a:solidFill>
                  <a:schemeClr val="tx2"/>
                </a:solidFill>
              </a:rPr>
              <a:t> </a:t>
            </a:r>
            <a:r>
              <a:rPr lang="en-ID" sz="1600" dirty="0" err="1">
                <a:solidFill>
                  <a:schemeClr val="tx2"/>
                </a:solidFill>
              </a:rPr>
              <a:t>euismod</a:t>
            </a:r>
            <a:r>
              <a:rPr lang="en-ID" sz="1600" dirty="0">
                <a:solidFill>
                  <a:schemeClr val="tx2"/>
                </a:solidFill>
              </a:rPr>
              <a:t> </a:t>
            </a:r>
            <a:r>
              <a:rPr lang="en-ID" sz="1600" dirty="0" err="1">
                <a:solidFill>
                  <a:schemeClr val="tx2"/>
                </a:solidFill>
              </a:rPr>
              <a:t>tortor</a:t>
            </a:r>
            <a:r>
              <a:rPr lang="en-ID" sz="1600" dirty="0">
                <a:solidFill>
                  <a:schemeClr val="tx2"/>
                </a:solidFill>
              </a:rPr>
              <a:t> </a:t>
            </a:r>
            <a:r>
              <a:rPr lang="en-ID" sz="1600" dirty="0" err="1">
                <a:solidFill>
                  <a:schemeClr val="tx2"/>
                </a:solidFill>
              </a:rPr>
              <a:t>molestie</a:t>
            </a:r>
            <a:r>
              <a:rPr lang="en-ID" sz="1600" dirty="0">
                <a:solidFill>
                  <a:schemeClr val="tx2"/>
                </a:solidFill>
              </a:rPr>
              <a:t> </a:t>
            </a:r>
            <a:r>
              <a:rPr lang="en-ID" sz="1600" dirty="0" err="1">
                <a:solidFill>
                  <a:schemeClr val="tx2"/>
                </a:solidFill>
              </a:rPr>
              <a:t>rhoncus</a:t>
            </a:r>
            <a:r>
              <a:rPr lang="en-ID" sz="1600" dirty="0">
                <a:solidFill>
                  <a:schemeClr val="tx2"/>
                </a:solidFill>
              </a:rPr>
              <a:t>.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="" xmlns:a16="http://schemas.microsoft.com/office/drawing/2014/main" id="{8673BCC4-2A41-4446-801E-58EE1A4A46EC}"/>
              </a:ext>
            </a:extLst>
          </p:cNvPr>
          <p:cNvSpPr/>
          <p:nvPr/>
        </p:nvSpPr>
        <p:spPr>
          <a:xfrm>
            <a:off x="8808551" y="3331845"/>
            <a:ext cx="3041281" cy="98488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ID" sz="1600" dirty="0">
                <a:solidFill>
                  <a:schemeClr val="tx2"/>
                </a:solidFill>
              </a:rPr>
              <a:t>Lorem ipsum </a:t>
            </a:r>
            <a:r>
              <a:rPr lang="en-ID" sz="1600" dirty="0" err="1">
                <a:solidFill>
                  <a:schemeClr val="tx2"/>
                </a:solidFill>
              </a:rPr>
              <a:t>dolor</a:t>
            </a:r>
            <a:r>
              <a:rPr lang="en-ID" sz="1600" dirty="0">
                <a:solidFill>
                  <a:schemeClr val="tx2"/>
                </a:solidFill>
              </a:rPr>
              <a:t> sit </a:t>
            </a:r>
            <a:r>
              <a:rPr lang="en-ID" sz="1600" dirty="0" err="1">
                <a:solidFill>
                  <a:schemeClr val="tx2"/>
                </a:solidFill>
              </a:rPr>
              <a:t>amet</a:t>
            </a:r>
            <a:r>
              <a:rPr lang="en-ID" sz="1600" dirty="0">
                <a:solidFill>
                  <a:schemeClr val="tx2"/>
                </a:solidFill>
              </a:rPr>
              <a:t>, </a:t>
            </a:r>
            <a:r>
              <a:rPr lang="en-ID" sz="1600" dirty="0" err="1">
                <a:solidFill>
                  <a:schemeClr val="tx2"/>
                </a:solidFill>
              </a:rPr>
              <a:t>consectetur</a:t>
            </a:r>
            <a:r>
              <a:rPr lang="en-ID" sz="1600" dirty="0">
                <a:solidFill>
                  <a:schemeClr val="tx2"/>
                </a:solidFill>
              </a:rPr>
              <a:t> </a:t>
            </a:r>
            <a:r>
              <a:rPr lang="en-ID" sz="1600" dirty="0" err="1">
                <a:solidFill>
                  <a:schemeClr val="tx2"/>
                </a:solidFill>
              </a:rPr>
              <a:t>adipiscing</a:t>
            </a:r>
            <a:r>
              <a:rPr lang="en-ID" sz="1600" dirty="0">
                <a:solidFill>
                  <a:schemeClr val="tx2"/>
                </a:solidFill>
              </a:rPr>
              <a:t> </a:t>
            </a:r>
            <a:r>
              <a:rPr lang="en-ID" sz="1600" dirty="0" err="1">
                <a:solidFill>
                  <a:schemeClr val="tx2"/>
                </a:solidFill>
              </a:rPr>
              <a:t>elit</a:t>
            </a:r>
            <a:r>
              <a:rPr lang="en-ID" sz="1600" dirty="0">
                <a:solidFill>
                  <a:schemeClr val="tx2"/>
                </a:solidFill>
              </a:rPr>
              <a:t>. </a:t>
            </a:r>
            <a:r>
              <a:rPr lang="en-ID" sz="1600" dirty="0" err="1">
                <a:solidFill>
                  <a:schemeClr val="tx2"/>
                </a:solidFill>
              </a:rPr>
              <a:t>Quisque</a:t>
            </a:r>
            <a:r>
              <a:rPr lang="en-ID" sz="1600" dirty="0">
                <a:solidFill>
                  <a:schemeClr val="tx2"/>
                </a:solidFill>
              </a:rPr>
              <a:t> dictum </a:t>
            </a:r>
            <a:r>
              <a:rPr lang="en-ID" sz="1600" dirty="0" err="1">
                <a:solidFill>
                  <a:schemeClr val="tx2"/>
                </a:solidFill>
              </a:rPr>
              <a:t>augue</a:t>
            </a:r>
            <a:r>
              <a:rPr lang="en-ID" sz="1600" dirty="0">
                <a:solidFill>
                  <a:schemeClr val="tx2"/>
                </a:solidFill>
              </a:rPr>
              <a:t> dui, </a:t>
            </a:r>
            <a:r>
              <a:rPr lang="en-ID" sz="1600" dirty="0" err="1">
                <a:solidFill>
                  <a:schemeClr val="tx2"/>
                </a:solidFill>
              </a:rPr>
              <a:t>sed</a:t>
            </a:r>
            <a:r>
              <a:rPr lang="en-ID" sz="1600" dirty="0">
                <a:solidFill>
                  <a:schemeClr val="tx2"/>
                </a:solidFill>
              </a:rPr>
              <a:t> </a:t>
            </a:r>
            <a:r>
              <a:rPr lang="en-ID" sz="1600" dirty="0" err="1">
                <a:solidFill>
                  <a:schemeClr val="tx2"/>
                </a:solidFill>
              </a:rPr>
              <a:t>euismod</a:t>
            </a:r>
            <a:r>
              <a:rPr lang="en-ID" sz="1600" dirty="0">
                <a:solidFill>
                  <a:schemeClr val="tx2"/>
                </a:solidFill>
              </a:rPr>
              <a:t> </a:t>
            </a:r>
            <a:r>
              <a:rPr lang="en-ID" sz="1600" dirty="0" err="1">
                <a:solidFill>
                  <a:schemeClr val="tx2"/>
                </a:solidFill>
              </a:rPr>
              <a:t>tortor</a:t>
            </a:r>
            <a:r>
              <a:rPr lang="en-ID" sz="1600" dirty="0">
                <a:solidFill>
                  <a:schemeClr val="tx2"/>
                </a:solidFill>
              </a:rPr>
              <a:t> </a:t>
            </a:r>
            <a:r>
              <a:rPr lang="en-ID" sz="1600" dirty="0" err="1">
                <a:solidFill>
                  <a:schemeClr val="tx2"/>
                </a:solidFill>
              </a:rPr>
              <a:t>molestie</a:t>
            </a:r>
            <a:r>
              <a:rPr lang="en-ID" sz="1600" dirty="0">
                <a:solidFill>
                  <a:schemeClr val="tx2"/>
                </a:solidFill>
              </a:rPr>
              <a:t> </a:t>
            </a:r>
            <a:r>
              <a:rPr lang="en-ID" sz="1600" dirty="0" err="1">
                <a:solidFill>
                  <a:schemeClr val="tx2"/>
                </a:solidFill>
              </a:rPr>
              <a:t>rhoncus</a:t>
            </a:r>
            <a:r>
              <a:rPr lang="en-ID" sz="1600" dirty="0">
                <a:solidFill>
                  <a:schemeClr val="tx2"/>
                </a:solidFill>
              </a:rPr>
              <a:t>.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="" xmlns:a16="http://schemas.microsoft.com/office/drawing/2014/main" id="{FC381EFA-0247-48F3-B10F-DA4168937A00}"/>
              </a:ext>
            </a:extLst>
          </p:cNvPr>
          <p:cNvSpPr/>
          <p:nvPr/>
        </p:nvSpPr>
        <p:spPr>
          <a:xfrm>
            <a:off x="342168" y="3331845"/>
            <a:ext cx="3041281" cy="98488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ID" sz="1600" dirty="0">
                <a:solidFill>
                  <a:schemeClr val="tx2"/>
                </a:solidFill>
              </a:rPr>
              <a:t>Lorem ipsum </a:t>
            </a:r>
            <a:r>
              <a:rPr lang="en-ID" sz="1600" dirty="0" err="1">
                <a:solidFill>
                  <a:schemeClr val="tx2"/>
                </a:solidFill>
              </a:rPr>
              <a:t>dolor</a:t>
            </a:r>
            <a:r>
              <a:rPr lang="en-ID" sz="1600" dirty="0">
                <a:solidFill>
                  <a:schemeClr val="tx2"/>
                </a:solidFill>
              </a:rPr>
              <a:t> sit </a:t>
            </a:r>
            <a:r>
              <a:rPr lang="en-ID" sz="1600" dirty="0" err="1">
                <a:solidFill>
                  <a:schemeClr val="tx2"/>
                </a:solidFill>
              </a:rPr>
              <a:t>amet</a:t>
            </a:r>
            <a:r>
              <a:rPr lang="en-ID" sz="1600" dirty="0">
                <a:solidFill>
                  <a:schemeClr val="tx2"/>
                </a:solidFill>
              </a:rPr>
              <a:t>, </a:t>
            </a:r>
            <a:r>
              <a:rPr lang="en-ID" sz="1600" dirty="0" err="1">
                <a:solidFill>
                  <a:schemeClr val="tx2"/>
                </a:solidFill>
              </a:rPr>
              <a:t>consectetur</a:t>
            </a:r>
            <a:r>
              <a:rPr lang="en-ID" sz="1600" dirty="0">
                <a:solidFill>
                  <a:schemeClr val="tx2"/>
                </a:solidFill>
              </a:rPr>
              <a:t> </a:t>
            </a:r>
            <a:r>
              <a:rPr lang="en-ID" sz="1600" dirty="0" err="1">
                <a:solidFill>
                  <a:schemeClr val="tx2"/>
                </a:solidFill>
              </a:rPr>
              <a:t>adipiscing</a:t>
            </a:r>
            <a:r>
              <a:rPr lang="en-ID" sz="1600" dirty="0">
                <a:solidFill>
                  <a:schemeClr val="tx2"/>
                </a:solidFill>
              </a:rPr>
              <a:t> </a:t>
            </a:r>
            <a:r>
              <a:rPr lang="en-ID" sz="1600" dirty="0" err="1">
                <a:solidFill>
                  <a:schemeClr val="tx2"/>
                </a:solidFill>
              </a:rPr>
              <a:t>elit</a:t>
            </a:r>
            <a:r>
              <a:rPr lang="en-ID" sz="1600" dirty="0">
                <a:solidFill>
                  <a:schemeClr val="tx2"/>
                </a:solidFill>
              </a:rPr>
              <a:t>. </a:t>
            </a:r>
            <a:r>
              <a:rPr lang="en-ID" sz="1600" dirty="0" err="1">
                <a:solidFill>
                  <a:schemeClr val="tx2"/>
                </a:solidFill>
              </a:rPr>
              <a:t>Quisque</a:t>
            </a:r>
            <a:r>
              <a:rPr lang="en-ID" sz="1600" dirty="0">
                <a:solidFill>
                  <a:schemeClr val="tx2"/>
                </a:solidFill>
              </a:rPr>
              <a:t> dictum </a:t>
            </a:r>
            <a:r>
              <a:rPr lang="en-ID" sz="1600" dirty="0" err="1">
                <a:solidFill>
                  <a:schemeClr val="tx2"/>
                </a:solidFill>
              </a:rPr>
              <a:t>augue</a:t>
            </a:r>
            <a:r>
              <a:rPr lang="en-ID" sz="1600" dirty="0">
                <a:solidFill>
                  <a:schemeClr val="tx2"/>
                </a:solidFill>
              </a:rPr>
              <a:t> dui, </a:t>
            </a:r>
            <a:r>
              <a:rPr lang="en-ID" sz="1600" dirty="0" err="1">
                <a:solidFill>
                  <a:schemeClr val="tx2"/>
                </a:solidFill>
              </a:rPr>
              <a:t>sed</a:t>
            </a:r>
            <a:r>
              <a:rPr lang="en-ID" sz="1600" dirty="0">
                <a:solidFill>
                  <a:schemeClr val="tx2"/>
                </a:solidFill>
              </a:rPr>
              <a:t> </a:t>
            </a:r>
            <a:r>
              <a:rPr lang="en-ID" sz="1600" dirty="0" err="1">
                <a:solidFill>
                  <a:schemeClr val="tx2"/>
                </a:solidFill>
              </a:rPr>
              <a:t>euismod</a:t>
            </a:r>
            <a:r>
              <a:rPr lang="en-ID" sz="1600" dirty="0">
                <a:solidFill>
                  <a:schemeClr val="tx2"/>
                </a:solidFill>
              </a:rPr>
              <a:t> </a:t>
            </a:r>
            <a:r>
              <a:rPr lang="en-ID" sz="1600" dirty="0" err="1">
                <a:solidFill>
                  <a:schemeClr val="tx2"/>
                </a:solidFill>
              </a:rPr>
              <a:t>tortor</a:t>
            </a:r>
            <a:r>
              <a:rPr lang="en-ID" sz="1600" dirty="0">
                <a:solidFill>
                  <a:schemeClr val="tx2"/>
                </a:solidFill>
              </a:rPr>
              <a:t> </a:t>
            </a:r>
            <a:r>
              <a:rPr lang="en-ID" sz="1600" dirty="0" err="1">
                <a:solidFill>
                  <a:schemeClr val="tx2"/>
                </a:solidFill>
              </a:rPr>
              <a:t>molestie</a:t>
            </a:r>
            <a:r>
              <a:rPr lang="en-ID" sz="1600" dirty="0">
                <a:solidFill>
                  <a:schemeClr val="tx2"/>
                </a:solidFill>
              </a:rPr>
              <a:t> </a:t>
            </a:r>
            <a:r>
              <a:rPr lang="en-ID" sz="1600" dirty="0" err="1">
                <a:solidFill>
                  <a:schemeClr val="tx2"/>
                </a:solidFill>
              </a:rPr>
              <a:t>rhoncus</a:t>
            </a:r>
            <a:r>
              <a:rPr lang="en-ID" sz="1600" dirty="0">
                <a:solidFill>
                  <a:schemeClr val="tx2"/>
                </a:solidFill>
              </a:rPr>
              <a:t>. </a:t>
            </a:r>
          </a:p>
        </p:txBody>
      </p:sp>
      <p:sp>
        <p:nvSpPr>
          <p:cNvPr id="32" name="Hexagon 31">
            <a:extLst>
              <a:ext uri="{FF2B5EF4-FFF2-40B4-BE49-F238E27FC236}">
                <a16:creationId xmlns="" xmlns:a16="http://schemas.microsoft.com/office/drawing/2014/main" id="{D0E28652-1C68-4A21-802B-C01AF19E1C6B}"/>
              </a:ext>
            </a:extLst>
          </p:cNvPr>
          <p:cNvSpPr/>
          <p:nvPr/>
        </p:nvSpPr>
        <p:spPr>
          <a:xfrm>
            <a:off x="155575" y="1216650"/>
            <a:ext cx="530422" cy="457260"/>
          </a:xfrm>
          <a:prstGeom prst="hexagon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Hexagon 33">
            <a:extLst>
              <a:ext uri="{FF2B5EF4-FFF2-40B4-BE49-F238E27FC236}">
                <a16:creationId xmlns="" xmlns:a16="http://schemas.microsoft.com/office/drawing/2014/main" id="{3764FC8F-18E3-46B2-8EC1-F31F93F0575C}"/>
              </a:ext>
            </a:extLst>
          </p:cNvPr>
          <p:cNvSpPr/>
          <p:nvPr/>
        </p:nvSpPr>
        <p:spPr>
          <a:xfrm>
            <a:off x="155575" y="2913664"/>
            <a:ext cx="530422" cy="457260"/>
          </a:xfrm>
          <a:prstGeom prst="hexagon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Hexagon 34">
            <a:extLst>
              <a:ext uri="{FF2B5EF4-FFF2-40B4-BE49-F238E27FC236}">
                <a16:creationId xmlns="" xmlns:a16="http://schemas.microsoft.com/office/drawing/2014/main" id="{59C19078-4436-4EF3-9EEA-C00CE7612FEE}"/>
              </a:ext>
            </a:extLst>
          </p:cNvPr>
          <p:cNvSpPr/>
          <p:nvPr/>
        </p:nvSpPr>
        <p:spPr>
          <a:xfrm>
            <a:off x="155575" y="4608079"/>
            <a:ext cx="530422" cy="457260"/>
          </a:xfrm>
          <a:prstGeom prst="hexagon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6" name="Hexagon 35">
            <a:extLst>
              <a:ext uri="{FF2B5EF4-FFF2-40B4-BE49-F238E27FC236}">
                <a16:creationId xmlns="" xmlns:a16="http://schemas.microsoft.com/office/drawing/2014/main" id="{81C7EF8F-C433-400D-8934-57547DF395E0}"/>
              </a:ext>
            </a:extLst>
          </p:cNvPr>
          <p:cNvSpPr/>
          <p:nvPr/>
        </p:nvSpPr>
        <p:spPr>
          <a:xfrm>
            <a:off x="11506003" y="1216650"/>
            <a:ext cx="530422" cy="457260"/>
          </a:xfrm>
          <a:prstGeom prst="hexagon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7" name="Hexagon 36">
            <a:extLst>
              <a:ext uri="{FF2B5EF4-FFF2-40B4-BE49-F238E27FC236}">
                <a16:creationId xmlns="" xmlns:a16="http://schemas.microsoft.com/office/drawing/2014/main" id="{2148C6A1-6F77-413E-B68C-99A72DCDD2BB}"/>
              </a:ext>
            </a:extLst>
          </p:cNvPr>
          <p:cNvSpPr/>
          <p:nvPr/>
        </p:nvSpPr>
        <p:spPr>
          <a:xfrm>
            <a:off x="11506003" y="2913664"/>
            <a:ext cx="530422" cy="457260"/>
          </a:xfrm>
          <a:prstGeom prst="hexagon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Hexagon 37">
            <a:extLst>
              <a:ext uri="{FF2B5EF4-FFF2-40B4-BE49-F238E27FC236}">
                <a16:creationId xmlns="" xmlns:a16="http://schemas.microsoft.com/office/drawing/2014/main" id="{747AB27C-FEC7-4A2A-8EA7-8A8B4E5BA377}"/>
              </a:ext>
            </a:extLst>
          </p:cNvPr>
          <p:cNvSpPr/>
          <p:nvPr/>
        </p:nvSpPr>
        <p:spPr>
          <a:xfrm>
            <a:off x="11506003" y="4608079"/>
            <a:ext cx="530422" cy="457260"/>
          </a:xfrm>
          <a:prstGeom prst="hexagon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82354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TextBox 424">
            <a:extLst>
              <a:ext uri="{FF2B5EF4-FFF2-40B4-BE49-F238E27FC236}">
                <a16:creationId xmlns="" xmlns:a16="http://schemas.microsoft.com/office/drawing/2014/main" id="{4E0B03EC-F8D9-4C74-9225-9EE6F956F4D4}"/>
              </a:ext>
            </a:extLst>
          </p:cNvPr>
          <p:cNvSpPr txBox="1"/>
          <p:nvPr/>
        </p:nvSpPr>
        <p:spPr>
          <a:xfrm>
            <a:off x="192088" y="203475"/>
            <a:ext cx="1180782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800" dirty="0">
                <a:solidFill>
                  <a:schemeClr val="accent2"/>
                </a:solidFill>
                <a:latin typeface="+mj-lt"/>
              </a:rPr>
              <a:t>WORK FROM HOME</a:t>
            </a:r>
            <a:endParaRPr lang="en-ID" sz="48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28AD7842-77EF-47E9-A33D-890F9AC86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A1570-C90A-48C7-9858-DA08492C9252}" type="datetime1">
              <a:rPr lang="en-ID" smtClean="0"/>
              <a:t>21/07/2022</a:t>
            </a:fld>
            <a:endParaRPr lang="en-ID"/>
          </a:p>
        </p:txBody>
      </p:sp>
      <p:sp>
        <p:nvSpPr>
          <p:cNvPr id="414" name="Slide Number Placeholder 413">
            <a:extLst>
              <a:ext uri="{FF2B5EF4-FFF2-40B4-BE49-F238E27FC236}">
                <a16:creationId xmlns="" xmlns:a16="http://schemas.microsoft.com/office/drawing/2014/main" id="{F66D70D5-7536-44EC-9BAE-C7DC1279D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077C1-C30F-4D6E-A34E-738C834228BE}" type="slidenum">
              <a:rPr lang="en-ID" smtClean="0"/>
              <a:t>6</a:t>
            </a:fld>
            <a:endParaRPr lang="en-ID"/>
          </a:p>
        </p:txBody>
      </p:sp>
      <p:grpSp>
        <p:nvGrpSpPr>
          <p:cNvPr id="54" name="Group 53">
            <a:extLst>
              <a:ext uri="{FF2B5EF4-FFF2-40B4-BE49-F238E27FC236}">
                <a16:creationId xmlns="" xmlns:a16="http://schemas.microsoft.com/office/drawing/2014/main" id="{12A0588C-87DA-4AF9-A270-D7F014ED0519}"/>
              </a:ext>
            </a:extLst>
          </p:cNvPr>
          <p:cNvGrpSpPr/>
          <p:nvPr/>
        </p:nvGrpSpPr>
        <p:grpSpPr>
          <a:xfrm>
            <a:off x="3454003" y="1323400"/>
            <a:ext cx="5283994" cy="3032700"/>
            <a:chOff x="3900488" y="1797051"/>
            <a:chExt cx="5957888" cy="3419475"/>
          </a:xfrm>
        </p:grpSpPr>
        <p:sp>
          <p:nvSpPr>
            <p:cNvPr id="10" name="Freeform 5">
              <a:extLst>
                <a:ext uri="{FF2B5EF4-FFF2-40B4-BE49-F238E27FC236}">
                  <a16:creationId xmlns="" xmlns:a16="http://schemas.microsoft.com/office/drawing/2014/main" id="{78CC7FB8-442F-49B4-AF85-39BE3F8812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6425" y="1797051"/>
              <a:ext cx="4926013" cy="3170238"/>
            </a:xfrm>
            <a:custGeom>
              <a:avLst/>
              <a:gdLst>
                <a:gd name="T0" fmla="*/ 35 w 1307"/>
                <a:gd name="T1" fmla="*/ 0 h 841"/>
                <a:gd name="T2" fmla="*/ 1272 w 1307"/>
                <a:gd name="T3" fmla="*/ 0 h 841"/>
                <a:gd name="T4" fmla="*/ 1307 w 1307"/>
                <a:gd name="T5" fmla="*/ 35 h 841"/>
                <a:gd name="T6" fmla="*/ 1307 w 1307"/>
                <a:gd name="T7" fmla="*/ 806 h 841"/>
                <a:gd name="T8" fmla="*/ 1272 w 1307"/>
                <a:gd name="T9" fmla="*/ 841 h 841"/>
                <a:gd name="T10" fmla="*/ 35 w 1307"/>
                <a:gd name="T11" fmla="*/ 841 h 841"/>
                <a:gd name="T12" fmla="*/ 0 w 1307"/>
                <a:gd name="T13" fmla="*/ 806 h 841"/>
                <a:gd name="T14" fmla="*/ 0 w 1307"/>
                <a:gd name="T15" fmla="*/ 35 h 841"/>
                <a:gd name="T16" fmla="*/ 35 w 1307"/>
                <a:gd name="T17" fmla="*/ 0 h 8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7" h="841">
                  <a:moveTo>
                    <a:pt x="35" y="0"/>
                  </a:moveTo>
                  <a:cubicBezTo>
                    <a:pt x="1272" y="0"/>
                    <a:pt x="1272" y="0"/>
                    <a:pt x="1272" y="0"/>
                  </a:cubicBezTo>
                  <a:cubicBezTo>
                    <a:pt x="1291" y="0"/>
                    <a:pt x="1307" y="16"/>
                    <a:pt x="1307" y="35"/>
                  </a:cubicBezTo>
                  <a:cubicBezTo>
                    <a:pt x="1307" y="806"/>
                    <a:pt x="1307" y="806"/>
                    <a:pt x="1307" y="806"/>
                  </a:cubicBezTo>
                  <a:cubicBezTo>
                    <a:pt x="1307" y="826"/>
                    <a:pt x="1291" y="841"/>
                    <a:pt x="1272" y="841"/>
                  </a:cubicBezTo>
                  <a:cubicBezTo>
                    <a:pt x="35" y="841"/>
                    <a:pt x="35" y="841"/>
                    <a:pt x="35" y="841"/>
                  </a:cubicBezTo>
                  <a:cubicBezTo>
                    <a:pt x="16" y="841"/>
                    <a:pt x="0" y="826"/>
                    <a:pt x="0" y="80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6"/>
                    <a:pt x="16" y="0"/>
                    <a:pt x="35" y="0"/>
                  </a:cubicBezTo>
                </a:path>
              </a:pathLst>
            </a:custGeom>
            <a:solidFill>
              <a:srgbClr val="313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Oval 6">
              <a:extLst>
                <a:ext uri="{FF2B5EF4-FFF2-40B4-BE49-F238E27FC236}">
                  <a16:creationId xmlns="" xmlns:a16="http://schemas.microsoft.com/office/drawing/2014/main" id="{5F081460-2F65-4170-9851-A095F64B80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70725" y="1882776"/>
              <a:ext cx="66675" cy="68263"/>
            </a:xfrm>
            <a:prstGeom prst="ellipse">
              <a:avLst/>
            </a:prstGeom>
            <a:solidFill>
              <a:srgbClr val="2A5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7">
              <a:extLst>
                <a:ext uri="{FF2B5EF4-FFF2-40B4-BE49-F238E27FC236}">
                  <a16:creationId xmlns="" xmlns:a16="http://schemas.microsoft.com/office/drawing/2014/main" id="{0AE4A866-C5AB-4BF2-9D8A-2A25DAFDAF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21463" y="1882776"/>
              <a:ext cx="68263" cy="68263"/>
            </a:xfrm>
            <a:prstGeom prst="ellipse">
              <a:avLst/>
            </a:prstGeom>
            <a:solidFill>
              <a:srgbClr val="2A5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8">
              <a:extLst>
                <a:ext uri="{FF2B5EF4-FFF2-40B4-BE49-F238E27FC236}">
                  <a16:creationId xmlns="" xmlns:a16="http://schemas.microsoft.com/office/drawing/2014/main" id="{FE0524D4-2E15-4B6C-AFB9-F400DD2E0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4338" y="1898651"/>
              <a:ext cx="230188" cy="36513"/>
            </a:xfrm>
            <a:custGeom>
              <a:avLst/>
              <a:gdLst>
                <a:gd name="T0" fmla="*/ 56 w 61"/>
                <a:gd name="T1" fmla="*/ 10 h 10"/>
                <a:gd name="T2" fmla="*/ 5 w 61"/>
                <a:gd name="T3" fmla="*/ 10 h 10"/>
                <a:gd name="T4" fmla="*/ 0 w 61"/>
                <a:gd name="T5" fmla="*/ 5 h 10"/>
                <a:gd name="T6" fmla="*/ 5 w 61"/>
                <a:gd name="T7" fmla="*/ 0 h 10"/>
                <a:gd name="T8" fmla="*/ 56 w 61"/>
                <a:gd name="T9" fmla="*/ 0 h 10"/>
                <a:gd name="T10" fmla="*/ 61 w 61"/>
                <a:gd name="T11" fmla="*/ 5 h 10"/>
                <a:gd name="T12" fmla="*/ 56 w 6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0">
                  <a:moveTo>
                    <a:pt x="56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9" y="0"/>
                    <a:pt x="61" y="2"/>
                    <a:pt x="61" y="5"/>
                  </a:cubicBezTo>
                  <a:cubicBezTo>
                    <a:pt x="61" y="8"/>
                    <a:pt x="59" y="10"/>
                    <a:pt x="56" y="10"/>
                  </a:cubicBezTo>
                  <a:close/>
                </a:path>
              </a:pathLst>
            </a:custGeom>
            <a:solidFill>
              <a:srgbClr val="2A5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4" name="Freeform 9">
              <a:extLst>
                <a:ext uri="{FF2B5EF4-FFF2-40B4-BE49-F238E27FC236}">
                  <a16:creationId xmlns="" xmlns:a16="http://schemas.microsoft.com/office/drawing/2014/main" id="{F7915485-E872-4E08-A43B-2BE77F2F3E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7988" y="4910138"/>
              <a:ext cx="392113" cy="68263"/>
            </a:xfrm>
            <a:custGeom>
              <a:avLst/>
              <a:gdLst>
                <a:gd name="T0" fmla="*/ 104 w 104"/>
                <a:gd name="T1" fmla="*/ 18 h 18"/>
                <a:gd name="T2" fmla="*/ 0 w 104"/>
                <a:gd name="T3" fmla="*/ 18 h 18"/>
                <a:gd name="T4" fmla="*/ 18 w 104"/>
                <a:gd name="T5" fmla="*/ 0 h 18"/>
                <a:gd name="T6" fmla="*/ 85 w 104"/>
                <a:gd name="T7" fmla="*/ 0 h 18"/>
                <a:gd name="T8" fmla="*/ 104 w 104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8">
                  <a:moveTo>
                    <a:pt x="104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5" y="0"/>
                    <a:pt x="104" y="8"/>
                    <a:pt x="104" y="18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5" name="Freeform 10">
              <a:extLst>
                <a:ext uri="{FF2B5EF4-FFF2-40B4-BE49-F238E27FC236}">
                  <a16:creationId xmlns="" xmlns:a16="http://schemas.microsoft.com/office/drawing/2014/main" id="{67A274FF-1815-4A5E-9275-15A751485E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1700" y="4910138"/>
              <a:ext cx="392113" cy="68263"/>
            </a:xfrm>
            <a:custGeom>
              <a:avLst/>
              <a:gdLst>
                <a:gd name="T0" fmla="*/ 104 w 104"/>
                <a:gd name="T1" fmla="*/ 18 h 18"/>
                <a:gd name="T2" fmla="*/ 0 w 104"/>
                <a:gd name="T3" fmla="*/ 18 h 18"/>
                <a:gd name="T4" fmla="*/ 18 w 104"/>
                <a:gd name="T5" fmla="*/ 0 h 18"/>
                <a:gd name="T6" fmla="*/ 85 w 104"/>
                <a:gd name="T7" fmla="*/ 0 h 18"/>
                <a:gd name="T8" fmla="*/ 104 w 104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8">
                  <a:moveTo>
                    <a:pt x="104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5" y="0"/>
                    <a:pt x="104" y="8"/>
                    <a:pt x="104" y="18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11">
              <a:extLst>
                <a:ext uri="{FF2B5EF4-FFF2-40B4-BE49-F238E27FC236}">
                  <a16:creationId xmlns="" xmlns:a16="http://schemas.microsoft.com/office/drawing/2014/main" id="{8B89FA77-8E1F-498D-9FD8-6C2C362135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5413" y="4910138"/>
              <a:ext cx="392113" cy="68263"/>
            </a:xfrm>
            <a:custGeom>
              <a:avLst/>
              <a:gdLst>
                <a:gd name="T0" fmla="*/ 104 w 104"/>
                <a:gd name="T1" fmla="*/ 18 h 18"/>
                <a:gd name="T2" fmla="*/ 0 w 104"/>
                <a:gd name="T3" fmla="*/ 18 h 18"/>
                <a:gd name="T4" fmla="*/ 18 w 104"/>
                <a:gd name="T5" fmla="*/ 0 h 18"/>
                <a:gd name="T6" fmla="*/ 85 w 104"/>
                <a:gd name="T7" fmla="*/ 0 h 18"/>
                <a:gd name="T8" fmla="*/ 104 w 104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8">
                  <a:moveTo>
                    <a:pt x="104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5" y="0"/>
                    <a:pt x="104" y="8"/>
                    <a:pt x="104" y="18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7" name="Freeform 12">
              <a:extLst>
                <a:ext uri="{FF2B5EF4-FFF2-40B4-BE49-F238E27FC236}">
                  <a16:creationId xmlns="" xmlns:a16="http://schemas.microsoft.com/office/drawing/2014/main" id="{D283D31A-CB40-4AD5-9EF4-FF1421EBE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9125" y="4910138"/>
              <a:ext cx="390525" cy="68263"/>
            </a:xfrm>
            <a:custGeom>
              <a:avLst/>
              <a:gdLst>
                <a:gd name="T0" fmla="*/ 104 w 104"/>
                <a:gd name="T1" fmla="*/ 18 h 18"/>
                <a:gd name="T2" fmla="*/ 0 w 104"/>
                <a:gd name="T3" fmla="*/ 18 h 18"/>
                <a:gd name="T4" fmla="*/ 18 w 104"/>
                <a:gd name="T5" fmla="*/ 0 h 18"/>
                <a:gd name="T6" fmla="*/ 85 w 104"/>
                <a:gd name="T7" fmla="*/ 0 h 18"/>
                <a:gd name="T8" fmla="*/ 104 w 104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8">
                  <a:moveTo>
                    <a:pt x="104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5" y="0"/>
                    <a:pt x="104" y="8"/>
                    <a:pt x="104" y="18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8" name="Freeform 13">
              <a:extLst>
                <a:ext uri="{FF2B5EF4-FFF2-40B4-BE49-F238E27FC236}">
                  <a16:creationId xmlns="" xmlns:a16="http://schemas.microsoft.com/office/drawing/2014/main" id="{151AAB79-E897-4887-9BF0-F3F8ED1DD9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2838" y="4910138"/>
              <a:ext cx="387350" cy="68263"/>
            </a:xfrm>
            <a:custGeom>
              <a:avLst/>
              <a:gdLst>
                <a:gd name="T0" fmla="*/ 103 w 103"/>
                <a:gd name="T1" fmla="*/ 18 h 18"/>
                <a:gd name="T2" fmla="*/ 0 w 103"/>
                <a:gd name="T3" fmla="*/ 18 h 18"/>
                <a:gd name="T4" fmla="*/ 18 w 103"/>
                <a:gd name="T5" fmla="*/ 0 h 18"/>
                <a:gd name="T6" fmla="*/ 85 w 103"/>
                <a:gd name="T7" fmla="*/ 0 h 18"/>
                <a:gd name="T8" fmla="*/ 103 w 103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8">
                  <a:moveTo>
                    <a:pt x="103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5" y="0"/>
                    <a:pt x="103" y="8"/>
                    <a:pt x="103" y="18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1" name="Freeform 14">
              <a:extLst>
                <a:ext uri="{FF2B5EF4-FFF2-40B4-BE49-F238E27FC236}">
                  <a16:creationId xmlns="" xmlns:a16="http://schemas.microsoft.com/office/drawing/2014/main" id="{08CDD2CD-598B-48C0-90CC-BC52A522E6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6550" y="4910138"/>
              <a:ext cx="387350" cy="68263"/>
            </a:xfrm>
            <a:custGeom>
              <a:avLst/>
              <a:gdLst>
                <a:gd name="T0" fmla="*/ 103 w 103"/>
                <a:gd name="T1" fmla="*/ 18 h 18"/>
                <a:gd name="T2" fmla="*/ 0 w 103"/>
                <a:gd name="T3" fmla="*/ 18 h 18"/>
                <a:gd name="T4" fmla="*/ 18 w 103"/>
                <a:gd name="T5" fmla="*/ 0 h 18"/>
                <a:gd name="T6" fmla="*/ 85 w 103"/>
                <a:gd name="T7" fmla="*/ 0 h 18"/>
                <a:gd name="T8" fmla="*/ 103 w 103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8">
                  <a:moveTo>
                    <a:pt x="103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5" y="0"/>
                    <a:pt x="103" y="8"/>
                    <a:pt x="103" y="18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2" name="Freeform 15">
              <a:extLst>
                <a:ext uri="{FF2B5EF4-FFF2-40B4-BE49-F238E27FC236}">
                  <a16:creationId xmlns="" xmlns:a16="http://schemas.microsoft.com/office/drawing/2014/main" id="{073696AB-7633-421E-8C59-A07EA3BD76B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5500" y="4910138"/>
              <a:ext cx="392113" cy="68263"/>
            </a:xfrm>
            <a:custGeom>
              <a:avLst/>
              <a:gdLst>
                <a:gd name="T0" fmla="*/ 104 w 104"/>
                <a:gd name="T1" fmla="*/ 18 h 18"/>
                <a:gd name="T2" fmla="*/ 0 w 104"/>
                <a:gd name="T3" fmla="*/ 18 h 18"/>
                <a:gd name="T4" fmla="*/ 19 w 104"/>
                <a:gd name="T5" fmla="*/ 0 h 18"/>
                <a:gd name="T6" fmla="*/ 86 w 104"/>
                <a:gd name="T7" fmla="*/ 0 h 18"/>
                <a:gd name="T8" fmla="*/ 104 w 104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8">
                  <a:moveTo>
                    <a:pt x="104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9" y="0"/>
                    <a:pt x="19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96" y="0"/>
                    <a:pt x="104" y="8"/>
                    <a:pt x="104" y="18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3" name="Freeform 16">
              <a:extLst>
                <a:ext uri="{FF2B5EF4-FFF2-40B4-BE49-F238E27FC236}">
                  <a16:creationId xmlns="" xmlns:a16="http://schemas.microsoft.com/office/drawing/2014/main" id="{20C39B17-750F-4C7C-BB67-3766A1DE8F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9213" y="4910138"/>
              <a:ext cx="392113" cy="68263"/>
            </a:xfrm>
            <a:custGeom>
              <a:avLst/>
              <a:gdLst>
                <a:gd name="T0" fmla="*/ 104 w 104"/>
                <a:gd name="T1" fmla="*/ 18 h 18"/>
                <a:gd name="T2" fmla="*/ 0 w 104"/>
                <a:gd name="T3" fmla="*/ 18 h 18"/>
                <a:gd name="T4" fmla="*/ 19 w 104"/>
                <a:gd name="T5" fmla="*/ 0 h 18"/>
                <a:gd name="T6" fmla="*/ 86 w 104"/>
                <a:gd name="T7" fmla="*/ 0 h 18"/>
                <a:gd name="T8" fmla="*/ 104 w 104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8">
                  <a:moveTo>
                    <a:pt x="104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9" y="0"/>
                    <a:pt x="19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96" y="0"/>
                    <a:pt x="104" y="8"/>
                    <a:pt x="104" y="18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9" name="Freeform 17">
              <a:extLst>
                <a:ext uri="{FF2B5EF4-FFF2-40B4-BE49-F238E27FC236}">
                  <a16:creationId xmlns="" xmlns:a16="http://schemas.microsoft.com/office/drawing/2014/main" id="{DA5C11DE-94A2-4F45-A8E4-E988D24D16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162925" y="4910138"/>
              <a:ext cx="392113" cy="68263"/>
            </a:xfrm>
            <a:custGeom>
              <a:avLst/>
              <a:gdLst>
                <a:gd name="T0" fmla="*/ 104 w 104"/>
                <a:gd name="T1" fmla="*/ 18 h 18"/>
                <a:gd name="T2" fmla="*/ 0 w 104"/>
                <a:gd name="T3" fmla="*/ 18 h 18"/>
                <a:gd name="T4" fmla="*/ 19 w 104"/>
                <a:gd name="T5" fmla="*/ 0 h 18"/>
                <a:gd name="T6" fmla="*/ 86 w 104"/>
                <a:gd name="T7" fmla="*/ 0 h 18"/>
                <a:gd name="T8" fmla="*/ 104 w 104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8">
                  <a:moveTo>
                    <a:pt x="104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9" y="0"/>
                    <a:pt x="19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96" y="0"/>
                    <a:pt x="104" y="8"/>
                    <a:pt x="104" y="18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" name="Freeform 18">
              <a:extLst>
                <a:ext uri="{FF2B5EF4-FFF2-40B4-BE49-F238E27FC236}">
                  <a16:creationId xmlns="" xmlns:a16="http://schemas.microsoft.com/office/drawing/2014/main" id="{2882BC03-CDA8-48D1-8FFE-3ABE1C6681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6638" y="4910138"/>
              <a:ext cx="392113" cy="68263"/>
            </a:xfrm>
            <a:custGeom>
              <a:avLst/>
              <a:gdLst>
                <a:gd name="T0" fmla="*/ 104 w 104"/>
                <a:gd name="T1" fmla="*/ 18 h 18"/>
                <a:gd name="T2" fmla="*/ 0 w 104"/>
                <a:gd name="T3" fmla="*/ 18 h 18"/>
                <a:gd name="T4" fmla="*/ 19 w 104"/>
                <a:gd name="T5" fmla="*/ 0 h 18"/>
                <a:gd name="T6" fmla="*/ 86 w 104"/>
                <a:gd name="T7" fmla="*/ 0 h 18"/>
                <a:gd name="T8" fmla="*/ 104 w 104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8">
                  <a:moveTo>
                    <a:pt x="104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9" y="0"/>
                    <a:pt x="19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96" y="0"/>
                    <a:pt x="104" y="8"/>
                    <a:pt x="104" y="18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" name="Freeform 19">
              <a:extLst>
                <a:ext uri="{FF2B5EF4-FFF2-40B4-BE49-F238E27FC236}">
                  <a16:creationId xmlns="" xmlns:a16="http://schemas.microsoft.com/office/drawing/2014/main" id="{077C9B2B-279C-4E7B-8E6D-3AA645599713}"/>
                </a:ext>
              </a:extLst>
            </p:cNvPr>
            <p:cNvSpPr>
              <a:spLocks/>
            </p:cNvSpPr>
            <p:nvPr/>
          </p:nvSpPr>
          <p:spPr bwMode="auto">
            <a:xfrm>
              <a:off x="9150350" y="4910138"/>
              <a:ext cx="392113" cy="68263"/>
            </a:xfrm>
            <a:custGeom>
              <a:avLst/>
              <a:gdLst>
                <a:gd name="T0" fmla="*/ 104 w 104"/>
                <a:gd name="T1" fmla="*/ 18 h 18"/>
                <a:gd name="T2" fmla="*/ 0 w 104"/>
                <a:gd name="T3" fmla="*/ 18 h 18"/>
                <a:gd name="T4" fmla="*/ 19 w 104"/>
                <a:gd name="T5" fmla="*/ 0 h 18"/>
                <a:gd name="T6" fmla="*/ 85 w 104"/>
                <a:gd name="T7" fmla="*/ 0 h 18"/>
                <a:gd name="T8" fmla="*/ 104 w 104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8">
                  <a:moveTo>
                    <a:pt x="104" y="18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9" y="0"/>
                    <a:pt x="19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6" y="0"/>
                    <a:pt x="104" y="8"/>
                    <a:pt x="104" y="18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" name="Freeform 20">
              <a:extLst>
                <a:ext uri="{FF2B5EF4-FFF2-40B4-BE49-F238E27FC236}">
                  <a16:creationId xmlns="" xmlns:a16="http://schemas.microsoft.com/office/drawing/2014/main" id="{A3E972D9-BD98-4C4E-93AE-209B02422C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488" y="4953001"/>
              <a:ext cx="5957888" cy="263525"/>
            </a:xfrm>
            <a:custGeom>
              <a:avLst/>
              <a:gdLst>
                <a:gd name="T0" fmla="*/ 70 w 1581"/>
                <a:gd name="T1" fmla="*/ 70 h 70"/>
                <a:gd name="T2" fmla="*/ 1511 w 1581"/>
                <a:gd name="T3" fmla="*/ 70 h 70"/>
                <a:gd name="T4" fmla="*/ 1581 w 1581"/>
                <a:gd name="T5" fmla="*/ 0 h 70"/>
                <a:gd name="T6" fmla="*/ 0 w 1581"/>
                <a:gd name="T7" fmla="*/ 0 h 70"/>
                <a:gd name="T8" fmla="*/ 70 w 1581"/>
                <a:gd name="T9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1" h="70">
                  <a:moveTo>
                    <a:pt x="70" y="70"/>
                  </a:moveTo>
                  <a:cubicBezTo>
                    <a:pt x="1511" y="70"/>
                    <a:pt x="1511" y="70"/>
                    <a:pt x="1511" y="70"/>
                  </a:cubicBezTo>
                  <a:cubicBezTo>
                    <a:pt x="1550" y="70"/>
                    <a:pt x="1581" y="38"/>
                    <a:pt x="158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8"/>
                    <a:pt x="31" y="70"/>
                    <a:pt x="70" y="70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" name="Rectangle 21">
              <a:extLst>
                <a:ext uri="{FF2B5EF4-FFF2-40B4-BE49-F238E27FC236}">
                  <a16:creationId xmlns="" xmlns:a16="http://schemas.microsoft.com/office/drawing/2014/main" id="{DBF2D0B8-4ACA-4A34-AF64-D40D6574D9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0488" y="4953001"/>
              <a:ext cx="5957888" cy="104775"/>
            </a:xfrm>
            <a:prstGeom prst="rect">
              <a:avLst/>
            </a:pr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4" name="Freeform 22">
              <a:extLst>
                <a:ext uri="{FF2B5EF4-FFF2-40B4-BE49-F238E27FC236}">
                  <a16:creationId xmlns="" xmlns:a16="http://schemas.microsoft.com/office/drawing/2014/main" id="{C493E2EE-FFF8-4B60-BE45-8E18E9A8F8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2488" y="2025651"/>
              <a:ext cx="4435475" cy="2711450"/>
            </a:xfrm>
            <a:custGeom>
              <a:avLst/>
              <a:gdLst>
                <a:gd name="T0" fmla="*/ 8 w 1177"/>
                <a:gd name="T1" fmla="*/ 0 h 719"/>
                <a:gd name="T2" fmla="*/ 1169 w 1177"/>
                <a:gd name="T3" fmla="*/ 0 h 719"/>
                <a:gd name="T4" fmla="*/ 1177 w 1177"/>
                <a:gd name="T5" fmla="*/ 9 h 719"/>
                <a:gd name="T6" fmla="*/ 1177 w 1177"/>
                <a:gd name="T7" fmla="*/ 711 h 719"/>
                <a:gd name="T8" fmla="*/ 1169 w 1177"/>
                <a:gd name="T9" fmla="*/ 719 h 719"/>
                <a:gd name="T10" fmla="*/ 8 w 1177"/>
                <a:gd name="T11" fmla="*/ 719 h 719"/>
                <a:gd name="T12" fmla="*/ 0 w 1177"/>
                <a:gd name="T13" fmla="*/ 711 h 719"/>
                <a:gd name="T14" fmla="*/ 0 w 1177"/>
                <a:gd name="T15" fmla="*/ 9 h 719"/>
                <a:gd name="T16" fmla="*/ 8 w 1177"/>
                <a:gd name="T17" fmla="*/ 0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77" h="719">
                  <a:moveTo>
                    <a:pt x="8" y="0"/>
                  </a:moveTo>
                  <a:cubicBezTo>
                    <a:pt x="1169" y="0"/>
                    <a:pt x="1169" y="0"/>
                    <a:pt x="1169" y="0"/>
                  </a:cubicBezTo>
                  <a:cubicBezTo>
                    <a:pt x="1174" y="0"/>
                    <a:pt x="1177" y="4"/>
                    <a:pt x="1177" y="9"/>
                  </a:cubicBezTo>
                  <a:cubicBezTo>
                    <a:pt x="1177" y="711"/>
                    <a:pt x="1177" y="711"/>
                    <a:pt x="1177" y="711"/>
                  </a:cubicBezTo>
                  <a:cubicBezTo>
                    <a:pt x="1177" y="716"/>
                    <a:pt x="1174" y="719"/>
                    <a:pt x="1169" y="719"/>
                  </a:cubicBezTo>
                  <a:cubicBezTo>
                    <a:pt x="8" y="719"/>
                    <a:pt x="8" y="719"/>
                    <a:pt x="8" y="719"/>
                  </a:cubicBezTo>
                  <a:cubicBezTo>
                    <a:pt x="3" y="719"/>
                    <a:pt x="0" y="716"/>
                    <a:pt x="0" y="71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3" y="0"/>
                    <a:pt x="8" y="0"/>
                  </a:cubicBezTo>
                </a:path>
              </a:pathLst>
            </a:custGeom>
            <a:solidFill>
              <a:srgbClr val="F9F0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5" name="Freeform 23">
              <a:extLst>
                <a:ext uri="{FF2B5EF4-FFF2-40B4-BE49-F238E27FC236}">
                  <a16:creationId xmlns="" xmlns:a16="http://schemas.microsoft.com/office/drawing/2014/main" id="{86F8FED3-F3B5-4189-9897-BCD6010EE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5200" y="2093913"/>
              <a:ext cx="4210050" cy="2568575"/>
            </a:xfrm>
            <a:custGeom>
              <a:avLst/>
              <a:gdLst>
                <a:gd name="T0" fmla="*/ 30 w 1117"/>
                <a:gd name="T1" fmla="*/ 0 h 681"/>
                <a:gd name="T2" fmla="*/ 1087 w 1117"/>
                <a:gd name="T3" fmla="*/ 0 h 681"/>
                <a:gd name="T4" fmla="*/ 1117 w 1117"/>
                <a:gd name="T5" fmla="*/ 30 h 681"/>
                <a:gd name="T6" fmla="*/ 1117 w 1117"/>
                <a:gd name="T7" fmla="*/ 664 h 681"/>
                <a:gd name="T8" fmla="*/ 1100 w 1117"/>
                <a:gd name="T9" fmla="*/ 681 h 681"/>
                <a:gd name="T10" fmla="*/ 17 w 1117"/>
                <a:gd name="T11" fmla="*/ 681 h 681"/>
                <a:gd name="T12" fmla="*/ 0 w 1117"/>
                <a:gd name="T13" fmla="*/ 664 h 681"/>
                <a:gd name="T14" fmla="*/ 0 w 1117"/>
                <a:gd name="T15" fmla="*/ 30 h 681"/>
                <a:gd name="T16" fmla="*/ 30 w 1117"/>
                <a:gd name="T17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7" h="681">
                  <a:moveTo>
                    <a:pt x="30" y="0"/>
                  </a:moveTo>
                  <a:cubicBezTo>
                    <a:pt x="1087" y="0"/>
                    <a:pt x="1087" y="0"/>
                    <a:pt x="1087" y="0"/>
                  </a:cubicBezTo>
                  <a:cubicBezTo>
                    <a:pt x="1104" y="0"/>
                    <a:pt x="1117" y="13"/>
                    <a:pt x="1117" y="30"/>
                  </a:cubicBezTo>
                  <a:cubicBezTo>
                    <a:pt x="1117" y="664"/>
                    <a:pt x="1117" y="664"/>
                    <a:pt x="1117" y="664"/>
                  </a:cubicBezTo>
                  <a:cubicBezTo>
                    <a:pt x="1117" y="673"/>
                    <a:pt x="1110" y="681"/>
                    <a:pt x="1100" y="681"/>
                  </a:cubicBezTo>
                  <a:cubicBezTo>
                    <a:pt x="17" y="681"/>
                    <a:pt x="17" y="681"/>
                    <a:pt x="17" y="681"/>
                  </a:cubicBezTo>
                  <a:cubicBezTo>
                    <a:pt x="7" y="681"/>
                    <a:pt x="0" y="673"/>
                    <a:pt x="0" y="664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3"/>
                    <a:pt x="13" y="0"/>
                    <a:pt x="3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6" name="Freeform 24">
              <a:extLst>
                <a:ext uri="{FF2B5EF4-FFF2-40B4-BE49-F238E27FC236}">
                  <a16:creationId xmlns="" xmlns:a16="http://schemas.microsoft.com/office/drawing/2014/main" id="{7625AC4D-02E3-454A-88DE-A8EA91B0F9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5200" y="2093913"/>
              <a:ext cx="4210050" cy="309563"/>
            </a:xfrm>
            <a:custGeom>
              <a:avLst/>
              <a:gdLst>
                <a:gd name="T0" fmla="*/ 30 w 1117"/>
                <a:gd name="T1" fmla="*/ 0 h 82"/>
                <a:gd name="T2" fmla="*/ 1087 w 1117"/>
                <a:gd name="T3" fmla="*/ 0 h 82"/>
                <a:gd name="T4" fmla="*/ 1117 w 1117"/>
                <a:gd name="T5" fmla="*/ 30 h 82"/>
                <a:gd name="T6" fmla="*/ 1117 w 1117"/>
                <a:gd name="T7" fmla="*/ 82 h 82"/>
                <a:gd name="T8" fmla="*/ 0 w 1117"/>
                <a:gd name="T9" fmla="*/ 82 h 82"/>
                <a:gd name="T10" fmla="*/ 0 w 1117"/>
                <a:gd name="T11" fmla="*/ 30 h 82"/>
                <a:gd name="T12" fmla="*/ 30 w 1117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7" h="82">
                  <a:moveTo>
                    <a:pt x="30" y="0"/>
                  </a:moveTo>
                  <a:cubicBezTo>
                    <a:pt x="1087" y="0"/>
                    <a:pt x="1087" y="0"/>
                    <a:pt x="1087" y="0"/>
                  </a:cubicBezTo>
                  <a:cubicBezTo>
                    <a:pt x="1104" y="0"/>
                    <a:pt x="1117" y="13"/>
                    <a:pt x="1117" y="30"/>
                  </a:cubicBezTo>
                  <a:cubicBezTo>
                    <a:pt x="1117" y="82"/>
                    <a:pt x="1117" y="82"/>
                    <a:pt x="1117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3"/>
                    <a:pt x="13" y="0"/>
                    <a:pt x="3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" name="Oval 25">
              <a:extLst>
                <a:ext uri="{FF2B5EF4-FFF2-40B4-BE49-F238E27FC236}">
                  <a16:creationId xmlns="" xmlns:a16="http://schemas.microsoft.com/office/drawing/2014/main" id="{C1873A30-513C-4F07-B9BA-EF9353AE5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7450" y="2230438"/>
              <a:ext cx="49213" cy="49213"/>
            </a:xfrm>
            <a:prstGeom prst="ellipse">
              <a:avLst/>
            </a:prstGeom>
            <a:solidFill>
              <a:srgbClr val="FF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8" name="Oval 26">
              <a:extLst>
                <a:ext uri="{FF2B5EF4-FFF2-40B4-BE49-F238E27FC236}">
                  <a16:creationId xmlns="" xmlns:a16="http://schemas.microsoft.com/office/drawing/2014/main" id="{66C47F14-02D7-46EB-8825-446F7B4D8E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06988" y="2230438"/>
              <a:ext cx="49213" cy="49213"/>
            </a:xfrm>
            <a:prstGeom prst="ellipse">
              <a:avLst/>
            </a:prstGeom>
            <a:solidFill>
              <a:srgbClr val="FF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9" name="Oval 27">
              <a:extLst>
                <a:ext uri="{FF2B5EF4-FFF2-40B4-BE49-F238E27FC236}">
                  <a16:creationId xmlns="" xmlns:a16="http://schemas.microsoft.com/office/drawing/2014/main" id="{B22E8054-C1BA-42CD-A990-92FB6BDC5A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6525" y="2230438"/>
              <a:ext cx="49213" cy="49213"/>
            </a:xfrm>
            <a:prstGeom prst="ellipse">
              <a:avLst/>
            </a:prstGeom>
            <a:solidFill>
              <a:srgbClr val="FF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" name="Freeform 28">
              <a:extLst>
                <a:ext uri="{FF2B5EF4-FFF2-40B4-BE49-F238E27FC236}">
                  <a16:creationId xmlns="" xmlns:a16="http://schemas.microsoft.com/office/drawing/2014/main" id="{F05A38AE-B95D-48D8-9797-9CF91A9284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62488" y="2598738"/>
              <a:ext cx="2170113" cy="2138363"/>
            </a:xfrm>
            <a:custGeom>
              <a:avLst/>
              <a:gdLst>
                <a:gd name="T0" fmla="*/ 1317 w 1367"/>
                <a:gd name="T1" fmla="*/ 1300 h 1347"/>
                <a:gd name="T2" fmla="*/ 539 w 1367"/>
                <a:gd name="T3" fmla="*/ 1300 h 1347"/>
                <a:gd name="T4" fmla="*/ 589 w 1367"/>
                <a:gd name="T5" fmla="*/ 1347 h 1347"/>
                <a:gd name="T6" fmla="*/ 1367 w 1367"/>
                <a:gd name="T7" fmla="*/ 1347 h 1347"/>
                <a:gd name="T8" fmla="*/ 1317 w 1367"/>
                <a:gd name="T9" fmla="*/ 1300 h 1347"/>
                <a:gd name="T10" fmla="*/ 0 w 1367"/>
                <a:gd name="T11" fmla="*/ 0 h 1347"/>
                <a:gd name="T12" fmla="*/ 0 w 1367"/>
                <a:gd name="T13" fmla="*/ 765 h 1347"/>
                <a:gd name="T14" fmla="*/ 71 w 1367"/>
                <a:gd name="T15" fmla="*/ 837 h 1347"/>
                <a:gd name="T16" fmla="*/ 71 w 1367"/>
                <a:gd name="T17" fmla="*/ 72 h 1347"/>
                <a:gd name="T18" fmla="*/ 0 w 1367"/>
                <a:gd name="T19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67" h="1347">
                  <a:moveTo>
                    <a:pt x="1317" y="1300"/>
                  </a:moveTo>
                  <a:lnTo>
                    <a:pt x="539" y="1300"/>
                  </a:lnTo>
                  <a:lnTo>
                    <a:pt x="589" y="1347"/>
                  </a:lnTo>
                  <a:lnTo>
                    <a:pt x="1367" y="1347"/>
                  </a:lnTo>
                  <a:lnTo>
                    <a:pt x="1317" y="1300"/>
                  </a:lnTo>
                  <a:close/>
                  <a:moveTo>
                    <a:pt x="0" y="0"/>
                  </a:moveTo>
                  <a:lnTo>
                    <a:pt x="0" y="765"/>
                  </a:lnTo>
                  <a:lnTo>
                    <a:pt x="71" y="837"/>
                  </a:lnTo>
                  <a:lnTo>
                    <a:pt x="71" y="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F4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1" name="Freeform 29">
              <a:extLst>
                <a:ext uri="{FF2B5EF4-FFF2-40B4-BE49-F238E27FC236}">
                  <a16:creationId xmlns="" xmlns:a16="http://schemas.microsoft.com/office/drawing/2014/main" id="{C348D235-C60D-4091-A179-AB64092B11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62488" y="2598738"/>
              <a:ext cx="2170113" cy="2138363"/>
            </a:xfrm>
            <a:custGeom>
              <a:avLst/>
              <a:gdLst>
                <a:gd name="T0" fmla="*/ 1317 w 1367"/>
                <a:gd name="T1" fmla="*/ 1300 h 1347"/>
                <a:gd name="T2" fmla="*/ 539 w 1367"/>
                <a:gd name="T3" fmla="*/ 1300 h 1347"/>
                <a:gd name="T4" fmla="*/ 589 w 1367"/>
                <a:gd name="T5" fmla="*/ 1347 h 1347"/>
                <a:gd name="T6" fmla="*/ 1367 w 1367"/>
                <a:gd name="T7" fmla="*/ 1347 h 1347"/>
                <a:gd name="T8" fmla="*/ 1317 w 1367"/>
                <a:gd name="T9" fmla="*/ 1300 h 1347"/>
                <a:gd name="T10" fmla="*/ 0 w 1367"/>
                <a:gd name="T11" fmla="*/ 0 h 1347"/>
                <a:gd name="T12" fmla="*/ 0 w 1367"/>
                <a:gd name="T13" fmla="*/ 765 h 1347"/>
                <a:gd name="T14" fmla="*/ 71 w 1367"/>
                <a:gd name="T15" fmla="*/ 837 h 1347"/>
                <a:gd name="T16" fmla="*/ 71 w 1367"/>
                <a:gd name="T17" fmla="*/ 72 h 1347"/>
                <a:gd name="T18" fmla="*/ 0 w 1367"/>
                <a:gd name="T19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67" h="1347">
                  <a:moveTo>
                    <a:pt x="1317" y="1300"/>
                  </a:moveTo>
                  <a:lnTo>
                    <a:pt x="539" y="1300"/>
                  </a:lnTo>
                  <a:lnTo>
                    <a:pt x="589" y="1347"/>
                  </a:lnTo>
                  <a:lnTo>
                    <a:pt x="1367" y="1347"/>
                  </a:lnTo>
                  <a:lnTo>
                    <a:pt x="1317" y="1300"/>
                  </a:lnTo>
                  <a:moveTo>
                    <a:pt x="0" y="0"/>
                  </a:moveTo>
                  <a:lnTo>
                    <a:pt x="0" y="765"/>
                  </a:lnTo>
                  <a:lnTo>
                    <a:pt x="71" y="837"/>
                  </a:lnTo>
                  <a:lnTo>
                    <a:pt x="71" y="7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3" name="Freeform 31">
              <a:extLst>
                <a:ext uri="{FF2B5EF4-FFF2-40B4-BE49-F238E27FC236}">
                  <a16:creationId xmlns="" xmlns:a16="http://schemas.microsoft.com/office/drawing/2014/main" id="{69C94EEF-49A3-4C7D-A11E-3224572CF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5200" y="2713038"/>
              <a:ext cx="1978025" cy="1949450"/>
            </a:xfrm>
            <a:custGeom>
              <a:avLst/>
              <a:gdLst>
                <a:gd name="T0" fmla="*/ 0 w 1246"/>
                <a:gd name="T1" fmla="*/ 0 h 1228"/>
                <a:gd name="T2" fmla="*/ 0 w 1246"/>
                <a:gd name="T3" fmla="*/ 765 h 1228"/>
                <a:gd name="T4" fmla="*/ 468 w 1246"/>
                <a:gd name="T5" fmla="*/ 1228 h 1228"/>
                <a:gd name="T6" fmla="*/ 1246 w 1246"/>
                <a:gd name="T7" fmla="*/ 1228 h 1228"/>
                <a:gd name="T8" fmla="*/ 0 w 1246"/>
                <a:gd name="T9" fmla="*/ 0 h 1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6" h="1228">
                  <a:moveTo>
                    <a:pt x="0" y="0"/>
                  </a:moveTo>
                  <a:lnTo>
                    <a:pt x="0" y="765"/>
                  </a:lnTo>
                  <a:lnTo>
                    <a:pt x="468" y="1228"/>
                  </a:lnTo>
                  <a:lnTo>
                    <a:pt x="1246" y="122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cxnSp>
        <p:nvCxnSpPr>
          <p:cNvPr id="58" name="Straight Connector 57">
            <a:extLst>
              <a:ext uri="{FF2B5EF4-FFF2-40B4-BE49-F238E27FC236}">
                <a16:creationId xmlns="" xmlns:a16="http://schemas.microsoft.com/office/drawing/2014/main" id="{65B953F6-6947-4698-8F46-AD65918D2497}"/>
              </a:ext>
            </a:extLst>
          </p:cNvPr>
          <p:cNvCxnSpPr/>
          <p:nvPr/>
        </p:nvCxnSpPr>
        <p:spPr>
          <a:xfrm>
            <a:off x="6096000" y="4762500"/>
            <a:ext cx="0" cy="142875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" name="Group 60">
            <a:extLst>
              <a:ext uri="{FF2B5EF4-FFF2-40B4-BE49-F238E27FC236}">
                <a16:creationId xmlns="" xmlns:a16="http://schemas.microsoft.com/office/drawing/2014/main" id="{94206CDA-C648-4879-9873-E86C08813182}"/>
              </a:ext>
            </a:extLst>
          </p:cNvPr>
          <p:cNvGrpSpPr/>
          <p:nvPr/>
        </p:nvGrpSpPr>
        <p:grpSpPr>
          <a:xfrm>
            <a:off x="449326" y="5033491"/>
            <a:ext cx="955388" cy="886768"/>
            <a:chOff x="3746500" y="2522538"/>
            <a:chExt cx="287338" cy="266700"/>
          </a:xfrm>
          <a:solidFill>
            <a:schemeClr val="accent2"/>
          </a:solidFill>
        </p:grpSpPr>
        <p:sp>
          <p:nvSpPr>
            <p:cNvPr id="62" name="Freeform 125">
              <a:extLst>
                <a:ext uri="{FF2B5EF4-FFF2-40B4-BE49-F238E27FC236}">
                  <a16:creationId xmlns="" xmlns:a16="http://schemas.microsoft.com/office/drawing/2014/main" id="{2FB424BD-4F48-4B3A-B284-01330D438F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46500" y="2522538"/>
              <a:ext cx="287338" cy="266700"/>
            </a:xfrm>
            <a:custGeom>
              <a:avLst/>
              <a:gdLst>
                <a:gd name="T0" fmla="*/ 375 w 901"/>
                <a:gd name="T1" fmla="*/ 705 h 841"/>
                <a:gd name="T2" fmla="*/ 297 w 901"/>
                <a:gd name="T3" fmla="*/ 688 h 841"/>
                <a:gd name="T4" fmla="*/ 161 w 901"/>
                <a:gd name="T5" fmla="*/ 620 h 841"/>
                <a:gd name="T6" fmla="*/ 114 w 901"/>
                <a:gd name="T7" fmla="*/ 573 h 841"/>
                <a:gd name="T8" fmla="*/ 62 w 901"/>
                <a:gd name="T9" fmla="*/ 500 h 841"/>
                <a:gd name="T10" fmla="*/ 35 w 901"/>
                <a:gd name="T11" fmla="*/ 420 h 841"/>
                <a:gd name="T12" fmla="*/ 32 w 901"/>
                <a:gd name="T13" fmla="*/ 335 h 841"/>
                <a:gd name="T14" fmla="*/ 56 w 901"/>
                <a:gd name="T15" fmla="*/ 253 h 841"/>
                <a:gd name="T16" fmla="*/ 102 w 901"/>
                <a:gd name="T17" fmla="*/ 179 h 841"/>
                <a:gd name="T18" fmla="*/ 168 w 901"/>
                <a:gd name="T19" fmla="*/ 117 h 841"/>
                <a:gd name="T20" fmla="*/ 251 w 901"/>
                <a:gd name="T21" fmla="*/ 70 h 841"/>
                <a:gd name="T22" fmla="*/ 346 w 901"/>
                <a:gd name="T23" fmla="*/ 40 h 841"/>
                <a:gd name="T24" fmla="*/ 451 w 901"/>
                <a:gd name="T25" fmla="*/ 30 h 841"/>
                <a:gd name="T26" fmla="*/ 556 w 901"/>
                <a:gd name="T27" fmla="*/ 40 h 841"/>
                <a:gd name="T28" fmla="*/ 651 w 901"/>
                <a:gd name="T29" fmla="*/ 70 h 841"/>
                <a:gd name="T30" fmla="*/ 733 w 901"/>
                <a:gd name="T31" fmla="*/ 117 h 841"/>
                <a:gd name="T32" fmla="*/ 800 w 901"/>
                <a:gd name="T33" fmla="*/ 179 h 841"/>
                <a:gd name="T34" fmla="*/ 846 w 901"/>
                <a:gd name="T35" fmla="*/ 253 h 841"/>
                <a:gd name="T36" fmla="*/ 869 w 901"/>
                <a:gd name="T37" fmla="*/ 335 h 841"/>
                <a:gd name="T38" fmla="*/ 866 w 901"/>
                <a:gd name="T39" fmla="*/ 421 h 841"/>
                <a:gd name="T40" fmla="*/ 838 w 901"/>
                <a:gd name="T41" fmla="*/ 502 h 841"/>
                <a:gd name="T42" fmla="*/ 788 w 901"/>
                <a:gd name="T43" fmla="*/ 573 h 841"/>
                <a:gd name="T44" fmla="*/ 718 w 901"/>
                <a:gd name="T45" fmla="*/ 632 h 841"/>
                <a:gd name="T46" fmla="*/ 633 w 901"/>
                <a:gd name="T47" fmla="*/ 676 h 841"/>
                <a:gd name="T48" fmla="*/ 535 w 901"/>
                <a:gd name="T49" fmla="*/ 703 h 841"/>
                <a:gd name="T50" fmla="*/ 451 w 901"/>
                <a:gd name="T51" fmla="*/ 710 h 841"/>
                <a:gd name="T52" fmla="*/ 360 w 901"/>
                <a:gd name="T53" fmla="*/ 7 h 841"/>
                <a:gd name="T54" fmla="*/ 256 w 901"/>
                <a:gd name="T55" fmla="*/ 36 h 841"/>
                <a:gd name="T56" fmla="*/ 164 w 901"/>
                <a:gd name="T57" fmla="*/ 84 h 841"/>
                <a:gd name="T58" fmla="*/ 90 w 901"/>
                <a:gd name="T59" fmla="*/ 148 h 841"/>
                <a:gd name="T60" fmla="*/ 36 w 901"/>
                <a:gd name="T61" fmla="*/ 225 h 841"/>
                <a:gd name="T62" fmla="*/ 6 w 901"/>
                <a:gd name="T63" fmla="*/ 313 h 841"/>
                <a:gd name="T64" fmla="*/ 2 w 901"/>
                <a:gd name="T65" fmla="*/ 406 h 841"/>
                <a:gd name="T66" fmla="*/ 25 w 901"/>
                <a:gd name="T67" fmla="*/ 493 h 841"/>
                <a:gd name="T68" fmla="*/ 73 w 901"/>
                <a:gd name="T69" fmla="*/ 571 h 841"/>
                <a:gd name="T70" fmla="*/ 31 w 901"/>
                <a:gd name="T71" fmla="*/ 818 h 841"/>
                <a:gd name="T72" fmla="*/ 37 w 901"/>
                <a:gd name="T73" fmla="*/ 838 h 841"/>
                <a:gd name="T74" fmla="*/ 52 w 901"/>
                <a:gd name="T75" fmla="*/ 839 h 841"/>
                <a:gd name="T76" fmla="*/ 374 w 901"/>
                <a:gd name="T77" fmla="*/ 735 h 841"/>
                <a:gd name="T78" fmla="*/ 474 w 901"/>
                <a:gd name="T79" fmla="*/ 739 h 841"/>
                <a:gd name="T80" fmla="*/ 585 w 901"/>
                <a:gd name="T81" fmla="*/ 723 h 841"/>
                <a:gd name="T82" fmla="*/ 684 w 901"/>
                <a:gd name="T83" fmla="*/ 687 h 841"/>
                <a:gd name="T84" fmla="*/ 770 w 901"/>
                <a:gd name="T85" fmla="*/ 631 h 841"/>
                <a:gd name="T86" fmla="*/ 836 w 901"/>
                <a:gd name="T87" fmla="*/ 561 h 841"/>
                <a:gd name="T88" fmla="*/ 881 w 901"/>
                <a:gd name="T89" fmla="*/ 480 h 841"/>
                <a:gd name="T90" fmla="*/ 900 w 901"/>
                <a:gd name="T91" fmla="*/ 389 h 841"/>
                <a:gd name="T92" fmla="*/ 892 w 901"/>
                <a:gd name="T93" fmla="*/ 295 h 841"/>
                <a:gd name="T94" fmla="*/ 856 w 901"/>
                <a:gd name="T95" fmla="*/ 209 h 841"/>
                <a:gd name="T96" fmla="*/ 799 w 901"/>
                <a:gd name="T97" fmla="*/ 134 h 841"/>
                <a:gd name="T98" fmla="*/ 720 w 901"/>
                <a:gd name="T99" fmla="*/ 73 h 841"/>
                <a:gd name="T100" fmla="*/ 626 w 901"/>
                <a:gd name="T101" fmla="*/ 29 h 841"/>
                <a:gd name="T102" fmla="*/ 519 w 901"/>
                <a:gd name="T103" fmla="*/ 4 h 8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01" h="841">
                  <a:moveTo>
                    <a:pt x="451" y="710"/>
                  </a:moveTo>
                  <a:lnTo>
                    <a:pt x="432" y="709"/>
                  </a:lnTo>
                  <a:lnTo>
                    <a:pt x="412" y="709"/>
                  </a:lnTo>
                  <a:lnTo>
                    <a:pt x="394" y="707"/>
                  </a:lnTo>
                  <a:lnTo>
                    <a:pt x="375" y="705"/>
                  </a:lnTo>
                  <a:lnTo>
                    <a:pt x="357" y="702"/>
                  </a:lnTo>
                  <a:lnTo>
                    <a:pt x="338" y="697"/>
                  </a:lnTo>
                  <a:lnTo>
                    <a:pt x="320" y="693"/>
                  </a:lnTo>
                  <a:lnTo>
                    <a:pt x="302" y="689"/>
                  </a:lnTo>
                  <a:lnTo>
                    <a:pt x="297" y="688"/>
                  </a:lnTo>
                  <a:lnTo>
                    <a:pt x="291" y="689"/>
                  </a:lnTo>
                  <a:lnTo>
                    <a:pt x="78" y="793"/>
                  </a:lnTo>
                  <a:lnTo>
                    <a:pt x="160" y="630"/>
                  </a:lnTo>
                  <a:lnTo>
                    <a:pt x="161" y="626"/>
                  </a:lnTo>
                  <a:lnTo>
                    <a:pt x="161" y="620"/>
                  </a:lnTo>
                  <a:lnTo>
                    <a:pt x="159" y="616"/>
                  </a:lnTo>
                  <a:lnTo>
                    <a:pt x="156" y="612"/>
                  </a:lnTo>
                  <a:lnTo>
                    <a:pt x="141" y="599"/>
                  </a:lnTo>
                  <a:lnTo>
                    <a:pt x="127" y="586"/>
                  </a:lnTo>
                  <a:lnTo>
                    <a:pt x="114" y="573"/>
                  </a:lnTo>
                  <a:lnTo>
                    <a:pt x="102" y="559"/>
                  </a:lnTo>
                  <a:lnTo>
                    <a:pt x="90" y="545"/>
                  </a:lnTo>
                  <a:lnTo>
                    <a:pt x="81" y="532"/>
                  </a:lnTo>
                  <a:lnTo>
                    <a:pt x="71" y="517"/>
                  </a:lnTo>
                  <a:lnTo>
                    <a:pt x="62" y="500"/>
                  </a:lnTo>
                  <a:lnTo>
                    <a:pt x="55" y="485"/>
                  </a:lnTo>
                  <a:lnTo>
                    <a:pt x="49" y="469"/>
                  </a:lnTo>
                  <a:lnTo>
                    <a:pt x="43" y="453"/>
                  </a:lnTo>
                  <a:lnTo>
                    <a:pt x="39" y="437"/>
                  </a:lnTo>
                  <a:lnTo>
                    <a:pt x="35" y="420"/>
                  </a:lnTo>
                  <a:lnTo>
                    <a:pt x="32" y="404"/>
                  </a:lnTo>
                  <a:lnTo>
                    <a:pt x="30" y="387"/>
                  </a:lnTo>
                  <a:lnTo>
                    <a:pt x="30" y="370"/>
                  </a:lnTo>
                  <a:lnTo>
                    <a:pt x="30" y="352"/>
                  </a:lnTo>
                  <a:lnTo>
                    <a:pt x="32" y="335"/>
                  </a:lnTo>
                  <a:lnTo>
                    <a:pt x="35" y="317"/>
                  </a:lnTo>
                  <a:lnTo>
                    <a:pt x="39" y="301"/>
                  </a:lnTo>
                  <a:lnTo>
                    <a:pt x="43" y="284"/>
                  </a:lnTo>
                  <a:lnTo>
                    <a:pt x="50" y="268"/>
                  </a:lnTo>
                  <a:lnTo>
                    <a:pt x="56" y="253"/>
                  </a:lnTo>
                  <a:lnTo>
                    <a:pt x="63" y="237"/>
                  </a:lnTo>
                  <a:lnTo>
                    <a:pt x="72" y="222"/>
                  </a:lnTo>
                  <a:lnTo>
                    <a:pt x="81" y="207"/>
                  </a:lnTo>
                  <a:lnTo>
                    <a:pt x="91" y="193"/>
                  </a:lnTo>
                  <a:lnTo>
                    <a:pt x="102" y="179"/>
                  </a:lnTo>
                  <a:lnTo>
                    <a:pt x="114" y="167"/>
                  </a:lnTo>
                  <a:lnTo>
                    <a:pt x="127" y="154"/>
                  </a:lnTo>
                  <a:lnTo>
                    <a:pt x="139" y="141"/>
                  </a:lnTo>
                  <a:lnTo>
                    <a:pt x="153" y="129"/>
                  </a:lnTo>
                  <a:lnTo>
                    <a:pt x="168" y="117"/>
                  </a:lnTo>
                  <a:lnTo>
                    <a:pt x="183" y="107"/>
                  </a:lnTo>
                  <a:lnTo>
                    <a:pt x="199" y="97"/>
                  </a:lnTo>
                  <a:lnTo>
                    <a:pt x="215" y="87"/>
                  </a:lnTo>
                  <a:lnTo>
                    <a:pt x="233" y="79"/>
                  </a:lnTo>
                  <a:lnTo>
                    <a:pt x="251" y="70"/>
                  </a:lnTo>
                  <a:lnTo>
                    <a:pt x="269" y="63"/>
                  </a:lnTo>
                  <a:lnTo>
                    <a:pt x="287" y="56"/>
                  </a:lnTo>
                  <a:lnTo>
                    <a:pt x="306" y="50"/>
                  </a:lnTo>
                  <a:lnTo>
                    <a:pt x="326" y="45"/>
                  </a:lnTo>
                  <a:lnTo>
                    <a:pt x="346" y="40"/>
                  </a:lnTo>
                  <a:lnTo>
                    <a:pt x="366" y="36"/>
                  </a:lnTo>
                  <a:lnTo>
                    <a:pt x="387" y="33"/>
                  </a:lnTo>
                  <a:lnTo>
                    <a:pt x="408" y="31"/>
                  </a:lnTo>
                  <a:lnTo>
                    <a:pt x="429" y="30"/>
                  </a:lnTo>
                  <a:lnTo>
                    <a:pt x="451" y="30"/>
                  </a:lnTo>
                  <a:lnTo>
                    <a:pt x="472" y="30"/>
                  </a:lnTo>
                  <a:lnTo>
                    <a:pt x="494" y="31"/>
                  </a:lnTo>
                  <a:lnTo>
                    <a:pt x="515" y="33"/>
                  </a:lnTo>
                  <a:lnTo>
                    <a:pt x="535" y="36"/>
                  </a:lnTo>
                  <a:lnTo>
                    <a:pt x="556" y="40"/>
                  </a:lnTo>
                  <a:lnTo>
                    <a:pt x="576" y="45"/>
                  </a:lnTo>
                  <a:lnTo>
                    <a:pt x="595" y="50"/>
                  </a:lnTo>
                  <a:lnTo>
                    <a:pt x="615" y="56"/>
                  </a:lnTo>
                  <a:lnTo>
                    <a:pt x="633" y="63"/>
                  </a:lnTo>
                  <a:lnTo>
                    <a:pt x="651" y="70"/>
                  </a:lnTo>
                  <a:lnTo>
                    <a:pt x="669" y="79"/>
                  </a:lnTo>
                  <a:lnTo>
                    <a:pt x="685" y="87"/>
                  </a:lnTo>
                  <a:lnTo>
                    <a:pt x="702" y="97"/>
                  </a:lnTo>
                  <a:lnTo>
                    <a:pt x="718" y="107"/>
                  </a:lnTo>
                  <a:lnTo>
                    <a:pt x="733" y="117"/>
                  </a:lnTo>
                  <a:lnTo>
                    <a:pt x="748" y="129"/>
                  </a:lnTo>
                  <a:lnTo>
                    <a:pt x="762" y="141"/>
                  </a:lnTo>
                  <a:lnTo>
                    <a:pt x="775" y="154"/>
                  </a:lnTo>
                  <a:lnTo>
                    <a:pt x="788" y="167"/>
                  </a:lnTo>
                  <a:lnTo>
                    <a:pt x="800" y="179"/>
                  </a:lnTo>
                  <a:lnTo>
                    <a:pt x="810" y="193"/>
                  </a:lnTo>
                  <a:lnTo>
                    <a:pt x="820" y="207"/>
                  </a:lnTo>
                  <a:lnTo>
                    <a:pt x="830" y="222"/>
                  </a:lnTo>
                  <a:lnTo>
                    <a:pt x="838" y="237"/>
                  </a:lnTo>
                  <a:lnTo>
                    <a:pt x="846" y="253"/>
                  </a:lnTo>
                  <a:lnTo>
                    <a:pt x="852" y="268"/>
                  </a:lnTo>
                  <a:lnTo>
                    <a:pt x="858" y="284"/>
                  </a:lnTo>
                  <a:lnTo>
                    <a:pt x="863" y="301"/>
                  </a:lnTo>
                  <a:lnTo>
                    <a:pt x="866" y="317"/>
                  </a:lnTo>
                  <a:lnTo>
                    <a:pt x="869" y="335"/>
                  </a:lnTo>
                  <a:lnTo>
                    <a:pt x="870" y="352"/>
                  </a:lnTo>
                  <a:lnTo>
                    <a:pt x="871" y="370"/>
                  </a:lnTo>
                  <a:lnTo>
                    <a:pt x="870" y="387"/>
                  </a:lnTo>
                  <a:lnTo>
                    <a:pt x="869" y="404"/>
                  </a:lnTo>
                  <a:lnTo>
                    <a:pt x="866" y="421"/>
                  </a:lnTo>
                  <a:lnTo>
                    <a:pt x="863" y="438"/>
                  </a:lnTo>
                  <a:lnTo>
                    <a:pt x="858" y="454"/>
                  </a:lnTo>
                  <a:lnTo>
                    <a:pt x="852" y="471"/>
                  </a:lnTo>
                  <a:lnTo>
                    <a:pt x="846" y="487"/>
                  </a:lnTo>
                  <a:lnTo>
                    <a:pt x="838" y="502"/>
                  </a:lnTo>
                  <a:lnTo>
                    <a:pt x="830" y="518"/>
                  </a:lnTo>
                  <a:lnTo>
                    <a:pt x="820" y="532"/>
                  </a:lnTo>
                  <a:lnTo>
                    <a:pt x="810" y="546"/>
                  </a:lnTo>
                  <a:lnTo>
                    <a:pt x="800" y="559"/>
                  </a:lnTo>
                  <a:lnTo>
                    <a:pt x="788" y="573"/>
                  </a:lnTo>
                  <a:lnTo>
                    <a:pt x="775" y="586"/>
                  </a:lnTo>
                  <a:lnTo>
                    <a:pt x="762" y="599"/>
                  </a:lnTo>
                  <a:lnTo>
                    <a:pt x="748" y="611"/>
                  </a:lnTo>
                  <a:lnTo>
                    <a:pt x="733" y="621"/>
                  </a:lnTo>
                  <a:lnTo>
                    <a:pt x="718" y="632"/>
                  </a:lnTo>
                  <a:lnTo>
                    <a:pt x="702" y="643"/>
                  </a:lnTo>
                  <a:lnTo>
                    <a:pt x="685" y="651"/>
                  </a:lnTo>
                  <a:lnTo>
                    <a:pt x="669" y="661"/>
                  </a:lnTo>
                  <a:lnTo>
                    <a:pt x="651" y="668"/>
                  </a:lnTo>
                  <a:lnTo>
                    <a:pt x="633" y="676"/>
                  </a:lnTo>
                  <a:lnTo>
                    <a:pt x="615" y="683"/>
                  </a:lnTo>
                  <a:lnTo>
                    <a:pt x="595" y="690"/>
                  </a:lnTo>
                  <a:lnTo>
                    <a:pt x="576" y="695"/>
                  </a:lnTo>
                  <a:lnTo>
                    <a:pt x="556" y="700"/>
                  </a:lnTo>
                  <a:lnTo>
                    <a:pt x="535" y="703"/>
                  </a:lnTo>
                  <a:lnTo>
                    <a:pt x="515" y="706"/>
                  </a:lnTo>
                  <a:lnTo>
                    <a:pt x="494" y="708"/>
                  </a:lnTo>
                  <a:lnTo>
                    <a:pt x="472" y="709"/>
                  </a:lnTo>
                  <a:lnTo>
                    <a:pt x="451" y="710"/>
                  </a:lnTo>
                  <a:lnTo>
                    <a:pt x="451" y="710"/>
                  </a:lnTo>
                  <a:close/>
                  <a:moveTo>
                    <a:pt x="451" y="0"/>
                  </a:moveTo>
                  <a:lnTo>
                    <a:pt x="427" y="0"/>
                  </a:lnTo>
                  <a:lnTo>
                    <a:pt x="405" y="1"/>
                  </a:lnTo>
                  <a:lnTo>
                    <a:pt x="382" y="4"/>
                  </a:lnTo>
                  <a:lnTo>
                    <a:pt x="360" y="7"/>
                  </a:lnTo>
                  <a:lnTo>
                    <a:pt x="338" y="11"/>
                  </a:lnTo>
                  <a:lnTo>
                    <a:pt x="317" y="16"/>
                  </a:lnTo>
                  <a:lnTo>
                    <a:pt x="296" y="22"/>
                  </a:lnTo>
                  <a:lnTo>
                    <a:pt x="275" y="29"/>
                  </a:lnTo>
                  <a:lnTo>
                    <a:pt x="256" y="36"/>
                  </a:lnTo>
                  <a:lnTo>
                    <a:pt x="236" y="45"/>
                  </a:lnTo>
                  <a:lnTo>
                    <a:pt x="218" y="53"/>
                  </a:lnTo>
                  <a:lnTo>
                    <a:pt x="199" y="63"/>
                  </a:lnTo>
                  <a:lnTo>
                    <a:pt x="181" y="73"/>
                  </a:lnTo>
                  <a:lnTo>
                    <a:pt x="164" y="84"/>
                  </a:lnTo>
                  <a:lnTo>
                    <a:pt x="148" y="96"/>
                  </a:lnTo>
                  <a:lnTo>
                    <a:pt x="132" y="108"/>
                  </a:lnTo>
                  <a:lnTo>
                    <a:pt x="117" y="121"/>
                  </a:lnTo>
                  <a:lnTo>
                    <a:pt x="103" y="134"/>
                  </a:lnTo>
                  <a:lnTo>
                    <a:pt x="90" y="148"/>
                  </a:lnTo>
                  <a:lnTo>
                    <a:pt x="77" y="162"/>
                  </a:lnTo>
                  <a:lnTo>
                    <a:pt x="66" y="177"/>
                  </a:lnTo>
                  <a:lnTo>
                    <a:pt x="55" y="193"/>
                  </a:lnTo>
                  <a:lnTo>
                    <a:pt x="44" y="209"/>
                  </a:lnTo>
                  <a:lnTo>
                    <a:pt x="36" y="225"/>
                  </a:lnTo>
                  <a:lnTo>
                    <a:pt x="27" y="243"/>
                  </a:lnTo>
                  <a:lnTo>
                    <a:pt x="21" y="260"/>
                  </a:lnTo>
                  <a:lnTo>
                    <a:pt x="14" y="277"/>
                  </a:lnTo>
                  <a:lnTo>
                    <a:pt x="9" y="295"/>
                  </a:lnTo>
                  <a:lnTo>
                    <a:pt x="6" y="313"/>
                  </a:lnTo>
                  <a:lnTo>
                    <a:pt x="2" y="331"/>
                  </a:lnTo>
                  <a:lnTo>
                    <a:pt x="0" y="351"/>
                  </a:lnTo>
                  <a:lnTo>
                    <a:pt x="0" y="370"/>
                  </a:lnTo>
                  <a:lnTo>
                    <a:pt x="0" y="388"/>
                  </a:lnTo>
                  <a:lnTo>
                    <a:pt x="2" y="406"/>
                  </a:lnTo>
                  <a:lnTo>
                    <a:pt x="5" y="423"/>
                  </a:lnTo>
                  <a:lnTo>
                    <a:pt x="9" y="442"/>
                  </a:lnTo>
                  <a:lnTo>
                    <a:pt x="13" y="459"/>
                  </a:lnTo>
                  <a:lnTo>
                    <a:pt x="19" y="476"/>
                  </a:lnTo>
                  <a:lnTo>
                    <a:pt x="25" y="493"/>
                  </a:lnTo>
                  <a:lnTo>
                    <a:pt x="32" y="509"/>
                  </a:lnTo>
                  <a:lnTo>
                    <a:pt x="41" y="525"/>
                  </a:lnTo>
                  <a:lnTo>
                    <a:pt x="51" y="541"/>
                  </a:lnTo>
                  <a:lnTo>
                    <a:pt x="61" y="556"/>
                  </a:lnTo>
                  <a:lnTo>
                    <a:pt x="73" y="571"/>
                  </a:lnTo>
                  <a:lnTo>
                    <a:pt x="85" y="586"/>
                  </a:lnTo>
                  <a:lnTo>
                    <a:pt x="98" y="600"/>
                  </a:lnTo>
                  <a:lnTo>
                    <a:pt x="113" y="614"/>
                  </a:lnTo>
                  <a:lnTo>
                    <a:pt x="127" y="628"/>
                  </a:lnTo>
                  <a:lnTo>
                    <a:pt x="31" y="818"/>
                  </a:lnTo>
                  <a:lnTo>
                    <a:pt x="30" y="824"/>
                  </a:lnTo>
                  <a:lnTo>
                    <a:pt x="30" y="828"/>
                  </a:lnTo>
                  <a:lnTo>
                    <a:pt x="31" y="832"/>
                  </a:lnTo>
                  <a:lnTo>
                    <a:pt x="35" y="835"/>
                  </a:lnTo>
                  <a:lnTo>
                    <a:pt x="37" y="838"/>
                  </a:lnTo>
                  <a:lnTo>
                    <a:pt x="40" y="840"/>
                  </a:lnTo>
                  <a:lnTo>
                    <a:pt x="42" y="840"/>
                  </a:lnTo>
                  <a:lnTo>
                    <a:pt x="45" y="841"/>
                  </a:lnTo>
                  <a:lnTo>
                    <a:pt x="49" y="840"/>
                  </a:lnTo>
                  <a:lnTo>
                    <a:pt x="52" y="839"/>
                  </a:lnTo>
                  <a:lnTo>
                    <a:pt x="300" y="719"/>
                  </a:lnTo>
                  <a:lnTo>
                    <a:pt x="318" y="724"/>
                  </a:lnTo>
                  <a:lnTo>
                    <a:pt x="336" y="728"/>
                  </a:lnTo>
                  <a:lnTo>
                    <a:pt x="355" y="732"/>
                  </a:lnTo>
                  <a:lnTo>
                    <a:pt x="374" y="735"/>
                  </a:lnTo>
                  <a:lnTo>
                    <a:pt x="393" y="737"/>
                  </a:lnTo>
                  <a:lnTo>
                    <a:pt x="412" y="739"/>
                  </a:lnTo>
                  <a:lnTo>
                    <a:pt x="432" y="740"/>
                  </a:lnTo>
                  <a:lnTo>
                    <a:pt x="451" y="740"/>
                  </a:lnTo>
                  <a:lnTo>
                    <a:pt x="474" y="739"/>
                  </a:lnTo>
                  <a:lnTo>
                    <a:pt x="497" y="738"/>
                  </a:lnTo>
                  <a:lnTo>
                    <a:pt x="519" y="736"/>
                  </a:lnTo>
                  <a:lnTo>
                    <a:pt x="542" y="733"/>
                  </a:lnTo>
                  <a:lnTo>
                    <a:pt x="563" y="728"/>
                  </a:lnTo>
                  <a:lnTo>
                    <a:pt x="585" y="723"/>
                  </a:lnTo>
                  <a:lnTo>
                    <a:pt x="606" y="718"/>
                  </a:lnTo>
                  <a:lnTo>
                    <a:pt x="626" y="711"/>
                  </a:lnTo>
                  <a:lnTo>
                    <a:pt x="646" y="704"/>
                  </a:lnTo>
                  <a:lnTo>
                    <a:pt x="665" y="695"/>
                  </a:lnTo>
                  <a:lnTo>
                    <a:pt x="684" y="687"/>
                  </a:lnTo>
                  <a:lnTo>
                    <a:pt x="702" y="677"/>
                  </a:lnTo>
                  <a:lnTo>
                    <a:pt x="720" y="666"/>
                  </a:lnTo>
                  <a:lnTo>
                    <a:pt x="738" y="656"/>
                  </a:lnTo>
                  <a:lnTo>
                    <a:pt x="754" y="644"/>
                  </a:lnTo>
                  <a:lnTo>
                    <a:pt x="770" y="631"/>
                  </a:lnTo>
                  <a:lnTo>
                    <a:pt x="784" y="618"/>
                  </a:lnTo>
                  <a:lnTo>
                    <a:pt x="799" y="605"/>
                  </a:lnTo>
                  <a:lnTo>
                    <a:pt x="811" y="591"/>
                  </a:lnTo>
                  <a:lnTo>
                    <a:pt x="824" y="576"/>
                  </a:lnTo>
                  <a:lnTo>
                    <a:pt x="836" y="561"/>
                  </a:lnTo>
                  <a:lnTo>
                    <a:pt x="847" y="546"/>
                  </a:lnTo>
                  <a:lnTo>
                    <a:pt x="856" y="530"/>
                  </a:lnTo>
                  <a:lnTo>
                    <a:pt x="866" y="513"/>
                  </a:lnTo>
                  <a:lnTo>
                    <a:pt x="873" y="497"/>
                  </a:lnTo>
                  <a:lnTo>
                    <a:pt x="881" y="480"/>
                  </a:lnTo>
                  <a:lnTo>
                    <a:pt x="887" y="462"/>
                  </a:lnTo>
                  <a:lnTo>
                    <a:pt x="892" y="444"/>
                  </a:lnTo>
                  <a:lnTo>
                    <a:pt x="896" y="426"/>
                  </a:lnTo>
                  <a:lnTo>
                    <a:pt x="899" y="407"/>
                  </a:lnTo>
                  <a:lnTo>
                    <a:pt x="900" y="389"/>
                  </a:lnTo>
                  <a:lnTo>
                    <a:pt x="901" y="370"/>
                  </a:lnTo>
                  <a:lnTo>
                    <a:pt x="900" y="351"/>
                  </a:lnTo>
                  <a:lnTo>
                    <a:pt x="899" y="331"/>
                  </a:lnTo>
                  <a:lnTo>
                    <a:pt x="896" y="313"/>
                  </a:lnTo>
                  <a:lnTo>
                    <a:pt x="892" y="295"/>
                  </a:lnTo>
                  <a:lnTo>
                    <a:pt x="887" y="277"/>
                  </a:lnTo>
                  <a:lnTo>
                    <a:pt x="881" y="260"/>
                  </a:lnTo>
                  <a:lnTo>
                    <a:pt x="873" y="243"/>
                  </a:lnTo>
                  <a:lnTo>
                    <a:pt x="866" y="225"/>
                  </a:lnTo>
                  <a:lnTo>
                    <a:pt x="856" y="209"/>
                  </a:lnTo>
                  <a:lnTo>
                    <a:pt x="847" y="193"/>
                  </a:lnTo>
                  <a:lnTo>
                    <a:pt x="836" y="177"/>
                  </a:lnTo>
                  <a:lnTo>
                    <a:pt x="824" y="162"/>
                  </a:lnTo>
                  <a:lnTo>
                    <a:pt x="811" y="148"/>
                  </a:lnTo>
                  <a:lnTo>
                    <a:pt x="799" y="134"/>
                  </a:lnTo>
                  <a:lnTo>
                    <a:pt x="784" y="121"/>
                  </a:lnTo>
                  <a:lnTo>
                    <a:pt x="770" y="108"/>
                  </a:lnTo>
                  <a:lnTo>
                    <a:pt x="754" y="96"/>
                  </a:lnTo>
                  <a:lnTo>
                    <a:pt x="738" y="84"/>
                  </a:lnTo>
                  <a:lnTo>
                    <a:pt x="720" y="73"/>
                  </a:lnTo>
                  <a:lnTo>
                    <a:pt x="702" y="63"/>
                  </a:lnTo>
                  <a:lnTo>
                    <a:pt x="684" y="53"/>
                  </a:lnTo>
                  <a:lnTo>
                    <a:pt x="665" y="45"/>
                  </a:lnTo>
                  <a:lnTo>
                    <a:pt x="646" y="36"/>
                  </a:lnTo>
                  <a:lnTo>
                    <a:pt x="626" y="29"/>
                  </a:lnTo>
                  <a:lnTo>
                    <a:pt x="606" y="22"/>
                  </a:lnTo>
                  <a:lnTo>
                    <a:pt x="585" y="16"/>
                  </a:lnTo>
                  <a:lnTo>
                    <a:pt x="563" y="11"/>
                  </a:lnTo>
                  <a:lnTo>
                    <a:pt x="542" y="7"/>
                  </a:lnTo>
                  <a:lnTo>
                    <a:pt x="519" y="4"/>
                  </a:lnTo>
                  <a:lnTo>
                    <a:pt x="497" y="2"/>
                  </a:lnTo>
                  <a:lnTo>
                    <a:pt x="474" y="0"/>
                  </a:lnTo>
                  <a:lnTo>
                    <a:pt x="451" y="0"/>
                  </a:lnTo>
                  <a:lnTo>
                    <a:pt x="45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26">
              <a:extLst>
                <a:ext uri="{FF2B5EF4-FFF2-40B4-BE49-F238E27FC236}">
                  <a16:creationId xmlns="" xmlns:a16="http://schemas.microsoft.com/office/drawing/2014/main" id="{02709C51-5062-4607-9393-8CD2ED3B5A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6200" y="2684463"/>
              <a:ext cx="19050" cy="19050"/>
            </a:xfrm>
            <a:custGeom>
              <a:avLst/>
              <a:gdLst>
                <a:gd name="T0" fmla="*/ 30 w 60"/>
                <a:gd name="T1" fmla="*/ 0 h 60"/>
                <a:gd name="T2" fmla="*/ 23 w 60"/>
                <a:gd name="T3" fmla="*/ 0 h 60"/>
                <a:gd name="T4" fmla="*/ 18 w 60"/>
                <a:gd name="T5" fmla="*/ 2 h 60"/>
                <a:gd name="T6" fmla="*/ 13 w 60"/>
                <a:gd name="T7" fmla="*/ 5 h 60"/>
                <a:gd name="T8" fmla="*/ 8 w 60"/>
                <a:gd name="T9" fmla="*/ 9 h 60"/>
                <a:gd name="T10" fmla="*/ 5 w 60"/>
                <a:gd name="T11" fmla="*/ 13 h 60"/>
                <a:gd name="T12" fmla="*/ 2 w 60"/>
                <a:gd name="T13" fmla="*/ 18 h 60"/>
                <a:gd name="T14" fmla="*/ 0 w 60"/>
                <a:gd name="T15" fmla="*/ 24 h 60"/>
                <a:gd name="T16" fmla="*/ 0 w 60"/>
                <a:gd name="T17" fmla="*/ 30 h 60"/>
                <a:gd name="T18" fmla="*/ 0 w 60"/>
                <a:gd name="T19" fmla="*/ 36 h 60"/>
                <a:gd name="T20" fmla="*/ 2 w 60"/>
                <a:gd name="T21" fmla="*/ 42 h 60"/>
                <a:gd name="T22" fmla="*/ 5 w 60"/>
                <a:gd name="T23" fmla="*/ 47 h 60"/>
                <a:gd name="T24" fmla="*/ 8 w 60"/>
                <a:gd name="T25" fmla="*/ 51 h 60"/>
                <a:gd name="T26" fmla="*/ 13 w 60"/>
                <a:gd name="T27" fmla="*/ 55 h 60"/>
                <a:gd name="T28" fmla="*/ 18 w 60"/>
                <a:gd name="T29" fmla="*/ 58 h 60"/>
                <a:gd name="T30" fmla="*/ 23 w 60"/>
                <a:gd name="T31" fmla="*/ 59 h 60"/>
                <a:gd name="T32" fmla="*/ 30 w 60"/>
                <a:gd name="T33" fmla="*/ 60 h 60"/>
                <a:gd name="T34" fmla="*/ 36 w 60"/>
                <a:gd name="T35" fmla="*/ 59 h 60"/>
                <a:gd name="T36" fmla="*/ 42 w 60"/>
                <a:gd name="T37" fmla="*/ 58 h 60"/>
                <a:gd name="T38" fmla="*/ 47 w 60"/>
                <a:gd name="T39" fmla="*/ 55 h 60"/>
                <a:gd name="T40" fmla="*/ 51 w 60"/>
                <a:gd name="T41" fmla="*/ 51 h 60"/>
                <a:gd name="T42" fmla="*/ 54 w 60"/>
                <a:gd name="T43" fmla="*/ 47 h 60"/>
                <a:gd name="T44" fmla="*/ 58 w 60"/>
                <a:gd name="T45" fmla="*/ 42 h 60"/>
                <a:gd name="T46" fmla="*/ 59 w 60"/>
                <a:gd name="T47" fmla="*/ 36 h 60"/>
                <a:gd name="T48" fmla="*/ 60 w 60"/>
                <a:gd name="T49" fmla="*/ 30 h 60"/>
                <a:gd name="T50" fmla="*/ 59 w 60"/>
                <a:gd name="T51" fmla="*/ 24 h 60"/>
                <a:gd name="T52" fmla="*/ 58 w 60"/>
                <a:gd name="T53" fmla="*/ 18 h 60"/>
                <a:gd name="T54" fmla="*/ 54 w 60"/>
                <a:gd name="T55" fmla="*/ 13 h 60"/>
                <a:gd name="T56" fmla="*/ 51 w 60"/>
                <a:gd name="T57" fmla="*/ 9 h 60"/>
                <a:gd name="T58" fmla="*/ 47 w 60"/>
                <a:gd name="T59" fmla="*/ 5 h 60"/>
                <a:gd name="T60" fmla="*/ 42 w 60"/>
                <a:gd name="T61" fmla="*/ 2 h 60"/>
                <a:gd name="T62" fmla="*/ 36 w 60"/>
                <a:gd name="T63" fmla="*/ 0 h 60"/>
                <a:gd name="T64" fmla="*/ 30 w 60"/>
                <a:gd name="T65" fmla="*/ 0 h 60"/>
                <a:gd name="T66" fmla="*/ 30 w 60"/>
                <a:gd name="T67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23" y="0"/>
                  </a:lnTo>
                  <a:lnTo>
                    <a:pt x="18" y="2"/>
                  </a:lnTo>
                  <a:lnTo>
                    <a:pt x="13" y="5"/>
                  </a:lnTo>
                  <a:lnTo>
                    <a:pt x="8" y="9"/>
                  </a:lnTo>
                  <a:lnTo>
                    <a:pt x="5" y="13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2" y="42"/>
                  </a:lnTo>
                  <a:lnTo>
                    <a:pt x="5" y="47"/>
                  </a:lnTo>
                  <a:lnTo>
                    <a:pt x="8" y="51"/>
                  </a:lnTo>
                  <a:lnTo>
                    <a:pt x="13" y="55"/>
                  </a:lnTo>
                  <a:lnTo>
                    <a:pt x="18" y="58"/>
                  </a:lnTo>
                  <a:lnTo>
                    <a:pt x="23" y="59"/>
                  </a:lnTo>
                  <a:lnTo>
                    <a:pt x="30" y="60"/>
                  </a:lnTo>
                  <a:lnTo>
                    <a:pt x="36" y="59"/>
                  </a:lnTo>
                  <a:lnTo>
                    <a:pt x="42" y="58"/>
                  </a:lnTo>
                  <a:lnTo>
                    <a:pt x="47" y="55"/>
                  </a:lnTo>
                  <a:lnTo>
                    <a:pt x="51" y="51"/>
                  </a:lnTo>
                  <a:lnTo>
                    <a:pt x="54" y="47"/>
                  </a:lnTo>
                  <a:lnTo>
                    <a:pt x="58" y="42"/>
                  </a:lnTo>
                  <a:lnTo>
                    <a:pt x="59" y="36"/>
                  </a:lnTo>
                  <a:lnTo>
                    <a:pt x="60" y="30"/>
                  </a:lnTo>
                  <a:lnTo>
                    <a:pt x="59" y="24"/>
                  </a:lnTo>
                  <a:lnTo>
                    <a:pt x="58" y="18"/>
                  </a:lnTo>
                  <a:lnTo>
                    <a:pt x="54" y="13"/>
                  </a:lnTo>
                  <a:lnTo>
                    <a:pt x="51" y="9"/>
                  </a:lnTo>
                  <a:lnTo>
                    <a:pt x="47" y="5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27">
              <a:extLst>
                <a:ext uri="{FF2B5EF4-FFF2-40B4-BE49-F238E27FC236}">
                  <a16:creationId xmlns="" xmlns:a16="http://schemas.microsoft.com/office/drawing/2014/main" id="{C6A9FFD3-8F20-402D-A268-04F1990E06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6038" y="2576513"/>
              <a:ext cx="80963" cy="98425"/>
            </a:xfrm>
            <a:custGeom>
              <a:avLst/>
              <a:gdLst>
                <a:gd name="T0" fmla="*/ 102 w 257"/>
                <a:gd name="T1" fmla="*/ 3 h 308"/>
                <a:gd name="T2" fmla="*/ 67 w 257"/>
                <a:gd name="T3" fmla="*/ 16 h 308"/>
                <a:gd name="T4" fmla="*/ 38 w 257"/>
                <a:gd name="T5" fmla="*/ 38 h 308"/>
                <a:gd name="T6" fmla="*/ 16 w 257"/>
                <a:gd name="T7" fmla="*/ 68 h 308"/>
                <a:gd name="T8" fmla="*/ 3 w 257"/>
                <a:gd name="T9" fmla="*/ 105 h 308"/>
                <a:gd name="T10" fmla="*/ 1 w 257"/>
                <a:gd name="T11" fmla="*/ 134 h 308"/>
                <a:gd name="T12" fmla="*/ 5 w 257"/>
                <a:gd name="T13" fmla="*/ 141 h 308"/>
                <a:gd name="T14" fmla="*/ 12 w 257"/>
                <a:gd name="T15" fmla="*/ 145 h 308"/>
                <a:gd name="T16" fmla="*/ 21 w 257"/>
                <a:gd name="T17" fmla="*/ 144 h 308"/>
                <a:gd name="T18" fmla="*/ 27 w 257"/>
                <a:gd name="T19" fmla="*/ 139 h 308"/>
                <a:gd name="T20" fmla="*/ 30 w 257"/>
                <a:gd name="T21" fmla="*/ 132 h 308"/>
                <a:gd name="T22" fmla="*/ 35 w 257"/>
                <a:gd name="T23" fmla="*/ 102 h 308"/>
                <a:gd name="T24" fmla="*/ 47 w 257"/>
                <a:gd name="T25" fmla="*/ 75 h 308"/>
                <a:gd name="T26" fmla="*/ 66 w 257"/>
                <a:gd name="T27" fmla="*/ 53 h 308"/>
                <a:gd name="T28" fmla="*/ 91 w 257"/>
                <a:gd name="T29" fmla="*/ 38 h 308"/>
                <a:gd name="T30" fmla="*/ 118 w 257"/>
                <a:gd name="T31" fmla="*/ 31 h 308"/>
                <a:gd name="T32" fmla="*/ 148 w 257"/>
                <a:gd name="T33" fmla="*/ 32 h 308"/>
                <a:gd name="T34" fmla="*/ 176 w 257"/>
                <a:gd name="T35" fmla="*/ 42 h 308"/>
                <a:gd name="T36" fmla="*/ 199 w 257"/>
                <a:gd name="T37" fmla="*/ 59 h 308"/>
                <a:gd name="T38" fmla="*/ 216 w 257"/>
                <a:gd name="T39" fmla="*/ 81 h 308"/>
                <a:gd name="T40" fmla="*/ 225 w 257"/>
                <a:gd name="T41" fmla="*/ 108 h 308"/>
                <a:gd name="T42" fmla="*/ 226 w 257"/>
                <a:gd name="T43" fmla="*/ 137 h 308"/>
                <a:gd name="T44" fmla="*/ 219 w 257"/>
                <a:gd name="T45" fmla="*/ 164 h 308"/>
                <a:gd name="T46" fmla="*/ 204 w 257"/>
                <a:gd name="T47" fmla="*/ 186 h 308"/>
                <a:gd name="T48" fmla="*/ 183 w 257"/>
                <a:gd name="T49" fmla="*/ 203 h 308"/>
                <a:gd name="T50" fmla="*/ 156 w 257"/>
                <a:gd name="T51" fmla="*/ 214 h 308"/>
                <a:gd name="T52" fmla="*/ 125 w 257"/>
                <a:gd name="T53" fmla="*/ 218 h 308"/>
                <a:gd name="T54" fmla="*/ 116 w 257"/>
                <a:gd name="T55" fmla="*/ 220 h 308"/>
                <a:gd name="T56" fmla="*/ 111 w 257"/>
                <a:gd name="T57" fmla="*/ 227 h 308"/>
                <a:gd name="T58" fmla="*/ 110 w 257"/>
                <a:gd name="T59" fmla="*/ 293 h 308"/>
                <a:gd name="T60" fmla="*/ 112 w 257"/>
                <a:gd name="T61" fmla="*/ 302 h 308"/>
                <a:gd name="T62" fmla="*/ 119 w 257"/>
                <a:gd name="T63" fmla="*/ 307 h 308"/>
                <a:gd name="T64" fmla="*/ 128 w 257"/>
                <a:gd name="T65" fmla="*/ 308 h 308"/>
                <a:gd name="T66" fmla="*/ 136 w 257"/>
                <a:gd name="T67" fmla="*/ 304 h 308"/>
                <a:gd name="T68" fmla="*/ 140 w 257"/>
                <a:gd name="T69" fmla="*/ 296 h 308"/>
                <a:gd name="T70" fmla="*/ 153 w 257"/>
                <a:gd name="T71" fmla="*/ 245 h 308"/>
                <a:gd name="T72" fmla="*/ 187 w 257"/>
                <a:gd name="T73" fmla="*/ 234 h 308"/>
                <a:gd name="T74" fmla="*/ 216 w 257"/>
                <a:gd name="T75" fmla="*/ 216 h 308"/>
                <a:gd name="T76" fmla="*/ 238 w 257"/>
                <a:gd name="T77" fmla="*/ 191 h 308"/>
                <a:gd name="T78" fmla="*/ 252 w 257"/>
                <a:gd name="T79" fmla="*/ 162 h 308"/>
                <a:gd name="T80" fmla="*/ 257 w 257"/>
                <a:gd name="T81" fmla="*/ 127 h 308"/>
                <a:gd name="T82" fmla="*/ 251 w 257"/>
                <a:gd name="T83" fmla="*/ 90 h 308"/>
                <a:gd name="T84" fmla="*/ 235 w 257"/>
                <a:gd name="T85" fmla="*/ 57 h 308"/>
                <a:gd name="T86" fmla="*/ 210 w 257"/>
                <a:gd name="T87" fmla="*/ 29 h 308"/>
                <a:gd name="T88" fmla="*/ 178 w 257"/>
                <a:gd name="T89" fmla="*/ 11 h 308"/>
                <a:gd name="T90" fmla="*/ 142 w 257"/>
                <a:gd name="T91" fmla="*/ 1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57" h="308">
                  <a:moveTo>
                    <a:pt x="129" y="0"/>
                  </a:moveTo>
                  <a:lnTo>
                    <a:pt x="115" y="1"/>
                  </a:lnTo>
                  <a:lnTo>
                    <a:pt x="102" y="3"/>
                  </a:lnTo>
                  <a:lnTo>
                    <a:pt x="91" y="6"/>
                  </a:lnTo>
                  <a:lnTo>
                    <a:pt x="79" y="11"/>
                  </a:lnTo>
                  <a:lnTo>
                    <a:pt x="67" y="16"/>
                  </a:lnTo>
                  <a:lnTo>
                    <a:pt x="56" y="22"/>
                  </a:lnTo>
                  <a:lnTo>
                    <a:pt x="47" y="30"/>
                  </a:lnTo>
                  <a:lnTo>
                    <a:pt x="38" y="38"/>
                  </a:lnTo>
                  <a:lnTo>
                    <a:pt x="30" y="48"/>
                  </a:lnTo>
                  <a:lnTo>
                    <a:pt x="22" y="58"/>
                  </a:lnTo>
                  <a:lnTo>
                    <a:pt x="16" y="68"/>
                  </a:lnTo>
                  <a:lnTo>
                    <a:pt x="10" y="80"/>
                  </a:lnTo>
                  <a:lnTo>
                    <a:pt x="6" y="92"/>
                  </a:lnTo>
                  <a:lnTo>
                    <a:pt x="3" y="105"/>
                  </a:lnTo>
                  <a:lnTo>
                    <a:pt x="1" y="118"/>
                  </a:lnTo>
                  <a:lnTo>
                    <a:pt x="0" y="132"/>
                  </a:lnTo>
                  <a:lnTo>
                    <a:pt x="1" y="134"/>
                  </a:lnTo>
                  <a:lnTo>
                    <a:pt x="2" y="137"/>
                  </a:lnTo>
                  <a:lnTo>
                    <a:pt x="3" y="139"/>
                  </a:lnTo>
                  <a:lnTo>
                    <a:pt x="5" y="141"/>
                  </a:lnTo>
                  <a:lnTo>
                    <a:pt x="7" y="143"/>
                  </a:lnTo>
                  <a:lnTo>
                    <a:pt x="9" y="144"/>
                  </a:lnTo>
                  <a:lnTo>
                    <a:pt x="12" y="145"/>
                  </a:lnTo>
                  <a:lnTo>
                    <a:pt x="15" y="147"/>
                  </a:lnTo>
                  <a:lnTo>
                    <a:pt x="18" y="145"/>
                  </a:lnTo>
                  <a:lnTo>
                    <a:pt x="21" y="144"/>
                  </a:lnTo>
                  <a:lnTo>
                    <a:pt x="23" y="143"/>
                  </a:lnTo>
                  <a:lnTo>
                    <a:pt x="25" y="141"/>
                  </a:lnTo>
                  <a:lnTo>
                    <a:pt x="27" y="139"/>
                  </a:lnTo>
                  <a:lnTo>
                    <a:pt x="29" y="137"/>
                  </a:lnTo>
                  <a:lnTo>
                    <a:pt x="30" y="134"/>
                  </a:lnTo>
                  <a:lnTo>
                    <a:pt x="30" y="132"/>
                  </a:lnTo>
                  <a:lnTo>
                    <a:pt x="31" y="121"/>
                  </a:lnTo>
                  <a:lnTo>
                    <a:pt x="32" y="111"/>
                  </a:lnTo>
                  <a:lnTo>
                    <a:pt x="35" y="102"/>
                  </a:lnTo>
                  <a:lnTo>
                    <a:pt x="38" y="92"/>
                  </a:lnTo>
                  <a:lnTo>
                    <a:pt x="42" y="83"/>
                  </a:lnTo>
                  <a:lnTo>
                    <a:pt x="47" y="75"/>
                  </a:lnTo>
                  <a:lnTo>
                    <a:pt x="53" y="67"/>
                  </a:lnTo>
                  <a:lnTo>
                    <a:pt x="60" y="60"/>
                  </a:lnTo>
                  <a:lnTo>
                    <a:pt x="66" y="53"/>
                  </a:lnTo>
                  <a:lnTo>
                    <a:pt x="75" y="48"/>
                  </a:lnTo>
                  <a:lnTo>
                    <a:pt x="82" y="43"/>
                  </a:lnTo>
                  <a:lnTo>
                    <a:pt x="91" y="38"/>
                  </a:lnTo>
                  <a:lnTo>
                    <a:pt x="100" y="35"/>
                  </a:lnTo>
                  <a:lnTo>
                    <a:pt x="109" y="32"/>
                  </a:lnTo>
                  <a:lnTo>
                    <a:pt x="118" y="31"/>
                  </a:lnTo>
                  <a:lnTo>
                    <a:pt x="129" y="30"/>
                  </a:lnTo>
                  <a:lnTo>
                    <a:pt x="139" y="31"/>
                  </a:lnTo>
                  <a:lnTo>
                    <a:pt x="148" y="32"/>
                  </a:lnTo>
                  <a:lnTo>
                    <a:pt x="158" y="34"/>
                  </a:lnTo>
                  <a:lnTo>
                    <a:pt x="167" y="37"/>
                  </a:lnTo>
                  <a:lnTo>
                    <a:pt x="176" y="42"/>
                  </a:lnTo>
                  <a:lnTo>
                    <a:pt x="184" y="47"/>
                  </a:lnTo>
                  <a:lnTo>
                    <a:pt x="191" y="52"/>
                  </a:lnTo>
                  <a:lnTo>
                    <a:pt x="199" y="59"/>
                  </a:lnTo>
                  <a:lnTo>
                    <a:pt x="205" y="65"/>
                  </a:lnTo>
                  <a:lnTo>
                    <a:pt x="210" y="73"/>
                  </a:lnTo>
                  <a:lnTo>
                    <a:pt x="216" y="81"/>
                  </a:lnTo>
                  <a:lnTo>
                    <a:pt x="220" y="90"/>
                  </a:lnTo>
                  <a:lnTo>
                    <a:pt x="223" y="98"/>
                  </a:lnTo>
                  <a:lnTo>
                    <a:pt x="225" y="108"/>
                  </a:lnTo>
                  <a:lnTo>
                    <a:pt x="226" y="118"/>
                  </a:lnTo>
                  <a:lnTo>
                    <a:pt x="228" y="127"/>
                  </a:lnTo>
                  <a:lnTo>
                    <a:pt x="226" y="137"/>
                  </a:lnTo>
                  <a:lnTo>
                    <a:pt x="225" y="147"/>
                  </a:lnTo>
                  <a:lnTo>
                    <a:pt x="223" y="155"/>
                  </a:lnTo>
                  <a:lnTo>
                    <a:pt x="219" y="164"/>
                  </a:lnTo>
                  <a:lnTo>
                    <a:pt x="216" y="171"/>
                  </a:lnTo>
                  <a:lnTo>
                    <a:pt x="210" y="179"/>
                  </a:lnTo>
                  <a:lnTo>
                    <a:pt x="204" y="186"/>
                  </a:lnTo>
                  <a:lnTo>
                    <a:pt x="198" y="191"/>
                  </a:lnTo>
                  <a:lnTo>
                    <a:pt x="191" y="198"/>
                  </a:lnTo>
                  <a:lnTo>
                    <a:pt x="183" y="203"/>
                  </a:lnTo>
                  <a:lnTo>
                    <a:pt x="174" y="208"/>
                  </a:lnTo>
                  <a:lnTo>
                    <a:pt x="165" y="211"/>
                  </a:lnTo>
                  <a:lnTo>
                    <a:pt x="156" y="214"/>
                  </a:lnTo>
                  <a:lnTo>
                    <a:pt x="146" y="216"/>
                  </a:lnTo>
                  <a:lnTo>
                    <a:pt x="136" y="217"/>
                  </a:lnTo>
                  <a:lnTo>
                    <a:pt x="125" y="218"/>
                  </a:lnTo>
                  <a:lnTo>
                    <a:pt x="122" y="218"/>
                  </a:lnTo>
                  <a:lnTo>
                    <a:pt x="119" y="219"/>
                  </a:lnTo>
                  <a:lnTo>
                    <a:pt x="116" y="220"/>
                  </a:lnTo>
                  <a:lnTo>
                    <a:pt x="114" y="223"/>
                  </a:lnTo>
                  <a:lnTo>
                    <a:pt x="112" y="225"/>
                  </a:lnTo>
                  <a:lnTo>
                    <a:pt x="111" y="227"/>
                  </a:lnTo>
                  <a:lnTo>
                    <a:pt x="110" y="230"/>
                  </a:lnTo>
                  <a:lnTo>
                    <a:pt x="110" y="233"/>
                  </a:lnTo>
                  <a:lnTo>
                    <a:pt x="110" y="293"/>
                  </a:lnTo>
                  <a:lnTo>
                    <a:pt x="110" y="296"/>
                  </a:lnTo>
                  <a:lnTo>
                    <a:pt x="111" y="299"/>
                  </a:lnTo>
                  <a:lnTo>
                    <a:pt x="112" y="302"/>
                  </a:lnTo>
                  <a:lnTo>
                    <a:pt x="114" y="304"/>
                  </a:lnTo>
                  <a:lnTo>
                    <a:pt x="116" y="305"/>
                  </a:lnTo>
                  <a:lnTo>
                    <a:pt x="119" y="307"/>
                  </a:lnTo>
                  <a:lnTo>
                    <a:pt x="122" y="308"/>
                  </a:lnTo>
                  <a:lnTo>
                    <a:pt x="125" y="308"/>
                  </a:lnTo>
                  <a:lnTo>
                    <a:pt x="128" y="308"/>
                  </a:lnTo>
                  <a:lnTo>
                    <a:pt x="130" y="307"/>
                  </a:lnTo>
                  <a:lnTo>
                    <a:pt x="133" y="305"/>
                  </a:lnTo>
                  <a:lnTo>
                    <a:pt x="136" y="304"/>
                  </a:lnTo>
                  <a:lnTo>
                    <a:pt x="138" y="302"/>
                  </a:lnTo>
                  <a:lnTo>
                    <a:pt x="139" y="299"/>
                  </a:lnTo>
                  <a:lnTo>
                    <a:pt x="140" y="296"/>
                  </a:lnTo>
                  <a:lnTo>
                    <a:pt x="140" y="293"/>
                  </a:lnTo>
                  <a:lnTo>
                    <a:pt x="140" y="247"/>
                  </a:lnTo>
                  <a:lnTo>
                    <a:pt x="153" y="245"/>
                  </a:lnTo>
                  <a:lnTo>
                    <a:pt x="164" y="243"/>
                  </a:lnTo>
                  <a:lnTo>
                    <a:pt x="175" y="239"/>
                  </a:lnTo>
                  <a:lnTo>
                    <a:pt x="187" y="234"/>
                  </a:lnTo>
                  <a:lnTo>
                    <a:pt x="196" y="229"/>
                  </a:lnTo>
                  <a:lnTo>
                    <a:pt x="206" y="223"/>
                  </a:lnTo>
                  <a:lnTo>
                    <a:pt x="216" y="216"/>
                  </a:lnTo>
                  <a:lnTo>
                    <a:pt x="223" y="209"/>
                  </a:lnTo>
                  <a:lnTo>
                    <a:pt x="231" y="200"/>
                  </a:lnTo>
                  <a:lnTo>
                    <a:pt x="238" y="191"/>
                  </a:lnTo>
                  <a:lnTo>
                    <a:pt x="244" y="182"/>
                  </a:lnTo>
                  <a:lnTo>
                    <a:pt x="248" y="172"/>
                  </a:lnTo>
                  <a:lnTo>
                    <a:pt x="252" y="162"/>
                  </a:lnTo>
                  <a:lnTo>
                    <a:pt x="255" y="151"/>
                  </a:lnTo>
                  <a:lnTo>
                    <a:pt x="256" y="139"/>
                  </a:lnTo>
                  <a:lnTo>
                    <a:pt x="257" y="127"/>
                  </a:lnTo>
                  <a:lnTo>
                    <a:pt x="256" y="114"/>
                  </a:lnTo>
                  <a:lnTo>
                    <a:pt x="254" y="102"/>
                  </a:lnTo>
                  <a:lnTo>
                    <a:pt x="251" y="90"/>
                  </a:lnTo>
                  <a:lnTo>
                    <a:pt x="247" y="78"/>
                  </a:lnTo>
                  <a:lnTo>
                    <a:pt x="241" y="67"/>
                  </a:lnTo>
                  <a:lnTo>
                    <a:pt x="235" y="57"/>
                  </a:lnTo>
                  <a:lnTo>
                    <a:pt x="228" y="47"/>
                  </a:lnTo>
                  <a:lnTo>
                    <a:pt x="220" y="37"/>
                  </a:lnTo>
                  <a:lnTo>
                    <a:pt x="210" y="29"/>
                  </a:lnTo>
                  <a:lnTo>
                    <a:pt x="201" y="22"/>
                  </a:lnTo>
                  <a:lnTo>
                    <a:pt x="190" y="16"/>
                  </a:lnTo>
                  <a:lnTo>
                    <a:pt x="178" y="11"/>
                  </a:lnTo>
                  <a:lnTo>
                    <a:pt x="167" y="6"/>
                  </a:lnTo>
                  <a:lnTo>
                    <a:pt x="155" y="3"/>
                  </a:lnTo>
                  <a:lnTo>
                    <a:pt x="142" y="1"/>
                  </a:lnTo>
                  <a:lnTo>
                    <a:pt x="129" y="0"/>
                  </a:lnTo>
                  <a:lnTo>
                    <a:pt x="1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="" xmlns:a16="http://schemas.microsoft.com/office/drawing/2014/main" id="{0E6C55DE-8782-481F-AEBB-DEFC15B15EFA}"/>
              </a:ext>
            </a:extLst>
          </p:cNvPr>
          <p:cNvGrpSpPr/>
          <p:nvPr/>
        </p:nvGrpSpPr>
        <p:grpSpPr>
          <a:xfrm>
            <a:off x="10792567" y="5033491"/>
            <a:ext cx="950108" cy="886768"/>
            <a:chOff x="2603500" y="2522538"/>
            <a:chExt cx="285750" cy="266700"/>
          </a:xfrm>
          <a:solidFill>
            <a:schemeClr val="accent3"/>
          </a:solidFill>
        </p:grpSpPr>
        <p:sp>
          <p:nvSpPr>
            <p:cNvPr id="66" name="Freeform 130">
              <a:extLst>
                <a:ext uri="{FF2B5EF4-FFF2-40B4-BE49-F238E27FC236}">
                  <a16:creationId xmlns="" xmlns:a16="http://schemas.microsoft.com/office/drawing/2014/main" id="{21DD81A3-DADA-4E29-B009-005FC172EA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03500" y="2522538"/>
              <a:ext cx="285750" cy="266700"/>
            </a:xfrm>
            <a:custGeom>
              <a:avLst/>
              <a:gdLst>
                <a:gd name="T0" fmla="*/ 374 w 901"/>
                <a:gd name="T1" fmla="*/ 705 h 841"/>
                <a:gd name="T2" fmla="*/ 296 w 901"/>
                <a:gd name="T3" fmla="*/ 688 h 841"/>
                <a:gd name="T4" fmla="*/ 159 w 901"/>
                <a:gd name="T5" fmla="*/ 620 h 841"/>
                <a:gd name="T6" fmla="*/ 113 w 901"/>
                <a:gd name="T7" fmla="*/ 573 h 841"/>
                <a:gd name="T8" fmla="*/ 62 w 901"/>
                <a:gd name="T9" fmla="*/ 500 h 841"/>
                <a:gd name="T10" fmla="*/ 34 w 901"/>
                <a:gd name="T11" fmla="*/ 420 h 841"/>
                <a:gd name="T12" fmla="*/ 32 w 901"/>
                <a:gd name="T13" fmla="*/ 335 h 841"/>
                <a:gd name="T14" fmla="*/ 55 w 901"/>
                <a:gd name="T15" fmla="*/ 253 h 841"/>
                <a:gd name="T16" fmla="*/ 101 w 901"/>
                <a:gd name="T17" fmla="*/ 179 h 841"/>
                <a:gd name="T18" fmla="*/ 168 w 901"/>
                <a:gd name="T19" fmla="*/ 117 h 841"/>
                <a:gd name="T20" fmla="*/ 249 w 901"/>
                <a:gd name="T21" fmla="*/ 70 h 841"/>
                <a:gd name="T22" fmla="*/ 345 w 901"/>
                <a:gd name="T23" fmla="*/ 40 h 841"/>
                <a:gd name="T24" fmla="*/ 450 w 901"/>
                <a:gd name="T25" fmla="*/ 30 h 841"/>
                <a:gd name="T26" fmla="*/ 555 w 901"/>
                <a:gd name="T27" fmla="*/ 40 h 841"/>
                <a:gd name="T28" fmla="*/ 650 w 901"/>
                <a:gd name="T29" fmla="*/ 70 h 841"/>
                <a:gd name="T30" fmla="*/ 733 w 901"/>
                <a:gd name="T31" fmla="*/ 117 h 841"/>
                <a:gd name="T32" fmla="*/ 798 w 901"/>
                <a:gd name="T33" fmla="*/ 179 h 841"/>
                <a:gd name="T34" fmla="*/ 845 w 901"/>
                <a:gd name="T35" fmla="*/ 253 h 841"/>
                <a:gd name="T36" fmla="*/ 868 w 901"/>
                <a:gd name="T37" fmla="*/ 335 h 841"/>
                <a:gd name="T38" fmla="*/ 865 w 901"/>
                <a:gd name="T39" fmla="*/ 421 h 841"/>
                <a:gd name="T40" fmla="*/ 837 w 901"/>
                <a:gd name="T41" fmla="*/ 502 h 841"/>
                <a:gd name="T42" fmla="*/ 786 w 901"/>
                <a:gd name="T43" fmla="*/ 573 h 841"/>
                <a:gd name="T44" fmla="*/ 716 w 901"/>
                <a:gd name="T45" fmla="*/ 632 h 841"/>
                <a:gd name="T46" fmla="*/ 632 w 901"/>
                <a:gd name="T47" fmla="*/ 676 h 841"/>
                <a:gd name="T48" fmla="*/ 535 w 901"/>
                <a:gd name="T49" fmla="*/ 703 h 841"/>
                <a:gd name="T50" fmla="*/ 450 w 901"/>
                <a:gd name="T51" fmla="*/ 710 h 841"/>
                <a:gd name="T52" fmla="*/ 359 w 901"/>
                <a:gd name="T53" fmla="*/ 7 h 841"/>
                <a:gd name="T54" fmla="*/ 254 w 901"/>
                <a:gd name="T55" fmla="*/ 36 h 841"/>
                <a:gd name="T56" fmla="*/ 163 w 901"/>
                <a:gd name="T57" fmla="*/ 84 h 841"/>
                <a:gd name="T58" fmla="*/ 88 w 901"/>
                <a:gd name="T59" fmla="*/ 148 h 841"/>
                <a:gd name="T60" fmla="*/ 35 w 901"/>
                <a:gd name="T61" fmla="*/ 225 h 841"/>
                <a:gd name="T62" fmla="*/ 4 w 901"/>
                <a:gd name="T63" fmla="*/ 313 h 841"/>
                <a:gd name="T64" fmla="*/ 2 w 901"/>
                <a:gd name="T65" fmla="*/ 406 h 841"/>
                <a:gd name="T66" fmla="*/ 24 w 901"/>
                <a:gd name="T67" fmla="*/ 493 h 841"/>
                <a:gd name="T68" fmla="*/ 71 w 901"/>
                <a:gd name="T69" fmla="*/ 571 h 841"/>
                <a:gd name="T70" fmla="*/ 31 w 901"/>
                <a:gd name="T71" fmla="*/ 818 h 841"/>
                <a:gd name="T72" fmla="*/ 36 w 901"/>
                <a:gd name="T73" fmla="*/ 838 h 841"/>
                <a:gd name="T74" fmla="*/ 51 w 901"/>
                <a:gd name="T75" fmla="*/ 839 h 841"/>
                <a:gd name="T76" fmla="*/ 373 w 901"/>
                <a:gd name="T77" fmla="*/ 735 h 841"/>
                <a:gd name="T78" fmla="*/ 473 w 901"/>
                <a:gd name="T79" fmla="*/ 739 h 841"/>
                <a:gd name="T80" fmla="*/ 584 w 901"/>
                <a:gd name="T81" fmla="*/ 723 h 841"/>
                <a:gd name="T82" fmla="*/ 683 w 901"/>
                <a:gd name="T83" fmla="*/ 687 h 841"/>
                <a:gd name="T84" fmla="*/ 768 w 901"/>
                <a:gd name="T85" fmla="*/ 631 h 841"/>
                <a:gd name="T86" fmla="*/ 835 w 901"/>
                <a:gd name="T87" fmla="*/ 561 h 841"/>
                <a:gd name="T88" fmla="*/ 880 w 901"/>
                <a:gd name="T89" fmla="*/ 480 h 841"/>
                <a:gd name="T90" fmla="*/ 899 w 901"/>
                <a:gd name="T91" fmla="*/ 389 h 841"/>
                <a:gd name="T92" fmla="*/ 891 w 901"/>
                <a:gd name="T93" fmla="*/ 295 h 841"/>
                <a:gd name="T94" fmla="*/ 856 w 901"/>
                <a:gd name="T95" fmla="*/ 209 h 841"/>
                <a:gd name="T96" fmla="*/ 797 w 901"/>
                <a:gd name="T97" fmla="*/ 134 h 841"/>
                <a:gd name="T98" fmla="*/ 719 w 901"/>
                <a:gd name="T99" fmla="*/ 73 h 841"/>
                <a:gd name="T100" fmla="*/ 624 w 901"/>
                <a:gd name="T101" fmla="*/ 29 h 841"/>
                <a:gd name="T102" fmla="*/ 519 w 901"/>
                <a:gd name="T103" fmla="*/ 4 h 8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01" h="841">
                  <a:moveTo>
                    <a:pt x="450" y="710"/>
                  </a:moveTo>
                  <a:lnTo>
                    <a:pt x="431" y="709"/>
                  </a:lnTo>
                  <a:lnTo>
                    <a:pt x="412" y="709"/>
                  </a:lnTo>
                  <a:lnTo>
                    <a:pt x="393" y="707"/>
                  </a:lnTo>
                  <a:lnTo>
                    <a:pt x="374" y="705"/>
                  </a:lnTo>
                  <a:lnTo>
                    <a:pt x="356" y="702"/>
                  </a:lnTo>
                  <a:lnTo>
                    <a:pt x="338" y="697"/>
                  </a:lnTo>
                  <a:lnTo>
                    <a:pt x="320" y="693"/>
                  </a:lnTo>
                  <a:lnTo>
                    <a:pt x="301" y="689"/>
                  </a:lnTo>
                  <a:lnTo>
                    <a:pt x="296" y="688"/>
                  </a:lnTo>
                  <a:lnTo>
                    <a:pt x="291" y="689"/>
                  </a:lnTo>
                  <a:lnTo>
                    <a:pt x="78" y="793"/>
                  </a:lnTo>
                  <a:lnTo>
                    <a:pt x="158" y="630"/>
                  </a:lnTo>
                  <a:lnTo>
                    <a:pt x="160" y="626"/>
                  </a:lnTo>
                  <a:lnTo>
                    <a:pt x="159" y="620"/>
                  </a:lnTo>
                  <a:lnTo>
                    <a:pt x="158" y="616"/>
                  </a:lnTo>
                  <a:lnTo>
                    <a:pt x="155" y="612"/>
                  </a:lnTo>
                  <a:lnTo>
                    <a:pt x="140" y="599"/>
                  </a:lnTo>
                  <a:lnTo>
                    <a:pt x="126" y="586"/>
                  </a:lnTo>
                  <a:lnTo>
                    <a:pt x="113" y="573"/>
                  </a:lnTo>
                  <a:lnTo>
                    <a:pt x="100" y="559"/>
                  </a:lnTo>
                  <a:lnTo>
                    <a:pt x="89" y="545"/>
                  </a:lnTo>
                  <a:lnTo>
                    <a:pt x="79" y="532"/>
                  </a:lnTo>
                  <a:lnTo>
                    <a:pt x="70" y="517"/>
                  </a:lnTo>
                  <a:lnTo>
                    <a:pt x="62" y="500"/>
                  </a:lnTo>
                  <a:lnTo>
                    <a:pt x="54" y="485"/>
                  </a:lnTo>
                  <a:lnTo>
                    <a:pt x="48" y="469"/>
                  </a:lnTo>
                  <a:lnTo>
                    <a:pt x="42" y="453"/>
                  </a:lnTo>
                  <a:lnTo>
                    <a:pt x="37" y="437"/>
                  </a:lnTo>
                  <a:lnTo>
                    <a:pt x="34" y="420"/>
                  </a:lnTo>
                  <a:lnTo>
                    <a:pt x="32" y="404"/>
                  </a:lnTo>
                  <a:lnTo>
                    <a:pt x="30" y="387"/>
                  </a:lnTo>
                  <a:lnTo>
                    <a:pt x="30" y="370"/>
                  </a:lnTo>
                  <a:lnTo>
                    <a:pt x="30" y="352"/>
                  </a:lnTo>
                  <a:lnTo>
                    <a:pt x="32" y="335"/>
                  </a:lnTo>
                  <a:lnTo>
                    <a:pt x="34" y="317"/>
                  </a:lnTo>
                  <a:lnTo>
                    <a:pt x="38" y="301"/>
                  </a:lnTo>
                  <a:lnTo>
                    <a:pt x="42" y="284"/>
                  </a:lnTo>
                  <a:lnTo>
                    <a:pt x="48" y="268"/>
                  </a:lnTo>
                  <a:lnTo>
                    <a:pt x="55" y="253"/>
                  </a:lnTo>
                  <a:lnTo>
                    <a:pt x="63" y="237"/>
                  </a:lnTo>
                  <a:lnTo>
                    <a:pt x="70" y="222"/>
                  </a:lnTo>
                  <a:lnTo>
                    <a:pt x="80" y="207"/>
                  </a:lnTo>
                  <a:lnTo>
                    <a:pt x="91" y="193"/>
                  </a:lnTo>
                  <a:lnTo>
                    <a:pt x="101" y="179"/>
                  </a:lnTo>
                  <a:lnTo>
                    <a:pt x="113" y="167"/>
                  </a:lnTo>
                  <a:lnTo>
                    <a:pt x="126" y="154"/>
                  </a:lnTo>
                  <a:lnTo>
                    <a:pt x="139" y="141"/>
                  </a:lnTo>
                  <a:lnTo>
                    <a:pt x="153" y="129"/>
                  </a:lnTo>
                  <a:lnTo>
                    <a:pt x="168" y="117"/>
                  </a:lnTo>
                  <a:lnTo>
                    <a:pt x="183" y="107"/>
                  </a:lnTo>
                  <a:lnTo>
                    <a:pt x="199" y="97"/>
                  </a:lnTo>
                  <a:lnTo>
                    <a:pt x="215" y="87"/>
                  </a:lnTo>
                  <a:lnTo>
                    <a:pt x="232" y="79"/>
                  </a:lnTo>
                  <a:lnTo>
                    <a:pt x="249" y="70"/>
                  </a:lnTo>
                  <a:lnTo>
                    <a:pt x="267" y="63"/>
                  </a:lnTo>
                  <a:lnTo>
                    <a:pt x="286" y="56"/>
                  </a:lnTo>
                  <a:lnTo>
                    <a:pt x="306" y="50"/>
                  </a:lnTo>
                  <a:lnTo>
                    <a:pt x="325" y="45"/>
                  </a:lnTo>
                  <a:lnTo>
                    <a:pt x="345" y="40"/>
                  </a:lnTo>
                  <a:lnTo>
                    <a:pt x="366" y="36"/>
                  </a:lnTo>
                  <a:lnTo>
                    <a:pt x="386" y="33"/>
                  </a:lnTo>
                  <a:lnTo>
                    <a:pt x="407" y="31"/>
                  </a:lnTo>
                  <a:lnTo>
                    <a:pt x="428" y="30"/>
                  </a:lnTo>
                  <a:lnTo>
                    <a:pt x="450" y="30"/>
                  </a:lnTo>
                  <a:lnTo>
                    <a:pt x="471" y="30"/>
                  </a:lnTo>
                  <a:lnTo>
                    <a:pt x="493" y="31"/>
                  </a:lnTo>
                  <a:lnTo>
                    <a:pt x="513" y="33"/>
                  </a:lnTo>
                  <a:lnTo>
                    <a:pt x="535" y="36"/>
                  </a:lnTo>
                  <a:lnTo>
                    <a:pt x="555" y="40"/>
                  </a:lnTo>
                  <a:lnTo>
                    <a:pt x="574" y="45"/>
                  </a:lnTo>
                  <a:lnTo>
                    <a:pt x="595" y="50"/>
                  </a:lnTo>
                  <a:lnTo>
                    <a:pt x="613" y="56"/>
                  </a:lnTo>
                  <a:lnTo>
                    <a:pt x="632" y="63"/>
                  </a:lnTo>
                  <a:lnTo>
                    <a:pt x="650" y="70"/>
                  </a:lnTo>
                  <a:lnTo>
                    <a:pt x="667" y="79"/>
                  </a:lnTo>
                  <a:lnTo>
                    <a:pt x="684" y="87"/>
                  </a:lnTo>
                  <a:lnTo>
                    <a:pt x="702" y="97"/>
                  </a:lnTo>
                  <a:lnTo>
                    <a:pt x="716" y="107"/>
                  </a:lnTo>
                  <a:lnTo>
                    <a:pt x="733" y="117"/>
                  </a:lnTo>
                  <a:lnTo>
                    <a:pt x="746" y="129"/>
                  </a:lnTo>
                  <a:lnTo>
                    <a:pt x="760" y="141"/>
                  </a:lnTo>
                  <a:lnTo>
                    <a:pt x="774" y="154"/>
                  </a:lnTo>
                  <a:lnTo>
                    <a:pt x="786" y="167"/>
                  </a:lnTo>
                  <a:lnTo>
                    <a:pt x="798" y="179"/>
                  </a:lnTo>
                  <a:lnTo>
                    <a:pt x="810" y="193"/>
                  </a:lnTo>
                  <a:lnTo>
                    <a:pt x="819" y="207"/>
                  </a:lnTo>
                  <a:lnTo>
                    <a:pt x="829" y="222"/>
                  </a:lnTo>
                  <a:lnTo>
                    <a:pt x="837" y="237"/>
                  </a:lnTo>
                  <a:lnTo>
                    <a:pt x="845" y="253"/>
                  </a:lnTo>
                  <a:lnTo>
                    <a:pt x="851" y="268"/>
                  </a:lnTo>
                  <a:lnTo>
                    <a:pt x="857" y="284"/>
                  </a:lnTo>
                  <a:lnTo>
                    <a:pt x="862" y="301"/>
                  </a:lnTo>
                  <a:lnTo>
                    <a:pt x="865" y="317"/>
                  </a:lnTo>
                  <a:lnTo>
                    <a:pt x="868" y="335"/>
                  </a:lnTo>
                  <a:lnTo>
                    <a:pt x="870" y="352"/>
                  </a:lnTo>
                  <a:lnTo>
                    <a:pt x="871" y="370"/>
                  </a:lnTo>
                  <a:lnTo>
                    <a:pt x="870" y="387"/>
                  </a:lnTo>
                  <a:lnTo>
                    <a:pt x="868" y="404"/>
                  </a:lnTo>
                  <a:lnTo>
                    <a:pt x="865" y="421"/>
                  </a:lnTo>
                  <a:lnTo>
                    <a:pt x="862" y="438"/>
                  </a:lnTo>
                  <a:lnTo>
                    <a:pt x="857" y="454"/>
                  </a:lnTo>
                  <a:lnTo>
                    <a:pt x="851" y="471"/>
                  </a:lnTo>
                  <a:lnTo>
                    <a:pt x="845" y="487"/>
                  </a:lnTo>
                  <a:lnTo>
                    <a:pt x="837" y="502"/>
                  </a:lnTo>
                  <a:lnTo>
                    <a:pt x="829" y="518"/>
                  </a:lnTo>
                  <a:lnTo>
                    <a:pt x="819" y="532"/>
                  </a:lnTo>
                  <a:lnTo>
                    <a:pt x="810" y="546"/>
                  </a:lnTo>
                  <a:lnTo>
                    <a:pt x="798" y="559"/>
                  </a:lnTo>
                  <a:lnTo>
                    <a:pt x="786" y="573"/>
                  </a:lnTo>
                  <a:lnTo>
                    <a:pt x="774" y="586"/>
                  </a:lnTo>
                  <a:lnTo>
                    <a:pt x="760" y="599"/>
                  </a:lnTo>
                  <a:lnTo>
                    <a:pt x="746" y="611"/>
                  </a:lnTo>
                  <a:lnTo>
                    <a:pt x="733" y="621"/>
                  </a:lnTo>
                  <a:lnTo>
                    <a:pt x="716" y="632"/>
                  </a:lnTo>
                  <a:lnTo>
                    <a:pt x="702" y="643"/>
                  </a:lnTo>
                  <a:lnTo>
                    <a:pt x="684" y="651"/>
                  </a:lnTo>
                  <a:lnTo>
                    <a:pt x="667" y="661"/>
                  </a:lnTo>
                  <a:lnTo>
                    <a:pt x="650" y="668"/>
                  </a:lnTo>
                  <a:lnTo>
                    <a:pt x="632" y="676"/>
                  </a:lnTo>
                  <a:lnTo>
                    <a:pt x="613" y="683"/>
                  </a:lnTo>
                  <a:lnTo>
                    <a:pt x="595" y="690"/>
                  </a:lnTo>
                  <a:lnTo>
                    <a:pt x="574" y="695"/>
                  </a:lnTo>
                  <a:lnTo>
                    <a:pt x="555" y="700"/>
                  </a:lnTo>
                  <a:lnTo>
                    <a:pt x="535" y="703"/>
                  </a:lnTo>
                  <a:lnTo>
                    <a:pt x="513" y="706"/>
                  </a:lnTo>
                  <a:lnTo>
                    <a:pt x="493" y="708"/>
                  </a:lnTo>
                  <a:lnTo>
                    <a:pt x="471" y="709"/>
                  </a:lnTo>
                  <a:lnTo>
                    <a:pt x="450" y="710"/>
                  </a:lnTo>
                  <a:lnTo>
                    <a:pt x="450" y="710"/>
                  </a:lnTo>
                  <a:close/>
                  <a:moveTo>
                    <a:pt x="450" y="0"/>
                  </a:moveTo>
                  <a:lnTo>
                    <a:pt x="427" y="0"/>
                  </a:lnTo>
                  <a:lnTo>
                    <a:pt x="404" y="1"/>
                  </a:lnTo>
                  <a:lnTo>
                    <a:pt x="382" y="4"/>
                  </a:lnTo>
                  <a:lnTo>
                    <a:pt x="359" y="7"/>
                  </a:lnTo>
                  <a:lnTo>
                    <a:pt x="338" y="11"/>
                  </a:lnTo>
                  <a:lnTo>
                    <a:pt x="316" y="16"/>
                  </a:lnTo>
                  <a:lnTo>
                    <a:pt x="295" y="22"/>
                  </a:lnTo>
                  <a:lnTo>
                    <a:pt x="275" y="29"/>
                  </a:lnTo>
                  <a:lnTo>
                    <a:pt x="254" y="36"/>
                  </a:lnTo>
                  <a:lnTo>
                    <a:pt x="235" y="45"/>
                  </a:lnTo>
                  <a:lnTo>
                    <a:pt x="216" y="53"/>
                  </a:lnTo>
                  <a:lnTo>
                    <a:pt x="198" y="63"/>
                  </a:lnTo>
                  <a:lnTo>
                    <a:pt x="180" y="73"/>
                  </a:lnTo>
                  <a:lnTo>
                    <a:pt x="163" y="84"/>
                  </a:lnTo>
                  <a:lnTo>
                    <a:pt x="147" y="96"/>
                  </a:lnTo>
                  <a:lnTo>
                    <a:pt x="131" y="108"/>
                  </a:lnTo>
                  <a:lnTo>
                    <a:pt x="116" y="121"/>
                  </a:lnTo>
                  <a:lnTo>
                    <a:pt x="102" y="134"/>
                  </a:lnTo>
                  <a:lnTo>
                    <a:pt x="88" y="148"/>
                  </a:lnTo>
                  <a:lnTo>
                    <a:pt x="77" y="162"/>
                  </a:lnTo>
                  <a:lnTo>
                    <a:pt x="65" y="177"/>
                  </a:lnTo>
                  <a:lnTo>
                    <a:pt x="53" y="193"/>
                  </a:lnTo>
                  <a:lnTo>
                    <a:pt x="43" y="209"/>
                  </a:lnTo>
                  <a:lnTo>
                    <a:pt x="35" y="225"/>
                  </a:lnTo>
                  <a:lnTo>
                    <a:pt x="26" y="243"/>
                  </a:lnTo>
                  <a:lnTo>
                    <a:pt x="20" y="260"/>
                  </a:lnTo>
                  <a:lnTo>
                    <a:pt x="14" y="277"/>
                  </a:lnTo>
                  <a:lnTo>
                    <a:pt x="8" y="295"/>
                  </a:lnTo>
                  <a:lnTo>
                    <a:pt x="4" y="313"/>
                  </a:lnTo>
                  <a:lnTo>
                    <a:pt x="2" y="331"/>
                  </a:lnTo>
                  <a:lnTo>
                    <a:pt x="0" y="351"/>
                  </a:lnTo>
                  <a:lnTo>
                    <a:pt x="0" y="370"/>
                  </a:lnTo>
                  <a:lnTo>
                    <a:pt x="0" y="388"/>
                  </a:lnTo>
                  <a:lnTo>
                    <a:pt x="2" y="406"/>
                  </a:lnTo>
                  <a:lnTo>
                    <a:pt x="4" y="423"/>
                  </a:lnTo>
                  <a:lnTo>
                    <a:pt x="7" y="442"/>
                  </a:lnTo>
                  <a:lnTo>
                    <a:pt x="12" y="459"/>
                  </a:lnTo>
                  <a:lnTo>
                    <a:pt x="18" y="476"/>
                  </a:lnTo>
                  <a:lnTo>
                    <a:pt x="24" y="493"/>
                  </a:lnTo>
                  <a:lnTo>
                    <a:pt x="32" y="509"/>
                  </a:lnTo>
                  <a:lnTo>
                    <a:pt x="40" y="525"/>
                  </a:lnTo>
                  <a:lnTo>
                    <a:pt x="50" y="541"/>
                  </a:lnTo>
                  <a:lnTo>
                    <a:pt x="61" y="556"/>
                  </a:lnTo>
                  <a:lnTo>
                    <a:pt x="71" y="571"/>
                  </a:lnTo>
                  <a:lnTo>
                    <a:pt x="84" y="586"/>
                  </a:lnTo>
                  <a:lnTo>
                    <a:pt x="97" y="600"/>
                  </a:lnTo>
                  <a:lnTo>
                    <a:pt x="111" y="614"/>
                  </a:lnTo>
                  <a:lnTo>
                    <a:pt x="126" y="628"/>
                  </a:lnTo>
                  <a:lnTo>
                    <a:pt x="31" y="818"/>
                  </a:lnTo>
                  <a:lnTo>
                    <a:pt x="30" y="824"/>
                  </a:lnTo>
                  <a:lnTo>
                    <a:pt x="30" y="828"/>
                  </a:lnTo>
                  <a:lnTo>
                    <a:pt x="31" y="832"/>
                  </a:lnTo>
                  <a:lnTo>
                    <a:pt x="34" y="835"/>
                  </a:lnTo>
                  <a:lnTo>
                    <a:pt x="36" y="838"/>
                  </a:lnTo>
                  <a:lnTo>
                    <a:pt x="38" y="840"/>
                  </a:lnTo>
                  <a:lnTo>
                    <a:pt x="41" y="840"/>
                  </a:lnTo>
                  <a:lnTo>
                    <a:pt x="45" y="841"/>
                  </a:lnTo>
                  <a:lnTo>
                    <a:pt x="48" y="840"/>
                  </a:lnTo>
                  <a:lnTo>
                    <a:pt x="51" y="839"/>
                  </a:lnTo>
                  <a:lnTo>
                    <a:pt x="298" y="719"/>
                  </a:lnTo>
                  <a:lnTo>
                    <a:pt x="316" y="724"/>
                  </a:lnTo>
                  <a:lnTo>
                    <a:pt x="336" y="728"/>
                  </a:lnTo>
                  <a:lnTo>
                    <a:pt x="354" y="732"/>
                  </a:lnTo>
                  <a:lnTo>
                    <a:pt x="373" y="735"/>
                  </a:lnTo>
                  <a:lnTo>
                    <a:pt x="391" y="737"/>
                  </a:lnTo>
                  <a:lnTo>
                    <a:pt x="410" y="739"/>
                  </a:lnTo>
                  <a:lnTo>
                    <a:pt x="430" y="740"/>
                  </a:lnTo>
                  <a:lnTo>
                    <a:pt x="450" y="740"/>
                  </a:lnTo>
                  <a:lnTo>
                    <a:pt x="473" y="739"/>
                  </a:lnTo>
                  <a:lnTo>
                    <a:pt x="496" y="738"/>
                  </a:lnTo>
                  <a:lnTo>
                    <a:pt x="519" y="736"/>
                  </a:lnTo>
                  <a:lnTo>
                    <a:pt x="540" y="733"/>
                  </a:lnTo>
                  <a:lnTo>
                    <a:pt x="562" y="728"/>
                  </a:lnTo>
                  <a:lnTo>
                    <a:pt x="584" y="723"/>
                  </a:lnTo>
                  <a:lnTo>
                    <a:pt x="604" y="718"/>
                  </a:lnTo>
                  <a:lnTo>
                    <a:pt x="624" y="711"/>
                  </a:lnTo>
                  <a:lnTo>
                    <a:pt x="645" y="704"/>
                  </a:lnTo>
                  <a:lnTo>
                    <a:pt x="664" y="695"/>
                  </a:lnTo>
                  <a:lnTo>
                    <a:pt x="683" y="687"/>
                  </a:lnTo>
                  <a:lnTo>
                    <a:pt x="702" y="677"/>
                  </a:lnTo>
                  <a:lnTo>
                    <a:pt x="719" y="666"/>
                  </a:lnTo>
                  <a:lnTo>
                    <a:pt x="736" y="656"/>
                  </a:lnTo>
                  <a:lnTo>
                    <a:pt x="753" y="644"/>
                  </a:lnTo>
                  <a:lnTo>
                    <a:pt x="768" y="631"/>
                  </a:lnTo>
                  <a:lnTo>
                    <a:pt x="783" y="618"/>
                  </a:lnTo>
                  <a:lnTo>
                    <a:pt x="797" y="605"/>
                  </a:lnTo>
                  <a:lnTo>
                    <a:pt x="811" y="591"/>
                  </a:lnTo>
                  <a:lnTo>
                    <a:pt x="823" y="576"/>
                  </a:lnTo>
                  <a:lnTo>
                    <a:pt x="835" y="561"/>
                  </a:lnTo>
                  <a:lnTo>
                    <a:pt x="846" y="546"/>
                  </a:lnTo>
                  <a:lnTo>
                    <a:pt x="856" y="530"/>
                  </a:lnTo>
                  <a:lnTo>
                    <a:pt x="865" y="513"/>
                  </a:lnTo>
                  <a:lnTo>
                    <a:pt x="873" y="497"/>
                  </a:lnTo>
                  <a:lnTo>
                    <a:pt x="880" y="480"/>
                  </a:lnTo>
                  <a:lnTo>
                    <a:pt x="886" y="462"/>
                  </a:lnTo>
                  <a:lnTo>
                    <a:pt x="891" y="444"/>
                  </a:lnTo>
                  <a:lnTo>
                    <a:pt x="895" y="426"/>
                  </a:lnTo>
                  <a:lnTo>
                    <a:pt x="897" y="407"/>
                  </a:lnTo>
                  <a:lnTo>
                    <a:pt x="899" y="389"/>
                  </a:lnTo>
                  <a:lnTo>
                    <a:pt x="901" y="370"/>
                  </a:lnTo>
                  <a:lnTo>
                    <a:pt x="899" y="351"/>
                  </a:lnTo>
                  <a:lnTo>
                    <a:pt x="897" y="331"/>
                  </a:lnTo>
                  <a:lnTo>
                    <a:pt x="895" y="313"/>
                  </a:lnTo>
                  <a:lnTo>
                    <a:pt x="891" y="295"/>
                  </a:lnTo>
                  <a:lnTo>
                    <a:pt x="886" y="277"/>
                  </a:lnTo>
                  <a:lnTo>
                    <a:pt x="880" y="260"/>
                  </a:lnTo>
                  <a:lnTo>
                    <a:pt x="873" y="243"/>
                  </a:lnTo>
                  <a:lnTo>
                    <a:pt x="865" y="225"/>
                  </a:lnTo>
                  <a:lnTo>
                    <a:pt x="856" y="209"/>
                  </a:lnTo>
                  <a:lnTo>
                    <a:pt x="846" y="193"/>
                  </a:lnTo>
                  <a:lnTo>
                    <a:pt x="835" y="177"/>
                  </a:lnTo>
                  <a:lnTo>
                    <a:pt x="823" y="162"/>
                  </a:lnTo>
                  <a:lnTo>
                    <a:pt x="811" y="148"/>
                  </a:lnTo>
                  <a:lnTo>
                    <a:pt x="797" y="134"/>
                  </a:lnTo>
                  <a:lnTo>
                    <a:pt x="783" y="121"/>
                  </a:lnTo>
                  <a:lnTo>
                    <a:pt x="768" y="108"/>
                  </a:lnTo>
                  <a:lnTo>
                    <a:pt x="753" y="96"/>
                  </a:lnTo>
                  <a:lnTo>
                    <a:pt x="736" y="84"/>
                  </a:lnTo>
                  <a:lnTo>
                    <a:pt x="719" y="73"/>
                  </a:lnTo>
                  <a:lnTo>
                    <a:pt x="702" y="63"/>
                  </a:lnTo>
                  <a:lnTo>
                    <a:pt x="683" y="53"/>
                  </a:lnTo>
                  <a:lnTo>
                    <a:pt x="664" y="45"/>
                  </a:lnTo>
                  <a:lnTo>
                    <a:pt x="645" y="36"/>
                  </a:lnTo>
                  <a:lnTo>
                    <a:pt x="624" y="29"/>
                  </a:lnTo>
                  <a:lnTo>
                    <a:pt x="604" y="22"/>
                  </a:lnTo>
                  <a:lnTo>
                    <a:pt x="584" y="16"/>
                  </a:lnTo>
                  <a:lnTo>
                    <a:pt x="562" y="11"/>
                  </a:lnTo>
                  <a:lnTo>
                    <a:pt x="540" y="7"/>
                  </a:lnTo>
                  <a:lnTo>
                    <a:pt x="519" y="4"/>
                  </a:lnTo>
                  <a:lnTo>
                    <a:pt x="496" y="2"/>
                  </a:lnTo>
                  <a:lnTo>
                    <a:pt x="473" y="0"/>
                  </a:lnTo>
                  <a:lnTo>
                    <a:pt x="450" y="0"/>
                  </a:lnTo>
                  <a:lnTo>
                    <a:pt x="4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31">
              <a:extLst>
                <a:ext uri="{FF2B5EF4-FFF2-40B4-BE49-F238E27FC236}">
                  <a16:creationId xmlns="" xmlns:a16="http://schemas.microsoft.com/office/drawing/2014/main" id="{FF96FBB3-4901-4AC5-AC5D-BBFAD20579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81288" y="2581276"/>
              <a:ext cx="141288" cy="130175"/>
            </a:xfrm>
            <a:custGeom>
              <a:avLst/>
              <a:gdLst>
                <a:gd name="T0" fmla="*/ 151 w 446"/>
                <a:gd name="T1" fmla="*/ 314 h 409"/>
                <a:gd name="T2" fmla="*/ 89 w 446"/>
                <a:gd name="T3" fmla="*/ 248 h 409"/>
                <a:gd name="T4" fmla="*/ 41 w 446"/>
                <a:gd name="T5" fmla="*/ 179 h 409"/>
                <a:gd name="T6" fmla="*/ 30 w 446"/>
                <a:gd name="T7" fmla="*/ 137 h 409"/>
                <a:gd name="T8" fmla="*/ 34 w 446"/>
                <a:gd name="T9" fmla="*/ 97 h 409"/>
                <a:gd name="T10" fmla="*/ 51 w 446"/>
                <a:gd name="T11" fmla="*/ 63 h 409"/>
                <a:gd name="T12" fmla="*/ 78 w 446"/>
                <a:gd name="T13" fmla="*/ 41 h 409"/>
                <a:gd name="T14" fmla="*/ 109 w 446"/>
                <a:gd name="T15" fmla="*/ 30 h 409"/>
                <a:gd name="T16" fmla="*/ 141 w 446"/>
                <a:gd name="T17" fmla="*/ 33 h 409"/>
                <a:gd name="T18" fmla="*/ 168 w 446"/>
                <a:gd name="T19" fmla="*/ 48 h 409"/>
                <a:gd name="T20" fmla="*/ 190 w 446"/>
                <a:gd name="T21" fmla="*/ 74 h 409"/>
                <a:gd name="T22" fmla="*/ 205 w 446"/>
                <a:gd name="T23" fmla="*/ 110 h 409"/>
                <a:gd name="T24" fmla="*/ 218 w 446"/>
                <a:gd name="T25" fmla="*/ 131 h 409"/>
                <a:gd name="T26" fmla="*/ 235 w 446"/>
                <a:gd name="T27" fmla="*/ 125 h 409"/>
                <a:gd name="T28" fmla="*/ 247 w 446"/>
                <a:gd name="T29" fmla="*/ 91 h 409"/>
                <a:gd name="T30" fmla="*/ 266 w 446"/>
                <a:gd name="T31" fmla="*/ 60 h 409"/>
                <a:gd name="T32" fmla="*/ 291 w 446"/>
                <a:gd name="T33" fmla="*/ 40 h 409"/>
                <a:gd name="T34" fmla="*/ 320 w 446"/>
                <a:gd name="T35" fmla="*/ 30 h 409"/>
                <a:gd name="T36" fmla="*/ 352 w 446"/>
                <a:gd name="T37" fmla="*/ 33 h 409"/>
                <a:gd name="T38" fmla="*/ 382 w 446"/>
                <a:gd name="T39" fmla="*/ 50 h 409"/>
                <a:gd name="T40" fmla="*/ 404 w 446"/>
                <a:gd name="T41" fmla="*/ 79 h 409"/>
                <a:gd name="T42" fmla="*/ 415 w 446"/>
                <a:gd name="T43" fmla="*/ 119 h 409"/>
                <a:gd name="T44" fmla="*/ 413 w 446"/>
                <a:gd name="T45" fmla="*/ 153 h 409"/>
                <a:gd name="T46" fmla="*/ 384 w 446"/>
                <a:gd name="T47" fmla="*/ 213 h 409"/>
                <a:gd name="T48" fmla="*/ 327 w 446"/>
                <a:gd name="T49" fmla="*/ 283 h 409"/>
                <a:gd name="T50" fmla="*/ 249 w 446"/>
                <a:gd name="T51" fmla="*/ 354 h 409"/>
                <a:gd name="T52" fmla="*/ 299 w 446"/>
                <a:gd name="T53" fmla="*/ 3 h 409"/>
                <a:gd name="T54" fmla="*/ 271 w 446"/>
                <a:gd name="T55" fmla="*/ 16 h 409"/>
                <a:gd name="T56" fmla="*/ 245 w 446"/>
                <a:gd name="T57" fmla="*/ 39 h 409"/>
                <a:gd name="T58" fmla="*/ 222 w 446"/>
                <a:gd name="T59" fmla="*/ 72 h 409"/>
                <a:gd name="T60" fmla="*/ 201 w 446"/>
                <a:gd name="T61" fmla="*/ 39 h 409"/>
                <a:gd name="T62" fmla="*/ 174 w 446"/>
                <a:gd name="T63" fmla="*/ 16 h 409"/>
                <a:gd name="T64" fmla="*/ 145 w 446"/>
                <a:gd name="T65" fmla="*/ 3 h 409"/>
                <a:gd name="T66" fmla="*/ 96 w 446"/>
                <a:gd name="T67" fmla="*/ 2 h 409"/>
                <a:gd name="T68" fmla="*/ 54 w 446"/>
                <a:gd name="T69" fmla="*/ 19 h 409"/>
                <a:gd name="T70" fmla="*/ 21 w 446"/>
                <a:gd name="T71" fmla="*/ 53 h 409"/>
                <a:gd name="T72" fmla="*/ 2 w 446"/>
                <a:gd name="T73" fmla="*/ 101 h 409"/>
                <a:gd name="T74" fmla="*/ 2 w 446"/>
                <a:gd name="T75" fmla="*/ 152 h 409"/>
                <a:gd name="T76" fmla="*/ 18 w 446"/>
                <a:gd name="T77" fmla="*/ 199 h 409"/>
                <a:gd name="T78" fmla="*/ 65 w 446"/>
                <a:gd name="T79" fmla="*/ 268 h 409"/>
                <a:gd name="T80" fmla="*/ 142 w 446"/>
                <a:gd name="T81" fmla="*/ 347 h 409"/>
                <a:gd name="T82" fmla="*/ 214 w 446"/>
                <a:gd name="T83" fmla="*/ 406 h 409"/>
                <a:gd name="T84" fmla="*/ 232 w 446"/>
                <a:gd name="T85" fmla="*/ 406 h 409"/>
                <a:gd name="T86" fmla="*/ 304 w 446"/>
                <a:gd name="T87" fmla="*/ 347 h 409"/>
                <a:gd name="T88" fmla="*/ 381 w 446"/>
                <a:gd name="T89" fmla="*/ 268 h 409"/>
                <a:gd name="T90" fmla="*/ 427 w 446"/>
                <a:gd name="T91" fmla="*/ 199 h 409"/>
                <a:gd name="T92" fmla="*/ 444 w 446"/>
                <a:gd name="T93" fmla="*/ 152 h 409"/>
                <a:gd name="T94" fmla="*/ 444 w 446"/>
                <a:gd name="T95" fmla="*/ 101 h 409"/>
                <a:gd name="T96" fmla="*/ 423 w 446"/>
                <a:gd name="T97" fmla="*/ 53 h 409"/>
                <a:gd name="T98" fmla="*/ 390 w 446"/>
                <a:gd name="T99" fmla="*/ 19 h 409"/>
                <a:gd name="T100" fmla="*/ 350 w 446"/>
                <a:gd name="T101" fmla="*/ 2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46" h="409">
                  <a:moveTo>
                    <a:pt x="222" y="375"/>
                  </a:moveTo>
                  <a:lnTo>
                    <a:pt x="197" y="354"/>
                  </a:lnTo>
                  <a:lnTo>
                    <a:pt x="167" y="329"/>
                  </a:lnTo>
                  <a:lnTo>
                    <a:pt x="151" y="314"/>
                  </a:lnTo>
                  <a:lnTo>
                    <a:pt x="135" y="299"/>
                  </a:lnTo>
                  <a:lnTo>
                    <a:pt x="118" y="283"/>
                  </a:lnTo>
                  <a:lnTo>
                    <a:pt x="103" y="265"/>
                  </a:lnTo>
                  <a:lnTo>
                    <a:pt x="89" y="248"/>
                  </a:lnTo>
                  <a:lnTo>
                    <a:pt x="75" y="231"/>
                  </a:lnTo>
                  <a:lnTo>
                    <a:pt x="62" y="213"/>
                  </a:lnTo>
                  <a:lnTo>
                    <a:pt x="51" y="196"/>
                  </a:lnTo>
                  <a:lnTo>
                    <a:pt x="41" y="179"/>
                  </a:lnTo>
                  <a:lnTo>
                    <a:pt x="35" y="162"/>
                  </a:lnTo>
                  <a:lnTo>
                    <a:pt x="33" y="153"/>
                  </a:lnTo>
                  <a:lnTo>
                    <a:pt x="31" y="146"/>
                  </a:lnTo>
                  <a:lnTo>
                    <a:pt x="30" y="137"/>
                  </a:lnTo>
                  <a:lnTo>
                    <a:pt x="30" y="130"/>
                  </a:lnTo>
                  <a:lnTo>
                    <a:pt x="30" y="119"/>
                  </a:lnTo>
                  <a:lnTo>
                    <a:pt x="32" y="107"/>
                  </a:lnTo>
                  <a:lnTo>
                    <a:pt x="34" y="97"/>
                  </a:lnTo>
                  <a:lnTo>
                    <a:pt x="37" y="88"/>
                  </a:lnTo>
                  <a:lnTo>
                    <a:pt x="41" y="79"/>
                  </a:lnTo>
                  <a:lnTo>
                    <a:pt x="46" y="71"/>
                  </a:lnTo>
                  <a:lnTo>
                    <a:pt x="51" y="63"/>
                  </a:lnTo>
                  <a:lnTo>
                    <a:pt x="57" y="57"/>
                  </a:lnTo>
                  <a:lnTo>
                    <a:pt x="64" y="50"/>
                  </a:lnTo>
                  <a:lnTo>
                    <a:pt x="70" y="45"/>
                  </a:lnTo>
                  <a:lnTo>
                    <a:pt x="78" y="41"/>
                  </a:lnTo>
                  <a:lnTo>
                    <a:pt x="85" y="36"/>
                  </a:lnTo>
                  <a:lnTo>
                    <a:pt x="93" y="33"/>
                  </a:lnTo>
                  <a:lnTo>
                    <a:pt x="101" y="31"/>
                  </a:lnTo>
                  <a:lnTo>
                    <a:pt x="109" y="30"/>
                  </a:lnTo>
                  <a:lnTo>
                    <a:pt x="117" y="30"/>
                  </a:lnTo>
                  <a:lnTo>
                    <a:pt x="126" y="30"/>
                  </a:lnTo>
                  <a:lnTo>
                    <a:pt x="133" y="31"/>
                  </a:lnTo>
                  <a:lnTo>
                    <a:pt x="141" y="33"/>
                  </a:lnTo>
                  <a:lnTo>
                    <a:pt x="147" y="36"/>
                  </a:lnTo>
                  <a:lnTo>
                    <a:pt x="155" y="40"/>
                  </a:lnTo>
                  <a:lnTo>
                    <a:pt x="161" y="44"/>
                  </a:lnTo>
                  <a:lnTo>
                    <a:pt x="168" y="48"/>
                  </a:lnTo>
                  <a:lnTo>
                    <a:pt x="174" y="54"/>
                  </a:lnTo>
                  <a:lnTo>
                    <a:pt x="179" y="60"/>
                  </a:lnTo>
                  <a:lnTo>
                    <a:pt x="185" y="66"/>
                  </a:lnTo>
                  <a:lnTo>
                    <a:pt x="190" y="74"/>
                  </a:lnTo>
                  <a:lnTo>
                    <a:pt x="194" y="82"/>
                  </a:lnTo>
                  <a:lnTo>
                    <a:pt x="199" y="91"/>
                  </a:lnTo>
                  <a:lnTo>
                    <a:pt x="202" y="101"/>
                  </a:lnTo>
                  <a:lnTo>
                    <a:pt x="205" y="110"/>
                  </a:lnTo>
                  <a:lnTo>
                    <a:pt x="208" y="120"/>
                  </a:lnTo>
                  <a:lnTo>
                    <a:pt x="210" y="125"/>
                  </a:lnTo>
                  <a:lnTo>
                    <a:pt x="214" y="128"/>
                  </a:lnTo>
                  <a:lnTo>
                    <a:pt x="218" y="131"/>
                  </a:lnTo>
                  <a:lnTo>
                    <a:pt x="222" y="132"/>
                  </a:lnTo>
                  <a:lnTo>
                    <a:pt x="228" y="131"/>
                  </a:lnTo>
                  <a:lnTo>
                    <a:pt x="232" y="128"/>
                  </a:lnTo>
                  <a:lnTo>
                    <a:pt x="235" y="125"/>
                  </a:lnTo>
                  <a:lnTo>
                    <a:pt x="237" y="120"/>
                  </a:lnTo>
                  <a:lnTo>
                    <a:pt x="240" y="110"/>
                  </a:lnTo>
                  <a:lnTo>
                    <a:pt x="244" y="101"/>
                  </a:lnTo>
                  <a:lnTo>
                    <a:pt x="247" y="91"/>
                  </a:lnTo>
                  <a:lnTo>
                    <a:pt x="251" y="82"/>
                  </a:lnTo>
                  <a:lnTo>
                    <a:pt x="255" y="74"/>
                  </a:lnTo>
                  <a:lnTo>
                    <a:pt x="261" y="66"/>
                  </a:lnTo>
                  <a:lnTo>
                    <a:pt x="266" y="60"/>
                  </a:lnTo>
                  <a:lnTo>
                    <a:pt x="271" y="54"/>
                  </a:lnTo>
                  <a:lnTo>
                    <a:pt x="278" y="48"/>
                  </a:lnTo>
                  <a:lnTo>
                    <a:pt x="283" y="44"/>
                  </a:lnTo>
                  <a:lnTo>
                    <a:pt x="291" y="40"/>
                  </a:lnTo>
                  <a:lnTo>
                    <a:pt x="297" y="36"/>
                  </a:lnTo>
                  <a:lnTo>
                    <a:pt x="305" y="33"/>
                  </a:lnTo>
                  <a:lnTo>
                    <a:pt x="312" y="31"/>
                  </a:lnTo>
                  <a:lnTo>
                    <a:pt x="320" y="30"/>
                  </a:lnTo>
                  <a:lnTo>
                    <a:pt x="328" y="30"/>
                  </a:lnTo>
                  <a:lnTo>
                    <a:pt x="336" y="30"/>
                  </a:lnTo>
                  <a:lnTo>
                    <a:pt x="344" y="31"/>
                  </a:lnTo>
                  <a:lnTo>
                    <a:pt x="352" y="33"/>
                  </a:lnTo>
                  <a:lnTo>
                    <a:pt x="360" y="36"/>
                  </a:lnTo>
                  <a:lnTo>
                    <a:pt x="368" y="41"/>
                  </a:lnTo>
                  <a:lnTo>
                    <a:pt x="374" y="45"/>
                  </a:lnTo>
                  <a:lnTo>
                    <a:pt x="382" y="50"/>
                  </a:lnTo>
                  <a:lnTo>
                    <a:pt x="388" y="57"/>
                  </a:lnTo>
                  <a:lnTo>
                    <a:pt x="395" y="63"/>
                  </a:lnTo>
                  <a:lnTo>
                    <a:pt x="400" y="71"/>
                  </a:lnTo>
                  <a:lnTo>
                    <a:pt x="404" y="79"/>
                  </a:lnTo>
                  <a:lnTo>
                    <a:pt x="408" y="88"/>
                  </a:lnTo>
                  <a:lnTo>
                    <a:pt x="412" y="97"/>
                  </a:lnTo>
                  <a:lnTo>
                    <a:pt x="414" y="107"/>
                  </a:lnTo>
                  <a:lnTo>
                    <a:pt x="415" y="119"/>
                  </a:lnTo>
                  <a:lnTo>
                    <a:pt x="416" y="130"/>
                  </a:lnTo>
                  <a:lnTo>
                    <a:pt x="416" y="137"/>
                  </a:lnTo>
                  <a:lnTo>
                    <a:pt x="415" y="146"/>
                  </a:lnTo>
                  <a:lnTo>
                    <a:pt x="413" y="153"/>
                  </a:lnTo>
                  <a:lnTo>
                    <a:pt x="411" y="162"/>
                  </a:lnTo>
                  <a:lnTo>
                    <a:pt x="403" y="179"/>
                  </a:lnTo>
                  <a:lnTo>
                    <a:pt x="395" y="196"/>
                  </a:lnTo>
                  <a:lnTo>
                    <a:pt x="384" y="213"/>
                  </a:lnTo>
                  <a:lnTo>
                    <a:pt x="371" y="231"/>
                  </a:lnTo>
                  <a:lnTo>
                    <a:pt x="357" y="248"/>
                  </a:lnTo>
                  <a:lnTo>
                    <a:pt x="342" y="265"/>
                  </a:lnTo>
                  <a:lnTo>
                    <a:pt x="327" y="283"/>
                  </a:lnTo>
                  <a:lnTo>
                    <a:pt x="311" y="299"/>
                  </a:lnTo>
                  <a:lnTo>
                    <a:pt x="295" y="314"/>
                  </a:lnTo>
                  <a:lnTo>
                    <a:pt x="279" y="329"/>
                  </a:lnTo>
                  <a:lnTo>
                    <a:pt x="249" y="354"/>
                  </a:lnTo>
                  <a:lnTo>
                    <a:pt x="222" y="375"/>
                  </a:lnTo>
                  <a:close/>
                  <a:moveTo>
                    <a:pt x="328" y="0"/>
                  </a:moveTo>
                  <a:lnTo>
                    <a:pt x="314" y="1"/>
                  </a:lnTo>
                  <a:lnTo>
                    <a:pt x="299" y="3"/>
                  </a:lnTo>
                  <a:lnTo>
                    <a:pt x="293" y="5"/>
                  </a:lnTo>
                  <a:lnTo>
                    <a:pt x="285" y="9"/>
                  </a:lnTo>
                  <a:lnTo>
                    <a:pt x="278" y="12"/>
                  </a:lnTo>
                  <a:lnTo>
                    <a:pt x="271" y="16"/>
                  </a:lnTo>
                  <a:lnTo>
                    <a:pt x="264" y="20"/>
                  </a:lnTo>
                  <a:lnTo>
                    <a:pt x="258" y="26"/>
                  </a:lnTo>
                  <a:lnTo>
                    <a:pt x="251" y="32"/>
                  </a:lnTo>
                  <a:lnTo>
                    <a:pt x="245" y="39"/>
                  </a:lnTo>
                  <a:lnTo>
                    <a:pt x="238" y="46"/>
                  </a:lnTo>
                  <a:lnTo>
                    <a:pt x="233" y="54"/>
                  </a:lnTo>
                  <a:lnTo>
                    <a:pt x="228" y="62"/>
                  </a:lnTo>
                  <a:lnTo>
                    <a:pt x="222" y="72"/>
                  </a:lnTo>
                  <a:lnTo>
                    <a:pt x="218" y="62"/>
                  </a:lnTo>
                  <a:lnTo>
                    <a:pt x="213" y="54"/>
                  </a:lnTo>
                  <a:lnTo>
                    <a:pt x="206" y="46"/>
                  </a:lnTo>
                  <a:lnTo>
                    <a:pt x="201" y="39"/>
                  </a:lnTo>
                  <a:lnTo>
                    <a:pt x="194" y="32"/>
                  </a:lnTo>
                  <a:lnTo>
                    <a:pt x="188" y="26"/>
                  </a:lnTo>
                  <a:lnTo>
                    <a:pt x="181" y="20"/>
                  </a:lnTo>
                  <a:lnTo>
                    <a:pt x="174" y="16"/>
                  </a:lnTo>
                  <a:lnTo>
                    <a:pt x="167" y="12"/>
                  </a:lnTo>
                  <a:lnTo>
                    <a:pt x="160" y="9"/>
                  </a:lnTo>
                  <a:lnTo>
                    <a:pt x="153" y="5"/>
                  </a:lnTo>
                  <a:lnTo>
                    <a:pt x="145" y="3"/>
                  </a:lnTo>
                  <a:lnTo>
                    <a:pt x="131" y="1"/>
                  </a:lnTo>
                  <a:lnTo>
                    <a:pt x="117" y="0"/>
                  </a:lnTo>
                  <a:lnTo>
                    <a:pt x="107" y="0"/>
                  </a:lnTo>
                  <a:lnTo>
                    <a:pt x="96" y="2"/>
                  </a:lnTo>
                  <a:lnTo>
                    <a:pt x="85" y="4"/>
                  </a:lnTo>
                  <a:lnTo>
                    <a:pt x="75" y="9"/>
                  </a:lnTo>
                  <a:lnTo>
                    <a:pt x="64" y="14"/>
                  </a:lnTo>
                  <a:lnTo>
                    <a:pt x="54" y="19"/>
                  </a:lnTo>
                  <a:lnTo>
                    <a:pt x="46" y="27"/>
                  </a:lnTo>
                  <a:lnTo>
                    <a:pt x="36" y="34"/>
                  </a:lnTo>
                  <a:lnTo>
                    <a:pt x="29" y="43"/>
                  </a:lnTo>
                  <a:lnTo>
                    <a:pt x="21" y="53"/>
                  </a:lnTo>
                  <a:lnTo>
                    <a:pt x="15" y="63"/>
                  </a:lnTo>
                  <a:lnTo>
                    <a:pt x="9" y="75"/>
                  </a:lnTo>
                  <a:lnTo>
                    <a:pt x="5" y="88"/>
                  </a:lnTo>
                  <a:lnTo>
                    <a:pt x="2" y="101"/>
                  </a:lnTo>
                  <a:lnTo>
                    <a:pt x="0" y="115"/>
                  </a:lnTo>
                  <a:lnTo>
                    <a:pt x="0" y="130"/>
                  </a:lnTo>
                  <a:lnTo>
                    <a:pt x="0" y="141"/>
                  </a:lnTo>
                  <a:lnTo>
                    <a:pt x="2" y="152"/>
                  </a:lnTo>
                  <a:lnTo>
                    <a:pt x="4" y="164"/>
                  </a:lnTo>
                  <a:lnTo>
                    <a:pt x="8" y="176"/>
                  </a:lnTo>
                  <a:lnTo>
                    <a:pt x="13" y="187"/>
                  </a:lnTo>
                  <a:lnTo>
                    <a:pt x="18" y="199"/>
                  </a:lnTo>
                  <a:lnTo>
                    <a:pt x="24" y="211"/>
                  </a:lnTo>
                  <a:lnTo>
                    <a:pt x="32" y="222"/>
                  </a:lnTo>
                  <a:lnTo>
                    <a:pt x="47" y="245"/>
                  </a:lnTo>
                  <a:lnTo>
                    <a:pt x="65" y="268"/>
                  </a:lnTo>
                  <a:lnTo>
                    <a:pt x="84" y="289"/>
                  </a:lnTo>
                  <a:lnTo>
                    <a:pt x="103" y="309"/>
                  </a:lnTo>
                  <a:lnTo>
                    <a:pt x="123" y="329"/>
                  </a:lnTo>
                  <a:lnTo>
                    <a:pt x="142" y="347"/>
                  </a:lnTo>
                  <a:lnTo>
                    <a:pt x="160" y="363"/>
                  </a:lnTo>
                  <a:lnTo>
                    <a:pt x="176" y="377"/>
                  </a:lnTo>
                  <a:lnTo>
                    <a:pt x="202" y="397"/>
                  </a:lnTo>
                  <a:lnTo>
                    <a:pt x="214" y="406"/>
                  </a:lnTo>
                  <a:lnTo>
                    <a:pt x="218" y="408"/>
                  </a:lnTo>
                  <a:lnTo>
                    <a:pt x="222" y="409"/>
                  </a:lnTo>
                  <a:lnTo>
                    <a:pt x="228" y="408"/>
                  </a:lnTo>
                  <a:lnTo>
                    <a:pt x="232" y="406"/>
                  </a:lnTo>
                  <a:lnTo>
                    <a:pt x="244" y="397"/>
                  </a:lnTo>
                  <a:lnTo>
                    <a:pt x="268" y="377"/>
                  </a:lnTo>
                  <a:lnTo>
                    <a:pt x="285" y="363"/>
                  </a:lnTo>
                  <a:lnTo>
                    <a:pt x="304" y="347"/>
                  </a:lnTo>
                  <a:lnTo>
                    <a:pt x="323" y="329"/>
                  </a:lnTo>
                  <a:lnTo>
                    <a:pt x="342" y="309"/>
                  </a:lnTo>
                  <a:lnTo>
                    <a:pt x="361" y="289"/>
                  </a:lnTo>
                  <a:lnTo>
                    <a:pt x="381" y="268"/>
                  </a:lnTo>
                  <a:lnTo>
                    <a:pt x="398" y="245"/>
                  </a:lnTo>
                  <a:lnTo>
                    <a:pt x="414" y="222"/>
                  </a:lnTo>
                  <a:lnTo>
                    <a:pt x="420" y="211"/>
                  </a:lnTo>
                  <a:lnTo>
                    <a:pt x="427" y="199"/>
                  </a:lnTo>
                  <a:lnTo>
                    <a:pt x="432" y="187"/>
                  </a:lnTo>
                  <a:lnTo>
                    <a:pt x="437" y="176"/>
                  </a:lnTo>
                  <a:lnTo>
                    <a:pt x="441" y="164"/>
                  </a:lnTo>
                  <a:lnTo>
                    <a:pt x="444" y="152"/>
                  </a:lnTo>
                  <a:lnTo>
                    <a:pt x="445" y="141"/>
                  </a:lnTo>
                  <a:lnTo>
                    <a:pt x="446" y="130"/>
                  </a:lnTo>
                  <a:lnTo>
                    <a:pt x="445" y="115"/>
                  </a:lnTo>
                  <a:lnTo>
                    <a:pt x="444" y="101"/>
                  </a:lnTo>
                  <a:lnTo>
                    <a:pt x="439" y="88"/>
                  </a:lnTo>
                  <a:lnTo>
                    <a:pt x="435" y="75"/>
                  </a:lnTo>
                  <a:lnTo>
                    <a:pt x="430" y="63"/>
                  </a:lnTo>
                  <a:lnTo>
                    <a:pt x="423" y="53"/>
                  </a:lnTo>
                  <a:lnTo>
                    <a:pt x="417" y="43"/>
                  </a:lnTo>
                  <a:lnTo>
                    <a:pt x="408" y="34"/>
                  </a:lnTo>
                  <a:lnTo>
                    <a:pt x="400" y="27"/>
                  </a:lnTo>
                  <a:lnTo>
                    <a:pt x="390" y="19"/>
                  </a:lnTo>
                  <a:lnTo>
                    <a:pt x="381" y="14"/>
                  </a:lnTo>
                  <a:lnTo>
                    <a:pt x="371" y="9"/>
                  </a:lnTo>
                  <a:lnTo>
                    <a:pt x="360" y="4"/>
                  </a:lnTo>
                  <a:lnTo>
                    <a:pt x="350" y="2"/>
                  </a:lnTo>
                  <a:lnTo>
                    <a:pt x="339" y="0"/>
                  </a:lnTo>
                  <a:lnTo>
                    <a:pt x="328" y="0"/>
                  </a:lnTo>
                  <a:lnTo>
                    <a:pt x="3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="" xmlns:a16="http://schemas.microsoft.com/office/drawing/2014/main" id="{2A086456-D3D9-4BED-A859-161E8399D3B4}"/>
              </a:ext>
            </a:extLst>
          </p:cNvPr>
          <p:cNvGrpSpPr/>
          <p:nvPr/>
        </p:nvGrpSpPr>
        <p:grpSpPr>
          <a:xfrm>
            <a:off x="1847497" y="4697535"/>
            <a:ext cx="3800440" cy="1558680"/>
            <a:chOff x="1973581" y="4571145"/>
            <a:chExt cx="3800440" cy="1558680"/>
          </a:xfrm>
        </p:grpSpPr>
        <p:sp>
          <p:nvSpPr>
            <p:cNvPr id="70" name="Rectangle 69">
              <a:extLst>
                <a:ext uri="{FF2B5EF4-FFF2-40B4-BE49-F238E27FC236}">
                  <a16:creationId xmlns="" xmlns:a16="http://schemas.microsoft.com/office/drawing/2014/main" id="{26210594-F0F8-4F17-B170-707C939291D4}"/>
                </a:ext>
              </a:extLst>
            </p:cNvPr>
            <p:cNvSpPr/>
            <p:nvPr/>
          </p:nvSpPr>
          <p:spPr>
            <a:xfrm>
              <a:off x="1973581" y="4571145"/>
              <a:ext cx="3800440" cy="646331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r>
                <a:rPr lang="en-ID" sz="1400" dirty="0">
                  <a:solidFill>
                    <a:schemeClr val="tx2"/>
                  </a:solidFill>
                </a:rPr>
                <a:t>Lorem ipsum </a:t>
              </a:r>
              <a:r>
                <a:rPr lang="en-ID" sz="1400" dirty="0" err="1">
                  <a:solidFill>
                    <a:schemeClr val="tx2"/>
                  </a:solidFill>
                </a:rPr>
                <a:t>dolor</a:t>
              </a:r>
              <a:r>
                <a:rPr lang="en-ID" sz="1400" dirty="0">
                  <a:solidFill>
                    <a:schemeClr val="tx2"/>
                  </a:solidFill>
                </a:rPr>
                <a:t> sit </a:t>
              </a:r>
              <a:r>
                <a:rPr lang="en-ID" sz="1400" dirty="0" err="1">
                  <a:solidFill>
                    <a:schemeClr val="tx2"/>
                  </a:solidFill>
                </a:rPr>
                <a:t>amet</a:t>
              </a:r>
              <a:r>
                <a:rPr lang="en-ID" sz="1400" dirty="0">
                  <a:solidFill>
                    <a:schemeClr val="tx2"/>
                  </a:solidFill>
                </a:rPr>
                <a:t>, </a:t>
              </a:r>
              <a:r>
                <a:rPr lang="en-ID" sz="1400" dirty="0" err="1">
                  <a:solidFill>
                    <a:schemeClr val="tx2"/>
                  </a:solidFill>
                </a:rPr>
                <a:t>consectetur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adipiscing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elit</a:t>
              </a:r>
              <a:r>
                <a:rPr lang="en-ID" sz="1400" dirty="0">
                  <a:solidFill>
                    <a:schemeClr val="tx2"/>
                  </a:solidFill>
                </a:rPr>
                <a:t>. </a:t>
              </a:r>
              <a:r>
                <a:rPr lang="en-ID" sz="1400" dirty="0" err="1">
                  <a:solidFill>
                    <a:schemeClr val="tx2"/>
                  </a:solidFill>
                </a:rPr>
                <a:t>Quisque</a:t>
              </a:r>
              <a:r>
                <a:rPr lang="en-ID" sz="1400" dirty="0">
                  <a:solidFill>
                    <a:schemeClr val="tx2"/>
                  </a:solidFill>
                </a:rPr>
                <a:t> dictum </a:t>
              </a:r>
              <a:r>
                <a:rPr lang="en-ID" sz="1400" dirty="0" err="1">
                  <a:solidFill>
                    <a:schemeClr val="tx2"/>
                  </a:solidFill>
                </a:rPr>
                <a:t>augue</a:t>
              </a:r>
              <a:r>
                <a:rPr lang="en-ID" sz="1400" dirty="0">
                  <a:solidFill>
                    <a:schemeClr val="tx2"/>
                  </a:solidFill>
                </a:rPr>
                <a:t> dui, </a:t>
              </a:r>
              <a:r>
                <a:rPr lang="en-ID" sz="1400" dirty="0" err="1">
                  <a:solidFill>
                    <a:schemeClr val="tx2"/>
                  </a:solidFill>
                </a:rPr>
                <a:t>sed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euismod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tortor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molestie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rhoncus</a:t>
              </a:r>
              <a:r>
                <a:rPr lang="en-ID" sz="1400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71" name="Rectangle 70">
              <a:extLst>
                <a:ext uri="{FF2B5EF4-FFF2-40B4-BE49-F238E27FC236}">
                  <a16:creationId xmlns="" xmlns:a16="http://schemas.microsoft.com/office/drawing/2014/main" id="{3789A136-0CD2-4131-A9F1-E17CA05E2D29}"/>
                </a:ext>
              </a:extLst>
            </p:cNvPr>
            <p:cNvSpPr/>
            <p:nvPr/>
          </p:nvSpPr>
          <p:spPr>
            <a:xfrm>
              <a:off x="1973581" y="5483494"/>
              <a:ext cx="3800440" cy="646331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r>
                <a:rPr lang="en-ID" sz="1400" dirty="0">
                  <a:solidFill>
                    <a:schemeClr val="tx2"/>
                  </a:solidFill>
                </a:rPr>
                <a:t>Lorem ipsum </a:t>
              </a:r>
              <a:r>
                <a:rPr lang="en-ID" sz="1400" dirty="0" err="1">
                  <a:solidFill>
                    <a:schemeClr val="tx2"/>
                  </a:solidFill>
                </a:rPr>
                <a:t>dolor</a:t>
              </a:r>
              <a:r>
                <a:rPr lang="en-ID" sz="1400" dirty="0">
                  <a:solidFill>
                    <a:schemeClr val="tx2"/>
                  </a:solidFill>
                </a:rPr>
                <a:t> sit </a:t>
              </a:r>
              <a:r>
                <a:rPr lang="en-ID" sz="1400" dirty="0" err="1">
                  <a:solidFill>
                    <a:schemeClr val="tx2"/>
                  </a:solidFill>
                </a:rPr>
                <a:t>amet</a:t>
              </a:r>
              <a:r>
                <a:rPr lang="en-ID" sz="1400" dirty="0">
                  <a:solidFill>
                    <a:schemeClr val="tx2"/>
                  </a:solidFill>
                </a:rPr>
                <a:t>, </a:t>
              </a:r>
              <a:r>
                <a:rPr lang="en-ID" sz="1400" dirty="0" err="1">
                  <a:solidFill>
                    <a:schemeClr val="tx2"/>
                  </a:solidFill>
                </a:rPr>
                <a:t>consectetur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adipiscing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elit</a:t>
              </a:r>
              <a:r>
                <a:rPr lang="en-ID" sz="1400" dirty="0">
                  <a:solidFill>
                    <a:schemeClr val="tx2"/>
                  </a:solidFill>
                </a:rPr>
                <a:t>. </a:t>
              </a:r>
              <a:r>
                <a:rPr lang="en-ID" sz="1400" dirty="0" err="1">
                  <a:solidFill>
                    <a:schemeClr val="tx2"/>
                  </a:solidFill>
                </a:rPr>
                <a:t>Quisque</a:t>
              </a:r>
              <a:r>
                <a:rPr lang="en-ID" sz="1400" dirty="0">
                  <a:solidFill>
                    <a:schemeClr val="tx2"/>
                  </a:solidFill>
                </a:rPr>
                <a:t> dictum </a:t>
              </a:r>
              <a:r>
                <a:rPr lang="en-ID" sz="1400" dirty="0" err="1">
                  <a:solidFill>
                    <a:schemeClr val="tx2"/>
                  </a:solidFill>
                </a:rPr>
                <a:t>augue</a:t>
              </a:r>
              <a:r>
                <a:rPr lang="en-ID" sz="1400" dirty="0">
                  <a:solidFill>
                    <a:schemeClr val="tx2"/>
                  </a:solidFill>
                </a:rPr>
                <a:t> dui, </a:t>
              </a:r>
              <a:r>
                <a:rPr lang="en-ID" sz="1400" dirty="0" err="1">
                  <a:solidFill>
                    <a:schemeClr val="tx2"/>
                  </a:solidFill>
                </a:rPr>
                <a:t>sed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euismod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tortor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molestie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rhoncus</a:t>
              </a:r>
              <a:r>
                <a:rPr lang="en-ID" sz="1400" dirty="0">
                  <a:solidFill>
                    <a:schemeClr val="tx2"/>
                  </a:solidFill>
                </a:rPr>
                <a:t>.</a:t>
              </a:r>
            </a:p>
          </p:txBody>
        </p:sp>
      </p:grpSp>
      <p:sp>
        <p:nvSpPr>
          <p:cNvPr id="74" name="Rectangle 73">
            <a:extLst>
              <a:ext uri="{FF2B5EF4-FFF2-40B4-BE49-F238E27FC236}">
                <a16:creationId xmlns="" xmlns:a16="http://schemas.microsoft.com/office/drawing/2014/main" id="{F4FDBCBA-7A82-4323-9F1B-0C7DAC6BFEE6}"/>
              </a:ext>
            </a:extLst>
          </p:cNvPr>
          <p:cNvSpPr/>
          <p:nvPr/>
        </p:nvSpPr>
        <p:spPr>
          <a:xfrm>
            <a:off x="6532460" y="4697535"/>
            <a:ext cx="3800440" cy="64633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r"/>
            <a:r>
              <a:rPr lang="en-ID" sz="1400" dirty="0">
                <a:solidFill>
                  <a:schemeClr val="tx2"/>
                </a:solidFill>
              </a:rPr>
              <a:t>Lorem ipsum </a:t>
            </a:r>
            <a:r>
              <a:rPr lang="en-ID" sz="1400" dirty="0" err="1">
                <a:solidFill>
                  <a:schemeClr val="tx2"/>
                </a:solidFill>
              </a:rPr>
              <a:t>dolor</a:t>
            </a:r>
            <a:r>
              <a:rPr lang="en-ID" sz="1400" dirty="0">
                <a:solidFill>
                  <a:schemeClr val="tx2"/>
                </a:solidFill>
              </a:rPr>
              <a:t> sit </a:t>
            </a:r>
            <a:r>
              <a:rPr lang="en-ID" sz="1400" dirty="0" err="1">
                <a:solidFill>
                  <a:schemeClr val="tx2"/>
                </a:solidFill>
              </a:rPr>
              <a:t>amet</a:t>
            </a:r>
            <a:r>
              <a:rPr lang="en-ID" sz="1400" dirty="0">
                <a:solidFill>
                  <a:schemeClr val="tx2"/>
                </a:solidFill>
              </a:rPr>
              <a:t>, </a:t>
            </a:r>
            <a:r>
              <a:rPr lang="en-ID" sz="1400" dirty="0" err="1">
                <a:solidFill>
                  <a:schemeClr val="tx2"/>
                </a:solidFill>
              </a:rPr>
              <a:t>consectetur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adipiscing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elit</a:t>
            </a:r>
            <a:r>
              <a:rPr lang="en-ID" sz="1400" dirty="0">
                <a:solidFill>
                  <a:schemeClr val="tx2"/>
                </a:solidFill>
              </a:rPr>
              <a:t>. </a:t>
            </a:r>
            <a:r>
              <a:rPr lang="en-ID" sz="1400" dirty="0" err="1">
                <a:solidFill>
                  <a:schemeClr val="tx2"/>
                </a:solidFill>
              </a:rPr>
              <a:t>Quisque</a:t>
            </a:r>
            <a:r>
              <a:rPr lang="en-ID" sz="1400" dirty="0">
                <a:solidFill>
                  <a:schemeClr val="tx2"/>
                </a:solidFill>
              </a:rPr>
              <a:t> dictum </a:t>
            </a:r>
            <a:r>
              <a:rPr lang="en-ID" sz="1400" dirty="0" err="1">
                <a:solidFill>
                  <a:schemeClr val="tx2"/>
                </a:solidFill>
              </a:rPr>
              <a:t>augue</a:t>
            </a:r>
            <a:r>
              <a:rPr lang="en-ID" sz="1400" dirty="0">
                <a:solidFill>
                  <a:schemeClr val="tx2"/>
                </a:solidFill>
              </a:rPr>
              <a:t> dui, </a:t>
            </a:r>
            <a:r>
              <a:rPr lang="en-ID" sz="1400" dirty="0" err="1">
                <a:solidFill>
                  <a:schemeClr val="tx2"/>
                </a:solidFill>
              </a:rPr>
              <a:t>sed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euismod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tortor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molestie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rhoncus</a:t>
            </a:r>
            <a:r>
              <a:rPr lang="en-ID" sz="14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="" xmlns:a16="http://schemas.microsoft.com/office/drawing/2014/main" id="{BF5E0066-C9C3-4E5E-8C3E-ABE5730D9253}"/>
              </a:ext>
            </a:extLst>
          </p:cNvPr>
          <p:cNvSpPr/>
          <p:nvPr/>
        </p:nvSpPr>
        <p:spPr>
          <a:xfrm>
            <a:off x="6532460" y="5609884"/>
            <a:ext cx="3800440" cy="64633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r"/>
            <a:r>
              <a:rPr lang="en-ID" sz="1400" dirty="0">
                <a:solidFill>
                  <a:schemeClr val="tx2"/>
                </a:solidFill>
              </a:rPr>
              <a:t>Lorem ipsum </a:t>
            </a:r>
            <a:r>
              <a:rPr lang="en-ID" sz="1400" dirty="0" err="1">
                <a:solidFill>
                  <a:schemeClr val="tx2"/>
                </a:solidFill>
              </a:rPr>
              <a:t>dolor</a:t>
            </a:r>
            <a:r>
              <a:rPr lang="en-ID" sz="1400" dirty="0">
                <a:solidFill>
                  <a:schemeClr val="tx2"/>
                </a:solidFill>
              </a:rPr>
              <a:t> sit </a:t>
            </a:r>
            <a:r>
              <a:rPr lang="en-ID" sz="1400" dirty="0" err="1">
                <a:solidFill>
                  <a:schemeClr val="tx2"/>
                </a:solidFill>
              </a:rPr>
              <a:t>amet</a:t>
            </a:r>
            <a:r>
              <a:rPr lang="en-ID" sz="1400" dirty="0">
                <a:solidFill>
                  <a:schemeClr val="tx2"/>
                </a:solidFill>
              </a:rPr>
              <a:t>, </a:t>
            </a:r>
            <a:r>
              <a:rPr lang="en-ID" sz="1400" dirty="0" err="1">
                <a:solidFill>
                  <a:schemeClr val="tx2"/>
                </a:solidFill>
              </a:rPr>
              <a:t>consectetur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adipiscing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elit</a:t>
            </a:r>
            <a:r>
              <a:rPr lang="en-ID" sz="1400" dirty="0">
                <a:solidFill>
                  <a:schemeClr val="tx2"/>
                </a:solidFill>
              </a:rPr>
              <a:t>. </a:t>
            </a:r>
            <a:r>
              <a:rPr lang="en-ID" sz="1400" dirty="0" err="1">
                <a:solidFill>
                  <a:schemeClr val="tx2"/>
                </a:solidFill>
              </a:rPr>
              <a:t>Quisque</a:t>
            </a:r>
            <a:r>
              <a:rPr lang="en-ID" sz="1400" dirty="0">
                <a:solidFill>
                  <a:schemeClr val="tx2"/>
                </a:solidFill>
              </a:rPr>
              <a:t> dictum </a:t>
            </a:r>
            <a:r>
              <a:rPr lang="en-ID" sz="1400" dirty="0" err="1">
                <a:solidFill>
                  <a:schemeClr val="tx2"/>
                </a:solidFill>
              </a:rPr>
              <a:t>augue</a:t>
            </a:r>
            <a:r>
              <a:rPr lang="en-ID" sz="1400" dirty="0">
                <a:solidFill>
                  <a:schemeClr val="tx2"/>
                </a:solidFill>
              </a:rPr>
              <a:t> dui, </a:t>
            </a:r>
            <a:r>
              <a:rPr lang="en-ID" sz="1400" dirty="0" err="1">
                <a:solidFill>
                  <a:schemeClr val="tx2"/>
                </a:solidFill>
              </a:rPr>
              <a:t>sed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euismod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tortor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molestie</a:t>
            </a:r>
            <a:r>
              <a:rPr lang="en-ID" sz="1400" dirty="0">
                <a:solidFill>
                  <a:schemeClr val="tx2"/>
                </a:solidFill>
              </a:rPr>
              <a:t> </a:t>
            </a:r>
            <a:r>
              <a:rPr lang="en-ID" sz="1400" dirty="0" err="1">
                <a:solidFill>
                  <a:schemeClr val="tx2"/>
                </a:solidFill>
              </a:rPr>
              <a:t>rhoncus</a:t>
            </a:r>
            <a:r>
              <a:rPr lang="en-ID" sz="1400" dirty="0">
                <a:solidFill>
                  <a:schemeClr val="tx2"/>
                </a:solidFill>
              </a:rPr>
              <a:t>.</a:t>
            </a:r>
          </a:p>
        </p:txBody>
      </p:sp>
      <p:pic>
        <p:nvPicPr>
          <p:cNvPr id="69" name="Graphic 68">
            <a:extLst>
              <a:ext uri="{FF2B5EF4-FFF2-40B4-BE49-F238E27FC236}">
                <a16:creationId xmlns="" xmlns:a16="http://schemas.microsoft.com/office/drawing/2014/main" id="{28C9F796-1F79-48E5-9AF7-2E3D7460E0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704228" y="1933617"/>
            <a:ext cx="2783545" cy="1853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1542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TextBox 424">
            <a:extLst>
              <a:ext uri="{FF2B5EF4-FFF2-40B4-BE49-F238E27FC236}">
                <a16:creationId xmlns="" xmlns:a16="http://schemas.microsoft.com/office/drawing/2014/main" id="{4E0B03EC-F8D9-4C74-9225-9EE6F956F4D4}"/>
              </a:ext>
            </a:extLst>
          </p:cNvPr>
          <p:cNvSpPr txBox="1"/>
          <p:nvPr/>
        </p:nvSpPr>
        <p:spPr>
          <a:xfrm>
            <a:off x="192088" y="203475"/>
            <a:ext cx="1180782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800" dirty="0">
                <a:solidFill>
                  <a:schemeClr val="accent2"/>
                </a:solidFill>
                <a:latin typeface="+mj-lt"/>
              </a:rPr>
              <a:t>WORK FROM HOME</a:t>
            </a:r>
            <a:endParaRPr lang="en-ID" sz="48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28AD7842-77EF-47E9-A33D-890F9AC86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A1570-C90A-48C7-9858-DA08492C9252}" type="datetime1">
              <a:rPr lang="en-ID" smtClean="0"/>
              <a:t>21/07/2022</a:t>
            </a:fld>
            <a:endParaRPr lang="en-ID"/>
          </a:p>
        </p:txBody>
      </p:sp>
      <p:sp>
        <p:nvSpPr>
          <p:cNvPr id="414" name="Slide Number Placeholder 413">
            <a:extLst>
              <a:ext uri="{FF2B5EF4-FFF2-40B4-BE49-F238E27FC236}">
                <a16:creationId xmlns="" xmlns:a16="http://schemas.microsoft.com/office/drawing/2014/main" id="{F66D70D5-7536-44EC-9BAE-C7DC1279D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077C1-C30F-4D6E-A34E-738C834228BE}" type="slidenum">
              <a:rPr lang="en-ID" smtClean="0"/>
              <a:t>7</a:t>
            </a:fld>
            <a:endParaRPr lang="en-ID"/>
          </a:p>
        </p:txBody>
      </p:sp>
      <p:sp>
        <p:nvSpPr>
          <p:cNvPr id="2" name="Rectangle: Rounded Corners 1">
            <a:extLst>
              <a:ext uri="{FF2B5EF4-FFF2-40B4-BE49-F238E27FC236}">
                <a16:creationId xmlns="" xmlns:a16="http://schemas.microsoft.com/office/drawing/2014/main" id="{99363AD9-4830-4CB1-97A0-EB2AEB9CA15D}"/>
              </a:ext>
            </a:extLst>
          </p:cNvPr>
          <p:cNvSpPr/>
          <p:nvPr/>
        </p:nvSpPr>
        <p:spPr>
          <a:xfrm>
            <a:off x="5600700" y="1133618"/>
            <a:ext cx="6399213" cy="1116608"/>
          </a:xfrm>
          <a:prstGeom prst="roundRect">
            <a:avLst>
              <a:gd name="adj" fmla="val 10412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Oval 6">
            <a:extLst>
              <a:ext uri="{FF2B5EF4-FFF2-40B4-BE49-F238E27FC236}">
                <a16:creationId xmlns="" xmlns:a16="http://schemas.microsoft.com/office/drawing/2014/main" id="{BD8298EF-24F9-4CC0-A3D0-DF4EAA3B6A4D}"/>
              </a:ext>
            </a:extLst>
          </p:cNvPr>
          <p:cNvSpPr/>
          <p:nvPr/>
        </p:nvSpPr>
        <p:spPr>
          <a:xfrm>
            <a:off x="5267333" y="1358556"/>
            <a:ext cx="666733" cy="666733"/>
          </a:xfrm>
          <a:prstGeom prst="ellipse">
            <a:avLst/>
          </a:prstGeom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ID" dirty="0"/>
          </a:p>
        </p:txBody>
      </p:sp>
      <p:sp>
        <p:nvSpPr>
          <p:cNvPr id="146" name="Rectangle: Rounded Corners 145">
            <a:extLst>
              <a:ext uri="{FF2B5EF4-FFF2-40B4-BE49-F238E27FC236}">
                <a16:creationId xmlns="" xmlns:a16="http://schemas.microsoft.com/office/drawing/2014/main" id="{E1CACEFE-54CB-4297-9E6A-9B0EE332C0C3}"/>
              </a:ext>
            </a:extLst>
          </p:cNvPr>
          <p:cNvSpPr/>
          <p:nvPr/>
        </p:nvSpPr>
        <p:spPr>
          <a:xfrm>
            <a:off x="5600700" y="2449653"/>
            <a:ext cx="6399213" cy="1116608"/>
          </a:xfrm>
          <a:prstGeom prst="roundRect">
            <a:avLst>
              <a:gd name="adj" fmla="val 10412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7" name="Oval 146">
            <a:extLst>
              <a:ext uri="{FF2B5EF4-FFF2-40B4-BE49-F238E27FC236}">
                <a16:creationId xmlns="" xmlns:a16="http://schemas.microsoft.com/office/drawing/2014/main" id="{B59ADE35-FAAE-44B2-A31D-B8CFFB72204E}"/>
              </a:ext>
            </a:extLst>
          </p:cNvPr>
          <p:cNvSpPr/>
          <p:nvPr/>
        </p:nvSpPr>
        <p:spPr>
          <a:xfrm>
            <a:off x="5267333" y="2674591"/>
            <a:ext cx="666733" cy="666733"/>
          </a:xfrm>
          <a:prstGeom prst="ellipse">
            <a:avLst/>
          </a:prstGeom>
          <a:solidFill>
            <a:schemeClr val="tx2">
              <a:lumMod val="25000"/>
              <a:lumOff val="75000"/>
            </a:schemeClr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  <a:endParaRPr lang="en-ID" dirty="0"/>
          </a:p>
        </p:txBody>
      </p:sp>
      <p:sp>
        <p:nvSpPr>
          <p:cNvPr id="148" name="Rectangle: Rounded Corners 147">
            <a:extLst>
              <a:ext uri="{FF2B5EF4-FFF2-40B4-BE49-F238E27FC236}">
                <a16:creationId xmlns="" xmlns:a16="http://schemas.microsoft.com/office/drawing/2014/main" id="{0B6E0C2F-000F-44B9-A3C0-75F66D1C6DD4}"/>
              </a:ext>
            </a:extLst>
          </p:cNvPr>
          <p:cNvSpPr/>
          <p:nvPr/>
        </p:nvSpPr>
        <p:spPr>
          <a:xfrm>
            <a:off x="5600700" y="3765688"/>
            <a:ext cx="6399213" cy="1116608"/>
          </a:xfrm>
          <a:prstGeom prst="roundRect">
            <a:avLst>
              <a:gd name="adj" fmla="val 10412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9" name="Oval 148">
            <a:extLst>
              <a:ext uri="{FF2B5EF4-FFF2-40B4-BE49-F238E27FC236}">
                <a16:creationId xmlns="" xmlns:a16="http://schemas.microsoft.com/office/drawing/2014/main" id="{E40D9795-4344-4C63-941E-BF1BDE6814DB}"/>
              </a:ext>
            </a:extLst>
          </p:cNvPr>
          <p:cNvSpPr/>
          <p:nvPr/>
        </p:nvSpPr>
        <p:spPr>
          <a:xfrm>
            <a:off x="5267333" y="3990626"/>
            <a:ext cx="666733" cy="666733"/>
          </a:xfrm>
          <a:prstGeom prst="ellipse">
            <a:avLst/>
          </a:prstGeom>
          <a:solidFill>
            <a:schemeClr val="tx2">
              <a:lumMod val="25000"/>
              <a:lumOff val="75000"/>
            </a:schemeClr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  <a:endParaRPr lang="en-ID" dirty="0"/>
          </a:p>
        </p:txBody>
      </p:sp>
      <p:sp>
        <p:nvSpPr>
          <p:cNvPr id="150" name="Rectangle: Rounded Corners 149">
            <a:extLst>
              <a:ext uri="{FF2B5EF4-FFF2-40B4-BE49-F238E27FC236}">
                <a16:creationId xmlns="" xmlns:a16="http://schemas.microsoft.com/office/drawing/2014/main" id="{85490FAD-307C-4117-9065-EE0AC735BB0B}"/>
              </a:ext>
            </a:extLst>
          </p:cNvPr>
          <p:cNvSpPr/>
          <p:nvPr/>
        </p:nvSpPr>
        <p:spPr>
          <a:xfrm>
            <a:off x="5600700" y="5081722"/>
            <a:ext cx="6399213" cy="1116608"/>
          </a:xfrm>
          <a:prstGeom prst="roundRect">
            <a:avLst>
              <a:gd name="adj" fmla="val 10412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1" name="Oval 150">
            <a:extLst>
              <a:ext uri="{FF2B5EF4-FFF2-40B4-BE49-F238E27FC236}">
                <a16:creationId xmlns="" xmlns:a16="http://schemas.microsoft.com/office/drawing/2014/main" id="{1907F9B2-52B5-4D4C-8F9B-172C3852E7E7}"/>
              </a:ext>
            </a:extLst>
          </p:cNvPr>
          <p:cNvSpPr/>
          <p:nvPr/>
        </p:nvSpPr>
        <p:spPr>
          <a:xfrm>
            <a:off x="5267333" y="5306660"/>
            <a:ext cx="666733" cy="666733"/>
          </a:xfrm>
          <a:prstGeom prst="ellipse">
            <a:avLst/>
          </a:prstGeom>
          <a:solidFill>
            <a:schemeClr val="tx2">
              <a:lumMod val="25000"/>
              <a:lumOff val="75000"/>
            </a:schemeClr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  <a:endParaRPr lang="en-ID" dirty="0"/>
          </a:p>
        </p:txBody>
      </p: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0EF2C34B-0647-44E0-82AA-06B1205933D1}"/>
              </a:ext>
            </a:extLst>
          </p:cNvPr>
          <p:cNvGrpSpPr/>
          <p:nvPr/>
        </p:nvGrpSpPr>
        <p:grpSpPr>
          <a:xfrm>
            <a:off x="192087" y="2132894"/>
            <a:ext cx="5283994" cy="3032700"/>
            <a:chOff x="463153" y="3095050"/>
            <a:chExt cx="5283994" cy="3032700"/>
          </a:xfrm>
        </p:grpSpPr>
        <p:grpSp>
          <p:nvGrpSpPr>
            <p:cNvPr id="52" name="Group 51">
              <a:extLst>
                <a:ext uri="{FF2B5EF4-FFF2-40B4-BE49-F238E27FC236}">
                  <a16:creationId xmlns="" xmlns:a16="http://schemas.microsoft.com/office/drawing/2014/main" id="{A50B7106-F02E-45D5-BFB9-51E2831CB830}"/>
                </a:ext>
              </a:extLst>
            </p:cNvPr>
            <p:cNvGrpSpPr/>
            <p:nvPr/>
          </p:nvGrpSpPr>
          <p:grpSpPr>
            <a:xfrm>
              <a:off x="463153" y="3095050"/>
              <a:ext cx="5283994" cy="3032700"/>
              <a:chOff x="3900488" y="1797051"/>
              <a:chExt cx="5957888" cy="3419475"/>
            </a:xfrm>
          </p:grpSpPr>
          <p:sp>
            <p:nvSpPr>
              <p:cNvPr id="55" name="Freeform 5">
                <a:extLst>
                  <a:ext uri="{FF2B5EF4-FFF2-40B4-BE49-F238E27FC236}">
                    <a16:creationId xmlns="" xmlns:a16="http://schemas.microsoft.com/office/drawing/2014/main" id="{29427334-18C9-4E6A-8D34-D2F6C31752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6425" y="1797051"/>
                <a:ext cx="4926013" cy="3170238"/>
              </a:xfrm>
              <a:custGeom>
                <a:avLst/>
                <a:gdLst>
                  <a:gd name="T0" fmla="*/ 35 w 1307"/>
                  <a:gd name="T1" fmla="*/ 0 h 841"/>
                  <a:gd name="T2" fmla="*/ 1272 w 1307"/>
                  <a:gd name="T3" fmla="*/ 0 h 841"/>
                  <a:gd name="T4" fmla="*/ 1307 w 1307"/>
                  <a:gd name="T5" fmla="*/ 35 h 841"/>
                  <a:gd name="T6" fmla="*/ 1307 w 1307"/>
                  <a:gd name="T7" fmla="*/ 806 h 841"/>
                  <a:gd name="T8" fmla="*/ 1272 w 1307"/>
                  <a:gd name="T9" fmla="*/ 841 h 841"/>
                  <a:gd name="T10" fmla="*/ 35 w 1307"/>
                  <a:gd name="T11" fmla="*/ 841 h 841"/>
                  <a:gd name="T12" fmla="*/ 0 w 1307"/>
                  <a:gd name="T13" fmla="*/ 806 h 841"/>
                  <a:gd name="T14" fmla="*/ 0 w 1307"/>
                  <a:gd name="T15" fmla="*/ 35 h 841"/>
                  <a:gd name="T16" fmla="*/ 35 w 1307"/>
                  <a:gd name="T17" fmla="*/ 0 h 8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07" h="841">
                    <a:moveTo>
                      <a:pt x="35" y="0"/>
                    </a:moveTo>
                    <a:cubicBezTo>
                      <a:pt x="1272" y="0"/>
                      <a:pt x="1272" y="0"/>
                      <a:pt x="1272" y="0"/>
                    </a:cubicBezTo>
                    <a:cubicBezTo>
                      <a:pt x="1291" y="0"/>
                      <a:pt x="1307" y="16"/>
                      <a:pt x="1307" y="35"/>
                    </a:cubicBezTo>
                    <a:cubicBezTo>
                      <a:pt x="1307" y="806"/>
                      <a:pt x="1307" y="806"/>
                      <a:pt x="1307" y="806"/>
                    </a:cubicBezTo>
                    <a:cubicBezTo>
                      <a:pt x="1307" y="826"/>
                      <a:pt x="1291" y="841"/>
                      <a:pt x="1272" y="841"/>
                    </a:cubicBezTo>
                    <a:cubicBezTo>
                      <a:pt x="35" y="841"/>
                      <a:pt x="35" y="841"/>
                      <a:pt x="35" y="841"/>
                    </a:cubicBezTo>
                    <a:cubicBezTo>
                      <a:pt x="16" y="841"/>
                      <a:pt x="0" y="826"/>
                      <a:pt x="0" y="806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16"/>
                      <a:pt x="16" y="0"/>
                      <a:pt x="35" y="0"/>
                    </a:cubicBezTo>
                  </a:path>
                </a:pathLst>
              </a:custGeom>
              <a:solidFill>
                <a:srgbClr val="3131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56" name="Oval 6">
                <a:extLst>
                  <a:ext uri="{FF2B5EF4-FFF2-40B4-BE49-F238E27FC236}">
                    <a16:creationId xmlns="" xmlns:a16="http://schemas.microsoft.com/office/drawing/2014/main" id="{0C4A4F3D-B7F8-4842-B09E-8D184B6929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0725" y="1882776"/>
                <a:ext cx="66675" cy="68263"/>
              </a:xfrm>
              <a:prstGeom prst="ellipse">
                <a:avLst/>
              </a:prstGeom>
              <a:solidFill>
                <a:srgbClr val="2A5D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57" name="Oval 7">
                <a:extLst>
                  <a:ext uri="{FF2B5EF4-FFF2-40B4-BE49-F238E27FC236}">
                    <a16:creationId xmlns="" xmlns:a16="http://schemas.microsoft.com/office/drawing/2014/main" id="{CAA2FBA5-EE32-4275-8300-ECF5E1283E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21463" y="1882776"/>
                <a:ext cx="68263" cy="68263"/>
              </a:xfrm>
              <a:prstGeom prst="ellipse">
                <a:avLst/>
              </a:prstGeom>
              <a:solidFill>
                <a:srgbClr val="2A5D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59" name="Freeform 8">
                <a:extLst>
                  <a:ext uri="{FF2B5EF4-FFF2-40B4-BE49-F238E27FC236}">
                    <a16:creationId xmlns="" xmlns:a16="http://schemas.microsoft.com/office/drawing/2014/main" id="{0097093C-60B6-46D8-8665-A886711174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4338" y="1898651"/>
                <a:ext cx="230188" cy="36513"/>
              </a:xfrm>
              <a:custGeom>
                <a:avLst/>
                <a:gdLst>
                  <a:gd name="T0" fmla="*/ 56 w 61"/>
                  <a:gd name="T1" fmla="*/ 10 h 10"/>
                  <a:gd name="T2" fmla="*/ 5 w 61"/>
                  <a:gd name="T3" fmla="*/ 10 h 10"/>
                  <a:gd name="T4" fmla="*/ 0 w 61"/>
                  <a:gd name="T5" fmla="*/ 5 h 10"/>
                  <a:gd name="T6" fmla="*/ 5 w 61"/>
                  <a:gd name="T7" fmla="*/ 0 h 10"/>
                  <a:gd name="T8" fmla="*/ 56 w 61"/>
                  <a:gd name="T9" fmla="*/ 0 h 10"/>
                  <a:gd name="T10" fmla="*/ 61 w 61"/>
                  <a:gd name="T11" fmla="*/ 5 h 10"/>
                  <a:gd name="T12" fmla="*/ 56 w 61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10">
                    <a:moveTo>
                      <a:pt x="56" y="10"/>
                    </a:moveTo>
                    <a:cubicBezTo>
                      <a:pt x="5" y="10"/>
                      <a:pt x="5" y="10"/>
                      <a:pt x="5" y="10"/>
                    </a:cubicBezTo>
                    <a:cubicBezTo>
                      <a:pt x="2" y="10"/>
                      <a:pt x="0" y="8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9" y="0"/>
                      <a:pt x="61" y="2"/>
                      <a:pt x="61" y="5"/>
                    </a:cubicBezTo>
                    <a:cubicBezTo>
                      <a:pt x="61" y="8"/>
                      <a:pt x="59" y="10"/>
                      <a:pt x="56" y="10"/>
                    </a:cubicBezTo>
                    <a:close/>
                  </a:path>
                </a:pathLst>
              </a:custGeom>
              <a:solidFill>
                <a:srgbClr val="2A5D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60" name="Freeform 9">
                <a:extLst>
                  <a:ext uri="{FF2B5EF4-FFF2-40B4-BE49-F238E27FC236}">
                    <a16:creationId xmlns="" xmlns:a16="http://schemas.microsoft.com/office/drawing/2014/main" id="{564D8FBE-3E63-4D31-9A04-47A3AB60EE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7988" y="4910138"/>
                <a:ext cx="392113" cy="68263"/>
              </a:xfrm>
              <a:custGeom>
                <a:avLst/>
                <a:gdLst>
                  <a:gd name="T0" fmla="*/ 104 w 104"/>
                  <a:gd name="T1" fmla="*/ 18 h 18"/>
                  <a:gd name="T2" fmla="*/ 0 w 104"/>
                  <a:gd name="T3" fmla="*/ 18 h 18"/>
                  <a:gd name="T4" fmla="*/ 18 w 104"/>
                  <a:gd name="T5" fmla="*/ 0 h 18"/>
                  <a:gd name="T6" fmla="*/ 85 w 104"/>
                  <a:gd name="T7" fmla="*/ 0 h 18"/>
                  <a:gd name="T8" fmla="*/ 104 w 104"/>
                  <a:gd name="T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8">
                    <a:moveTo>
                      <a:pt x="104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8" y="0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95" y="0"/>
                      <a:pt x="104" y="8"/>
                      <a:pt x="104" y="18"/>
                    </a:cubicBez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72" name="Freeform 10">
                <a:extLst>
                  <a:ext uri="{FF2B5EF4-FFF2-40B4-BE49-F238E27FC236}">
                    <a16:creationId xmlns="" xmlns:a16="http://schemas.microsoft.com/office/drawing/2014/main" id="{8DB8DFD5-9E87-447C-A95A-5EA2ED7B14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1700" y="4910138"/>
                <a:ext cx="392113" cy="68263"/>
              </a:xfrm>
              <a:custGeom>
                <a:avLst/>
                <a:gdLst>
                  <a:gd name="T0" fmla="*/ 104 w 104"/>
                  <a:gd name="T1" fmla="*/ 18 h 18"/>
                  <a:gd name="T2" fmla="*/ 0 w 104"/>
                  <a:gd name="T3" fmla="*/ 18 h 18"/>
                  <a:gd name="T4" fmla="*/ 18 w 104"/>
                  <a:gd name="T5" fmla="*/ 0 h 18"/>
                  <a:gd name="T6" fmla="*/ 85 w 104"/>
                  <a:gd name="T7" fmla="*/ 0 h 18"/>
                  <a:gd name="T8" fmla="*/ 104 w 104"/>
                  <a:gd name="T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8">
                    <a:moveTo>
                      <a:pt x="104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8" y="0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95" y="0"/>
                      <a:pt x="104" y="8"/>
                      <a:pt x="104" y="18"/>
                    </a:cubicBez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73" name="Freeform 11">
                <a:extLst>
                  <a:ext uri="{FF2B5EF4-FFF2-40B4-BE49-F238E27FC236}">
                    <a16:creationId xmlns="" xmlns:a16="http://schemas.microsoft.com/office/drawing/2014/main" id="{BEF0F50D-4333-4D0E-A26D-C6AFE13DE2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5413" y="4910138"/>
                <a:ext cx="392113" cy="68263"/>
              </a:xfrm>
              <a:custGeom>
                <a:avLst/>
                <a:gdLst>
                  <a:gd name="T0" fmla="*/ 104 w 104"/>
                  <a:gd name="T1" fmla="*/ 18 h 18"/>
                  <a:gd name="T2" fmla="*/ 0 w 104"/>
                  <a:gd name="T3" fmla="*/ 18 h 18"/>
                  <a:gd name="T4" fmla="*/ 18 w 104"/>
                  <a:gd name="T5" fmla="*/ 0 h 18"/>
                  <a:gd name="T6" fmla="*/ 85 w 104"/>
                  <a:gd name="T7" fmla="*/ 0 h 18"/>
                  <a:gd name="T8" fmla="*/ 104 w 104"/>
                  <a:gd name="T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8">
                    <a:moveTo>
                      <a:pt x="104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8" y="0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95" y="0"/>
                      <a:pt x="104" y="8"/>
                      <a:pt x="104" y="18"/>
                    </a:cubicBez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76" name="Freeform 12">
                <a:extLst>
                  <a:ext uri="{FF2B5EF4-FFF2-40B4-BE49-F238E27FC236}">
                    <a16:creationId xmlns="" xmlns:a16="http://schemas.microsoft.com/office/drawing/2014/main" id="{FF05B6EC-5B52-4CCD-8C3E-626E1C362F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9125" y="4910138"/>
                <a:ext cx="390525" cy="68263"/>
              </a:xfrm>
              <a:custGeom>
                <a:avLst/>
                <a:gdLst>
                  <a:gd name="T0" fmla="*/ 104 w 104"/>
                  <a:gd name="T1" fmla="*/ 18 h 18"/>
                  <a:gd name="T2" fmla="*/ 0 w 104"/>
                  <a:gd name="T3" fmla="*/ 18 h 18"/>
                  <a:gd name="T4" fmla="*/ 18 w 104"/>
                  <a:gd name="T5" fmla="*/ 0 h 18"/>
                  <a:gd name="T6" fmla="*/ 85 w 104"/>
                  <a:gd name="T7" fmla="*/ 0 h 18"/>
                  <a:gd name="T8" fmla="*/ 104 w 104"/>
                  <a:gd name="T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8">
                    <a:moveTo>
                      <a:pt x="104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8" y="0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95" y="0"/>
                      <a:pt x="104" y="8"/>
                      <a:pt x="104" y="18"/>
                    </a:cubicBez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77" name="Freeform 13">
                <a:extLst>
                  <a:ext uri="{FF2B5EF4-FFF2-40B4-BE49-F238E27FC236}">
                    <a16:creationId xmlns="" xmlns:a16="http://schemas.microsoft.com/office/drawing/2014/main" id="{4984D50E-0FBB-45FD-802E-0A48E86320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2838" y="4910138"/>
                <a:ext cx="387350" cy="68263"/>
              </a:xfrm>
              <a:custGeom>
                <a:avLst/>
                <a:gdLst>
                  <a:gd name="T0" fmla="*/ 103 w 103"/>
                  <a:gd name="T1" fmla="*/ 18 h 18"/>
                  <a:gd name="T2" fmla="*/ 0 w 103"/>
                  <a:gd name="T3" fmla="*/ 18 h 18"/>
                  <a:gd name="T4" fmla="*/ 18 w 103"/>
                  <a:gd name="T5" fmla="*/ 0 h 18"/>
                  <a:gd name="T6" fmla="*/ 85 w 103"/>
                  <a:gd name="T7" fmla="*/ 0 h 18"/>
                  <a:gd name="T8" fmla="*/ 103 w 103"/>
                  <a:gd name="T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18">
                    <a:moveTo>
                      <a:pt x="103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8" y="0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95" y="0"/>
                      <a:pt x="103" y="8"/>
                      <a:pt x="103" y="18"/>
                    </a:cubicBez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78" name="Freeform 14">
                <a:extLst>
                  <a:ext uri="{FF2B5EF4-FFF2-40B4-BE49-F238E27FC236}">
                    <a16:creationId xmlns="" xmlns:a16="http://schemas.microsoft.com/office/drawing/2014/main" id="{829CAB10-F79A-435B-A829-E3EC42A810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6550" y="4910138"/>
                <a:ext cx="387350" cy="68263"/>
              </a:xfrm>
              <a:custGeom>
                <a:avLst/>
                <a:gdLst>
                  <a:gd name="T0" fmla="*/ 103 w 103"/>
                  <a:gd name="T1" fmla="*/ 18 h 18"/>
                  <a:gd name="T2" fmla="*/ 0 w 103"/>
                  <a:gd name="T3" fmla="*/ 18 h 18"/>
                  <a:gd name="T4" fmla="*/ 18 w 103"/>
                  <a:gd name="T5" fmla="*/ 0 h 18"/>
                  <a:gd name="T6" fmla="*/ 85 w 103"/>
                  <a:gd name="T7" fmla="*/ 0 h 18"/>
                  <a:gd name="T8" fmla="*/ 103 w 103"/>
                  <a:gd name="T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18">
                    <a:moveTo>
                      <a:pt x="103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8" y="0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95" y="0"/>
                      <a:pt x="103" y="8"/>
                      <a:pt x="103" y="18"/>
                    </a:cubicBez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79" name="Freeform 15">
                <a:extLst>
                  <a:ext uri="{FF2B5EF4-FFF2-40B4-BE49-F238E27FC236}">
                    <a16:creationId xmlns="" xmlns:a16="http://schemas.microsoft.com/office/drawing/2014/main" id="{914175CF-D12F-47A4-A012-385D355D86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5500" y="4910138"/>
                <a:ext cx="392113" cy="68263"/>
              </a:xfrm>
              <a:custGeom>
                <a:avLst/>
                <a:gdLst>
                  <a:gd name="T0" fmla="*/ 104 w 104"/>
                  <a:gd name="T1" fmla="*/ 18 h 18"/>
                  <a:gd name="T2" fmla="*/ 0 w 104"/>
                  <a:gd name="T3" fmla="*/ 18 h 18"/>
                  <a:gd name="T4" fmla="*/ 19 w 104"/>
                  <a:gd name="T5" fmla="*/ 0 h 18"/>
                  <a:gd name="T6" fmla="*/ 86 w 104"/>
                  <a:gd name="T7" fmla="*/ 0 h 18"/>
                  <a:gd name="T8" fmla="*/ 104 w 104"/>
                  <a:gd name="T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8">
                    <a:moveTo>
                      <a:pt x="104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96" y="0"/>
                      <a:pt x="104" y="8"/>
                      <a:pt x="104" y="18"/>
                    </a:cubicBez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80" name="Freeform 16">
                <a:extLst>
                  <a:ext uri="{FF2B5EF4-FFF2-40B4-BE49-F238E27FC236}">
                    <a16:creationId xmlns="" xmlns:a16="http://schemas.microsoft.com/office/drawing/2014/main" id="{5A1C0F3C-1F1D-4168-A63E-673E381425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69213" y="4910138"/>
                <a:ext cx="392113" cy="68263"/>
              </a:xfrm>
              <a:custGeom>
                <a:avLst/>
                <a:gdLst>
                  <a:gd name="T0" fmla="*/ 104 w 104"/>
                  <a:gd name="T1" fmla="*/ 18 h 18"/>
                  <a:gd name="T2" fmla="*/ 0 w 104"/>
                  <a:gd name="T3" fmla="*/ 18 h 18"/>
                  <a:gd name="T4" fmla="*/ 19 w 104"/>
                  <a:gd name="T5" fmla="*/ 0 h 18"/>
                  <a:gd name="T6" fmla="*/ 86 w 104"/>
                  <a:gd name="T7" fmla="*/ 0 h 18"/>
                  <a:gd name="T8" fmla="*/ 104 w 104"/>
                  <a:gd name="T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8">
                    <a:moveTo>
                      <a:pt x="104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96" y="0"/>
                      <a:pt x="104" y="8"/>
                      <a:pt x="104" y="18"/>
                    </a:cubicBez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81" name="Freeform 17">
                <a:extLst>
                  <a:ext uri="{FF2B5EF4-FFF2-40B4-BE49-F238E27FC236}">
                    <a16:creationId xmlns="" xmlns:a16="http://schemas.microsoft.com/office/drawing/2014/main" id="{09E059BC-13A9-4CEB-A3AF-07B376A021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62925" y="4910138"/>
                <a:ext cx="392113" cy="68263"/>
              </a:xfrm>
              <a:custGeom>
                <a:avLst/>
                <a:gdLst>
                  <a:gd name="T0" fmla="*/ 104 w 104"/>
                  <a:gd name="T1" fmla="*/ 18 h 18"/>
                  <a:gd name="T2" fmla="*/ 0 w 104"/>
                  <a:gd name="T3" fmla="*/ 18 h 18"/>
                  <a:gd name="T4" fmla="*/ 19 w 104"/>
                  <a:gd name="T5" fmla="*/ 0 h 18"/>
                  <a:gd name="T6" fmla="*/ 86 w 104"/>
                  <a:gd name="T7" fmla="*/ 0 h 18"/>
                  <a:gd name="T8" fmla="*/ 104 w 104"/>
                  <a:gd name="T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8">
                    <a:moveTo>
                      <a:pt x="104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96" y="0"/>
                      <a:pt x="104" y="8"/>
                      <a:pt x="104" y="18"/>
                    </a:cubicBez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82" name="Freeform 18">
                <a:extLst>
                  <a:ext uri="{FF2B5EF4-FFF2-40B4-BE49-F238E27FC236}">
                    <a16:creationId xmlns="" xmlns:a16="http://schemas.microsoft.com/office/drawing/2014/main" id="{7636FA95-E936-455A-9D9D-0F575C9826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56638" y="4910138"/>
                <a:ext cx="392113" cy="68263"/>
              </a:xfrm>
              <a:custGeom>
                <a:avLst/>
                <a:gdLst>
                  <a:gd name="T0" fmla="*/ 104 w 104"/>
                  <a:gd name="T1" fmla="*/ 18 h 18"/>
                  <a:gd name="T2" fmla="*/ 0 w 104"/>
                  <a:gd name="T3" fmla="*/ 18 h 18"/>
                  <a:gd name="T4" fmla="*/ 19 w 104"/>
                  <a:gd name="T5" fmla="*/ 0 h 18"/>
                  <a:gd name="T6" fmla="*/ 86 w 104"/>
                  <a:gd name="T7" fmla="*/ 0 h 18"/>
                  <a:gd name="T8" fmla="*/ 104 w 104"/>
                  <a:gd name="T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8">
                    <a:moveTo>
                      <a:pt x="104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96" y="0"/>
                      <a:pt x="104" y="8"/>
                      <a:pt x="104" y="18"/>
                    </a:cubicBez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83" name="Freeform 19">
                <a:extLst>
                  <a:ext uri="{FF2B5EF4-FFF2-40B4-BE49-F238E27FC236}">
                    <a16:creationId xmlns="" xmlns:a16="http://schemas.microsoft.com/office/drawing/2014/main" id="{255A9FD5-8D4A-4902-BC68-E6096AF34C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50350" y="4910138"/>
                <a:ext cx="392113" cy="68263"/>
              </a:xfrm>
              <a:custGeom>
                <a:avLst/>
                <a:gdLst>
                  <a:gd name="T0" fmla="*/ 104 w 104"/>
                  <a:gd name="T1" fmla="*/ 18 h 18"/>
                  <a:gd name="T2" fmla="*/ 0 w 104"/>
                  <a:gd name="T3" fmla="*/ 18 h 18"/>
                  <a:gd name="T4" fmla="*/ 19 w 104"/>
                  <a:gd name="T5" fmla="*/ 0 h 18"/>
                  <a:gd name="T6" fmla="*/ 85 w 104"/>
                  <a:gd name="T7" fmla="*/ 0 h 18"/>
                  <a:gd name="T8" fmla="*/ 104 w 104"/>
                  <a:gd name="T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8">
                    <a:moveTo>
                      <a:pt x="104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9" y="0"/>
                      <a:pt x="19" y="0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96" y="0"/>
                      <a:pt x="104" y="8"/>
                      <a:pt x="104" y="18"/>
                    </a:cubicBez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84" name="Freeform 20">
                <a:extLst>
                  <a:ext uri="{FF2B5EF4-FFF2-40B4-BE49-F238E27FC236}">
                    <a16:creationId xmlns="" xmlns:a16="http://schemas.microsoft.com/office/drawing/2014/main" id="{A4C7E5CA-975C-4AB8-967C-335336696D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0488" y="4953001"/>
                <a:ext cx="5957888" cy="263525"/>
              </a:xfrm>
              <a:custGeom>
                <a:avLst/>
                <a:gdLst>
                  <a:gd name="T0" fmla="*/ 70 w 1581"/>
                  <a:gd name="T1" fmla="*/ 70 h 70"/>
                  <a:gd name="T2" fmla="*/ 1511 w 1581"/>
                  <a:gd name="T3" fmla="*/ 70 h 70"/>
                  <a:gd name="T4" fmla="*/ 1581 w 1581"/>
                  <a:gd name="T5" fmla="*/ 0 h 70"/>
                  <a:gd name="T6" fmla="*/ 0 w 1581"/>
                  <a:gd name="T7" fmla="*/ 0 h 70"/>
                  <a:gd name="T8" fmla="*/ 70 w 1581"/>
                  <a:gd name="T9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81" h="70">
                    <a:moveTo>
                      <a:pt x="70" y="70"/>
                    </a:moveTo>
                    <a:cubicBezTo>
                      <a:pt x="1511" y="70"/>
                      <a:pt x="1511" y="70"/>
                      <a:pt x="1511" y="70"/>
                    </a:cubicBezTo>
                    <a:cubicBezTo>
                      <a:pt x="1550" y="70"/>
                      <a:pt x="1581" y="38"/>
                      <a:pt x="158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38"/>
                      <a:pt x="31" y="70"/>
                      <a:pt x="70" y="70"/>
                    </a:cubicBez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85" name="Rectangle 21">
                <a:extLst>
                  <a:ext uri="{FF2B5EF4-FFF2-40B4-BE49-F238E27FC236}">
                    <a16:creationId xmlns="" xmlns:a16="http://schemas.microsoft.com/office/drawing/2014/main" id="{6D314BBA-369A-4155-8CEB-1E9360F33E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00488" y="4953001"/>
                <a:ext cx="5957888" cy="104775"/>
              </a:xfrm>
              <a:prstGeom prst="rect">
                <a:avLst/>
              </a:pr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86" name="Freeform 22">
                <a:extLst>
                  <a:ext uri="{FF2B5EF4-FFF2-40B4-BE49-F238E27FC236}">
                    <a16:creationId xmlns="" xmlns:a16="http://schemas.microsoft.com/office/drawing/2014/main" id="{7134B296-36DD-485B-B606-2107183C36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2488" y="2025651"/>
                <a:ext cx="4435475" cy="2711450"/>
              </a:xfrm>
              <a:custGeom>
                <a:avLst/>
                <a:gdLst>
                  <a:gd name="T0" fmla="*/ 8 w 1177"/>
                  <a:gd name="T1" fmla="*/ 0 h 719"/>
                  <a:gd name="T2" fmla="*/ 1169 w 1177"/>
                  <a:gd name="T3" fmla="*/ 0 h 719"/>
                  <a:gd name="T4" fmla="*/ 1177 w 1177"/>
                  <a:gd name="T5" fmla="*/ 9 h 719"/>
                  <a:gd name="T6" fmla="*/ 1177 w 1177"/>
                  <a:gd name="T7" fmla="*/ 711 h 719"/>
                  <a:gd name="T8" fmla="*/ 1169 w 1177"/>
                  <a:gd name="T9" fmla="*/ 719 h 719"/>
                  <a:gd name="T10" fmla="*/ 8 w 1177"/>
                  <a:gd name="T11" fmla="*/ 719 h 719"/>
                  <a:gd name="T12" fmla="*/ 0 w 1177"/>
                  <a:gd name="T13" fmla="*/ 711 h 719"/>
                  <a:gd name="T14" fmla="*/ 0 w 1177"/>
                  <a:gd name="T15" fmla="*/ 9 h 719"/>
                  <a:gd name="T16" fmla="*/ 8 w 1177"/>
                  <a:gd name="T17" fmla="*/ 0 h 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77" h="719">
                    <a:moveTo>
                      <a:pt x="8" y="0"/>
                    </a:moveTo>
                    <a:cubicBezTo>
                      <a:pt x="1169" y="0"/>
                      <a:pt x="1169" y="0"/>
                      <a:pt x="1169" y="0"/>
                    </a:cubicBezTo>
                    <a:cubicBezTo>
                      <a:pt x="1174" y="0"/>
                      <a:pt x="1177" y="4"/>
                      <a:pt x="1177" y="9"/>
                    </a:cubicBezTo>
                    <a:cubicBezTo>
                      <a:pt x="1177" y="711"/>
                      <a:pt x="1177" y="711"/>
                      <a:pt x="1177" y="711"/>
                    </a:cubicBezTo>
                    <a:cubicBezTo>
                      <a:pt x="1177" y="716"/>
                      <a:pt x="1174" y="719"/>
                      <a:pt x="1169" y="719"/>
                    </a:cubicBezTo>
                    <a:cubicBezTo>
                      <a:pt x="8" y="719"/>
                      <a:pt x="8" y="719"/>
                      <a:pt x="8" y="719"/>
                    </a:cubicBezTo>
                    <a:cubicBezTo>
                      <a:pt x="3" y="719"/>
                      <a:pt x="0" y="716"/>
                      <a:pt x="0" y="71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</a:path>
                </a:pathLst>
              </a:custGeom>
              <a:solidFill>
                <a:srgbClr val="F9F0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87" name="Freeform 23">
                <a:extLst>
                  <a:ext uri="{FF2B5EF4-FFF2-40B4-BE49-F238E27FC236}">
                    <a16:creationId xmlns="" xmlns:a16="http://schemas.microsoft.com/office/drawing/2014/main" id="{FF5BE87E-3553-43EB-A80E-944F3F5CE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5200" y="2093913"/>
                <a:ext cx="4210050" cy="2568575"/>
              </a:xfrm>
              <a:custGeom>
                <a:avLst/>
                <a:gdLst>
                  <a:gd name="T0" fmla="*/ 30 w 1117"/>
                  <a:gd name="T1" fmla="*/ 0 h 681"/>
                  <a:gd name="T2" fmla="*/ 1087 w 1117"/>
                  <a:gd name="T3" fmla="*/ 0 h 681"/>
                  <a:gd name="T4" fmla="*/ 1117 w 1117"/>
                  <a:gd name="T5" fmla="*/ 30 h 681"/>
                  <a:gd name="T6" fmla="*/ 1117 w 1117"/>
                  <a:gd name="T7" fmla="*/ 664 h 681"/>
                  <a:gd name="T8" fmla="*/ 1100 w 1117"/>
                  <a:gd name="T9" fmla="*/ 681 h 681"/>
                  <a:gd name="T10" fmla="*/ 17 w 1117"/>
                  <a:gd name="T11" fmla="*/ 681 h 681"/>
                  <a:gd name="T12" fmla="*/ 0 w 1117"/>
                  <a:gd name="T13" fmla="*/ 664 h 681"/>
                  <a:gd name="T14" fmla="*/ 0 w 1117"/>
                  <a:gd name="T15" fmla="*/ 30 h 681"/>
                  <a:gd name="T16" fmla="*/ 30 w 1117"/>
                  <a:gd name="T17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17" h="681">
                    <a:moveTo>
                      <a:pt x="30" y="0"/>
                    </a:moveTo>
                    <a:cubicBezTo>
                      <a:pt x="1087" y="0"/>
                      <a:pt x="1087" y="0"/>
                      <a:pt x="1087" y="0"/>
                    </a:cubicBezTo>
                    <a:cubicBezTo>
                      <a:pt x="1104" y="0"/>
                      <a:pt x="1117" y="13"/>
                      <a:pt x="1117" y="30"/>
                    </a:cubicBezTo>
                    <a:cubicBezTo>
                      <a:pt x="1117" y="664"/>
                      <a:pt x="1117" y="664"/>
                      <a:pt x="1117" y="664"/>
                    </a:cubicBezTo>
                    <a:cubicBezTo>
                      <a:pt x="1117" y="673"/>
                      <a:pt x="1110" y="681"/>
                      <a:pt x="1100" y="681"/>
                    </a:cubicBezTo>
                    <a:cubicBezTo>
                      <a:pt x="17" y="681"/>
                      <a:pt x="17" y="681"/>
                      <a:pt x="17" y="681"/>
                    </a:cubicBezTo>
                    <a:cubicBezTo>
                      <a:pt x="7" y="681"/>
                      <a:pt x="0" y="673"/>
                      <a:pt x="0" y="664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13"/>
                      <a:pt x="13" y="0"/>
                      <a:pt x="3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88" name="Freeform 24">
                <a:extLst>
                  <a:ext uri="{FF2B5EF4-FFF2-40B4-BE49-F238E27FC236}">
                    <a16:creationId xmlns="" xmlns:a16="http://schemas.microsoft.com/office/drawing/2014/main" id="{E3369D25-76C0-4665-8F35-6741F615E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5200" y="2093913"/>
                <a:ext cx="4210050" cy="309563"/>
              </a:xfrm>
              <a:custGeom>
                <a:avLst/>
                <a:gdLst>
                  <a:gd name="T0" fmla="*/ 30 w 1117"/>
                  <a:gd name="T1" fmla="*/ 0 h 82"/>
                  <a:gd name="T2" fmla="*/ 1087 w 1117"/>
                  <a:gd name="T3" fmla="*/ 0 h 82"/>
                  <a:gd name="T4" fmla="*/ 1117 w 1117"/>
                  <a:gd name="T5" fmla="*/ 30 h 82"/>
                  <a:gd name="T6" fmla="*/ 1117 w 1117"/>
                  <a:gd name="T7" fmla="*/ 82 h 82"/>
                  <a:gd name="T8" fmla="*/ 0 w 1117"/>
                  <a:gd name="T9" fmla="*/ 82 h 82"/>
                  <a:gd name="T10" fmla="*/ 0 w 1117"/>
                  <a:gd name="T11" fmla="*/ 30 h 82"/>
                  <a:gd name="T12" fmla="*/ 30 w 1117"/>
                  <a:gd name="T13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17" h="82">
                    <a:moveTo>
                      <a:pt x="30" y="0"/>
                    </a:moveTo>
                    <a:cubicBezTo>
                      <a:pt x="1087" y="0"/>
                      <a:pt x="1087" y="0"/>
                      <a:pt x="1087" y="0"/>
                    </a:cubicBezTo>
                    <a:cubicBezTo>
                      <a:pt x="1104" y="0"/>
                      <a:pt x="1117" y="13"/>
                      <a:pt x="1117" y="30"/>
                    </a:cubicBezTo>
                    <a:cubicBezTo>
                      <a:pt x="1117" y="82"/>
                      <a:pt x="1117" y="82"/>
                      <a:pt x="1117" y="82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13"/>
                      <a:pt x="13" y="0"/>
                      <a:pt x="3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89" name="Oval 25">
                <a:extLst>
                  <a:ext uri="{FF2B5EF4-FFF2-40B4-BE49-F238E27FC236}">
                    <a16:creationId xmlns="" xmlns:a16="http://schemas.microsoft.com/office/drawing/2014/main" id="{B499C1AE-941B-4041-B2CB-419501D9B5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7450" y="2230438"/>
                <a:ext cx="49213" cy="49213"/>
              </a:xfrm>
              <a:prstGeom prst="ellipse">
                <a:avLst/>
              </a:prstGeom>
              <a:solidFill>
                <a:srgbClr val="FF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90" name="Oval 26">
                <a:extLst>
                  <a:ext uri="{FF2B5EF4-FFF2-40B4-BE49-F238E27FC236}">
                    <a16:creationId xmlns="" xmlns:a16="http://schemas.microsoft.com/office/drawing/2014/main" id="{5AFC66D7-09D8-4531-9B99-5141204A57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6988" y="2230438"/>
                <a:ext cx="49213" cy="49213"/>
              </a:xfrm>
              <a:prstGeom prst="ellipse">
                <a:avLst/>
              </a:prstGeom>
              <a:solidFill>
                <a:srgbClr val="FF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91" name="Oval 27">
                <a:extLst>
                  <a:ext uri="{FF2B5EF4-FFF2-40B4-BE49-F238E27FC236}">
                    <a16:creationId xmlns="" xmlns:a16="http://schemas.microsoft.com/office/drawing/2014/main" id="{6D77BA5E-F1F1-42AA-B1B9-267E77176B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6525" y="2230438"/>
                <a:ext cx="49213" cy="49213"/>
              </a:xfrm>
              <a:prstGeom prst="ellipse">
                <a:avLst/>
              </a:prstGeom>
              <a:solidFill>
                <a:srgbClr val="FF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92" name="Freeform 28">
                <a:extLst>
                  <a:ext uri="{FF2B5EF4-FFF2-40B4-BE49-F238E27FC236}">
                    <a16:creationId xmlns="" xmlns:a16="http://schemas.microsoft.com/office/drawing/2014/main" id="{8B4E6445-3FB7-4FFC-B5EA-055FADFA5A8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662488" y="2598738"/>
                <a:ext cx="2170113" cy="2138363"/>
              </a:xfrm>
              <a:custGeom>
                <a:avLst/>
                <a:gdLst>
                  <a:gd name="T0" fmla="*/ 1317 w 1367"/>
                  <a:gd name="T1" fmla="*/ 1300 h 1347"/>
                  <a:gd name="T2" fmla="*/ 539 w 1367"/>
                  <a:gd name="T3" fmla="*/ 1300 h 1347"/>
                  <a:gd name="T4" fmla="*/ 589 w 1367"/>
                  <a:gd name="T5" fmla="*/ 1347 h 1347"/>
                  <a:gd name="T6" fmla="*/ 1367 w 1367"/>
                  <a:gd name="T7" fmla="*/ 1347 h 1347"/>
                  <a:gd name="T8" fmla="*/ 1317 w 1367"/>
                  <a:gd name="T9" fmla="*/ 1300 h 1347"/>
                  <a:gd name="T10" fmla="*/ 0 w 1367"/>
                  <a:gd name="T11" fmla="*/ 0 h 1347"/>
                  <a:gd name="T12" fmla="*/ 0 w 1367"/>
                  <a:gd name="T13" fmla="*/ 765 h 1347"/>
                  <a:gd name="T14" fmla="*/ 71 w 1367"/>
                  <a:gd name="T15" fmla="*/ 837 h 1347"/>
                  <a:gd name="T16" fmla="*/ 71 w 1367"/>
                  <a:gd name="T17" fmla="*/ 72 h 1347"/>
                  <a:gd name="T18" fmla="*/ 0 w 1367"/>
                  <a:gd name="T19" fmla="*/ 0 h 1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67" h="1347">
                    <a:moveTo>
                      <a:pt x="1317" y="1300"/>
                    </a:moveTo>
                    <a:lnTo>
                      <a:pt x="539" y="1300"/>
                    </a:lnTo>
                    <a:lnTo>
                      <a:pt x="589" y="1347"/>
                    </a:lnTo>
                    <a:lnTo>
                      <a:pt x="1367" y="1347"/>
                    </a:lnTo>
                    <a:lnTo>
                      <a:pt x="1317" y="1300"/>
                    </a:lnTo>
                    <a:close/>
                    <a:moveTo>
                      <a:pt x="0" y="0"/>
                    </a:moveTo>
                    <a:lnTo>
                      <a:pt x="0" y="765"/>
                    </a:lnTo>
                    <a:lnTo>
                      <a:pt x="71" y="837"/>
                    </a:lnTo>
                    <a:lnTo>
                      <a:pt x="71" y="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4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93" name="Freeform 29">
                <a:extLst>
                  <a:ext uri="{FF2B5EF4-FFF2-40B4-BE49-F238E27FC236}">
                    <a16:creationId xmlns="" xmlns:a16="http://schemas.microsoft.com/office/drawing/2014/main" id="{28A1B2A4-1058-4574-BA39-62D09445E2A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662488" y="2598738"/>
                <a:ext cx="2170113" cy="2138363"/>
              </a:xfrm>
              <a:custGeom>
                <a:avLst/>
                <a:gdLst>
                  <a:gd name="T0" fmla="*/ 1317 w 1367"/>
                  <a:gd name="T1" fmla="*/ 1300 h 1347"/>
                  <a:gd name="T2" fmla="*/ 539 w 1367"/>
                  <a:gd name="T3" fmla="*/ 1300 h 1347"/>
                  <a:gd name="T4" fmla="*/ 589 w 1367"/>
                  <a:gd name="T5" fmla="*/ 1347 h 1347"/>
                  <a:gd name="T6" fmla="*/ 1367 w 1367"/>
                  <a:gd name="T7" fmla="*/ 1347 h 1347"/>
                  <a:gd name="T8" fmla="*/ 1317 w 1367"/>
                  <a:gd name="T9" fmla="*/ 1300 h 1347"/>
                  <a:gd name="T10" fmla="*/ 0 w 1367"/>
                  <a:gd name="T11" fmla="*/ 0 h 1347"/>
                  <a:gd name="T12" fmla="*/ 0 w 1367"/>
                  <a:gd name="T13" fmla="*/ 765 h 1347"/>
                  <a:gd name="T14" fmla="*/ 71 w 1367"/>
                  <a:gd name="T15" fmla="*/ 837 h 1347"/>
                  <a:gd name="T16" fmla="*/ 71 w 1367"/>
                  <a:gd name="T17" fmla="*/ 72 h 1347"/>
                  <a:gd name="T18" fmla="*/ 0 w 1367"/>
                  <a:gd name="T19" fmla="*/ 0 h 1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67" h="1347">
                    <a:moveTo>
                      <a:pt x="1317" y="1300"/>
                    </a:moveTo>
                    <a:lnTo>
                      <a:pt x="539" y="1300"/>
                    </a:lnTo>
                    <a:lnTo>
                      <a:pt x="589" y="1347"/>
                    </a:lnTo>
                    <a:lnTo>
                      <a:pt x="1367" y="1347"/>
                    </a:lnTo>
                    <a:lnTo>
                      <a:pt x="1317" y="1300"/>
                    </a:lnTo>
                    <a:moveTo>
                      <a:pt x="0" y="0"/>
                    </a:moveTo>
                    <a:lnTo>
                      <a:pt x="0" y="765"/>
                    </a:lnTo>
                    <a:lnTo>
                      <a:pt x="71" y="837"/>
                    </a:lnTo>
                    <a:lnTo>
                      <a:pt x="71" y="7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94" name="Freeform 31">
                <a:extLst>
                  <a:ext uri="{FF2B5EF4-FFF2-40B4-BE49-F238E27FC236}">
                    <a16:creationId xmlns="" xmlns:a16="http://schemas.microsoft.com/office/drawing/2014/main" id="{877AEBCE-047B-4543-A0AA-51F997BE0B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5200" y="2713038"/>
                <a:ext cx="1978025" cy="1949450"/>
              </a:xfrm>
              <a:custGeom>
                <a:avLst/>
                <a:gdLst>
                  <a:gd name="T0" fmla="*/ 0 w 1246"/>
                  <a:gd name="T1" fmla="*/ 0 h 1228"/>
                  <a:gd name="T2" fmla="*/ 0 w 1246"/>
                  <a:gd name="T3" fmla="*/ 765 h 1228"/>
                  <a:gd name="T4" fmla="*/ 468 w 1246"/>
                  <a:gd name="T5" fmla="*/ 1228 h 1228"/>
                  <a:gd name="T6" fmla="*/ 1246 w 1246"/>
                  <a:gd name="T7" fmla="*/ 1228 h 1228"/>
                  <a:gd name="T8" fmla="*/ 0 w 1246"/>
                  <a:gd name="T9" fmla="*/ 0 h 1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46" h="1228">
                    <a:moveTo>
                      <a:pt x="0" y="0"/>
                    </a:moveTo>
                    <a:lnTo>
                      <a:pt x="0" y="765"/>
                    </a:lnTo>
                    <a:lnTo>
                      <a:pt x="468" y="1228"/>
                    </a:lnTo>
                    <a:lnTo>
                      <a:pt x="1246" y="1228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sp>
          <p:nvSpPr>
            <p:cNvPr id="4" name="Rectangle 3">
              <a:extLst>
                <a:ext uri="{FF2B5EF4-FFF2-40B4-BE49-F238E27FC236}">
                  <a16:creationId xmlns="" xmlns:a16="http://schemas.microsoft.com/office/drawing/2014/main" id="{E0C08DEB-14C4-485F-97D2-704A89DB40AF}"/>
                </a:ext>
              </a:extLst>
            </p:cNvPr>
            <p:cNvSpPr/>
            <p:nvPr/>
          </p:nvSpPr>
          <p:spPr>
            <a:xfrm>
              <a:off x="1530370" y="3853517"/>
              <a:ext cx="698480" cy="69848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5" name="Rectangle 94">
              <a:extLst>
                <a:ext uri="{FF2B5EF4-FFF2-40B4-BE49-F238E27FC236}">
                  <a16:creationId xmlns="" xmlns:a16="http://schemas.microsoft.com/office/drawing/2014/main" id="{AB404CE0-8CEE-4932-962B-A2798786C1AE}"/>
                </a:ext>
              </a:extLst>
            </p:cNvPr>
            <p:cNvSpPr/>
            <p:nvPr/>
          </p:nvSpPr>
          <p:spPr>
            <a:xfrm>
              <a:off x="2356827" y="3853517"/>
              <a:ext cx="698480" cy="69848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6" name="Rectangle 95">
              <a:extLst>
                <a:ext uri="{FF2B5EF4-FFF2-40B4-BE49-F238E27FC236}">
                  <a16:creationId xmlns="" xmlns:a16="http://schemas.microsoft.com/office/drawing/2014/main" id="{BA4951ED-53F7-43B4-BB04-208B9E23FBD4}"/>
                </a:ext>
              </a:extLst>
            </p:cNvPr>
            <p:cNvSpPr/>
            <p:nvPr/>
          </p:nvSpPr>
          <p:spPr>
            <a:xfrm>
              <a:off x="3183284" y="3853517"/>
              <a:ext cx="698480" cy="69848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7" name="Rectangle 96">
              <a:extLst>
                <a:ext uri="{FF2B5EF4-FFF2-40B4-BE49-F238E27FC236}">
                  <a16:creationId xmlns="" xmlns:a16="http://schemas.microsoft.com/office/drawing/2014/main" id="{668A64C7-5532-4D37-8873-271FA53EA1A6}"/>
                </a:ext>
              </a:extLst>
            </p:cNvPr>
            <p:cNvSpPr/>
            <p:nvPr/>
          </p:nvSpPr>
          <p:spPr>
            <a:xfrm>
              <a:off x="4009742" y="3853517"/>
              <a:ext cx="698480" cy="69848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9" name="Rectangle 98">
              <a:extLst>
                <a:ext uri="{FF2B5EF4-FFF2-40B4-BE49-F238E27FC236}">
                  <a16:creationId xmlns="" xmlns:a16="http://schemas.microsoft.com/office/drawing/2014/main" id="{0BCECFD4-314D-4617-BAD8-AE5CB4BCC9F7}"/>
                </a:ext>
              </a:extLst>
            </p:cNvPr>
            <p:cNvSpPr/>
            <p:nvPr/>
          </p:nvSpPr>
          <p:spPr>
            <a:xfrm>
              <a:off x="1530370" y="4670804"/>
              <a:ext cx="698480" cy="69848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00" name="Rectangle 99">
              <a:extLst>
                <a:ext uri="{FF2B5EF4-FFF2-40B4-BE49-F238E27FC236}">
                  <a16:creationId xmlns="" xmlns:a16="http://schemas.microsoft.com/office/drawing/2014/main" id="{06773EAE-E1EF-48FF-AFC3-7336FC0BEAFF}"/>
                </a:ext>
              </a:extLst>
            </p:cNvPr>
            <p:cNvSpPr/>
            <p:nvPr/>
          </p:nvSpPr>
          <p:spPr>
            <a:xfrm>
              <a:off x="2356827" y="4670804"/>
              <a:ext cx="698480" cy="69848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="" xmlns:a16="http://schemas.microsoft.com/office/drawing/2014/main" id="{C5318260-D4E6-49D5-AF42-4DBD47992091}"/>
                </a:ext>
              </a:extLst>
            </p:cNvPr>
            <p:cNvSpPr/>
            <p:nvPr/>
          </p:nvSpPr>
          <p:spPr>
            <a:xfrm>
              <a:off x="3183284" y="4670804"/>
              <a:ext cx="698480" cy="69848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="" xmlns:a16="http://schemas.microsoft.com/office/drawing/2014/main" id="{44D991F0-4B4C-48C6-83F2-EF5CC2DE5A3E}"/>
                </a:ext>
              </a:extLst>
            </p:cNvPr>
            <p:cNvSpPr/>
            <p:nvPr/>
          </p:nvSpPr>
          <p:spPr>
            <a:xfrm>
              <a:off x="4009742" y="4670804"/>
              <a:ext cx="698480" cy="69848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03" name="Group 102">
              <a:extLst>
                <a:ext uri="{FF2B5EF4-FFF2-40B4-BE49-F238E27FC236}">
                  <a16:creationId xmlns="" xmlns:a16="http://schemas.microsoft.com/office/drawing/2014/main" id="{DA355AA3-D64C-43F0-A96C-BA0825436552}"/>
                </a:ext>
              </a:extLst>
            </p:cNvPr>
            <p:cNvGrpSpPr/>
            <p:nvPr/>
          </p:nvGrpSpPr>
          <p:grpSpPr>
            <a:xfrm>
              <a:off x="3389777" y="4877297"/>
              <a:ext cx="285493" cy="285493"/>
              <a:chOff x="4579938" y="814388"/>
              <a:chExt cx="303213" cy="303213"/>
            </a:xfrm>
            <a:solidFill>
              <a:schemeClr val="accent2"/>
            </a:solidFill>
          </p:grpSpPr>
          <p:sp>
            <p:nvSpPr>
              <p:cNvPr id="104" name="Freeform 16">
                <a:extLst>
                  <a:ext uri="{FF2B5EF4-FFF2-40B4-BE49-F238E27FC236}">
                    <a16:creationId xmlns="" xmlns:a16="http://schemas.microsoft.com/office/drawing/2014/main" id="{6E3B19B1-CCC7-4AAB-A7F7-27BB83AD62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2488" y="915988"/>
                <a:ext cx="138113" cy="100013"/>
              </a:xfrm>
              <a:custGeom>
                <a:avLst/>
                <a:gdLst>
                  <a:gd name="T0" fmla="*/ 93 w 346"/>
                  <a:gd name="T1" fmla="*/ 250 h 250"/>
                  <a:gd name="T2" fmla="*/ 88 w 346"/>
                  <a:gd name="T3" fmla="*/ 250 h 250"/>
                  <a:gd name="T4" fmla="*/ 84 w 346"/>
                  <a:gd name="T5" fmla="*/ 247 h 250"/>
                  <a:gd name="T6" fmla="*/ 4 w 346"/>
                  <a:gd name="T7" fmla="*/ 167 h 250"/>
                  <a:gd name="T8" fmla="*/ 0 w 346"/>
                  <a:gd name="T9" fmla="*/ 162 h 250"/>
                  <a:gd name="T10" fmla="*/ 0 w 346"/>
                  <a:gd name="T11" fmla="*/ 157 h 250"/>
                  <a:gd name="T12" fmla="*/ 0 w 346"/>
                  <a:gd name="T13" fmla="*/ 153 h 250"/>
                  <a:gd name="T14" fmla="*/ 4 w 346"/>
                  <a:gd name="T15" fmla="*/ 149 h 250"/>
                  <a:gd name="T16" fmla="*/ 8 w 346"/>
                  <a:gd name="T17" fmla="*/ 146 h 250"/>
                  <a:gd name="T18" fmla="*/ 12 w 346"/>
                  <a:gd name="T19" fmla="*/ 145 h 250"/>
                  <a:gd name="T20" fmla="*/ 17 w 346"/>
                  <a:gd name="T21" fmla="*/ 146 h 250"/>
                  <a:gd name="T22" fmla="*/ 22 w 346"/>
                  <a:gd name="T23" fmla="*/ 149 h 250"/>
                  <a:gd name="T24" fmla="*/ 94 w 346"/>
                  <a:gd name="T25" fmla="*/ 220 h 250"/>
                  <a:gd name="T26" fmla="*/ 325 w 346"/>
                  <a:gd name="T27" fmla="*/ 3 h 250"/>
                  <a:gd name="T28" fmla="*/ 329 w 346"/>
                  <a:gd name="T29" fmla="*/ 1 h 250"/>
                  <a:gd name="T30" fmla="*/ 334 w 346"/>
                  <a:gd name="T31" fmla="*/ 0 h 250"/>
                  <a:gd name="T32" fmla="*/ 339 w 346"/>
                  <a:gd name="T33" fmla="*/ 1 h 250"/>
                  <a:gd name="T34" fmla="*/ 343 w 346"/>
                  <a:gd name="T35" fmla="*/ 3 h 250"/>
                  <a:gd name="T36" fmla="*/ 346 w 346"/>
                  <a:gd name="T37" fmla="*/ 8 h 250"/>
                  <a:gd name="T38" fmla="*/ 346 w 346"/>
                  <a:gd name="T39" fmla="*/ 13 h 250"/>
                  <a:gd name="T40" fmla="*/ 345 w 346"/>
                  <a:gd name="T41" fmla="*/ 18 h 250"/>
                  <a:gd name="T42" fmla="*/ 343 w 346"/>
                  <a:gd name="T43" fmla="*/ 22 h 250"/>
                  <a:gd name="T44" fmla="*/ 101 w 346"/>
                  <a:gd name="T45" fmla="*/ 247 h 250"/>
                  <a:gd name="T46" fmla="*/ 98 w 346"/>
                  <a:gd name="T47" fmla="*/ 250 h 250"/>
                  <a:gd name="T48" fmla="*/ 93 w 346"/>
                  <a:gd name="T49" fmla="*/ 25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46" h="250">
                    <a:moveTo>
                      <a:pt x="93" y="250"/>
                    </a:moveTo>
                    <a:lnTo>
                      <a:pt x="88" y="250"/>
                    </a:lnTo>
                    <a:lnTo>
                      <a:pt x="84" y="247"/>
                    </a:lnTo>
                    <a:lnTo>
                      <a:pt x="4" y="167"/>
                    </a:lnTo>
                    <a:lnTo>
                      <a:pt x="0" y="162"/>
                    </a:lnTo>
                    <a:lnTo>
                      <a:pt x="0" y="157"/>
                    </a:lnTo>
                    <a:lnTo>
                      <a:pt x="0" y="153"/>
                    </a:lnTo>
                    <a:lnTo>
                      <a:pt x="4" y="149"/>
                    </a:lnTo>
                    <a:lnTo>
                      <a:pt x="8" y="146"/>
                    </a:lnTo>
                    <a:lnTo>
                      <a:pt x="12" y="145"/>
                    </a:lnTo>
                    <a:lnTo>
                      <a:pt x="17" y="146"/>
                    </a:lnTo>
                    <a:lnTo>
                      <a:pt x="22" y="149"/>
                    </a:lnTo>
                    <a:lnTo>
                      <a:pt x="94" y="220"/>
                    </a:lnTo>
                    <a:lnTo>
                      <a:pt x="325" y="3"/>
                    </a:lnTo>
                    <a:lnTo>
                      <a:pt x="329" y="1"/>
                    </a:lnTo>
                    <a:lnTo>
                      <a:pt x="334" y="0"/>
                    </a:lnTo>
                    <a:lnTo>
                      <a:pt x="339" y="1"/>
                    </a:lnTo>
                    <a:lnTo>
                      <a:pt x="343" y="3"/>
                    </a:lnTo>
                    <a:lnTo>
                      <a:pt x="346" y="8"/>
                    </a:lnTo>
                    <a:lnTo>
                      <a:pt x="346" y="13"/>
                    </a:lnTo>
                    <a:lnTo>
                      <a:pt x="345" y="18"/>
                    </a:lnTo>
                    <a:lnTo>
                      <a:pt x="343" y="22"/>
                    </a:lnTo>
                    <a:lnTo>
                      <a:pt x="101" y="247"/>
                    </a:lnTo>
                    <a:lnTo>
                      <a:pt x="98" y="250"/>
                    </a:lnTo>
                    <a:lnTo>
                      <a:pt x="93" y="2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17">
                <a:extLst>
                  <a:ext uri="{FF2B5EF4-FFF2-40B4-BE49-F238E27FC236}">
                    <a16:creationId xmlns="" xmlns:a16="http://schemas.microsoft.com/office/drawing/2014/main" id="{2CDEC706-8B01-4B0E-8492-23733C6187E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79938" y="814388"/>
                <a:ext cx="303213" cy="303213"/>
              </a:xfrm>
              <a:custGeom>
                <a:avLst/>
                <a:gdLst>
                  <a:gd name="T0" fmla="*/ 349 w 764"/>
                  <a:gd name="T1" fmla="*/ 727 h 765"/>
                  <a:gd name="T2" fmla="*/ 430 w 764"/>
                  <a:gd name="T3" fmla="*/ 706 h 765"/>
                  <a:gd name="T4" fmla="*/ 468 w 764"/>
                  <a:gd name="T5" fmla="*/ 706 h 765"/>
                  <a:gd name="T6" fmla="*/ 548 w 764"/>
                  <a:gd name="T7" fmla="*/ 681 h 765"/>
                  <a:gd name="T8" fmla="*/ 569 w 764"/>
                  <a:gd name="T9" fmla="*/ 642 h 765"/>
                  <a:gd name="T10" fmla="*/ 647 w 764"/>
                  <a:gd name="T11" fmla="*/ 613 h 765"/>
                  <a:gd name="T12" fmla="*/ 646 w 764"/>
                  <a:gd name="T13" fmla="*/ 551 h 765"/>
                  <a:gd name="T14" fmla="*/ 709 w 764"/>
                  <a:gd name="T15" fmla="*/ 527 h 765"/>
                  <a:gd name="T16" fmla="*/ 687 w 764"/>
                  <a:gd name="T17" fmla="*/ 451 h 765"/>
                  <a:gd name="T18" fmla="*/ 732 w 764"/>
                  <a:gd name="T19" fmla="*/ 410 h 765"/>
                  <a:gd name="T20" fmla="*/ 697 w 764"/>
                  <a:gd name="T21" fmla="*/ 333 h 765"/>
                  <a:gd name="T22" fmla="*/ 710 w 764"/>
                  <a:gd name="T23" fmla="*/ 290 h 765"/>
                  <a:gd name="T24" fmla="*/ 680 w 764"/>
                  <a:gd name="T25" fmla="*/ 217 h 765"/>
                  <a:gd name="T26" fmla="*/ 639 w 764"/>
                  <a:gd name="T27" fmla="*/ 200 h 765"/>
                  <a:gd name="T28" fmla="*/ 619 w 764"/>
                  <a:gd name="T29" fmla="*/ 121 h 765"/>
                  <a:gd name="T30" fmla="*/ 552 w 764"/>
                  <a:gd name="T31" fmla="*/ 123 h 765"/>
                  <a:gd name="T32" fmla="*/ 519 w 764"/>
                  <a:gd name="T33" fmla="*/ 54 h 765"/>
                  <a:gd name="T34" fmla="*/ 447 w 764"/>
                  <a:gd name="T35" fmla="*/ 79 h 765"/>
                  <a:gd name="T36" fmla="*/ 399 w 764"/>
                  <a:gd name="T37" fmla="*/ 29 h 765"/>
                  <a:gd name="T38" fmla="*/ 331 w 764"/>
                  <a:gd name="T39" fmla="*/ 72 h 765"/>
                  <a:gd name="T40" fmla="*/ 280 w 764"/>
                  <a:gd name="T41" fmla="*/ 52 h 765"/>
                  <a:gd name="T42" fmla="*/ 214 w 764"/>
                  <a:gd name="T43" fmla="*/ 103 h 765"/>
                  <a:gd name="T44" fmla="*/ 179 w 764"/>
                  <a:gd name="T45" fmla="*/ 119 h 765"/>
                  <a:gd name="T46" fmla="*/ 115 w 764"/>
                  <a:gd name="T47" fmla="*/ 171 h 765"/>
                  <a:gd name="T48" fmla="*/ 111 w 764"/>
                  <a:gd name="T49" fmla="*/ 216 h 765"/>
                  <a:gd name="T50" fmla="*/ 49 w 764"/>
                  <a:gd name="T51" fmla="*/ 273 h 765"/>
                  <a:gd name="T52" fmla="*/ 74 w 764"/>
                  <a:gd name="T53" fmla="*/ 329 h 765"/>
                  <a:gd name="T54" fmla="*/ 27 w 764"/>
                  <a:gd name="T55" fmla="*/ 392 h 765"/>
                  <a:gd name="T56" fmla="*/ 77 w 764"/>
                  <a:gd name="T57" fmla="*/ 444 h 765"/>
                  <a:gd name="T58" fmla="*/ 50 w 764"/>
                  <a:gd name="T59" fmla="*/ 512 h 765"/>
                  <a:gd name="T60" fmla="*/ 111 w 764"/>
                  <a:gd name="T61" fmla="*/ 551 h 765"/>
                  <a:gd name="T62" fmla="*/ 115 w 764"/>
                  <a:gd name="T63" fmla="*/ 595 h 765"/>
                  <a:gd name="T64" fmla="*/ 179 w 764"/>
                  <a:gd name="T65" fmla="*/ 649 h 765"/>
                  <a:gd name="T66" fmla="*/ 214 w 764"/>
                  <a:gd name="T67" fmla="*/ 663 h 765"/>
                  <a:gd name="T68" fmla="*/ 280 w 764"/>
                  <a:gd name="T69" fmla="*/ 713 h 765"/>
                  <a:gd name="T70" fmla="*/ 361 w 764"/>
                  <a:gd name="T71" fmla="*/ 762 h 765"/>
                  <a:gd name="T72" fmla="*/ 266 w 764"/>
                  <a:gd name="T73" fmla="*/ 741 h 765"/>
                  <a:gd name="T74" fmla="*/ 189 w 764"/>
                  <a:gd name="T75" fmla="*/ 673 h 765"/>
                  <a:gd name="T76" fmla="*/ 105 w 764"/>
                  <a:gd name="T77" fmla="*/ 646 h 765"/>
                  <a:gd name="T78" fmla="*/ 55 w 764"/>
                  <a:gd name="T79" fmla="*/ 562 h 765"/>
                  <a:gd name="T80" fmla="*/ 35 w 764"/>
                  <a:gd name="T81" fmla="*/ 460 h 765"/>
                  <a:gd name="T82" fmla="*/ 3 w 764"/>
                  <a:gd name="T83" fmla="*/ 362 h 765"/>
                  <a:gd name="T84" fmla="*/ 24 w 764"/>
                  <a:gd name="T85" fmla="*/ 268 h 765"/>
                  <a:gd name="T86" fmla="*/ 93 w 764"/>
                  <a:gd name="T87" fmla="*/ 191 h 765"/>
                  <a:gd name="T88" fmla="*/ 130 w 764"/>
                  <a:gd name="T89" fmla="*/ 99 h 765"/>
                  <a:gd name="T90" fmla="*/ 203 w 764"/>
                  <a:gd name="T91" fmla="*/ 55 h 765"/>
                  <a:gd name="T92" fmla="*/ 306 w 764"/>
                  <a:gd name="T93" fmla="*/ 36 h 765"/>
                  <a:gd name="T94" fmla="*/ 404 w 764"/>
                  <a:gd name="T95" fmla="*/ 4 h 765"/>
                  <a:gd name="T96" fmla="*/ 497 w 764"/>
                  <a:gd name="T97" fmla="*/ 25 h 765"/>
                  <a:gd name="T98" fmla="*/ 575 w 764"/>
                  <a:gd name="T99" fmla="*/ 94 h 765"/>
                  <a:gd name="T100" fmla="*/ 659 w 764"/>
                  <a:gd name="T101" fmla="*/ 121 h 765"/>
                  <a:gd name="T102" fmla="*/ 710 w 764"/>
                  <a:gd name="T103" fmla="*/ 205 h 765"/>
                  <a:gd name="T104" fmla="*/ 729 w 764"/>
                  <a:gd name="T105" fmla="*/ 307 h 765"/>
                  <a:gd name="T106" fmla="*/ 761 w 764"/>
                  <a:gd name="T107" fmla="*/ 404 h 765"/>
                  <a:gd name="T108" fmla="*/ 741 w 764"/>
                  <a:gd name="T109" fmla="*/ 499 h 765"/>
                  <a:gd name="T110" fmla="*/ 671 w 764"/>
                  <a:gd name="T111" fmla="*/ 576 h 765"/>
                  <a:gd name="T112" fmla="*/ 634 w 764"/>
                  <a:gd name="T113" fmla="*/ 667 h 765"/>
                  <a:gd name="T114" fmla="*/ 560 w 764"/>
                  <a:gd name="T115" fmla="*/ 710 h 765"/>
                  <a:gd name="T116" fmla="*/ 458 w 764"/>
                  <a:gd name="T117" fmla="*/ 731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64" h="765">
                    <a:moveTo>
                      <a:pt x="319" y="687"/>
                    </a:moveTo>
                    <a:lnTo>
                      <a:pt x="320" y="687"/>
                    </a:lnTo>
                    <a:lnTo>
                      <a:pt x="322" y="687"/>
                    </a:lnTo>
                    <a:lnTo>
                      <a:pt x="325" y="689"/>
                    </a:lnTo>
                    <a:lnTo>
                      <a:pt x="328" y="691"/>
                    </a:lnTo>
                    <a:lnTo>
                      <a:pt x="331" y="694"/>
                    </a:lnTo>
                    <a:lnTo>
                      <a:pt x="332" y="697"/>
                    </a:lnTo>
                    <a:lnTo>
                      <a:pt x="334" y="706"/>
                    </a:lnTo>
                    <a:lnTo>
                      <a:pt x="338" y="715"/>
                    </a:lnTo>
                    <a:lnTo>
                      <a:pt x="344" y="722"/>
                    </a:lnTo>
                    <a:lnTo>
                      <a:pt x="349" y="727"/>
                    </a:lnTo>
                    <a:lnTo>
                      <a:pt x="356" y="733"/>
                    </a:lnTo>
                    <a:lnTo>
                      <a:pt x="365" y="736"/>
                    </a:lnTo>
                    <a:lnTo>
                      <a:pt x="374" y="738"/>
                    </a:lnTo>
                    <a:lnTo>
                      <a:pt x="382" y="739"/>
                    </a:lnTo>
                    <a:lnTo>
                      <a:pt x="391" y="738"/>
                    </a:lnTo>
                    <a:lnTo>
                      <a:pt x="399" y="736"/>
                    </a:lnTo>
                    <a:lnTo>
                      <a:pt x="408" y="733"/>
                    </a:lnTo>
                    <a:lnTo>
                      <a:pt x="415" y="727"/>
                    </a:lnTo>
                    <a:lnTo>
                      <a:pt x="421" y="722"/>
                    </a:lnTo>
                    <a:lnTo>
                      <a:pt x="426" y="715"/>
                    </a:lnTo>
                    <a:lnTo>
                      <a:pt x="430" y="706"/>
                    </a:lnTo>
                    <a:lnTo>
                      <a:pt x="433" y="697"/>
                    </a:lnTo>
                    <a:lnTo>
                      <a:pt x="434" y="694"/>
                    </a:lnTo>
                    <a:lnTo>
                      <a:pt x="436" y="691"/>
                    </a:lnTo>
                    <a:lnTo>
                      <a:pt x="439" y="689"/>
                    </a:lnTo>
                    <a:lnTo>
                      <a:pt x="442" y="687"/>
                    </a:lnTo>
                    <a:lnTo>
                      <a:pt x="447" y="688"/>
                    </a:lnTo>
                    <a:lnTo>
                      <a:pt x="450" y="689"/>
                    </a:lnTo>
                    <a:lnTo>
                      <a:pt x="453" y="690"/>
                    </a:lnTo>
                    <a:lnTo>
                      <a:pt x="456" y="693"/>
                    </a:lnTo>
                    <a:lnTo>
                      <a:pt x="462" y="701"/>
                    </a:lnTo>
                    <a:lnTo>
                      <a:pt x="468" y="706"/>
                    </a:lnTo>
                    <a:lnTo>
                      <a:pt x="476" y="711"/>
                    </a:lnTo>
                    <a:lnTo>
                      <a:pt x="483" y="713"/>
                    </a:lnTo>
                    <a:lnTo>
                      <a:pt x="493" y="716"/>
                    </a:lnTo>
                    <a:lnTo>
                      <a:pt x="501" y="717"/>
                    </a:lnTo>
                    <a:lnTo>
                      <a:pt x="510" y="716"/>
                    </a:lnTo>
                    <a:lnTo>
                      <a:pt x="519" y="712"/>
                    </a:lnTo>
                    <a:lnTo>
                      <a:pt x="527" y="708"/>
                    </a:lnTo>
                    <a:lnTo>
                      <a:pt x="534" y="703"/>
                    </a:lnTo>
                    <a:lnTo>
                      <a:pt x="540" y="696"/>
                    </a:lnTo>
                    <a:lnTo>
                      <a:pt x="544" y="689"/>
                    </a:lnTo>
                    <a:lnTo>
                      <a:pt x="548" y="681"/>
                    </a:lnTo>
                    <a:lnTo>
                      <a:pt x="550" y="672"/>
                    </a:lnTo>
                    <a:lnTo>
                      <a:pt x="551" y="663"/>
                    </a:lnTo>
                    <a:lnTo>
                      <a:pt x="550" y="654"/>
                    </a:lnTo>
                    <a:lnTo>
                      <a:pt x="549" y="650"/>
                    </a:lnTo>
                    <a:lnTo>
                      <a:pt x="550" y="647"/>
                    </a:lnTo>
                    <a:lnTo>
                      <a:pt x="552" y="644"/>
                    </a:lnTo>
                    <a:lnTo>
                      <a:pt x="555" y="642"/>
                    </a:lnTo>
                    <a:lnTo>
                      <a:pt x="558" y="639"/>
                    </a:lnTo>
                    <a:lnTo>
                      <a:pt x="561" y="639"/>
                    </a:lnTo>
                    <a:lnTo>
                      <a:pt x="566" y="639"/>
                    </a:lnTo>
                    <a:lnTo>
                      <a:pt x="569" y="642"/>
                    </a:lnTo>
                    <a:lnTo>
                      <a:pt x="576" y="646"/>
                    </a:lnTo>
                    <a:lnTo>
                      <a:pt x="585" y="649"/>
                    </a:lnTo>
                    <a:lnTo>
                      <a:pt x="594" y="650"/>
                    </a:lnTo>
                    <a:lnTo>
                      <a:pt x="602" y="650"/>
                    </a:lnTo>
                    <a:lnTo>
                      <a:pt x="611" y="648"/>
                    </a:lnTo>
                    <a:lnTo>
                      <a:pt x="619" y="646"/>
                    </a:lnTo>
                    <a:lnTo>
                      <a:pt x="627" y="640"/>
                    </a:lnTo>
                    <a:lnTo>
                      <a:pt x="634" y="635"/>
                    </a:lnTo>
                    <a:lnTo>
                      <a:pt x="640" y="629"/>
                    </a:lnTo>
                    <a:lnTo>
                      <a:pt x="644" y="621"/>
                    </a:lnTo>
                    <a:lnTo>
                      <a:pt x="647" y="613"/>
                    </a:lnTo>
                    <a:lnTo>
                      <a:pt x="650" y="604"/>
                    </a:lnTo>
                    <a:lnTo>
                      <a:pt x="650" y="595"/>
                    </a:lnTo>
                    <a:lnTo>
                      <a:pt x="647" y="587"/>
                    </a:lnTo>
                    <a:lnTo>
                      <a:pt x="645" y="578"/>
                    </a:lnTo>
                    <a:lnTo>
                      <a:pt x="640" y="570"/>
                    </a:lnTo>
                    <a:lnTo>
                      <a:pt x="639" y="566"/>
                    </a:lnTo>
                    <a:lnTo>
                      <a:pt x="638" y="563"/>
                    </a:lnTo>
                    <a:lnTo>
                      <a:pt x="639" y="559"/>
                    </a:lnTo>
                    <a:lnTo>
                      <a:pt x="640" y="556"/>
                    </a:lnTo>
                    <a:lnTo>
                      <a:pt x="643" y="552"/>
                    </a:lnTo>
                    <a:lnTo>
                      <a:pt x="646" y="551"/>
                    </a:lnTo>
                    <a:lnTo>
                      <a:pt x="650" y="550"/>
                    </a:lnTo>
                    <a:lnTo>
                      <a:pt x="654" y="551"/>
                    </a:lnTo>
                    <a:lnTo>
                      <a:pt x="659" y="551"/>
                    </a:lnTo>
                    <a:lnTo>
                      <a:pt x="665" y="551"/>
                    </a:lnTo>
                    <a:lnTo>
                      <a:pt x="672" y="550"/>
                    </a:lnTo>
                    <a:lnTo>
                      <a:pt x="680" y="549"/>
                    </a:lnTo>
                    <a:lnTo>
                      <a:pt x="686" y="546"/>
                    </a:lnTo>
                    <a:lnTo>
                      <a:pt x="692" y="543"/>
                    </a:lnTo>
                    <a:lnTo>
                      <a:pt x="699" y="538"/>
                    </a:lnTo>
                    <a:lnTo>
                      <a:pt x="703" y="533"/>
                    </a:lnTo>
                    <a:lnTo>
                      <a:pt x="709" y="527"/>
                    </a:lnTo>
                    <a:lnTo>
                      <a:pt x="712" y="520"/>
                    </a:lnTo>
                    <a:lnTo>
                      <a:pt x="714" y="512"/>
                    </a:lnTo>
                    <a:lnTo>
                      <a:pt x="715" y="503"/>
                    </a:lnTo>
                    <a:lnTo>
                      <a:pt x="715" y="493"/>
                    </a:lnTo>
                    <a:lnTo>
                      <a:pt x="713" y="485"/>
                    </a:lnTo>
                    <a:lnTo>
                      <a:pt x="710" y="477"/>
                    </a:lnTo>
                    <a:lnTo>
                      <a:pt x="705" y="470"/>
                    </a:lnTo>
                    <a:lnTo>
                      <a:pt x="699" y="462"/>
                    </a:lnTo>
                    <a:lnTo>
                      <a:pt x="692" y="457"/>
                    </a:lnTo>
                    <a:lnTo>
                      <a:pt x="689" y="455"/>
                    </a:lnTo>
                    <a:lnTo>
                      <a:pt x="687" y="451"/>
                    </a:lnTo>
                    <a:lnTo>
                      <a:pt x="686" y="447"/>
                    </a:lnTo>
                    <a:lnTo>
                      <a:pt x="686" y="444"/>
                    </a:lnTo>
                    <a:lnTo>
                      <a:pt x="688" y="441"/>
                    </a:lnTo>
                    <a:lnTo>
                      <a:pt x="690" y="438"/>
                    </a:lnTo>
                    <a:lnTo>
                      <a:pt x="694" y="435"/>
                    </a:lnTo>
                    <a:lnTo>
                      <a:pt x="697" y="433"/>
                    </a:lnTo>
                    <a:lnTo>
                      <a:pt x="705" y="431"/>
                    </a:lnTo>
                    <a:lnTo>
                      <a:pt x="714" y="428"/>
                    </a:lnTo>
                    <a:lnTo>
                      <a:pt x="720" y="422"/>
                    </a:lnTo>
                    <a:lnTo>
                      <a:pt x="727" y="416"/>
                    </a:lnTo>
                    <a:lnTo>
                      <a:pt x="732" y="410"/>
                    </a:lnTo>
                    <a:lnTo>
                      <a:pt x="735" y="401"/>
                    </a:lnTo>
                    <a:lnTo>
                      <a:pt x="738" y="392"/>
                    </a:lnTo>
                    <a:lnTo>
                      <a:pt x="739" y="383"/>
                    </a:lnTo>
                    <a:lnTo>
                      <a:pt x="738" y="374"/>
                    </a:lnTo>
                    <a:lnTo>
                      <a:pt x="735" y="366"/>
                    </a:lnTo>
                    <a:lnTo>
                      <a:pt x="732" y="357"/>
                    </a:lnTo>
                    <a:lnTo>
                      <a:pt x="727" y="351"/>
                    </a:lnTo>
                    <a:lnTo>
                      <a:pt x="720" y="344"/>
                    </a:lnTo>
                    <a:lnTo>
                      <a:pt x="714" y="339"/>
                    </a:lnTo>
                    <a:lnTo>
                      <a:pt x="705" y="336"/>
                    </a:lnTo>
                    <a:lnTo>
                      <a:pt x="697" y="333"/>
                    </a:lnTo>
                    <a:lnTo>
                      <a:pt x="694" y="331"/>
                    </a:lnTo>
                    <a:lnTo>
                      <a:pt x="690" y="329"/>
                    </a:lnTo>
                    <a:lnTo>
                      <a:pt x="688" y="327"/>
                    </a:lnTo>
                    <a:lnTo>
                      <a:pt x="686" y="323"/>
                    </a:lnTo>
                    <a:lnTo>
                      <a:pt x="686" y="319"/>
                    </a:lnTo>
                    <a:lnTo>
                      <a:pt x="687" y="315"/>
                    </a:lnTo>
                    <a:lnTo>
                      <a:pt x="689" y="313"/>
                    </a:lnTo>
                    <a:lnTo>
                      <a:pt x="692" y="310"/>
                    </a:lnTo>
                    <a:lnTo>
                      <a:pt x="699" y="304"/>
                    </a:lnTo>
                    <a:lnTo>
                      <a:pt x="705" y="298"/>
                    </a:lnTo>
                    <a:lnTo>
                      <a:pt x="710" y="290"/>
                    </a:lnTo>
                    <a:lnTo>
                      <a:pt x="713" y="282"/>
                    </a:lnTo>
                    <a:lnTo>
                      <a:pt x="715" y="273"/>
                    </a:lnTo>
                    <a:lnTo>
                      <a:pt x="715" y="265"/>
                    </a:lnTo>
                    <a:lnTo>
                      <a:pt x="714" y="255"/>
                    </a:lnTo>
                    <a:lnTo>
                      <a:pt x="712" y="246"/>
                    </a:lnTo>
                    <a:lnTo>
                      <a:pt x="709" y="240"/>
                    </a:lnTo>
                    <a:lnTo>
                      <a:pt x="703" y="233"/>
                    </a:lnTo>
                    <a:lnTo>
                      <a:pt x="699" y="228"/>
                    </a:lnTo>
                    <a:lnTo>
                      <a:pt x="692" y="224"/>
                    </a:lnTo>
                    <a:lnTo>
                      <a:pt x="686" y="220"/>
                    </a:lnTo>
                    <a:lnTo>
                      <a:pt x="680" y="217"/>
                    </a:lnTo>
                    <a:lnTo>
                      <a:pt x="672" y="215"/>
                    </a:lnTo>
                    <a:lnTo>
                      <a:pt x="665" y="214"/>
                    </a:lnTo>
                    <a:lnTo>
                      <a:pt x="659" y="215"/>
                    </a:lnTo>
                    <a:lnTo>
                      <a:pt x="654" y="216"/>
                    </a:lnTo>
                    <a:lnTo>
                      <a:pt x="650" y="216"/>
                    </a:lnTo>
                    <a:lnTo>
                      <a:pt x="646" y="215"/>
                    </a:lnTo>
                    <a:lnTo>
                      <a:pt x="643" y="213"/>
                    </a:lnTo>
                    <a:lnTo>
                      <a:pt x="640" y="211"/>
                    </a:lnTo>
                    <a:lnTo>
                      <a:pt x="639" y="208"/>
                    </a:lnTo>
                    <a:lnTo>
                      <a:pt x="638" y="203"/>
                    </a:lnTo>
                    <a:lnTo>
                      <a:pt x="639" y="200"/>
                    </a:lnTo>
                    <a:lnTo>
                      <a:pt x="640" y="197"/>
                    </a:lnTo>
                    <a:lnTo>
                      <a:pt x="645" y="188"/>
                    </a:lnTo>
                    <a:lnTo>
                      <a:pt x="647" y="181"/>
                    </a:lnTo>
                    <a:lnTo>
                      <a:pt x="650" y="171"/>
                    </a:lnTo>
                    <a:lnTo>
                      <a:pt x="650" y="163"/>
                    </a:lnTo>
                    <a:lnTo>
                      <a:pt x="647" y="154"/>
                    </a:lnTo>
                    <a:lnTo>
                      <a:pt x="644" y="145"/>
                    </a:lnTo>
                    <a:lnTo>
                      <a:pt x="640" y="138"/>
                    </a:lnTo>
                    <a:lnTo>
                      <a:pt x="634" y="130"/>
                    </a:lnTo>
                    <a:lnTo>
                      <a:pt x="627" y="125"/>
                    </a:lnTo>
                    <a:lnTo>
                      <a:pt x="619" y="121"/>
                    </a:lnTo>
                    <a:lnTo>
                      <a:pt x="611" y="118"/>
                    </a:lnTo>
                    <a:lnTo>
                      <a:pt x="602" y="116"/>
                    </a:lnTo>
                    <a:lnTo>
                      <a:pt x="594" y="116"/>
                    </a:lnTo>
                    <a:lnTo>
                      <a:pt x="585" y="119"/>
                    </a:lnTo>
                    <a:lnTo>
                      <a:pt x="576" y="121"/>
                    </a:lnTo>
                    <a:lnTo>
                      <a:pt x="569" y="125"/>
                    </a:lnTo>
                    <a:lnTo>
                      <a:pt x="566" y="127"/>
                    </a:lnTo>
                    <a:lnTo>
                      <a:pt x="561" y="127"/>
                    </a:lnTo>
                    <a:lnTo>
                      <a:pt x="558" y="127"/>
                    </a:lnTo>
                    <a:lnTo>
                      <a:pt x="555" y="125"/>
                    </a:lnTo>
                    <a:lnTo>
                      <a:pt x="552" y="123"/>
                    </a:lnTo>
                    <a:lnTo>
                      <a:pt x="550" y="119"/>
                    </a:lnTo>
                    <a:lnTo>
                      <a:pt x="549" y="115"/>
                    </a:lnTo>
                    <a:lnTo>
                      <a:pt x="550" y="111"/>
                    </a:lnTo>
                    <a:lnTo>
                      <a:pt x="551" y="103"/>
                    </a:lnTo>
                    <a:lnTo>
                      <a:pt x="550" y="94"/>
                    </a:lnTo>
                    <a:lnTo>
                      <a:pt x="548" y="85"/>
                    </a:lnTo>
                    <a:lnTo>
                      <a:pt x="544" y="77"/>
                    </a:lnTo>
                    <a:lnTo>
                      <a:pt x="540" y="70"/>
                    </a:lnTo>
                    <a:lnTo>
                      <a:pt x="534" y="64"/>
                    </a:lnTo>
                    <a:lnTo>
                      <a:pt x="527" y="58"/>
                    </a:lnTo>
                    <a:lnTo>
                      <a:pt x="519" y="54"/>
                    </a:lnTo>
                    <a:lnTo>
                      <a:pt x="510" y="51"/>
                    </a:lnTo>
                    <a:lnTo>
                      <a:pt x="501" y="50"/>
                    </a:lnTo>
                    <a:lnTo>
                      <a:pt x="493" y="51"/>
                    </a:lnTo>
                    <a:lnTo>
                      <a:pt x="484" y="52"/>
                    </a:lnTo>
                    <a:lnTo>
                      <a:pt x="476" y="55"/>
                    </a:lnTo>
                    <a:lnTo>
                      <a:pt x="468" y="61"/>
                    </a:lnTo>
                    <a:lnTo>
                      <a:pt x="462" y="66"/>
                    </a:lnTo>
                    <a:lnTo>
                      <a:pt x="456" y="74"/>
                    </a:lnTo>
                    <a:lnTo>
                      <a:pt x="453" y="76"/>
                    </a:lnTo>
                    <a:lnTo>
                      <a:pt x="450" y="78"/>
                    </a:lnTo>
                    <a:lnTo>
                      <a:pt x="447" y="79"/>
                    </a:lnTo>
                    <a:lnTo>
                      <a:pt x="442" y="79"/>
                    </a:lnTo>
                    <a:lnTo>
                      <a:pt x="439" y="78"/>
                    </a:lnTo>
                    <a:lnTo>
                      <a:pt x="436" y="76"/>
                    </a:lnTo>
                    <a:lnTo>
                      <a:pt x="434" y="72"/>
                    </a:lnTo>
                    <a:lnTo>
                      <a:pt x="433" y="68"/>
                    </a:lnTo>
                    <a:lnTo>
                      <a:pt x="430" y="60"/>
                    </a:lnTo>
                    <a:lnTo>
                      <a:pt x="426" y="51"/>
                    </a:lnTo>
                    <a:lnTo>
                      <a:pt x="421" y="45"/>
                    </a:lnTo>
                    <a:lnTo>
                      <a:pt x="415" y="38"/>
                    </a:lnTo>
                    <a:lnTo>
                      <a:pt x="408" y="33"/>
                    </a:lnTo>
                    <a:lnTo>
                      <a:pt x="399" y="29"/>
                    </a:lnTo>
                    <a:lnTo>
                      <a:pt x="391" y="27"/>
                    </a:lnTo>
                    <a:lnTo>
                      <a:pt x="382" y="26"/>
                    </a:lnTo>
                    <a:lnTo>
                      <a:pt x="374" y="27"/>
                    </a:lnTo>
                    <a:lnTo>
                      <a:pt x="365" y="29"/>
                    </a:lnTo>
                    <a:lnTo>
                      <a:pt x="356" y="33"/>
                    </a:lnTo>
                    <a:lnTo>
                      <a:pt x="349" y="38"/>
                    </a:lnTo>
                    <a:lnTo>
                      <a:pt x="344" y="45"/>
                    </a:lnTo>
                    <a:lnTo>
                      <a:pt x="338" y="51"/>
                    </a:lnTo>
                    <a:lnTo>
                      <a:pt x="334" y="60"/>
                    </a:lnTo>
                    <a:lnTo>
                      <a:pt x="332" y="68"/>
                    </a:lnTo>
                    <a:lnTo>
                      <a:pt x="331" y="72"/>
                    </a:lnTo>
                    <a:lnTo>
                      <a:pt x="328" y="76"/>
                    </a:lnTo>
                    <a:lnTo>
                      <a:pt x="325" y="78"/>
                    </a:lnTo>
                    <a:lnTo>
                      <a:pt x="322" y="79"/>
                    </a:lnTo>
                    <a:lnTo>
                      <a:pt x="318" y="79"/>
                    </a:lnTo>
                    <a:lnTo>
                      <a:pt x="315" y="78"/>
                    </a:lnTo>
                    <a:lnTo>
                      <a:pt x="311" y="76"/>
                    </a:lnTo>
                    <a:lnTo>
                      <a:pt x="308" y="74"/>
                    </a:lnTo>
                    <a:lnTo>
                      <a:pt x="303" y="66"/>
                    </a:lnTo>
                    <a:lnTo>
                      <a:pt x="296" y="61"/>
                    </a:lnTo>
                    <a:lnTo>
                      <a:pt x="289" y="55"/>
                    </a:lnTo>
                    <a:lnTo>
                      <a:pt x="280" y="52"/>
                    </a:lnTo>
                    <a:lnTo>
                      <a:pt x="272" y="51"/>
                    </a:lnTo>
                    <a:lnTo>
                      <a:pt x="263" y="50"/>
                    </a:lnTo>
                    <a:lnTo>
                      <a:pt x="254" y="51"/>
                    </a:lnTo>
                    <a:lnTo>
                      <a:pt x="246" y="54"/>
                    </a:lnTo>
                    <a:lnTo>
                      <a:pt x="237" y="58"/>
                    </a:lnTo>
                    <a:lnTo>
                      <a:pt x="231" y="64"/>
                    </a:lnTo>
                    <a:lnTo>
                      <a:pt x="224" y="70"/>
                    </a:lnTo>
                    <a:lnTo>
                      <a:pt x="220" y="77"/>
                    </a:lnTo>
                    <a:lnTo>
                      <a:pt x="217" y="85"/>
                    </a:lnTo>
                    <a:lnTo>
                      <a:pt x="215" y="94"/>
                    </a:lnTo>
                    <a:lnTo>
                      <a:pt x="214" y="103"/>
                    </a:lnTo>
                    <a:lnTo>
                      <a:pt x="215" y="111"/>
                    </a:lnTo>
                    <a:lnTo>
                      <a:pt x="216" y="115"/>
                    </a:lnTo>
                    <a:lnTo>
                      <a:pt x="215" y="119"/>
                    </a:lnTo>
                    <a:lnTo>
                      <a:pt x="213" y="123"/>
                    </a:lnTo>
                    <a:lnTo>
                      <a:pt x="209" y="125"/>
                    </a:lnTo>
                    <a:lnTo>
                      <a:pt x="206" y="127"/>
                    </a:lnTo>
                    <a:lnTo>
                      <a:pt x="203" y="127"/>
                    </a:lnTo>
                    <a:lnTo>
                      <a:pt x="199" y="127"/>
                    </a:lnTo>
                    <a:lnTo>
                      <a:pt x="195" y="125"/>
                    </a:lnTo>
                    <a:lnTo>
                      <a:pt x="188" y="121"/>
                    </a:lnTo>
                    <a:lnTo>
                      <a:pt x="179" y="119"/>
                    </a:lnTo>
                    <a:lnTo>
                      <a:pt x="171" y="116"/>
                    </a:lnTo>
                    <a:lnTo>
                      <a:pt x="162" y="116"/>
                    </a:lnTo>
                    <a:lnTo>
                      <a:pt x="153" y="118"/>
                    </a:lnTo>
                    <a:lnTo>
                      <a:pt x="145" y="121"/>
                    </a:lnTo>
                    <a:lnTo>
                      <a:pt x="137" y="125"/>
                    </a:lnTo>
                    <a:lnTo>
                      <a:pt x="130" y="130"/>
                    </a:lnTo>
                    <a:lnTo>
                      <a:pt x="124" y="138"/>
                    </a:lnTo>
                    <a:lnTo>
                      <a:pt x="120" y="145"/>
                    </a:lnTo>
                    <a:lnTo>
                      <a:pt x="117" y="154"/>
                    </a:lnTo>
                    <a:lnTo>
                      <a:pt x="115" y="163"/>
                    </a:lnTo>
                    <a:lnTo>
                      <a:pt x="115" y="171"/>
                    </a:lnTo>
                    <a:lnTo>
                      <a:pt x="117" y="181"/>
                    </a:lnTo>
                    <a:lnTo>
                      <a:pt x="119" y="188"/>
                    </a:lnTo>
                    <a:lnTo>
                      <a:pt x="124" y="197"/>
                    </a:lnTo>
                    <a:lnTo>
                      <a:pt x="126" y="200"/>
                    </a:lnTo>
                    <a:lnTo>
                      <a:pt x="127" y="203"/>
                    </a:lnTo>
                    <a:lnTo>
                      <a:pt x="126" y="208"/>
                    </a:lnTo>
                    <a:lnTo>
                      <a:pt x="124" y="211"/>
                    </a:lnTo>
                    <a:lnTo>
                      <a:pt x="121" y="213"/>
                    </a:lnTo>
                    <a:lnTo>
                      <a:pt x="118" y="215"/>
                    </a:lnTo>
                    <a:lnTo>
                      <a:pt x="115" y="216"/>
                    </a:lnTo>
                    <a:lnTo>
                      <a:pt x="111" y="216"/>
                    </a:lnTo>
                    <a:lnTo>
                      <a:pt x="102" y="215"/>
                    </a:lnTo>
                    <a:lnTo>
                      <a:pt x="93" y="215"/>
                    </a:lnTo>
                    <a:lnTo>
                      <a:pt x="85" y="217"/>
                    </a:lnTo>
                    <a:lnTo>
                      <a:pt x="76" y="222"/>
                    </a:lnTo>
                    <a:lnTo>
                      <a:pt x="69" y="226"/>
                    </a:lnTo>
                    <a:lnTo>
                      <a:pt x="62" y="232"/>
                    </a:lnTo>
                    <a:lnTo>
                      <a:pt x="57" y="239"/>
                    </a:lnTo>
                    <a:lnTo>
                      <a:pt x="53" y="246"/>
                    </a:lnTo>
                    <a:lnTo>
                      <a:pt x="50" y="255"/>
                    </a:lnTo>
                    <a:lnTo>
                      <a:pt x="49" y="265"/>
                    </a:lnTo>
                    <a:lnTo>
                      <a:pt x="49" y="273"/>
                    </a:lnTo>
                    <a:lnTo>
                      <a:pt x="51" y="282"/>
                    </a:lnTo>
                    <a:lnTo>
                      <a:pt x="55" y="290"/>
                    </a:lnTo>
                    <a:lnTo>
                      <a:pt x="59" y="298"/>
                    </a:lnTo>
                    <a:lnTo>
                      <a:pt x="65" y="304"/>
                    </a:lnTo>
                    <a:lnTo>
                      <a:pt x="72" y="310"/>
                    </a:lnTo>
                    <a:lnTo>
                      <a:pt x="75" y="313"/>
                    </a:lnTo>
                    <a:lnTo>
                      <a:pt x="77" y="315"/>
                    </a:lnTo>
                    <a:lnTo>
                      <a:pt x="78" y="319"/>
                    </a:lnTo>
                    <a:lnTo>
                      <a:pt x="77" y="323"/>
                    </a:lnTo>
                    <a:lnTo>
                      <a:pt x="76" y="327"/>
                    </a:lnTo>
                    <a:lnTo>
                      <a:pt x="74" y="329"/>
                    </a:lnTo>
                    <a:lnTo>
                      <a:pt x="71" y="331"/>
                    </a:lnTo>
                    <a:lnTo>
                      <a:pt x="68" y="333"/>
                    </a:lnTo>
                    <a:lnTo>
                      <a:pt x="59" y="336"/>
                    </a:lnTo>
                    <a:lnTo>
                      <a:pt x="50" y="339"/>
                    </a:lnTo>
                    <a:lnTo>
                      <a:pt x="44" y="344"/>
                    </a:lnTo>
                    <a:lnTo>
                      <a:pt x="38" y="351"/>
                    </a:lnTo>
                    <a:lnTo>
                      <a:pt x="32" y="357"/>
                    </a:lnTo>
                    <a:lnTo>
                      <a:pt x="29" y="366"/>
                    </a:lnTo>
                    <a:lnTo>
                      <a:pt x="27" y="374"/>
                    </a:lnTo>
                    <a:lnTo>
                      <a:pt x="26" y="383"/>
                    </a:lnTo>
                    <a:lnTo>
                      <a:pt x="27" y="392"/>
                    </a:lnTo>
                    <a:lnTo>
                      <a:pt x="29" y="401"/>
                    </a:lnTo>
                    <a:lnTo>
                      <a:pt x="32" y="409"/>
                    </a:lnTo>
                    <a:lnTo>
                      <a:pt x="38" y="416"/>
                    </a:lnTo>
                    <a:lnTo>
                      <a:pt x="44" y="422"/>
                    </a:lnTo>
                    <a:lnTo>
                      <a:pt x="50" y="427"/>
                    </a:lnTo>
                    <a:lnTo>
                      <a:pt x="59" y="431"/>
                    </a:lnTo>
                    <a:lnTo>
                      <a:pt x="68" y="433"/>
                    </a:lnTo>
                    <a:lnTo>
                      <a:pt x="71" y="435"/>
                    </a:lnTo>
                    <a:lnTo>
                      <a:pt x="74" y="438"/>
                    </a:lnTo>
                    <a:lnTo>
                      <a:pt x="76" y="441"/>
                    </a:lnTo>
                    <a:lnTo>
                      <a:pt x="77" y="444"/>
                    </a:lnTo>
                    <a:lnTo>
                      <a:pt x="78" y="447"/>
                    </a:lnTo>
                    <a:lnTo>
                      <a:pt x="77" y="451"/>
                    </a:lnTo>
                    <a:lnTo>
                      <a:pt x="75" y="455"/>
                    </a:lnTo>
                    <a:lnTo>
                      <a:pt x="72" y="457"/>
                    </a:lnTo>
                    <a:lnTo>
                      <a:pt x="65" y="462"/>
                    </a:lnTo>
                    <a:lnTo>
                      <a:pt x="59" y="470"/>
                    </a:lnTo>
                    <a:lnTo>
                      <a:pt x="55" y="477"/>
                    </a:lnTo>
                    <a:lnTo>
                      <a:pt x="51" y="485"/>
                    </a:lnTo>
                    <a:lnTo>
                      <a:pt x="49" y="493"/>
                    </a:lnTo>
                    <a:lnTo>
                      <a:pt x="49" y="503"/>
                    </a:lnTo>
                    <a:lnTo>
                      <a:pt x="50" y="512"/>
                    </a:lnTo>
                    <a:lnTo>
                      <a:pt x="53" y="520"/>
                    </a:lnTo>
                    <a:lnTo>
                      <a:pt x="56" y="527"/>
                    </a:lnTo>
                    <a:lnTo>
                      <a:pt x="61" y="533"/>
                    </a:lnTo>
                    <a:lnTo>
                      <a:pt x="65" y="538"/>
                    </a:lnTo>
                    <a:lnTo>
                      <a:pt x="72" y="543"/>
                    </a:lnTo>
                    <a:lnTo>
                      <a:pt x="78" y="546"/>
                    </a:lnTo>
                    <a:lnTo>
                      <a:pt x="85" y="549"/>
                    </a:lnTo>
                    <a:lnTo>
                      <a:pt x="92" y="550"/>
                    </a:lnTo>
                    <a:lnTo>
                      <a:pt x="100" y="551"/>
                    </a:lnTo>
                    <a:lnTo>
                      <a:pt x="105" y="551"/>
                    </a:lnTo>
                    <a:lnTo>
                      <a:pt x="111" y="551"/>
                    </a:lnTo>
                    <a:lnTo>
                      <a:pt x="115" y="550"/>
                    </a:lnTo>
                    <a:lnTo>
                      <a:pt x="118" y="551"/>
                    </a:lnTo>
                    <a:lnTo>
                      <a:pt x="121" y="552"/>
                    </a:lnTo>
                    <a:lnTo>
                      <a:pt x="124" y="556"/>
                    </a:lnTo>
                    <a:lnTo>
                      <a:pt x="126" y="559"/>
                    </a:lnTo>
                    <a:lnTo>
                      <a:pt x="127" y="563"/>
                    </a:lnTo>
                    <a:lnTo>
                      <a:pt x="126" y="566"/>
                    </a:lnTo>
                    <a:lnTo>
                      <a:pt x="124" y="570"/>
                    </a:lnTo>
                    <a:lnTo>
                      <a:pt x="119" y="578"/>
                    </a:lnTo>
                    <a:lnTo>
                      <a:pt x="117" y="587"/>
                    </a:lnTo>
                    <a:lnTo>
                      <a:pt x="115" y="595"/>
                    </a:lnTo>
                    <a:lnTo>
                      <a:pt x="115" y="604"/>
                    </a:lnTo>
                    <a:lnTo>
                      <a:pt x="117" y="613"/>
                    </a:lnTo>
                    <a:lnTo>
                      <a:pt x="120" y="621"/>
                    </a:lnTo>
                    <a:lnTo>
                      <a:pt x="124" y="629"/>
                    </a:lnTo>
                    <a:lnTo>
                      <a:pt x="130" y="635"/>
                    </a:lnTo>
                    <a:lnTo>
                      <a:pt x="137" y="640"/>
                    </a:lnTo>
                    <a:lnTo>
                      <a:pt x="145" y="646"/>
                    </a:lnTo>
                    <a:lnTo>
                      <a:pt x="153" y="648"/>
                    </a:lnTo>
                    <a:lnTo>
                      <a:pt x="162" y="650"/>
                    </a:lnTo>
                    <a:lnTo>
                      <a:pt x="171" y="650"/>
                    </a:lnTo>
                    <a:lnTo>
                      <a:pt x="179" y="649"/>
                    </a:lnTo>
                    <a:lnTo>
                      <a:pt x="188" y="646"/>
                    </a:lnTo>
                    <a:lnTo>
                      <a:pt x="195" y="642"/>
                    </a:lnTo>
                    <a:lnTo>
                      <a:pt x="199" y="639"/>
                    </a:lnTo>
                    <a:lnTo>
                      <a:pt x="203" y="639"/>
                    </a:lnTo>
                    <a:lnTo>
                      <a:pt x="206" y="639"/>
                    </a:lnTo>
                    <a:lnTo>
                      <a:pt x="209" y="642"/>
                    </a:lnTo>
                    <a:lnTo>
                      <a:pt x="213" y="644"/>
                    </a:lnTo>
                    <a:lnTo>
                      <a:pt x="215" y="647"/>
                    </a:lnTo>
                    <a:lnTo>
                      <a:pt x="216" y="650"/>
                    </a:lnTo>
                    <a:lnTo>
                      <a:pt x="215" y="654"/>
                    </a:lnTo>
                    <a:lnTo>
                      <a:pt x="214" y="663"/>
                    </a:lnTo>
                    <a:lnTo>
                      <a:pt x="215" y="672"/>
                    </a:lnTo>
                    <a:lnTo>
                      <a:pt x="217" y="681"/>
                    </a:lnTo>
                    <a:lnTo>
                      <a:pt x="220" y="689"/>
                    </a:lnTo>
                    <a:lnTo>
                      <a:pt x="224" y="696"/>
                    </a:lnTo>
                    <a:lnTo>
                      <a:pt x="231" y="703"/>
                    </a:lnTo>
                    <a:lnTo>
                      <a:pt x="237" y="708"/>
                    </a:lnTo>
                    <a:lnTo>
                      <a:pt x="246" y="712"/>
                    </a:lnTo>
                    <a:lnTo>
                      <a:pt x="254" y="716"/>
                    </a:lnTo>
                    <a:lnTo>
                      <a:pt x="263" y="717"/>
                    </a:lnTo>
                    <a:lnTo>
                      <a:pt x="272" y="716"/>
                    </a:lnTo>
                    <a:lnTo>
                      <a:pt x="280" y="713"/>
                    </a:lnTo>
                    <a:lnTo>
                      <a:pt x="289" y="711"/>
                    </a:lnTo>
                    <a:lnTo>
                      <a:pt x="296" y="706"/>
                    </a:lnTo>
                    <a:lnTo>
                      <a:pt x="303" y="701"/>
                    </a:lnTo>
                    <a:lnTo>
                      <a:pt x="308" y="693"/>
                    </a:lnTo>
                    <a:lnTo>
                      <a:pt x="310" y="691"/>
                    </a:lnTo>
                    <a:lnTo>
                      <a:pt x="313" y="689"/>
                    </a:lnTo>
                    <a:lnTo>
                      <a:pt x="316" y="688"/>
                    </a:lnTo>
                    <a:lnTo>
                      <a:pt x="319" y="687"/>
                    </a:lnTo>
                    <a:close/>
                    <a:moveTo>
                      <a:pt x="382" y="765"/>
                    </a:moveTo>
                    <a:lnTo>
                      <a:pt x="371" y="764"/>
                    </a:lnTo>
                    <a:lnTo>
                      <a:pt x="361" y="762"/>
                    </a:lnTo>
                    <a:lnTo>
                      <a:pt x="351" y="759"/>
                    </a:lnTo>
                    <a:lnTo>
                      <a:pt x="342" y="754"/>
                    </a:lnTo>
                    <a:lnTo>
                      <a:pt x="334" y="748"/>
                    </a:lnTo>
                    <a:lnTo>
                      <a:pt x="326" y="741"/>
                    </a:lnTo>
                    <a:lnTo>
                      <a:pt x="320" y="733"/>
                    </a:lnTo>
                    <a:lnTo>
                      <a:pt x="315" y="724"/>
                    </a:lnTo>
                    <a:lnTo>
                      <a:pt x="306" y="730"/>
                    </a:lnTo>
                    <a:lnTo>
                      <a:pt x="297" y="735"/>
                    </a:lnTo>
                    <a:lnTo>
                      <a:pt x="288" y="738"/>
                    </a:lnTo>
                    <a:lnTo>
                      <a:pt x="277" y="741"/>
                    </a:lnTo>
                    <a:lnTo>
                      <a:pt x="266" y="741"/>
                    </a:lnTo>
                    <a:lnTo>
                      <a:pt x="257" y="741"/>
                    </a:lnTo>
                    <a:lnTo>
                      <a:pt x="246" y="740"/>
                    </a:lnTo>
                    <a:lnTo>
                      <a:pt x="236" y="737"/>
                    </a:lnTo>
                    <a:lnTo>
                      <a:pt x="226" y="732"/>
                    </a:lnTo>
                    <a:lnTo>
                      <a:pt x="218" y="725"/>
                    </a:lnTo>
                    <a:lnTo>
                      <a:pt x="210" y="719"/>
                    </a:lnTo>
                    <a:lnTo>
                      <a:pt x="203" y="710"/>
                    </a:lnTo>
                    <a:lnTo>
                      <a:pt x="197" y="702"/>
                    </a:lnTo>
                    <a:lnTo>
                      <a:pt x="193" y="693"/>
                    </a:lnTo>
                    <a:lnTo>
                      <a:pt x="191" y="683"/>
                    </a:lnTo>
                    <a:lnTo>
                      <a:pt x="189" y="673"/>
                    </a:lnTo>
                    <a:lnTo>
                      <a:pt x="178" y="675"/>
                    </a:lnTo>
                    <a:lnTo>
                      <a:pt x="166" y="676"/>
                    </a:lnTo>
                    <a:lnTo>
                      <a:pt x="159" y="675"/>
                    </a:lnTo>
                    <a:lnTo>
                      <a:pt x="151" y="674"/>
                    </a:lnTo>
                    <a:lnTo>
                      <a:pt x="144" y="673"/>
                    </a:lnTo>
                    <a:lnTo>
                      <a:pt x="137" y="671"/>
                    </a:lnTo>
                    <a:lnTo>
                      <a:pt x="130" y="667"/>
                    </a:lnTo>
                    <a:lnTo>
                      <a:pt x="123" y="663"/>
                    </a:lnTo>
                    <a:lnTo>
                      <a:pt x="118" y="659"/>
                    </a:lnTo>
                    <a:lnTo>
                      <a:pt x="112" y="654"/>
                    </a:lnTo>
                    <a:lnTo>
                      <a:pt x="105" y="646"/>
                    </a:lnTo>
                    <a:lnTo>
                      <a:pt x="99" y="636"/>
                    </a:lnTo>
                    <a:lnTo>
                      <a:pt x="94" y="626"/>
                    </a:lnTo>
                    <a:lnTo>
                      <a:pt x="91" y="617"/>
                    </a:lnTo>
                    <a:lnTo>
                      <a:pt x="90" y="607"/>
                    </a:lnTo>
                    <a:lnTo>
                      <a:pt x="89" y="596"/>
                    </a:lnTo>
                    <a:lnTo>
                      <a:pt x="90" y="587"/>
                    </a:lnTo>
                    <a:lnTo>
                      <a:pt x="93" y="576"/>
                    </a:lnTo>
                    <a:lnTo>
                      <a:pt x="83" y="575"/>
                    </a:lnTo>
                    <a:lnTo>
                      <a:pt x="73" y="572"/>
                    </a:lnTo>
                    <a:lnTo>
                      <a:pt x="63" y="567"/>
                    </a:lnTo>
                    <a:lnTo>
                      <a:pt x="55" y="562"/>
                    </a:lnTo>
                    <a:lnTo>
                      <a:pt x="47" y="556"/>
                    </a:lnTo>
                    <a:lnTo>
                      <a:pt x="40" y="547"/>
                    </a:lnTo>
                    <a:lnTo>
                      <a:pt x="34" y="538"/>
                    </a:lnTo>
                    <a:lnTo>
                      <a:pt x="29" y="529"/>
                    </a:lnTo>
                    <a:lnTo>
                      <a:pt x="26" y="519"/>
                    </a:lnTo>
                    <a:lnTo>
                      <a:pt x="24" y="508"/>
                    </a:lnTo>
                    <a:lnTo>
                      <a:pt x="24" y="499"/>
                    </a:lnTo>
                    <a:lnTo>
                      <a:pt x="25" y="488"/>
                    </a:lnTo>
                    <a:lnTo>
                      <a:pt x="27" y="478"/>
                    </a:lnTo>
                    <a:lnTo>
                      <a:pt x="30" y="469"/>
                    </a:lnTo>
                    <a:lnTo>
                      <a:pt x="35" y="460"/>
                    </a:lnTo>
                    <a:lnTo>
                      <a:pt x="41" y="451"/>
                    </a:lnTo>
                    <a:lnTo>
                      <a:pt x="32" y="446"/>
                    </a:lnTo>
                    <a:lnTo>
                      <a:pt x="25" y="439"/>
                    </a:lnTo>
                    <a:lnTo>
                      <a:pt x="17" y="431"/>
                    </a:lnTo>
                    <a:lnTo>
                      <a:pt x="12" y="422"/>
                    </a:lnTo>
                    <a:lnTo>
                      <a:pt x="6" y="414"/>
                    </a:lnTo>
                    <a:lnTo>
                      <a:pt x="3" y="404"/>
                    </a:lnTo>
                    <a:lnTo>
                      <a:pt x="1" y="393"/>
                    </a:lnTo>
                    <a:lnTo>
                      <a:pt x="0" y="383"/>
                    </a:lnTo>
                    <a:lnTo>
                      <a:pt x="1" y="372"/>
                    </a:lnTo>
                    <a:lnTo>
                      <a:pt x="3" y="362"/>
                    </a:lnTo>
                    <a:lnTo>
                      <a:pt x="6" y="353"/>
                    </a:lnTo>
                    <a:lnTo>
                      <a:pt x="12" y="343"/>
                    </a:lnTo>
                    <a:lnTo>
                      <a:pt x="17" y="334"/>
                    </a:lnTo>
                    <a:lnTo>
                      <a:pt x="25" y="327"/>
                    </a:lnTo>
                    <a:lnTo>
                      <a:pt x="32" y="320"/>
                    </a:lnTo>
                    <a:lnTo>
                      <a:pt x="41" y="315"/>
                    </a:lnTo>
                    <a:lnTo>
                      <a:pt x="35" y="307"/>
                    </a:lnTo>
                    <a:lnTo>
                      <a:pt x="30" y="298"/>
                    </a:lnTo>
                    <a:lnTo>
                      <a:pt x="27" y="288"/>
                    </a:lnTo>
                    <a:lnTo>
                      <a:pt x="25" y="279"/>
                    </a:lnTo>
                    <a:lnTo>
                      <a:pt x="24" y="268"/>
                    </a:lnTo>
                    <a:lnTo>
                      <a:pt x="24" y="258"/>
                    </a:lnTo>
                    <a:lnTo>
                      <a:pt x="26" y="247"/>
                    </a:lnTo>
                    <a:lnTo>
                      <a:pt x="29" y="238"/>
                    </a:lnTo>
                    <a:lnTo>
                      <a:pt x="34" y="228"/>
                    </a:lnTo>
                    <a:lnTo>
                      <a:pt x="40" y="220"/>
                    </a:lnTo>
                    <a:lnTo>
                      <a:pt x="47" y="212"/>
                    </a:lnTo>
                    <a:lnTo>
                      <a:pt x="55" y="205"/>
                    </a:lnTo>
                    <a:lnTo>
                      <a:pt x="63" y="199"/>
                    </a:lnTo>
                    <a:lnTo>
                      <a:pt x="73" y="195"/>
                    </a:lnTo>
                    <a:lnTo>
                      <a:pt x="83" y="192"/>
                    </a:lnTo>
                    <a:lnTo>
                      <a:pt x="93" y="191"/>
                    </a:lnTo>
                    <a:lnTo>
                      <a:pt x="90" y="180"/>
                    </a:lnTo>
                    <a:lnTo>
                      <a:pt x="89" y="170"/>
                    </a:lnTo>
                    <a:lnTo>
                      <a:pt x="90" y="159"/>
                    </a:lnTo>
                    <a:lnTo>
                      <a:pt x="91" y="150"/>
                    </a:lnTo>
                    <a:lnTo>
                      <a:pt x="94" y="139"/>
                    </a:lnTo>
                    <a:lnTo>
                      <a:pt x="99" y="129"/>
                    </a:lnTo>
                    <a:lnTo>
                      <a:pt x="105" y="121"/>
                    </a:lnTo>
                    <a:lnTo>
                      <a:pt x="112" y="113"/>
                    </a:lnTo>
                    <a:lnTo>
                      <a:pt x="118" y="108"/>
                    </a:lnTo>
                    <a:lnTo>
                      <a:pt x="123" y="104"/>
                    </a:lnTo>
                    <a:lnTo>
                      <a:pt x="130" y="99"/>
                    </a:lnTo>
                    <a:lnTo>
                      <a:pt x="137" y="97"/>
                    </a:lnTo>
                    <a:lnTo>
                      <a:pt x="144" y="94"/>
                    </a:lnTo>
                    <a:lnTo>
                      <a:pt x="151" y="93"/>
                    </a:lnTo>
                    <a:lnTo>
                      <a:pt x="159" y="92"/>
                    </a:lnTo>
                    <a:lnTo>
                      <a:pt x="166" y="91"/>
                    </a:lnTo>
                    <a:lnTo>
                      <a:pt x="178" y="92"/>
                    </a:lnTo>
                    <a:lnTo>
                      <a:pt x="189" y="94"/>
                    </a:lnTo>
                    <a:lnTo>
                      <a:pt x="191" y="83"/>
                    </a:lnTo>
                    <a:lnTo>
                      <a:pt x="193" y="74"/>
                    </a:lnTo>
                    <a:lnTo>
                      <a:pt x="197" y="64"/>
                    </a:lnTo>
                    <a:lnTo>
                      <a:pt x="203" y="55"/>
                    </a:lnTo>
                    <a:lnTo>
                      <a:pt x="210" y="48"/>
                    </a:lnTo>
                    <a:lnTo>
                      <a:pt x="218" y="41"/>
                    </a:lnTo>
                    <a:lnTo>
                      <a:pt x="226" y="35"/>
                    </a:lnTo>
                    <a:lnTo>
                      <a:pt x="236" y="31"/>
                    </a:lnTo>
                    <a:lnTo>
                      <a:pt x="246" y="27"/>
                    </a:lnTo>
                    <a:lnTo>
                      <a:pt x="257" y="25"/>
                    </a:lnTo>
                    <a:lnTo>
                      <a:pt x="266" y="25"/>
                    </a:lnTo>
                    <a:lnTo>
                      <a:pt x="277" y="26"/>
                    </a:lnTo>
                    <a:lnTo>
                      <a:pt x="288" y="28"/>
                    </a:lnTo>
                    <a:lnTo>
                      <a:pt x="297" y="32"/>
                    </a:lnTo>
                    <a:lnTo>
                      <a:pt x="306" y="36"/>
                    </a:lnTo>
                    <a:lnTo>
                      <a:pt x="315" y="41"/>
                    </a:lnTo>
                    <a:lnTo>
                      <a:pt x="320" y="33"/>
                    </a:lnTo>
                    <a:lnTo>
                      <a:pt x="326" y="25"/>
                    </a:lnTo>
                    <a:lnTo>
                      <a:pt x="334" y="18"/>
                    </a:lnTo>
                    <a:lnTo>
                      <a:pt x="342" y="12"/>
                    </a:lnTo>
                    <a:lnTo>
                      <a:pt x="351" y="7"/>
                    </a:lnTo>
                    <a:lnTo>
                      <a:pt x="361" y="4"/>
                    </a:lnTo>
                    <a:lnTo>
                      <a:pt x="371" y="2"/>
                    </a:lnTo>
                    <a:lnTo>
                      <a:pt x="382" y="0"/>
                    </a:lnTo>
                    <a:lnTo>
                      <a:pt x="393" y="2"/>
                    </a:lnTo>
                    <a:lnTo>
                      <a:pt x="404" y="4"/>
                    </a:lnTo>
                    <a:lnTo>
                      <a:pt x="413" y="7"/>
                    </a:lnTo>
                    <a:lnTo>
                      <a:pt x="422" y="12"/>
                    </a:lnTo>
                    <a:lnTo>
                      <a:pt x="430" y="18"/>
                    </a:lnTo>
                    <a:lnTo>
                      <a:pt x="438" y="25"/>
                    </a:lnTo>
                    <a:lnTo>
                      <a:pt x="444" y="33"/>
                    </a:lnTo>
                    <a:lnTo>
                      <a:pt x="450" y="41"/>
                    </a:lnTo>
                    <a:lnTo>
                      <a:pt x="458" y="36"/>
                    </a:lnTo>
                    <a:lnTo>
                      <a:pt x="467" y="32"/>
                    </a:lnTo>
                    <a:lnTo>
                      <a:pt x="477" y="28"/>
                    </a:lnTo>
                    <a:lnTo>
                      <a:pt x="487" y="26"/>
                    </a:lnTo>
                    <a:lnTo>
                      <a:pt x="497" y="25"/>
                    </a:lnTo>
                    <a:lnTo>
                      <a:pt x="508" y="25"/>
                    </a:lnTo>
                    <a:lnTo>
                      <a:pt x="519" y="27"/>
                    </a:lnTo>
                    <a:lnTo>
                      <a:pt x="528" y="31"/>
                    </a:lnTo>
                    <a:lnTo>
                      <a:pt x="538" y="35"/>
                    </a:lnTo>
                    <a:lnTo>
                      <a:pt x="546" y="41"/>
                    </a:lnTo>
                    <a:lnTo>
                      <a:pt x="554" y="48"/>
                    </a:lnTo>
                    <a:lnTo>
                      <a:pt x="560" y="56"/>
                    </a:lnTo>
                    <a:lnTo>
                      <a:pt x="567" y="65"/>
                    </a:lnTo>
                    <a:lnTo>
                      <a:pt x="571" y="75"/>
                    </a:lnTo>
                    <a:lnTo>
                      <a:pt x="573" y="84"/>
                    </a:lnTo>
                    <a:lnTo>
                      <a:pt x="575" y="94"/>
                    </a:lnTo>
                    <a:lnTo>
                      <a:pt x="586" y="92"/>
                    </a:lnTo>
                    <a:lnTo>
                      <a:pt x="598" y="91"/>
                    </a:lnTo>
                    <a:lnTo>
                      <a:pt x="605" y="92"/>
                    </a:lnTo>
                    <a:lnTo>
                      <a:pt x="613" y="93"/>
                    </a:lnTo>
                    <a:lnTo>
                      <a:pt x="621" y="94"/>
                    </a:lnTo>
                    <a:lnTo>
                      <a:pt x="627" y="97"/>
                    </a:lnTo>
                    <a:lnTo>
                      <a:pt x="634" y="99"/>
                    </a:lnTo>
                    <a:lnTo>
                      <a:pt x="641" y="104"/>
                    </a:lnTo>
                    <a:lnTo>
                      <a:pt x="646" y="108"/>
                    </a:lnTo>
                    <a:lnTo>
                      <a:pt x="653" y="113"/>
                    </a:lnTo>
                    <a:lnTo>
                      <a:pt x="659" y="121"/>
                    </a:lnTo>
                    <a:lnTo>
                      <a:pt x="665" y="129"/>
                    </a:lnTo>
                    <a:lnTo>
                      <a:pt x="670" y="139"/>
                    </a:lnTo>
                    <a:lnTo>
                      <a:pt x="672" y="150"/>
                    </a:lnTo>
                    <a:lnTo>
                      <a:pt x="674" y="159"/>
                    </a:lnTo>
                    <a:lnTo>
                      <a:pt x="674" y="170"/>
                    </a:lnTo>
                    <a:lnTo>
                      <a:pt x="674" y="180"/>
                    </a:lnTo>
                    <a:lnTo>
                      <a:pt x="671" y="191"/>
                    </a:lnTo>
                    <a:lnTo>
                      <a:pt x="682" y="192"/>
                    </a:lnTo>
                    <a:lnTo>
                      <a:pt x="691" y="195"/>
                    </a:lnTo>
                    <a:lnTo>
                      <a:pt x="701" y="199"/>
                    </a:lnTo>
                    <a:lnTo>
                      <a:pt x="710" y="205"/>
                    </a:lnTo>
                    <a:lnTo>
                      <a:pt x="717" y="212"/>
                    </a:lnTo>
                    <a:lnTo>
                      <a:pt x="725" y="220"/>
                    </a:lnTo>
                    <a:lnTo>
                      <a:pt x="730" y="228"/>
                    </a:lnTo>
                    <a:lnTo>
                      <a:pt x="735" y="238"/>
                    </a:lnTo>
                    <a:lnTo>
                      <a:pt x="739" y="247"/>
                    </a:lnTo>
                    <a:lnTo>
                      <a:pt x="741" y="258"/>
                    </a:lnTo>
                    <a:lnTo>
                      <a:pt x="741" y="268"/>
                    </a:lnTo>
                    <a:lnTo>
                      <a:pt x="740" y="279"/>
                    </a:lnTo>
                    <a:lnTo>
                      <a:pt x="738" y="288"/>
                    </a:lnTo>
                    <a:lnTo>
                      <a:pt x="734" y="298"/>
                    </a:lnTo>
                    <a:lnTo>
                      <a:pt x="729" y="307"/>
                    </a:lnTo>
                    <a:lnTo>
                      <a:pt x="724" y="315"/>
                    </a:lnTo>
                    <a:lnTo>
                      <a:pt x="732" y="320"/>
                    </a:lnTo>
                    <a:lnTo>
                      <a:pt x="740" y="327"/>
                    </a:lnTo>
                    <a:lnTo>
                      <a:pt x="747" y="334"/>
                    </a:lnTo>
                    <a:lnTo>
                      <a:pt x="753" y="343"/>
                    </a:lnTo>
                    <a:lnTo>
                      <a:pt x="758" y="353"/>
                    </a:lnTo>
                    <a:lnTo>
                      <a:pt x="761" y="362"/>
                    </a:lnTo>
                    <a:lnTo>
                      <a:pt x="763" y="372"/>
                    </a:lnTo>
                    <a:lnTo>
                      <a:pt x="764" y="383"/>
                    </a:lnTo>
                    <a:lnTo>
                      <a:pt x="763" y="393"/>
                    </a:lnTo>
                    <a:lnTo>
                      <a:pt x="761" y="404"/>
                    </a:lnTo>
                    <a:lnTo>
                      <a:pt x="758" y="414"/>
                    </a:lnTo>
                    <a:lnTo>
                      <a:pt x="753" y="422"/>
                    </a:lnTo>
                    <a:lnTo>
                      <a:pt x="747" y="431"/>
                    </a:lnTo>
                    <a:lnTo>
                      <a:pt x="740" y="439"/>
                    </a:lnTo>
                    <a:lnTo>
                      <a:pt x="732" y="446"/>
                    </a:lnTo>
                    <a:lnTo>
                      <a:pt x="724" y="451"/>
                    </a:lnTo>
                    <a:lnTo>
                      <a:pt x="729" y="460"/>
                    </a:lnTo>
                    <a:lnTo>
                      <a:pt x="734" y="469"/>
                    </a:lnTo>
                    <a:lnTo>
                      <a:pt x="738" y="478"/>
                    </a:lnTo>
                    <a:lnTo>
                      <a:pt x="740" y="488"/>
                    </a:lnTo>
                    <a:lnTo>
                      <a:pt x="741" y="499"/>
                    </a:lnTo>
                    <a:lnTo>
                      <a:pt x="741" y="508"/>
                    </a:lnTo>
                    <a:lnTo>
                      <a:pt x="739" y="519"/>
                    </a:lnTo>
                    <a:lnTo>
                      <a:pt x="735" y="529"/>
                    </a:lnTo>
                    <a:lnTo>
                      <a:pt x="730" y="538"/>
                    </a:lnTo>
                    <a:lnTo>
                      <a:pt x="725" y="547"/>
                    </a:lnTo>
                    <a:lnTo>
                      <a:pt x="717" y="556"/>
                    </a:lnTo>
                    <a:lnTo>
                      <a:pt x="710" y="562"/>
                    </a:lnTo>
                    <a:lnTo>
                      <a:pt x="701" y="567"/>
                    </a:lnTo>
                    <a:lnTo>
                      <a:pt x="691" y="572"/>
                    </a:lnTo>
                    <a:lnTo>
                      <a:pt x="682" y="575"/>
                    </a:lnTo>
                    <a:lnTo>
                      <a:pt x="671" y="576"/>
                    </a:lnTo>
                    <a:lnTo>
                      <a:pt x="674" y="587"/>
                    </a:lnTo>
                    <a:lnTo>
                      <a:pt x="674" y="596"/>
                    </a:lnTo>
                    <a:lnTo>
                      <a:pt x="674" y="607"/>
                    </a:lnTo>
                    <a:lnTo>
                      <a:pt x="672" y="617"/>
                    </a:lnTo>
                    <a:lnTo>
                      <a:pt x="670" y="626"/>
                    </a:lnTo>
                    <a:lnTo>
                      <a:pt x="665" y="636"/>
                    </a:lnTo>
                    <a:lnTo>
                      <a:pt x="659" y="646"/>
                    </a:lnTo>
                    <a:lnTo>
                      <a:pt x="653" y="654"/>
                    </a:lnTo>
                    <a:lnTo>
                      <a:pt x="646" y="659"/>
                    </a:lnTo>
                    <a:lnTo>
                      <a:pt x="641" y="663"/>
                    </a:lnTo>
                    <a:lnTo>
                      <a:pt x="634" y="667"/>
                    </a:lnTo>
                    <a:lnTo>
                      <a:pt x="627" y="671"/>
                    </a:lnTo>
                    <a:lnTo>
                      <a:pt x="621" y="673"/>
                    </a:lnTo>
                    <a:lnTo>
                      <a:pt x="613" y="674"/>
                    </a:lnTo>
                    <a:lnTo>
                      <a:pt x="605" y="675"/>
                    </a:lnTo>
                    <a:lnTo>
                      <a:pt x="598" y="676"/>
                    </a:lnTo>
                    <a:lnTo>
                      <a:pt x="586" y="675"/>
                    </a:lnTo>
                    <a:lnTo>
                      <a:pt x="575" y="673"/>
                    </a:lnTo>
                    <a:lnTo>
                      <a:pt x="573" y="683"/>
                    </a:lnTo>
                    <a:lnTo>
                      <a:pt x="571" y="693"/>
                    </a:lnTo>
                    <a:lnTo>
                      <a:pt x="567" y="702"/>
                    </a:lnTo>
                    <a:lnTo>
                      <a:pt x="560" y="710"/>
                    </a:lnTo>
                    <a:lnTo>
                      <a:pt x="554" y="719"/>
                    </a:lnTo>
                    <a:lnTo>
                      <a:pt x="546" y="725"/>
                    </a:lnTo>
                    <a:lnTo>
                      <a:pt x="538" y="732"/>
                    </a:lnTo>
                    <a:lnTo>
                      <a:pt x="528" y="737"/>
                    </a:lnTo>
                    <a:lnTo>
                      <a:pt x="519" y="740"/>
                    </a:lnTo>
                    <a:lnTo>
                      <a:pt x="508" y="741"/>
                    </a:lnTo>
                    <a:lnTo>
                      <a:pt x="497" y="741"/>
                    </a:lnTo>
                    <a:lnTo>
                      <a:pt x="487" y="741"/>
                    </a:lnTo>
                    <a:lnTo>
                      <a:pt x="477" y="738"/>
                    </a:lnTo>
                    <a:lnTo>
                      <a:pt x="467" y="735"/>
                    </a:lnTo>
                    <a:lnTo>
                      <a:pt x="458" y="731"/>
                    </a:lnTo>
                    <a:lnTo>
                      <a:pt x="450" y="724"/>
                    </a:lnTo>
                    <a:lnTo>
                      <a:pt x="444" y="733"/>
                    </a:lnTo>
                    <a:lnTo>
                      <a:pt x="438" y="741"/>
                    </a:lnTo>
                    <a:lnTo>
                      <a:pt x="430" y="748"/>
                    </a:lnTo>
                    <a:lnTo>
                      <a:pt x="422" y="754"/>
                    </a:lnTo>
                    <a:lnTo>
                      <a:pt x="413" y="759"/>
                    </a:lnTo>
                    <a:lnTo>
                      <a:pt x="404" y="762"/>
                    </a:lnTo>
                    <a:lnTo>
                      <a:pt x="393" y="764"/>
                    </a:lnTo>
                    <a:lnTo>
                      <a:pt x="382" y="76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09" name="Group 108">
              <a:extLst>
                <a:ext uri="{FF2B5EF4-FFF2-40B4-BE49-F238E27FC236}">
                  <a16:creationId xmlns="" xmlns:a16="http://schemas.microsoft.com/office/drawing/2014/main" id="{23D120B2-86EB-4C25-B424-C4844C6C6E74}"/>
                </a:ext>
              </a:extLst>
            </p:cNvPr>
            <p:cNvGrpSpPr/>
            <p:nvPr/>
          </p:nvGrpSpPr>
          <p:grpSpPr>
            <a:xfrm>
              <a:off x="1742291" y="4083695"/>
              <a:ext cx="274638" cy="238125"/>
              <a:chOff x="2609850" y="809625"/>
              <a:chExt cx="274638" cy="238125"/>
            </a:xfrm>
            <a:solidFill>
              <a:schemeClr val="tx2">
                <a:lumMod val="50000"/>
                <a:lumOff val="50000"/>
              </a:schemeClr>
            </a:solidFill>
          </p:grpSpPr>
          <p:sp>
            <p:nvSpPr>
              <p:cNvPr id="110" name="Freeform 14">
                <a:extLst>
                  <a:ext uri="{FF2B5EF4-FFF2-40B4-BE49-F238E27FC236}">
                    <a16:creationId xmlns="" xmlns:a16="http://schemas.microsoft.com/office/drawing/2014/main" id="{A86CC946-FB4B-4A8C-BB96-F5CB94EBE0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9850" y="809625"/>
                <a:ext cx="274638" cy="238125"/>
              </a:xfrm>
              <a:custGeom>
                <a:avLst/>
                <a:gdLst>
                  <a:gd name="T0" fmla="*/ 855 w 865"/>
                  <a:gd name="T1" fmla="*/ 288 h 750"/>
                  <a:gd name="T2" fmla="*/ 823 w 865"/>
                  <a:gd name="T3" fmla="*/ 202 h 750"/>
                  <a:gd name="T4" fmla="*/ 771 w 865"/>
                  <a:gd name="T5" fmla="*/ 126 h 750"/>
                  <a:gd name="T6" fmla="*/ 701 w 865"/>
                  <a:gd name="T7" fmla="*/ 65 h 750"/>
                  <a:gd name="T8" fmla="*/ 620 w 865"/>
                  <a:gd name="T9" fmla="*/ 23 h 750"/>
                  <a:gd name="T10" fmla="*/ 531 w 865"/>
                  <a:gd name="T11" fmla="*/ 2 h 750"/>
                  <a:gd name="T12" fmla="*/ 436 w 865"/>
                  <a:gd name="T13" fmla="*/ 4 h 750"/>
                  <a:gd name="T14" fmla="*/ 343 w 865"/>
                  <a:gd name="T15" fmla="*/ 30 h 750"/>
                  <a:gd name="T16" fmla="*/ 259 w 865"/>
                  <a:gd name="T17" fmla="*/ 79 h 750"/>
                  <a:gd name="T18" fmla="*/ 191 w 865"/>
                  <a:gd name="T19" fmla="*/ 148 h 750"/>
                  <a:gd name="T20" fmla="*/ 148 w 865"/>
                  <a:gd name="T21" fmla="*/ 218 h 750"/>
                  <a:gd name="T22" fmla="*/ 121 w 865"/>
                  <a:gd name="T23" fmla="*/ 296 h 750"/>
                  <a:gd name="T24" fmla="*/ 111 w 865"/>
                  <a:gd name="T25" fmla="*/ 378 h 750"/>
                  <a:gd name="T26" fmla="*/ 18 w 865"/>
                  <a:gd name="T27" fmla="*/ 246 h 750"/>
                  <a:gd name="T28" fmla="*/ 4 w 865"/>
                  <a:gd name="T29" fmla="*/ 251 h 750"/>
                  <a:gd name="T30" fmla="*/ 0 w 865"/>
                  <a:gd name="T31" fmla="*/ 263 h 750"/>
                  <a:gd name="T32" fmla="*/ 119 w 865"/>
                  <a:gd name="T33" fmla="*/ 443 h 750"/>
                  <a:gd name="T34" fmla="*/ 124 w 865"/>
                  <a:gd name="T35" fmla="*/ 446 h 750"/>
                  <a:gd name="T36" fmla="*/ 129 w 865"/>
                  <a:gd name="T37" fmla="*/ 447 h 750"/>
                  <a:gd name="T38" fmla="*/ 132 w 865"/>
                  <a:gd name="T39" fmla="*/ 447 h 750"/>
                  <a:gd name="T40" fmla="*/ 140 w 865"/>
                  <a:gd name="T41" fmla="*/ 442 h 750"/>
                  <a:gd name="T42" fmla="*/ 276 w 865"/>
                  <a:gd name="T43" fmla="*/ 285 h 750"/>
                  <a:gd name="T44" fmla="*/ 271 w 865"/>
                  <a:gd name="T45" fmla="*/ 270 h 750"/>
                  <a:gd name="T46" fmla="*/ 257 w 865"/>
                  <a:gd name="T47" fmla="*/ 266 h 750"/>
                  <a:gd name="T48" fmla="*/ 141 w 865"/>
                  <a:gd name="T49" fmla="*/ 378 h 750"/>
                  <a:gd name="T50" fmla="*/ 151 w 865"/>
                  <a:gd name="T51" fmla="*/ 298 h 750"/>
                  <a:gd name="T52" fmla="*/ 179 w 865"/>
                  <a:gd name="T53" fmla="*/ 222 h 750"/>
                  <a:gd name="T54" fmla="*/ 225 w 865"/>
                  <a:gd name="T55" fmla="*/ 154 h 750"/>
                  <a:gd name="T56" fmla="*/ 293 w 865"/>
                  <a:gd name="T57" fmla="*/ 93 h 750"/>
                  <a:gd name="T58" fmla="*/ 372 w 865"/>
                  <a:gd name="T59" fmla="*/ 51 h 750"/>
                  <a:gd name="T60" fmla="*/ 459 w 865"/>
                  <a:gd name="T61" fmla="*/ 32 h 750"/>
                  <a:gd name="T62" fmla="*/ 545 w 865"/>
                  <a:gd name="T63" fmla="*/ 34 h 750"/>
                  <a:gd name="T64" fmla="*/ 625 w 865"/>
                  <a:gd name="T65" fmla="*/ 58 h 750"/>
                  <a:gd name="T66" fmla="*/ 698 w 865"/>
                  <a:gd name="T67" fmla="*/ 100 h 750"/>
                  <a:gd name="T68" fmla="*/ 759 w 865"/>
                  <a:gd name="T69" fmla="*/ 159 h 750"/>
                  <a:gd name="T70" fmla="*/ 803 w 865"/>
                  <a:gd name="T71" fmla="*/ 231 h 750"/>
                  <a:gd name="T72" fmla="*/ 829 w 865"/>
                  <a:gd name="T73" fmla="*/ 312 h 750"/>
                  <a:gd name="T74" fmla="*/ 834 w 865"/>
                  <a:gd name="T75" fmla="*/ 398 h 750"/>
                  <a:gd name="T76" fmla="*/ 819 w 865"/>
                  <a:gd name="T77" fmla="*/ 480 h 750"/>
                  <a:gd name="T78" fmla="*/ 784 w 865"/>
                  <a:gd name="T79" fmla="*/ 555 h 750"/>
                  <a:gd name="T80" fmla="*/ 730 w 865"/>
                  <a:gd name="T81" fmla="*/ 623 h 750"/>
                  <a:gd name="T82" fmla="*/ 663 w 865"/>
                  <a:gd name="T83" fmla="*/ 673 h 750"/>
                  <a:gd name="T84" fmla="*/ 587 w 865"/>
                  <a:gd name="T85" fmla="*/ 706 h 750"/>
                  <a:gd name="T86" fmla="*/ 502 w 865"/>
                  <a:gd name="T87" fmla="*/ 719 h 750"/>
                  <a:gd name="T88" fmla="*/ 488 w 865"/>
                  <a:gd name="T89" fmla="*/ 733 h 750"/>
                  <a:gd name="T90" fmla="*/ 492 w 865"/>
                  <a:gd name="T91" fmla="*/ 746 h 750"/>
                  <a:gd name="T92" fmla="*/ 522 w 865"/>
                  <a:gd name="T93" fmla="*/ 749 h 750"/>
                  <a:gd name="T94" fmla="*/ 612 w 865"/>
                  <a:gd name="T95" fmla="*/ 730 h 750"/>
                  <a:gd name="T96" fmla="*/ 694 w 865"/>
                  <a:gd name="T97" fmla="*/ 690 h 750"/>
                  <a:gd name="T98" fmla="*/ 765 w 865"/>
                  <a:gd name="T99" fmla="*/ 631 h 750"/>
                  <a:gd name="T100" fmla="*/ 819 w 865"/>
                  <a:gd name="T101" fmla="*/ 556 h 750"/>
                  <a:gd name="T102" fmla="*/ 853 w 865"/>
                  <a:gd name="T103" fmla="*/ 472 h 750"/>
                  <a:gd name="T104" fmla="*/ 865 w 865"/>
                  <a:gd name="T105" fmla="*/ 380 h 7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65" h="750">
                    <a:moveTo>
                      <a:pt x="864" y="361"/>
                    </a:moveTo>
                    <a:lnTo>
                      <a:pt x="863" y="343"/>
                    </a:lnTo>
                    <a:lnTo>
                      <a:pt x="861" y="325"/>
                    </a:lnTo>
                    <a:lnTo>
                      <a:pt x="859" y="306"/>
                    </a:lnTo>
                    <a:lnTo>
                      <a:pt x="855" y="288"/>
                    </a:lnTo>
                    <a:lnTo>
                      <a:pt x="850" y="270"/>
                    </a:lnTo>
                    <a:lnTo>
                      <a:pt x="845" y="253"/>
                    </a:lnTo>
                    <a:lnTo>
                      <a:pt x="839" y="236"/>
                    </a:lnTo>
                    <a:lnTo>
                      <a:pt x="831" y="218"/>
                    </a:lnTo>
                    <a:lnTo>
                      <a:pt x="823" y="202"/>
                    </a:lnTo>
                    <a:lnTo>
                      <a:pt x="814" y="186"/>
                    </a:lnTo>
                    <a:lnTo>
                      <a:pt x="804" y="171"/>
                    </a:lnTo>
                    <a:lnTo>
                      <a:pt x="795" y="155"/>
                    </a:lnTo>
                    <a:lnTo>
                      <a:pt x="783" y="141"/>
                    </a:lnTo>
                    <a:lnTo>
                      <a:pt x="771" y="126"/>
                    </a:lnTo>
                    <a:lnTo>
                      <a:pt x="758" y="113"/>
                    </a:lnTo>
                    <a:lnTo>
                      <a:pt x="745" y="99"/>
                    </a:lnTo>
                    <a:lnTo>
                      <a:pt x="731" y="88"/>
                    </a:lnTo>
                    <a:lnTo>
                      <a:pt x="716" y="76"/>
                    </a:lnTo>
                    <a:lnTo>
                      <a:pt x="701" y="65"/>
                    </a:lnTo>
                    <a:lnTo>
                      <a:pt x="686" y="55"/>
                    </a:lnTo>
                    <a:lnTo>
                      <a:pt x="670" y="46"/>
                    </a:lnTo>
                    <a:lnTo>
                      <a:pt x="654" y="37"/>
                    </a:lnTo>
                    <a:lnTo>
                      <a:pt x="637" y="30"/>
                    </a:lnTo>
                    <a:lnTo>
                      <a:pt x="620" y="23"/>
                    </a:lnTo>
                    <a:lnTo>
                      <a:pt x="603" y="17"/>
                    </a:lnTo>
                    <a:lnTo>
                      <a:pt x="585" y="11"/>
                    </a:lnTo>
                    <a:lnTo>
                      <a:pt x="567" y="8"/>
                    </a:lnTo>
                    <a:lnTo>
                      <a:pt x="550" y="4"/>
                    </a:lnTo>
                    <a:lnTo>
                      <a:pt x="531" y="2"/>
                    </a:lnTo>
                    <a:lnTo>
                      <a:pt x="513" y="1"/>
                    </a:lnTo>
                    <a:lnTo>
                      <a:pt x="494" y="0"/>
                    </a:lnTo>
                    <a:lnTo>
                      <a:pt x="475" y="1"/>
                    </a:lnTo>
                    <a:lnTo>
                      <a:pt x="456" y="2"/>
                    </a:lnTo>
                    <a:lnTo>
                      <a:pt x="436" y="4"/>
                    </a:lnTo>
                    <a:lnTo>
                      <a:pt x="417" y="7"/>
                    </a:lnTo>
                    <a:lnTo>
                      <a:pt x="399" y="11"/>
                    </a:lnTo>
                    <a:lnTo>
                      <a:pt x="380" y="17"/>
                    </a:lnTo>
                    <a:lnTo>
                      <a:pt x="361" y="22"/>
                    </a:lnTo>
                    <a:lnTo>
                      <a:pt x="343" y="30"/>
                    </a:lnTo>
                    <a:lnTo>
                      <a:pt x="326" y="38"/>
                    </a:lnTo>
                    <a:lnTo>
                      <a:pt x="309" y="47"/>
                    </a:lnTo>
                    <a:lnTo>
                      <a:pt x="292" y="56"/>
                    </a:lnTo>
                    <a:lnTo>
                      <a:pt x="276" y="68"/>
                    </a:lnTo>
                    <a:lnTo>
                      <a:pt x="259" y="79"/>
                    </a:lnTo>
                    <a:lnTo>
                      <a:pt x="244" y="92"/>
                    </a:lnTo>
                    <a:lnTo>
                      <a:pt x="229" y="106"/>
                    </a:lnTo>
                    <a:lnTo>
                      <a:pt x="215" y="120"/>
                    </a:lnTo>
                    <a:lnTo>
                      <a:pt x="202" y="135"/>
                    </a:lnTo>
                    <a:lnTo>
                      <a:pt x="191" y="148"/>
                    </a:lnTo>
                    <a:lnTo>
                      <a:pt x="181" y="160"/>
                    </a:lnTo>
                    <a:lnTo>
                      <a:pt x="171" y="174"/>
                    </a:lnTo>
                    <a:lnTo>
                      <a:pt x="163" y="188"/>
                    </a:lnTo>
                    <a:lnTo>
                      <a:pt x="155" y="203"/>
                    </a:lnTo>
                    <a:lnTo>
                      <a:pt x="148" y="218"/>
                    </a:lnTo>
                    <a:lnTo>
                      <a:pt x="140" y="233"/>
                    </a:lnTo>
                    <a:lnTo>
                      <a:pt x="135" y="248"/>
                    </a:lnTo>
                    <a:lnTo>
                      <a:pt x="130" y="263"/>
                    </a:lnTo>
                    <a:lnTo>
                      <a:pt x="124" y="280"/>
                    </a:lnTo>
                    <a:lnTo>
                      <a:pt x="121" y="296"/>
                    </a:lnTo>
                    <a:lnTo>
                      <a:pt x="118" y="312"/>
                    </a:lnTo>
                    <a:lnTo>
                      <a:pt x="115" y="328"/>
                    </a:lnTo>
                    <a:lnTo>
                      <a:pt x="113" y="345"/>
                    </a:lnTo>
                    <a:lnTo>
                      <a:pt x="111" y="361"/>
                    </a:lnTo>
                    <a:lnTo>
                      <a:pt x="111" y="378"/>
                    </a:lnTo>
                    <a:lnTo>
                      <a:pt x="28" y="253"/>
                    </a:lnTo>
                    <a:lnTo>
                      <a:pt x="26" y="251"/>
                    </a:lnTo>
                    <a:lnTo>
                      <a:pt x="23" y="248"/>
                    </a:lnTo>
                    <a:lnTo>
                      <a:pt x="20" y="247"/>
                    </a:lnTo>
                    <a:lnTo>
                      <a:pt x="18" y="246"/>
                    </a:lnTo>
                    <a:lnTo>
                      <a:pt x="15" y="246"/>
                    </a:lnTo>
                    <a:lnTo>
                      <a:pt x="12" y="246"/>
                    </a:lnTo>
                    <a:lnTo>
                      <a:pt x="10" y="247"/>
                    </a:lnTo>
                    <a:lnTo>
                      <a:pt x="6" y="248"/>
                    </a:lnTo>
                    <a:lnTo>
                      <a:pt x="4" y="251"/>
                    </a:lnTo>
                    <a:lnTo>
                      <a:pt x="2" y="253"/>
                    </a:lnTo>
                    <a:lnTo>
                      <a:pt x="1" y="255"/>
                    </a:lnTo>
                    <a:lnTo>
                      <a:pt x="0" y="258"/>
                    </a:lnTo>
                    <a:lnTo>
                      <a:pt x="0" y="261"/>
                    </a:lnTo>
                    <a:lnTo>
                      <a:pt x="0" y="263"/>
                    </a:lnTo>
                    <a:lnTo>
                      <a:pt x="1" y="267"/>
                    </a:lnTo>
                    <a:lnTo>
                      <a:pt x="2" y="270"/>
                    </a:lnTo>
                    <a:lnTo>
                      <a:pt x="116" y="439"/>
                    </a:lnTo>
                    <a:lnTo>
                      <a:pt x="117" y="442"/>
                    </a:lnTo>
                    <a:lnTo>
                      <a:pt x="119" y="443"/>
                    </a:lnTo>
                    <a:lnTo>
                      <a:pt x="119" y="444"/>
                    </a:lnTo>
                    <a:lnTo>
                      <a:pt x="120" y="445"/>
                    </a:lnTo>
                    <a:lnTo>
                      <a:pt x="122" y="445"/>
                    </a:lnTo>
                    <a:lnTo>
                      <a:pt x="123" y="446"/>
                    </a:lnTo>
                    <a:lnTo>
                      <a:pt x="124" y="446"/>
                    </a:lnTo>
                    <a:lnTo>
                      <a:pt x="126" y="447"/>
                    </a:lnTo>
                    <a:lnTo>
                      <a:pt x="128" y="447"/>
                    </a:lnTo>
                    <a:lnTo>
                      <a:pt x="128" y="447"/>
                    </a:lnTo>
                    <a:lnTo>
                      <a:pt x="129" y="447"/>
                    </a:lnTo>
                    <a:lnTo>
                      <a:pt x="129" y="447"/>
                    </a:lnTo>
                    <a:lnTo>
                      <a:pt x="130" y="447"/>
                    </a:lnTo>
                    <a:lnTo>
                      <a:pt x="130" y="447"/>
                    </a:lnTo>
                    <a:lnTo>
                      <a:pt x="130" y="447"/>
                    </a:lnTo>
                    <a:lnTo>
                      <a:pt x="131" y="447"/>
                    </a:lnTo>
                    <a:lnTo>
                      <a:pt x="132" y="447"/>
                    </a:lnTo>
                    <a:lnTo>
                      <a:pt x="134" y="446"/>
                    </a:lnTo>
                    <a:lnTo>
                      <a:pt x="134" y="446"/>
                    </a:lnTo>
                    <a:lnTo>
                      <a:pt x="135" y="446"/>
                    </a:lnTo>
                    <a:lnTo>
                      <a:pt x="138" y="444"/>
                    </a:lnTo>
                    <a:lnTo>
                      <a:pt x="140" y="442"/>
                    </a:lnTo>
                    <a:lnTo>
                      <a:pt x="140" y="442"/>
                    </a:lnTo>
                    <a:lnTo>
                      <a:pt x="140" y="442"/>
                    </a:lnTo>
                    <a:lnTo>
                      <a:pt x="141" y="442"/>
                    </a:lnTo>
                    <a:lnTo>
                      <a:pt x="273" y="290"/>
                    </a:lnTo>
                    <a:lnTo>
                      <a:pt x="276" y="285"/>
                    </a:lnTo>
                    <a:lnTo>
                      <a:pt x="277" y="280"/>
                    </a:lnTo>
                    <a:lnTo>
                      <a:pt x="277" y="276"/>
                    </a:lnTo>
                    <a:lnTo>
                      <a:pt x="276" y="274"/>
                    </a:lnTo>
                    <a:lnTo>
                      <a:pt x="273" y="272"/>
                    </a:lnTo>
                    <a:lnTo>
                      <a:pt x="271" y="270"/>
                    </a:lnTo>
                    <a:lnTo>
                      <a:pt x="269" y="268"/>
                    </a:lnTo>
                    <a:lnTo>
                      <a:pt x="266" y="267"/>
                    </a:lnTo>
                    <a:lnTo>
                      <a:pt x="264" y="266"/>
                    </a:lnTo>
                    <a:lnTo>
                      <a:pt x="261" y="266"/>
                    </a:lnTo>
                    <a:lnTo>
                      <a:pt x="257" y="266"/>
                    </a:lnTo>
                    <a:lnTo>
                      <a:pt x="255" y="267"/>
                    </a:lnTo>
                    <a:lnTo>
                      <a:pt x="252" y="268"/>
                    </a:lnTo>
                    <a:lnTo>
                      <a:pt x="250" y="270"/>
                    </a:lnTo>
                    <a:lnTo>
                      <a:pt x="141" y="394"/>
                    </a:lnTo>
                    <a:lnTo>
                      <a:pt x="141" y="378"/>
                    </a:lnTo>
                    <a:lnTo>
                      <a:pt x="141" y="361"/>
                    </a:lnTo>
                    <a:lnTo>
                      <a:pt x="143" y="345"/>
                    </a:lnTo>
                    <a:lnTo>
                      <a:pt x="145" y="329"/>
                    </a:lnTo>
                    <a:lnTo>
                      <a:pt x="148" y="313"/>
                    </a:lnTo>
                    <a:lnTo>
                      <a:pt x="151" y="298"/>
                    </a:lnTo>
                    <a:lnTo>
                      <a:pt x="155" y="282"/>
                    </a:lnTo>
                    <a:lnTo>
                      <a:pt x="161" y="267"/>
                    </a:lnTo>
                    <a:lnTo>
                      <a:pt x="166" y="252"/>
                    </a:lnTo>
                    <a:lnTo>
                      <a:pt x="173" y="237"/>
                    </a:lnTo>
                    <a:lnTo>
                      <a:pt x="179" y="222"/>
                    </a:lnTo>
                    <a:lnTo>
                      <a:pt x="188" y="208"/>
                    </a:lnTo>
                    <a:lnTo>
                      <a:pt x="195" y="194"/>
                    </a:lnTo>
                    <a:lnTo>
                      <a:pt x="205" y="180"/>
                    </a:lnTo>
                    <a:lnTo>
                      <a:pt x="214" y="167"/>
                    </a:lnTo>
                    <a:lnTo>
                      <a:pt x="225" y="154"/>
                    </a:lnTo>
                    <a:lnTo>
                      <a:pt x="237" y="140"/>
                    </a:lnTo>
                    <a:lnTo>
                      <a:pt x="250" y="127"/>
                    </a:lnTo>
                    <a:lnTo>
                      <a:pt x="264" y="114"/>
                    </a:lnTo>
                    <a:lnTo>
                      <a:pt x="278" y="104"/>
                    </a:lnTo>
                    <a:lnTo>
                      <a:pt x="293" y="93"/>
                    </a:lnTo>
                    <a:lnTo>
                      <a:pt x="308" y="82"/>
                    </a:lnTo>
                    <a:lnTo>
                      <a:pt x="323" y="74"/>
                    </a:lnTo>
                    <a:lnTo>
                      <a:pt x="339" y="65"/>
                    </a:lnTo>
                    <a:lnTo>
                      <a:pt x="355" y="58"/>
                    </a:lnTo>
                    <a:lnTo>
                      <a:pt x="372" y="51"/>
                    </a:lnTo>
                    <a:lnTo>
                      <a:pt x="388" y="45"/>
                    </a:lnTo>
                    <a:lnTo>
                      <a:pt x="405" y="40"/>
                    </a:lnTo>
                    <a:lnTo>
                      <a:pt x="424" y="36"/>
                    </a:lnTo>
                    <a:lnTo>
                      <a:pt x="441" y="34"/>
                    </a:lnTo>
                    <a:lnTo>
                      <a:pt x="459" y="32"/>
                    </a:lnTo>
                    <a:lnTo>
                      <a:pt x="476" y="31"/>
                    </a:lnTo>
                    <a:lnTo>
                      <a:pt x="494" y="30"/>
                    </a:lnTo>
                    <a:lnTo>
                      <a:pt x="511" y="31"/>
                    </a:lnTo>
                    <a:lnTo>
                      <a:pt x="528" y="32"/>
                    </a:lnTo>
                    <a:lnTo>
                      <a:pt x="545" y="34"/>
                    </a:lnTo>
                    <a:lnTo>
                      <a:pt x="562" y="37"/>
                    </a:lnTo>
                    <a:lnTo>
                      <a:pt x="578" y="40"/>
                    </a:lnTo>
                    <a:lnTo>
                      <a:pt x="594" y="46"/>
                    </a:lnTo>
                    <a:lnTo>
                      <a:pt x="610" y="51"/>
                    </a:lnTo>
                    <a:lnTo>
                      <a:pt x="625" y="58"/>
                    </a:lnTo>
                    <a:lnTo>
                      <a:pt x="640" y="64"/>
                    </a:lnTo>
                    <a:lnTo>
                      <a:pt x="655" y="71"/>
                    </a:lnTo>
                    <a:lnTo>
                      <a:pt x="670" y="80"/>
                    </a:lnTo>
                    <a:lnTo>
                      <a:pt x="684" y="90"/>
                    </a:lnTo>
                    <a:lnTo>
                      <a:pt x="698" y="100"/>
                    </a:lnTo>
                    <a:lnTo>
                      <a:pt x="712" y="111"/>
                    </a:lnTo>
                    <a:lnTo>
                      <a:pt x="725" y="122"/>
                    </a:lnTo>
                    <a:lnTo>
                      <a:pt x="737" y="135"/>
                    </a:lnTo>
                    <a:lnTo>
                      <a:pt x="749" y="147"/>
                    </a:lnTo>
                    <a:lnTo>
                      <a:pt x="759" y="159"/>
                    </a:lnTo>
                    <a:lnTo>
                      <a:pt x="770" y="173"/>
                    </a:lnTo>
                    <a:lnTo>
                      <a:pt x="780" y="187"/>
                    </a:lnTo>
                    <a:lnTo>
                      <a:pt x="788" y="201"/>
                    </a:lnTo>
                    <a:lnTo>
                      <a:pt x="797" y="216"/>
                    </a:lnTo>
                    <a:lnTo>
                      <a:pt x="803" y="231"/>
                    </a:lnTo>
                    <a:lnTo>
                      <a:pt x="811" y="246"/>
                    </a:lnTo>
                    <a:lnTo>
                      <a:pt x="816" y="262"/>
                    </a:lnTo>
                    <a:lnTo>
                      <a:pt x="821" y="278"/>
                    </a:lnTo>
                    <a:lnTo>
                      <a:pt x="826" y="295"/>
                    </a:lnTo>
                    <a:lnTo>
                      <a:pt x="829" y="312"/>
                    </a:lnTo>
                    <a:lnTo>
                      <a:pt x="832" y="329"/>
                    </a:lnTo>
                    <a:lnTo>
                      <a:pt x="833" y="346"/>
                    </a:lnTo>
                    <a:lnTo>
                      <a:pt x="834" y="363"/>
                    </a:lnTo>
                    <a:lnTo>
                      <a:pt x="834" y="380"/>
                    </a:lnTo>
                    <a:lnTo>
                      <a:pt x="834" y="398"/>
                    </a:lnTo>
                    <a:lnTo>
                      <a:pt x="833" y="414"/>
                    </a:lnTo>
                    <a:lnTo>
                      <a:pt x="830" y="431"/>
                    </a:lnTo>
                    <a:lnTo>
                      <a:pt x="828" y="447"/>
                    </a:lnTo>
                    <a:lnTo>
                      <a:pt x="824" y="464"/>
                    </a:lnTo>
                    <a:lnTo>
                      <a:pt x="819" y="480"/>
                    </a:lnTo>
                    <a:lnTo>
                      <a:pt x="814" y="495"/>
                    </a:lnTo>
                    <a:lnTo>
                      <a:pt x="807" y="511"/>
                    </a:lnTo>
                    <a:lnTo>
                      <a:pt x="800" y="526"/>
                    </a:lnTo>
                    <a:lnTo>
                      <a:pt x="792" y="541"/>
                    </a:lnTo>
                    <a:lnTo>
                      <a:pt x="784" y="555"/>
                    </a:lnTo>
                    <a:lnTo>
                      <a:pt x="774" y="570"/>
                    </a:lnTo>
                    <a:lnTo>
                      <a:pt x="765" y="584"/>
                    </a:lnTo>
                    <a:lnTo>
                      <a:pt x="754" y="597"/>
                    </a:lnTo>
                    <a:lnTo>
                      <a:pt x="742" y="610"/>
                    </a:lnTo>
                    <a:lnTo>
                      <a:pt x="730" y="623"/>
                    </a:lnTo>
                    <a:lnTo>
                      <a:pt x="717" y="633"/>
                    </a:lnTo>
                    <a:lnTo>
                      <a:pt x="705" y="645"/>
                    </a:lnTo>
                    <a:lnTo>
                      <a:pt x="692" y="655"/>
                    </a:lnTo>
                    <a:lnTo>
                      <a:pt x="678" y="665"/>
                    </a:lnTo>
                    <a:lnTo>
                      <a:pt x="663" y="673"/>
                    </a:lnTo>
                    <a:lnTo>
                      <a:pt x="649" y="682"/>
                    </a:lnTo>
                    <a:lnTo>
                      <a:pt x="634" y="689"/>
                    </a:lnTo>
                    <a:lnTo>
                      <a:pt x="618" y="696"/>
                    </a:lnTo>
                    <a:lnTo>
                      <a:pt x="602" y="701"/>
                    </a:lnTo>
                    <a:lnTo>
                      <a:pt x="587" y="706"/>
                    </a:lnTo>
                    <a:lnTo>
                      <a:pt x="569" y="711"/>
                    </a:lnTo>
                    <a:lnTo>
                      <a:pt x="553" y="714"/>
                    </a:lnTo>
                    <a:lnTo>
                      <a:pt x="536" y="717"/>
                    </a:lnTo>
                    <a:lnTo>
                      <a:pt x="519" y="719"/>
                    </a:lnTo>
                    <a:lnTo>
                      <a:pt x="502" y="719"/>
                    </a:lnTo>
                    <a:lnTo>
                      <a:pt x="496" y="721"/>
                    </a:lnTo>
                    <a:lnTo>
                      <a:pt x="491" y="726"/>
                    </a:lnTo>
                    <a:lnTo>
                      <a:pt x="490" y="728"/>
                    </a:lnTo>
                    <a:lnTo>
                      <a:pt x="489" y="730"/>
                    </a:lnTo>
                    <a:lnTo>
                      <a:pt x="488" y="733"/>
                    </a:lnTo>
                    <a:lnTo>
                      <a:pt x="488" y="736"/>
                    </a:lnTo>
                    <a:lnTo>
                      <a:pt x="488" y="739"/>
                    </a:lnTo>
                    <a:lnTo>
                      <a:pt x="489" y="742"/>
                    </a:lnTo>
                    <a:lnTo>
                      <a:pt x="490" y="744"/>
                    </a:lnTo>
                    <a:lnTo>
                      <a:pt x="492" y="746"/>
                    </a:lnTo>
                    <a:lnTo>
                      <a:pt x="496" y="749"/>
                    </a:lnTo>
                    <a:lnTo>
                      <a:pt x="503" y="750"/>
                    </a:lnTo>
                    <a:lnTo>
                      <a:pt x="503" y="750"/>
                    </a:lnTo>
                    <a:lnTo>
                      <a:pt x="503" y="750"/>
                    </a:lnTo>
                    <a:lnTo>
                      <a:pt x="522" y="749"/>
                    </a:lnTo>
                    <a:lnTo>
                      <a:pt x="540" y="747"/>
                    </a:lnTo>
                    <a:lnTo>
                      <a:pt x="559" y="744"/>
                    </a:lnTo>
                    <a:lnTo>
                      <a:pt x="577" y="741"/>
                    </a:lnTo>
                    <a:lnTo>
                      <a:pt x="594" y="735"/>
                    </a:lnTo>
                    <a:lnTo>
                      <a:pt x="612" y="730"/>
                    </a:lnTo>
                    <a:lnTo>
                      <a:pt x="629" y="725"/>
                    </a:lnTo>
                    <a:lnTo>
                      <a:pt x="646" y="717"/>
                    </a:lnTo>
                    <a:lnTo>
                      <a:pt x="663" y="709"/>
                    </a:lnTo>
                    <a:lnTo>
                      <a:pt x="679" y="700"/>
                    </a:lnTo>
                    <a:lnTo>
                      <a:pt x="694" y="690"/>
                    </a:lnTo>
                    <a:lnTo>
                      <a:pt x="709" y="681"/>
                    </a:lnTo>
                    <a:lnTo>
                      <a:pt x="724" y="669"/>
                    </a:lnTo>
                    <a:lnTo>
                      <a:pt x="738" y="657"/>
                    </a:lnTo>
                    <a:lnTo>
                      <a:pt x="752" y="644"/>
                    </a:lnTo>
                    <a:lnTo>
                      <a:pt x="765" y="631"/>
                    </a:lnTo>
                    <a:lnTo>
                      <a:pt x="777" y="617"/>
                    </a:lnTo>
                    <a:lnTo>
                      <a:pt x="788" y="602"/>
                    </a:lnTo>
                    <a:lnTo>
                      <a:pt x="800" y="587"/>
                    </a:lnTo>
                    <a:lnTo>
                      <a:pt x="810" y="571"/>
                    </a:lnTo>
                    <a:lnTo>
                      <a:pt x="819" y="556"/>
                    </a:lnTo>
                    <a:lnTo>
                      <a:pt x="827" y="539"/>
                    </a:lnTo>
                    <a:lnTo>
                      <a:pt x="835" y="523"/>
                    </a:lnTo>
                    <a:lnTo>
                      <a:pt x="842" y="506"/>
                    </a:lnTo>
                    <a:lnTo>
                      <a:pt x="847" y="489"/>
                    </a:lnTo>
                    <a:lnTo>
                      <a:pt x="853" y="472"/>
                    </a:lnTo>
                    <a:lnTo>
                      <a:pt x="857" y="453"/>
                    </a:lnTo>
                    <a:lnTo>
                      <a:pt x="860" y="435"/>
                    </a:lnTo>
                    <a:lnTo>
                      <a:pt x="862" y="417"/>
                    </a:lnTo>
                    <a:lnTo>
                      <a:pt x="864" y="399"/>
                    </a:lnTo>
                    <a:lnTo>
                      <a:pt x="865" y="380"/>
                    </a:lnTo>
                    <a:lnTo>
                      <a:pt x="864" y="3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15">
                <a:extLst>
                  <a:ext uri="{FF2B5EF4-FFF2-40B4-BE49-F238E27FC236}">
                    <a16:creationId xmlns="" xmlns:a16="http://schemas.microsoft.com/office/drawing/2014/main" id="{DCADE6C7-B976-49E9-B748-1C3CD2C446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0663" y="863600"/>
                <a:ext cx="69850" cy="76200"/>
              </a:xfrm>
              <a:custGeom>
                <a:avLst/>
                <a:gdLst>
                  <a:gd name="T0" fmla="*/ 15 w 219"/>
                  <a:gd name="T1" fmla="*/ 0 h 239"/>
                  <a:gd name="T2" fmla="*/ 12 w 219"/>
                  <a:gd name="T3" fmla="*/ 0 h 239"/>
                  <a:gd name="T4" fmla="*/ 9 w 219"/>
                  <a:gd name="T5" fmla="*/ 1 h 239"/>
                  <a:gd name="T6" fmla="*/ 6 w 219"/>
                  <a:gd name="T7" fmla="*/ 2 h 239"/>
                  <a:gd name="T8" fmla="*/ 4 w 219"/>
                  <a:gd name="T9" fmla="*/ 4 h 239"/>
                  <a:gd name="T10" fmla="*/ 2 w 219"/>
                  <a:gd name="T11" fmla="*/ 7 h 239"/>
                  <a:gd name="T12" fmla="*/ 1 w 219"/>
                  <a:gd name="T13" fmla="*/ 10 h 239"/>
                  <a:gd name="T14" fmla="*/ 0 w 219"/>
                  <a:gd name="T15" fmla="*/ 12 h 239"/>
                  <a:gd name="T16" fmla="*/ 0 w 219"/>
                  <a:gd name="T17" fmla="*/ 15 h 239"/>
                  <a:gd name="T18" fmla="*/ 0 w 219"/>
                  <a:gd name="T19" fmla="*/ 239 h 239"/>
                  <a:gd name="T20" fmla="*/ 204 w 219"/>
                  <a:gd name="T21" fmla="*/ 239 h 239"/>
                  <a:gd name="T22" fmla="*/ 207 w 219"/>
                  <a:gd name="T23" fmla="*/ 239 h 239"/>
                  <a:gd name="T24" fmla="*/ 210 w 219"/>
                  <a:gd name="T25" fmla="*/ 238 h 239"/>
                  <a:gd name="T26" fmla="*/ 212 w 219"/>
                  <a:gd name="T27" fmla="*/ 237 h 239"/>
                  <a:gd name="T28" fmla="*/ 215 w 219"/>
                  <a:gd name="T29" fmla="*/ 235 h 239"/>
                  <a:gd name="T30" fmla="*/ 217 w 219"/>
                  <a:gd name="T31" fmla="*/ 233 h 239"/>
                  <a:gd name="T32" fmla="*/ 218 w 219"/>
                  <a:gd name="T33" fmla="*/ 231 h 239"/>
                  <a:gd name="T34" fmla="*/ 219 w 219"/>
                  <a:gd name="T35" fmla="*/ 228 h 239"/>
                  <a:gd name="T36" fmla="*/ 219 w 219"/>
                  <a:gd name="T37" fmla="*/ 224 h 239"/>
                  <a:gd name="T38" fmla="*/ 219 w 219"/>
                  <a:gd name="T39" fmla="*/ 222 h 239"/>
                  <a:gd name="T40" fmla="*/ 218 w 219"/>
                  <a:gd name="T41" fmla="*/ 219 h 239"/>
                  <a:gd name="T42" fmla="*/ 217 w 219"/>
                  <a:gd name="T43" fmla="*/ 217 h 239"/>
                  <a:gd name="T44" fmla="*/ 215 w 219"/>
                  <a:gd name="T45" fmla="*/ 215 h 239"/>
                  <a:gd name="T46" fmla="*/ 212 w 219"/>
                  <a:gd name="T47" fmla="*/ 213 h 239"/>
                  <a:gd name="T48" fmla="*/ 210 w 219"/>
                  <a:gd name="T49" fmla="*/ 211 h 239"/>
                  <a:gd name="T50" fmla="*/ 207 w 219"/>
                  <a:gd name="T51" fmla="*/ 210 h 239"/>
                  <a:gd name="T52" fmla="*/ 204 w 219"/>
                  <a:gd name="T53" fmla="*/ 209 h 239"/>
                  <a:gd name="T54" fmla="*/ 30 w 219"/>
                  <a:gd name="T55" fmla="*/ 209 h 239"/>
                  <a:gd name="T56" fmla="*/ 30 w 219"/>
                  <a:gd name="T57" fmla="*/ 15 h 239"/>
                  <a:gd name="T58" fmla="*/ 30 w 219"/>
                  <a:gd name="T59" fmla="*/ 12 h 239"/>
                  <a:gd name="T60" fmla="*/ 29 w 219"/>
                  <a:gd name="T61" fmla="*/ 9 h 239"/>
                  <a:gd name="T62" fmla="*/ 28 w 219"/>
                  <a:gd name="T63" fmla="*/ 7 h 239"/>
                  <a:gd name="T64" fmla="*/ 26 w 219"/>
                  <a:gd name="T65" fmla="*/ 4 h 239"/>
                  <a:gd name="T66" fmla="*/ 24 w 219"/>
                  <a:gd name="T67" fmla="*/ 2 h 239"/>
                  <a:gd name="T68" fmla="*/ 20 w 219"/>
                  <a:gd name="T69" fmla="*/ 1 h 239"/>
                  <a:gd name="T70" fmla="*/ 18 w 219"/>
                  <a:gd name="T71" fmla="*/ 0 h 239"/>
                  <a:gd name="T72" fmla="*/ 15 w 219"/>
                  <a:gd name="T73" fmla="*/ 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19" h="239">
                    <a:moveTo>
                      <a:pt x="15" y="0"/>
                    </a:moveTo>
                    <a:lnTo>
                      <a:pt x="12" y="0"/>
                    </a:lnTo>
                    <a:lnTo>
                      <a:pt x="9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7"/>
                    </a:lnTo>
                    <a:lnTo>
                      <a:pt x="1" y="10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239"/>
                    </a:lnTo>
                    <a:lnTo>
                      <a:pt x="204" y="239"/>
                    </a:lnTo>
                    <a:lnTo>
                      <a:pt x="207" y="239"/>
                    </a:lnTo>
                    <a:lnTo>
                      <a:pt x="210" y="238"/>
                    </a:lnTo>
                    <a:lnTo>
                      <a:pt x="212" y="237"/>
                    </a:lnTo>
                    <a:lnTo>
                      <a:pt x="215" y="235"/>
                    </a:lnTo>
                    <a:lnTo>
                      <a:pt x="217" y="233"/>
                    </a:lnTo>
                    <a:lnTo>
                      <a:pt x="218" y="231"/>
                    </a:lnTo>
                    <a:lnTo>
                      <a:pt x="219" y="228"/>
                    </a:lnTo>
                    <a:lnTo>
                      <a:pt x="219" y="224"/>
                    </a:lnTo>
                    <a:lnTo>
                      <a:pt x="219" y="222"/>
                    </a:lnTo>
                    <a:lnTo>
                      <a:pt x="218" y="219"/>
                    </a:lnTo>
                    <a:lnTo>
                      <a:pt x="217" y="217"/>
                    </a:lnTo>
                    <a:lnTo>
                      <a:pt x="215" y="215"/>
                    </a:lnTo>
                    <a:lnTo>
                      <a:pt x="212" y="213"/>
                    </a:lnTo>
                    <a:lnTo>
                      <a:pt x="210" y="211"/>
                    </a:lnTo>
                    <a:lnTo>
                      <a:pt x="207" y="210"/>
                    </a:lnTo>
                    <a:lnTo>
                      <a:pt x="204" y="209"/>
                    </a:lnTo>
                    <a:lnTo>
                      <a:pt x="30" y="209"/>
                    </a:lnTo>
                    <a:lnTo>
                      <a:pt x="30" y="15"/>
                    </a:lnTo>
                    <a:lnTo>
                      <a:pt x="30" y="12"/>
                    </a:lnTo>
                    <a:lnTo>
                      <a:pt x="29" y="9"/>
                    </a:lnTo>
                    <a:lnTo>
                      <a:pt x="28" y="7"/>
                    </a:lnTo>
                    <a:lnTo>
                      <a:pt x="26" y="4"/>
                    </a:lnTo>
                    <a:lnTo>
                      <a:pt x="24" y="2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2" name="Group 111">
              <a:extLst>
                <a:ext uri="{FF2B5EF4-FFF2-40B4-BE49-F238E27FC236}">
                  <a16:creationId xmlns="" xmlns:a16="http://schemas.microsoft.com/office/drawing/2014/main" id="{9EDA88BF-83CC-44E8-BA7C-E74E6BAC3ED9}"/>
                </a:ext>
              </a:extLst>
            </p:cNvPr>
            <p:cNvGrpSpPr/>
            <p:nvPr/>
          </p:nvGrpSpPr>
          <p:grpSpPr>
            <a:xfrm>
              <a:off x="2568748" y="4083695"/>
              <a:ext cx="274638" cy="238125"/>
              <a:chOff x="2609850" y="809625"/>
              <a:chExt cx="274638" cy="238125"/>
            </a:xfrm>
            <a:solidFill>
              <a:schemeClr val="tx2">
                <a:lumMod val="50000"/>
                <a:lumOff val="50000"/>
              </a:schemeClr>
            </a:solidFill>
          </p:grpSpPr>
          <p:sp>
            <p:nvSpPr>
              <p:cNvPr id="113" name="Freeform 14">
                <a:extLst>
                  <a:ext uri="{FF2B5EF4-FFF2-40B4-BE49-F238E27FC236}">
                    <a16:creationId xmlns="" xmlns:a16="http://schemas.microsoft.com/office/drawing/2014/main" id="{796B074E-D00B-407E-8C2B-62DE458CAE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9850" y="809625"/>
                <a:ext cx="274638" cy="238125"/>
              </a:xfrm>
              <a:custGeom>
                <a:avLst/>
                <a:gdLst>
                  <a:gd name="T0" fmla="*/ 855 w 865"/>
                  <a:gd name="T1" fmla="*/ 288 h 750"/>
                  <a:gd name="T2" fmla="*/ 823 w 865"/>
                  <a:gd name="T3" fmla="*/ 202 h 750"/>
                  <a:gd name="T4" fmla="*/ 771 w 865"/>
                  <a:gd name="T5" fmla="*/ 126 h 750"/>
                  <a:gd name="T6" fmla="*/ 701 w 865"/>
                  <a:gd name="T7" fmla="*/ 65 h 750"/>
                  <a:gd name="T8" fmla="*/ 620 w 865"/>
                  <a:gd name="T9" fmla="*/ 23 h 750"/>
                  <a:gd name="T10" fmla="*/ 531 w 865"/>
                  <a:gd name="T11" fmla="*/ 2 h 750"/>
                  <a:gd name="T12" fmla="*/ 436 w 865"/>
                  <a:gd name="T13" fmla="*/ 4 h 750"/>
                  <a:gd name="T14" fmla="*/ 343 w 865"/>
                  <a:gd name="T15" fmla="*/ 30 h 750"/>
                  <a:gd name="T16" fmla="*/ 259 w 865"/>
                  <a:gd name="T17" fmla="*/ 79 h 750"/>
                  <a:gd name="T18" fmla="*/ 191 w 865"/>
                  <a:gd name="T19" fmla="*/ 148 h 750"/>
                  <a:gd name="T20" fmla="*/ 148 w 865"/>
                  <a:gd name="T21" fmla="*/ 218 h 750"/>
                  <a:gd name="T22" fmla="*/ 121 w 865"/>
                  <a:gd name="T23" fmla="*/ 296 h 750"/>
                  <a:gd name="T24" fmla="*/ 111 w 865"/>
                  <a:gd name="T25" fmla="*/ 378 h 750"/>
                  <a:gd name="T26" fmla="*/ 18 w 865"/>
                  <a:gd name="T27" fmla="*/ 246 h 750"/>
                  <a:gd name="T28" fmla="*/ 4 w 865"/>
                  <a:gd name="T29" fmla="*/ 251 h 750"/>
                  <a:gd name="T30" fmla="*/ 0 w 865"/>
                  <a:gd name="T31" fmla="*/ 263 h 750"/>
                  <a:gd name="T32" fmla="*/ 119 w 865"/>
                  <a:gd name="T33" fmla="*/ 443 h 750"/>
                  <a:gd name="T34" fmla="*/ 124 w 865"/>
                  <a:gd name="T35" fmla="*/ 446 h 750"/>
                  <a:gd name="T36" fmla="*/ 129 w 865"/>
                  <a:gd name="T37" fmla="*/ 447 h 750"/>
                  <a:gd name="T38" fmla="*/ 132 w 865"/>
                  <a:gd name="T39" fmla="*/ 447 h 750"/>
                  <a:gd name="T40" fmla="*/ 140 w 865"/>
                  <a:gd name="T41" fmla="*/ 442 h 750"/>
                  <a:gd name="T42" fmla="*/ 276 w 865"/>
                  <a:gd name="T43" fmla="*/ 285 h 750"/>
                  <a:gd name="T44" fmla="*/ 271 w 865"/>
                  <a:gd name="T45" fmla="*/ 270 h 750"/>
                  <a:gd name="T46" fmla="*/ 257 w 865"/>
                  <a:gd name="T47" fmla="*/ 266 h 750"/>
                  <a:gd name="T48" fmla="*/ 141 w 865"/>
                  <a:gd name="T49" fmla="*/ 378 h 750"/>
                  <a:gd name="T50" fmla="*/ 151 w 865"/>
                  <a:gd name="T51" fmla="*/ 298 h 750"/>
                  <a:gd name="T52" fmla="*/ 179 w 865"/>
                  <a:gd name="T53" fmla="*/ 222 h 750"/>
                  <a:gd name="T54" fmla="*/ 225 w 865"/>
                  <a:gd name="T55" fmla="*/ 154 h 750"/>
                  <a:gd name="T56" fmla="*/ 293 w 865"/>
                  <a:gd name="T57" fmla="*/ 93 h 750"/>
                  <a:gd name="T58" fmla="*/ 372 w 865"/>
                  <a:gd name="T59" fmla="*/ 51 h 750"/>
                  <a:gd name="T60" fmla="*/ 459 w 865"/>
                  <a:gd name="T61" fmla="*/ 32 h 750"/>
                  <a:gd name="T62" fmla="*/ 545 w 865"/>
                  <a:gd name="T63" fmla="*/ 34 h 750"/>
                  <a:gd name="T64" fmla="*/ 625 w 865"/>
                  <a:gd name="T65" fmla="*/ 58 h 750"/>
                  <a:gd name="T66" fmla="*/ 698 w 865"/>
                  <a:gd name="T67" fmla="*/ 100 h 750"/>
                  <a:gd name="T68" fmla="*/ 759 w 865"/>
                  <a:gd name="T69" fmla="*/ 159 h 750"/>
                  <a:gd name="T70" fmla="*/ 803 w 865"/>
                  <a:gd name="T71" fmla="*/ 231 h 750"/>
                  <a:gd name="T72" fmla="*/ 829 w 865"/>
                  <a:gd name="T73" fmla="*/ 312 h 750"/>
                  <a:gd name="T74" fmla="*/ 834 w 865"/>
                  <a:gd name="T75" fmla="*/ 398 h 750"/>
                  <a:gd name="T76" fmla="*/ 819 w 865"/>
                  <a:gd name="T77" fmla="*/ 480 h 750"/>
                  <a:gd name="T78" fmla="*/ 784 w 865"/>
                  <a:gd name="T79" fmla="*/ 555 h 750"/>
                  <a:gd name="T80" fmla="*/ 730 w 865"/>
                  <a:gd name="T81" fmla="*/ 623 h 750"/>
                  <a:gd name="T82" fmla="*/ 663 w 865"/>
                  <a:gd name="T83" fmla="*/ 673 h 750"/>
                  <a:gd name="T84" fmla="*/ 587 w 865"/>
                  <a:gd name="T85" fmla="*/ 706 h 750"/>
                  <a:gd name="T86" fmla="*/ 502 w 865"/>
                  <a:gd name="T87" fmla="*/ 719 h 750"/>
                  <a:gd name="T88" fmla="*/ 488 w 865"/>
                  <a:gd name="T89" fmla="*/ 733 h 750"/>
                  <a:gd name="T90" fmla="*/ 492 w 865"/>
                  <a:gd name="T91" fmla="*/ 746 h 750"/>
                  <a:gd name="T92" fmla="*/ 522 w 865"/>
                  <a:gd name="T93" fmla="*/ 749 h 750"/>
                  <a:gd name="T94" fmla="*/ 612 w 865"/>
                  <a:gd name="T95" fmla="*/ 730 h 750"/>
                  <a:gd name="T96" fmla="*/ 694 w 865"/>
                  <a:gd name="T97" fmla="*/ 690 h 750"/>
                  <a:gd name="T98" fmla="*/ 765 w 865"/>
                  <a:gd name="T99" fmla="*/ 631 h 750"/>
                  <a:gd name="T100" fmla="*/ 819 w 865"/>
                  <a:gd name="T101" fmla="*/ 556 h 750"/>
                  <a:gd name="T102" fmla="*/ 853 w 865"/>
                  <a:gd name="T103" fmla="*/ 472 h 750"/>
                  <a:gd name="T104" fmla="*/ 865 w 865"/>
                  <a:gd name="T105" fmla="*/ 380 h 7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65" h="750">
                    <a:moveTo>
                      <a:pt x="864" y="361"/>
                    </a:moveTo>
                    <a:lnTo>
                      <a:pt x="863" y="343"/>
                    </a:lnTo>
                    <a:lnTo>
                      <a:pt x="861" y="325"/>
                    </a:lnTo>
                    <a:lnTo>
                      <a:pt x="859" y="306"/>
                    </a:lnTo>
                    <a:lnTo>
                      <a:pt x="855" y="288"/>
                    </a:lnTo>
                    <a:lnTo>
                      <a:pt x="850" y="270"/>
                    </a:lnTo>
                    <a:lnTo>
                      <a:pt x="845" y="253"/>
                    </a:lnTo>
                    <a:lnTo>
                      <a:pt x="839" y="236"/>
                    </a:lnTo>
                    <a:lnTo>
                      <a:pt x="831" y="218"/>
                    </a:lnTo>
                    <a:lnTo>
                      <a:pt x="823" y="202"/>
                    </a:lnTo>
                    <a:lnTo>
                      <a:pt x="814" y="186"/>
                    </a:lnTo>
                    <a:lnTo>
                      <a:pt x="804" y="171"/>
                    </a:lnTo>
                    <a:lnTo>
                      <a:pt x="795" y="155"/>
                    </a:lnTo>
                    <a:lnTo>
                      <a:pt x="783" y="141"/>
                    </a:lnTo>
                    <a:lnTo>
                      <a:pt x="771" y="126"/>
                    </a:lnTo>
                    <a:lnTo>
                      <a:pt x="758" y="113"/>
                    </a:lnTo>
                    <a:lnTo>
                      <a:pt x="745" y="99"/>
                    </a:lnTo>
                    <a:lnTo>
                      <a:pt x="731" y="88"/>
                    </a:lnTo>
                    <a:lnTo>
                      <a:pt x="716" y="76"/>
                    </a:lnTo>
                    <a:lnTo>
                      <a:pt x="701" y="65"/>
                    </a:lnTo>
                    <a:lnTo>
                      <a:pt x="686" y="55"/>
                    </a:lnTo>
                    <a:lnTo>
                      <a:pt x="670" y="46"/>
                    </a:lnTo>
                    <a:lnTo>
                      <a:pt x="654" y="37"/>
                    </a:lnTo>
                    <a:lnTo>
                      <a:pt x="637" y="30"/>
                    </a:lnTo>
                    <a:lnTo>
                      <a:pt x="620" y="23"/>
                    </a:lnTo>
                    <a:lnTo>
                      <a:pt x="603" y="17"/>
                    </a:lnTo>
                    <a:lnTo>
                      <a:pt x="585" y="11"/>
                    </a:lnTo>
                    <a:lnTo>
                      <a:pt x="567" y="8"/>
                    </a:lnTo>
                    <a:lnTo>
                      <a:pt x="550" y="4"/>
                    </a:lnTo>
                    <a:lnTo>
                      <a:pt x="531" y="2"/>
                    </a:lnTo>
                    <a:lnTo>
                      <a:pt x="513" y="1"/>
                    </a:lnTo>
                    <a:lnTo>
                      <a:pt x="494" y="0"/>
                    </a:lnTo>
                    <a:lnTo>
                      <a:pt x="475" y="1"/>
                    </a:lnTo>
                    <a:lnTo>
                      <a:pt x="456" y="2"/>
                    </a:lnTo>
                    <a:lnTo>
                      <a:pt x="436" y="4"/>
                    </a:lnTo>
                    <a:lnTo>
                      <a:pt x="417" y="7"/>
                    </a:lnTo>
                    <a:lnTo>
                      <a:pt x="399" y="11"/>
                    </a:lnTo>
                    <a:lnTo>
                      <a:pt x="380" y="17"/>
                    </a:lnTo>
                    <a:lnTo>
                      <a:pt x="361" y="22"/>
                    </a:lnTo>
                    <a:lnTo>
                      <a:pt x="343" y="30"/>
                    </a:lnTo>
                    <a:lnTo>
                      <a:pt x="326" y="38"/>
                    </a:lnTo>
                    <a:lnTo>
                      <a:pt x="309" y="47"/>
                    </a:lnTo>
                    <a:lnTo>
                      <a:pt x="292" y="56"/>
                    </a:lnTo>
                    <a:lnTo>
                      <a:pt x="276" y="68"/>
                    </a:lnTo>
                    <a:lnTo>
                      <a:pt x="259" y="79"/>
                    </a:lnTo>
                    <a:lnTo>
                      <a:pt x="244" y="92"/>
                    </a:lnTo>
                    <a:lnTo>
                      <a:pt x="229" y="106"/>
                    </a:lnTo>
                    <a:lnTo>
                      <a:pt x="215" y="120"/>
                    </a:lnTo>
                    <a:lnTo>
                      <a:pt x="202" y="135"/>
                    </a:lnTo>
                    <a:lnTo>
                      <a:pt x="191" y="148"/>
                    </a:lnTo>
                    <a:lnTo>
                      <a:pt x="181" y="160"/>
                    </a:lnTo>
                    <a:lnTo>
                      <a:pt x="171" y="174"/>
                    </a:lnTo>
                    <a:lnTo>
                      <a:pt x="163" y="188"/>
                    </a:lnTo>
                    <a:lnTo>
                      <a:pt x="155" y="203"/>
                    </a:lnTo>
                    <a:lnTo>
                      <a:pt x="148" y="218"/>
                    </a:lnTo>
                    <a:lnTo>
                      <a:pt x="140" y="233"/>
                    </a:lnTo>
                    <a:lnTo>
                      <a:pt x="135" y="248"/>
                    </a:lnTo>
                    <a:lnTo>
                      <a:pt x="130" y="263"/>
                    </a:lnTo>
                    <a:lnTo>
                      <a:pt x="124" y="280"/>
                    </a:lnTo>
                    <a:lnTo>
                      <a:pt x="121" y="296"/>
                    </a:lnTo>
                    <a:lnTo>
                      <a:pt x="118" y="312"/>
                    </a:lnTo>
                    <a:lnTo>
                      <a:pt x="115" y="328"/>
                    </a:lnTo>
                    <a:lnTo>
                      <a:pt x="113" y="345"/>
                    </a:lnTo>
                    <a:lnTo>
                      <a:pt x="111" y="361"/>
                    </a:lnTo>
                    <a:lnTo>
                      <a:pt x="111" y="378"/>
                    </a:lnTo>
                    <a:lnTo>
                      <a:pt x="28" y="253"/>
                    </a:lnTo>
                    <a:lnTo>
                      <a:pt x="26" y="251"/>
                    </a:lnTo>
                    <a:lnTo>
                      <a:pt x="23" y="248"/>
                    </a:lnTo>
                    <a:lnTo>
                      <a:pt x="20" y="247"/>
                    </a:lnTo>
                    <a:lnTo>
                      <a:pt x="18" y="246"/>
                    </a:lnTo>
                    <a:lnTo>
                      <a:pt x="15" y="246"/>
                    </a:lnTo>
                    <a:lnTo>
                      <a:pt x="12" y="246"/>
                    </a:lnTo>
                    <a:lnTo>
                      <a:pt x="10" y="247"/>
                    </a:lnTo>
                    <a:lnTo>
                      <a:pt x="6" y="248"/>
                    </a:lnTo>
                    <a:lnTo>
                      <a:pt x="4" y="251"/>
                    </a:lnTo>
                    <a:lnTo>
                      <a:pt x="2" y="253"/>
                    </a:lnTo>
                    <a:lnTo>
                      <a:pt x="1" y="255"/>
                    </a:lnTo>
                    <a:lnTo>
                      <a:pt x="0" y="258"/>
                    </a:lnTo>
                    <a:lnTo>
                      <a:pt x="0" y="261"/>
                    </a:lnTo>
                    <a:lnTo>
                      <a:pt x="0" y="263"/>
                    </a:lnTo>
                    <a:lnTo>
                      <a:pt x="1" y="267"/>
                    </a:lnTo>
                    <a:lnTo>
                      <a:pt x="2" y="270"/>
                    </a:lnTo>
                    <a:lnTo>
                      <a:pt x="116" y="439"/>
                    </a:lnTo>
                    <a:lnTo>
                      <a:pt x="117" y="442"/>
                    </a:lnTo>
                    <a:lnTo>
                      <a:pt x="119" y="443"/>
                    </a:lnTo>
                    <a:lnTo>
                      <a:pt x="119" y="444"/>
                    </a:lnTo>
                    <a:lnTo>
                      <a:pt x="120" y="445"/>
                    </a:lnTo>
                    <a:lnTo>
                      <a:pt x="122" y="445"/>
                    </a:lnTo>
                    <a:lnTo>
                      <a:pt x="123" y="446"/>
                    </a:lnTo>
                    <a:lnTo>
                      <a:pt x="124" y="446"/>
                    </a:lnTo>
                    <a:lnTo>
                      <a:pt x="126" y="447"/>
                    </a:lnTo>
                    <a:lnTo>
                      <a:pt x="128" y="447"/>
                    </a:lnTo>
                    <a:lnTo>
                      <a:pt x="128" y="447"/>
                    </a:lnTo>
                    <a:lnTo>
                      <a:pt x="129" y="447"/>
                    </a:lnTo>
                    <a:lnTo>
                      <a:pt x="129" y="447"/>
                    </a:lnTo>
                    <a:lnTo>
                      <a:pt x="130" y="447"/>
                    </a:lnTo>
                    <a:lnTo>
                      <a:pt x="130" y="447"/>
                    </a:lnTo>
                    <a:lnTo>
                      <a:pt x="130" y="447"/>
                    </a:lnTo>
                    <a:lnTo>
                      <a:pt x="131" y="447"/>
                    </a:lnTo>
                    <a:lnTo>
                      <a:pt x="132" y="447"/>
                    </a:lnTo>
                    <a:lnTo>
                      <a:pt x="134" y="446"/>
                    </a:lnTo>
                    <a:lnTo>
                      <a:pt x="134" y="446"/>
                    </a:lnTo>
                    <a:lnTo>
                      <a:pt x="135" y="446"/>
                    </a:lnTo>
                    <a:lnTo>
                      <a:pt x="138" y="444"/>
                    </a:lnTo>
                    <a:lnTo>
                      <a:pt x="140" y="442"/>
                    </a:lnTo>
                    <a:lnTo>
                      <a:pt x="140" y="442"/>
                    </a:lnTo>
                    <a:lnTo>
                      <a:pt x="140" y="442"/>
                    </a:lnTo>
                    <a:lnTo>
                      <a:pt x="141" y="442"/>
                    </a:lnTo>
                    <a:lnTo>
                      <a:pt x="273" y="290"/>
                    </a:lnTo>
                    <a:lnTo>
                      <a:pt x="276" y="285"/>
                    </a:lnTo>
                    <a:lnTo>
                      <a:pt x="277" y="280"/>
                    </a:lnTo>
                    <a:lnTo>
                      <a:pt x="277" y="276"/>
                    </a:lnTo>
                    <a:lnTo>
                      <a:pt x="276" y="274"/>
                    </a:lnTo>
                    <a:lnTo>
                      <a:pt x="273" y="272"/>
                    </a:lnTo>
                    <a:lnTo>
                      <a:pt x="271" y="270"/>
                    </a:lnTo>
                    <a:lnTo>
                      <a:pt x="269" y="268"/>
                    </a:lnTo>
                    <a:lnTo>
                      <a:pt x="266" y="267"/>
                    </a:lnTo>
                    <a:lnTo>
                      <a:pt x="264" y="266"/>
                    </a:lnTo>
                    <a:lnTo>
                      <a:pt x="261" y="266"/>
                    </a:lnTo>
                    <a:lnTo>
                      <a:pt x="257" y="266"/>
                    </a:lnTo>
                    <a:lnTo>
                      <a:pt x="255" y="267"/>
                    </a:lnTo>
                    <a:lnTo>
                      <a:pt x="252" y="268"/>
                    </a:lnTo>
                    <a:lnTo>
                      <a:pt x="250" y="270"/>
                    </a:lnTo>
                    <a:lnTo>
                      <a:pt x="141" y="394"/>
                    </a:lnTo>
                    <a:lnTo>
                      <a:pt x="141" y="378"/>
                    </a:lnTo>
                    <a:lnTo>
                      <a:pt x="141" y="361"/>
                    </a:lnTo>
                    <a:lnTo>
                      <a:pt x="143" y="345"/>
                    </a:lnTo>
                    <a:lnTo>
                      <a:pt x="145" y="329"/>
                    </a:lnTo>
                    <a:lnTo>
                      <a:pt x="148" y="313"/>
                    </a:lnTo>
                    <a:lnTo>
                      <a:pt x="151" y="298"/>
                    </a:lnTo>
                    <a:lnTo>
                      <a:pt x="155" y="282"/>
                    </a:lnTo>
                    <a:lnTo>
                      <a:pt x="161" y="267"/>
                    </a:lnTo>
                    <a:lnTo>
                      <a:pt x="166" y="252"/>
                    </a:lnTo>
                    <a:lnTo>
                      <a:pt x="173" y="237"/>
                    </a:lnTo>
                    <a:lnTo>
                      <a:pt x="179" y="222"/>
                    </a:lnTo>
                    <a:lnTo>
                      <a:pt x="188" y="208"/>
                    </a:lnTo>
                    <a:lnTo>
                      <a:pt x="195" y="194"/>
                    </a:lnTo>
                    <a:lnTo>
                      <a:pt x="205" y="180"/>
                    </a:lnTo>
                    <a:lnTo>
                      <a:pt x="214" y="167"/>
                    </a:lnTo>
                    <a:lnTo>
                      <a:pt x="225" y="154"/>
                    </a:lnTo>
                    <a:lnTo>
                      <a:pt x="237" y="140"/>
                    </a:lnTo>
                    <a:lnTo>
                      <a:pt x="250" y="127"/>
                    </a:lnTo>
                    <a:lnTo>
                      <a:pt x="264" y="114"/>
                    </a:lnTo>
                    <a:lnTo>
                      <a:pt x="278" y="104"/>
                    </a:lnTo>
                    <a:lnTo>
                      <a:pt x="293" y="93"/>
                    </a:lnTo>
                    <a:lnTo>
                      <a:pt x="308" y="82"/>
                    </a:lnTo>
                    <a:lnTo>
                      <a:pt x="323" y="74"/>
                    </a:lnTo>
                    <a:lnTo>
                      <a:pt x="339" y="65"/>
                    </a:lnTo>
                    <a:lnTo>
                      <a:pt x="355" y="58"/>
                    </a:lnTo>
                    <a:lnTo>
                      <a:pt x="372" y="51"/>
                    </a:lnTo>
                    <a:lnTo>
                      <a:pt x="388" y="45"/>
                    </a:lnTo>
                    <a:lnTo>
                      <a:pt x="405" y="40"/>
                    </a:lnTo>
                    <a:lnTo>
                      <a:pt x="424" y="36"/>
                    </a:lnTo>
                    <a:lnTo>
                      <a:pt x="441" y="34"/>
                    </a:lnTo>
                    <a:lnTo>
                      <a:pt x="459" y="32"/>
                    </a:lnTo>
                    <a:lnTo>
                      <a:pt x="476" y="31"/>
                    </a:lnTo>
                    <a:lnTo>
                      <a:pt x="494" y="30"/>
                    </a:lnTo>
                    <a:lnTo>
                      <a:pt x="511" y="31"/>
                    </a:lnTo>
                    <a:lnTo>
                      <a:pt x="528" y="32"/>
                    </a:lnTo>
                    <a:lnTo>
                      <a:pt x="545" y="34"/>
                    </a:lnTo>
                    <a:lnTo>
                      <a:pt x="562" y="37"/>
                    </a:lnTo>
                    <a:lnTo>
                      <a:pt x="578" y="40"/>
                    </a:lnTo>
                    <a:lnTo>
                      <a:pt x="594" y="46"/>
                    </a:lnTo>
                    <a:lnTo>
                      <a:pt x="610" y="51"/>
                    </a:lnTo>
                    <a:lnTo>
                      <a:pt x="625" y="58"/>
                    </a:lnTo>
                    <a:lnTo>
                      <a:pt x="640" y="64"/>
                    </a:lnTo>
                    <a:lnTo>
                      <a:pt x="655" y="71"/>
                    </a:lnTo>
                    <a:lnTo>
                      <a:pt x="670" y="80"/>
                    </a:lnTo>
                    <a:lnTo>
                      <a:pt x="684" y="90"/>
                    </a:lnTo>
                    <a:lnTo>
                      <a:pt x="698" y="100"/>
                    </a:lnTo>
                    <a:lnTo>
                      <a:pt x="712" y="111"/>
                    </a:lnTo>
                    <a:lnTo>
                      <a:pt x="725" y="122"/>
                    </a:lnTo>
                    <a:lnTo>
                      <a:pt x="737" y="135"/>
                    </a:lnTo>
                    <a:lnTo>
                      <a:pt x="749" y="147"/>
                    </a:lnTo>
                    <a:lnTo>
                      <a:pt x="759" y="159"/>
                    </a:lnTo>
                    <a:lnTo>
                      <a:pt x="770" y="173"/>
                    </a:lnTo>
                    <a:lnTo>
                      <a:pt x="780" y="187"/>
                    </a:lnTo>
                    <a:lnTo>
                      <a:pt x="788" y="201"/>
                    </a:lnTo>
                    <a:lnTo>
                      <a:pt x="797" y="216"/>
                    </a:lnTo>
                    <a:lnTo>
                      <a:pt x="803" y="231"/>
                    </a:lnTo>
                    <a:lnTo>
                      <a:pt x="811" y="246"/>
                    </a:lnTo>
                    <a:lnTo>
                      <a:pt x="816" y="262"/>
                    </a:lnTo>
                    <a:lnTo>
                      <a:pt x="821" y="278"/>
                    </a:lnTo>
                    <a:lnTo>
                      <a:pt x="826" y="295"/>
                    </a:lnTo>
                    <a:lnTo>
                      <a:pt x="829" y="312"/>
                    </a:lnTo>
                    <a:lnTo>
                      <a:pt x="832" y="329"/>
                    </a:lnTo>
                    <a:lnTo>
                      <a:pt x="833" y="346"/>
                    </a:lnTo>
                    <a:lnTo>
                      <a:pt x="834" y="363"/>
                    </a:lnTo>
                    <a:lnTo>
                      <a:pt x="834" y="380"/>
                    </a:lnTo>
                    <a:lnTo>
                      <a:pt x="834" y="398"/>
                    </a:lnTo>
                    <a:lnTo>
                      <a:pt x="833" y="414"/>
                    </a:lnTo>
                    <a:lnTo>
                      <a:pt x="830" y="431"/>
                    </a:lnTo>
                    <a:lnTo>
                      <a:pt x="828" y="447"/>
                    </a:lnTo>
                    <a:lnTo>
                      <a:pt x="824" y="464"/>
                    </a:lnTo>
                    <a:lnTo>
                      <a:pt x="819" y="480"/>
                    </a:lnTo>
                    <a:lnTo>
                      <a:pt x="814" y="495"/>
                    </a:lnTo>
                    <a:lnTo>
                      <a:pt x="807" y="511"/>
                    </a:lnTo>
                    <a:lnTo>
                      <a:pt x="800" y="526"/>
                    </a:lnTo>
                    <a:lnTo>
                      <a:pt x="792" y="541"/>
                    </a:lnTo>
                    <a:lnTo>
                      <a:pt x="784" y="555"/>
                    </a:lnTo>
                    <a:lnTo>
                      <a:pt x="774" y="570"/>
                    </a:lnTo>
                    <a:lnTo>
                      <a:pt x="765" y="584"/>
                    </a:lnTo>
                    <a:lnTo>
                      <a:pt x="754" y="597"/>
                    </a:lnTo>
                    <a:lnTo>
                      <a:pt x="742" y="610"/>
                    </a:lnTo>
                    <a:lnTo>
                      <a:pt x="730" y="623"/>
                    </a:lnTo>
                    <a:lnTo>
                      <a:pt x="717" y="633"/>
                    </a:lnTo>
                    <a:lnTo>
                      <a:pt x="705" y="645"/>
                    </a:lnTo>
                    <a:lnTo>
                      <a:pt x="692" y="655"/>
                    </a:lnTo>
                    <a:lnTo>
                      <a:pt x="678" y="665"/>
                    </a:lnTo>
                    <a:lnTo>
                      <a:pt x="663" y="673"/>
                    </a:lnTo>
                    <a:lnTo>
                      <a:pt x="649" y="682"/>
                    </a:lnTo>
                    <a:lnTo>
                      <a:pt x="634" y="689"/>
                    </a:lnTo>
                    <a:lnTo>
                      <a:pt x="618" y="696"/>
                    </a:lnTo>
                    <a:lnTo>
                      <a:pt x="602" y="701"/>
                    </a:lnTo>
                    <a:lnTo>
                      <a:pt x="587" y="706"/>
                    </a:lnTo>
                    <a:lnTo>
                      <a:pt x="569" y="711"/>
                    </a:lnTo>
                    <a:lnTo>
                      <a:pt x="553" y="714"/>
                    </a:lnTo>
                    <a:lnTo>
                      <a:pt x="536" y="717"/>
                    </a:lnTo>
                    <a:lnTo>
                      <a:pt x="519" y="719"/>
                    </a:lnTo>
                    <a:lnTo>
                      <a:pt x="502" y="719"/>
                    </a:lnTo>
                    <a:lnTo>
                      <a:pt x="496" y="721"/>
                    </a:lnTo>
                    <a:lnTo>
                      <a:pt x="491" y="726"/>
                    </a:lnTo>
                    <a:lnTo>
                      <a:pt x="490" y="728"/>
                    </a:lnTo>
                    <a:lnTo>
                      <a:pt x="489" y="730"/>
                    </a:lnTo>
                    <a:lnTo>
                      <a:pt x="488" y="733"/>
                    </a:lnTo>
                    <a:lnTo>
                      <a:pt x="488" y="736"/>
                    </a:lnTo>
                    <a:lnTo>
                      <a:pt x="488" y="739"/>
                    </a:lnTo>
                    <a:lnTo>
                      <a:pt x="489" y="742"/>
                    </a:lnTo>
                    <a:lnTo>
                      <a:pt x="490" y="744"/>
                    </a:lnTo>
                    <a:lnTo>
                      <a:pt x="492" y="746"/>
                    </a:lnTo>
                    <a:lnTo>
                      <a:pt x="496" y="749"/>
                    </a:lnTo>
                    <a:lnTo>
                      <a:pt x="503" y="750"/>
                    </a:lnTo>
                    <a:lnTo>
                      <a:pt x="503" y="750"/>
                    </a:lnTo>
                    <a:lnTo>
                      <a:pt x="503" y="750"/>
                    </a:lnTo>
                    <a:lnTo>
                      <a:pt x="522" y="749"/>
                    </a:lnTo>
                    <a:lnTo>
                      <a:pt x="540" y="747"/>
                    </a:lnTo>
                    <a:lnTo>
                      <a:pt x="559" y="744"/>
                    </a:lnTo>
                    <a:lnTo>
                      <a:pt x="577" y="741"/>
                    </a:lnTo>
                    <a:lnTo>
                      <a:pt x="594" y="735"/>
                    </a:lnTo>
                    <a:lnTo>
                      <a:pt x="612" y="730"/>
                    </a:lnTo>
                    <a:lnTo>
                      <a:pt x="629" y="725"/>
                    </a:lnTo>
                    <a:lnTo>
                      <a:pt x="646" y="717"/>
                    </a:lnTo>
                    <a:lnTo>
                      <a:pt x="663" y="709"/>
                    </a:lnTo>
                    <a:lnTo>
                      <a:pt x="679" y="700"/>
                    </a:lnTo>
                    <a:lnTo>
                      <a:pt x="694" y="690"/>
                    </a:lnTo>
                    <a:lnTo>
                      <a:pt x="709" y="681"/>
                    </a:lnTo>
                    <a:lnTo>
                      <a:pt x="724" y="669"/>
                    </a:lnTo>
                    <a:lnTo>
                      <a:pt x="738" y="657"/>
                    </a:lnTo>
                    <a:lnTo>
                      <a:pt x="752" y="644"/>
                    </a:lnTo>
                    <a:lnTo>
                      <a:pt x="765" y="631"/>
                    </a:lnTo>
                    <a:lnTo>
                      <a:pt x="777" y="617"/>
                    </a:lnTo>
                    <a:lnTo>
                      <a:pt x="788" y="602"/>
                    </a:lnTo>
                    <a:lnTo>
                      <a:pt x="800" y="587"/>
                    </a:lnTo>
                    <a:lnTo>
                      <a:pt x="810" y="571"/>
                    </a:lnTo>
                    <a:lnTo>
                      <a:pt x="819" y="556"/>
                    </a:lnTo>
                    <a:lnTo>
                      <a:pt x="827" y="539"/>
                    </a:lnTo>
                    <a:lnTo>
                      <a:pt x="835" y="523"/>
                    </a:lnTo>
                    <a:lnTo>
                      <a:pt x="842" y="506"/>
                    </a:lnTo>
                    <a:lnTo>
                      <a:pt x="847" y="489"/>
                    </a:lnTo>
                    <a:lnTo>
                      <a:pt x="853" y="472"/>
                    </a:lnTo>
                    <a:lnTo>
                      <a:pt x="857" y="453"/>
                    </a:lnTo>
                    <a:lnTo>
                      <a:pt x="860" y="435"/>
                    </a:lnTo>
                    <a:lnTo>
                      <a:pt x="862" y="417"/>
                    </a:lnTo>
                    <a:lnTo>
                      <a:pt x="864" y="399"/>
                    </a:lnTo>
                    <a:lnTo>
                      <a:pt x="865" y="380"/>
                    </a:lnTo>
                    <a:lnTo>
                      <a:pt x="864" y="3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15">
                <a:extLst>
                  <a:ext uri="{FF2B5EF4-FFF2-40B4-BE49-F238E27FC236}">
                    <a16:creationId xmlns="" xmlns:a16="http://schemas.microsoft.com/office/drawing/2014/main" id="{366A45B1-3206-4F07-91DA-26854C5B29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0663" y="863600"/>
                <a:ext cx="69850" cy="76200"/>
              </a:xfrm>
              <a:custGeom>
                <a:avLst/>
                <a:gdLst>
                  <a:gd name="T0" fmla="*/ 15 w 219"/>
                  <a:gd name="T1" fmla="*/ 0 h 239"/>
                  <a:gd name="T2" fmla="*/ 12 w 219"/>
                  <a:gd name="T3" fmla="*/ 0 h 239"/>
                  <a:gd name="T4" fmla="*/ 9 w 219"/>
                  <a:gd name="T5" fmla="*/ 1 h 239"/>
                  <a:gd name="T6" fmla="*/ 6 w 219"/>
                  <a:gd name="T7" fmla="*/ 2 h 239"/>
                  <a:gd name="T8" fmla="*/ 4 w 219"/>
                  <a:gd name="T9" fmla="*/ 4 h 239"/>
                  <a:gd name="T10" fmla="*/ 2 w 219"/>
                  <a:gd name="T11" fmla="*/ 7 h 239"/>
                  <a:gd name="T12" fmla="*/ 1 w 219"/>
                  <a:gd name="T13" fmla="*/ 10 h 239"/>
                  <a:gd name="T14" fmla="*/ 0 w 219"/>
                  <a:gd name="T15" fmla="*/ 12 h 239"/>
                  <a:gd name="T16" fmla="*/ 0 w 219"/>
                  <a:gd name="T17" fmla="*/ 15 h 239"/>
                  <a:gd name="T18" fmla="*/ 0 w 219"/>
                  <a:gd name="T19" fmla="*/ 239 h 239"/>
                  <a:gd name="T20" fmla="*/ 204 w 219"/>
                  <a:gd name="T21" fmla="*/ 239 h 239"/>
                  <a:gd name="T22" fmla="*/ 207 w 219"/>
                  <a:gd name="T23" fmla="*/ 239 h 239"/>
                  <a:gd name="T24" fmla="*/ 210 w 219"/>
                  <a:gd name="T25" fmla="*/ 238 h 239"/>
                  <a:gd name="T26" fmla="*/ 212 w 219"/>
                  <a:gd name="T27" fmla="*/ 237 h 239"/>
                  <a:gd name="T28" fmla="*/ 215 w 219"/>
                  <a:gd name="T29" fmla="*/ 235 h 239"/>
                  <a:gd name="T30" fmla="*/ 217 w 219"/>
                  <a:gd name="T31" fmla="*/ 233 h 239"/>
                  <a:gd name="T32" fmla="*/ 218 w 219"/>
                  <a:gd name="T33" fmla="*/ 231 h 239"/>
                  <a:gd name="T34" fmla="*/ 219 w 219"/>
                  <a:gd name="T35" fmla="*/ 228 h 239"/>
                  <a:gd name="T36" fmla="*/ 219 w 219"/>
                  <a:gd name="T37" fmla="*/ 224 h 239"/>
                  <a:gd name="T38" fmla="*/ 219 w 219"/>
                  <a:gd name="T39" fmla="*/ 222 h 239"/>
                  <a:gd name="T40" fmla="*/ 218 w 219"/>
                  <a:gd name="T41" fmla="*/ 219 h 239"/>
                  <a:gd name="T42" fmla="*/ 217 w 219"/>
                  <a:gd name="T43" fmla="*/ 217 h 239"/>
                  <a:gd name="T44" fmla="*/ 215 w 219"/>
                  <a:gd name="T45" fmla="*/ 215 h 239"/>
                  <a:gd name="T46" fmla="*/ 212 w 219"/>
                  <a:gd name="T47" fmla="*/ 213 h 239"/>
                  <a:gd name="T48" fmla="*/ 210 w 219"/>
                  <a:gd name="T49" fmla="*/ 211 h 239"/>
                  <a:gd name="T50" fmla="*/ 207 w 219"/>
                  <a:gd name="T51" fmla="*/ 210 h 239"/>
                  <a:gd name="T52" fmla="*/ 204 w 219"/>
                  <a:gd name="T53" fmla="*/ 209 h 239"/>
                  <a:gd name="T54" fmla="*/ 30 w 219"/>
                  <a:gd name="T55" fmla="*/ 209 h 239"/>
                  <a:gd name="T56" fmla="*/ 30 w 219"/>
                  <a:gd name="T57" fmla="*/ 15 h 239"/>
                  <a:gd name="T58" fmla="*/ 30 w 219"/>
                  <a:gd name="T59" fmla="*/ 12 h 239"/>
                  <a:gd name="T60" fmla="*/ 29 w 219"/>
                  <a:gd name="T61" fmla="*/ 9 h 239"/>
                  <a:gd name="T62" fmla="*/ 28 w 219"/>
                  <a:gd name="T63" fmla="*/ 7 h 239"/>
                  <a:gd name="T64" fmla="*/ 26 w 219"/>
                  <a:gd name="T65" fmla="*/ 4 h 239"/>
                  <a:gd name="T66" fmla="*/ 24 w 219"/>
                  <a:gd name="T67" fmla="*/ 2 h 239"/>
                  <a:gd name="T68" fmla="*/ 20 w 219"/>
                  <a:gd name="T69" fmla="*/ 1 h 239"/>
                  <a:gd name="T70" fmla="*/ 18 w 219"/>
                  <a:gd name="T71" fmla="*/ 0 h 239"/>
                  <a:gd name="T72" fmla="*/ 15 w 219"/>
                  <a:gd name="T73" fmla="*/ 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19" h="239">
                    <a:moveTo>
                      <a:pt x="15" y="0"/>
                    </a:moveTo>
                    <a:lnTo>
                      <a:pt x="12" y="0"/>
                    </a:lnTo>
                    <a:lnTo>
                      <a:pt x="9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7"/>
                    </a:lnTo>
                    <a:lnTo>
                      <a:pt x="1" y="10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239"/>
                    </a:lnTo>
                    <a:lnTo>
                      <a:pt x="204" y="239"/>
                    </a:lnTo>
                    <a:lnTo>
                      <a:pt x="207" y="239"/>
                    </a:lnTo>
                    <a:lnTo>
                      <a:pt x="210" y="238"/>
                    </a:lnTo>
                    <a:lnTo>
                      <a:pt x="212" y="237"/>
                    </a:lnTo>
                    <a:lnTo>
                      <a:pt x="215" y="235"/>
                    </a:lnTo>
                    <a:lnTo>
                      <a:pt x="217" y="233"/>
                    </a:lnTo>
                    <a:lnTo>
                      <a:pt x="218" y="231"/>
                    </a:lnTo>
                    <a:lnTo>
                      <a:pt x="219" y="228"/>
                    </a:lnTo>
                    <a:lnTo>
                      <a:pt x="219" y="224"/>
                    </a:lnTo>
                    <a:lnTo>
                      <a:pt x="219" y="222"/>
                    </a:lnTo>
                    <a:lnTo>
                      <a:pt x="218" y="219"/>
                    </a:lnTo>
                    <a:lnTo>
                      <a:pt x="217" y="217"/>
                    </a:lnTo>
                    <a:lnTo>
                      <a:pt x="215" y="215"/>
                    </a:lnTo>
                    <a:lnTo>
                      <a:pt x="212" y="213"/>
                    </a:lnTo>
                    <a:lnTo>
                      <a:pt x="210" y="211"/>
                    </a:lnTo>
                    <a:lnTo>
                      <a:pt x="207" y="210"/>
                    </a:lnTo>
                    <a:lnTo>
                      <a:pt x="204" y="209"/>
                    </a:lnTo>
                    <a:lnTo>
                      <a:pt x="30" y="209"/>
                    </a:lnTo>
                    <a:lnTo>
                      <a:pt x="30" y="15"/>
                    </a:lnTo>
                    <a:lnTo>
                      <a:pt x="30" y="12"/>
                    </a:lnTo>
                    <a:lnTo>
                      <a:pt x="29" y="9"/>
                    </a:lnTo>
                    <a:lnTo>
                      <a:pt x="28" y="7"/>
                    </a:lnTo>
                    <a:lnTo>
                      <a:pt x="26" y="4"/>
                    </a:lnTo>
                    <a:lnTo>
                      <a:pt x="24" y="2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5" name="Group 114">
              <a:extLst>
                <a:ext uri="{FF2B5EF4-FFF2-40B4-BE49-F238E27FC236}">
                  <a16:creationId xmlns="" xmlns:a16="http://schemas.microsoft.com/office/drawing/2014/main" id="{E33921B3-2D02-4CEE-82A5-85DCA7958EBE}"/>
                </a:ext>
              </a:extLst>
            </p:cNvPr>
            <p:cNvGrpSpPr/>
            <p:nvPr/>
          </p:nvGrpSpPr>
          <p:grpSpPr>
            <a:xfrm>
              <a:off x="3393513" y="4083695"/>
              <a:ext cx="274638" cy="238125"/>
              <a:chOff x="2609850" y="809625"/>
              <a:chExt cx="274638" cy="238125"/>
            </a:xfrm>
            <a:solidFill>
              <a:schemeClr val="tx2">
                <a:lumMod val="50000"/>
                <a:lumOff val="50000"/>
              </a:schemeClr>
            </a:solidFill>
          </p:grpSpPr>
          <p:sp>
            <p:nvSpPr>
              <p:cNvPr id="116" name="Freeform 14">
                <a:extLst>
                  <a:ext uri="{FF2B5EF4-FFF2-40B4-BE49-F238E27FC236}">
                    <a16:creationId xmlns="" xmlns:a16="http://schemas.microsoft.com/office/drawing/2014/main" id="{78432755-8FBD-4FAC-8B2F-76E3B2D4AD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9850" y="809625"/>
                <a:ext cx="274638" cy="238125"/>
              </a:xfrm>
              <a:custGeom>
                <a:avLst/>
                <a:gdLst>
                  <a:gd name="T0" fmla="*/ 855 w 865"/>
                  <a:gd name="T1" fmla="*/ 288 h 750"/>
                  <a:gd name="T2" fmla="*/ 823 w 865"/>
                  <a:gd name="T3" fmla="*/ 202 h 750"/>
                  <a:gd name="T4" fmla="*/ 771 w 865"/>
                  <a:gd name="T5" fmla="*/ 126 h 750"/>
                  <a:gd name="T6" fmla="*/ 701 w 865"/>
                  <a:gd name="T7" fmla="*/ 65 h 750"/>
                  <a:gd name="T8" fmla="*/ 620 w 865"/>
                  <a:gd name="T9" fmla="*/ 23 h 750"/>
                  <a:gd name="T10" fmla="*/ 531 w 865"/>
                  <a:gd name="T11" fmla="*/ 2 h 750"/>
                  <a:gd name="T12" fmla="*/ 436 w 865"/>
                  <a:gd name="T13" fmla="*/ 4 h 750"/>
                  <a:gd name="T14" fmla="*/ 343 w 865"/>
                  <a:gd name="T15" fmla="*/ 30 h 750"/>
                  <a:gd name="T16" fmla="*/ 259 w 865"/>
                  <a:gd name="T17" fmla="*/ 79 h 750"/>
                  <a:gd name="T18" fmla="*/ 191 w 865"/>
                  <a:gd name="T19" fmla="*/ 148 h 750"/>
                  <a:gd name="T20" fmla="*/ 148 w 865"/>
                  <a:gd name="T21" fmla="*/ 218 h 750"/>
                  <a:gd name="T22" fmla="*/ 121 w 865"/>
                  <a:gd name="T23" fmla="*/ 296 h 750"/>
                  <a:gd name="T24" fmla="*/ 111 w 865"/>
                  <a:gd name="T25" fmla="*/ 378 h 750"/>
                  <a:gd name="T26" fmla="*/ 18 w 865"/>
                  <a:gd name="T27" fmla="*/ 246 h 750"/>
                  <a:gd name="T28" fmla="*/ 4 w 865"/>
                  <a:gd name="T29" fmla="*/ 251 h 750"/>
                  <a:gd name="T30" fmla="*/ 0 w 865"/>
                  <a:gd name="T31" fmla="*/ 263 h 750"/>
                  <a:gd name="T32" fmla="*/ 119 w 865"/>
                  <a:gd name="T33" fmla="*/ 443 h 750"/>
                  <a:gd name="T34" fmla="*/ 124 w 865"/>
                  <a:gd name="T35" fmla="*/ 446 h 750"/>
                  <a:gd name="T36" fmla="*/ 129 w 865"/>
                  <a:gd name="T37" fmla="*/ 447 h 750"/>
                  <a:gd name="T38" fmla="*/ 132 w 865"/>
                  <a:gd name="T39" fmla="*/ 447 h 750"/>
                  <a:gd name="T40" fmla="*/ 140 w 865"/>
                  <a:gd name="T41" fmla="*/ 442 h 750"/>
                  <a:gd name="T42" fmla="*/ 276 w 865"/>
                  <a:gd name="T43" fmla="*/ 285 h 750"/>
                  <a:gd name="T44" fmla="*/ 271 w 865"/>
                  <a:gd name="T45" fmla="*/ 270 h 750"/>
                  <a:gd name="T46" fmla="*/ 257 w 865"/>
                  <a:gd name="T47" fmla="*/ 266 h 750"/>
                  <a:gd name="T48" fmla="*/ 141 w 865"/>
                  <a:gd name="T49" fmla="*/ 378 h 750"/>
                  <a:gd name="T50" fmla="*/ 151 w 865"/>
                  <a:gd name="T51" fmla="*/ 298 h 750"/>
                  <a:gd name="T52" fmla="*/ 179 w 865"/>
                  <a:gd name="T53" fmla="*/ 222 h 750"/>
                  <a:gd name="T54" fmla="*/ 225 w 865"/>
                  <a:gd name="T55" fmla="*/ 154 h 750"/>
                  <a:gd name="T56" fmla="*/ 293 w 865"/>
                  <a:gd name="T57" fmla="*/ 93 h 750"/>
                  <a:gd name="T58" fmla="*/ 372 w 865"/>
                  <a:gd name="T59" fmla="*/ 51 h 750"/>
                  <a:gd name="T60" fmla="*/ 459 w 865"/>
                  <a:gd name="T61" fmla="*/ 32 h 750"/>
                  <a:gd name="T62" fmla="*/ 545 w 865"/>
                  <a:gd name="T63" fmla="*/ 34 h 750"/>
                  <a:gd name="T64" fmla="*/ 625 w 865"/>
                  <a:gd name="T65" fmla="*/ 58 h 750"/>
                  <a:gd name="T66" fmla="*/ 698 w 865"/>
                  <a:gd name="T67" fmla="*/ 100 h 750"/>
                  <a:gd name="T68" fmla="*/ 759 w 865"/>
                  <a:gd name="T69" fmla="*/ 159 h 750"/>
                  <a:gd name="T70" fmla="*/ 803 w 865"/>
                  <a:gd name="T71" fmla="*/ 231 h 750"/>
                  <a:gd name="T72" fmla="*/ 829 w 865"/>
                  <a:gd name="T73" fmla="*/ 312 h 750"/>
                  <a:gd name="T74" fmla="*/ 834 w 865"/>
                  <a:gd name="T75" fmla="*/ 398 h 750"/>
                  <a:gd name="T76" fmla="*/ 819 w 865"/>
                  <a:gd name="T77" fmla="*/ 480 h 750"/>
                  <a:gd name="T78" fmla="*/ 784 w 865"/>
                  <a:gd name="T79" fmla="*/ 555 h 750"/>
                  <a:gd name="T80" fmla="*/ 730 w 865"/>
                  <a:gd name="T81" fmla="*/ 623 h 750"/>
                  <a:gd name="T82" fmla="*/ 663 w 865"/>
                  <a:gd name="T83" fmla="*/ 673 h 750"/>
                  <a:gd name="T84" fmla="*/ 587 w 865"/>
                  <a:gd name="T85" fmla="*/ 706 h 750"/>
                  <a:gd name="T86" fmla="*/ 502 w 865"/>
                  <a:gd name="T87" fmla="*/ 719 h 750"/>
                  <a:gd name="T88" fmla="*/ 488 w 865"/>
                  <a:gd name="T89" fmla="*/ 733 h 750"/>
                  <a:gd name="T90" fmla="*/ 492 w 865"/>
                  <a:gd name="T91" fmla="*/ 746 h 750"/>
                  <a:gd name="T92" fmla="*/ 522 w 865"/>
                  <a:gd name="T93" fmla="*/ 749 h 750"/>
                  <a:gd name="T94" fmla="*/ 612 w 865"/>
                  <a:gd name="T95" fmla="*/ 730 h 750"/>
                  <a:gd name="T96" fmla="*/ 694 w 865"/>
                  <a:gd name="T97" fmla="*/ 690 h 750"/>
                  <a:gd name="T98" fmla="*/ 765 w 865"/>
                  <a:gd name="T99" fmla="*/ 631 h 750"/>
                  <a:gd name="T100" fmla="*/ 819 w 865"/>
                  <a:gd name="T101" fmla="*/ 556 h 750"/>
                  <a:gd name="T102" fmla="*/ 853 w 865"/>
                  <a:gd name="T103" fmla="*/ 472 h 750"/>
                  <a:gd name="T104" fmla="*/ 865 w 865"/>
                  <a:gd name="T105" fmla="*/ 380 h 7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65" h="750">
                    <a:moveTo>
                      <a:pt x="864" y="361"/>
                    </a:moveTo>
                    <a:lnTo>
                      <a:pt x="863" y="343"/>
                    </a:lnTo>
                    <a:lnTo>
                      <a:pt x="861" y="325"/>
                    </a:lnTo>
                    <a:lnTo>
                      <a:pt x="859" y="306"/>
                    </a:lnTo>
                    <a:lnTo>
                      <a:pt x="855" y="288"/>
                    </a:lnTo>
                    <a:lnTo>
                      <a:pt x="850" y="270"/>
                    </a:lnTo>
                    <a:lnTo>
                      <a:pt x="845" y="253"/>
                    </a:lnTo>
                    <a:lnTo>
                      <a:pt x="839" y="236"/>
                    </a:lnTo>
                    <a:lnTo>
                      <a:pt x="831" y="218"/>
                    </a:lnTo>
                    <a:lnTo>
                      <a:pt x="823" y="202"/>
                    </a:lnTo>
                    <a:lnTo>
                      <a:pt x="814" y="186"/>
                    </a:lnTo>
                    <a:lnTo>
                      <a:pt x="804" y="171"/>
                    </a:lnTo>
                    <a:lnTo>
                      <a:pt x="795" y="155"/>
                    </a:lnTo>
                    <a:lnTo>
                      <a:pt x="783" y="141"/>
                    </a:lnTo>
                    <a:lnTo>
                      <a:pt x="771" y="126"/>
                    </a:lnTo>
                    <a:lnTo>
                      <a:pt x="758" y="113"/>
                    </a:lnTo>
                    <a:lnTo>
                      <a:pt x="745" y="99"/>
                    </a:lnTo>
                    <a:lnTo>
                      <a:pt x="731" y="88"/>
                    </a:lnTo>
                    <a:lnTo>
                      <a:pt x="716" y="76"/>
                    </a:lnTo>
                    <a:lnTo>
                      <a:pt x="701" y="65"/>
                    </a:lnTo>
                    <a:lnTo>
                      <a:pt x="686" y="55"/>
                    </a:lnTo>
                    <a:lnTo>
                      <a:pt x="670" y="46"/>
                    </a:lnTo>
                    <a:lnTo>
                      <a:pt x="654" y="37"/>
                    </a:lnTo>
                    <a:lnTo>
                      <a:pt x="637" y="30"/>
                    </a:lnTo>
                    <a:lnTo>
                      <a:pt x="620" y="23"/>
                    </a:lnTo>
                    <a:lnTo>
                      <a:pt x="603" y="17"/>
                    </a:lnTo>
                    <a:lnTo>
                      <a:pt x="585" y="11"/>
                    </a:lnTo>
                    <a:lnTo>
                      <a:pt x="567" y="8"/>
                    </a:lnTo>
                    <a:lnTo>
                      <a:pt x="550" y="4"/>
                    </a:lnTo>
                    <a:lnTo>
                      <a:pt x="531" y="2"/>
                    </a:lnTo>
                    <a:lnTo>
                      <a:pt x="513" y="1"/>
                    </a:lnTo>
                    <a:lnTo>
                      <a:pt x="494" y="0"/>
                    </a:lnTo>
                    <a:lnTo>
                      <a:pt x="475" y="1"/>
                    </a:lnTo>
                    <a:lnTo>
                      <a:pt x="456" y="2"/>
                    </a:lnTo>
                    <a:lnTo>
                      <a:pt x="436" y="4"/>
                    </a:lnTo>
                    <a:lnTo>
                      <a:pt x="417" y="7"/>
                    </a:lnTo>
                    <a:lnTo>
                      <a:pt x="399" y="11"/>
                    </a:lnTo>
                    <a:lnTo>
                      <a:pt x="380" y="17"/>
                    </a:lnTo>
                    <a:lnTo>
                      <a:pt x="361" y="22"/>
                    </a:lnTo>
                    <a:lnTo>
                      <a:pt x="343" y="30"/>
                    </a:lnTo>
                    <a:lnTo>
                      <a:pt x="326" y="38"/>
                    </a:lnTo>
                    <a:lnTo>
                      <a:pt x="309" y="47"/>
                    </a:lnTo>
                    <a:lnTo>
                      <a:pt x="292" y="56"/>
                    </a:lnTo>
                    <a:lnTo>
                      <a:pt x="276" y="68"/>
                    </a:lnTo>
                    <a:lnTo>
                      <a:pt x="259" y="79"/>
                    </a:lnTo>
                    <a:lnTo>
                      <a:pt x="244" y="92"/>
                    </a:lnTo>
                    <a:lnTo>
                      <a:pt x="229" y="106"/>
                    </a:lnTo>
                    <a:lnTo>
                      <a:pt x="215" y="120"/>
                    </a:lnTo>
                    <a:lnTo>
                      <a:pt x="202" y="135"/>
                    </a:lnTo>
                    <a:lnTo>
                      <a:pt x="191" y="148"/>
                    </a:lnTo>
                    <a:lnTo>
                      <a:pt x="181" y="160"/>
                    </a:lnTo>
                    <a:lnTo>
                      <a:pt x="171" y="174"/>
                    </a:lnTo>
                    <a:lnTo>
                      <a:pt x="163" y="188"/>
                    </a:lnTo>
                    <a:lnTo>
                      <a:pt x="155" y="203"/>
                    </a:lnTo>
                    <a:lnTo>
                      <a:pt x="148" y="218"/>
                    </a:lnTo>
                    <a:lnTo>
                      <a:pt x="140" y="233"/>
                    </a:lnTo>
                    <a:lnTo>
                      <a:pt x="135" y="248"/>
                    </a:lnTo>
                    <a:lnTo>
                      <a:pt x="130" y="263"/>
                    </a:lnTo>
                    <a:lnTo>
                      <a:pt x="124" y="280"/>
                    </a:lnTo>
                    <a:lnTo>
                      <a:pt x="121" y="296"/>
                    </a:lnTo>
                    <a:lnTo>
                      <a:pt x="118" y="312"/>
                    </a:lnTo>
                    <a:lnTo>
                      <a:pt x="115" y="328"/>
                    </a:lnTo>
                    <a:lnTo>
                      <a:pt x="113" y="345"/>
                    </a:lnTo>
                    <a:lnTo>
                      <a:pt x="111" y="361"/>
                    </a:lnTo>
                    <a:lnTo>
                      <a:pt x="111" y="378"/>
                    </a:lnTo>
                    <a:lnTo>
                      <a:pt x="28" y="253"/>
                    </a:lnTo>
                    <a:lnTo>
                      <a:pt x="26" y="251"/>
                    </a:lnTo>
                    <a:lnTo>
                      <a:pt x="23" y="248"/>
                    </a:lnTo>
                    <a:lnTo>
                      <a:pt x="20" y="247"/>
                    </a:lnTo>
                    <a:lnTo>
                      <a:pt x="18" y="246"/>
                    </a:lnTo>
                    <a:lnTo>
                      <a:pt x="15" y="246"/>
                    </a:lnTo>
                    <a:lnTo>
                      <a:pt x="12" y="246"/>
                    </a:lnTo>
                    <a:lnTo>
                      <a:pt x="10" y="247"/>
                    </a:lnTo>
                    <a:lnTo>
                      <a:pt x="6" y="248"/>
                    </a:lnTo>
                    <a:lnTo>
                      <a:pt x="4" y="251"/>
                    </a:lnTo>
                    <a:lnTo>
                      <a:pt x="2" y="253"/>
                    </a:lnTo>
                    <a:lnTo>
                      <a:pt x="1" y="255"/>
                    </a:lnTo>
                    <a:lnTo>
                      <a:pt x="0" y="258"/>
                    </a:lnTo>
                    <a:lnTo>
                      <a:pt x="0" y="261"/>
                    </a:lnTo>
                    <a:lnTo>
                      <a:pt x="0" y="263"/>
                    </a:lnTo>
                    <a:lnTo>
                      <a:pt x="1" y="267"/>
                    </a:lnTo>
                    <a:lnTo>
                      <a:pt x="2" y="270"/>
                    </a:lnTo>
                    <a:lnTo>
                      <a:pt x="116" y="439"/>
                    </a:lnTo>
                    <a:lnTo>
                      <a:pt x="117" y="442"/>
                    </a:lnTo>
                    <a:lnTo>
                      <a:pt x="119" y="443"/>
                    </a:lnTo>
                    <a:lnTo>
                      <a:pt x="119" y="444"/>
                    </a:lnTo>
                    <a:lnTo>
                      <a:pt x="120" y="445"/>
                    </a:lnTo>
                    <a:lnTo>
                      <a:pt x="122" y="445"/>
                    </a:lnTo>
                    <a:lnTo>
                      <a:pt x="123" y="446"/>
                    </a:lnTo>
                    <a:lnTo>
                      <a:pt x="124" y="446"/>
                    </a:lnTo>
                    <a:lnTo>
                      <a:pt x="126" y="447"/>
                    </a:lnTo>
                    <a:lnTo>
                      <a:pt x="128" y="447"/>
                    </a:lnTo>
                    <a:lnTo>
                      <a:pt x="128" y="447"/>
                    </a:lnTo>
                    <a:lnTo>
                      <a:pt x="129" y="447"/>
                    </a:lnTo>
                    <a:lnTo>
                      <a:pt x="129" y="447"/>
                    </a:lnTo>
                    <a:lnTo>
                      <a:pt x="130" y="447"/>
                    </a:lnTo>
                    <a:lnTo>
                      <a:pt x="130" y="447"/>
                    </a:lnTo>
                    <a:lnTo>
                      <a:pt x="130" y="447"/>
                    </a:lnTo>
                    <a:lnTo>
                      <a:pt x="131" y="447"/>
                    </a:lnTo>
                    <a:lnTo>
                      <a:pt x="132" y="447"/>
                    </a:lnTo>
                    <a:lnTo>
                      <a:pt x="134" y="446"/>
                    </a:lnTo>
                    <a:lnTo>
                      <a:pt x="134" y="446"/>
                    </a:lnTo>
                    <a:lnTo>
                      <a:pt x="135" y="446"/>
                    </a:lnTo>
                    <a:lnTo>
                      <a:pt x="138" y="444"/>
                    </a:lnTo>
                    <a:lnTo>
                      <a:pt x="140" y="442"/>
                    </a:lnTo>
                    <a:lnTo>
                      <a:pt x="140" y="442"/>
                    </a:lnTo>
                    <a:lnTo>
                      <a:pt x="140" y="442"/>
                    </a:lnTo>
                    <a:lnTo>
                      <a:pt x="141" y="442"/>
                    </a:lnTo>
                    <a:lnTo>
                      <a:pt x="273" y="290"/>
                    </a:lnTo>
                    <a:lnTo>
                      <a:pt x="276" y="285"/>
                    </a:lnTo>
                    <a:lnTo>
                      <a:pt x="277" y="280"/>
                    </a:lnTo>
                    <a:lnTo>
                      <a:pt x="277" y="276"/>
                    </a:lnTo>
                    <a:lnTo>
                      <a:pt x="276" y="274"/>
                    </a:lnTo>
                    <a:lnTo>
                      <a:pt x="273" y="272"/>
                    </a:lnTo>
                    <a:lnTo>
                      <a:pt x="271" y="270"/>
                    </a:lnTo>
                    <a:lnTo>
                      <a:pt x="269" y="268"/>
                    </a:lnTo>
                    <a:lnTo>
                      <a:pt x="266" y="267"/>
                    </a:lnTo>
                    <a:lnTo>
                      <a:pt x="264" y="266"/>
                    </a:lnTo>
                    <a:lnTo>
                      <a:pt x="261" y="266"/>
                    </a:lnTo>
                    <a:lnTo>
                      <a:pt x="257" y="266"/>
                    </a:lnTo>
                    <a:lnTo>
                      <a:pt x="255" y="267"/>
                    </a:lnTo>
                    <a:lnTo>
                      <a:pt x="252" y="268"/>
                    </a:lnTo>
                    <a:lnTo>
                      <a:pt x="250" y="270"/>
                    </a:lnTo>
                    <a:lnTo>
                      <a:pt x="141" y="394"/>
                    </a:lnTo>
                    <a:lnTo>
                      <a:pt x="141" y="378"/>
                    </a:lnTo>
                    <a:lnTo>
                      <a:pt x="141" y="361"/>
                    </a:lnTo>
                    <a:lnTo>
                      <a:pt x="143" y="345"/>
                    </a:lnTo>
                    <a:lnTo>
                      <a:pt x="145" y="329"/>
                    </a:lnTo>
                    <a:lnTo>
                      <a:pt x="148" y="313"/>
                    </a:lnTo>
                    <a:lnTo>
                      <a:pt x="151" y="298"/>
                    </a:lnTo>
                    <a:lnTo>
                      <a:pt x="155" y="282"/>
                    </a:lnTo>
                    <a:lnTo>
                      <a:pt x="161" y="267"/>
                    </a:lnTo>
                    <a:lnTo>
                      <a:pt x="166" y="252"/>
                    </a:lnTo>
                    <a:lnTo>
                      <a:pt x="173" y="237"/>
                    </a:lnTo>
                    <a:lnTo>
                      <a:pt x="179" y="222"/>
                    </a:lnTo>
                    <a:lnTo>
                      <a:pt x="188" y="208"/>
                    </a:lnTo>
                    <a:lnTo>
                      <a:pt x="195" y="194"/>
                    </a:lnTo>
                    <a:lnTo>
                      <a:pt x="205" y="180"/>
                    </a:lnTo>
                    <a:lnTo>
                      <a:pt x="214" y="167"/>
                    </a:lnTo>
                    <a:lnTo>
                      <a:pt x="225" y="154"/>
                    </a:lnTo>
                    <a:lnTo>
                      <a:pt x="237" y="140"/>
                    </a:lnTo>
                    <a:lnTo>
                      <a:pt x="250" y="127"/>
                    </a:lnTo>
                    <a:lnTo>
                      <a:pt x="264" y="114"/>
                    </a:lnTo>
                    <a:lnTo>
                      <a:pt x="278" y="104"/>
                    </a:lnTo>
                    <a:lnTo>
                      <a:pt x="293" y="93"/>
                    </a:lnTo>
                    <a:lnTo>
                      <a:pt x="308" y="82"/>
                    </a:lnTo>
                    <a:lnTo>
                      <a:pt x="323" y="74"/>
                    </a:lnTo>
                    <a:lnTo>
                      <a:pt x="339" y="65"/>
                    </a:lnTo>
                    <a:lnTo>
                      <a:pt x="355" y="58"/>
                    </a:lnTo>
                    <a:lnTo>
                      <a:pt x="372" y="51"/>
                    </a:lnTo>
                    <a:lnTo>
                      <a:pt x="388" y="45"/>
                    </a:lnTo>
                    <a:lnTo>
                      <a:pt x="405" y="40"/>
                    </a:lnTo>
                    <a:lnTo>
                      <a:pt x="424" y="36"/>
                    </a:lnTo>
                    <a:lnTo>
                      <a:pt x="441" y="34"/>
                    </a:lnTo>
                    <a:lnTo>
                      <a:pt x="459" y="32"/>
                    </a:lnTo>
                    <a:lnTo>
                      <a:pt x="476" y="31"/>
                    </a:lnTo>
                    <a:lnTo>
                      <a:pt x="494" y="30"/>
                    </a:lnTo>
                    <a:lnTo>
                      <a:pt x="511" y="31"/>
                    </a:lnTo>
                    <a:lnTo>
                      <a:pt x="528" y="32"/>
                    </a:lnTo>
                    <a:lnTo>
                      <a:pt x="545" y="34"/>
                    </a:lnTo>
                    <a:lnTo>
                      <a:pt x="562" y="37"/>
                    </a:lnTo>
                    <a:lnTo>
                      <a:pt x="578" y="40"/>
                    </a:lnTo>
                    <a:lnTo>
                      <a:pt x="594" y="46"/>
                    </a:lnTo>
                    <a:lnTo>
                      <a:pt x="610" y="51"/>
                    </a:lnTo>
                    <a:lnTo>
                      <a:pt x="625" y="58"/>
                    </a:lnTo>
                    <a:lnTo>
                      <a:pt x="640" y="64"/>
                    </a:lnTo>
                    <a:lnTo>
                      <a:pt x="655" y="71"/>
                    </a:lnTo>
                    <a:lnTo>
                      <a:pt x="670" y="80"/>
                    </a:lnTo>
                    <a:lnTo>
                      <a:pt x="684" y="90"/>
                    </a:lnTo>
                    <a:lnTo>
                      <a:pt x="698" y="100"/>
                    </a:lnTo>
                    <a:lnTo>
                      <a:pt x="712" y="111"/>
                    </a:lnTo>
                    <a:lnTo>
                      <a:pt x="725" y="122"/>
                    </a:lnTo>
                    <a:lnTo>
                      <a:pt x="737" y="135"/>
                    </a:lnTo>
                    <a:lnTo>
                      <a:pt x="749" y="147"/>
                    </a:lnTo>
                    <a:lnTo>
                      <a:pt x="759" y="159"/>
                    </a:lnTo>
                    <a:lnTo>
                      <a:pt x="770" y="173"/>
                    </a:lnTo>
                    <a:lnTo>
                      <a:pt x="780" y="187"/>
                    </a:lnTo>
                    <a:lnTo>
                      <a:pt x="788" y="201"/>
                    </a:lnTo>
                    <a:lnTo>
                      <a:pt x="797" y="216"/>
                    </a:lnTo>
                    <a:lnTo>
                      <a:pt x="803" y="231"/>
                    </a:lnTo>
                    <a:lnTo>
                      <a:pt x="811" y="246"/>
                    </a:lnTo>
                    <a:lnTo>
                      <a:pt x="816" y="262"/>
                    </a:lnTo>
                    <a:lnTo>
                      <a:pt x="821" y="278"/>
                    </a:lnTo>
                    <a:lnTo>
                      <a:pt x="826" y="295"/>
                    </a:lnTo>
                    <a:lnTo>
                      <a:pt x="829" y="312"/>
                    </a:lnTo>
                    <a:lnTo>
                      <a:pt x="832" y="329"/>
                    </a:lnTo>
                    <a:lnTo>
                      <a:pt x="833" y="346"/>
                    </a:lnTo>
                    <a:lnTo>
                      <a:pt x="834" y="363"/>
                    </a:lnTo>
                    <a:lnTo>
                      <a:pt x="834" y="380"/>
                    </a:lnTo>
                    <a:lnTo>
                      <a:pt x="834" y="398"/>
                    </a:lnTo>
                    <a:lnTo>
                      <a:pt x="833" y="414"/>
                    </a:lnTo>
                    <a:lnTo>
                      <a:pt x="830" y="431"/>
                    </a:lnTo>
                    <a:lnTo>
                      <a:pt x="828" y="447"/>
                    </a:lnTo>
                    <a:lnTo>
                      <a:pt x="824" y="464"/>
                    </a:lnTo>
                    <a:lnTo>
                      <a:pt x="819" y="480"/>
                    </a:lnTo>
                    <a:lnTo>
                      <a:pt x="814" y="495"/>
                    </a:lnTo>
                    <a:lnTo>
                      <a:pt x="807" y="511"/>
                    </a:lnTo>
                    <a:lnTo>
                      <a:pt x="800" y="526"/>
                    </a:lnTo>
                    <a:lnTo>
                      <a:pt x="792" y="541"/>
                    </a:lnTo>
                    <a:lnTo>
                      <a:pt x="784" y="555"/>
                    </a:lnTo>
                    <a:lnTo>
                      <a:pt x="774" y="570"/>
                    </a:lnTo>
                    <a:lnTo>
                      <a:pt x="765" y="584"/>
                    </a:lnTo>
                    <a:lnTo>
                      <a:pt x="754" y="597"/>
                    </a:lnTo>
                    <a:lnTo>
                      <a:pt x="742" y="610"/>
                    </a:lnTo>
                    <a:lnTo>
                      <a:pt x="730" y="623"/>
                    </a:lnTo>
                    <a:lnTo>
                      <a:pt x="717" y="633"/>
                    </a:lnTo>
                    <a:lnTo>
                      <a:pt x="705" y="645"/>
                    </a:lnTo>
                    <a:lnTo>
                      <a:pt x="692" y="655"/>
                    </a:lnTo>
                    <a:lnTo>
                      <a:pt x="678" y="665"/>
                    </a:lnTo>
                    <a:lnTo>
                      <a:pt x="663" y="673"/>
                    </a:lnTo>
                    <a:lnTo>
                      <a:pt x="649" y="682"/>
                    </a:lnTo>
                    <a:lnTo>
                      <a:pt x="634" y="689"/>
                    </a:lnTo>
                    <a:lnTo>
                      <a:pt x="618" y="696"/>
                    </a:lnTo>
                    <a:lnTo>
                      <a:pt x="602" y="701"/>
                    </a:lnTo>
                    <a:lnTo>
                      <a:pt x="587" y="706"/>
                    </a:lnTo>
                    <a:lnTo>
                      <a:pt x="569" y="711"/>
                    </a:lnTo>
                    <a:lnTo>
                      <a:pt x="553" y="714"/>
                    </a:lnTo>
                    <a:lnTo>
                      <a:pt x="536" y="717"/>
                    </a:lnTo>
                    <a:lnTo>
                      <a:pt x="519" y="719"/>
                    </a:lnTo>
                    <a:lnTo>
                      <a:pt x="502" y="719"/>
                    </a:lnTo>
                    <a:lnTo>
                      <a:pt x="496" y="721"/>
                    </a:lnTo>
                    <a:lnTo>
                      <a:pt x="491" y="726"/>
                    </a:lnTo>
                    <a:lnTo>
                      <a:pt x="490" y="728"/>
                    </a:lnTo>
                    <a:lnTo>
                      <a:pt x="489" y="730"/>
                    </a:lnTo>
                    <a:lnTo>
                      <a:pt x="488" y="733"/>
                    </a:lnTo>
                    <a:lnTo>
                      <a:pt x="488" y="736"/>
                    </a:lnTo>
                    <a:lnTo>
                      <a:pt x="488" y="739"/>
                    </a:lnTo>
                    <a:lnTo>
                      <a:pt x="489" y="742"/>
                    </a:lnTo>
                    <a:lnTo>
                      <a:pt x="490" y="744"/>
                    </a:lnTo>
                    <a:lnTo>
                      <a:pt x="492" y="746"/>
                    </a:lnTo>
                    <a:lnTo>
                      <a:pt x="496" y="749"/>
                    </a:lnTo>
                    <a:lnTo>
                      <a:pt x="503" y="750"/>
                    </a:lnTo>
                    <a:lnTo>
                      <a:pt x="503" y="750"/>
                    </a:lnTo>
                    <a:lnTo>
                      <a:pt x="503" y="750"/>
                    </a:lnTo>
                    <a:lnTo>
                      <a:pt x="522" y="749"/>
                    </a:lnTo>
                    <a:lnTo>
                      <a:pt x="540" y="747"/>
                    </a:lnTo>
                    <a:lnTo>
                      <a:pt x="559" y="744"/>
                    </a:lnTo>
                    <a:lnTo>
                      <a:pt x="577" y="741"/>
                    </a:lnTo>
                    <a:lnTo>
                      <a:pt x="594" y="735"/>
                    </a:lnTo>
                    <a:lnTo>
                      <a:pt x="612" y="730"/>
                    </a:lnTo>
                    <a:lnTo>
                      <a:pt x="629" y="725"/>
                    </a:lnTo>
                    <a:lnTo>
                      <a:pt x="646" y="717"/>
                    </a:lnTo>
                    <a:lnTo>
                      <a:pt x="663" y="709"/>
                    </a:lnTo>
                    <a:lnTo>
                      <a:pt x="679" y="700"/>
                    </a:lnTo>
                    <a:lnTo>
                      <a:pt x="694" y="690"/>
                    </a:lnTo>
                    <a:lnTo>
                      <a:pt x="709" y="681"/>
                    </a:lnTo>
                    <a:lnTo>
                      <a:pt x="724" y="669"/>
                    </a:lnTo>
                    <a:lnTo>
                      <a:pt x="738" y="657"/>
                    </a:lnTo>
                    <a:lnTo>
                      <a:pt x="752" y="644"/>
                    </a:lnTo>
                    <a:lnTo>
                      <a:pt x="765" y="631"/>
                    </a:lnTo>
                    <a:lnTo>
                      <a:pt x="777" y="617"/>
                    </a:lnTo>
                    <a:lnTo>
                      <a:pt x="788" y="602"/>
                    </a:lnTo>
                    <a:lnTo>
                      <a:pt x="800" y="587"/>
                    </a:lnTo>
                    <a:lnTo>
                      <a:pt x="810" y="571"/>
                    </a:lnTo>
                    <a:lnTo>
                      <a:pt x="819" y="556"/>
                    </a:lnTo>
                    <a:lnTo>
                      <a:pt x="827" y="539"/>
                    </a:lnTo>
                    <a:lnTo>
                      <a:pt x="835" y="523"/>
                    </a:lnTo>
                    <a:lnTo>
                      <a:pt x="842" y="506"/>
                    </a:lnTo>
                    <a:lnTo>
                      <a:pt x="847" y="489"/>
                    </a:lnTo>
                    <a:lnTo>
                      <a:pt x="853" y="472"/>
                    </a:lnTo>
                    <a:lnTo>
                      <a:pt x="857" y="453"/>
                    </a:lnTo>
                    <a:lnTo>
                      <a:pt x="860" y="435"/>
                    </a:lnTo>
                    <a:lnTo>
                      <a:pt x="862" y="417"/>
                    </a:lnTo>
                    <a:lnTo>
                      <a:pt x="864" y="399"/>
                    </a:lnTo>
                    <a:lnTo>
                      <a:pt x="865" y="380"/>
                    </a:lnTo>
                    <a:lnTo>
                      <a:pt x="864" y="3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15">
                <a:extLst>
                  <a:ext uri="{FF2B5EF4-FFF2-40B4-BE49-F238E27FC236}">
                    <a16:creationId xmlns="" xmlns:a16="http://schemas.microsoft.com/office/drawing/2014/main" id="{F555B1CE-B98A-4C2F-A040-8414F8B16A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0663" y="863600"/>
                <a:ext cx="69850" cy="76200"/>
              </a:xfrm>
              <a:custGeom>
                <a:avLst/>
                <a:gdLst>
                  <a:gd name="T0" fmla="*/ 15 w 219"/>
                  <a:gd name="T1" fmla="*/ 0 h 239"/>
                  <a:gd name="T2" fmla="*/ 12 w 219"/>
                  <a:gd name="T3" fmla="*/ 0 h 239"/>
                  <a:gd name="T4" fmla="*/ 9 w 219"/>
                  <a:gd name="T5" fmla="*/ 1 h 239"/>
                  <a:gd name="T6" fmla="*/ 6 w 219"/>
                  <a:gd name="T7" fmla="*/ 2 h 239"/>
                  <a:gd name="T8" fmla="*/ 4 w 219"/>
                  <a:gd name="T9" fmla="*/ 4 h 239"/>
                  <a:gd name="T10" fmla="*/ 2 w 219"/>
                  <a:gd name="T11" fmla="*/ 7 h 239"/>
                  <a:gd name="T12" fmla="*/ 1 w 219"/>
                  <a:gd name="T13" fmla="*/ 10 h 239"/>
                  <a:gd name="T14" fmla="*/ 0 w 219"/>
                  <a:gd name="T15" fmla="*/ 12 h 239"/>
                  <a:gd name="T16" fmla="*/ 0 w 219"/>
                  <a:gd name="T17" fmla="*/ 15 h 239"/>
                  <a:gd name="T18" fmla="*/ 0 w 219"/>
                  <a:gd name="T19" fmla="*/ 239 h 239"/>
                  <a:gd name="T20" fmla="*/ 204 w 219"/>
                  <a:gd name="T21" fmla="*/ 239 h 239"/>
                  <a:gd name="T22" fmla="*/ 207 w 219"/>
                  <a:gd name="T23" fmla="*/ 239 h 239"/>
                  <a:gd name="T24" fmla="*/ 210 w 219"/>
                  <a:gd name="T25" fmla="*/ 238 h 239"/>
                  <a:gd name="T26" fmla="*/ 212 w 219"/>
                  <a:gd name="T27" fmla="*/ 237 h 239"/>
                  <a:gd name="T28" fmla="*/ 215 w 219"/>
                  <a:gd name="T29" fmla="*/ 235 h 239"/>
                  <a:gd name="T30" fmla="*/ 217 w 219"/>
                  <a:gd name="T31" fmla="*/ 233 h 239"/>
                  <a:gd name="T32" fmla="*/ 218 w 219"/>
                  <a:gd name="T33" fmla="*/ 231 h 239"/>
                  <a:gd name="T34" fmla="*/ 219 w 219"/>
                  <a:gd name="T35" fmla="*/ 228 h 239"/>
                  <a:gd name="T36" fmla="*/ 219 w 219"/>
                  <a:gd name="T37" fmla="*/ 224 h 239"/>
                  <a:gd name="T38" fmla="*/ 219 w 219"/>
                  <a:gd name="T39" fmla="*/ 222 h 239"/>
                  <a:gd name="T40" fmla="*/ 218 w 219"/>
                  <a:gd name="T41" fmla="*/ 219 h 239"/>
                  <a:gd name="T42" fmla="*/ 217 w 219"/>
                  <a:gd name="T43" fmla="*/ 217 h 239"/>
                  <a:gd name="T44" fmla="*/ 215 w 219"/>
                  <a:gd name="T45" fmla="*/ 215 h 239"/>
                  <a:gd name="T46" fmla="*/ 212 w 219"/>
                  <a:gd name="T47" fmla="*/ 213 h 239"/>
                  <a:gd name="T48" fmla="*/ 210 w 219"/>
                  <a:gd name="T49" fmla="*/ 211 h 239"/>
                  <a:gd name="T50" fmla="*/ 207 w 219"/>
                  <a:gd name="T51" fmla="*/ 210 h 239"/>
                  <a:gd name="T52" fmla="*/ 204 w 219"/>
                  <a:gd name="T53" fmla="*/ 209 h 239"/>
                  <a:gd name="T54" fmla="*/ 30 w 219"/>
                  <a:gd name="T55" fmla="*/ 209 h 239"/>
                  <a:gd name="T56" fmla="*/ 30 w 219"/>
                  <a:gd name="T57" fmla="*/ 15 h 239"/>
                  <a:gd name="T58" fmla="*/ 30 w 219"/>
                  <a:gd name="T59" fmla="*/ 12 h 239"/>
                  <a:gd name="T60" fmla="*/ 29 w 219"/>
                  <a:gd name="T61" fmla="*/ 9 h 239"/>
                  <a:gd name="T62" fmla="*/ 28 w 219"/>
                  <a:gd name="T63" fmla="*/ 7 h 239"/>
                  <a:gd name="T64" fmla="*/ 26 w 219"/>
                  <a:gd name="T65" fmla="*/ 4 h 239"/>
                  <a:gd name="T66" fmla="*/ 24 w 219"/>
                  <a:gd name="T67" fmla="*/ 2 h 239"/>
                  <a:gd name="T68" fmla="*/ 20 w 219"/>
                  <a:gd name="T69" fmla="*/ 1 h 239"/>
                  <a:gd name="T70" fmla="*/ 18 w 219"/>
                  <a:gd name="T71" fmla="*/ 0 h 239"/>
                  <a:gd name="T72" fmla="*/ 15 w 219"/>
                  <a:gd name="T73" fmla="*/ 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19" h="239">
                    <a:moveTo>
                      <a:pt x="15" y="0"/>
                    </a:moveTo>
                    <a:lnTo>
                      <a:pt x="12" y="0"/>
                    </a:lnTo>
                    <a:lnTo>
                      <a:pt x="9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7"/>
                    </a:lnTo>
                    <a:lnTo>
                      <a:pt x="1" y="10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239"/>
                    </a:lnTo>
                    <a:lnTo>
                      <a:pt x="204" y="239"/>
                    </a:lnTo>
                    <a:lnTo>
                      <a:pt x="207" y="239"/>
                    </a:lnTo>
                    <a:lnTo>
                      <a:pt x="210" y="238"/>
                    </a:lnTo>
                    <a:lnTo>
                      <a:pt x="212" y="237"/>
                    </a:lnTo>
                    <a:lnTo>
                      <a:pt x="215" y="235"/>
                    </a:lnTo>
                    <a:lnTo>
                      <a:pt x="217" y="233"/>
                    </a:lnTo>
                    <a:lnTo>
                      <a:pt x="218" y="231"/>
                    </a:lnTo>
                    <a:lnTo>
                      <a:pt x="219" y="228"/>
                    </a:lnTo>
                    <a:lnTo>
                      <a:pt x="219" y="224"/>
                    </a:lnTo>
                    <a:lnTo>
                      <a:pt x="219" y="222"/>
                    </a:lnTo>
                    <a:lnTo>
                      <a:pt x="218" y="219"/>
                    </a:lnTo>
                    <a:lnTo>
                      <a:pt x="217" y="217"/>
                    </a:lnTo>
                    <a:lnTo>
                      <a:pt x="215" y="215"/>
                    </a:lnTo>
                    <a:lnTo>
                      <a:pt x="212" y="213"/>
                    </a:lnTo>
                    <a:lnTo>
                      <a:pt x="210" y="211"/>
                    </a:lnTo>
                    <a:lnTo>
                      <a:pt x="207" y="210"/>
                    </a:lnTo>
                    <a:lnTo>
                      <a:pt x="204" y="209"/>
                    </a:lnTo>
                    <a:lnTo>
                      <a:pt x="30" y="209"/>
                    </a:lnTo>
                    <a:lnTo>
                      <a:pt x="30" y="15"/>
                    </a:lnTo>
                    <a:lnTo>
                      <a:pt x="30" y="12"/>
                    </a:lnTo>
                    <a:lnTo>
                      <a:pt x="29" y="9"/>
                    </a:lnTo>
                    <a:lnTo>
                      <a:pt x="28" y="7"/>
                    </a:lnTo>
                    <a:lnTo>
                      <a:pt x="26" y="4"/>
                    </a:lnTo>
                    <a:lnTo>
                      <a:pt x="24" y="2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8" name="Group 117">
              <a:extLst>
                <a:ext uri="{FF2B5EF4-FFF2-40B4-BE49-F238E27FC236}">
                  <a16:creationId xmlns="" xmlns:a16="http://schemas.microsoft.com/office/drawing/2014/main" id="{369286A2-D201-4644-B831-807971DB94B6}"/>
                </a:ext>
              </a:extLst>
            </p:cNvPr>
            <p:cNvGrpSpPr/>
            <p:nvPr/>
          </p:nvGrpSpPr>
          <p:grpSpPr>
            <a:xfrm>
              <a:off x="4221663" y="4083695"/>
              <a:ext cx="274638" cy="238125"/>
              <a:chOff x="2609850" y="809625"/>
              <a:chExt cx="274638" cy="238125"/>
            </a:xfrm>
            <a:solidFill>
              <a:schemeClr val="tx2">
                <a:lumMod val="50000"/>
                <a:lumOff val="50000"/>
              </a:schemeClr>
            </a:solidFill>
          </p:grpSpPr>
          <p:sp>
            <p:nvSpPr>
              <p:cNvPr id="119" name="Freeform 14">
                <a:extLst>
                  <a:ext uri="{FF2B5EF4-FFF2-40B4-BE49-F238E27FC236}">
                    <a16:creationId xmlns="" xmlns:a16="http://schemas.microsoft.com/office/drawing/2014/main" id="{026DC1BF-82C4-48AB-9966-3664C323B7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9850" y="809625"/>
                <a:ext cx="274638" cy="238125"/>
              </a:xfrm>
              <a:custGeom>
                <a:avLst/>
                <a:gdLst>
                  <a:gd name="T0" fmla="*/ 855 w 865"/>
                  <a:gd name="T1" fmla="*/ 288 h 750"/>
                  <a:gd name="T2" fmla="*/ 823 w 865"/>
                  <a:gd name="T3" fmla="*/ 202 h 750"/>
                  <a:gd name="T4" fmla="*/ 771 w 865"/>
                  <a:gd name="T5" fmla="*/ 126 h 750"/>
                  <a:gd name="T6" fmla="*/ 701 w 865"/>
                  <a:gd name="T7" fmla="*/ 65 h 750"/>
                  <a:gd name="T8" fmla="*/ 620 w 865"/>
                  <a:gd name="T9" fmla="*/ 23 h 750"/>
                  <a:gd name="T10" fmla="*/ 531 w 865"/>
                  <a:gd name="T11" fmla="*/ 2 h 750"/>
                  <a:gd name="T12" fmla="*/ 436 w 865"/>
                  <a:gd name="T13" fmla="*/ 4 h 750"/>
                  <a:gd name="T14" fmla="*/ 343 w 865"/>
                  <a:gd name="T15" fmla="*/ 30 h 750"/>
                  <a:gd name="T16" fmla="*/ 259 w 865"/>
                  <a:gd name="T17" fmla="*/ 79 h 750"/>
                  <a:gd name="T18" fmla="*/ 191 w 865"/>
                  <a:gd name="T19" fmla="*/ 148 h 750"/>
                  <a:gd name="T20" fmla="*/ 148 w 865"/>
                  <a:gd name="T21" fmla="*/ 218 h 750"/>
                  <a:gd name="T22" fmla="*/ 121 w 865"/>
                  <a:gd name="T23" fmla="*/ 296 h 750"/>
                  <a:gd name="T24" fmla="*/ 111 w 865"/>
                  <a:gd name="T25" fmla="*/ 378 h 750"/>
                  <a:gd name="T26" fmla="*/ 18 w 865"/>
                  <a:gd name="T27" fmla="*/ 246 h 750"/>
                  <a:gd name="T28" fmla="*/ 4 w 865"/>
                  <a:gd name="T29" fmla="*/ 251 h 750"/>
                  <a:gd name="T30" fmla="*/ 0 w 865"/>
                  <a:gd name="T31" fmla="*/ 263 h 750"/>
                  <a:gd name="T32" fmla="*/ 119 w 865"/>
                  <a:gd name="T33" fmla="*/ 443 h 750"/>
                  <a:gd name="T34" fmla="*/ 124 w 865"/>
                  <a:gd name="T35" fmla="*/ 446 h 750"/>
                  <a:gd name="T36" fmla="*/ 129 w 865"/>
                  <a:gd name="T37" fmla="*/ 447 h 750"/>
                  <a:gd name="T38" fmla="*/ 132 w 865"/>
                  <a:gd name="T39" fmla="*/ 447 h 750"/>
                  <a:gd name="T40" fmla="*/ 140 w 865"/>
                  <a:gd name="T41" fmla="*/ 442 h 750"/>
                  <a:gd name="T42" fmla="*/ 276 w 865"/>
                  <a:gd name="T43" fmla="*/ 285 h 750"/>
                  <a:gd name="T44" fmla="*/ 271 w 865"/>
                  <a:gd name="T45" fmla="*/ 270 h 750"/>
                  <a:gd name="T46" fmla="*/ 257 w 865"/>
                  <a:gd name="T47" fmla="*/ 266 h 750"/>
                  <a:gd name="T48" fmla="*/ 141 w 865"/>
                  <a:gd name="T49" fmla="*/ 378 h 750"/>
                  <a:gd name="T50" fmla="*/ 151 w 865"/>
                  <a:gd name="T51" fmla="*/ 298 h 750"/>
                  <a:gd name="T52" fmla="*/ 179 w 865"/>
                  <a:gd name="T53" fmla="*/ 222 h 750"/>
                  <a:gd name="T54" fmla="*/ 225 w 865"/>
                  <a:gd name="T55" fmla="*/ 154 h 750"/>
                  <a:gd name="T56" fmla="*/ 293 w 865"/>
                  <a:gd name="T57" fmla="*/ 93 h 750"/>
                  <a:gd name="T58" fmla="*/ 372 w 865"/>
                  <a:gd name="T59" fmla="*/ 51 h 750"/>
                  <a:gd name="T60" fmla="*/ 459 w 865"/>
                  <a:gd name="T61" fmla="*/ 32 h 750"/>
                  <a:gd name="T62" fmla="*/ 545 w 865"/>
                  <a:gd name="T63" fmla="*/ 34 h 750"/>
                  <a:gd name="T64" fmla="*/ 625 w 865"/>
                  <a:gd name="T65" fmla="*/ 58 h 750"/>
                  <a:gd name="T66" fmla="*/ 698 w 865"/>
                  <a:gd name="T67" fmla="*/ 100 h 750"/>
                  <a:gd name="T68" fmla="*/ 759 w 865"/>
                  <a:gd name="T69" fmla="*/ 159 h 750"/>
                  <a:gd name="T70" fmla="*/ 803 w 865"/>
                  <a:gd name="T71" fmla="*/ 231 h 750"/>
                  <a:gd name="T72" fmla="*/ 829 w 865"/>
                  <a:gd name="T73" fmla="*/ 312 h 750"/>
                  <a:gd name="T74" fmla="*/ 834 w 865"/>
                  <a:gd name="T75" fmla="*/ 398 h 750"/>
                  <a:gd name="T76" fmla="*/ 819 w 865"/>
                  <a:gd name="T77" fmla="*/ 480 h 750"/>
                  <a:gd name="T78" fmla="*/ 784 w 865"/>
                  <a:gd name="T79" fmla="*/ 555 h 750"/>
                  <a:gd name="T80" fmla="*/ 730 w 865"/>
                  <a:gd name="T81" fmla="*/ 623 h 750"/>
                  <a:gd name="T82" fmla="*/ 663 w 865"/>
                  <a:gd name="T83" fmla="*/ 673 h 750"/>
                  <a:gd name="T84" fmla="*/ 587 w 865"/>
                  <a:gd name="T85" fmla="*/ 706 h 750"/>
                  <a:gd name="T86" fmla="*/ 502 w 865"/>
                  <a:gd name="T87" fmla="*/ 719 h 750"/>
                  <a:gd name="T88" fmla="*/ 488 w 865"/>
                  <a:gd name="T89" fmla="*/ 733 h 750"/>
                  <a:gd name="T90" fmla="*/ 492 w 865"/>
                  <a:gd name="T91" fmla="*/ 746 h 750"/>
                  <a:gd name="T92" fmla="*/ 522 w 865"/>
                  <a:gd name="T93" fmla="*/ 749 h 750"/>
                  <a:gd name="T94" fmla="*/ 612 w 865"/>
                  <a:gd name="T95" fmla="*/ 730 h 750"/>
                  <a:gd name="T96" fmla="*/ 694 w 865"/>
                  <a:gd name="T97" fmla="*/ 690 h 750"/>
                  <a:gd name="T98" fmla="*/ 765 w 865"/>
                  <a:gd name="T99" fmla="*/ 631 h 750"/>
                  <a:gd name="T100" fmla="*/ 819 w 865"/>
                  <a:gd name="T101" fmla="*/ 556 h 750"/>
                  <a:gd name="T102" fmla="*/ 853 w 865"/>
                  <a:gd name="T103" fmla="*/ 472 h 750"/>
                  <a:gd name="T104" fmla="*/ 865 w 865"/>
                  <a:gd name="T105" fmla="*/ 380 h 7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65" h="750">
                    <a:moveTo>
                      <a:pt x="864" y="361"/>
                    </a:moveTo>
                    <a:lnTo>
                      <a:pt x="863" y="343"/>
                    </a:lnTo>
                    <a:lnTo>
                      <a:pt x="861" y="325"/>
                    </a:lnTo>
                    <a:lnTo>
                      <a:pt x="859" y="306"/>
                    </a:lnTo>
                    <a:lnTo>
                      <a:pt x="855" y="288"/>
                    </a:lnTo>
                    <a:lnTo>
                      <a:pt x="850" y="270"/>
                    </a:lnTo>
                    <a:lnTo>
                      <a:pt x="845" y="253"/>
                    </a:lnTo>
                    <a:lnTo>
                      <a:pt x="839" y="236"/>
                    </a:lnTo>
                    <a:lnTo>
                      <a:pt x="831" y="218"/>
                    </a:lnTo>
                    <a:lnTo>
                      <a:pt x="823" y="202"/>
                    </a:lnTo>
                    <a:lnTo>
                      <a:pt x="814" y="186"/>
                    </a:lnTo>
                    <a:lnTo>
                      <a:pt x="804" y="171"/>
                    </a:lnTo>
                    <a:lnTo>
                      <a:pt x="795" y="155"/>
                    </a:lnTo>
                    <a:lnTo>
                      <a:pt x="783" y="141"/>
                    </a:lnTo>
                    <a:lnTo>
                      <a:pt x="771" y="126"/>
                    </a:lnTo>
                    <a:lnTo>
                      <a:pt x="758" y="113"/>
                    </a:lnTo>
                    <a:lnTo>
                      <a:pt x="745" y="99"/>
                    </a:lnTo>
                    <a:lnTo>
                      <a:pt x="731" y="88"/>
                    </a:lnTo>
                    <a:lnTo>
                      <a:pt x="716" y="76"/>
                    </a:lnTo>
                    <a:lnTo>
                      <a:pt x="701" y="65"/>
                    </a:lnTo>
                    <a:lnTo>
                      <a:pt x="686" y="55"/>
                    </a:lnTo>
                    <a:lnTo>
                      <a:pt x="670" y="46"/>
                    </a:lnTo>
                    <a:lnTo>
                      <a:pt x="654" y="37"/>
                    </a:lnTo>
                    <a:lnTo>
                      <a:pt x="637" y="30"/>
                    </a:lnTo>
                    <a:lnTo>
                      <a:pt x="620" y="23"/>
                    </a:lnTo>
                    <a:lnTo>
                      <a:pt x="603" y="17"/>
                    </a:lnTo>
                    <a:lnTo>
                      <a:pt x="585" y="11"/>
                    </a:lnTo>
                    <a:lnTo>
                      <a:pt x="567" y="8"/>
                    </a:lnTo>
                    <a:lnTo>
                      <a:pt x="550" y="4"/>
                    </a:lnTo>
                    <a:lnTo>
                      <a:pt x="531" y="2"/>
                    </a:lnTo>
                    <a:lnTo>
                      <a:pt x="513" y="1"/>
                    </a:lnTo>
                    <a:lnTo>
                      <a:pt x="494" y="0"/>
                    </a:lnTo>
                    <a:lnTo>
                      <a:pt x="475" y="1"/>
                    </a:lnTo>
                    <a:lnTo>
                      <a:pt x="456" y="2"/>
                    </a:lnTo>
                    <a:lnTo>
                      <a:pt x="436" y="4"/>
                    </a:lnTo>
                    <a:lnTo>
                      <a:pt x="417" y="7"/>
                    </a:lnTo>
                    <a:lnTo>
                      <a:pt x="399" y="11"/>
                    </a:lnTo>
                    <a:lnTo>
                      <a:pt x="380" y="17"/>
                    </a:lnTo>
                    <a:lnTo>
                      <a:pt x="361" y="22"/>
                    </a:lnTo>
                    <a:lnTo>
                      <a:pt x="343" y="30"/>
                    </a:lnTo>
                    <a:lnTo>
                      <a:pt x="326" y="38"/>
                    </a:lnTo>
                    <a:lnTo>
                      <a:pt x="309" y="47"/>
                    </a:lnTo>
                    <a:lnTo>
                      <a:pt x="292" y="56"/>
                    </a:lnTo>
                    <a:lnTo>
                      <a:pt x="276" y="68"/>
                    </a:lnTo>
                    <a:lnTo>
                      <a:pt x="259" y="79"/>
                    </a:lnTo>
                    <a:lnTo>
                      <a:pt x="244" y="92"/>
                    </a:lnTo>
                    <a:lnTo>
                      <a:pt x="229" y="106"/>
                    </a:lnTo>
                    <a:lnTo>
                      <a:pt x="215" y="120"/>
                    </a:lnTo>
                    <a:lnTo>
                      <a:pt x="202" y="135"/>
                    </a:lnTo>
                    <a:lnTo>
                      <a:pt x="191" y="148"/>
                    </a:lnTo>
                    <a:lnTo>
                      <a:pt x="181" y="160"/>
                    </a:lnTo>
                    <a:lnTo>
                      <a:pt x="171" y="174"/>
                    </a:lnTo>
                    <a:lnTo>
                      <a:pt x="163" y="188"/>
                    </a:lnTo>
                    <a:lnTo>
                      <a:pt x="155" y="203"/>
                    </a:lnTo>
                    <a:lnTo>
                      <a:pt x="148" y="218"/>
                    </a:lnTo>
                    <a:lnTo>
                      <a:pt x="140" y="233"/>
                    </a:lnTo>
                    <a:lnTo>
                      <a:pt x="135" y="248"/>
                    </a:lnTo>
                    <a:lnTo>
                      <a:pt x="130" y="263"/>
                    </a:lnTo>
                    <a:lnTo>
                      <a:pt x="124" y="280"/>
                    </a:lnTo>
                    <a:lnTo>
                      <a:pt x="121" y="296"/>
                    </a:lnTo>
                    <a:lnTo>
                      <a:pt x="118" y="312"/>
                    </a:lnTo>
                    <a:lnTo>
                      <a:pt x="115" y="328"/>
                    </a:lnTo>
                    <a:lnTo>
                      <a:pt x="113" y="345"/>
                    </a:lnTo>
                    <a:lnTo>
                      <a:pt x="111" y="361"/>
                    </a:lnTo>
                    <a:lnTo>
                      <a:pt x="111" y="378"/>
                    </a:lnTo>
                    <a:lnTo>
                      <a:pt x="28" y="253"/>
                    </a:lnTo>
                    <a:lnTo>
                      <a:pt x="26" y="251"/>
                    </a:lnTo>
                    <a:lnTo>
                      <a:pt x="23" y="248"/>
                    </a:lnTo>
                    <a:lnTo>
                      <a:pt x="20" y="247"/>
                    </a:lnTo>
                    <a:lnTo>
                      <a:pt x="18" y="246"/>
                    </a:lnTo>
                    <a:lnTo>
                      <a:pt x="15" y="246"/>
                    </a:lnTo>
                    <a:lnTo>
                      <a:pt x="12" y="246"/>
                    </a:lnTo>
                    <a:lnTo>
                      <a:pt x="10" y="247"/>
                    </a:lnTo>
                    <a:lnTo>
                      <a:pt x="6" y="248"/>
                    </a:lnTo>
                    <a:lnTo>
                      <a:pt x="4" y="251"/>
                    </a:lnTo>
                    <a:lnTo>
                      <a:pt x="2" y="253"/>
                    </a:lnTo>
                    <a:lnTo>
                      <a:pt x="1" y="255"/>
                    </a:lnTo>
                    <a:lnTo>
                      <a:pt x="0" y="258"/>
                    </a:lnTo>
                    <a:lnTo>
                      <a:pt x="0" y="261"/>
                    </a:lnTo>
                    <a:lnTo>
                      <a:pt x="0" y="263"/>
                    </a:lnTo>
                    <a:lnTo>
                      <a:pt x="1" y="267"/>
                    </a:lnTo>
                    <a:lnTo>
                      <a:pt x="2" y="270"/>
                    </a:lnTo>
                    <a:lnTo>
                      <a:pt x="116" y="439"/>
                    </a:lnTo>
                    <a:lnTo>
                      <a:pt x="117" y="442"/>
                    </a:lnTo>
                    <a:lnTo>
                      <a:pt x="119" y="443"/>
                    </a:lnTo>
                    <a:lnTo>
                      <a:pt x="119" y="444"/>
                    </a:lnTo>
                    <a:lnTo>
                      <a:pt x="120" y="445"/>
                    </a:lnTo>
                    <a:lnTo>
                      <a:pt x="122" y="445"/>
                    </a:lnTo>
                    <a:lnTo>
                      <a:pt x="123" y="446"/>
                    </a:lnTo>
                    <a:lnTo>
                      <a:pt x="124" y="446"/>
                    </a:lnTo>
                    <a:lnTo>
                      <a:pt x="126" y="447"/>
                    </a:lnTo>
                    <a:lnTo>
                      <a:pt x="128" y="447"/>
                    </a:lnTo>
                    <a:lnTo>
                      <a:pt x="128" y="447"/>
                    </a:lnTo>
                    <a:lnTo>
                      <a:pt x="129" y="447"/>
                    </a:lnTo>
                    <a:lnTo>
                      <a:pt x="129" y="447"/>
                    </a:lnTo>
                    <a:lnTo>
                      <a:pt x="130" y="447"/>
                    </a:lnTo>
                    <a:lnTo>
                      <a:pt x="130" y="447"/>
                    </a:lnTo>
                    <a:lnTo>
                      <a:pt x="130" y="447"/>
                    </a:lnTo>
                    <a:lnTo>
                      <a:pt x="131" y="447"/>
                    </a:lnTo>
                    <a:lnTo>
                      <a:pt x="132" y="447"/>
                    </a:lnTo>
                    <a:lnTo>
                      <a:pt x="134" y="446"/>
                    </a:lnTo>
                    <a:lnTo>
                      <a:pt x="134" y="446"/>
                    </a:lnTo>
                    <a:lnTo>
                      <a:pt x="135" y="446"/>
                    </a:lnTo>
                    <a:lnTo>
                      <a:pt x="138" y="444"/>
                    </a:lnTo>
                    <a:lnTo>
                      <a:pt x="140" y="442"/>
                    </a:lnTo>
                    <a:lnTo>
                      <a:pt x="140" y="442"/>
                    </a:lnTo>
                    <a:lnTo>
                      <a:pt x="140" y="442"/>
                    </a:lnTo>
                    <a:lnTo>
                      <a:pt x="141" y="442"/>
                    </a:lnTo>
                    <a:lnTo>
                      <a:pt x="273" y="290"/>
                    </a:lnTo>
                    <a:lnTo>
                      <a:pt x="276" y="285"/>
                    </a:lnTo>
                    <a:lnTo>
                      <a:pt x="277" y="280"/>
                    </a:lnTo>
                    <a:lnTo>
                      <a:pt x="277" y="276"/>
                    </a:lnTo>
                    <a:lnTo>
                      <a:pt x="276" y="274"/>
                    </a:lnTo>
                    <a:lnTo>
                      <a:pt x="273" y="272"/>
                    </a:lnTo>
                    <a:lnTo>
                      <a:pt x="271" y="270"/>
                    </a:lnTo>
                    <a:lnTo>
                      <a:pt x="269" y="268"/>
                    </a:lnTo>
                    <a:lnTo>
                      <a:pt x="266" y="267"/>
                    </a:lnTo>
                    <a:lnTo>
                      <a:pt x="264" y="266"/>
                    </a:lnTo>
                    <a:lnTo>
                      <a:pt x="261" y="266"/>
                    </a:lnTo>
                    <a:lnTo>
                      <a:pt x="257" y="266"/>
                    </a:lnTo>
                    <a:lnTo>
                      <a:pt x="255" y="267"/>
                    </a:lnTo>
                    <a:lnTo>
                      <a:pt x="252" y="268"/>
                    </a:lnTo>
                    <a:lnTo>
                      <a:pt x="250" y="270"/>
                    </a:lnTo>
                    <a:lnTo>
                      <a:pt x="141" y="394"/>
                    </a:lnTo>
                    <a:lnTo>
                      <a:pt x="141" y="378"/>
                    </a:lnTo>
                    <a:lnTo>
                      <a:pt x="141" y="361"/>
                    </a:lnTo>
                    <a:lnTo>
                      <a:pt x="143" y="345"/>
                    </a:lnTo>
                    <a:lnTo>
                      <a:pt x="145" y="329"/>
                    </a:lnTo>
                    <a:lnTo>
                      <a:pt x="148" y="313"/>
                    </a:lnTo>
                    <a:lnTo>
                      <a:pt x="151" y="298"/>
                    </a:lnTo>
                    <a:lnTo>
                      <a:pt x="155" y="282"/>
                    </a:lnTo>
                    <a:lnTo>
                      <a:pt x="161" y="267"/>
                    </a:lnTo>
                    <a:lnTo>
                      <a:pt x="166" y="252"/>
                    </a:lnTo>
                    <a:lnTo>
                      <a:pt x="173" y="237"/>
                    </a:lnTo>
                    <a:lnTo>
                      <a:pt x="179" y="222"/>
                    </a:lnTo>
                    <a:lnTo>
                      <a:pt x="188" y="208"/>
                    </a:lnTo>
                    <a:lnTo>
                      <a:pt x="195" y="194"/>
                    </a:lnTo>
                    <a:lnTo>
                      <a:pt x="205" y="180"/>
                    </a:lnTo>
                    <a:lnTo>
                      <a:pt x="214" y="167"/>
                    </a:lnTo>
                    <a:lnTo>
                      <a:pt x="225" y="154"/>
                    </a:lnTo>
                    <a:lnTo>
                      <a:pt x="237" y="140"/>
                    </a:lnTo>
                    <a:lnTo>
                      <a:pt x="250" y="127"/>
                    </a:lnTo>
                    <a:lnTo>
                      <a:pt x="264" y="114"/>
                    </a:lnTo>
                    <a:lnTo>
                      <a:pt x="278" y="104"/>
                    </a:lnTo>
                    <a:lnTo>
                      <a:pt x="293" y="93"/>
                    </a:lnTo>
                    <a:lnTo>
                      <a:pt x="308" y="82"/>
                    </a:lnTo>
                    <a:lnTo>
                      <a:pt x="323" y="74"/>
                    </a:lnTo>
                    <a:lnTo>
                      <a:pt x="339" y="65"/>
                    </a:lnTo>
                    <a:lnTo>
                      <a:pt x="355" y="58"/>
                    </a:lnTo>
                    <a:lnTo>
                      <a:pt x="372" y="51"/>
                    </a:lnTo>
                    <a:lnTo>
                      <a:pt x="388" y="45"/>
                    </a:lnTo>
                    <a:lnTo>
                      <a:pt x="405" y="40"/>
                    </a:lnTo>
                    <a:lnTo>
                      <a:pt x="424" y="36"/>
                    </a:lnTo>
                    <a:lnTo>
                      <a:pt x="441" y="34"/>
                    </a:lnTo>
                    <a:lnTo>
                      <a:pt x="459" y="32"/>
                    </a:lnTo>
                    <a:lnTo>
                      <a:pt x="476" y="31"/>
                    </a:lnTo>
                    <a:lnTo>
                      <a:pt x="494" y="30"/>
                    </a:lnTo>
                    <a:lnTo>
                      <a:pt x="511" y="31"/>
                    </a:lnTo>
                    <a:lnTo>
                      <a:pt x="528" y="32"/>
                    </a:lnTo>
                    <a:lnTo>
                      <a:pt x="545" y="34"/>
                    </a:lnTo>
                    <a:lnTo>
                      <a:pt x="562" y="37"/>
                    </a:lnTo>
                    <a:lnTo>
                      <a:pt x="578" y="40"/>
                    </a:lnTo>
                    <a:lnTo>
                      <a:pt x="594" y="46"/>
                    </a:lnTo>
                    <a:lnTo>
                      <a:pt x="610" y="51"/>
                    </a:lnTo>
                    <a:lnTo>
                      <a:pt x="625" y="58"/>
                    </a:lnTo>
                    <a:lnTo>
                      <a:pt x="640" y="64"/>
                    </a:lnTo>
                    <a:lnTo>
                      <a:pt x="655" y="71"/>
                    </a:lnTo>
                    <a:lnTo>
                      <a:pt x="670" y="80"/>
                    </a:lnTo>
                    <a:lnTo>
                      <a:pt x="684" y="90"/>
                    </a:lnTo>
                    <a:lnTo>
                      <a:pt x="698" y="100"/>
                    </a:lnTo>
                    <a:lnTo>
                      <a:pt x="712" y="111"/>
                    </a:lnTo>
                    <a:lnTo>
                      <a:pt x="725" y="122"/>
                    </a:lnTo>
                    <a:lnTo>
                      <a:pt x="737" y="135"/>
                    </a:lnTo>
                    <a:lnTo>
                      <a:pt x="749" y="147"/>
                    </a:lnTo>
                    <a:lnTo>
                      <a:pt x="759" y="159"/>
                    </a:lnTo>
                    <a:lnTo>
                      <a:pt x="770" y="173"/>
                    </a:lnTo>
                    <a:lnTo>
                      <a:pt x="780" y="187"/>
                    </a:lnTo>
                    <a:lnTo>
                      <a:pt x="788" y="201"/>
                    </a:lnTo>
                    <a:lnTo>
                      <a:pt x="797" y="216"/>
                    </a:lnTo>
                    <a:lnTo>
                      <a:pt x="803" y="231"/>
                    </a:lnTo>
                    <a:lnTo>
                      <a:pt x="811" y="246"/>
                    </a:lnTo>
                    <a:lnTo>
                      <a:pt x="816" y="262"/>
                    </a:lnTo>
                    <a:lnTo>
                      <a:pt x="821" y="278"/>
                    </a:lnTo>
                    <a:lnTo>
                      <a:pt x="826" y="295"/>
                    </a:lnTo>
                    <a:lnTo>
                      <a:pt x="829" y="312"/>
                    </a:lnTo>
                    <a:lnTo>
                      <a:pt x="832" y="329"/>
                    </a:lnTo>
                    <a:lnTo>
                      <a:pt x="833" y="346"/>
                    </a:lnTo>
                    <a:lnTo>
                      <a:pt x="834" y="363"/>
                    </a:lnTo>
                    <a:lnTo>
                      <a:pt x="834" y="380"/>
                    </a:lnTo>
                    <a:lnTo>
                      <a:pt x="834" y="398"/>
                    </a:lnTo>
                    <a:lnTo>
                      <a:pt x="833" y="414"/>
                    </a:lnTo>
                    <a:lnTo>
                      <a:pt x="830" y="431"/>
                    </a:lnTo>
                    <a:lnTo>
                      <a:pt x="828" y="447"/>
                    </a:lnTo>
                    <a:lnTo>
                      <a:pt x="824" y="464"/>
                    </a:lnTo>
                    <a:lnTo>
                      <a:pt x="819" y="480"/>
                    </a:lnTo>
                    <a:lnTo>
                      <a:pt x="814" y="495"/>
                    </a:lnTo>
                    <a:lnTo>
                      <a:pt x="807" y="511"/>
                    </a:lnTo>
                    <a:lnTo>
                      <a:pt x="800" y="526"/>
                    </a:lnTo>
                    <a:lnTo>
                      <a:pt x="792" y="541"/>
                    </a:lnTo>
                    <a:lnTo>
                      <a:pt x="784" y="555"/>
                    </a:lnTo>
                    <a:lnTo>
                      <a:pt x="774" y="570"/>
                    </a:lnTo>
                    <a:lnTo>
                      <a:pt x="765" y="584"/>
                    </a:lnTo>
                    <a:lnTo>
                      <a:pt x="754" y="597"/>
                    </a:lnTo>
                    <a:lnTo>
                      <a:pt x="742" y="610"/>
                    </a:lnTo>
                    <a:lnTo>
                      <a:pt x="730" y="623"/>
                    </a:lnTo>
                    <a:lnTo>
                      <a:pt x="717" y="633"/>
                    </a:lnTo>
                    <a:lnTo>
                      <a:pt x="705" y="645"/>
                    </a:lnTo>
                    <a:lnTo>
                      <a:pt x="692" y="655"/>
                    </a:lnTo>
                    <a:lnTo>
                      <a:pt x="678" y="665"/>
                    </a:lnTo>
                    <a:lnTo>
                      <a:pt x="663" y="673"/>
                    </a:lnTo>
                    <a:lnTo>
                      <a:pt x="649" y="682"/>
                    </a:lnTo>
                    <a:lnTo>
                      <a:pt x="634" y="689"/>
                    </a:lnTo>
                    <a:lnTo>
                      <a:pt x="618" y="696"/>
                    </a:lnTo>
                    <a:lnTo>
                      <a:pt x="602" y="701"/>
                    </a:lnTo>
                    <a:lnTo>
                      <a:pt x="587" y="706"/>
                    </a:lnTo>
                    <a:lnTo>
                      <a:pt x="569" y="711"/>
                    </a:lnTo>
                    <a:lnTo>
                      <a:pt x="553" y="714"/>
                    </a:lnTo>
                    <a:lnTo>
                      <a:pt x="536" y="717"/>
                    </a:lnTo>
                    <a:lnTo>
                      <a:pt x="519" y="719"/>
                    </a:lnTo>
                    <a:lnTo>
                      <a:pt x="502" y="719"/>
                    </a:lnTo>
                    <a:lnTo>
                      <a:pt x="496" y="721"/>
                    </a:lnTo>
                    <a:lnTo>
                      <a:pt x="491" y="726"/>
                    </a:lnTo>
                    <a:lnTo>
                      <a:pt x="490" y="728"/>
                    </a:lnTo>
                    <a:lnTo>
                      <a:pt x="489" y="730"/>
                    </a:lnTo>
                    <a:lnTo>
                      <a:pt x="488" y="733"/>
                    </a:lnTo>
                    <a:lnTo>
                      <a:pt x="488" y="736"/>
                    </a:lnTo>
                    <a:lnTo>
                      <a:pt x="488" y="739"/>
                    </a:lnTo>
                    <a:lnTo>
                      <a:pt x="489" y="742"/>
                    </a:lnTo>
                    <a:lnTo>
                      <a:pt x="490" y="744"/>
                    </a:lnTo>
                    <a:lnTo>
                      <a:pt x="492" y="746"/>
                    </a:lnTo>
                    <a:lnTo>
                      <a:pt x="496" y="749"/>
                    </a:lnTo>
                    <a:lnTo>
                      <a:pt x="503" y="750"/>
                    </a:lnTo>
                    <a:lnTo>
                      <a:pt x="503" y="750"/>
                    </a:lnTo>
                    <a:lnTo>
                      <a:pt x="503" y="750"/>
                    </a:lnTo>
                    <a:lnTo>
                      <a:pt x="522" y="749"/>
                    </a:lnTo>
                    <a:lnTo>
                      <a:pt x="540" y="747"/>
                    </a:lnTo>
                    <a:lnTo>
                      <a:pt x="559" y="744"/>
                    </a:lnTo>
                    <a:lnTo>
                      <a:pt x="577" y="741"/>
                    </a:lnTo>
                    <a:lnTo>
                      <a:pt x="594" y="735"/>
                    </a:lnTo>
                    <a:lnTo>
                      <a:pt x="612" y="730"/>
                    </a:lnTo>
                    <a:lnTo>
                      <a:pt x="629" y="725"/>
                    </a:lnTo>
                    <a:lnTo>
                      <a:pt x="646" y="717"/>
                    </a:lnTo>
                    <a:lnTo>
                      <a:pt x="663" y="709"/>
                    </a:lnTo>
                    <a:lnTo>
                      <a:pt x="679" y="700"/>
                    </a:lnTo>
                    <a:lnTo>
                      <a:pt x="694" y="690"/>
                    </a:lnTo>
                    <a:lnTo>
                      <a:pt x="709" y="681"/>
                    </a:lnTo>
                    <a:lnTo>
                      <a:pt x="724" y="669"/>
                    </a:lnTo>
                    <a:lnTo>
                      <a:pt x="738" y="657"/>
                    </a:lnTo>
                    <a:lnTo>
                      <a:pt x="752" y="644"/>
                    </a:lnTo>
                    <a:lnTo>
                      <a:pt x="765" y="631"/>
                    </a:lnTo>
                    <a:lnTo>
                      <a:pt x="777" y="617"/>
                    </a:lnTo>
                    <a:lnTo>
                      <a:pt x="788" y="602"/>
                    </a:lnTo>
                    <a:lnTo>
                      <a:pt x="800" y="587"/>
                    </a:lnTo>
                    <a:lnTo>
                      <a:pt x="810" y="571"/>
                    </a:lnTo>
                    <a:lnTo>
                      <a:pt x="819" y="556"/>
                    </a:lnTo>
                    <a:lnTo>
                      <a:pt x="827" y="539"/>
                    </a:lnTo>
                    <a:lnTo>
                      <a:pt x="835" y="523"/>
                    </a:lnTo>
                    <a:lnTo>
                      <a:pt x="842" y="506"/>
                    </a:lnTo>
                    <a:lnTo>
                      <a:pt x="847" y="489"/>
                    </a:lnTo>
                    <a:lnTo>
                      <a:pt x="853" y="472"/>
                    </a:lnTo>
                    <a:lnTo>
                      <a:pt x="857" y="453"/>
                    </a:lnTo>
                    <a:lnTo>
                      <a:pt x="860" y="435"/>
                    </a:lnTo>
                    <a:lnTo>
                      <a:pt x="862" y="417"/>
                    </a:lnTo>
                    <a:lnTo>
                      <a:pt x="864" y="399"/>
                    </a:lnTo>
                    <a:lnTo>
                      <a:pt x="865" y="380"/>
                    </a:lnTo>
                    <a:lnTo>
                      <a:pt x="864" y="3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15">
                <a:extLst>
                  <a:ext uri="{FF2B5EF4-FFF2-40B4-BE49-F238E27FC236}">
                    <a16:creationId xmlns="" xmlns:a16="http://schemas.microsoft.com/office/drawing/2014/main" id="{267527AA-752A-49E6-8FA5-5B80262ABC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0663" y="863600"/>
                <a:ext cx="69850" cy="76200"/>
              </a:xfrm>
              <a:custGeom>
                <a:avLst/>
                <a:gdLst>
                  <a:gd name="T0" fmla="*/ 15 w 219"/>
                  <a:gd name="T1" fmla="*/ 0 h 239"/>
                  <a:gd name="T2" fmla="*/ 12 w 219"/>
                  <a:gd name="T3" fmla="*/ 0 h 239"/>
                  <a:gd name="T4" fmla="*/ 9 w 219"/>
                  <a:gd name="T5" fmla="*/ 1 h 239"/>
                  <a:gd name="T6" fmla="*/ 6 w 219"/>
                  <a:gd name="T7" fmla="*/ 2 h 239"/>
                  <a:gd name="T8" fmla="*/ 4 w 219"/>
                  <a:gd name="T9" fmla="*/ 4 h 239"/>
                  <a:gd name="T10" fmla="*/ 2 w 219"/>
                  <a:gd name="T11" fmla="*/ 7 h 239"/>
                  <a:gd name="T12" fmla="*/ 1 w 219"/>
                  <a:gd name="T13" fmla="*/ 10 h 239"/>
                  <a:gd name="T14" fmla="*/ 0 w 219"/>
                  <a:gd name="T15" fmla="*/ 12 h 239"/>
                  <a:gd name="T16" fmla="*/ 0 w 219"/>
                  <a:gd name="T17" fmla="*/ 15 h 239"/>
                  <a:gd name="T18" fmla="*/ 0 w 219"/>
                  <a:gd name="T19" fmla="*/ 239 h 239"/>
                  <a:gd name="T20" fmla="*/ 204 w 219"/>
                  <a:gd name="T21" fmla="*/ 239 h 239"/>
                  <a:gd name="T22" fmla="*/ 207 w 219"/>
                  <a:gd name="T23" fmla="*/ 239 h 239"/>
                  <a:gd name="T24" fmla="*/ 210 w 219"/>
                  <a:gd name="T25" fmla="*/ 238 h 239"/>
                  <a:gd name="T26" fmla="*/ 212 w 219"/>
                  <a:gd name="T27" fmla="*/ 237 h 239"/>
                  <a:gd name="T28" fmla="*/ 215 w 219"/>
                  <a:gd name="T29" fmla="*/ 235 h 239"/>
                  <a:gd name="T30" fmla="*/ 217 w 219"/>
                  <a:gd name="T31" fmla="*/ 233 h 239"/>
                  <a:gd name="T32" fmla="*/ 218 w 219"/>
                  <a:gd name="T33" fmla="*/ 231 h 239"/>
                  <a:gd name="T34" fmla="*/ 219 w 219"/>
                  <a:gd name="T35" fmla="*/ 228 h 239"/>
                  <a:gd name="T36" fmla="*/ 219 w 219"/>
                  <a:gd name="T37" fmla="*/ 224 h 239"/>
                  <a:gd name="T38" fmla="*/ 219 w 219"/>
                  <a:gd name="T39" fmla="*/ 222 h 239"/>
                  <a:gd name="T40" fmla="*/ 218 w 219"/>
                  <a:gd name="T41" fmla="*/ 219 h 239"/>
                  <a:gd name="T42" fmla="*/ 217 w 219"/>
                  <a:gd name="T43" fmla="*/ 217 h 239"/>
                  <a:gd name="T44" fmla="*/ 215 w 219"/>
                  <a:gd name="T45" fmla="*/ 215 h 239"/>
                  <a:gd name="T46" fmla="*/ 212 w 219"/>
                  <a:gd name="T47" fmla="*/ 213 h 239"/>
                  <a:gd name="T48" fmla="*/ 210 w 219"/>
                  <a:gd name="T49" fmla="*/ 211 h 239"/>
                  <a:gd name="T50" fmla="*/ 207 w 219"/>
                  <a:gd name="T51" fmla="*/ 210 h 239"/>
                  <a:gd name="T52" fmla="*/ 204 w 219"/>
                  <a:gd name="T53" fmla="*/ 209 h 239"/>
                  <a:gd name="T54" fmla="*/ 30 w 219"/>
                  <a:gd name="T55" fmla="*/ 209 h 239"/>
                  <a:gd name="T56" fmla="*/ 30 w 219"/>
                  <a:gd name="T57" fmla="*/ 15 h 239"/>
                  <a:gd name="T58" fmla="*/ 30 w 219"/>
                  <a:gd name="T59" fmla="*/ 12 h 239"/>
                  <a:gd name="T60" fmla="*/ 29 w 219"/>
                  <a:gd name="T61" fmla="*/ 9 h 239"/>
                  <a:gd name="T62" fmla="*/ 28 w 219"/>
                  <a:gd name="T63" fmla="*/ 7 h 239"/>
                  <a:gd name="T64" fmla="*/ 26 w 219"/>
                  <a:gd name="T65" fmla="*/ 4 h 239"/>
                  <a:gd name="T66" fmla="*/ 24 w 219"/>
                  <a:gd name="T67" fmla="*/ 2 h 239"/>
                  <a:gd name="T68" fmla="*/ 20 w 219"/>
                  <a:gd name="T69" fmla="*/ 1 h 239"/>
                  <a:gd name="T70" fmla="*/ 18 w 219"/>
                  <a:gd name="T71" fmla="*/ 0 h 239"/>
                  <a:gd name="T72" fmla="*/ 15 w 219"/>
                  <a:gd name="T73" fmla="*/ 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19" h="239">
                    <a:moveTo>
                      <a:pt x="15" y="0"/>
                    </a:moveTo>
                    <a:lnTo>
                      <a:pt x="12" y="0"/>
                    </a:lnTo>
                    <a:lnTo>
                      <a:pt x="9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7"/>
                    </a:lnTo>
                    <a:lnTo>
                      <a:pt x="1" y="10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239"/>
                    </a:lnTo>
                    <a:lnTo>
                      <a:pt x="204" y="239"/>
                    </a:lnTo>
                    <a:lnTo>
                      <a:pt x="207" y="239"/>
                    </a:lnTo>
                    <a:lnTo>
                      <a:pt x="210" y="238"/>
                    </a:lnTo>
                    <a:lnTo>
                      <a:pt x="212" y="237"/>
                    </a:lnTo>
                    <a:lnTo>
                      <a:pt x="215" y="235"/>
                    </a:lnTo>
                    <a:lnTo>
                      <a:pt x="217" y="233"/>
                    </a:lnTo>
                    <a:lnTo>
                      <a:pt x="218" y="231"/>
                    </a:lnTo>
                    <a:lnTo>
                      <a:pt x="219" y="228"/>
                    </a:lnTo>
                    <a:lnTo>
                      <a:pt x="219" y="224"/>
                    </a:lnTo>
                    <a:lnTo>
                      <a:pt x="219" y="222"/>
                    </a:lnTo>
                    <a:lnTo>
                      <a:pt x="218" y="219"/>
                    </a:lnTo>
                    <a:lnTo>
                      <a:pt x="217" y="217"/>
                    </a:lnTo>
                    <a:lnTo>
                      <a:pt x="215" y="215"/>
                    </a:lnTo>
                    <a:lnTo>
                      <a:pt x="212" y="213"/>
                    </a:lnTo>
                    <a:lnTo>
                      <a:pt x="210" y="211"/>
                    </a:lnTo>
                    <a:lnTo>
                      <a:pt x="207" y="210"/>
                    </a:lnTo>
                    <a:lnTo>
                      <a:pt x="204" y="209"/>
                    </a:lnTo>
                    <a:lnTo>
                      <a:pt x="30" y="209"/>
                    </a:lnTo>
                    <a:lnTo>
                      <a:pt x="30" y="15"/>
                    </a:lnTo>
                    <a:lnTo>
                      <a:pt x="30" y="12"/>
                    </a:lnTo>
                    <a:lnTo>
                      <a:pt x="29" y="9"/>
                    </a:lnTo>
                    <a:lnTo>
                      <a:pt x="28" y="7"/>
                    </a:lnTo>
                    <a:lnTo>
                      <a:pt x="26" y="4"/>
                    </a:lnTo>
                    <a:lnTo>
                      <a:pt x="24" y="2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34" name="Group 133">
              <a:extLst>
                <a:ext uri="{FF2B5EF4-FFF2-40B4-BE49-F238E27FC236}">
                  <a16:creationId xmlns="" xmlns:a16="http://schemas.microsoft.com/office/drawing/2014/main" id="{CAAEC647-9AD1-43D6-B5BE-1B41CC836F1D}"/>
                </a:ext>
              </a:extLst>
            </p:cNvPr>
            <p:cNvGrpSpPr/>
            <p:nvPr/>
          </p:nvGrpSpPr>
          <p:grpSpPr>
            <a:xfrm>
              <a:off x="1742291" y="4900982"/>
              <a:ext cx="274638" cy="238125"/>
              <a:chOff x="2609850" y="809625"/>
              <a:chExt cx="274638" cy="238125"/>
            </a:xfrm>
            <a:solidFill>
              <a:schemeClr val="tx2">
                <a:lumMod val="50000"/>
                <a:lumOff val="50000"/>
              </a:schemeClr>
            </a:solidFill>
          </p:grpSpPr>
          <p:sp>
            <p:nvSpPr>
              <p:cNvPr id="135" name="Freeform 14">
                <a:extLst>
                  <a:ext uri="{FF2B5EF4-FFF2-40B4-BE49-F238E27FC236}">
                    <a16:creationId xmlns="" xmlns:a16="http://schemas.microsoft.com/office/drawing/2014/main" id="{3DD3F099-53B6-465B-8D24-D2D9D6B634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9850" y="809625"/>
                <a:ext cx="274638" cy="238125"/>
              </a:xfrm>
              <a:custGeom>
                <a:avLst/>
                <a:gdLst>
                  <a:gd name="T0" fmla="*/ 855 w 865"/>
                  <a:gd name="T1" fmla="*/ 288 h 750"/>
                  <a:gd name="T2" fmla="*/ 823 w 865"/>
                  <a:gd name="T3" fmla="*/ 202 h 750"/>
                  <a:gd name="T4" fmla="*/ 771 w 865"/>
                  <a:gd name="T5" fmla="*/ 126 h 750"/>
                  <a:gd name="T6" fmla="*/ 701 w 865"/>
                  <a:gd name="T7" fmla="*/ 65 h 750"/>
                  <a:gd name="T8" fmla="*/ 620 w 865"/>
                  <a:gd name="T9" fmla="*/ 23 h 750"/>
                  <a:gd name="T10" fmla="*/ 531 w 865"/>
                  <a:gd name="T11" fmla="*/ 2 h 750"/>
                  <a:gd name="T12" fmla="*/ 436 w 865"/>
                  <a:gd name="T13" fmla="*/ 4 h 750"/>
                  <a:gd name="T14" fmla="*/ 343 w 865"/>
                  <a:gd name="T15" fmla="*/ 30 h 750"/>
                  <a:gd name="T16" fmla="*/ 259 w 865"/>
                  <a:gd name="T17" fmla="*/ 79 h 750"/>
                  <a:gd name="T18" fmla="*/ 191 w 865"/>
                  <a:gd name="T19" fmla="*/ 148 h 750"/>
                  <a:gd name="T20" fmla="*/ 148 w 865"/>
                  <a:gd name="T21" fmla="*/ 218 h 750"/>
                  <a:gd name="T22" fmla="*/ 121 w 865"/>
                  <a:gd name="T23" fmla="*/ 296 h 750"/>
                  <a:gd name="T24" fmla="*/ 111 w 865"/>
                  <a:gd name="T25" fmla="*/ 378 h 750"/>
                  <a:gd name="T26" fmla="*/ 18 w 865"/>
                  <a:gd name="T27" fmla="*/ 246 h 750"/>
                  <a:gd name="T28" fmla="*/ 4 w 865"/>
                  <a:gd name="T29" fmla="*/ 251 h 750"/>
                  <a:gd name="T30" fmla="*/ 0 w 865"/>
                  <a:gd name="T31" fmla="*/ 263 h 750"/>
                  <a:gd name="T32" fmla="*/ 119 w 865"/>
                  <a:gd name="T33" fmla="*/ 443 h 750"/>
                  <a:gd name="T34" fmla="*/ 124 w 865"/>
                  <a:gd name="T35" fmla="*/ 446 h 750"/>
                  <a:gd name="T36" fmla="*/ 129 w 865"/>
                  <a:gd name="T37" fmla="*/ 447 h 750"/>
                  <a:gd name="T38" fmla="*/ 132 w 865"/>
                  <a:gd name="T39" fmla="*/ 447 h 750"/>
                  <a:gd name="T40" fmla="*/ 140 w 865"/>
                  <a:gd name="T41" fmla="*/ 442 h 750"/>
                  <a:gd name="T42" fmla="*/ 276 w 865"/>
                  <a:gd name="T43" fmla="*/ 285 h 750"/>
                  <a:gd name="T44" fmla="*/ 271 w 865"/>
                  <a:gd name="T45" fmla="*/ 270 h 750"/>
                  <a:gd name="T46" fmla="*/ 257 w 865"/>
                  <a:gd name="T47" fmla="*/ 266 h 750"/>
                  <a:gd name="T48" fmla="*/ 141 w 865"/>
                  <a:gd name="T49" fmla="*/ 378 h 750"/>
                  <a:gd name="T50" fmla="*/ 151 w 865"/>
                  <a:gd name="T51" fmla="*/ 298 h 750"/>
                  <a:gd name="T52" fmla="*/ 179 w 865"/>
                  <a:gd name="T53" fmla="*/ 222 h 750"/>
                  <a:gd name="T54" fmla="*/ 225 w 865"/>
                  <a:gd name="T55" fmla="*/ 154 h 750"/>
                  <a:gd name="T56" fmla="*/ 293 w 865"/>
                  <a:gd name="T57" fmla="*/ 93 h 750"/>
                  <a:gd name="T58" fmla="*/ 372 w 865"/>
                  <a:gd name="T59" fmla="*/ 51 h 750"/>
                  <a:gd name="T60" fmla="*/ 459 w 865"/>
                  <a:gd name="T61" fmla="*/ 32 h 750"/>
                  <a:gd name="T62" fmla="*/ 545 w 865"/>
                  <a:gd name="T63" fmla="*/ 34 h 750"/>
                  <a:gd name="T64" fmla="*/ 625 w 865"/>
                  <a:gd name="T65" fmla="*/ 58 h 750"/>
                  <a:gd name="T66" fmla="*/ 698 w 865"/>
                  <a:gd name="T67" fmla="*/ 100 h 750"/>
                  <a:gd name="T68" fmla="*/ 759 w 865"/>
                  <a:gd name="T69" fmla="*/ 159 h 750"/>
                  <a:gd name="T70" fmla="*/ 803 w 865"/>
                  <a:gd name="T71" fmla="*/ 231 h 750"/>
                  <a:gd name="T72" fmla="*/ 829 w 865"/>
                  <a:gd name="T73" fmla="*/ 312 h 750"/>
                  <a:gd name="T74" fmla="*/ 834 w 865"/>
                  <a:gd name="T75" fmla="*/ 398 h 750"/>
                  <a:gd name="T76" fmla="*/ 819 w 865"/>
                  <a:gd name="T77" fmla="*/ 480 h 750"/>
                  <a:gd name="T78" fmla="*/ 784 w 865"/>
                  <a:gd name="T79" fmla="*/ 555 h 750"/>
                  <a:gd name="T80" fmla="*/ 730 w 865"/>
                  <a:gd name="T81" fmla="*/ 623 h 750"/>
                  <a:gd name="T82" fmla="*/ 663 w 865"/>
                  <a:gd name="T83" fmla="*/ 673 h 750"/>
                  <a:gd name="T84" fmla="*/ 587 w 865"/>
                  <a:gd name="T85" fmla="*/ 706 h 750"/>
                  <a:gd name="T86" fmla="*/ 502 w 865"/>
                  <a:gd name="T87" fmla="*/ 719 h 750"/>
                  <a:gd name="T88" fmla="*/ 488 w 865"/>
                  <a:gd name="T89" fmla="*/ 733 h 750"/>
                  <a:gd name="T90" fmla="*/ 492 w 865"/>
                  <a:gd name="T91" fmla="*/ 746 h 750"/>
                  <a:gd name="T92" fmla="*/ 522 w 865"/>
                  <a:gd name="T93" fmla="*/ 749 h 750"/>
                  <a:gd name="T94" fmla="*/ 612 w 865"/>
                  <a:gd name="T95" fmla="*/ 730 h 750"/>
                  <a:gd name="T96" fmla="*/ 694 w 865"/>
                  <a:gd name="T97" fmla="*/ 690 h 750"/>
                  <a:gd name="T98" fmla="*/ 765 w 865"/>
                  <a:gd name="T99" fmla="*/ 631 h 750"/>
                  <a:gd name="T100" fmla="*/ 819 w 865"/>
                  <a:gd name="T101" fmla="*/ 556 h 750"/>
                  <a:gd name="T102" fmla="*/ 853 w 865"/>
                  <a:gd name="T103" fmla="*/ 472 h 750"/>
                  <a:gd name="T104" fmla="*/ 865 w 865"/>
                  <a:gd name="T105" fmla="*/ 380 h 7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65" h="750">
                    <a:moveTo>
                      <a:pt x="864" y="361"/>
                    </a:moveTo>
                    <a:lnTo>
                      <a:pt x="863" y="343"/>
                    </a:lnTo>
                    <a:lnTo>
                      <a:pt x="861" y="325"/>
                    </a:lnTo>
                    <a:lnTo>
                      <a:pt x="859" y="306"/>
                    </a:lnTo>
                    <a:lnTo>
                      <a:pt x="855" y="288"/>
                    </a:lnTo>
                    <a:lnTo>
                      <a:pt x="850" y="270"/>
                    </a:lnTo>
                    <a:lnTo>
                      <a:pt x="845" y="253"/>
                    </a:lnTo>
                    <a:lnTo>
                      <a:pt x="839" y="236"/>
                    </a:lnTo>
                    <a:lnTo>
                      <a:pt x="831" y="218"/>
                    </a:lnTo>
                    <a:lnTo>
                      <a:pt x="823" y="202"/>
                    </a:lnTo>
                    <a:lnTo>
                      <a:pt x="814" y="186"/>
                    </a:lnTo>
                    <a:lnTo>
                      <a:pt x="804" y="171"/>
                    </a:lnTo>
                    <a:lnTo>
                      <a:pt x="795" y="155"/>
                    </a:lnTo>
                    <a:lnTo>
                      <a:pt x="783" y="141"/>
                    </a:lnTo>
                    <a:lnTo>
                      <a:pt x="771" y="126"/>
                    </a:lnTo>
                    <a:lnTo>
                      <a:pt x="758" y="113"/>
                    </a:lnTo>
                    <a:lnTo>
                      <a:pt x="745" y="99"/>
                    </a:lnTo>
                    <a:lnTo>
                      <a:pt x="731" y="88"/>
                    </a:lnTo>
                    <a:lnTo>
                      <a:pt x="716" y="76"/>
                    </a:lnTo>
                    <a:lnTo>
                      <a:pt x="701" y="65"/>
                    </a:lnTo>
                    <a:lnTo>
                      <a:pt x="686" y="55"/>
                    </a:lnTo>
                    <a:lnTo>
                      <a:pt x="670" y="46"/>
                    </a:lnTo>
                    <a:lnTo>
                      <a:pt x="654" y="37"/>
                    </a:lnTo>
                    <a:lnTo>
                      <a:pt x="637" y="30"/>
                    </a:lnTo>
                    <a:lnTo>
                      <a:pt x="620" y="23"/>
                    </a:lnTo>
                    <a:lnTo>
                      <a:pt x="603" y="17"/>
                    </a:lnTo>
                    <a:lnTo>
                      <a:pt x="585" y="11"/>
                    </a:lnTo>
                    <a:lnTo>
                      <a:pt x="567" y="8"/>
                    </a:lnTo>
                    <a:lnTo>
                      <a:pt x="550" y="4"/>
                    </a:lnTo>
                    <a:lnTo>
                      <a:pt x="531" y="2"/>
                    </a:lnTo>
                    <a:lnTo>
                      <a:pt x="513" y="1"/>
                    </a:lnTo>
                    <a:lnTo>
                      <a:pt x="494" y="0"/>
                    </a:lnTo>
                    <a:lnTo>
                      <a:pt x="475" y="1"/>
                    </a:lnTo>
                    <a:lnTo>
                      <a:pt x="456" y="2"/>
                    </a:lnTo>
                    <a:lnTo>
                      <a:pt x="436" y="4"/>
                    </a:lnTo>
                    <a:lnTo>
                      <a:pt x="417" y="7"/>
                    </a:lnTo>
                    <a:lnTo>
                      <a:pt x="399" y="11"/>
                    </a:lnTo>
                    <a:lnTo>
                      <a:pt x="380" y="17"/>
                    </a:lnTo>
                    <a:lnTo>
                      <a:pt x="361" y="22"/>
                    </a:lnTo>
                    <a:lnTo>
                      <a:pt x="343" y="30"/>
                    </a:lnTo>
                    <a:lnTo>
                      <a:pt x="326" y="38"/>
                    </a:lnTo>
                    <a:lnTo>
                      <a:pt x="309" y="47"/>
                    </a:lnTo>
                    <a:lnTo>
                      <a:pt x="292" y="56"/>
                    </a:lnTo>
                    <a:lnTo>
                      <a:pt x="276" y="68"/>
                    </a:lnTo>
                    <a:lnTo>
                      <a:pt x="259" y="79"/>
                    </a:lnTo>
                    <a:lnTo>
                      <a:pt x="244" y="92"/>
                    </a:lnTo>
                    <a:lnTo>
                      <a:pt x="229" y="106"/>
                    </a:lnTo>
                    <a:lnTo>
                      <a:pt x="215" y="120"/>
                    </a:lnTo>
                    <a:lnTo>
                      <a:pt x="202" y="135"/>
                    </a:lnTo>
                    <a:lnTo>
                      <a:pt x="191" y="148"/>
                    </a:lnTo>
                    <a:lnTo>
                      <a:pt x="181" y="160"/>
                    </a:lnTo>
                    <a:lnTo>
                      <a:pt x="171" y="174"/>
                    </a:lnTo>
                    <a:lnTo>
                      <a:pt x="163" y="188"/>
                    </a:lnTo>
                    <a:lnTo>
                      <a:pt x="155" y="203"/>
                    </a:lnTo>
                    <a:lnTo>
                      <a:pt x="148" y="218"/>
                    </a:lnTo>
                    <a:lnTo>
                      <a:pt x="140" y="233"/>
                    </a:lnTo>
                    <a:lnTo>
                      <a:pt x="135" y="248"/>
                    </a:lnTo>
                    <a:lnTo>
                      <a:pt x="130" y="263"/>
                    </a:lnTo>
                    <a:lnTo>
                      <a:pt x="124" y="280"/>
                    </a:lnTo>
                    <a:lnTo>
                      <a:pt x="121" y="296"/>
                    </a:lnTo>
                    <a:lnTo>
                      <a:pt x="118" y="312"/>
                    </a:lnTo>
                    <a:lnTo>
                      <a:pt x="115" y="328"/>
                    </a:lnTo>
                    <a:lnTo>
                      <a:pt x="113" y="345"/>
                    </a:lnTo>
                    <a:lnTo>
                      <a:pt x="111" y="361"/>
                    </a:lnTo>
                    <a:lnTo>
                      <a:pt x="111" y="378"/>
                    </a:lnTo>
                    <a:lnTo>
                      <a:pt x="28" y="253"/>
                    </a:lnTo>
                    <a:lnTo>
                      <a:pt x="26" y="251"/>
                    </a:lnTo>
                    <a:lnTo>
                      <a:pt x="23" y="248"/>
                    </a:lnTo>
                    <a:lnTo>
                      <a:pt x="20" y="247"/>
                    </a:lnTo>
                    <a:lnTo>
                      <a:pt x="18" y="246"/>
                    </a:lnTo>
                    <a:lnTo>
                      <a:pt x="15" y="246"/>
                    </a:lnTo>
                    <a:lnTo>
                      <a:pt x="12" y="246"/>
                    </a:lnTo>
                    <a:lnTo>
                      <a:pt x="10" y="247"/>
                    </a:lnTo>
                    <a:lnTo>
                      <a:pt x="6" y="248"/>
                    </a:lnTo>
                    <a:lnTo>
                      <a:pt x="4" y="251"/>
                    </a:lnTo>
                    <a:lnTo>
                      <a:pt x="2" y="253"/>
                    </a:lnTo>
                    <a:lnTo>
                      <a:pt x="1" y="255"/>
                    </a:lnTo>
                    <a:lnTo>
                      <a:pt x="0" y="258"/>
                    </a:lnTo>
                    <a:lnTo>
                      <a:pt x="0" y="261"/>
                    </a:lnTo>
                    <a:lnTo>
                      <a:pt x="0" y="263"/>
                    </a:lnTo>
                    <a:lnTo>
                      <a:pt x="1" y="267"/>
                    </a:lnTo>
                    <a:lnTo>
                      <a:pt x="2" y="270"/>
                    </a:lnTo>
                    <a:lnTo>
                      <a:pt x="116" y="439"/>
                    </a:lnTo>
                    <a:lnTo>
                      <a:pt x="117" y="442"/>
                    </a:lnTo>
                    <a:lnTo>
                      <a:pt x="119" y="443"/>
                    </a:lnTo>
                    <a:lnTo>
                      <a:pt x="119" y="444"/>
                    </a:lnTo>
                    <a:lnTo>
                      <a:pt x="120" y="445"/>
                    </a:lnTo>
                    <a:lnTo>
                      <a:pt x="122" y="445"/>
                    </a:lnTo>
                    <a:lnTo>
                      <a:pt x="123" y="446"/>
                    </a:lnTo>
                    <a:lnTo>
                      <a:pt x="124" y="446"/>
                    </a:lnTo>
                    <a:lnTo>
                      <a:pt x="126" y="447"/>
                    </a:lnTo>
                    <a:lnTo>
                      <a:pt x="128" y="447"/>
                    </a:lnTo>
                    <a:lnTo>
                      <a:pt x="128" y="447"/>
                    </a:lnTo>
                    <a:lnTo>
                      <a:pt x="129" y="447"/>
                    </a:lnTo>
                    <a:lnTo>
                      <a:pt x="129" y="447"/>
                    </a:lnTo>
                    <a:lnTo>
                      <a:pt x="130" y="447"/>
                    </a:lnTo>
                    <a:lnTo>
                      <a:pt x="130" y="447"/>
                    </a:lnTo>
                    <a:lnTo>
                      <a:pt x="130" y="447"/>
                    </a:lnTo>
                    <a:lnTo>
                      <a:pt x="131" y="447"/>
                    </a:lnTo>
                    <a:lnTo>
                      <a:pt x="132" y="447"/>
                    </a:lnTo>
                    <a:lnTo>
                      <a:pt x="134" y="446"/>
                    </a:lnTo>
                    <a:lnTo>
                      <a:pt x="134" y="446"/>
                    </a:lnTo>
                    <a:lnTo>
                      <a:pt x="135" y="446"/>
                    </a:lnTo>
                    <a:lnTo>
                      <a:pt x="138" y="444"/>
                    </a:lnTo>
                    <a:lnTo>
                      <a:pt x="140" y="442"/>
                    </a:lnTo>
                    <a:lnTo>
                      <a:pt x="140" y="442"/>
                    </a:lnTo>
                    <a:lnTo>
                      <a:pt x="140" y="442"/>
                    </a:lnTo>
                    <a:lnTo>
                      <a:pt x="141" y="442"/>
                    </a:lnTo>
                    <a:lnTo>
                      <a:pt x="273" y="290"/>
                    </a:lnTo>
                    <a:lnTo>
                      <a:pt x="276" y="285"/>
                    </a:lnTo>
                    <a:lnTo>
                      <a:pt x="277" y="280"/>
                    </a:lnTo>
                    <a:lnTo>
                      <a:pt x="277" y="276"/>
                    </a:lnTo>
                    <a:lnTo>
                      <a:pt x="276" y="274"/>
                    </a:lnTo>
                    <a:lnTo>
                      <a:pt x="273" y="272"/>
                    </a:lnTo>
                    <a:lnTo>
                      <a:pt x="271" y="270"/>
                    </a:lnTo>
                    <a:lnTo>
                      <a:pt x="269" y="268"/>
                    </a:lnTo>
                    <a:lnTo>
                      <a:pt x="266" y="267"/>
                    </a:lnTo>
                    <a:lnTo>
                      <a:pt x="264" y="266"/>
                    </a:lnTo>
                    <a:lnTo>
                      <a:pt x="261" y="266"/>
                    </a:lnTo>
                    <a:lnTo>
                      <a:pt x="257" y="266"/>
                    </a:lnTo>
                    <a:lnTo>
                      <a:pt x="255" y="267"/>
                    </a:lnTo>
                    <a:lnTo>
                      <a:pt x="252" y="268"/>
                    </a:lnTo>
                    <a:lnTo>
                      <a:pt x="250" y="270"/>
                    </a:lnTo>
                    <a:lnTo>
                      <a:pt x="141" y="394"/>
                    </a:lnTo>
                    <a:lnTo>
                      <a:pt x="141" y="378"/>
                    </a:lnTo>
                    <a:lnTo>
                      <a:pt x="141" y="361"/>
                    </a:lnTo>
                    <a:lnTo>
                      <a:pt x="143" y="345"/>
                    </a:lnTo>
                    <a:lnTo>
                      <a:pt x="145" y="329"/>
                    </a:lnTo>
                    <a:lnTo>
                      <a:pt x="148" y="313"/>
                    </a:lnTo>
                    <a:lnTo>
                      <a:pt x="151" y="298"/>
                    </a:lnTo>
                    <a:lnTo>
                      <a:pt x="155" y="282"/>
                    </a:lnTo>
                    <a:lnTo>
                      <a:pt x="161" y="267"/>
                    </a:lnTo>
                    <a:lnTo>
                      <a:pt x="166" y="252"/>
                    </a:lnTo>
                    <a:lnTo>
                      <a:pt x="173" y="237"/>
                    </a:lnTo>
                    <a:lnTo>
                      <a:pt x="179" y="222"/>
                    </a:lnTo>
                    <a:lnTo>
                      <a:pt x="188" y="208"/>
                    </a:lnTo>
                    <a:lnTo>
                      <a:pt x="195" y="194"/>
                    </a:lnTo>
                    <a:lnTo>
                      <a:pt x="205" y="180"/>
                    </a:lnTo>
                    <a:lnTo>
                      <a:pt x="214" y="167"/>
                    </a:lnTo>
                    <a:lnTo>
                      <a:pt x="225" y="154"/>
                    </a:lnTo>
                    <a:lnTo>
                      <a:pt x="237" y="140"/>
                    </a:lnTo>
                    <a:lnTo>
                      <a:pt x="250" y="127"/>
                    </a:lnTo>
                    <a:lnTo>
                      <a:pt x="264" y="114"/>
                    </a:lnTo>
                    <a:lnTo>
                      <a:pt x="278" y="104"/>
                    </a:lnTo>
                    <a:lnTo>
                      <a:pt x="293" y="93"/>
                    </a:lnTo>
                    <a:lnTo>
                      <a:pt x="308" y="82"/>
                    </a:lnTo>
                    <a:lnTo>
                      <a:pt x="323" y="74"/>
                    </a:lnTo>
                    <a:lnTo>
                      <a:pt x="339" y="65"/>
                    </a:lnTo>
                    <a:lnTo>
                      <a:pt x="355" y="58"/>
                    </a:lnTo>
                    <a:lnTo>
                      <a:pt x="372" y="51"/>
                    </a:lnTo>
                    <a:lnTo>
                      <a:pt x="388" y="45"/>
                    </a:lnTo>
                    <a:lnTo>
                      <a:pt x="405" y="40"/>
                    </a:lnTo>
                    <a:lnTo>
                      <a:pt x="424" y="36"/>
                    </a:lnTo>
                    <a:lnTo>
                      <a:pt x="441" y="34"/>
                    </a:lnTo>
                    <a:lnTo>
                      <a:pt x="459" y="32"/>
                    </a:lnTo>
                    <a:lnTo>
                      <a:pt x="476" y="31"/>
                    </a:lnTo>
                    <a:lnTo>
                      <a:pt x="494" y="30"/>
                    </a:lnTo>
                    <a:lnTo>
                      <a:pt x="511" y="31"/>
                    </a:lnTo>
                    <a:lnTo>
                      <a:pt x="528" y="32"/>
                    </a:lnTo>
                    <a:lnTo>
                      <a:pt x="545" y="34"/>
                    </a:lnTo>
                    <a:lnTo>
                      <a:pt x="562" y="37"/>
                    </a:lnTo>
                    <a:lnTo>
                      <a:pt x="578" y="40"/>
                    </a:lnTo>
                    <a:lnTo>
                      <a:pt x="594" y="46"/>
                    </a:lnTo>
                    <a:lnTo>
                      <a:pt x="610" y="51"/>
                    </a:lnTo>
                    <a:lnTo>
                      <a:pt x="625" y="58"/>
                    </a:lnTo>
                    <a:lnTo>
                      <a:pt x="640" y="64"/>
                    </a:lnTo>
                    <a:lnTo>
                      <a:pt x="655" y="71"/>
                    </a:lnTo>
                    <a:lnTo>
                      <a:pt x="670" y="80"/>
                    </a:lnTo>
                    <a:lnTo>
                      <a:pt x="684" y="90"/>
                    </a:lnTo>
                    <a:lnTo>
                      <a:pt x="698" y="100"/>
                    </a:lnTo>
                    <a:lnTo>
                      <a:pt x="712" y="111"/>
                    </a:lnTo>
                    <a:lnTo>
                      <a:pt x="725" y="122"/>
                    </a:lnTo>
                    <a:lnTo>
                      <a:pt x="737" y="135"/>
                    </a:lnTo>
                    <a:lnTo>
                      <a:pt x="749" y="147"/>
                    </a:lnTo>
                    <a:lnTo>
                      <a:pt x="759" y="159"/>
                    </a:lnTo>
                    <a:lnTo>
                      <a:pt x="770" y="173"/>
                    </a:lnTo>
                    <a:lnTo>
                      <a:pt x="780" y="187"/>
                    </a:lnTo>
                    <a:lnTo>
                      <a:pt x="788" y="201"/>
                    </a:lnTo>
                    <a:lnTo>
                      <a:pt x="797" y="216"/>
                    </a:lnTo>
                    <a:lnTo>
                      <a:pt x="803" y="231"/>
                    </a:lnTo>
                    <a:lnTo>
                      <a:pt x="811" y="246"/>
                    </a:lnTo>
                    <a:lnTo>
                      <a:pt x="816" y="262"/>
                    </a:lnTo>
                    <a:lnTo>
                      <a:pt x="821" y="278"/>
                    </a:lnTo>
                    <a:lnTo>
                      <a:pt x="826" y="295"/>
                    </a:lnTo>
                    <a:lnTo>
                      <a:pt x="829" y="312"/>
                    </a:lnTo>
                    <a:lnTo>
                      <a:pt x="832" y="329"/>
                    </a:lnTo>
                    <a:lnTo>
                      <a:pt x="833" y="346"/>
                    </a:lnTo>
                    <a:lnTo>
                      <a:pt x="834" y="363"/>
                    </a:lnTo>
                    <a:lnTo>
                      <a:pt x="834" y="380"/>
                    </a:lnTo>
                    <a:lnTo>
                      <a:pt x="834" y="398"/>
                    </a:lnTo>
                    <a:lnTo>
                      <a:pt x="833" y="414"/>
                    </a:lnTo>
                    <a:lnTo>
                      <a:pt x="830" y="431"/>
                    </a:lnTo>
                    <a:lnTo>
                      <a:pt x="828" y="447"/>
                    </a:lnTo>
                    <a:lnTo>
                      <a:pt x="824" y="464"/>
                    </a:lnTo>
                    <a:lnTo>
                      <a:pt x="819" y="480"/>
                    </a:lnTo>
                    <a:lnTo>
                      <a:pt x="814" y="495"/>
                    </a:lnTo>
                    <a:lnTo>
                      <a:pt x="807" y="511"/>
                    </a:lnTo>
                    <a:lnTo>
                      <a:pt x="800" y="526"/>
                    </a:lnTo>
                    <a:lnTo>
                      <a:pt x="792" y="541"/>
                    </a:lnTo>
                    <a:lnTo>
                      <a:pt x="784" y="555"/>
                    </a:lnTo>
                    <a:lnTo>
                      <a:pt x="774" y="570"/>
                    </a:lnTo>
                    <a:lnTo>
                      <a:pt x="765" y="584"/>
                    </a:lnTo>
                    <a:lnTo>
                      <a:pt x="754" y="597"/>
                    </a:lnTo>
                    <a:lnTo>
                      <a:pt x="742" y="610"/>
                    </a:lnTo>
                    <a:lnTo>
                      <a:pt x="730" y="623"/>
                    </a:lnTo>
                    <a:lnTo>
                      <a:pt x="717" y="633"/>
                    </a:lnTo>
                    <a:lnTo>
                      <a:pt x="705" y="645"/>
                    </a:lnTo>
                    <a:lnTo>
                      <a:pt x="692" y="655"/>
                    </a:lnTo>
                    <a:lnTo>
                      <a:pt x="678" y="665"/>
                    </a:lnTo>
                    <a:lnTo>
                      <a:pt x="663" y="673"/>
                    </a:lnTo>
                    <a:lnTo>
                      <a:pt x="649" y="682"/>
                    </a:lnTo>
                    <a:lnTo>
                      <a:pt x="634" y="689"/>
                    </a:lnTo>
                    <a:lnTo>
                      <a:pt x="618" y="696"/>
                    </a:lnTo>
                    <a:lnTo>
                      <a:pt x="602" y="701"/>
                    </a:lnTo>
                    <a:lnTo>
                      <a:pt x="587" y="706"/>
                    </a:lnTo>
                    <a:lnTo>
                      <a:pt x="569" y="711"/>
                    </a:lnTo>
                    <a:lnTo>
                      <a:pt x="553" y="714"/>
                    </a:lnTo>
                    <a:lnTo>
                      <a:pt x="536" y="717"/>
                    </a:lnTo>
                    <a:lnTo>
                      <a:pt x="519" y="719"/>
                    </a:lnTo>
                    <a:lnTo>
                      <a:pt x="502" y="719"/>
                    </a:lnTo>
                    <a:lnTo>
                      <a:pt x="496" y="721"/>
                    </a:lnTo>
                    <a:lnTo>
                      <a:pt x="491" y="726"/>
                    </a:lnTo>
                    <a:lnTo>
                      <a:pt x="490" y="728"/>
                    </a:lnTo>
                    <a:lnTo>
                      <a:pt x="489" y="730"/>
                    </a:lnTo>
                    <a:lnTo>
                      <a:pt x="488" y="733"/>
                    </a:lnTo>
                    <a:lnTo>
                      <a:pt x="488" y="736"/>
                    </a:lnTo>
                    <a:lnTo>
                      <a:pt x="488" y="739"/>
                    </a:lnTo>
                    <a:lnTo>
                      <a:pt x="489" y="742"/>
                    </a:lnTo>
                    <a:lnTo>
                      <a:pt x="490" y="744"/>
                    </a:lnTo>
                    <a:lnTo>
                      <a:pt x="492" y="746"/>
                    </a:lnTo>
                    <a:lnTo>
                      <a:pt x="496" y="749"/>
                    </a:lnTo>
                    <a:lnTo>
                      <a:pt x="503" y="750"/>
                    </a:lnTo>
                    <a:lnTo>
                      <a:pt x="503" y="750"/>
                    </a:lnTo>
                    <a:lnTo>
                      <a:pt x="503" y="750"/>
                    </a:lnTo>
                    <a:lnTo>
                      <a:pt x="522" y="749"/>
                    </a:lnTo>
                    <a:lnTo>
                      <a:pt x="540" y="747"/>
                    </a:lnTo>
                    <a:lnTo>
                      <a:pt x="559" y="744"/>
                    </a:lnTo>
                    <a:lnTo>
                      <a:pt x="577" y="741"/>
                    </a:lnTo>
                    <a:lnTo>
                      <a:pt x="594" y="735"/>
                    </a:lnTo>
                    <a:lnTo>
                      <a:pt x="612" y="730"/>
                    </a:lnTo>
                    <a:lnTo>
                      <a:pt x="629" y="725"/>
                    </a:lnTo>
                    <a:lnTo>
                      <a:pt x="646" y="717"/>
                    </a:lnTo>
                    <a:lnTo>
                      <a:pt x="663" y="709"/>
                    </a:lnTo>
                    <a:lnTo>
                      <a:pt x="679" y="700"/>
                    </a:lnTo>
                    <a:lnTo>
                      <a:pt x="694" y="690"/>
                    </a:lnTo>
                    <a:lnTo>
                      <a:pt x="709" y="681"/>
                    </a:lnTo>
                    <a:lnTo>
                      <a:pt x="724" y="669"/>
                    </a:lnTo>
                    <a:lnTo>
                      <a:pt x="738" y="657"/>
                    </a:lnTo>
                    <a:lnTo>
                      <a:pt x="752" y="644"/>
                    </a:lnTo>
                    <a:lnTo>
                      <a:pt x="765" y="631"/>
                    </a:lnTo>
                    <a:lnTo>
                      <a:pt x="777" y="617"/>
                    </a:lnTo>
                    <a:lnTo>
                      <a:pt x="788" y="602"/>
                    </a:lnTo>
                    <a:lnTo>
                      <a:pt x="800" y="587"/>
                    </a:lnTo>
                    <a:lnTo>
                      <a:pt x="810" y="571"/>
                    </a:lnTo>
                    <a:lnTo>
                      <a:pt x="819" y="556"/>
                    </a:lnTo>
                    <a:lnTo>
                      <a:pt x="827" y="539"/>
                    </a:lnTo>
                    <a:lnTo>
                      <a:pt x="835" y="523"/>
                    </a:lnTo>
                    <a:lnTo>
                      <a:pt x="842" y="506"/>
                    </a:lnTo>
                    <a:lnTo>
                      <a:pt x="847" y="489"/>
                    </a:lnTo>
                    <a:lnTo>
                      <a:pt x="853" y="472"/>
                    </a:lnTo>
                    <a:lnTo>
                      <a:pt x="857" y="453"/>
                    </a:lnTo>
                    <a:lnTo>
                      <a:pt x="860" y="435"/>
                    </a:lnTo>
                    <a:lnTo>
                      <a:pt x="862" y="417"/>
                    </a:lnTo>
                    <a:lnTo>
                      <a:pt x="864" y="399"/>
                    </a:lnTo>
                    <a:lnTo>
                      <a:pt x="865" y="380"/>
                    </a:lnTo>
                    <a:lnTo>
                      <a:pt x="864" y="3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15">
                <a:extLst>
                  <a:ext uri="{FF2B5EF4-FFF2-40B4-BE49-F238E27FC236}">
                    <a16:creationId xmlns="" xmlns:a16="http://schemas.microsoft.com/office/drawing/2014/main" id="{B9784FE8-44AB-42F7-B1C0-57AF3C44F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0663" y="863600"/>
                <a:ext cx="69850" cy="76200"/>
              </a:xfrm>
              <a:custGeom>
                <a:avLst/>
                <a:gdLst>
                  <a:gd name="T0" fmla="*/ 15 w 219"/>
                  <a:gd name="T1" fmla="*/ 0 h 239"/>
                  <a:gd name="T2" fmla="*/ 12 w 219"/>
                  <a:gd name="T3" fmla="*/ 0 h 239"/>
                  <a:gd name="T4" fmla="*/ 9 w 219"/>
                  <a:gd name="T5" fmla="*/ 1 h 239"/>
                  <a:gd name="T6" fmla="*/ 6 w 219"/>
                  <a:gd name="T7" fmla="*/ 2 h 239"/>
                  <a:gd name="T8" fmla="*/ 4 w 219"/>
                  <a:gd name="T9" fmla="*/ 4 h 239"/>
                  <a:gd name="T10" fmla="*/ 2 w 219"/>
                  <a:gd name="T11" fmla="*/ 7 h 239"/>
                  <a:gd name="T12" fmla="*/ 1 w 219"/>
                  <a:gd name="T13" fmla="*/ 10 h 239"/>
                  <a:gd name="T14" fmla="*/ 0 w 219"/>
                  <a:gd name="T15" fmla="*/ 12 h 239"/>
                  <a:gd name="T16" fmla="*/ 0 w 219"/>
                  <a:gd name="T17" fmla="*/ 15 h 239"/>
                  <a:gd name="T18" fmla="*/ 0 w 219"/>
                  <a:gd name="T19" fmla="*/ 239 h 239"/>
                  <a:gd name="T20" fmla="*/ 204 w 219"/>
                  <a:gd name="T21" fmla="*/ 239 h 239"/>
                  <a:gd name="T22" fmla="*/ 207 w 219"/>
                  <a:gd name="T23" fmla="*/ 239 h 239"/>
                  <a:gd name="T24" fmla="*/ 210 w 219"/>
                  <a:gd name="T25" fmla="*/ 238 h 239"/>
                  <a:gd name="T26" fmla="*/ 212 w 219"/>
                  <a:gd name="T27" fmla="*/ 237 h 239"/>
                  <a:gd name="T28" fmla="*/ 215 w 219"/>
                  <a:gd name="T29" fmla="*/ 235 h 239"/>
                  <a:gd name="T30" fmla="*/ 217 w 219"/>
                  <a:gd name="T31" fmla="*/ 233 h 239"/>
                  <a:gd name="T32" fmla="*/ 218 w 219"/>
                  <a:gd name="T33" fmla="*/ 231 h 239"/>
                  <a:gd name="T34" fmla="*/ 219 w 219"/>
                  <a:gd name="T35" fmla="*/ 228 h 239"/>
                  <a:gd name="T36" fmla="*/ 219 w 219"/>
                  <a:gd name="T37" fmla="*/ 224 h 239"/>
                  <a:gd name="T38" fmla="*/ 219 w 219"/>
                  <a:gd name="T39" fmla="*/ 222 h 239"/>
                  <a:gd name="T40" fmla="*/ 218 w 219"/>
                  <a:gd name="T41" fmla="*/ 219 h 239"/>
                  <a:gd name="T42" fmla="*/ 217 w 219"/>
                  <a:gd name="T43" fmla="*/ 217 h 239"/>
                  <a:gd name="T44" fmla="*/ 215 w 219"/>
                  <a:gd name="T45" fmla="*/ 215 h 239"/>
                  <a:gd name="T46" fmla="*/ 212 w 219"/>
                  <a:gd name="T47" fmla="*/ 213 h 239"/>
                  <a:gd name="T48" fmla="*/ 210 w 219"/>
                  <a:gd name="T49" fmla="*/ 211 h 239"/>
                  <a:gd name="T50" fmla="*/ 207 w 219"/>
                  <a:gd name="T51" fmla="*/ 210 h 239"/>
                  <a:gd name="T52" fmla="*/ 204 w 219"/>
                  <a:gd name="T53" fmla="*/ 209 h 239"/>
                  <a:gd name="T54" fmla="*/ 30 w 219"/>
                  <a:gd name="T55" fmla="*/ 209 h 239"/>
                  <a:gd name="T56" fmla="*/ 30 w 219"/>
                  <a:gd name="T57" fmla="*/ 15 h 239"/>
                  <a:gd name="T58" fmla="*/ 30 w 219"/>
                  <a:gd name="T59" fmla="*/ 12 h 239"/>
                  <a:gd name="T60" fmla="*/ 29 w 219"/>
                  <a:gd name="T61" fmla="*/ 9 h 239"/>
                  <a:gd name="T62" fmla="*/ 28 w 219"/>
                  <a:gd name="T63" fmla="*/ 7 h 239"/>
                  <a:gd name="T64" fmla="*/ 26 w 219"/>
                  <a:gd name="T65" fmla="*/ 4 h 239"/>
                  <a:gd name="T66" fmla="*/ 24 w 219"/>
                  <a:gd name="T67" fmla="*/ 2 h 239"/>
                  <a:gd name="T68" fmla="*/ 20 w 219"/>
                  <a:gd name="T69" fmla="*/ 1 h 239"/>
                  <a:gd name="T70" fmla="*/ 18 w 219"/>
                  <a:gd name="T71" fmla="*/ 0 h 239"/>
                  <a:gd name="T72" fmla="*/ 15 w 219"/>
                  <a:gd name="T73" fmla="*/ 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19" h="239">
                    <a:moveTo>
                      <a:pt x="15" y="0"/>
                    </a:moveTo>
                    <a:lnTo>
                      <a:pt x="12" y="0"/>
                    </a:lnTo>
                    <a:lnTo>
                      <a:pt x="9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7"/>
                    </a:lnTo>
                    <a:lnTo>
                      <a:pt x="1" y="10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239"/>
                    </a:lnTo>
                    <a:lnTo>
                      <a:pt x="204" y="239"/>
                    </a:lnTo>
                    <a:lnTo>
                      <a:pt x="207" y="239"/>
                    </a:lnTo>
                    <a:lnTo>
                      <a:pt x="210" y="238"/>
                    </a:lnTo>
                    <a:lnTo>
                      <a:pt x="212" y="237"/>
                    </a:lnTo>
                    <a:lnTo>
                      <a:pt x="215" y="235"/>
                    </a:lnTo>
                    <a:lnTo>
                      <a:pt x="217" y="233"/>
                    </a:lnTo>
                    <a:lnTo>
                      <a:pt x="218" y="231"/>
                    </a:lnTo>
                    <a:lnTo>
                      <a:pt x="219" y="228"/>
                    </a:lnTo>
                    <a:lnTo>
                      <a:pt x="219" y="224"/>
                    </a:lnTo>
                    <a:lnTo>
                      <a:pt x="219" y="222"/>
                    </a:lnTo>
                    <a:lnTo>
                      <a:pt x="218" y="219"/>
                    </a:lnTo>
                    <a:lnTo>
                      <a:pt x="217" y="217"/>
                    </a:lnTo>
                    <a:lnTo>
                      <a:pt x="215" y="215"/>
                    </a:lnTo>
                    <a:lnTo>
                      <a:pt x="212" y="213"/>
                    </a:lnTo>
                    <a:lnTo>
                      <a:pt x="210" y="211"/>
                    </a:lnTo>
                    <a:lnTo>
                      <a:pt x="207" y="210"/>
                    </a:lnTo>
                    <a:lnTo>
                      <a:pt x="204" y="209"/>
                    </a:lnTo>
                    <a:lnTo>
                      <a:pt x="30" y="209"/>
                    </a:lnTo>
                    <a:lnTo>
                      <a:pt x="30" y="15"/>
                    </a:lnTo>
                    <a:lnTo>
                      <a:pt x="30" y="12"/>
                    </a:lnTo>
                    <a:lnTo>
                      <a:pt x="29" y="9"/>
                    </a:lnTo>
                    <a:lnTo>
                      <a:pt x="28" y="7"/>
                    </a:lnTo>
                    <a:lnTo>
                      <a:pt x="26" y="4"/>
                    </a:lnTo>
                    <a:lnTo>
                      <a:pt x="24" y="2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37" name="Group 136">
              <a:extLst>
                <a:ext uri="{FF2B5EF4-FFF2-40B4-BE49-F238E27FC236}">
                  <a16:creationId xmlns="" xmlns:a16="http://schemas.microsoft.com/office/drawing/2014/main" id="{DA14EF17-0D36-4DDD-BB61-3FB3CE9CA118}"/>
                </a:ext>
              </a:extLst>
            </p:cNvPr>
            <p:cNvGrpSpPr/>
            <p:nvPr/>
          </p:nvGrpSpPr>
          <p:grpSpPr>
            <a:xfrm>
              <a:off x="2568748" y="4900982"/>
              <a:ext cx="274638" cy="238125"/>
              <a:chOff x="2609850" y="809625"/>
              <a:chExt cx="274638" cy="238125"/>
            </a:xfrm>
            <a:solidFill>
              <a:schemeClr val="tx2">
                <a:lumMod val="50000"/>
                <a:lumOff val="50000"/>
              </a:schemeClr>
            </a:solidFill>
          </p:grpSpPr>
          <p:sp>
            <p:nvSpPr>
              <p:cNvPr id="138" name="Freeform 14">
                <a:extLst>
                  <a:ext uri="{FF2B5EF4-FFF2-40B4-BE49-F238E27FC236}">
                    <a16:creationId xmlns="" xmlns:a16="http://schemas.microsoft.com/office/drawing/2014/main" id="{A8E9843A-28A3-4D14-B1D3-235295D250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9850" y="809625"/>
                <a:ext cx="274638" cy="238125"/>
              </a:xfrm>
              <a:custGeom>
                <a:avLst/>
                <a:gdLst>
                  <a:gd name="T0" fmla="*/ 855 w 865"/>
                  <a:gd name="T1" fmla="*/ 288 h 750"/>
                  <a:gd name="T2" fmla="*/ 823 w 865"/>
                  <a:gd name="T3" fmla="*/ 202 h 750"/>
                  <a:gd name="T4" fmla="*/ 771 w 865"/>
                  <a:gd name="T5" fmla="*/ 126 h 750"/>
                  <a:gd name="T6" fmla="*/ 701 w 865"/>
                  <a:gd name="T7" fmla="*/ 65 h 750"/>
                  <a:gd name="T8" fmla="*/ 620 w 865"/>
                  <a:gd name="T9" fmla="*/ 23 h 750"/>
                  <a:gd name="T10" fmla="*/ 531 w 865"/>
                  <a:gd name="T11" fmla="*/ 2 h 750"/>
                  <a:gd name="T12" fmla="*/ 436 w 865"/>
                  <a:gd name="T13" fmla="*/ 4 h 750"/>
                  <a:gd name="T14" fmla="*/ 343 w 865"/>
                  <a:gd name="T15" fmla="*/ 30 h 750"/>
                  <a:gd name="T16" fmla="*/ 259 w 865"/>
                  <a:gd name="T17" fmla="*/ 79 h 750"/>
                  <a:gd name="T18" fmla="*/ 191 w 865"/>
                  <a:gd name="T19" fmla="*/ 148 h 750"/>
                  <a:gd name="T20" fmla="*/ 148 w 865"/>
                  <a:gd name="T21" fmla="*/ 218 h 750"/>
                  <a:gd name="T22" fmla="*/ 121 w 865"/>
                  <a:gd name="T23" fmla="*/ 296 h 750"/>
                  <a:gd name="T24" fmla="*/ 111 w 865"/>
                  <a:gd name="T25" fmla="*/ 378 h 750"/>
                  <a:gd name="T26" fmla="*/ 18 w 865"/>
                  <a:gd name="T27" fmla="*/ 246 h 750"/>
                  <a:gd name="T28" fmla="*/ 4 w 865"/>
                  <a:gd name="T29" fmla="*/ 251 h 750"/>
                  <a:gd name="T30" fmla="*/ 0 w 865"/>
                  <a:gd name="T31" fmla="*/ 263 h 750"/>
                  <a:gd name="T32" fmla="*/ 119 w 865"/>
                  <a:gd name="T33" fmla="*/ 443 h 750"/>
                  <a:gd name="T34" fmla="*/ 124 w 865"/>
                  <a:gd name="T35" fmla="*/ 446 h 750"/>
                  <a:gd name="T36" fmla="*/ 129 w 865"/>
                  <a:gd name="T37" fmla="*/ 447 h 750"/>
                  <a:gd name="T38" fmla="*/ 132 w 865"/>
                  <a:gd name="T39" fmla="*/ 447 h 750"/>
                  <a:gd name="T40" fmla="*/ 140 w 865"/>
                  <a:gd name="T41" fmla="*/ 442 h 750"/>
                  <a:gd name="T42" fmla="*/ 276 w 865"/>
                  <a:gd name="T43" fmla="*/ 285 h 750"/>
                  <a:gd name="T44" fmla="*/ 271 w 865"/>
                  <a:gd name="T45" fmla="*/ 270 h 750"/>
                  <a:gd name="T46" fmla="*/ 257 w 865"/>
                  <a:gd name="T47" fmla="*/ 266 h 750"/>
                  <a:gd name="T48" fmla="*/ 141 w 865"/>
                  <a:gd name="T49" fmla="*/ 378 h 750"/>
                  <a:gd name="T50" fmla="*/ 151 w 865"/>
                  <a:gd name="T51" fmla="*/ 298 h 750"/>
                  <a:gd name="T52" fmla="*/ 179 w 865"/>
                  <a:gd name="T53" fmla="*/ 222 h 750"/>
                  <a:gd name="T54" fmla="*/ 225 w 865"/>
                  <a:gd name="T55" fmla="*/ 154 h 750"/>
                  <a:gd name="T56" fmla="*/ 293 w 865"/>
                  <a:gd name="T57" fmla="*/ 93 h 750"/>
                  <a:gd name="T58" fmla="*/ 372 w 865"/>
                  <a:gd name="T59" fmla="*/ 51 h 750"/>
                  <a:gd name="T60" fmla="*/ 459 w 865"/>
                  <a:gd name="T61" fmla="*/ 32 h 750"/>
                  <a:gd name="T62" fmla="*/ 545 w 865"/>
                  <a:gd name="T63" fmla="*/ 34 h 750"/>
                  <a:gd name="T64" fmla="*/ 625 w 865"/>
                  <a:gd name="T65" fmla="*/ 58 h 750"/>
                  <a:gd name="T66" fmla="*/ 698 w 865"/>
                  <a:gd name="T67" fmla="*/ 100 h 750"/>
                  <a:gd name="T68" fmla="*/ 759 w 865"/>
                  <a:gd name="T69" fmla="*/ 159 h 750"/>
                  <a:gd name="T70" fmla="*/ 803 w 865"/>
                  <a:gd name="T71" fmla="*/ 231 h 750"/>
                  <a:gd name="T72" fmla="*/ 829 w 865"/>
                  <a:gd name="T73" fmla="*/ 312 h 750"/>
                  <a:gd name="T74" fmla="*/ 834 w 865"/>
                  <a:gd name="T75" fmla="*/ 398 h 750"/>
                  <a:gd name="T76" fmla="*/ 819 w 865"/>
                  <a:gd name="T77" fmla="*/ 480 h 750"/>
                  <a:gd name="T78" fmla="*/ 784 w 865"/>
                  <a:gd name="T79" fmla="*/ 555 h 750"/>
                  <a:gd name="T80" fmla="*/ 730 w 865"/>
                  <a:gd name="T81" fmla="*/ 623 h 750"/>
                  <a:gd name="T82" fmla="*/ 663 w 865"/>
                  <a:gd name="T83" fmla="*/ 673 h 750"/>
                  <a:gd name="T84" fmla="*/ 587 w 865"/>
                  <a:gd name="T85" fmla="*/ 706 h 750"/>
                  <a:gd name="T86" fmla="*/ 502 w 865"/>
                  <a:gd name="T87" fmla="*/ 719 h 750"/>
                  <a:gd name="T88" fmla="*/ 488 w 865"/>
                  <a:gd name="T89" fmla="*/ 733 h 750"/>
                  <a:gd name="T90" fmla="*/ 492 w 865"/>
                  <a:gd name="T91" fmla="*/ 746 h 750"/>
                  <a:gd name="T92" fmla="*/ 522 w 865"/>
                  <a:gd name="T93" fmla="*/ 749 h 750"/>
                  <a:gd name="T94" fmla="*/ 612 w 865"/>
                  <a:gd name="T95" fmla="*/ 730 h 750"/>
                  <a:gd name="T96" fmla="*/ 694 w 865"/>
                  <a:gd name="T97" fmla="*/ 690 h 750"/>
                  <a:gd name="T98" fmla="*/ 765 w 865"/>
                  <a:gd name="T99" fmla="*/ 631 h 750"/>
                  <a:gd name="T100" fmla="*/ 819 w 865"/>
                  <a:gd name="T101" fmla="*/ 556 h 750"/>
                  <a:gd name="T102" fmla="*/ 853 w 865"/>
                  <a:gd name="T103" fmla="*/ 472 h 750"/>
                  <a:gd name="T104" fmla="*/ 865 w 865"/>
                  <a:gd name="T105" fmla="*/ 380 h 7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65" h="750">
                    <a:moveTo>
                      <a:pt x="864" y="361"/>
                    </a:moveTo>
                    <a:lnTo>
                      <a:pt x="863" y="343"/>
                    </a:lnTo>
                    <a:lnTo>
                      <a:pt x="861" y="325"/>
                    </a:lnTo>
                    <a:lnTo>
                      <a:pt x="859" y="306"/>
                    </a:lnTo>
                    <a:lnTo>
                      <a:pt x="855" y="288"/>
                    </a:lnTo>
                    <a:lnTo>
                      <a:pt x="850" y="270"/>
                    </a:lnTo>
                    <a:lnTo>
                      <a:pt x="845" y="253"/>
                    </a:lnTo>
                    <a:lnTo>
                      <a:pt x="839" y="236"/>
                    </a:lnTo>
                    <a:lnTo>
                      <a:pt x="831" y="218"/>
                    </a:lnTo>
                    <a:lnTo>
                      <a:pt x="823" y="202"/>
                    </a:lnTo>
                    <a:lnTo>
                      <a:pt x="814" y="186"/>
                    </a:lnTo>
                    <a:lnTo>
                      <a:pt x="804" y="171"/>
                    </a:lnTo>
                    <a:lnTo>
                      <a:pt x="795" y="155"/>
                    </a:lnTo>
                    <a:lnTo>
                      <a:pt x="783" y="141"/>
                    </a:lnTo>
                    <a:lnTo>
                      <a:pt x="771" y="126"/>
                    </a:lnTo>
                    <a:lnTo>
                      <a:pt x="758" y="113"/>
                    </a:lnTo>
                    <a:lnTo>
                      <a:pt x="745" y="99"/>
                    </a:lnTo>
                    <a:lnTo>
                      <a:pt x="731" y="88"/>
                    </a:lnTo>
                    <a:lnTo>
                      <a:pt x="716" y="76"/>
                    </a:lnTo>
                    <a:lnTo>
                      <a:pt x="701" y="65"/>
                    </a:lnTo>
                    <a:lnTo>
                      <a:pt x="686" y="55"/>
                    </a:lnTo>
                    <a:lnTo>
                      <a:pt x="670" y="46"/>
                    </a:lnTo>
                    <a:lnTo>
                      <a:pt x="654" y="37"/>
                    </a:lnTo>
                    <a:lnTo>
                      <a:pt x="637" y="30"/>
                    </a:lnTo>
                    <a:lnTo>
                      <a:pt x="620" y="23"/>
                    </a:lnTo>
                    <a:lnTo>
                      <a:pt x="603" y="17"/>
                    </a:lnTo>
                    <a:lnTo>
                      <a:pt x="585" y="11"/>
                    </a:lnTo>
                    <a:lnTo>
                      <a:pt x="567" y="8"/>
                    </a:lnTo>
                    <a:lnTo>
                      <a:pt x="550" y="4"/>
                    </a:lnTo>
                    <a:lnTo>
                      <a:pt x="531" y="2"/>
                    </a:lnTo>
                    <a:lnTo>
                      <a:pt x="513" y="1"/>
                    </a:lnTo>
                    <a:lnTo>
                      <a:pt x="494" y="0"/>
                    </a:lnTo>
                    <a:lnTo>
                      <a:pt x="475" y="1"/>
                    </a:lnTo>
                    <a:lnTo>
                      <a:pt x="456" y="2"/>
                    </a:lnTo>
                    <a:lnTo>
                      <a:pt x="436" y="4"/>
                    </a:lnTo>
                    <a:lnTo>
                      <a:pt x="417" y="7"/>
                    </a:lnTo>
                    <a:lnTo>
                      <a:pt x="399" y="11"/>
                    </a:lnTo>
                    <a:lnTo>
                      <a:pt x="380" y="17"/>
                    </a:lnTo>
                    <a:lnTo>
                      <a:pt x="361" y="22"/>
                    </a:lnTo>
                    <a:lnTo>
                      <a:pt x="343" y="30"/>
                    </a:lnTo>
                    <a:lnTo>
                      <a:pt x="326" y="38"/>
                    </a:lnTo>
                    <a:lnTo>
                      <a:pt x="309" y="47"/>
                    </a:lnTo>
                    <a:lnTo>
                      <a:pt x="292" y="56"/>
                    </a:lnTo>
                    <a:lnTo>
                      <a:pt x="276" y="68"/>
                    </a:lnTo>
                    <a:lnTo>
                      <a:pt x="259" y="79"/>
                    </a:lnTo>
                    <a:lnTo>
                      <a:pt x="244" y="92"/>
                    </a:lnTo>
                    <a:lnTo>
                      <a:pt x="229" y="106"/>
                    </a:lnTo>
                    <a:lnTo>
                      <a:pt x="215" y="120"/>
                    </a:lnTo>
                    <a:lnTo>
                      <a:pt x="202" y="135"/>
                    </a:lnTo>
                    <a:lnTo>
                      <a:pt x="191" y="148"/>
                    </a:lnTo>
                    <a:lnTo>
                      <a:pt x="181" y="160"/>
                    </a:lnTo>
                    <a:lnTo>
                      <a:pt x="171" y="174"/>
                    </a:lnTo>
                    <a:lnTo>
                      <a:pt x="163" y="188"/>
                    </a:lnTo>
                    <a:lnTo>
                      <a:pt x="155" y="203"/>
                    </a:lnTo>
                    <a:lnTo>
                      <a:pt x="148" y="218"/>
                    </a:lnTo>
                    <a:lnTo>
                      <a:pt x="140" y="233"/>
                    </a:lnTo>
                    <a:lnTo>
                      <a:pt x="135" y="248"/>
                    </a:lnTo>
                    <a:lnTo>
                      <a:pt x="130" y="263"/>
                    </a:lnTo>
                    <a:lnTo>
                      <a:pt x="124" y="280"/>
                    </a:lnTo>
                    <a:lnTo>
                      <a:pt x="121" y="296"/>
                    </a:lnTo>
                    <a:lnTo>
                      <a:pt x="118" y="312"/>
                    </a:lnTo>
                    <a:lnTo>
                      <a:pt x="115" y="328"/>
                    </a:lnTo>
                    <a:lnTo>
                      <a:pt x="113" y="345"/>
                    </a:lnTo>
                    <a:lnTo>
                      <a:pt x="111" y="361"/>
                    </a:lnTo>
                    <a:lnTo>
                      <a:pt x="111" y="378"/>
                    </a:lnTo>
                    <a:lnTo>
                      <a:pt x="28" y="253"/>
                    </a:lnTo>
                    <a:lnTo>
                      <a:pt x="26" y="251"/>
                    </a:lnTo>
                    <a:lnTo>
                      <a:pt x="23" y="248"/>
                    </a:lnTo>
                    <a:lnTo>
                      <a:pt x="20" y="247"/>
                    </a:lnTo>
                    <a:lnTo>
                      <a:pt x="18" y="246"/>
                    </a:lnTo>
                    <a:lnTo>
                      <a:pt x="15" y="246"/>
                    </a:lnTo>
                    <a:lnTo>
                      <a:pt x="12" y="246"/>
                    </a:lnTo>
                    <a:lnTo>
                      <a:pt x="10" y="247"/>
                    </a:lnTo>
                    <a:lnTo>
                      <a:pt x="6" y="248"/>
                    </a:lnTo>
                    <a:lnTo>
                      <a:pt x="4" y="251"/>
                    </a:lnTo>
                    <a:lnTo>
                      <a:pt x="2" y="253"/>
                    </a:lnTo>
                    <a:lnTo>
                      <a:pt x="1" y="255"/>
                    </a:lnTo>
                    <a:lnTo>
                      <a:pt x="0" y="258"/>
                    </a:lnTo>
                    <a:lnTo>
                      <a:pt x="0" y="261"/>
                    </a:lnTo>
                    <a:lnTo>
                      <a:pt x="0" y="263"/>
                    </a:lnTo>
                    <a:lnTo>
                      <a:pt x="1" y="267"/>
                    </a:lnTo>
                    <a:lnTo>
                      <a:pt x="2" y="270"/>
                    </a:lnTo>
                    <a:lnTo>
                      <a:pt x="116" y="439"/>
                    </a:lnTo>
                    <a:lnTo>
                      <a:pt x="117" y="442"/>
                    </a:lnTo>
                    <a:lnTo>
                      <a:pt x="119" y="443"/>
                    </a:lnTo>
                    <a:lnTo>
                      <a:pt x="119" y="444"/>
                    </a:lnTo>
                    <a:lnTo>
                      <a:pt x="120" y="445"/>
                    </a:lnTo>
                    <a:lnTo>
                      <a:pt x="122" y="445"/>
                    </a:lnTo>
                    <a:lnTo>
                      <a:pt x="123" y="446"/>
                    </a:lnTo>
                    <a:lnTo>
                      <a:pt x="124" y="446"/>
                    </a:lnTo>
                    <a:lnTo>
                      <a:pt x="126" y="447"/>
                    </a:lnTo>
                    <a:lnTo>
                      <a:pt x="128" y="447"/>
                    </a:lnTo>
                    <a:lnTo>
                      <a:pt x="128" y="447"/>
                    </a:lnTo>
                    <a:lnTo>
                      <a:pt x="129" y="447"/>
                    </a:lnTo>
                    <a:lnTo>
                      <a:pt x="129" y="447"/>
                    </a:lnTo>
                    <a:lnTo>
                      <a:pt x="130" y="447"/>
                    </a:lnTo>
                    <a:lnTo>
                      <a:pt x="130" y="447"/>
                    </a:lnTo>
                    <a:lnTo>
                      <a:pt x="130" y="447"/>
                    </a:lnTo>
                    <a:lnTo>
                      <a:pt x="131" y="447"/>
                    </a:lnTo>
                    <a:lnTo>
                      <a:pt x="132" y="447"/>
                    </a:lnTo>
                    <a:lnTo>
                      <a:pt x="134" y="446"/>
                    </a:lnTo>
                    <a:lnTo>
                      <a:pt x="134" y="446"/>
                    </a:lnTo>
                    <a:lnTo>
                      <a:pt x="135" y="446"/>
                    </a:lnTo>
                    <a:lnTo>
                      <a:pt x="138" y="444"/>
                    </a:lnTo>
                    <a:lnTo>
                      <a:pt x="140" y="442"/>
                    </a:lnTo>
                    <a:lnTo>
                      <a:pt x="140" y="442"/>
                    </a:lnTo>
                    <a:lnTo>
                      <a:pt x="140" y="442"/>
                    </a:lnTo>
                    <a:lnTo>
                      <a:pt x="141" y="442"/>
                    </a:lnTo>
                    <a:lnTo>
                      <a:pt x="273" y="290"/>
                    </a:lnTo>
                    <a:lnTo>
                      <a:pt x="276" y="285"/>
                    </a:lnTo>
                    <a:lnTo>
                      <a:pt x="277" y="280"/>
                    </a:lnTo>
                    <a:lnTo>
                      <a:pt x="277" y="276"/>
                    </a:lnTo>
                    <a:lnTo>
                      <a:pt x="276" y="274"/>
                    </a:lnTo>
                    <a:lnTo>
                      <a:pt x="273" y="272"/>
                    </a:lnTo>
                    <a:lnTo>
                      <a:pt x="271" y="270"/>
                    </a:lnTo>
                    <a:lnTo>
                      <a:pt x="269" y="268"/>
                    </a:lnTo>
                    <a:lnTo>
                      <a:pt x="266" y="267"/>
                    </a:lnTo>
                    <a:lnTo>
                      <a:pt x="264" y="266"/>
                    </a:lnTo>
                    <a:lnTo>
                      <a:pt x="261" y="266"/>
                    </a:lnTo>
                    <a:lnTo>
                      <a:pt x="257" y="266"/>
                    </a:lnTo>
                    <a:lnTo>
                      <a:pt x="255" y="267"/>
                    </a:lnTo>
                    <a:lnTo>
                      <a:pt x="252" y="268"/>
                    </a:lnTo>
                    <a:lnTo>
                      <a:pt x="250" y="270"/>
                    </a:lnTo>
                    <a:lnTo>
                      <a:pt x="141" y="394"/>
                    </a:lnTo>
                    <a:lnTo>
                      <a:pt x="141" y="378"/>
                    </a:lnTo>
                    <a:lnTo>
                      <a:pt x="141" y="361"/>
                    </a:lnTo>
                    <a:lnTo>
                      <a:pt x="143" y="345"/>
                    </a:lnTo>
                    <a:lnTo>
                      <a:pt x="145" y="329"/>
                    </a:lnTo>
                    <a:lnTo>
                      <a:pt x="148" y="313"/>
                    </a:lnTo>
                    <a:lnTo>
                      <a:pt x="151" y="298"/>
                    </a:lnTo>
                    <a:lnTo>
                      <a:pt x="155" y="282"/>
                    </a:lnTo>
                    <a:lnTo>
                      <a:pt x="161" y="267"/>
                    </a:lnTo>
                    <a:lnTo>
                      <a:pt x="166" y="252"/>
                    </a:lnTo>
                    <a:lnTo>
                      <a:pt x="173" y="237"/>
                    </a:lnTo>
                    <a:lnTo>
                      <a:pt x="179" y="222"/>
                    </a:lnTo>
                    <a:lnTo>
                      <a:pt x="188" y="208"/>
                    </a:lnTo>
                    <a:lnTo>
                      <a:pt x="195" y="194"/>
                    </a:lnTo>
                    <a:lnTo>
                      <a:pt x="205" y="180"/>
                    </a:lnTo>
                    <a:lnTo>
                      <a:pt x="214" y="167"/>
                    </a:lnTo>
                    <a:lnTo>
                      <a:pt x="225" y="154"/>
                    </a:lnTo>
                    <a:lnTo>
                      <a:pt x="237" y="140"/>
                    </a:lnTo>
                    <a:lnTo>
                      <a:pt x="250" y="127"/>
                    </a:lnTo>
                    <a:lnTo>
                      <a:pt x="264" y="114"/>
                    </a:lnTo>
                    <a:lnTo>
                      <a:pt x="278" y="104"/>
                    </a:lnTo>
                    <a:lnTo>
                      <a:pt x="293" y="93"/>
                    </a:lnTo>
                    <a:lnTo>
                      <a:pt x="308" y="82"/>
                    </a:lnTo>
                    <a:lnTo>
                      <a:pt x="323" y="74"/>
                    </a:lnTo>
                    <a:lnTo>
                      <a:pt x="339" y="65"/>
                    </a:lnTo>
                    <a:lnTo>
                      <a:pt x="355" y="58"/>
                    </a:lnTo>
                    <a:lnTo>
                      <a:pt x="372" y="51"/>
                    </a:lnTo>
                    <a:lnTo>
                      <a:pt x="388" y="45"/>
                    </a:lnTo>
                    <a:lnTo>
                      <a:pt x="405" y="40"/>
                    </a:lnTo>
                    <a:lnTo>
                      <a:pt x="424" y="36"/>
                    </a:lnTo>
                    <a:lnTo>
                      <a:pt x="441" y="34"/>
                    </a:lnTo>
                    <a:lnTo>
                      <a:pt x="459" y="32"/>
                    </a:lnTo>
                    <a:lnTo>
                      <a:pt x="476" y="31"/>
                    </a:lnTo>
                    <a:lnTo>
                      <a:pt x="494" y="30"/>
                    </a:lnTo>
                    <a:lnTo>
                      <a:pt x="511" y="31"/>
                    </a:lnTo>
                    <a:lnTo>
                      <a:pt x="528" y="32"/>
                    </a:lnTo>
                    <a:lnTo>
                      <a:pt x="545" y="34"/>
                    </a:lnTo>
                    <a:lnTo>
                      <a:pt x="562" y="37"/>
                    </a:lnTo>
                    <a:lnTo>
                      <a:pt x="578" y="40"/>
                    </a:lnTo>
                    <a:lnTo>
                      <a:pt x="594" y="46"/>
                    </a:lnTo>
                    <a:lnTo>
                      <a:pt x="610" y="51"/>
                    </a:lnTo>
                    <a:lnTo>
                      <a:pt x="625" y="58"/>
                    </a:lnTo>
                    <a:lnTo>
                      <a:pt x="640" y="64"/>
                    </a:lnTo>
                    <a:lnTo>
                      <a:pt x="655" y="71"/>
                    </a:lnTo>
                    <a:lnTo>
                      <a:pt x="670" y="80"/>
                    </a:lnTo>
                    <a:lnTo>
                      <a:pt x="684" y="90"/>
                    </a:lnTo>
                    <a:lnTo>
                      <a:pt x="698" y="100"/>
                    </a:lnTo>
                    <a:lnTo>
                      <a:pt x="712" y="111"/>
                    </a:lnTo>
                    <a:lnTo>
                      <a:pt x="725" y="122"/>
                    </a:lnTo>
                    <a:lnTo>
                      <a:pt x="737" y="135"/>
                    </a:lnTo>
                    <a:lnTo>
                      <a:pt x="749" y="147"/>
                    </a:lnTo>
                    <a:lnTo>
                      <a:pt x="759" y="159"/>
                    </a:lnTo>
                    <a:lnTo>
                      <a:pt x="770" y="173"/>
                    </a:lnTo>
                    <a:lnTo>
                      <a:pt x="780" y="187"/>
                    </a:lnTo>
                    <a:lnTo>
                      <a:pt x="788" y="201"/>
                    </a:lnTo>
                    <a:lnTo>
                      <a:pt x="797" y="216"/>
                    </a:lnTo>
                    <a:lnTo>
                      <a:pt x="803" y="231"/>
                    </a:lnTo>
                    <a:lnTo>
                      <a:pt x="811" y="246"/>
                    </a:lnTo>
                    <a:lnTo>
                      <a:pt x="816" y="262"/>
                    </a:lnTo>
                    <a:lnTo>
                      <a:pt x="821" y="278"/>
                    </a:lnTo>
                    <a:lnTo>
                      <a:pt x="826" y="295"/>
                    </a:lnTo>
                    <a:lnTo>
                      <a:pt x="829" y="312"/>
                    </a:lnTo>
                    <a:lnTo>
                      <a:pt x="832" y="329"/>
                    </a:lnTo>
                    <a:lnTo>
                      <a:pt x="833" y="346"/>
                    </a:lnTo>
                    <a:lnTo>
                      <a:pt x="834" y="363"/>
                    </a:lnTo>
                    <a:lnTo>
                      <a:pt x="834" y="380"/>
                    </a:lnTo>
                    <a:lnTo>
                      <a:pt x="834" y="398"/>
                    </a:lnTo>
                    <a:lnTo>
                      <a:pt x="833" y="414"/>
                    </a:lnTo>
                    <a:lnTo>
                      <a:pt x="830" y="431"/>
                    </a:lnTo>
                    <a:lnTo>
                      <a:pt x="828" y="447"/>
                    </a:lnTo>
                    <a:lnTo>
                      <a:pt x="824" y="464"/>
                    </a:lnTo>
                    <a:lnTo>
                      <a:pt x="819" y="480"/>
                    </a:lnTo>
                    <a:lnTo>
                      <a:pt x="814" y="495"/>
                    </a:lnTo>
                    <a:lnTo>
                      <a:pt x="807" y="511"/>
                    </a:lnTo>
                    <a:lnTo>
                      <a:pt x="800" y="526"/>
                    </a:lnTo>
                    <a:lnTo>
                      <a:pt x="792" y="541"/>
                    </a:lnTo>
                    <a:lnTo>
                      <a:pt x="784" y="555"/>
                    </a:lnTo>
                    <a:lnTo>
                      <a:pt x="774" y="570"/>
                    </a:lnTo>
                    <a:lnTo>
                      <a:pt x="765" y="584"/>
                    </a:lnTo>
                    <a:lnTo>
                      <a:pt x="754" y="597"/>
                    </a:lnTo>
                    <a:lnTo>
                      <a:pt x="742" y="610"/>
                    </a:lnTo>
                    <a:lnTo>
                      <a:pt x="730" y="623"/>
                    </a:lnTo>
                    <a:lnTo>
                      <a:pt x="717" y="633"/>
                    </a:lnTo>
                    <a:lnTo>
                      <a:pt x="705" y="645"/>
                    </a:lnTo>
                    <a:lnTo>
                      <a:pt x="692" y="655"/>
                    </a:lnTo>
                    <a:lnTo>
                      <a:pt x="678" y="665"/>
                    </a:lnTo>
                    <a:lnTo>
                      <a:pt x="663" y="673"/>
                    </a:lnTo>
                    <a:lnTo>
                      <a:pt x="649" y="682"/>
                    </a:lnTo>
                    <a:lnTo>
                      <a:pt x="634" y="689"/>
                    </a:lnTo>
                    <a:lnTo>
                      <a:pt x="618" y="696"/>
                    </a:lnTo>
                    <a:lnTo>
                      <a:pt x="602" y="701"/>
                    </a:lnTo>
                    <a:lnTo>
                      <a:pt x="587" y="706"/>
                    </a:lnTo>
                    <a:lnTo>
                      <a:pt x="569" y="711"/>
                    </a:lnTo>
                    <a:lnTo>
                      <a:pt x="553" y="714"/>
                    </a:lnTo>
                    <a:lnTo>
                      <a:pt x="536" y="717"/>
                    </a:lnTo>
                    <a:lnTo>
                      <a:pt x="519" y="719"/>
                    </a:lnTo>
                    <a:lnTo>
                      <a:pt x="502" y="719"/>
                    </a:lnTo>
                    <a:lnTo>
                      <a:pt x="496" y="721"/>
                    </a:lnTo>
                    <a:lnTo>
                      <a:pt x="491" y="726"/>
                    </a:lnTo>
                    <a:lnTo>
                      <a:pt x="490" y="728"/>
                    </a:lnTo>
                    <a:lnTo>
                      <a:pt x="489" y="730"/>
                    </a:lnTo>
                    <a:lnTo>
                      <a:pt x="488" y="733"/>
                    </a:lnTo>
                    <a:lnTo>
                      <a:pt x="488" y="736"/>
                    </a:lnTo>
                    <a:lnTo>
                      <a:pt x="488" y="739"/>
                    </a:lnTo>
                    <a:lnTo>
                      <a:pt x="489" y="742"/>
                    </a:lnTo>
                    <a:lnTo>
                      <a:pt x="490" y="744"/>
                    </a:lnTo>
                    <a:lnTo>
                      <a:pt x="492" y="746"/>
                    </a:lnTo>
                    <a:lnTo>
                      <a:pt x="496" y="749"/>
                    </a:lnTo>
                    <a:lnTo>
                      <a:pt x="503" y="750"/>
                    </a:lnTo>
                    <a:lnTo>
                      <a:pt x="503" y="750"/>
                    </a:lnTo>
                    <a:lnTo>
                      <a:pt x="503" y="750"/>
                    </a:lnTo>
                    <a:lnTo>
                      <a:pt x="522" y="749"/>
                    </a:lnTo>
                    <a:lnTo>
                      <a:pt x="540" y="747"/>
                    </a:lnTo>
                    <a:lnTo>
                      <a:pt x="559" y="744"/>
                    </a:lnTo>
                    <a:lnTo>
                      <a:pt x="577" y="741"/>
                    </a:lnTo>
                    <a:lnTo>
                      <a:pt x="594" y="735"/>
                    </a:lnTo>
                    <a:lnTo>
                      <a:pt x="612" y="730"/>
                    </a:lnTo>
                    <a:lnTo>
                      <a:pt x="629" y="725"/>
                    </a:lnTo>
                    <a:lnTo>
                      <a:pt x="646" y="717"/>
                    </a:lnTo>
                    <a:lnTo>
                      <a:pt x="663" y="709"/>
                    </a:lnTo>
                    <a:lnTo>
                      <a:pt x="679" y="700"/>
                    </a:lnTo>
                    <a:lnTo>
                      <a:pt x="694" y="690"/>
                    </a:lnTo>
                    <a:lnTo>
                      <a:pt x="709" y="681"/>
                    </a:lnTo>
                    <a:lnTo>
                      <a:pt x="724" y="669"/>
                    </a:lnTo>
                    <a:lnTo>
                      <a:pt x="738" y="657"/>
                    </a:lnTo>
                    <a:lnTo>
                      <a:pt x="752" y="644"/>
                    </a:lnTo>
                    <a:lnTo>
                      <a:pt x="765" y="631"/>
                    </a:lnTo>
                    <a:lnTo>
                      <a:pt x="777" y="617"/>
                    </a:lnTo>
                    <a:lnTo>
                      <a:pt x="788" y="602"/>
                    </a:lnTo>
                    <a:lnTo>
                      <a:pt x="800" y="587"/>
                    </a:lnTo>
                    <a:lnTo>
                      <a:pt x="810" y="571"/>
                    </a:lnTo>
                    <a:lnTo>
                      <a:pt x="819" y="556"/>
                    </a:lnTo>
                    <a:lnTo>
                      <a:pt x="827" y="539"/>
                    </a:lnTo>
                    <a:lnTo>
                      <a:pt x="835" y="523"/>
                    </a:lnTo>
                    <a:lnTo>
                      <a:pt x="842" y="506"/>
                    </a:lnTo>
                    <a:lnTo>
                      <a:pt x="847" y="489"/>
                    </a:lnTo>
                    <a:lnTo>
                      <a:pt x="853" y="472"/>
                    </a:lnTo>
                    <a:lnTo>
                      <a:pt x="857" y="453"/>
                    </a:lnTo>
                    <a:lnTo>
                      <a:pt x="860" y="435"/>
                    </a:lnTo>
                    <a:lnTo>
                      <a:pt x="862" y="417"/>
                    </a:lnTo>
                    <a:lnTo>
                      <a:pt x="864" y="399"/>
                    </a:lnTo>
                    <a:lnTo>
                      <a:pt x="865" y="380"/>
                    </a:lnTo>
                    <a:lnTo>
                      <a:pt x="864" y="3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15">
                <a:extLst>
                  <a:ext uri="{FF2B5EF4-FFF2-40B4-BE49-F238E27FC236}">
                    <a16:creationId xmlns="" xmlns:a16="http://schemas.microsoft.com/office/drawing/2014/main" id="{8FFD4115-DCB3-4C21-ACE9-66A19E1DAF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0663" y="863600"/>
                <a:ext cx="69850" cy="76200"/>
              </a:xfrm>
              <a:custGeom>
                <a:avLst/>
                <a:gdLst>
                  <a:gd name="T0" fmla="*/ 15 w 219"/>
                  <a:gd name="T1" fmla="*/ 0 h 239"/>
                  <a:gd name="T2" fmla="*/ 12 w 219"/>
                  <a:gd name="T3" fmla="*/ 0 h 239"/>
                  <a:gd name="T4" fmla="*/ 9 w 219"/>
                  <a:gd name="T5" fmla="*/ 1 h 239"/>
                  <a:gd name="T6" fmla="*/ 6 w 219"/>
                  <a:gd name="T7" fmla="*/ 2 h 239"/>
                  <a:gd name="T8" fmla="*/ 4 w 219"/>
                  <a:gd name="T9" fmla="*/ 4 h 239"/>
                  <a:gd name="T10" fmla="*/ 2 w 219"/>
                  <a:gd name="T11" fmla="*/ 7 h 239"/>
                  <a:gd name="T12" fmla="*/ 1 w 219"/>
                  <a:gd name="T13" fmla="*/ 10 h 239"/>
                  <a:gd name="T14" fmla="*/ 0 w 219"/>
                  <a:gd name="T15" fmla="*/ 12 h 239"/>
                  <a:gd name="T16" fmla="*/ 0 w 219"/>
                  <a:gd name="T17" fmla="*/ 15 h 239"/>
                  <a:gd name="T18" fmla="*/ 0 w 219"/>
                  <a:gd name="T19" fmla="*/ 239 h 239"/>
                  <a:gd name="T20" fmla="*/ 204 w 219"/>
                  <a:gd name="T21" fmla="*/ 239 h 239"/>
                  <a:gd name="T22" fmla="*/ 207 w 219"/>
                  <a:gd name="T23" fmla="*/ 239 h 239"/>
                  <a:gd name="T24" fmla="*/ 210 w 219"/>
                  <a:gd name="T25" fmla="*/ 238 h 239"/>
                  <a:gd name="T26" fmla="*/ 212 w 219"/>
                  <a:gd name="T27" fmla="*/ 237 h 239"/>
                  <a:gd name="T28" fmla="*/ 215 w 219"/>
                  <a:gd name="T29" fmla="*/ 235 h 239"/>
                  <a:gd name="T30" fmla="*/ 217 w 219"/>
                  <a:gd name="T31" fmla="*/ 233 h 239"/>
                  <a:gd name="T32" fmla="*/ 218 w 219"/>
                  <a:gd name="T33" fmla="*/ 231 h 239"/>
                  <a:gd name="T34" fmla="*/ 219 w 219"/>
                  <a:gd name="T35" fmla="*/ 228 h 239"/>
                  <a:gd name="T36" fmla="*/ 219 w 219"/>
                  <a:gd name="T37" fmla="*/ 224 h 239"/>
                  <a:gd name="T38" fmla="*/ 219 w 219"/>
                  <a:gd name="T39" fmla="*/ 222 h 239"/>
                  <a:gd name="T40" fmla="*/ 218 w 219"/>
                  <a:gd name="T41" fmla="*/ 219 h 239"/>
                  <a:gd name="T42" fmla="*/ 217 w 219"/>
                  <a:gd name="T43" fmla="*/ 217 h 239"/>
                  <a:gd name="T44" fmla="*/ 215 w 219"/>
                  <a:gd name="T45" fmla="*/ 215 h 239"/>
                  <a:gd name="T46" fmla="*/ 212 w 219"/>
                  <a:gd name="T47" fmla="*/ 213 h 239"/>
                  <a:gd name="T48" fmla="*/ 210 w 219"/>
                  <a:gd name="T49" fmla="*/ 211 h 239"/>
                  <a:gd name="T50" fmla="*/ 207 w 219"/>
                  <a:gd name="T51" fmla="*/ 210 h 239"/>
                  <a:gd name="T52" fmla="*/ 204 w 219"/>
                  <a:gd name="T53" fmla="*/ 209 h 239"/>
                  <a:gd name="T54" fmla="*/ 30 w 219"/>
                  <a:gd name="T55" fmla="*/ 209 h 239"/>
                  <a:gd name="T56" fmla="*/ 30 w 219"/>
                  <a:gd name="T57" fmla="*/ 15 h 239"/>
                  <a:gd name="T58" fmla="*/ 30 w 219"/>
                  <a:gd name="T59" fmla="*/ 12 h 239"/>
                  <a:gd name="T60" fmla="*/ 29 w 219"/>
                  <a:gd name="T61" fmla="*/ 9 h 239"/>
                  <a:gd name="T62" fmla="*/ 28 w 219"/>
                  <a:gd name="T63" fmla="*/ 7 h 239"/>
                  <a:gd name="T64" fmla="*/ 26 w 219"/>
                  <a:gd name="T65" fmla="*/ 4 h 239"/>
                  <a:gd name="T66" fmla="*/ 24 w 219"/>
                  <a:gd name="T67" fmla="*/ 2 h 239"/>
                  <a:gd name="T68" fmla="*/ 20 w 219"/>
                  <a:gd name="T69" fmla="*/ 1 h 239"/>
                  <a:gd name="T70" fmla="*/ 18 w 219"/>
                  <a:gd name="T71" fmla="*/ 0 h 239"/>
                  <a:gd name="T72" fmla="*/ 15 w 219"/>
                  <a:gd name="T73" fmla="*/ 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19" h="239">
                    <a:moveTo>
                      <a:pt x="15" y="0"/>
                    </a:moveTo>
                    <a:lnTo>
                      <a:pt x="12" y="0"/>
                    </a:lnTo>
                    <a:lnTo>
                      <a:pt x="9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7"/>
                    </a:lnTo>
                    <a:lnTo>
                      <a:pt x="1" y="10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239"/>
                    </a:lnTo>
                    <a:lnTo>
                      <a:pt x="204" y="239"/>
                    </a:lnTo>
                    <a:lnTo>
                      <a:pt x="207" y="239"/>
                    </a:lnTo>
                    <a:lnTo>
                      <a:pt x="210" y="238"/>
                    </a:lnTo>
                    <a:lnTo>
                      <a:pt x="212" y="237"/>
                    </a:lnTo>
                    <a:lnTo>
                      <a:pt x="215" y="235"/>
                    </a:lnTo>
                    <a:lnTo>
                      <a:pt x="217" y="233"/>
                    </a:lnTo>
                    <a:lnTo>
                      <a:pt x="218" y="231"/>
                    </a:lnTo>
                    <a:lnTo>
                      <a:pt x="219" y="228"/>
                    </a:lnTo>
                    <a:lnTo>
                      <a:pt x="219" y="224"/>
                    </a:lnTo>
                    <a:lnTo>
                      <a:pt x="219" y="222"/>
                    </a:lnTo>
                    <a:lnTo>
                      <a:pt x="218" y="219"/>
                    </a:lnTo>
                    <a:lnTo>
                      <a:pt x="217" y="217"/>
                    </a:lnTo>
                    <a:lnTo>
                      <a:pt x="215" y="215"/>
                    </a:lnTo>
                    <a:lnTo>
                      <a:pt x="212" y="213"/>
                    </a:lnTo>
                    <a:lnTo>
                      <a:pt x="210" y="211"/>
                    </a:lnTo>
                    <a:lnTo>
                      <a:pt x="207" y="210"/>
                    </a:lnTo>
                    <a:lnTo>
                      <a:pt x="204" y="209"/>
                    </a:lnTo>
                    <a:lnTo>
                      <a:pt x="30" y="209"/>
                    </a:lnTo>
                    <a:lnTo>
                      <a:pt x="30" y="15"/>
                    </a:lnTo>
                    <a:lnTo>
                      <a:pt x="30" y="12"/>
                    </a:lnTo>
                    <a:lnTo>
                      <a:pt x="29" y="9"/>
                    </a:lnTo>
                    <a:lnTo>
                      <a:pt x="28" y="7"/>
                    </a:lnTo>
                    <a:lnTo>
                      <a:pt x="26" y="4"/>
                    </a:lnTo>
                    <a:lnTo>
                      <a:pt x="24" y="2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43" name="Group 142">
              <a:extLst>
                <a:ext uri="{FF2B5EF4-FFF2-40B4-BE49-F238E27FC236}">
                  <a16:creationId xmlns="" xmlns:a16="http://schemas.microsoft.com/office/drawing/2014/main" id="{E881D996-C38D-47B4-8DAD-D95EB65B83E4}"/>
                </a:ext>
              </a:extLst>
            </p:cNvPr>
            <p:cNvGrpSpPr/>
            <p:nvPr/>
          </p:nvGrpSpPr>
          <p:grpSpPr>
            <a:xfrm>
              <a:off x="4221663" y="4900982"/>
              <a:ext cx="274638" cy="238125"/>
              <a:chOff x="2609850" y="809625"/>
              <a:chExt cx="274638" cy="238125"/>
            </a:xfrm>
            <a:solidFill>
              <a:schemeClr val="tx2">
                <a:lumMod val="50000"/>
                <a:lumOff val="50000"/>
              </a:schemeClr>
            </a:solidFill>
          </p:grpSpPr>
          <p:sp>
            <p:nvSpPr>
              <p:cNvPr id="144" name="Freeform 14">
                <a:extLst>
                  <a:ext uri="{FF2B5EF4-FFF2-40B4-BE49-F238E27FC236}">
                    <a16:creationId xmlns="" xmlns:a16="http://schemas.microsoft.com/office/drawing/2014/main" id="{DF31202A-B637-40C9-ACD0-DA441E1814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9850" y="809625"/>
                <a:ext cx="274638" cy="238125"/>
              </a:xfrm>
              <a:custGeom>
                <a:avLst/>
                <a:gdLst>
                  <a:gd name="T0" fmla="*/ 855 w 865"/>
                  <a:gd name="T1" fmla="*/ 288 h 750"/>
                  <a:gd name="T2" fmla="*/ 823 w 865"/>
                  <a:gd name="T3" fmla="*/ 202 h 750"/>
                  <a:gd name="T4" fmla="*/ 771 w 865"/>
                  <a:gd name="T5" fmla="*/ 126 h 750"/>
                  <a:gd name="T6" fmla="*/ 701 w 865"/>
                  <a:gd name="T7" fmla="*/ 65 h 750"/>
                  <a:gd name="T8" fmla="*/ 620 w 865"/>
                  <a:gd name="T9" fmla="*/ 23 h 750"/>
                  <a:gd name="T10" fmla="*/ 531 w 865"/>
                  <a:gd name="T11" fmla="*/ 2 h 750"/>
                  <a:gd name="T12" fmla="*/ 436 w 865"/>
                  <a:gd name="T13" fmla="*/ 4 h 750"/>
                  <a:gd name="T14" fmla="*/ 343 w 865"/>
                  <a:gd name="T15" fmla="*/ 30 h 750"/>
                  <a:gd name="T16" fmla="*/ 259 w 865"/>
                  <a:gd name="T17" fmla="*/ 79 h 750"/>
                  <a:gd name="T18" fmla="*/ 191 w 865"/>
                  <a:gd name="T19" fmla="*/ 148 h 750"/>
                  <a:gd name="T20" fmla="*/ 148 w 865"/>
                  <a:gd name="T21" fmla="*/ 218 h 750"/>
                  <a:gd name="T22" fmla="*/ 121 w 865"/>
                  <a:gd name="T23" fmla="*/ 296 h 750"/>
                  <a:gd name="T24" fmla="*/ 111 w 865"/>
                  <a:gd name="T25" fmla="*/ 378 h 750"/>
                  <a:gd name="T26" fmla="*/ 18 w 865"/>
                  <a:gd name="T27" fmla="*/ 246 h 750"/>
                  <a:gd name="T28" fmla="*/ 4 w 865"/>
                  <a:gd name="T29" fmla="*/ 251 h 750"/>
                  <a:gd name="T30" fmla="*/ 0 w 865"/>
                  <a:gd name="T31" fmla="*/ 263 h 750"/>
                  <a:gd name="T32" fmla="*/ 119 w 865"/>
                  <a:gd name="T33" fmla="*/ 443 h 750"/>
                  <a:gd name="T34" fmla="*/ 124 w 865"/>
                  <a:gd name="T35" fmla="*/ 446 h 750"/>
                  <a:gd name="T36" fmla="*/ 129 w 865"/>
                  <a:gd name="T37" fmla="*/ 447 h 750"/>
                  <a:gd name="T38" fmla="*/ 132 w 865"/>
                  <a:gd name="T39" fmla="*/ 447 h 750"/>
                  <a:gd name="T40" fmla="*/ 140 w 865"/>
                  <a:gd name="T41" fmla="*/ 442 h 750"/>
                  <a:gd name="T42" fmla="*/ 276 w 865"/>
                  <a:gd name="T43" fmla="*/ 285 h 750"/>
                  <a:gd name="T44" fmla="*/ 271 w 865"/>
                  <a:gd name="T45" fmla="*/ 270 h 750"/>
                  <a:gd name="T46" fmla="*/ 257 w 865"/>
                  <a:gd name="T47" fmla="*/ 266 h 750"/>
                  <a:gd name="T48" fmla="*/ 141 w 865"/>
                  <a:gd name="T49" fmla="*/ 378 h 750"/>
                  <a:gd name="T50" fmla="*/ 151 w 865"/>
                  <a:gd name="T51" fmla="*/ 298 h 750"/>
                  <a:gd name="T52" fmla="*/ 179 w 865"/>
                  <a:gd name="T53" fmla="*/ 222 h 750"/>
                  <a:gd name="T54" fmla="*/ 225 w 865"/>
                  <a:gd name="T55" fmla="*/ 154 h 750"/>
                  <a:gd name="T56" fmla="*/ 293 w 865"/>
                  <a:gd name="T57" fmla="*/ 93 h 750"/>
                  <a:gd name="T58" fmla="*/ 372 w 865"/>
                  <a:gd name="T59" fmla="*/ 51 h 750"/>
                  <a:gd name="T60" fmla="*/ 459 w 865"/>
                  <a:gd name="T61" fmla="*/ 32 h 750"/>
                  <a:gd name="T62" fmla="*/ 545 w 865"/>
                  <a:gd name="T63" fmla="*/ 34 h 750"/>
                  <a:gd name="T64" fmla="*/ 625 w 865"/>
                  <a:gd name="T65" fmla="*/ 58 h 750"/>
                  <a:gd name="T66" fmla="*/ 698 w 865"/>
                  <a:gd name="T67" fmla="*/ 100 h 750"/>
                  <a:gd name="T68" fmla="*/ 759 w 865"/>
                  <a:gd name="T69" fmla="*/ 159 h 750"/>
                  <a:gd name="T70" fmla="*/ 803 w 865"/>
                  <a:gd name="T71" fmla="*/ 231 h 750"/>
                  <a:gd name="T72" fmla="*/ 829 w 865"/>
                  <a:gd name="T73" fmla="*/ 312 h 750"/>
                  <a:gd name="T74" fmla="*/ 834 w 865"/>
                  <a:gd name="T75" fmla="*/ 398 h 750"/>
                  <a:gd name="T76" fmla="*/ 819 w 865"/>
                  <a:gd name="T77" fmla="*/ 480 h 750"/>
                  <a:gd name="T78" fmla="*/ 784 w 865"/>
                  <a:gd name="T79" fmla="*/ 555 h 750"/>
                  <a:gd name="T80" fmla="*/ 730 w 865"/>
                  <a:gd name="T81" fmla="*/ 623 h 750"/>
                  <a:gd name="T82" fmla="*/ 663 w 865"/>
                  <a:gd name="T83" fmla="*/ 673 h 750"/>
                  <a:gd name="T84" fmla="*/ 587 w 865"/>
                  <a:gd name="T85" fmla="*/ 706 h 750"/>
                  <a:gd name="T86" fmla="*/ 502 w 865"/>
                  <a:gd name="T87" fmla="*/ 719 h 750"/>
                  <a:gd name="T88" fmla="*/ 488 w 865"/>
                  <a:gd name="T89" fmla="*/ 733 h 750"/>
                  <a:gd name="T90" fmla="*/ 492 w 865"/>
                  <a:gd name="T91" fmla="*/ 746 h 750"/>
                  <a:gd name="T92" fmla="*/ 522 w 865"/>
                  <a:gd name="T93" fmla="*/ 749 h 750"/>
                  <a:gd name="T94" fmla="*/ 612 w 865"/>
                  <a:gd name="T95" fmla="*/ 730 h 750"/>
                  <a:gd name="T96" fmla="*/ 694 w 865"/>
                  <a:gd name="T97" fmla="*/ 690 h 750"/>
                  <a:gd name="T98" fmla="*/ 765 w 865"/>
                  <a:gd name="T99" fmla="*/ 631 h 750"/>
                  <a:gd name="T100" fmla="*/ 819 w 865"/>
                  <a:gd name="T101" fmla="*/ 556 h 750"/>
                  <a:gd name="T102" fmla="*/ 853 w 865"/>
                  <a:gd name="T103" fmla="*/ 472 h 750"/>
                  <a:gd name="T104" fmla="*/ 865 w 865"/>
                  <a:gd name="T105" fmla="*/ 380 h 7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65" h="750">
                    <a:moveTo>
                      <a:pt x="864" y="361"/>
                    </a:moveTo>
                    <a:lnTo>
                      <a:pt x="863" y="343"/>
                    </a:lnTo>
                    <a:lnTo>
                      <a:pt x="861" y="325"/>
                    </a:lnTo>
                    <a:lnTo>
                      <a:pt x="859" y="306"/>
                    </a:lnTo>
                    <a:lnTo>
                      <a:pt x="855" y="288"/>
                    </a:lnTo>
                    <a:lnTo>
                      <a:pt x="850" y="270"/>
                    </a:lnTo>
                    <a:lnTo>
                      <a:pt x="845" y="253"/>
                    </a:lnTo>
                    <a:lnTo>
                      <a:pt x="839" y="236"/>
                    </a:lnTo>
                    <a:lnTo>
                      <a:pt x="831" y="218"/>
                    </a:lnTo>
                    <a:lnTo>
                      <a:pt x="823" y="202"/>
                    </a:lnTo>
                    <a:lnTo>
                      <a:pt x="814" y="186"/>
                    </a:lnTo>
                    <a:lnTo>
                      <a:pt x="804" y="171"/>
                    </a:lnTo>
                    <a:lnTo>
                      <a:pt x="795" y="155"/>
                    </a:lnTo>
                    <a:lnTo>
                      <a:pt x="783" y="141"/>
                    </a:lnTo>
                    <a:lnTo>
                      <a:pt x="771" y="126"/>
                    </a:lnTo>
                    <a:lnTo>
                      <a:pt x="758" y="113"/>
                    </a:lnTo>
                    <a:lnTo>
                      <a:pt x="745" y="99"/>
                    </a:lnTo>
                    <a:lnTo>
                      <a:pt x="731" y="88"/>
                    </a:lnTo>
                    <a:lnTo>
                      <a:pt x="716" y="76"/>
                    </a:lnTo>
                    <a:lnTo>
                      <a:pt x="701" y="65"/>
                    </a:lnTo>
                    <a:lnTo>
                      <a:pt x="686" y="55"/>
                    </a:lnTo>
                    <a:lnTo>
                      <a:pt x="670" y="46"/>
                    </a:lnTo>
                    <a:lnTo>
                      <a:pt x="654" y="37"/>
                    </a:lnTo>
                    <a:lnTo>
                      <a:pt x="637" y="30"/>
                    </a:lnTo>
                    <a:lnTo>
                      <a:pt x="620" y="23"/>
                    </a:lnTo>
                    <a:lnTo>
                      <a:pt x="603" y="17"/>
                    </a:lnTo>
                    <a:lnTo>
                      <a:pt x="585" y="11"/>
                    </a:lnTo>
                    <a:lnTo>
                      <a:pt x="567" y="8"/>
                    </a:lnTo>
                    <a:lnTo>
                      <a:pt x="550" y="4"/>
                    </a:lnTo>
                    <a:lnTo>
                      <a:pt x="531" y="2"/>
                    </a:lnTo>
                    <a:lnTo>
                      <a:pt x="513" y="1"/>
                    </a:lnTo>
                    <a:lnTo>
                      <a:pt x="494" y="0"/>
                    </a:lnTo>
                    <a:lnTo>
                      <a:pt x="475" y="1"/>
                    </a:lnTo>
                    <a:lnTo>
                      <a:pt x="456" y="2"/>
                    </a:lnTo>
                    <a:lnTo>
                      <a:pt x="436" y="4"/>
                    </a:lnTo>
                    <a:lnTo>
                      <a:pt x="417" y="7"/>
                    </a:lnTo>
                    <a:lnTo>
                      <a:pt x="399" y="11"/>
                    </a:lnTo>
                    <a:lnTo>
                      <a:pt x="380" y="17"/>
                    </a:lnTo>
                    <a:lnTo>
                      <a:pt x="361" y="22"/>
                    </a:lnTo>
                    <a:lnTo>
                      <a:pt x="343" y="30"/>
                    </a:lnTo>
                    <a:lnTo>
                      <a:pt x="326" y="38"/>
                    </a:lnTo>
                    <a:lnTo>
                      <a:pt x="309" y="47"/>
                    </a:lnTo>
                    <a:lnTo>
                      <a:pt x="292" y="56"/>
                    </a:lnTo>
                    <a:lnTo>
                      <a:pt x="276" y="68"/>
                    </a:lnTo>
                    <a:lnTo>
                      <a:pt x="259" y="79"/>
                    </a:lnTo>
                    <a:lnTo>
                      <a:pt x="244" y="92"/>
                    </a:lnTo>
                    <a:lnTo>
                      <a:pt x="229" y="106"/>
                    </a:lnTo>
                    <a:lnTo>
                      <a:pt x="215" y="120"/>
                    </a:lnTo>
                    <a:lnTo>
                      <a:pt x="202" y="135"/>
                    </a:lnTo>
                    <a:lnTo>
                      <a:pt x="191" y="148"/>
                    </a:lnTo>
                    <a:lnTo>
                      <a:pt x="181" y="160"/>
                    </a:lnTo>
                    <a:lnTo>
                      <a:pt x="171" y="174"/>
                    </a:lnTo>
                    <a:lnTo>
                      <a:pt x="163" y="188"/>
                    </a:lnTo>
                    <a:lnTo>
                      <a:pt x="155" y="203"/>
                    </a:lnTo>
                    <a:lnTo>
                      <a:pt x="148" y="218"/>
                    </a:lnTo>
                    <a:lnTo>
                      <a:pt x="140" y="233"/>
                    </a:lnTo>
                    <a:lnTo>
                      <a:pt x="135" y="248"/>
                    </a:lnTo>
                    <a:lnTo>
                      <a:pt x="130" y="263"/>
                    </a:lnTo>
                    <a:lnTo>
                      <a:pt x="124" y="280"/>
                    </a:lnTo>
                    <a:lnTo>
                      <a:pt x="121" y="296"/>
                    </a:lnTo>
                    <a:lnTo>
                      <a:pt x="118" y="312"/>
                    </a:lnTo>
                    <a:lnTo>
                      <a:pt x="115" y="328"/>
                    </a:lnTo>
                    <a:lnTo>
                      <a:pt x="113" y="345"/>
                    </a:lnTo>
                    <a:lnTo>
                      <a:pt x="111" y="361"/>
                    </a:lnTo>
                    <a:lnTo>
                      <a:pt x="111" y="378"/>
                    </a:lnTo>
                    <a:lnTo>
                      <a:pt x="28" y="253"/>
                    </a:lnTo>
                    <a:lnTo>
                      <a:pt x="26" y="251"/>
                    </a:lnTo>
                    <a:lnTo>
                      <a:pt x="23" y="248"/>
                    </a:lnTo>
                    <a:lnTo>
                      <a:pt x="20" y="247"/>
                    </a:lnTo>
                    <a:lnTo>
                      <a:pt x="18" y="246"/>
                    </a:lnTo>
                    <a:lnTo>
                      <a:pt x="15" y="246"/>
                    </a:lnTo>
                    <a:lnTo>
                      <a:pt x="12" y="246"/>
                    </a:lnTo>
                    <a:lnTo>
                      <a:pt x="10" y="247"/>
                    </a:lnTo>
                    <a:lnTo>
                      <a:pt x="6" y="248"/>
                    </a:lnTo>
                    <a:lnTo>
                      <a:pt x="4" y="251"/>
                    </a:lnTo>
                    <a:lnTo>
                      <a:pt x="2" y="253"/>
                    </a:lnTo>
                    <a:lnTo>
                      <a:pt x="1" y="255"/>
                    </a:lnTo>
                    <a:lnTo>
                      <a:pt x="0" y="258"/>
                    </a:lnTo>
                    <a:lnTo>
                      <a:pt x="0" y="261"/>
                    </a:lnTo>
                    <a:lnTo>
                      <a:pt x="0" y="263"/>
                    </a:lnTo>
                    <a:lnTo>
                      <a:pt x="1" y="267"/>
                    </a:lnTo>
                    <a:lnTo>
                      <a:pt x="2" y="270"/>
                    </a:lnTo>
                    <a:lnTo>
                      <a:pt x="116" y="439"/>
                    </a:lnTo>
                    <a:lnTo>
                      <a:pt x="117" y="442"/>
                    </a:lnTo>
                    <a:lnTo>
                      <a:pt x="119" y="443"/>
                    </a:lnTo>
                    <a:lnTo>
                      <a:pt x="119" y="444"/>
                    </a:lnTo>
                    <a:lnTo>
                      <a:pt x="120" y="445"/>
                    </a:lnTo>
                    <a:lnTo>
                      <a:pt x="122" y="445"/>
                    </a:lnTo>
                    <a:lnTo>
                      <a:pt x="123" y="446"/>
                    </a:lnTo>
                    <a:lnTo>
                      <a:pt x="124" y="446"/>
                    </a:lnTo>
                    <a:lnTo>
                      <a:pt x="126" y="447"/>
                    </a:lnTo>
                    <a:lnTo>
                      <a:pt x="128" y="447"/>
                    </a:lnTo>
                    <a:lnTo>
                      <a:pt x="128" y="447"/>
                    </a:lnTo>
                    <a:lnTo>
                      <a:pt x="129" y="447"/>
                    </a:lnTo>
                    <a:lnTo>
                      <a:pt x="129" y="447"/>
                    </a:lnTo>
                    <a:lnTo>
                      <a:pt x="130" y="447"/>
                    </a:lnTo>
                    <a:lnTo>
                      <a:pt x="130" y="447"/>
                    </a:lnTo>
                    <a:lnTo>
                      <a:pt x="130" y="447"/>
                    </a:lnTo>
                    <a:lnTo>
                      <a:pt x="131" y="447"/>
                    </a:lnTo>
                    <a:lnTo>
                      <a:pt x="132" y="447"/>
                    </a:lnTo>
                    <a:lnTo>
                      <a:pt x="134" y="446"/>
                    </a:lnTo>
                    <a:lnTo>
                      <a:pt x="134" y="446"/>
                    </a:lnTo>
                    <a:lnTo>
                      <a:pt x="135" y="446"/>
                    </a:lnTo>
                    <a:lnTo>
                      <a:pt x="138" y="444"/>
                    </a:lnTo>
                    <a:lnTo>
                      <a:pt x="140" y="442"/>
                    </a:lnTo>
                    <a:lnTo>
                      <a:pt x="140" y="442"/>
                    </a:lnTo>
                    <a:lnTo>
                      <a:pt x="140" y="442"/>
                    </a:lnTo>
                    <a:lnTo>
                      <a:pt x="141" y="442"/>
                    </a:lnTo>
                    <a:lnTo>
                      <a:pt x="273" y="290"/>
                    </a:lnTo>
                    <a:lnTo>
                      <a:pt x="276" y="285"/>
                    </a:lnTo>
                    <a:lnTo>
                      <a:pt x="277" y="280"/>
                    </a:lnTo>
                    <a:lnTo>
                      <a:pt x="277" y="276"/>
                    </a:lnTo>
                    <a:lnTo>
                      <a:pt x="276" y="274"/>
                    </a:lnTo>
                    <a:lnTo>
                      <a:pt x="273" y="272"/>
                    </a:lnTo>
                    <a:lnTo>
                      <a:pt x="271" y="270"/>
                    </a:lnTo>
                    <a:lnTo>
                      <a:pt x="269" y="268"/>
                    </a:lnTo>
                    <a:lnTo>
                      <a:pt x="266" y="267"/>
                    </a:lnTo>
                    <a:lnTo>
                      <a:pt x="264" y="266"/>
                    </a:lnTo>
                    <a:lnTo>
                      <a:pt x="261" y="266"/>
                    </a:lnTo>
                    <a:lnTo>
                      <a:pt x="257" y="266"/>
                    </a:lnTo>
                    <a:lnTo>
                      <a:pt x="255" y="267"/>
                    </a:lnTo>
                    <a:lnTo>
                      <a:pt x="252" y="268"/>
                    </a:lnTo>
                    <a:lnTo>
                      <a:pt x="250" y="270"/>
                    </a:lnTo>
                    <a:lnTo>
                      <a:pt x="141" y="394"/>
                    </a:lnTo>
                    <a:lnTo>
                      <a:pt x="141" y="378"/>
                    </a:lnTo>
                    <a:lnTo>
                      <a:pt x="141" y="361"/>
                    </a:lnTo>
                    <a:lnTo>
                      <a:pt x="143" y="345"/>
                    </a:lnTo>
                    <a:lnTo>
                      <a:pt x="145" y="329"/>
                    </a:lnTo>
                    <a:lnTo>
                      <a:pt x="148" y="313"/>
                    </a:lnTo>
                    <a:lnTo>
                      <a:pt x="151" y="298"/>
                    </a:lnTo>
                    <a:lnTo>
                      <a:pt x="155" y="282"/>
                    </a:lnTo>
                    <a:lnTo>
                      <a:pt x="161" y="267"/>
                    </a:lnTo>
                    <a:lnTo>
                      <a:pt x="166" y="252"/>
                    </a:lnTo>
                    <a:lnTo>
                      <a:pt x="173" y="237"/>
                    </a:lnTo>
                    <a:lnTo>
                      <a:pt x="179" y="222"/>
                    </a:lnTo>
                    <a:lnTo>
                      <a:pt x="188" y="208"/>
                    </a:lnTo>
                    <a:lnTo>
                      <a:pt x="195" y="194"/>
                    </a:lnTo>
                    <a:lnTo>
                      <a:pt x="205" y="180"/>
                    </a:lnTo>
                    <a:lnTo>
                      <a:pt x="214" y="167"/>
                    </a:lnTo>
                    <a:lnTo>
                      <a:pt x="225" y="154"/>
                    </a:lnTo>
                    <a:lnTo>
                      <a:pt x="237" y="140"/>
                    </a:lnTo>
                    <a:lnTo>
                      <a:pt x="250" y="127"/>
                    </a:lnTo>
                    <a:lnTo>
                      <a:pt x="264" y="114"/>
                    </a:lnTo>
                    <a:lnTo>
                      <a:pt x="278" y="104"/>
                    </a:lnTo>
                    <a:lnTo>
                      <a:pt x="293" y="93"/>
                    </a:lnTo>
                    <a:lnTo>
                      <a:pt x="308" y="82"/>
                    </a:lnTo>
                    <a:lnTo>
                      <a:pt x="323" y="74"/>
                    </a:lnTo>
                    <a:lnTo>
                      <a:pt x="339" y="65"/>
                    </a:lnTo>
                    <a:lnTo>
                      <a:pt x="355" y="58"/>
                    </a:lnTo>
                    <a:lnTo>
                      <a:pt x="372" y="51"/>
                    </a:lnTo>
                    <a:lnTo>
                      <a:pt x="388" y="45"/>
                    </a:lnTo>
                    <a:lnTo>
                      <a:pt x="405" y="40"/>
                    </a:lnTo>
                    <a:lnTo>
                      <a:pt x="424" y="36"/>
                    </a:lnTo>
                    <a:lnTo>
                      <a:pt x="441" y="34"/>
                    </a:lnTo>
                    <a:lnTo>
                      <a:pt x="459" y="32"/>
                    </a:lnTo>
                    <a:lnTo>
                      <a:pt x="476" y="31"/>
                    </a:lnTo>
                    <a:lnTo>
                      <a:pt x="494" y="30"/>
                    </a:lnTo>
                    <a:lnTo>
                      <a:pt x="511" y="31"/>
                    </a:lnTo>
                    <a:lnTo>
                      <a:pt x="528" y="32"/>
                    </a:lnTo>
                    <a:lnTo>
                      <a:pt x="545" y="34"/>
                    </a:lnTo>
                    <a:lnTo>
                      <a:pt x="562" y="37"/>
                    </a:lnTo>
                    <a:lnTo>
                      <a:pt x="578" y="40"/>
                    </a:lnTo>
                    <a:lnTo>
                      <a:pt x="594" y="46"/>
                    </a:lnTo>
                    <a:lnTo>
                      <a:pt x="610" y="51"/>
                    </a:lnTo>
                    <a:lnTo>
                      <a:pt x="625" y="58"/>
                    </a:lnTo>
                    <a:lnTo>
                      <a:pt x="640" y="64"/>
                    </a:lnTo>
                    <a:lnTo>
                      <a:pt x="655" y="71"/>
                    </a:lnTo>
                    <a:lnTo>
                      <a:pt x="670" y="80"/>
                    </a:lnTo>
                    <a:lnTo>
                      <a:pt x="684" y="90"/>
                    </a:lnTo>
                    <a:lnTo>
                      <a:pt x="698" y="100"/>
                    </a:lnTo>
                    <a:lnTo>
                      <a:pt x="712" y="111"/>
                    </a:lnTo>
                    <a:lnTo>
                      <a:pt x="725" y="122"/>
                    </a:lnTo>
                    <a:lnTo>
                      <a:pt x="737" y="135"/>
                    </a:lnTo>
                    <a:lnTo>
                      <a:pt x="749" y="147"/>
                    </a:lnTo>
                    <a:lnTo>
                      <a:pt x="759" y="159"/>
                    </a:lnTo>
                    <a:lnTo>
                      <a:pt x="770" y="173"/>
                    </a:lnTo>
                    <a:lnTo>
                      <a:pt x="780" y="187"/>
                    </a:lnTo>
                    <a:lnTo>
                      <a:pt x="788" y="201"/>
                    </a:lnTo>
                    <a:lnTo>
                      <a:pt x="797" y="216"/>
                    </a:lnTo>
                    <a:lnTo>
                      <a:pt x="803" y="231"/>
                    </a:lnTo>
                    <a:lnTo>
                      <a:pt x="811" y="246"/>
                    </a:lnTo>
                    <a:lnTo>
                      <a:pt x="816" y="262"/>
                    </a:lnTo>
                    <a:lnTo>
                      <a:pt x="821" y="278"/>
                    </a:lnTo>
                    <a:lnTo>
                      <a:pt x="826" y="295"/>
                    </a:lnTo>
                    <a:lnTo>
                      <a:pt x="829" y="312"/>
                    </a:lnTo>
                    <a:lnTo>
                      <a:pt x="832" y="329"/>
                    </a:lnTo>
                    <a:lnTo>
                      <a:pt x="833" y="346"/>
                    </a:lnTo>
                    <a:lnTo>
                      <a:pt x="834" y="363"/>
                    </a:lnTo>
                    <a:lnTo>
                      <a:pt x="834" y="380"/>
                    </a:lnTo>
                    <a:lnTo>
                      <a:pt x="834" y="398"/>
                    </a:lnTo>
                    <a:lnTo>
                      <a:pt x="833" y="414"/>
                    </a:lnTo>
                    <a:lnTo>
                      <a:pt x="830" y="431"/>
                    </a:lnTo>
                    <a:lnTo>
                      <a:pt x="828" y="447"/>
                    </a:lnTo>
                    <a:lnTo>
                      <a:pt x="824" y="464"/>
                    </a:lnTo>
                    <a:lnTo>
                      <a:pt x="819" y="480"/>
                    </a:lnTo>
                    <a:lnTo>
                      <a:pt x="814" y="495"/>
                    </a:lnTo>
                    <a:lnTo>
                      <a:pt x="807" y="511"/>
                    </a:lnTo>
                    <a:lnTo>
                      <a:pt x="800" y="526"/>
                    </a:lnTo>
                    <a:lnTo>
                      <a:pt x="792" y="541"/>
                    </a:lnTo>
                    <a:lnTo>
                      <a:pt x="784" y="555"/>
                    </a:lnTo>
                    <a:lnTo>
                      <a:pt x="774" y="570"/>
                    </a:lnTo>
                    <a:lnTo>
                      <a:pt x="765" y="584"/>
                    </a:lnTo>
                    <a:lnTo>
                      <a:pt x="754" y="597"/>
                    </a:lnTo>
                    <a:lnTo>
                      <a:pt x="742" y="610"/>
                    </a:lnTo>
                    <a:lnTo>
                      <a:pt x="730" y="623"/>
                    </a:lnTo>
                    <a:lnTo>
                      <a:pt x="717" y="633"/>
                    </a:lnTo>
                    <a:lnTo>
                      <a:pt x="705" y="645"/>
                    </a:lnTo>
                    <a:lnTo>
                      <a:pt x="692" y="655"/>
                    </a:lnTo>
                    <a:lnTo>
                      <a:pt x="678" y="665"/>
                    </a:lnTo>
                    <a:lnTo>
                      <a:pt x="663" y="673"/>
                    </a:lnTo>
                    <a:lnTo>
                      <a:pt x="649" y="682"/>
                    </a:lnTo>
                    <a:lnTo>
                      <a:pt x="634" y="689"/>
                    </a:lnTo>
                    <a:lnTo>
                      <a:pt x="618" y="696"/>
                    </a:lnTo>
                    <a:lnTo>
                      <a:pt x="602" y="701"/>
                    </a:lnTo>
                    <a:lnTo>
                      <a:pt x="587" y="706"/>
                    </a:lnTo>
                    <a:lnTo>
                      <a:pt x="569" y="711"/>
                    </a:lnTo>
                    <a:lnTo>
                      <a:pt x="553" y="714"/>
                    </a:lnTo>
                    <a:lnTo>
                      <a:pt x="536" y="717"/>
                    </a:lnTo>
                    <a:lnTo>
                      <a:pt x="519" y="719"/>
                    </a:lnTo>
                    <a:lnTo>
                      <a:pt x="502" y="719"/>
                    </a:lnTo>
                    <a:lnTo>
                      <a:pt x="496" y="721"/>
                    </a:lnTo>
                    <a:lnTo>
                      <a:pt x="491" y="726"/>
                    </a:lnTo>
                    <a:lnTo>
                      <a:pt x="490" y="728"/>
                    </a:lnTo>
                    <a:lnTo>
                      <a:pt x="489" y="730"/>
                    </a:lnTo>
                    <a:lnTo>
                      <a:pt x="488" y="733"/>
                    </a:lnTo>
                    <a:lnTo>
                      <a:pt x="488" y="736"/>
                    </a:lnTo>
                    <a:lnTo>
                      <a:pt x="488" y="739"/>
                    </a:lnTo>
                    <a:lnTo>
                      <a:pt x="489" y="742"/>
                    </a:lnTo>
                    <a:lnTo>
                      <a:pt x="490" y="744"/>
                    </a:lnTo>
                    <a:lnTo>
                      <a:pt x="492" y="746"/>
                    </a:lnTo>
                    <a:lnTo>
                      <a:pt x="496" y="749"/>
                    </a:lnTo>
                    <a:lnTo>
                      <a:pt x="503" y="750"/>
                    </a:lnTo>
                    <a:lnTo>
                      <a:pt x="503" y="750"/>
                    </a:lnTo>
                    <a:lnTo>
                      <a:pt x="503" y="750"/>
                    </a:lnTo>
                    <a:lnTo>
                      <a:pt x="522" y="749"/>
                    </a:lnTo>
                    <a:lnTo>
                      <a:pt x="540" y="747"/>
                    </a:lnTo>
                    <a:lnTo>
                      <a:pt x="559" y="744"/>
                    </a:lnTo>
                    <a:lnTo>
                      <a:pt x="577" y="741"/>
                    </a:lnTo>
                    <a:lnTo>
                      <a:pt x="594" y="735"/>
                    </a:lnTo>
                    <a:lnTo>
                      <a:pt x="612" y="730"/>
                    </a:lnTo>
                    <a:lnTo>
                      <a:pt x="629" y="725"/>
                    </a:lnTo>
                    <a:lnTo>
                      <a:pt x="646" y="717"/>
                    </a:lnTo>
                    <a:lnTo>
                      <a:pt x="663" y="709"/>
                    </a:lnTo>
                    <a:lnTo>
                      <a:pt x="679" y="700"/>
                    </a:lnTo>
                    <a:lnTo>
                      <a:pt x="694" y="690"/>
                    </a:lnTo>
                    <a:lnTo>
                      <a:pt x="709" y="681"/>
                    </a:lnTo>
                    <a:lnTo>
                      <a:pt x="724" y="669"/>
                    </a:lnTo>
                    <a:lnTo>
                      <a:pt x="738" y="657"/>
                    </a:lnTo>
                    <a:lnTo>
                      <a:pt x="752" y="644"/>
                    </a:lnTo>
                    <a:lnTo>
                      <a:pt x="765" y="631"/>
                    </a:lnTo>
                    <a:lnTo>
                      <a:pt x="777" y="617"/>
                    </a:lnTo>
                    <a:lnTo>
                      <a:pt x="788" y="602"/>
                    </a:lnTo>
                    <a:lnTo>
                      <a:pt x="800" y="587"/>
                    </a:lnTo>
                    <a:lnTo>
                      <a:pt x="810" y="571"/>
                    </a:lnTo>
                    <a:lnTo>
                      <a:pt x="819" y="556"/>
                    </a:lnTo>
                    <a:lnTo>
                      <a:pt x="827" y="539"/>
                    </a:lnTo>
                    <a:lnTo>
                      <a:pt x="835" y="523"/>
                    </a:lnTo>
                    <a:lnTo>
                      <a:pt x="842" y="506"/>
                    </a:lnTo>
                    <a:lnTo>
                      <a:pt x="847" y="489"/>
                    </a:lnTo>
                    <a:lnTo>
                      <a:pt x="853" y="472"/>
                    </a:lnTo>
                    <a:lnTo>
                      <a:pt x="857" y="453"/>
                    </a:lnTo>
                    <a:lnTo>
                      <a:pt x="860" y="435"/>
                    </a:lnTo>
                    <a:lnTo>
                      <a:pt x="862" y="417"/>
                    </a:lnTo>
                    <a:lnTo>
                      <a:pt x="864" y="399"/>
                    </a:lnTo>
                    <a:lnTo>
                      <a:pt x="865" y="380"/>
                    </a:lnTo>
                    <a:lnTo>
                      <a:pt x="864" y="3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15">
                <a:extLst>
                  <a:ext uri="{FF2B5EF4-FFF2-40B4-BE49-F238E27FC236}">
                    <a16:creationId xmlns="" xmlns:a16="http://schemas.microsoft.com/office/drawing/2014/main" id="{D1DA86DF-7A10-4D56-8BBC-075E5094CE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0663" y="863600"/>
                <a:ext cx="69850" cy="76200"/>
              </a:xfrm>
              <a:custGeom>
                <a:avLst/>
                <a:gdLst>
                  <a:gd name="T0" fmla="*/ 15 w 219"/>
                  <a:gd name="T1" fmla="*/ 0 h 239"/>
                  <a:gd name="T2" fmla="*/ 12 w 219"/>
                  <a:gd name="T3" fmla="*/ 0 h 239"/>
                  <a:gd name="T4" fmla="*/ 9 w 219"/>
                  <a:gd name="T5" fmla="*/ 1 h 239"/>
                  <a:gd name="T6" fmla="*/ 6 w 219"/>
                  <a:gd name="T7" fmla="*/ 2 h 239"/>
                  <a:gd name="T8" fmla="*/ 4 w 219"/>
                  <a:gd name="T9" fmla="*/ 4 h 239"/>
                  <a:gd name="T10" fmla="*/ 2 w 219"/>
                  <a:gd name="T11" fmla="*/ 7 h 239"/>
                  <a:gd name="T12" fmla="*/ 1 w 219"/>
                  <a:gd name="T13" fmla="*/ 10 h 239"/>
                  <a:gd name="T14" fmla="*/ 0 w 219"/>
                  <a:gd name="T15" fmla="*/ 12 h 239"/>
                  <a:gd name="T16" fmla="*/ 0 w 219"/>
                  <a:gd name="T17" fmla="*/ 15 h 239"/>
                  <a:gd name="T18" fmla="*/ 0 w 219"/>
                  <a:gd name="T19" fmla="*/ 239 h 239"/>
                  <a:gd name="T20" fmla="*/ 204 w 219"/>
                  <a:gd name="T21" fmla="*/ 239 h 239"/>
                  <a:gd name="T22" fmla="*/ 207 w 219"/>
                  <a:gd name="T23" fmla="*/ 239 h 239"/>
                  <a:gd name="T24" fmla="*/ 210 w 219"/>
                  <a:gd name="T25" fmla="*/ 238 h 239"/>
                  <a:gd name="T26" fmla="*/ 212 w 219"/>
                  <a:gd name="T27" fmla="*/ 237 h 239"/>
                  <a:gd name="T28" fmla="*/ 215 w 219"/>
                  <a:gd name="T29" fmla="*/ 235 h 239"/>
                  <a:gd name="T30" fmla="*/ 217 w 219"/>
                  <a:gd name="T31" fmla="*/ 233 h 239"/>
                  <a:gd name="T32" fmla="*/ 218 w 219"/>
                  <a:gd name="T33" fmla="*/ 231 h 239"/>
                  <a:gd name="T34" fmla="*/ 219 w 219"/>
                  <a:gd name="T35" fmla="*/ 228 h 239"/>
                  <a:gd name="T36" fmla="*/ 219 w 219"/>
                  <a:gd name="T37" fmla="*/ 224 h 239"/>
                  <a:gd name="T38" fmla="*/ 219 w 219"/>
                  <a:gd name="T39" fmla="*/ 222 h 239"/>
                  <a:gd name="T40" fmla="*/ 218 w 219"/>
                  <a:gd name="T41" fmla="*/ 219 h 239"/>
                  <a:gd name="T42" fmla="*/ 217 w 219"/>
                  <a:gd name="T43" fmla="*/ 217 h 239"/>
                  <a:gd name="T44" fmla="*/ 215 w 219"/>
                  <a:gd name="T45" fmla="*/ 215 h 239"/>
                  <a:gd name="T46" fmla="*/ 212 w 219"/>
                  <a:gd name="T47" fmla="*/ 213 h 239"/>
                  <a:gd name="T48" fmla="*/ 210 w 219"/>
                  <a:gd name="T49" fmla="*/ 211 h 239"/>
                  <a:gd name="T50" fmla="*/ 207 w 219"/>
                  <a:gd name="T51" fmla="*/ 210 h 239"/>
                  <a:gd name="T52" fmla="*/ 204 w 219"/>
                  <a:gd name="T53" fmla="*/ 209 h 239"/>
                  <a:gd name="T54" fmla="*/ 30 w 219"/>
                  <a:gd name="T55" fmla="*/ 209 h 239"/>
                  <a:gd name="T56" fmla="*/ 30 w 219"/>
                  <a:gd name="T57" fmla="*/ 15 h 239"/>
                  <a:gd name="T58" fmla="*/ 30 w 219"/>
                  <a:gd name="T59" fmla="*/ 12 h 239"/>
                  <a:gd name="T60" fmla="*/ 29 w 219"/>
                  <a:gd name="T61" fmla="*/ 9 h 239"/>
                  <a:gd name="T62" fmla="*/ 28 w 219"/>
                  <a:gd name="T63" fmla="*/ 7 h 239"/>
                  <a:gd name="T64" fmla="*/ 26 w 219"/>
                  <a:gd name="T65" fmla="*/ 4 h 239"/>
                  <a:gd name="T66" fmla="*/ 24 w 219"/>
                  <a:gd name="T67" fmla="*/ 2 h 239"/>
                  <a:gd name="T68" fmla="*/ 20 w 219"/>
                  <a:gd name="T69" fmla="*/ 1 h 239"/>
                  <a:gd name="T70" fmla="*/ 18 w 219"/>
                  <a:gd name="T71" fmla="*/ 0 h 239"/>
                  <a:gd name="T72" fmla="*/ 15 w 219"/>
                  <a:gd name="T73" fmla="*/ 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19" h="239">
                    <a:moveTo>
                      <a:pt x="15" y="0"/>
                    </a:moveTo>
                    <a:lnTo>
                      <a:pt x="12" y="0"/>
                    </a:lnTo>
                    <a:lnTo>
                      <a:pt x="9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7"/>
                    </a:lnTo>
                    <a:lnTo>
                      <a:pt x="1" y="10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239"/>
                    </a:lnTo>
                    <a:lnTo>
                      <a:pt x="204" y="239"/>
                    </a:lnTo>
                    <a:lnTo>
                      <a:pt x="207" y="239"/>
                    </a:lnTo>
                    <a:lnTo>
                      <a:pt x="210" y="238"/>
                    </a:lnTo>
                    <a:lnTo>
                      <a:pt x="212" y="237"/>
                    </a:lnTo>
                    <a:lnTo>
                      <a:pt x="215" y="235"/>
                    </a:lnTo>
                    <a:lnTo>
                      <a:pt x="217" y="233"/>
                    </a:lnTo>
                    <a:lnTo>
                      <a:pt x="218" y="231"/>
                    </a:lnTo>
                    <a:lnTo>
                      <a:pt x="219" y="228"/>
                    </a:lnTo>
                    <a:lnTo>
                      <a:pt x="219" y="224"/>
                    </a:lnTo>
                    <a:lnTo>
                      <a:pt x="219" y="222"/>
                    </a:lnTo>
                    <a:lnTo>
                      <a:pt x="218" y="219"/>
                    </a:lnTo>
                    <a:lnTo>
                      <a:pt x="217" y="217"/>
                    </a:lnTo>
                    <a:lnTo>
                      <a:pt x="215" y="215"/>
                    </a:lnTo>
                    <a:lnTo>
                      <a:pt x="212" y="213"/>
                    </a:lnTo>
                    <a:lnTo>
                      <a:pt x="210" y="211"/>
                    </a:lnTo>
                    <a:lnTo>
                      <a:pt x="207" y="210"/>
                    </a:lnTo>
                    <a:lnTo>
                      <a:pt x="204" y="209"/>
                    </a:lnTo>
                    <a:lnTo>
                      <a:pt x="30" y="209"/>
                    </a:lnTo>
                    <a:lnTo>
                      <a:pt x="30" y="15"/>
                    </a:lnTo>
                    <a:lnTo>
                      <a:pt x="30" y="12"/>
                    </a:lnTo>
                    <a:lnTo>
                      <a:pt x="29" y="9"/>
                    </a:lnTo>
                    <a:lnTo>
                      <a:pt x="28" y="7"/>
                    </a:lnTo>
                    <a:lnTo>
                      <a:pt x="26" y="4"/>
                    </a:lnTo>
                    <a:lnTo>
                      <a:pt x="24" y="2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24" name="Group 23">
            <a:extLst>
              <a:ext uri="{FF2B5EF4-FFF2-40B4-BE49-F238E27FC236}">
                <a16:creationId xmlns="" xmlns:a16="http://schemas.microsoft.com/office/drawing/2014/main" id="{6CA0BD9B-4E55-406F-92EC-188B7E9AAF0F}"/>
              </a:ext>
            </a:extLst>
          </p:cNvPr>
          <p:cNvGrpSpPr/>
          <p:nvPr/>
        </p:nvGrpSpPr>
        <p:grpSpPr>
          <a:xfrm>
            <a:off x="6096000" y="1315261"/>
            <a:ext cx="5803900" cy="753323"/>
            <a:chOff x="6096000" y="1292357"/>
            <a:chExt cx="5803900" cy="753323"/>
          </a:xfrm>
        </p:grpSpPr>
        <p:sp>
          <p:nvSpPr>
            <p:cNvPr id="152" name="Rectangle 151">
              <a:extLst>
                <a:ext uri="{FF2B5EF4-FFF2-40B4-BE49-F238E27FC236}">
                  <a16:creationId xmlns="" xmlns:a16="http://schemas.microsoft.com/office/drawing/2014/main" id="{C4BD2AD6-951E-45D2-BC2F-468D9448DC63}"/>
                </a:ext>
              </a:extLst>
            </p:cNvPr>
            <p:cNvSpPr/>
            <p:nvPr/>
          </p:nvSpPr>
          <p:spPr>
            <a:xfrm>
              <a:off x="6096000" y="1614793"/>
              <a:ext cx="5803900" cy="430887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r>
                <a:rPr lang="en-ID" sz="1400" dirty="0">
                  <a:solidFill>
                    <a:schemeClr val="tx2"/>
                  </a:solidFill>
                </a:rPr>
                <a:t>Lorem ipsum </a:t>
              </a:r>
              <a:r>
                <a:rPr lang="en-ID" sz="1400" dirty="0" err="1">
                  <a:solidFill>
                    <a:schemeClr val="tx2"/>
                  </a:solidFill>
                </a:rPr>
                <a:t>dolor</a:t>
              </a:r>
              <a:r>
                <a:rPr lang="en-ID" sz="1400" dirty="0">
                  <a:solidFill>
                    <a:schemeClr val="tx2"/>
                  </a:solidFill>
                </a:rPr>
                <a:t> sit </a:t>
              </a:r>
              <a:r>
                <a:rPr lang="en-ID" sz="1400" dirty="0" err="1">
                  <a:solidFill>
                    <a:schemeClr val="tx2"/>
                  </a:solidFill>
                </a:rPr>
                <a:t>amet</a:t>
              </a:r>
              <a:r>
                <a:rPr lang="en-ID" sz="1400" dirty="0">
                  <a:solidFill>
                    <a:schemeClr val="tx2"/>
                  </a:solidFill>
                </a:rPr>
                <a:t>, </a:t>
              </a:r>
              <a:r>
                <a:rPr lang="en-ID" sz="1400" dirty="0" err="1">
                  <a:solidFill>
                    <a:schemeClr val="tx2"/>
                  </a:solidFill>
                </a:rPr>
                <a:t>consectetur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adipiscing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elit</a:t>
              </a:r>
              <a:r>
                <a:rPr lang="en-ID" sz="1400" dirty="0">
                  <a:solidFill>
                    <a:schemeClr val="tx2"/>
                  </a:solidFill>
                </a:rPr>
                <a:t>. </a:t>
              </a:r>
              <a:r>
                <a:rPr lang="en-ID" sz="1400" dirty="0" err="1">
                  <a:solidFill>
                    <a:schemeClr val="tx2"/>
                  </a:solidFill>
                </a:rPr>
                <a:t>Quisque</a:t>
              </a:r>
              <a:r>
                <a:rPr lang="en-ID" sz="1400" dirty="0">
                  <a:solidFill>
                    <a:schemeClr val="tx2"/>
                  </a:solidFill>
                </a:rPr>
                <a:t> dictum </a:t>
              </a:r>
              <a:r>
                <a:rPr lang="en-ID" sz="1400" dirty="0" err="1">
                  <a:solidFill>
                    <a:schemeClr val="tx2"/>
                  </a:solidFill>
                </a:rPr>
                <a:t>augue</a:t>
              </a:r>
              <a:r>
                <a:rPr lang="en-ID" sz="1400" dirty="0">
                  <a:solidFill>
                    <a:schemeClr val="tx2"/>
                  </a:solidFill>
                </a:rPr>
                <a:t> dui, </a:t>
              </a:r>
              <a:r>
                <a:rPr lang="en-ID" sz="1400" dirty="0" err="1">
                  <a:solidFill>
                    <a:schemeClr val="tx2"/>
                  </a:solidFill>
                </a:rPr>
                <a:t>sed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euismod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tortor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molestie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rhoncus</a:t>
              </a:r>
              <a:r>
                <a:rPr lang="en-ID" sz="1400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153" name="Rectangle 152">
              <a:extLst>
                <a:ext uri="{FF2B5EF4-FFF2-40B4-BE49-F238E27FC236}">
                  <a16:creationId xmlns="" xmlns:a16="http://schemas.microsoft.com/office/drawing/2014/main" id="{9452B749-694D-477E-A3AC-234C8978ABCD}"/>
                </a:ext>
              </a:extLst>
            </p:cNvPr>
            <p:cNvSpPr/>
            <p:nvPr/>
          </p:nvSpPr>
          <p:spPr>
            <a:xfrm>
              <a:off x="6096000" y="1292357"/>
              <a:ext cx="5803900" cy="246221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r>
                <a:rPr lang="en-ID" sz="1600" dirty="0">
                  <a:solidFill>
                    <a:schemeClr val="tx2"/>
                  </a:solidFill>
                  <a:latin typeface="+mj-lt"/>
                </a:rPr>
                <a:t>DEADLINE</a:t>
              </a:r>
            </a:p>
          </p:txBody>
        </p:sp>
      </p:grpSp>
      <p:grpSp>
        <p:nvGrpSpPr>
          <p:cNvPr id="154" name="Group 153">
            <a:extLst>
              <a:ext uri="{FF2B5EF4-FFF2-40B4-BE49-F238E27FC236}">
                <a16:creationId xmlns="" xmlns:a16="http://schemas.microsoft.com/office/drawing/2014/main" id="{1586271F-7FBF-48EC-BED8-BC784453382A}"/>
              </a:ext>
            </a:extLst>
          </p:cNvPr>
          <p:cNvGrpSpPr/>
          <p:nvPr/>
        </p:nvGrpSpPr>
        <p:grpSpPr>
          <a:xfrm>
            <a:off x="6096000" y="2631296"/>
            <a:ext cx="5803900" cy="753323"/>
            <a:chOff x="6096000" y="1292357"/>
            <a:chExt cx="5803900" cy="753323"/>
          </a:xfrm>
        </p:grpSpPr>
        <p:sp>
          <p:nvSpPr>
            <p:cNvPr id="155" name="Rectangle 154">
              <a:extLst>
                <a:ext uri="{FF2B5EF4-FFF2-40B4-BE49-F238E27FC236}">
                  <a16:creationId xmlns="" xmlns:a16="http://schemas.microsoft.com/office/drawing/2014/main" id="{3B5D7B07-0BA3-492F-8EB1-A45C2DF5D22C}"/>
                </a:ext>
              </a:extLst>
            </p:cNvPr>
            <p:cNvSpPr/>
            <p:nvPr/>
          </p:nvSpPr>
          <p:spPr>
            <a:xfrm>
              <a:off x="6096000" y="1614793"/>
              <a:ext cx="5803900" cy="430887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r>
                <a:rPr lang="en-ID" sz="1400" dirty="0">
                  <a:solidFill>
                    <a:schemeClr val="tx2"/>
                  </a:solidFill>
                </a:rPr>
                <a:t>Lorem ipsum </a:t>
              </a:r>
              <a:r>
                <a:rPr lang="en-ID" sz="1400" dirty="0" err="1">
                  <a:solidFill>
                    <a:schemeClr val="tx2"/>
                  </a:solidFill>
                </a:rPr>
                <a:t>dolor</a:t>
              </a:r>
              <a:r>
                <a:rPr lang="en-ID" sz="1400" dirty="0">
                  <a:solidFill>
                    <a:schemeClr val="tx2"/>
                  </a:solidFill>
                </a:rPr>
                <a:t> sit </a:t>
              </a:r>
              <a:r>
                <a:rPr lang="en-ID" sz="1400" dirty="0" err="1">
                  <a:solidFill>
                    <a:schemeClr val="tx2"/>
                  </a:solidFill>
                </a:rPr>
                <a:t>amet</a:t>
              </a:r>
              <a:r>
                <a:rPr lang="en-ID" sz="1400" dirty="0">
                  <a:solidFill>
                    <a:schemeClr val="tx2"/>
                  </a:solidFill>
                </a:rPr>
                <a:t>, </a:t>
              </a:r>
              <a:r>
                <a:rPr lang="en-ID" sz="1400" dirty="0" err="1">
                  <a:solidFill>
                    <a:schemeClr val="tx2"/>
                  </a:solidFill>
                </a:rPr>
                <a:t>consectetur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adipiscing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elit</a:t>
              </a:r>
              <a:r>
                <a:rPr lang="en-ID" sz="1400" dirty="0">
                  <a:solidFill>
                    <a:schemeClr val="tx2"/>
                  </a:solidFill>
                </a:rPr>
                <a:t>. </a:t>
              </a:r>
              <a:r>
                <a:rPr lang="en-ID" sz="1400" dirty="0" err="1">
                  <a:solidFill>
                    <a:schemeClr val="tx2"/>
                  </a:solidFill>
                </a:rPr>
                <a:t>Quisque</a:t>
              </a:r>
              <a:r>
                <a:rPr lang="en-ID" sz="1400" dirty="0">
                  <a:solidFill>
                    <a:schemeClr val="tx2"/>
                  </a:solidFill>
                </a:rPr>
                <a:t> dictum </a:t>
              </a:r>
              <a:r>
                <a:rPr lang="en-ID" sz="1400" dirty="0" err="1">
                  <a:solidFill>
                    <a:schemeClr val="tx2"/>
                  </a:solidFill>
                </a:rPr>
                <a:t>augue</a:t>
              </a:r>
              <a:r>
                <a:rPr lang="en-ID" sz="1400" dirty="0">
                  <a:solidFill>
                    <a:schemeClr val="tx2"/>
                  </a:solidFill>
                </a:rPr>
                <a:t> dui, </a:t>
              </a:r>
              <a:r>
                <a:rPr lang="en-ID" sz="1400" dirty="0" err="1">
                  <a:solidFill>
                    <a:schemeClr val="tx2"/>
                  </a:solidFill>
                </a:rPr>
                <a:t>sed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euismod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tortor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molestie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rhoncus</a:t>
              </a:r>
              <a:r>
                <a:rPr lang="en-ID" sz="1400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156" name="Rectangle 155">
              <a:extLst>
                <a:ext uri="{FF2B5EF4-FFF2-40B4-BE49-F238E27FC236}">
                  <a16:creationId xmlns="" xmlns:a16="http://schemas.microsoft.com/office/drawing/2014/main" id="{E7A47522-E87E-4C44-956E-67589E05220D}"/>
                </a:ext>
              </a:extLst>
            </p:cNvPr>
            <p:cNvSpPr/>
            <p:nvPr/>
          </p:nvSpPr>
          <p:spPr>
            <a:xfrm>
              <a:off x="6096000" y="1292357"/>
              <a:ext cx="5803900" cy="246221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r>
                <a:rPr lang="en-ID" sz="1600" dirty="0">
                  <a:solidFill>
                    <a:schemeClr val="tx2"/>
                  </a:solidFill>
                  <a:latin typeface="+mj-lt"/>
                </a:rPr>
                <a:t>ON PROGRESS</a:t>
              </a:r>
            </a:p>
          </p:txBody>
        </p:sp>
      </p:grpSp>
      <p:grpSp>
        <p:nvGrpSpPr>
          <p:cNvPr id="157" name="Group 156">
            <a:extLst>
              <a:ext uri="{FF2B5EF4-FFF2-40B4-BE49-F238E27FC236}">
                <a16:creationId xmlns="" xmlns:a16="http://schemas.microsoft.com/office/drawing/2014/main" id="{E80DA6F6-FA24-47C6-93AB-92CD09F759E3}"/>
              </a:ext>
            </a:extLst>
          </p:cNvPr>
          <p:cNvGrpSpPr/>
          <p:nvPr/>
        </p:nvGrpSpPr>
        <p:grpSpPr>
          <a:xfrm>
            <a:off x="6096000" y="3947331"/>
            <a:ext cx="5803900" cy="753323"/>
            <a:chOff x="6096000" y="1292357"/>
            <a:chExt cx="5803900" cy="753323"/>
          </a:xfrm>
        </p:grpSpPr>
        <p:sp>
          <p:nvSpPr>
            <p:cNvPr id="158" name="Rectangle 157">
              <a:extLst>
                <a:ext uri="{FF2B5EF4-FFF2-40B4-BE49-F238E27FC236}">
                  <a16:creationId xmlns="" xmlns:a16="http://schemas.microsoft.com/office/drawing/2014/main" id="{66BB2856-4C17-4D44-8B73-CE1EEF6F2ED3}"/>
                </a:ext>
              </a:extLst>
            </p:cNvPr>
            <p:cNvSpPr/>
            <p:nvPr/>
          </p:nvSpPr>
          <p:spPr>
            <a:xfrm>
              <a:off x="6096000" y="1614793"/>
              <a:ext cx="5803900" cy="430887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r>
                <a:rPr lang="en-ID" sz="1400" dirty="0">
                  <a:solidFill>
                    <a:schemeClr val="tx2"/>
                  </a:solidFill>
                </a:rPr>
                <a:t>Lorem ipsum </a:t>
              </a:r>
              <a:r>
                <a:rPr lang="en-ID" sz="1400" dirty="0" err="1">
                  <a:solidFill>
                    <a:schemeClr val="tx2"/>
                  </a:solidFill>
                </a:rPr>
                <a:t>dolor</a:t>
              </a:r>
              <a:r>
                <a:rPr lang="en-ID" sz="1400" dirty="0">
                  <a:solidFill>
                    <a:schemeClr val="tx2"/>
                  </a:solidFill>
                </a:rPr>
                <a:t> sit </a:t>
              </a:r>
              <a:r>
                <a:rPr lang="en-ID" sz="1400" dirty="0" err="1">
                  <a:solidFill>
                    <a:schemeClr val="tx2"/>
                  </a:solidFill>
                </a:rPr>
                <a:t>amet</a:t>
              </a:r>
              <a:r>
                <a:rPr lang="en-ID" sz="1400" dirty="0">
                  <a:solidFill>
                    <a:schemeClr val="tx2"/>
                  </a:solidFill>
                </a:rPr>
                <a:t>, </a:t>
              </a:r>
              <a:r>
                <a:rPr lang="en-ID" sz="1400" dirty="0" err="1">
                  <a:solidFill>
                    <a:schemeClr val="tx2"/>
                  </a:solidFill>
                </a:rPr>
                <a:t>consectetur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adipiscing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elit</a:t>
              </a:r>
              <a:r>
                <a:rPr lang="en-ID" sz="1400" dirty="0">
                  <a:solidFill>
                    <a:schemeClr val="tx2"/>
                  </a:solidFill>
                </a:rPr>
                <a:t>. </a:t>
              </a:r>
              <a:r>
                <a:rPr lang="en-ID" sz="1400" dirty="0" err="1">
                  <a:solidFill>
                    <a:schemeClr val="tx2"/>
                  </a:solidFill>
                </a:rPr>
                <a:t>Quisque</a:t>
              </a:r>
              <a:r>
                <a:rPr lang="en-ID" sz="1400" dirty="0">
                  <a:solidFill>
                    <a:schemeClr val="tx2"/>
                  </a:solidFill>
                </a:rPr>
                <a:t> dictum </a:t>
              </a:r>
              <a:r>
                <a:rPr lang="en-ID" sz="1400" dirty="0" err="1">
                  <a:solidFill>
                    <a:schemeClr val="tx2"/>
                  </a:solidFill>
                </a:rPr>
                <a:t>augue</a:t>
              </a:r>
              <a:r>
                <a:rPr lang="en-ID" sz="1400" dirty="0">
                  <a:solidFill>
                    <a:schemeClr val="tx2"/>
                  </a:solidFill>
                </a:rPr>
                <a:t> dui, </a:t>
              </a:r>
              <a:r>
                <a:rPr lang="en-ID" sz="1400" dirty="0" err="1">
                  <a:solidFill>
                    <a:schemeClr val="tx2"/>
                  </a:solidFill>
                </a:rPr>
                <a:t>sed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euismod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tortor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molestie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rhoncus</a:t>
              </a:r>
              <a:r>
                <a:rPr lang="en-ID" sz="1400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159" name="Rectangle 158">
              <a:extLst>
                <a:ext uri="{FF2B5EF4-FFF2-40B4-BE49-F238E27FC236}">
                  <a16:creationId xmlns="" xmlns:a16="http://schemas.microsoft.com/office/drawing/2014/main" id="{6BD88696-39FA-4183-A13B-90879CB48F5A}"/>
                </a:ext>
              </a:extLst>
            </p:cNvPr>
            <p:cNvSpPr/>
            <p:nvPr/>
          </p:nvSpPr>
          <p:spPr>
            <a:xfrm>
              <a:off x="6096000" y="1292357"/>
              <a:ext cx="5803900" cy="246221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r>
                <a:rPr lang="en-ID" sz="1600" dirty="0">
                  <a:solidFill>
                    <a:schemeClr val="tx2"/>
                  </a:solidFill>
                  <a:latin typeface="+mj-lt"/>
                </a:rPr>
                <a:t>ON PROGRESS</a:t>
              </a:r>
            </a:p>
          </p:txBody>
        </p:sp>
      </p:grpSp>
      <p:grpSp>
        <p:nvGrpSpPr>
          <p:cNvPr id="160" name="Group 159">
            <a:extLst>
              <a:ext uri="{FF2B5EF4-FFF2-40B4-BE49-F238E27FC236}">
                <a16:creationId xmlns="" xmlns:a16="http://schemas.microsoft.com/office/drawing/2014/main" id="{F4267ECC-1313-485C-B3E5-C0FBF3811BA8}"/>
              </a:ext>
            </a:extLst>
          </p:cNvPr>
          <p:cNvGrpSpPr/>
          <p:nvPr/>
        </p:nvGrpSpPr>
        <p:grpSpPr>
          <a:xfrm>
            <a:off x="6096000" y="5263365"/>
            <a:ext cx="5803900" cy="753323"/>
            <a:chOff x="6096000" y="1292357"/>
            <a:chExt cx="5803900" cy="753323"/>
          </a:xfrm>
        </p:grpSpPr>
        <p:sp>
          <p:nvSpPr>
            <p:cNvPr id="161" name="Rectangle 160">
              <a:extLst>
                <a:ext uri="{FF2B5EF4-FFF2-40B4-BE49-F238E27FC236}">
                  <a16:creationId xmlns="" xmlns:a16="http://schemas.microsoft.com/office/drawing/2014/main" id="{E7A1E3B6-1A72-4F61-A80A-2E5073132CF4}"/>
                </a:ext>
              </a:extLst>
            </p:cNvPr>
            <p:cNvSpPr/>
            <p:nvPr/>
          </p:nvSpPr>
          <p:spPr>
            <a:xfrm>
              <a:off x="6096000" y="1614793"/>
              <a:ext cx="5803900" cy="430887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r>
                <a:rPr lang="en-ID" sz="1400" dirty="0">
                  <a:solidFill>
                    <a:schemeClr val="tx2"/>
                  </a:solidFill>
                </a:rPr>
                <a:t>Lorem ipsum </a:t>
              </a:r>
              <a:r>
                <a:rPr lang="en-ID" sz="1400" dirty="0" err="1">
                  <a:solidFill>
                    <a:schemeClr val="tx2"/>
                  </a:solidFill>
                </a:rPr>
                <a:t>dolor</a:t>
              </a:r>
              <a:r>
                <a:rPr lang="en-ID" sz="1400" dirty="0">
                  <a:solidFill>
                    <a:schemeClr val="tx2"/>
                  </a:solidFill>
                </a:rPr>
                <a:t> sit </a:t>
              </a:r>
              <a:r>
                <a:rPr lang="en-ID" sz="1400" dirty="0" err="1">
                  <a:solidFill>
                    <a:schemeClr val="tx2"/>
                  </a:solidFill>
                </a:rPr>
                <a:t>amet</a:t>
              </a:r>
              <a:r>
                <a:rPr lang="en-ID" sz="1400" dirty="0">
                  <a:solidFill>
                    <a:schemeClr val="tx2"/>
                  </a:solidFill>
                </a:rPr>
                <a:t>, </a:t>
              </a:r>
              <a:r>
                <a:rPr lang="en-ID" sz="1400" dirty="0" err="1">
                  <a:solidFill>
                    <a:schemeClr val="tx2"/>
                  </a:solidFill>
                </a:rPr>
                <a:t>consectetur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adipiscing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elit</a:t>
              </a:r>
              <a:r>
                <a:rPr lang="en-ID" sz="1400" dirty="0">
                  <a:solidFill>
                    <a:schemeClr val="tx2"/>
                  </a:solidFill>
                </a:rPr>
                <a:t>. </a:t>
              </a:r>
              <a:r>
                <a:rPr lang="en-ID" sz="1400" dirty="0" err="1">
                  <a:solidFill>
                    <a:schemeClr val="tx2"/>
                  </a:solidFill>
                </a:rPr>
                <a:t>Quisque</a:t>
              </a:r>
              <a:r>
                <a:rPr lang="en-ID" sz="1400" dirty="0">
                  <a:solidFill>
                    <a:schemeClr val="tx2"/>
                  </a:solidFill>
                </a:rPr>
                <a:t> dictum </a:t>
              </a:r>
              <a:r>
                <a:rPr lang="en-ID" sz="1400" dirty="0" err="1">
                  <a:solidFill>
                    <a:schemeClr val="tx2"/>
                  </a:solidFill>
                </a:rPr>
                <a:t>augue</a:t>
              </a:r>
              <a:r>
                <a:rPr lang="en-ID" sz="1400" dirty="0">
                  <a:solidFill>
                    <a:schemeClr val="tx2"/>
                  </a:solidFill>
                </a:rPr>
                <a:t> dui, </a:t>
              </a:r>
              <a:r>
                <a:rPr lang="en-ID" sz="1400" dirty="0" err="1">
                  <a:solidFill>
                    <a:schemeClr val="tx2"/>
                  </a:solidFill>
                </a:rPr>
                <a:t>sed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euismod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tortor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molestie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rhoncus</a:t>
              </a:r>
              <a:r>
                <a:rPr lang="en-ID" sz="1400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162" name="Rectangle 161">
              <a:extLst>
                <a:ext uri="{FF2B5EF4-FFF2-40B4-BE49-F238E27FC236}">
                  <a16:creationId xmlns="" xmlns:a16="http://schemas.microsoft.com/office/drawing/2014/main" id="{FC905434-9C43-4620-A0CE-024E717616D9}"/>
                </a:ext>
              </a:extLst>
            </p:cNvPr>
            <p:cNvSpPr/>
            <p:nvPr/>
          </p:nvSpPr>
          <p:spPr>
            <a:xfrm>
              <a:off x="6096000" y="1292357"/>
              <a:ext cx="5803900" cy="246221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r>
                <a:rPr lang="en-ID" sz="1600" dirty="0">
                  <a:solidFill>
                    <a:schemeClr val="tx2"/>
                  </a:solidFill>
                  <a:latin typeface="+mj-lt"/>
                </a:rPr>
                <a:t>ON PROGRESS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750311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TextBox 424">
            <a:extLst>
              <a:ext uri="{FF2B5EF4-FFF2-40B4-BE49-F238E27FC236}">
                <a16:creationId xmlns="" xmlns:a16="http://schemas.microsoft.com/office/drawing/2014/main" id="{4E0B03EC-F8D9-4C74-9225-9EE6F956F4D4}"/>
              </a:ext>
            </a:extLst>
          </p:cNvPr>
          <p:cNvSpPr txBox="1"/>
          <p:nvPr/>
        </p:nvSpPr>
        <p:spPr>
          <a:xfrm>
            <a:off x="192088" y="203475"/>
            <a:ext cx="1180782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800" dirty="0">
                <a:solidFill>
                  <a:schemeClr val="accent2"/>
                </a:solidFill>
                <a:latin typeface="+mj-lt"/>
              </a:rPr>
              <a:t>WORK FROM HOME</a:t>
            </a:r>
            <a:endParaRPr lang="en-ID" sz="48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28AD7842-77EF-47E9-A33D-890F9AC86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A1570-C90A-48C7-9858-DA08492C9252}" type="datetime1">
              <a:rPr lang="en-ID" smtClean="0"/>
              <a:t>21/07/2022</a:t>
            </a:fld>
            <a:endParaRPr lang="en-ID"/>
          </a:p>
        </p:txBody>
      </p:sp>
      <p:sp>
        <p:nvSpPr>
          <p:cNvPr id="414" name="Slide Number Placeholder 413">
            <a:extLst>
              <a:ext uri="{FF2B5EF4-FFF2-40B4-BE49-F238E27FC236}">
                <a16:creationId xmlns="" xmlns:a16="http://schemas.microsoft.com/office/drawing/2014/main" id="{F66D70D5-7536-44EC-9BAE-C7DC1279D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077C1-C30F-4D6E-A34E-738C834228BE}" type="slidenum">
              <a:rPr lang="en-ID" smtClean="0"/>
              <a:t>8</a:t>
            </a:fld>
            <a:endParaRPr lang="en-ID"/>
          </a:p>
        </p:txBody>
      </p:sp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1D4C4796-2F73-47D9-AECB-45284D195A28}"/>
              </a:ext>
            </a:extLst>
          </p:cNvPr>
          <p:cNvGrpSpPr/>
          <p:nvPr/>
        </p:nvGrpSpPr>
        <p:grpSpPr>
          <a:xfrm>
            <a:off x="5977447" y="1265238"/>
            <a:ext cx="5292726" cy="5132388"/>
            <a:chOff x="3455988" y="1265238"/>
            <a:chExt cx="5292726" cy="5132388"/>
          </a:xfrm>
        </p:grpSpPr>
        <p:sp>
          <p:nvSpPr>
            <p:cNvPr id="10" name="Freeform 5">
              <a:extLst>
                <a:ext uri="{FF2B5EF4-FFF2-40B4-BE49-F238E27FC236}">
                  <a16:creationId xmlns="" xmlns:a16="http://schemas.microsoft.com/office/drawing/2014/main" id="{7823E593-8278-4828-AA4D-E92AB1977A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84651" y="1373188"/>
              <a:ext cx="1782763" cy="2771775"/>
            </a:xfrm>
            <a:custGeom>
              <a:avLst/>
              <a:gdLst>
                <a:gd name="T0" fmla="*/ 778 w 778"/>
                <a:gd name="T1" fmla="*/ 362 h 1210"/>
                <a:gd name="T2" fmla="*/ 769 w 778"/>
                <a:gd name="T3" fmla="*/ 298 h 1210"/>
                <a:gd name="T4" fmla="*/ 769 w 778"/>
                <a:gd name="T5" fmla="*/ 298 h 1210"/>
                <a:gd name="T6" fmla="*/ 769 w 778"/>
                <a:gd name="T7" fmla="*/ 298 h 1210"/>
                <a:gd name="T8" fmla="*/ 765 w 778"/>
                <a:gd name="T9" fmla="*/ 284 h 1210"/>
                <a:gd name="T10" fmla="*/ 764 w 778"/>
                <a:gd name="T11" fmla="*/ 282 h 1210"/>
                <a:gd name="T12" fmla="*/ 763 w 778"/>
                <a:gd name="T13" fmla="*/ 279 h 1210"/>
                <a:gd name="T14" fmla="*/ 763 w 778"/>
                <a:gd name="T15" fmla="*/ 279 h 1210"/>
                <a:gd name="T16" fmla="*/ 390 w 778"/>
                <a:gd name="T17" fmla="*/ 0 h 1210"/>
                <a:gd name="T18" fmla="*/ 0 w 778"/>
                <a:gd name="T19" fmla="*/ 390 h 1210"/>
                <a:gd name="T20" fmla="*/ 292 w 778"/>
                <a:gd name="T21" fmla="*/ 768 h 1210"/>
                <a:gd name="T22" fmla="*/ 292 w 778"/>
                <a:gd name="T23" fmla="*/ 793 h 1210"/>
                <a:gd name="T24" fmla="*/ 504 w 778"/>
                <a:gd name="T25" fmla="*/ 1210 h 1210"/>
                <a:gd name="T26" fmla="*/ 444 w 778"/>
                <a:gd name="T27" fmla="*/ 935 h 1210"/>
                <a:gd name="T28" fmla="*/ 465 w 778"/>
                <a:gd name="T29" fmla="*/ 773 h 1210"/>
                <a:gd name="T30" fmla="*/ 778 w 778"/>
                <a:gd name="T31" fmla="*/ 362 h 1210"/>
                <a:gd name="T32" fmla="*/ 417 w 778"/>
                <a:gd name="T33" fmla="*/ 761 h 1210"/>
                <a:gd name="T34" fmla="*/ 395 w 778"/>
                <a:gd name="T35" fmla="*/ 935 h 1210"/>
                <a:gd name="T36" fmla="*/ 400 w 778"/>
                <a:gd name="T37" fmla="*/ 1018 h 1210"/>
                <a:gd name="T38" fmla="*/ 341 w 778"/>
                <a:gd name="T39" fmla="*/ 793 h 1210"/>
                <a:gd name="T40" fmla="*/ 342 w 778"/>
                <a:gd name="T41" fmla="*/ 770 h 1210"/>
                <a:gd name="T42" fmla="*/ 344 w 778"/>
                <a:gd name="T43" fmla="*/ 730 h 1210"/>
                <a:gd name="T44" fmla="*/ 305 w 778"/>
                <a:gd name="T45" fmla="*/ 720 h 1210"/>
                <a:gd name="T46" fmla="*/ 49 w 778"/>
                <a:gd name="T47" fmla="*/ 390 h 1210"/>
                <a:gd name="T48" fmla="*/ 390 w 778"/>
                <a:gd name="T49" fmla="*/ 50 h 1210"/>
                <a:gd name="T50" fmla="*/ 716 w 778"/>
                <a:gd name="T51" fmla="*/ 293 h 1210"/>
                <a:gd name="T52" fmla="*/ 717 w 778"/>
                <a:gd name="T53" fmla="*/ 298 h 1210"/>
                <a:gd name="T54" fmla="*/ 720 w 778"/>
                <a:gd name="T55" fmla="*/ 310 h 1210"/>
                <a:gd name="T56" fmla="*/ 721 w 778"/>
                <a:gd name="T57" fmla="*/ 311 h 1210"/>
                <a:gd name="T58" fmla="*/ 726 w 778"/>
                <a:gd name="T59" fmla="*/ 336 h 1210"/>
                <a:gd name="T60" fmla="*/ 417 w 778"/>
                <a:gd name="T61" fmla="*/ 761 h 1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78" h="1210">
                  <a:moveTo>
                    <a:pt x="778" y="362"/>
                  </a:moveTo>
                  <a:cubicBezTo>
                    <a:pt x="777" y="340"/>
                    <a:pt x="774" y="319"/>
                    <a:pt x="769" y="298"/>
                  </a:cubicBezTo>
                  <a:cubicBezTo>
                    <a:pt x="769" y="298"/>
                    <a:pt x="769" y="298"/>
                    <a:pt x="769" y="298"/>
                  </a:cubicBezTo>
                  <a:cubicBezTo>
                    <a:pt x="769" y="298"/>
                    <a:pt x="769" y="298"/>
                    <a:pt x="769" y="298"/>
                  </a:cubicBezTo>
                  <a:cubicBezTo>
                    <a:pt x="767" y="293"/>
                    <a:pt x="766" y="288"/>
                    <a:pt x="765" y="284"/>
                  </a:cubicBezTo>
                  <a:cubicBezTo>
                    <a:pt x="765" y="283"/>
                    <a:pt x="764" y="282"/>
                    <a:pt x="764" y="282"/>
                  </a:cubicBezTo>
                  <a:cubicBezTo>
                    <a:pt x="764" y="281"/>
                    <a:pt x="764" y="280"/>
                    <a:pt x="763" y="279"/>
                  </a:cubicBezTo>
                  <a:cubicBezTo>
                    <a:pt x="763" y="279"/>
                    <a:pt x="763" y="279"/>
                    <a:pt x="763" y="279"/>
                  </a:cubicBezTo>
                  <a:cubicBezTo>
                    <a:pt x="715" y="118"/>
                    <a:pt x="566" y="0"/>
                    <a:pt x="390" y="0"/>
                  </a:cubicBezTo>
                  <a:cubicBezTo>
                    <a:pt x="174" y="0"/>
                    <a:pt x="0" y="175"/>
                    <a:pt x="0" y="390"/>
                  </a:cubicBezTo>
                  <a:cubicBezTo>
                    <a:pt x="0" y="572"/>
                    <a:pt x="124" y="725"/>
                    <a:pt x="292" y="768"/>
                  </a:cubicBezTo>
                  <a:cubicBezTo>
                    <a:pt x="292" y="776"/>
                    <a:pt x="292" y="784"/>
                    <a:pt x="292" y="793"/>
                  </a:cubicBezTo>
                  <a:cubicBezTo>
                    <a:pt x="292" y="964"/>
                    <a:pt x="376" y="1116"/>
                    <a:pt x="504" y="1210"/>
                  </a:cubicBezTo>
                  <a:cubicBezTo>
                    <a:pt x="466" y="1126"/>
                    <a:pt x="444" y="1033"/>
                    <a:pt x="444" y="935"/>
                  </a:cubicBezTo>
                  <a:cubicBezTo>
                    <a:pt x="444" y="879"/>
                    <a:pt x="451" y="825"/>
                    <a:pt x="465" y="773"/>
                  </a:cubicBezTo>
                  <a:cubicBezTo>
                    <a:pt x="509" y="597"/>
                    <a:pt x="624" y="449"/>
                    <a:pt x="778" y="362"/>
                  </a:cubicBezTo>
                  <a:close/>
                  <a:moveTo>
                    <a:pt x="417" y="761"/>
                  </a:moveTo>
                  <a:cubicBezTo>
                    <a:pt x="402" y="817"/>
                    <a:pt x="395" y="876"/>
                    <a:pt x="395" y="935"/>
                  </a:cubicBezTo>
                  <a:cubicBezTo>
                    <a:pt x="395" y="963"/>
                    <a:pt x="396" y="990"/>
                    <a:pt x="400" y="1018"/>
                  </a:cubicBezTo>
                  <a:cubicBezTo>
                    <a:pt x="362" y="949"/>
                    <a:pt x="341" y="872"/>
                    <a:pt x="341" y="793"/>
                  </a:cubicBezTo>
                  <a:cubicBezTo>
                    <a:pt x="341" y="785"/>
                    <a:pt x="342" y="778"/>
                    <a:pt x="342" y="770"/>
                  </a:cubicBezTo>
                  <a:cubicBezTo>
                    <a:pt x="344" y="730"/>
                    <a:pt x="344" y="730"/>
                    <a:pt x="344" y="730"/>
                  </a:cubicBezTo>
                  <a:cubicBezTo>
                    <a:pt x="305" y="720"/>
                    <a:pt x="305" y="720"/>
                    <a:pt x="305" y="720"/>
                  </a:cubicBezTo>
                  <a:cubicBezTo>
                    <a:pt x="154" y="681"/>
                    <a:pt x="49" y="546"/>
                    <a:pt x="49" y="390"/>
                  </a:cubicBezTo>
                  <a:cubicBezTo>
                    <a:pt x="49" y="202"/>
                    <a:pt x="202" y="50"/>
                    <a:pt x="390" y="50"/>
                  </a:cubicBezTo>
                  <a:cubicBezTo>
                    <a:pt x="539" y="50"/>
                    <a:pt x="673" y="150"/>
                    <a:pt x="716" y="293"/>
                  </a:cubicBezTo>
                  <a:cubicBezTo>
                    <a:pt x="717" y="298"/>
                    <a:pt x="717" y="298"/>
                    <a:pt x="717" y="298"/>
                  </a:cubicBezTo>
                  <a:cubicBezTo>
                    <a:pt x="718" y="302"/>
                    <a:pt x="719" y="306"/>
                    <a:pt x="720" y="310"/>
                  </a:cubicBezTo>
                  <a:cubicBezTo>
                    <a:pt x="721" y="311"/>
                    <a:pt x="721" y="311"/>
                    <a:pt x="721" y="311"/>
                  </a:cubicBezTo>
                  <a:cubicBezTo>
                    <a:pt x="723" y="319"/>
                    <a:pt x="724" y="327"/>
                    <a:pt x="726" y="336"/>
                  </a:cubicBezTo>
                  <a:cubicBezTo>
                    <a:pt x="573" y="432"/>
                    <a:pt x="461" y="585"/>
                    <a:pt x="417" y="76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Freeform 6">
              <a:extLst>
                <a:ext uri="{FF2B5EF4-FFF2-40B4-BE49-F238E27FC236}">
                  <a16:creationId xmlns="" xmlns:a16="http://schemas.microsoft.com/office/drawing/2014/main" id="{A7E8E9A7-F805-4FEB-A93D-B85FD86067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55988" y="3276601"/>
              <a:ext cx="2870200" cy="1881188"/>
            </a:xfrm>
            <a:custGeom>
              <a:avLst/>
              <a:gdLst>
                <a:gd name="T0" fmla="*/ 973 w 1253"/>
                <a:gd name="T1" fmla="*/ 510 h 821"/>
                <a:gd name="T2" fmla="*/ 825 w 1253"/>
                <a:gd name="T3" fmla="*/ 441 h 821"/>
                <a:gd name="T4" fmla="*/ 531 w 1253"/>
                <a:gd name="T5" fmla="*/ 16 h 821"/>
                <a:gd name="T6" fmla="*/ 468 w 1253"/>
                <a:gd name="T7" fmla="*/ 5 h 821"/>
                <a:gd name="T8" fmla="*/ 468 w 1253"/>
                <a:gd name="T9" fmla="*/ 5 h 821"/>
                <a:gd name="T10" fmla="*/ 452 w 1253"/>
                <a:gd name="T11" fmla="*/ 4 h 821"/>
                <a:gd name="T12" fmla="*/ 450 w 1253"/>
                <a:gd name="T13" fmla="*/ 4 h 821"/>
                <a:gd name="T14" fmla="*/ 447 w 1253"/>
                <a:gd name="T15" fmla="*/ 4 h 821"/>
                <a:gd name="T16" fmla="*/ 447 w 1253"/>
                <a:gd name="T17" fmla="*/ 4 h 821"/>
                <a:gd name="T18" fmla="*/ 67 w 1253"/>
                <a:gd name="T19" fmla="*/ 273 h 821"/>
                <a:gd name="T20" fmla="*/ 317 w 1253"/>
                <a:gd name="T21" fmla="*/ 765 h 821"/>
                <a:gd name="T22" fmla="*/ 767 w 1253"/>
                <a:gd name="T23" fmla="*/ 603 h 821"/>
                <a:gd name="T24" fmla="*/ 791 w 1253"/>
                <a:gd name="T25" fmla="*/ 611 h 821"/>
                <a:gd name="T26" fmla="*/ 1253 w 1253"/>
                <a:gd name="T27" fmla="*/ 538 h 821"/>
                <a:gd name="T28" fmla="*/ 973 w 1253"/>
                <a:gd name="T29" fmla="*/ 510 h 821"/>
                <a:gd name="T30" fmla="*/ 950 w 1253"/>
                <a:gd name="T31" fmla="*/ 587 h 821"/>
                <a:gd name="T32" fmla="*/ 806 w 1253"/>
                <a:gd name="T33" fmla="*/ 564 h 821"/>
                <a:gd name="T34" fmla="*/ 785 w 1253"/>
                <a:gd name="T35" fmla="*/ 557 h 821"/>
                <a:gd name="T36" fmla="*/ 747 w 1253"/>
                <a:gd name="T37" fmla="*/ 542 h 821"/>
                <a:gd name="T38" fmla="*/ 725 w 1253"/>
                <a:gd name="T39" fmla="*/ 577 h 821"/>
                <a:gd name="T40" fmla="*/ 438 w 1253"/>
                <a:gd name="T41" fmla="*/ 734 h 821"/>
                <a:gd name="T42" fmla="*/ 333 w 1253"/>
                <a:gd name="T43" fmla="*/ 718 h 821"/>
                <a:gd name="T44" fmla="*/ 114 w 1253"/>
                <a:gd name="T45" fmla="*/ 289 h 821"/>
                <a:gd name="T46" fmla="*/ 438 w 1253"/>
                <a:gd name="T47" fmla="*/ 54 h 821"/>
                <a:gd name="T48" fmla="*/ 446 w 1253"/>
                <a:gd name="T49" fmla="*/ 54 h 821"/>
                <a:gd name="T50" fmla="*/ 451 w 1253"/>
                <a:gd name="T51" fmla="*/ 54 h 821"/>
                <a:gd name="T52" fmla="*/ 464 w 1253"/>
                <a:gd name="T53" fmla="*/ 55 h 821"/>
                <a:gd name="T54" fmla="*/ 465 w 1253"/>
                <a:gd name="T55" fmla="*/ 55 h 821"/>
                <a:gd name="T56" fmla="*/ 490 w 1253"/>
                <a:gd name="T57" fmla="*/ 58 h 821"/>
                <a:gd name="T58" fmla="*/ 798 w 1253"/>
                <a:gd name="T59" fmla="*/ 483 h 821"/>
                <a:gd name="T60" fmla="*/ 958 w 1253"/>
                <a:gd name="T61" fmla="*/ 557 h 821"/>
                <a:gd name="T62" fmla="*/ 1038 w 1253"/>
                <a:gd name="T63" fmla="*/ 579 h 821"/>
                <a:gd name="T64" fmla="*/ 950 w 1253"/>
                <a:gd name="T65" fmla="*/ 587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53" h="821">
                  <a:moveTo>
                    <a:pt x="973" y="510"/>
                  </a:moveTo>
                  <a:cubicBezTo>
                    <a:pt x="920" y="493"/>
                    <a:pt x="870" y="470"/>
                    <a:pt x="825" y="441"/>
                  </a:cubicBezTo>
                  <a:cubicBezTo>
                    <a:pt x="672" y="344"/>
                    <a:pt x="567" y="189"/>
                    <a:pt x="531" y="16"/>
                  </a:cubicBezTo>
                  <a:cubicBezTo>
                    <a:pt x="510" y="10"/>
                    <a:pt x="489" y="7"/>
                    <a:pt x="468" y="5"/>
                  </a:cubicBezTo>
                  <a:cubicBezTo>
                    <a:pt x="468" y="5"/>
                    <a:pt x="468" y="5"/>
                    <a:pt x="468" y="5"/>
                  </a:cubicBezTo>
                  <a:cubicBezTo>
                    <a:pt x="463" y="5"/>
                    <a:pt x="458" y="5"/>
                    <a:pt x="452" y="4"/>
                  </a:cubicBezTo>
                  <a:cubicBezTo>
                    <a:pt x="452" y="4"/>
                    <a:pt x="451" y="4"/>
                    <a:pt x="450" y="4"/>
                  </a:cubicBezTo>
                  <a:cubicBezTo>
                    <a:pt x="449" y="4"/>
                    <a:pt x="448" y="4"/>
                    <a:pt x="447" y="4"/>
                  </a:cubicBezTo>
                  <a:cubicBezTo>
                    <a:pt x="447" y="4"/>
                    <a:pt x="447" y="4"/>
                    <a:pt x="447" y="4"/>
                  </a:cubicBezTo>
                  <a:cubicBezTo>
                    <a:pt x="279" y="0"/>
                    <a:pt x="122" y="105"/>
                    <a:pt x="67" y="273"/>
                  </a:cubicBezTo>
                  <a:cubicBezTo>
                    <a:pt x="0" y="478"/>
                    <a:pt x="113" y="698"/>
                    <a:pt x="317" y="765"/>
                  </a:cubicBezTo>
                  <a:cubicBezTo>
                    <a:pt x="490" y="821"/>
                    <a:pt x="674" y="750"/>
                    <a:pt x="767" y="603"/>
                  </a:cubicBezTo>
                  <a:cubicBezTo>
                    <a:pt x="775" y="606"/>
                    <a:pt x="783" y="609"/>
                    <a:pt x="791" y="611"/>
                  </a:cubicBezTo>
                  <a:cubicBezTo>
                    <a:pt x="954" y="664"/>
                    <a:pt x="1124" y="632"/>
                    <a:pt x="1253" y="538"/>
                  </a:cubicBezTo>
                  <a:cubicBezTo>
                    <a:pt x="1162" y="549"/>
                    <a:pt x="1066" y="541"/>
                    <a:pt x="973" y="510"/>
                  </a:cubicBezTo>
                  <a:close/>
                  <a:moveTo>
                    <a:pt x="950" y="587"/>
                  </a:moveTo>
                  <a:cubicBezTo>
                    <a:pt x="901" y="587"/>
                    <a:pt x="853" y="579"/>
                    <a:pt x="806" y="564"/>
                  </a:cubicBezTo>
                  <a:cubicBezTo>
                    <a:pt x="799" y="562"/>
                    <a:pt x="792" y="559"/>
                    <a:pt x="785" y="557"/>
                  </a:cubicBezTo>
                  <a:cubicBezTo>
                    <a:pt x="747" y="542"/>
                    <a:pt x="747" y="542"/>
                    <a:pt x="747" y="542"/>
                  </a:cubicBezTo>
                  <a:cubicBezTo>
                    <a:pt x="725" y="577"/>
                    <a:pt x="725" y="577"/>
                    <a:pt x="725" y="577"/>
                  </a:cubicBezTo>
                  <a:cubicBezTo>
                    <a:pt x="663" y="674"/>
                    <a:pt x="553" y="734"/>
                    <a:pt x="438" y="734"/>
                  </a:cubicBezTo>
                  <a:cubicBezTo>
                    <a:pt x="402" y="734"/>
                    <a:pt x="367" y="729"/>
                    <a:pt x="333" y="718"/>
                  </a:cubicBezTo>
                  <a:cubicBezTo>
                    <a:pt x="154" y="660"/>
                    <a:pt x="56" y="467"/>
                    <a:pt x="114" y="289"/>
                  </a:cubicBezTo>
                  <a:cubicBezTo>
                    <a:pt x="160" y="148"/>
                    <a:pt x="290" y="54"/>
                    <a:pt x="438" y="54"/>
                  </a:cubicBezTo>
                  <a:cubicBezTo>
                    <a:pt x="441" y="54"/>
                    <a:pt x="443" y="54"/>
                    <a:pt x="446" y="54"/>
                  </a:cubicBezTo>
                  <a:cubicBezTo>
                    <a:pt x="451" y="54"/>
                    <a:pt x="451" y="54"/>
                    <a:pt x="451" y="54"/>
                  </a:cubicBezTo>
                  <a:cubicBezTo>
                    <a:pt x="455" y="54"/>
                    <a:pt x="460" y="54"/>
                    <a:pt x="464" y="55"/>
                  </a:cubicBezTo>
                  <a:cubicBezTo>
                    <a:pt x="465" y="55"/>
                    <a:pt x="465" y="55"/>
                    <a:pt x="465" y="55"/>
                  </a:cubicBezTo>
                  <a:cubicBezTo>
                    <a:pt x="473" y="55"/>
                    <a:pt x="482" y="56"/>
                    <a:pt x="490" y="58"/>
                  </a:cubicBezTo>
                  <a:cubicBezTo>
                    <a:pt x="535" y="233"/>
                    <a:pt x="646" y="387"/>
                    <a:pt x="798" y="483"/>
                  </a:cubicBezTo>
                  <a:cubicBezTo>
                    <a:pt x="848" y="514"/>
                    <a:pt x="902" y="539"/>
                    <a:pt x="958" y="557"/>
                  </a:cubicBezTo>
                  <a:cubicBezTo>
                    <a:pt x="984" y="566"/>
                    <a:pt x="1011" y="573"/>
                    <a:pt x="1038" y="579"/>
                  </a:cubicBezTo>
                  <a:cubicBezTo>
                    <a:pt x="1009" y="584"/>
                    <a:pt x="980" y="587"/>
                    <a:pt x="950" y="58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Freeform 7">
              <a:extLst>
                <a:ext uri="{FF2B5EF4-FFF2-40B4-BE49-F238E27FC236}">
                  <a16:creationId xmlns="" xmlns:a16="http://schemas.microsoft.com/office/drawing/2014/main" id="{203C8529-869B-403B-BA70-F8D2A53FBC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29213" y="3709988"/>
              <a:ext cx="1973263" cy="2687638"/>
            </a:xfrm>
            <a:custGeom>
              <a:avLst/>
              <a:gdLst>
                <a:gd name="T0" fmla="*/ 740 w 862"/>
                <a:gd name="T1" fmla="*/ 463 h 1173"/>
                <a:gd name="T2" fmla="*/ 813 w 862"/>
                <a:gd name="T3" fmla="*/ 0 h 1173"/>
                <a:gd name="T4" fmla="*/ 700 w 862"/>
                <a:gd name="T5" fmla="*/ 258 h 1173"/>
                <a:gd name="T6" fmla="*/ 588 w 862"/>
                <a:gd name="T7" fmla="*/ 377 h 1173"/>
                <a:gd name="T8" fmla="*/ 93 w 862"/>
                <a:gd name="T9" fmla="*/ 525 h 1173"/>
                <a:gd name="T10" fmla="*/ 63 w 862"/>
                <a:gd name="T11" fmla="*/ 582 h 1173"/>
                <a:gd name="T12" fmla="*/ 63 w 862"/>
                <a:gd name="T13" fmla="*/ 582 h 1173"/>
                <a:gd name="T14" fmla="*/ 63 w 862"/>
                <a:gd name="T15" fmla="*/ 583 h 1173"/>
                <a:gd name="T16" fmla="*/ 58 w 862"/>
                <a:gd name="T17" fmla="*/ 597 h 1173"/>
                <a:gd name="T18" fmla="*/ 57 w 862"/>
                <a:gd name="T19" fmla="*/ 599 h 1173"/>
                <a:gd name="T20" fmla="*/ 56 w 862"/>
                <a:gd name="T21" fmla="*/ 601 h 1173"/>
                <a:gd name="T22" fmla="*/ 56 w 862"/>
                <a:gd name="T23" fmla="*/ 601 h 1173"/>
                <a:gd name="T24" fmla="*/ 195 w 862"/>
                <a:gd name="T25" fmla="*/ 1046 h 1173"/>
                <a:gd name="T26" fmla="*/ 739 w 862"/>
                <a:gd name="T27" fmla="*/ 960 h 1173"/>
                <a:gd name="T28" fmla="*/ 725 w 862"/>
                <a:gd name="T29" fmla="*/ 483 h 1173"/>
                <a:gd name="T30" fmla="*/ 740 w 862"/>
                <a:gd name="T31" fmla="*/ 463 h 1173"/>
                <a:gd name="T32" fmla="*/ 699 w 862"/>
                <a:gd name="T33" fmla="*/ 931 h 1173"/>
                <a:gd name="T34" fmla="*/ 424 w 862"/>
                <a:gd name="T35" fmla="*/ 1071 h 1173"/>
                <a:gd name="T36" fmla="*/ 224 w 862"/>
                <a:gd name="T37" fmla="*/ 1006 h 1173"/>
                <a:gd name="T38" fmla="*/ 103 w 862"/>
                <a:gd name="T39" fmla="*/ 618 h 1173"/>
                <a:gd name="T40" fmla="*/ 105 w 862"/>
                <a:gd name="T41" fmla="*/ 613 h 1173"/>
                <a:gd name="T42" fmla="*/ 109 w 862"/>
                <a:gd name="T43" fmla="*/ 601 h 1173"/>
                <a:gd name="T44" fmla="*/ 110 w 862"/>
                <a:gd name="T45" fmla="*/ 600 h 1173"/>
                <a:gd name="T46" fmla="*/ 120 w 862"/>
                <a:gd name="T47" fmla="*/ 577 h 1173"/>
                <a:gd name="T48" fmla="*/ 167 w 862"/>
                <a:gd name="T49" fmla="*/ 579 h 1173"/>
                <a:gd name="T50" fmla="*/ 620 w 862"/>
                <a:gd name="T51" fmla="*/ 415 h 1173"/>
                <a:gd name="T52" fmla="*/ 740 w 862"/>
                <a:gd name="T53" fmla="*/ 287 h 1173"/>
                <a:gd name="T54" fmla="*/ 785 w 862"/>
                <a:gd name="T55" fmla="*/ 218 h 1173"/>
                <a:gd name="T56" fmla="*/ 700 w 862"/>
                <a:gd name="T57" fmla="*/ 434 h 1173"/>
                <a:gd name="T58" fmla="*/ 686 w 862"/>
                <a:gd name="T59" fmla="*/ 452 h 1173"/>
                <a:gd name="T60" fmla="*/ 661 w 862"/>
                <a:gd name="T61" fmla="*/ 483 h 1173"/>
                <a:gd name="T62" fmla="*/ 686 w 862"/>
                <a:gd name="T63" fmla="*/ 514 h 1173"/>
                <a:gd name="T64" fmla="*/ 699 w 862"/>
                <a:gd name="T65" fmla="*/ 931 h 1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62" h="1173">
                  <a:moveTo>
                    <a:pt x="740" y="463"/>
                  </a:moveTo>
                  <a:cubicBezTo>
                    <a:pt x="841" y="324"/>
                    <a:pt x="862" y="152"/>
                    <a:pt x="813" y="0"/>
                  </a:cubicBezTo>
                  <a:cubicBezTo>
                    <a:pt x="795" y="91"/>
                    <a:pt x="758" y="179"/>
                    <a:pt x="700" y="258"/>
                  </a:cubicBezTo>
                  <a:cubicBezTo>
                    <a:pt x="667" y="303"/>
                    <a:pt x="629" y="343"/>
                    <a:pt x="588" y="377"/>
                  </a:cubicBezTo>
                  <a:cubicBezTo>
                    <a:pt x="449" y="493"/>
                    <a:pt x="269" y="545"/>
                    <a:pt x="93" y="525"/>
                  </a:cubicBezTo>
                  <a:cubicBezTo>
                    <a:pt x="81" y="544"/>
                    <a:pt x="72" y="563"/>
                    <a:pt x="63" y="582"/>
                  </a:cubicBezTo>
                  <a:cubicBezTo>
                    <a:pt x="63" y="582"/>
                    <a:pt x="63" y="582"/>
                    <a:pt x="63" y="582"/>
                  </a:cubicBezTo>
                  <a:cubicBezTo>
                    <a:pt x="63" y="582"/>
                    <a:pt x="63" y="582"/>
                    <a:pt x="63" y="583"/>
                  </a:cubicBezTo>
                  <a:cubicBezTo>
                    <a:pt x="61" y="587"/>
                    <a:pt x="60" y="592"/>
                    <a:pt x="58" y="597"/>
                  </a:cubicBezTo>
                  <a:cubicBezTo>
                    <a:pt x="58" y="597"/>
                    <a:pt x="57" y="598"/>
                    <a:pt x="57" y="599"/>
                  </a:cubicBezTo>
                  <a:cubicBezTo>
                    <a:pt x="57" y="600"/>
                    <a:pt x="57" y="600"/>
                    <a:pt x="56" y="601"/>
                  </a:cubicBezTo>
                  <a:cubicBezTo>
                    <a:pt x="56" y="601"/>
                    <a:pt x="56" y="601"/>
                    <a:pt x="56" y="601"/>
                  </a:cubicBezTo>
                  <a:cubicBezTo>
                    <a:pt x="0" y="760"/>
                    <a:pt x="52" y="943"/>
                    <a:pt x="195" y="1046"/>
                  </a:cubicBezTo>
                  <a:cubicBezTo>
                    <a:pt x="369" y="1173"/>
                    <a:pt x="613" y="1134"/>
                    <a:pt x="739" y="960"/>
                  </a:cubicBezTo>
                  <a:cubicBezTo>
                    <a:pt x="846" y="813"/>
                    <a:pt x="835" y="616"/>
                    <a:pt x="725" y="483"/>
                  </a:cubicBezTo>
                  <a:cubicBezTo>
                    <a:pt x="730" y="476"/>
                    <a:pt x="735" y="470"/>
                    <a:pt x="740" y="463"/>
                  </a:cubicBezTo>
                  <a:close/>
                  <a:moveTo>
                    <a:pt x="699" y="931"/>
                  </a:moveTo>
                  <a:cubicBezTo>
                    <a:pt x="635" y="1019"/>
                    <a:pt x="532" y="1071"/>
                    <a:pt x="424" y="1071"/>
                  </a:cubicBezTo>
                  <a:cubicBezTo>
                    <a:pt x="352" y="1071"/>
                    <a:pt x="282" y="1049"/>
                    <a:pt x="224" y="1006"/>
                  </a:cubicBezTo>
                  <a:cubicBezTo>
                    <a:pt x="103" y="919"/>
                    <a:pt x="53" y="759"/>
                    <a:pt x="103" y="618"/>
                  </a:cubicBezTo>
                  <a:cubicBezTo>
                    <a:pt x="105" y="613"/>
                    <a:pt x="105" y="613"/>
                    <a:pt x="105" y="613"/>
                  </a:cubicBezTo>
                  <a:cubicBezTo>
                    <a:pt x="106" y="609"/>
                    <a:pt x="108" y="605"/>
                    <a:pt x="109" y="601"/>
                  </a:cubicBezTo>
                  <a:cubicBezTo>
                    <a:pt x="110" y="600"/>
                    <a:pt x="110" y="600"/>
                    <a:pt x="110" y="600"/>
                  </a:cubicBezTo>
                  <a:cubicBezTo>
                    <a:pt x="113" y="592"/>
                    <a:pt x="117" y="585"/>
                    <a:pt x="120" y="577"/>
                  </a:cubicBezTo>
                  <a:cubicBezTo>
                    <a:pt x="136" y="578"/>
                    <a:pt x="151" y="579"/>
                    <a:pt x="167" y="579"/>
                  </a:cubicBezTo>
                  <a:cubicBezTo>
                    <a:pt x="333" y="579"/>
                    <a:pt x="493" y="521"/>
                    <a:pt x="620" y="415"/>
                  </a:cubicBezTo>
                  <a:cubicBezTo>
                    <a:pt x="665" y="378"/>
                    <a:pt x="705" y="335"/>
                    <a:pt x="740" y="287"/>
                  </a:cubicBezTo>
                  <a:cubicBezTo>
                    <a:pt x="756" y="265"/>
                    <a:pt x="771" y="241"/>
                    <a:pt x="785" y="218"/>
                  </a:cubicBezTo>
                  <a:cubicBezTo>
                    <a:pt x="775" y="295"/>
                    <a:pt x="746" y="369"/>
                    <a:pt x="700" y="434"/>
                  </a:cubicBezTo>
                  <a:cubicBezTo>
                    <a:pt x="695" y="440"/>
                    <a:pt x="691" y="446"/>
                    <a:pt x="686" y="452"/>
                  </a:cubicBezTo>
                  <a:cubicBezTo>
                    <a:pt x="661" y="483"/>
                    <a:pt x="661" y="483"/>
                    <a:pt x="661" y="483"/>
                  </a:cubicBezTo>
                  <a:cubicBezTo>
                    <a:pt x="686" y="514"/>
                    <a:pt x="686" y="514"/>
                    <a:pt x="686" y="514"/>
                  </a:cubicBezTo>
                  <a:cubicBezTo>
                    <a:pt x="785" y="634"/>
                    <a:pt x="791" y="805"/>
                    <a:pt x="699" y="93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8">
              <a:extLst>
                <a:ext uri="{FF2B5EF4-FFF2-40B4-BE49-F238E27FC236}">
                  <a16:creationId xmlns="" xmlns:a16="http://schemas.microsoft.com/office/drawing/2014/main" id="{3378EC14-ABDC-41D7-A890-0B91C594F90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19851" y="2846388"/>
              <a:ext cx="2328863" cy="2325688"/>
            </a:xfrm>
            <a:custGeom>
              <a:avLst/>
              <a:gdLst>
                <a:gd name="T0" fmla="*/ 890 w 1017"/>
                <a:gd name="T1" fmla="*/ 367 h 1015"/>
                <a:gd name="T2" fmla="*/ 431 w 1017"/>
                <a:gd name="T3" fmla="*/ 233 h 1015"/>
                <a:gd name="T4" fmla="*/ 417 w 1017"/>
                <a:gd name="T5" fmla="*/ 213 h 1015"/>
                <a:gd name="T6" fmla="*/ 0 w 1017"/>
                <a:gd name="T7" fmla="*/ 0 h 1015"/>
                <a:gd name="T8" fmla="*/ 210 w 1017"/>
                <a:gd name="T9" fmla="*/ 187 h 1015"/>
                <a:gd name="T10" fmla="*/ 289 w 1017"/>
                <a:gd name="T11" fmla="*/ 331 h 1015"/>
                <a:gd name="T12" fmla="*/ 277 w 1017"/>
                <a:gd name="T13" fmla="*/ 847 h 1015"/>
                <a:gd name="T14" fmla="*/ 322 w 1017"/>
                <a:gd name="T15" fmla="*/ 893 h 1015"/>
                <a:gd name="T16" fmla="*/ 322 w 1017"/>
                <a:gd name="T17" fmla="*/ 893 h 1015"/>
                <a:gd name="T18" fmla="*/ 322 w 1017"/>
                <a:gd name="T19" fmla="*/ 893 h 1015"/>
                <a:gd name="T20" fmla="*/ 334 w 1017"/>
                <a:gd name="T21" fmla="*/ 903 h 1015"/>
                <a:gd name="T22" fmla="*/ 335 w 1017"/>
                <a:gd name="T23" fmla="*/ 904 h 1015"/>
                <a:gd name="T24" fmla="*/ 338 w 1017"/>
                <a:gd name="T25" fmla="*/ 906 h 1015"/>
                <a:gd name="T26" fmla="*/ 338 w 1017"/>
                <a:gd name="T27" fmla="*/ 906 h 1015"/>
                <a:gd name="T28" fmla="*/ 804 w 1017"/>
                <a:gd name="T29" fmla="*/ 912 h 1015"/>
                <a:gd name="T30" fmla="*/ 890 w 1017"/>
                <a:gd name="T31" fmla="*/ 367 h 1015"/>
                <a:gd name="T32" fmla="*/ 775 w 1017"/>
                <a:gd name="T33" fmla="*/ 871 h 1015"/>
                <a:gd name="T34" fmla="*/ 575 w 1017"/>
                <a:gd name="T35" fmla="*/ 936 h 1015"/>
                <a:gd name="T36" fmla="*/ 368 w 1017"/>
                <a:gd name="T37" fmla="*/ 866 h 1015"/>
                <a:gd name="T38" fmla="*/ 364 w 1017"/>
                <a:gd name="T39" fmla="*/ 863 h 1015"/>
                <a:gd name="T40" fmla="*/ 355 w 1017"/>
                <a:gd name="T41" fmla="*/ 856 h 1015"/>
                <a:gd name="T42" fmla="*/ 335 w 1017"/>
                <a:gd name="T43" fmla="*/ 836 h 1015"/>
                <a:gd name="T44" fmla="*/ 335 w 1017"/>
                <a:gd name="T45" fmla="*/ 312 h 1015"/>
                <a:gd name="T46" fmla="*/ 250 w 1017"/>
                <a:gd name="T47" fmla="*/ 158 h 1015"/>
                <a:gd name="T48" fmla="*/ 198 w 1017"/>
                <a:gd name="T49" fmla="*/ 94 h 1015"/>
                <a:gd name="T50" fmla="*/ 377 w 1017"/>
                <a:gd name="T51" fmla="*/ 242 h 1015"/>
                <a:gd name="T52" fmla="*/ 390 w 1017"/>
                <a:gd name="T53" fmla="*/ 261 h 1015"/>
                <a:gd name="T54" fmla="*/ 412 w 1017"/>
                <a:gd name="T55" fmla="*/ 294 h 1015"/>
                <a:gd name="T56" fmla="*/ 450 w 1017"/>
                <a:gd name="T57" fmla="*/ 279 h 1015"/>
                <a:gd name="T58" fmla="*/ 574 w 1017"/>
                <a:gd name="T59" fmla="*/ 256 h 1015"/>
                <a:gd name="T60" fmla="*/ 850 w 1017"/>
                <a:gd name="T61" fmla="*/ 396 h 1015"/>
                <a:gd name="T62" fmla="*/ 775 w 1017"/>
                <a:gd name="T63" fmla="*/ 871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17" h="1015">
                  <a:moveTo>
                    <a:pt x="890" y="367"/>
                  </a:moveTo>
                  <a:cubicBezTo>
                    <a:pt x="783" y="220"/>
                    <a:pt x="593" y="169"/>
                    <a:pt x="431" y="233"/>
                  </a:cubicBezTo>
                  <a:cubicBezTo>
                    <a:pt x="427" y="227"/>
                    <a:pt x="422" y="220"/>
                    <a:pt x="417" y="213"/>
                  </a:cubicBezTo>
                  <a:cubicBezTo>
                    <a:pt x="316" y="74"/>
                    <a:pt x="159" y="0"/>
                    <a:pt x="0" y="0"/>
                  </a:cubicBezTo>
                  <a:cubicBezTo>
                    <a:pt x="80" y="45"/>
                    <a:pt x="152" y="108"/>
                    <a:pt x="210" y="187"/>
                  </a:cubicBezTo>
                  <a:cubicBezTo>
                    <a:pt x="243" y="233"/>
                    <a:pt x="269" y="281"/>
                    <a:pt x="289" y="331"/>
                  </a:cubicBezTo>
                  <a:cubicBezTo>
                    <a:pt x="356" y="499"/>
                    <a:pt x="350" y="686"/>
                    <a:pt x="277" y="847"/>
                  </a:cubicBezTo>
                  <a:cubicBezTo>
                    <a:pt x="291" y="864"/>
                    <a:pt x="306" y="879"/>
                    <a:pt x="322" y="893"/>
                  </a:cubicBezTo>
                  <a:cubicBezTo>
                    <a:pt x="322" y="893"/>
                    <a:pt x="322" y="893"/>
                    <a:pt x="322" y="893"/>
                  </a:cubicBezTo>
                  <a:cubicBezTo>
                    <a:pt x="322" y="893"/>
                    <a:pt x="322" y="893"/>
                    <a:pt x="322" y="893"/>
                  </a:cubicBezTo>
                  <a:cubicBezTo>
                    <a:pt x="326" y="896"/>
                    <a:pt x="330" y="900"/>
                    <a:pt x="334" y="903"/>
                  </a:cubicBezTo>
                  <a:cubicBezTo>
                    <a:pt x="334" y="903"/>
                    <a:pt x="335" y="904"/>
                    <a:pt x="335" y="904"/>
                  </a:cubicBezTo>
                  <a:cubicBezTo>
                    <a:pt x="336" y="905"/>
                    <a:pt x="337" y="905"/>
                    <a:pt x="338" y="906"/>
                  </a:cubicBezTo>
                  <a:cubicBezTo>
                    <a:pt x="338" y="906"/>
                    <a:pt x="338" y="906"/>
                    <a:pt x="338" y="906"/>
                  </a:cubicBezTo>
                  <a:cubicBezTo>
                    <a:pt x="471" y="1008"/>
                    <a:pt x="661" y="1015"/>
                    <a:pt x="804" y="912"/>
                  </a:cubicBezTo>
                  <a:cubicBezTo>
                    <a:pt x="978" y="785"/>
                    <a:pt x="1017" y="541"/>
                    <a:pt x="890" y="367"/>
                  </a:cubicBezTo>
                  <a:close/>
                  <a:moveTo>
                    <a:pt x="775" y="871"/>
                  </a:moveTo>
                  <a:cubicBezTo>
                    <a:pt x="716" y="914"/>
                    <a:pt x="647" y="936"/>
                    <a:pt x="575" y="936"/>
                  </a:cubicBezTo>
                  <a:cubicBezTo>
                    <a:pt x="501" y="936"/>
                    <a:pt x="427" y="912"/>
                    <a:pt x="368" y="866"/>
                  </a:cubicBezTo>
                  <a:cubicBezTo>
                    <a:pt x="364" y="863"/>
                    <a:pt x="364" y="863"/>
                    <a:pt x="364" y="863"/>
                  </a:cubicBezTo>
                  <a:cubicBezTo>
                    <a:pt x="361" y="861"/>
                    <a:pt x="358" y="859"/>
                    <a:pt x="355" y="856"/>
                  </a:cubicBezTo>
                  <a:cubicBezTo>
                    <a:pt x="335" y="836"/>
                    <a:pt x="335" y="836"/>
                    <a:pt x="335" y="836"/>
                  </a:cubicBezTo>
                  <a:cubicBezTo>
                    <a:pt x="402" y="669"/>
                    <a:pt x="402" y="480"/>
                    <a:pt x="335" y="312"/>
                  </a:cubicBezTo>
                  <a:cubicBezTo>
                    <a:pt x="313" y="258"/>
                    <a:pt x="285" y="206"/>
                    <a:pt x="250" y="158"/>
                  </a:cubicBezTo>
                  <a:cubicBezTo>
                    <a:pt x="234" y="136"/>
                    <a:pt x="216" y="114"/>
                    <a:pt x="198" y="94"/>
                  </a:cubicBezTo>
                  <a:cubicBezTo>
                    <a:pt x="268" y="127"/>
                    <a:pt x="330" y="178"/>
                    <a:pt x="377" y="242"/>
                  </a:cubicBezTo>
                  <a:cubicBezTo>
                    <a:pt x="381" y="248"/>
                    <a:pt x="386" y="254"/>
                    <a:pt x="390" y="261"/>
                  </a:cubicBezTo>
                  <a:cubicBezTo>
                    <a:pt x="412" y="294"/>
                    <a:pt x="412" y="294"/>
                    <a:pt x="412" y="294"/>
                  </a:cubicBezTo>
                  <a:cubicBezTo>
                    <a:pt x="450" y="279"/>
                    <a:pt x="450" y="279"/>
                    <a:pt x="450" y="279"/>
                  </a:cubicBezTo>
                  <a:cubicBezTo>
                    <a:pt x="489" y="264"/>
                    <a:pt x="531" y="256"/>
                    <a:pt x="574" y="256"/>
                  </a:cubicBezTo>
                  <a:cubicBezTo>
                    <a:pt x="683" y="256"/>
                    <a:pt x="786" y="308"/>
                    <a:pt x="850" y="396"/>
                  </a:cubicBezTo>
                  <a:cubicBezTo>
                    <a:pt x="960" y="548"/>
                    <a:pt x="927" y="761"/>
                    <a:pt x="775" y="8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4" name="Freeform 9">
              <a:extLst>
                <a:ext uri="{FF2B5EF4-FFF2-40B4-BE49-F238E27FC236}">
                  <a16:creationId xmlns="" xmlns:a16="http://schemas.microsoft.com/office/drawing/2014/main" id="{CE04A319-2840-4052-88AC-6C1C0DEEC7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10201" y="1265238"/>
              <a:ext cx="2678113" cy="1831975"/>
            </a:xfrm>
            <a:custGeom>
              <a:avLst/>
              <a:gdLst>
                <a:gd name="T0" fmla="*/ 1115 w 1169"/>
                <a:gd name="T1" fmla="*/ 317 h 800"/>
                <a:gd name="T2" fmla="*/ 623 w 1169"/>
                <a:gd name="T3" fmla="*/ 66 h 800"/>
                <a:gd name="T4" fmla="*/ 355 w 1169"/>
                <a:gd name="T5" fmla="*/ 462 h 800"/>
                <a:gd name="T6" fmla="*/ 331 w 1169"/>
                <a:gd name="T7" fmla="*/ 469 h 800"/>
                <a:gd name="T8" fmla="*/ 0 w 1169"/>
                <a:gd name="T9" fmla="*/ 800 h 800"/>
                <a:gd name="T10" fmla="*/ 242 w 1169"/>
                <a:gd name="T11" fmla="*/ 658 h 800"/>
                <a:gd name="T12" fmla="*/ 403 w 1169"/>
                <a:gd name="T13" fmla="*/ 627 h 800"/>
                <a:gd name="T14" fmla="*/ 891 w 1169"/>
                <a:gd name="T15" fmla="*/ 798 h 800"/>
                <a:gd name="T16" fmla="*/ 948 w 1169"/>
                <a:gd name="T17" fmla="*/ 769 h 800"/>
                <a:gd name="T18" fmla="*/ 948 w 1169"/>
                <a:gd name="T19" fmla="*/ 769 h 800"/>
                <a:gd name="T20" fmla="*/ 948 w 1169"/>
                <a:gd name="T21" fmla="*/ 769 h 800"/>
                <a:gd name="T22" fmla="*/ 961 w 1169"/>
                <a:gd name="T23" fmla="*/ 761 h 800"/>
                <a:gd name="T24" fmla="*/ 963 w 1169"/>
                <a:gd name="T25" fmla="*/ 760 h 800"/>
                <a:gd name="T26" fmla="*/ 965 w 1169"/>
                <a:gd name="T27" fmla="*/ 758 h 800"/>
                <a:gd name="T28" fmla="*/ 965 w 1169"/>
                <a:gd name="T29" fmla="*/ 758 h 800"/>
                <a:gd name="T30" fmla="*/ 1115 w 1169"/>
                <a:gd name="T31" fmla="*/ 317 h 800"/>
                <a:gd name="T32" fmla="*/ 937 w 1169"/>
                <a:gd name="T33" fmla="*/ 717 h 800"/>
                <a:gd name="T34" fmla="*/ 933 w 1169"/>
                <a:gd name="T35" fmla="*/ 720 h 800"/>
                <a:gd name="T36" fmla="*/ 924 w 1169"/>
                <a:gd name="T37" fmla="*/ 726 h 800"/>
                <a:gd name="T38" fmla="*/ 919 w 1169"/>
                <a:gd name="T39" fmla="*/ 729 h 800"/>
                <a:gd name="T40" fmla="*/ 918 w 1169"/>
                <a:gd name="T41" fmla="*/ 730 h 800"/>
                <a:gd name="T42" fmla="*/ 899 w 1169"/>
                <a:gd name="T43" fmla="*/ 740 h 800"/>
                <a:gd name="T44" fmla="*/ 446 w 1169"/>
                <a:gd name="T45" fmla="*/ 576 h 800"/>
                <a:gd name="T46" fmla="*/ 400 w 1169"/>
                <a:gd name="T47" fmla="*/ 577 h 800"/>
                <a:gd name="T48" fmla="*/ 227 w 1169"/>
                <a:gd name="T49" fmla="*/ 610 h 800"/>
                <a:gd name="T50" fmla="*/ 150 w 1169"/>
                <a:gd name="T51" fmla="*/ 641 h 800"/>
                <a:gd name="T52" fmla="*/ 346 w 1169"/>
                <a:gd name="T53" fmla="*/ 516 h 800"/>
                <a:gd name="T54" fmla="*/ 368 w 1169"/>
                <a:gd name="T55" fmla="*/ 509 h 800"/>
                <a:gd name="T56" fmla="*/ 407 w 1169"/>
                <a:gd name="T57" fmla="*/ 499 h 800"/>
                <a:gd name="T58" fmla="*/ 404 w 1169"/>
                <a:gd name="T59" fmla="*/ 458 h 800"/>
                <a:gd name="T60" fmla="*/ 639 w 1169"/>
                <a:gd name="T61" fmla="*/ 114 h 800"/>
                <a:gd name="T62" fmla="*/ 744 w 1169"/>
                <a:gd name="T63" fmla="*/ 97 h 800"/>
                <a:gd name="T64" fmla="*/ 1068 w 1169"/>
                <a:gd name="T65" fmla="*/ 332 h 800"/>
                <a:gd name="T66" fmla="*/ 937 w 1169"/>
                <a:gd name="T67" fmla="*/ 717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69" h="800">
                  <a:moveTo>
                    <a:pt x="1115" y="317"/>
                  </a:moveTo>
                  <a:cubicBezTo>
                    <a:pt x="1048" y="112"/>
                    <a:pt x="828" y="0"/>
                    <a:pt x="623" y="66"/>
                  </a:cubicBezTo>
                  <a:cubicBezTo>
                    <a:pt x="450" y="123"/>
                    <a:pt x="344" y="288"/>
                    <a:pt x="355" y="462"/>
                  </a:cubicBezTo>
                  <a:cubicBezTo>
                    <a:pt x="347" y="464"/>
                    <a:pt x="339" y="466"/>
                    <a:pt x="331" y="469"/>
                  </a:cubicBezTo>
                  <a:cubicBezTo>
                    <a:pt x="168" y="522"/>
                    <a:pt x="49" y="648"/>
                    <a:pt x="0" y="800"/>
                  </a:cubicBezTo>
                  <a:cubicBezTo>
                    <a:pt x="67" y="737"/>
                    <a:pt x="149" y="688"/>
                    <a:pt x="242" y="658"/>
                  </a:cubicBezTo>
                  <a:cubicBezTo>
                    <a:pt x="296" y="640"/>
                    <a:pt x="350" y="630"/>
                    <a:pt x="403" y="627"/>
                  </a:cubicBezTo>
                  <a:cubicBezTo>
                    <a:pt x="584" y="615"/>
                    <a:pt x="760" y="679"/>
                    <a:pt x="891" y="798"/>
                  </a:cubicBezTo>
                  <a:cubicBezTo>
                    <a:pt x="911" y="790"/>
                    <a:pt x="930" y="780"/>
                    <a:pt x="948" y="769"/>
                  </a:cubicBezTo>
                  <a:cubicBezTo>
                    <a:pt x="948" y="769"/>
                    <a:pt x="948" y="769"/>
                    <a:pt x="948" y="769"/>
                  </a:cubicBezTo>
                  <a:cubicBezTo>
                    <a:pt x="948" y="769"/>
                    <a:pt x="948" y="769"/>
                    <a:pt x="948" y="769"/>
                  </a:cubicBezTo>
                  <a:cubicBezTo>
                    <a:pt x="953" y="767"/>
                    <a:pt x="957" y="764"/>
                    <a:pt x="961" y="761"/>
                  </a:cubicBezTo>
                  <a:cubicBezTo>
                    <a:pt x="962" y="761"/>
                    <a:pt x="962" y="760"/>
                    <a:pt x="963" y="760"/>
                  </a:cubicBezTo>
                  <a:cubicBezTo>
                    <a:pt x="964" y="759"/>
                    <a:pt x="964" y="759"/>
                    <a:pt x="965" y="758"/>
                  </a:cubicBezTo>
                  <a:cubicBezTo>
                    <a:pt x="965" y="758"/>
                    <a:pt x="965" y="758"/>
                    <a:pt x="965" y="758"/>
                  </a:cubicBezTo>
                  <a:cubicBezTo>
                    <a:pt x="1104" y="663"/>
                    <a:pt x="1169" y="485"/>
                    <a:pt x="1115" y="317"/>
                  </a:cubicBezTo>
                  <a:close/>
                  <a:moveTo>
                    <a:pt x="937" y="717"/>
                  </a:moveTo>
                  <a:cubicBezTo>
                    <a:pt x="933" y="720"/>
                    <a:pt x="933" y="720"/>
                    <a:pt x="933" y="720"/>
                  </a:cubicBezTo>
                  <a:cubicBezTo>
                    <a:pt x="930" y="722"/>
                    <a:pt x="927" y="724"/>
                    <a:pt x="924" y="726"/>
                  </a:cubicBezTo>
                  <a:cubicBezTo>
                    <a:pt x="919" y="729"/>
                    <a:pt x="919" y="729"/>
                    <a:pt x="919" y="729"/>
                  </a:cubicBezTo>
                  <a:cubicBezTo>
                    <a:pt x="918" y="730"/>
                    <a:pt x="918" y="730"/>
                    <a:pt x="918" y="730"/>
                  </a:cubicBezTo>
                  <a:cubicBezTo>
                    <a:pt x="912" y="733"/>
                    <a:pt x="905" y="737"/>
                    <a:pt x="899" y="740"/>
                  </a:cubicBezTo>
                  <a:cubicBezTo>
                    <a:pt x="772" y="634"/>
                    <a:pt x="612" y="576"/>
                    <a:pt x="446" y="576"/>
                  </a:cubicBezTo>
                  <a:cubicBezTo>
                    <a:pt x="431" y="576"/>
                    <a:pt x="415" y="576"/>
                    <a:pt x="400" y="577"/>
                  </a:cubicBezTo>
                  <a:cubicBezTo>
                    <a:pt x="341" y="581"/>
                    <a:pt x="283" y="592"/>
                    <a:pt x="227" y="610"/>
                  </a:cubicBezTo>
                  <a:cubicBezTo>
                    <a:pt x="201" y="619"/>
                    <a:pt x="175" y="629"/>
                    <a:pt x="150" y="641"/>
                  </a:cubicBezTo>
                  <a:cubicBezTo>
                    <a:pt x="203" y="584"/>
                    <a:pt x="270" y="540"/>
                    <a:pt x="346" y="516"/>
                  </a:cubicBezTo>
                  <a:cubicBezTo>
                    <a:pt x="353" y="514"/>
                    <a:pt x="360" y="511"/>
                    <a:pt x="368" y="509"/>
                  </a:cubicBezTo>
                  <a:cubicBezTo>
                    <a:pt x="407" y="499"/>
                    <a:pt x="407" y="499"/>
                    <a:pt x="407" y="499"/>
                  </a:cubicBezTo>
                  <a:cubicBezTo>
                    <a:pt x="404" y="458"/>
                    <a:pt x="404" y="458"/>
                    <a:pt x="404" y="458"/>
                  </a:cubicBezTo>
                  <a:cubicBezTo>
                    <a:pt x="394" y="303"/>
                    <a:pt x="491" y="162"/>
                    <a:pt x="639" y="114"/>
                  </a:cubicBezTo>
                  <a:cubicBezTo>
                    <a:pt x="673" y="102"/>
                    <a:pt x="708" y="97"/>
                    <a:pt x="744" y="97"/>
                  </a:cubicBezTo>
                  <a:cubicBezTo>
                    <a:pt x="892" y="97"/>
                    <a:pt x="1022" y="191"/>
                    <a:pt x="1068" y="332"/>
                  </a:cubicBezTo>
                  <a:cubicBezTo>
                    <a:pt x="1114" y="474"/>
                    <a:pt x="1060" y="633"/>
                    <a:pt x="937" y="7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="" xmlns:a16="http://schemas.microsoft.com/office/drawing/2014/main" id="{17604163-670E-4EF5-A852-54C191C55133}"/>
              </a:ext>
            </a:extLst>
          </p:cNvPr>
          <p:cNvGrpSpPr/>
          <p:nvPr/>
        </p:nvGrpSpPr>
        <p:grpSpPr>
          <a:xfrm>
            <a:off x="921827" y="1180185"/>
            <a:ext cx="4745036" cy="753323"/>
            <a:chOff x="6096000" y="1292357"/>
            <a:chExt cx="5803900" cy="753323"/>
          </a:xfrm>
        </p:grpSpPr>
        <p:sp>
          <p:nvSpPr>
            <p:cNvPr id="106" name="Rectangle 105">
              <a:extLst>
                <a:ext uri="{FF2B5EF4-FFF2-40B4-BE49-F238E27FC236}">
                  <a16:creationId xmlns="" xmlns:a16="http://schemas.microsoft.com/office/drawing/2014/main" id="{02017586-71BE-4963-9BA6-CDB071DE8B7B}"/>
                </a:ext>
              </a:extLst>
            </p:cNvPr>
            <p:cNvSpPr/>
            <p:nvPr/>
          </p:nvSpPr>
          <p:spPr>
            <a:xfrm>
              <a:off x="6096000" y="1614793"/>
              <a:ext cx="5803900" cy="430887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r>
                <a:rPr lang="en-ID" sz="1400" dirty="0">
                  <a:solidFill>
                    <a:schemeClr val="tx2"/>
                  </a:solidFill>
                </a:rPr>
                <a:t>Lorem ipsum </a:t>
              </a:r>
              <a:r>
                <a:rPr lang="en-ID" sz="1400" dirty="0" err="1">
                  <a:solidFill>
                    <a:schemeClr val="tx2"/>
                  </a:solidFill>
                </a:rPr>
                <a:t>dolor</a:t>
              </a:r>
              <a:r>
                <a:rPr lang="en-ID" sz="1400" dirty="0">
                  <a:solidFill>
                    <a:schemeClr val="tx2"/>
                  </a:solidFill>
                </a:rPr>
                <a:t> sit </a:t>
              </a:r>
              <a:r>
                <a:rPr lang="en-ID" sz="1400" dirty="0" err="1">
                  <a:solidFill>
                    <a:schemeClr val="tx2"/>
                  </a:solidFill>
                </a:rPr>
                <a:t>amet</a:t>
              </a:r>
              <a:r>
                <a:rPr lang="en-ID" sz="1400" dirty="0">
                  <a:solidFill>
                    <a:schemeClr val="tx2"/>
                  </a:solidFill>
                </a:rPr>
                <a:t>, </a:t>
              </a:r>
              <a:r>
                <a:rPr lang="en-ID" sz="1400" dirty="0" err="1">
                  <a:solidFill>
                    <a:schemeClr val="tx2"/>
                  </a:solidFill>
                </a:rPr>
                <a:t>consectetur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adipiscing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elit</a:t>
              </a:r>
              <a:r>
                <a:rPr lang="en-ID" sz="1400" dirty="0">
                  <a:solidFill>
                    <a:schemeClr val="tx2"/>
                  </a:solidFill>
                </a:rPr>
                <a:t>. </a:t>
              </a:r>
              <a:r>
                <a:rPr lang="en-ID" sz="1400" dirty="0" err="1">
                  <a:solidFill>
                    <a:schemeClr val="tx2"/>
                  </a:solidFill>
                </a:rPr>
                <a:t>Quisque</a:t>
              </a:r>
              <a:r>
                <a:rPr lang="en-ID" sz="1400" dirty="0">
                  <a:solidFill>
                    <a:schemeClr val="tx2"/>
                  </a:solidFill>
                </a:rPr>
                <a:t> dictum </a:t>
              </a:r>
              <a:r>
                <a:rPr lang="en-ID" sz="1400" dirty="0" err="1">
                  <a:solidFill>
                    <a:schemeClr val="tx2"/>
                  </a:solidFill>
                </a:rPr>
                <a:t>augue</a:t>
              </a:r>
              <a:r>
                <a:rPr lang="en-ID" sz="1400" dirty="0">
                  <a:solidFill>
                    <a:schemeClr val="tx2"/>
                  </a:solidFill>
                </a:rPr>
                <a:t> dui, </a:t>
              </a:r>
              <a:r>
                <a:rPr lang="en-ID" sz="1400" dirty="0" err="1">
                  <a:solidFill>
                    <a:schemeClr val="tx2"/>
                  </a:solidFill>
                </a:rPr>
                <a:t>sed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euismod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tortor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molestie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rhoncus</a:t>
              </a:r>
              <a:r>
                <a:rPr lang="en-ID" sz="1400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="" xmlns:a16="http://schemas.microsoft.com/office/drawing/2014/main" id="{27394236-443F-4066-B387-9FA8E8FA5890}"/>
                </a:ext>
              </a:extLst>
            </p:cNvPr>
            <p:cNvSpPr/>
            <p:nvPr/>
          </p:nvSpPr>
          <p:spPr>
            <a:xfrm>
              <a:off x="6096000" y="1292357"/>
              <a:ext cx="5803900" cy="246221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r>
                <a:rPr lang="en-US" sz="1600" dirty="0">
                  <a:solidFill>
                    <a:schemeClr val="tx2"/>
                  </a:solidFill>
                  <a:latin typeface="+mj-lt"/>
                </a:rPr>
                <a:t>E</a:t>
              </a:r>
              <a:r>
                <a:rPr lang="en-ID" sz="1600" dirty="0">
                  <a:solidFill>
                    <a:schemeClr val="tx2"/>
                  </a:solidFill>
                  <a:latin typeface="+mj-lt"/>
                </a:rPr>
                <a:t>XERCISE</a:t>
              </a:r>
            </a:p>
          </p:txBody>
        </p:sp>
      </p:grpSp>
      <p:pic>
        <p:nvPicPr>
          <p:cNvPr id="16" name="Graphic 15">
            <a:extLst>
              <a:ext uri="{FF2B5EF4-FFF2-40B4-BE49-F238E27FC236}">
                <a16:creationId xmlns="" xmlns:a16="http://schemas.microsoft.com/office/drawing/2014/main" id="{82146395-54A3-4456-B7E4-08982EC2DA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36193" y="2312377"/>
            <a:ext cx="975235" cy="2252332"/>
          </a:xfrm>
          <a:prstGeom prst="rect">
            <a:avLst/>
          </a:prstGeom>
        </p:spPr>
      </p:pic>
      <p:grpSp>
        <p:nvGrpSpPr>
          <p:cNvPr id="108" name="Group 107">
            <a:extLst>
              <a:ext uri="{FF2B5EF4-FFF2-40B4-BE49-F238E27FC236}">
                <a16:creationId xmlns="" xmlns:a16="http://schemas.microsoft.com/office/drawing/2014/main" id="{34B41B00-D56F-465B-B9E4-2508985029D6}"/>
              </a:ext>
            </a:extLst>
          </p:cNvPr>
          <p:cNvGrpSpPr/>
          <p:nvPr/>
        </p:nvGrpSpPr>
        <p:grpSpPr>
          <a:xfrm>
            <a:off x="921827" y="2226384"/>
            <a:ext cx="4745036" cy="753323"/>
            <a:chOff x="6096000" y="1292357"/>
            <a:chExt cx="5803900" cy="753323"/>
          </a:xfrm>
        </p:grpSpPr>
        <p:sp>
          <p:nvSpPr>
            <p:cNvPr id="121" name="Rectangle 120">
              <a:extLst>
                <a:ext uri="{FF2B5EF4-FFF2-40B4-BE49-F238E27FC236}">
                  <a16:creationId xmlns="" xmlns:a16="http://schemas.microsoft.com/office/drawing/2014/main" id="{526BEADB-92A0-49D7-BAC1-69865BA96C68}"/>
                </a:ext>
              </a:extLst>
            </p:cNvPr>
            <p:cNvSpPr/>
            <p:nvPr/>
          </p:nvSpPr>
          <p:spPr>
            <a:xfrm>
              <a:off x="6096000" y="1614793"/>
              <a:ext cx="5803900" cy="430887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r>
                <a:rPr lang="en-ID" sz="1400" dirty="0">
                  <a:solidFill>
                    <a:schemeClr val="tx2"/>
                  </a:solidFill>
                </a:rPr>
                <a:t>Lorem ipsum </a:t>
              </a:r>
              <a:r>
                <a:rPr lang="en-ID" sz="1400" dirty="0" err="1">
                  <a:solidFill>
                    <a:schemeClr val="tx2"/>
                  </a:solidFill>
                </a:rPr>
                <a:t>dolor</a:t>
              </a:r>
              <a:r>
                <a:rPr lang="en-ID" sz="1400" dirty="0">
                  <a:solidFill>
                    <a:schemeClr val="tx2"/>
                  </a:solidFill>
                </a:rPr>
                <a:t> sit </a:t>
              </a:r>
              <a:r>
                <a:rPr lang="en-ID" sz="1400" dirty="0" err="1">
                  <a:solidFill>
                    <a:schemeClr val="tx2"/>
                  </a:solidFill>
                </a:rPr>
                <a:t>amet</a:t>
              </a:r>
              <a:r>
                <a:rPr lang="en-ID" sz="1400" dirty="0">
                  <a:solidFill>
                    <a:schemeClr val="tx2"/>
                  </a:solidFill>
                </a:rPr>
                <a:t>, </a:t>
              </a:r>
              <a:r>
                <a:rPr lang="en-ID" sz="1400" dirty="0" err="1">
                  <a:solidFill>
                    <a:schemeClr val="tx2"/>
                  </a:solidFill>
                </a:rPr>
                <a:t>consectetur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adipiscing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elit</a:t>
              </a:r>
              <a:r>
                <a:rPr lang="en-ID" sz="1400" dirty="0">
                  <a:solidFill>
                    <a:schemeClr val="tx2"/>
                  </a:solidFill>
                </a:rPr>
                <a:t>. </a:t>
              </a:r>
              <a:r>
                <a:rPr lang="en-ID" sz="1400" dirty="0" err="1">
                  <a:solidFill>
                    <a:schemeClr val="tx2"/>
                  </a:solidFill>
                </a:rPr>
                <a:t>Quisque</a:t>
              </a:r>
              <a:r>
                <a:rPr lang="en-ID" sz="1400" dirty="0">
                  <a:solidFill>
                    <a:schemeClr val="tx2"/>
                  </a:solidFill>
                </a:rPr>
                <a:t> dictum </a:t>
              </a:r>
              <a:r>
                <a:rPr lang="en-ID" sz="1400" dirty="0" err="1">
                  <a:solidFill>
                    <a:schemeClr val="tx2"/>
                  </a:solidFill>
                </a:rPr>
                <a:t>augue</a:t>
              </a:r>
              <a:r>
                <a:rPr lang="en-ID" sz="1400" dirty="0">
                  <a:solidFill>
                    <a:schemeClr val="tx2"/>
                  </a:solidFill>
                </a:rPr>
                <a:t> dui, </a:t>
              </a:r>
              <a:r>
                <a:rPr lang="en-ID" sz="1400" dirty="0" err="1">
                  <a:solidFill>
                    <a:schemeClr val="tx2"/>
                  </a:solidFill>
                </a:rPr>
                <a:t>sed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euismod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tortor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molestie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rhoncus</a:t>
              </a:r>
              <a:r>
                <a:rPr lang="en-ID" sz="1400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="" xmlns:a16="http://schemas.microsoft.com/office/drawing/2014/main" id="{0D7FBB61-D7CC-478D-A898-1DBF21558F7F}"/>
                </a:ext>
              </a:extLst>
            </p:cNvPr>
            <p:cNvSpPr/>
            <p:nvPr/>
          </p:nvSpPr>
          <p:spPr>
            <a:xfrm>
              <a:off x="6096000" y="1292357"/>
              <a:ext cx="5803900" cy="246221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r>
                <a:rPr lang="en-US" sz="1600" dirty="0">
                  <a:solidFill>
                    <a:schemeClr val="tx2"/>
                  </a:solidFill>
                  <a:latin typeface="+mj-lt"/>
                </a:rPr>
                <a:t>LISTEN MUSIC</a:t>
              </a:r>
              <a:endParaRPr lang="en-ID" sz="1600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="" xmlns:a16="http://schemas.microsoft.com/office/drawing/2014/main" id="{92246B0C-2C04-4B0D-9AF0-03B11055DF48}"/>
              </a:ext>
            </a:extLst>
          </p:cNvPr>
          <p:cNvGrpSpPr/>
          <p:nvPr/>
        </p:nvGrpSpPr>
        <p:grpSpPr>
          <a:xfrm>
            <a:off x="921827" y="3272583"/>
            <a:ext cx="4745036" cy="753323"/>
            <a:chOff x="6096000" y="1292357"/>
            <a:chExt cx="5803900" cy="753323"/>
          </a:xfrm>
        </p:grpSpPr>
        <p:sp>
          <p:nvSpPr>
            <p:cNvPr id="124" name="Rectangle 123">
              <a:extLst>
                <a:ext uri="{FF2B5EF4-FFF2-40B4-BE49-F238E27FC236}">
                  <a16:creationId xmlns="" xmlns:a16="http://schemas.microsoft.com/office/drawing/2014/main" id="{542D3F95-193B-43FE-8DDF-A8717F1AB0EC}"/>
                </a:ext>
              </a:extLst>
            </p:cNvPr>
            <p:cNvSpPr/>
            <p:nvPr/>
          </p:nvSpPr>
          <p:spPr>
            <a:xfrm>
              <a:off x="6096000" y="1614793"/>
              <a:ext cx="5803900" cy="430887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r>
                <a:rPr lang="en-ID" sz="1400" dirty="0">
                  <a:solidFill>
                    <a:schemeClr val="tx2"/>
                  </a:solidFill>
                </a:rPr>
                <a:t>Lorem ipsum </a:t>
              </a:r>
              <a:r>
                <a:rPr lang="en-ID" sz="1400" dirty="0" err="1">
                  <a:solidFill>
                    <a:schemeClr val="tx2"/>
                  </a:solidFill>
                </a:rPr>
                <a:t>dolor</a:t>
              </a:r>
              <a:r>
                <a:rPr lang="en-ID" sz="1400" dirty="0">
                  <a:solidFill>
                    <a:schemeClr val="tx2"/>
                  </a:solidFill>
                </a:rPr>
                <a:t> sit </a:t>
              </a:r>
              <a:r>
                <a:rPr lang="en-ID" sz="1400" dirty="0" err="1">
                  <a:solidFill>
                    <a:schemeClr val="tx2"/>
                  </a:solidFill>
                </a:rPr>
                <a:t>amet</a:t>
              </a:r>
              <a:r>
                <a:rPr lang="en-ID" sz="1400" dirty="0">
                  <a:solidFill>
                    <a:schemeClr val="tx2"/>
                  </a:solidFill>
                </a:rPr>
                <a:t>, </a:t>
              </a:r>
              <a:r>
                <a:rPr lang="en-ID" sz="1400" dirty="0" err="1">
                  <a:solidFill>
                    <a:schemeClr val="tx2"/>
                  </a:solidFill>
                </a:rPr>
                <a:t>consectetur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adipiscing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elit</a:t>
              </a:r>
              <a:r>
                <a:rPr lang="en-ID" sz="1400" dirty="0">
                  <a:solidFill>
                    <a:schemeClr val="tx2"/>
                  </a:solidFill>
                </a:rPr>
                <a:t>. </a:t>
              </a:r>
              <a:r>
                <a:rPr lang="en-ID" sz="1400" dirty="0" err="1">
                  <a:solidFill>
                    <a:schemeClr val="tx2"/>
                  </a:solidFill>
                </a:rPr>
                <a:t>Quisque</a:t>
              </a:r>
              <a:r>
                <a:rPr lang="en-ID" sz="1400" dirty="0">
                  <a:solidFill>
                    <a:schemeClr val="tx2"/>
                  </a:solidFill>
                </a:rPr>
                <a:t> dictum </a:t>
              </a:r>
              <a:r>
                <a:rPr lang="en-ID" sz="1400" dirty="0" err="1">
                  <a:solidFill>
                    <a:schemeClr val="tx2"/>
                  </a:solidFill>
                </a:rPr>
                <a:t>augue</a:t>
              </a:r>
              <a:r>
                <a:rPr lang="en-ID" sz="1400" dirty="0">
                  <a:solidFill>
                    <a:schemeClr val="tx2"/>
                  </a:solidFill>
                </a:rPr>
                <a:t> dui, </a:t>
              </a:r>
              <a:r>
                <a:rPr lang="en-ID" sz="1400" dirty="0" err="1">
                  <a:solidFill>
                    <a:schemeClr val="tx2"/>
                  </a:solidFill>
                </a:rPr>
                <a:t>sed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euismod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tortor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molestie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rhoncus</a:t>
              </a:r>
              <a:r>
                <a:rPr lang="en-ID" sz="1400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125" name="Rectangle 124">
              <a:extLst>
                <a:ext uri="{FF2B5EF4-FFF2-40B4-BE49-F238E27FC236}">
                  <a16:creationId xmlns="" xmlns:a16="http://schemas.microsoft.com/office/drawing/2014/main" id="{40C61BBB-EA08-49FC-88F0-EA0DA8630CC2}"/>
                </a:ext>
              </a:extLst>
            </p:cNvPr>
            <p:cNvSpPr/>
            <p:nvPr/>
          </p:nvSpPr>
          <p:spPr>
            <a:xfrm>
              <a:off x="6096000" y="1292357"/>
              <a:ext cx="5803900" cy="246221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r>
                <a:rPr lang="en-US" sz="1600" dirty="0">
                  <a:solidFill>
                    <a:schemeClr val="tx2"/>
                  </a:solidFill>
                  <a:latin typeface="+mj-lt"/>
                </a:rPr>
                <a:t>BROWSING</a:t>
              </a:r>
              <a:endParaRPr lang="en-ID" sz="1600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="" xmlns:a16="http://schemas.microsoft.com/office/drawing/2014/main" id="{1937BE1B-67A8-4E24-B53A-9EF7B076EA29}"/>
              </a:ext>
            </a:extLst>
          </p:cNvPr>
          <p:cNvGrpSpPr/>
          <p:nvPr/>
        </p:nvGrpSpPr>
        <p:grpSpPr>
          <a:xfrm>
            <a:off x="921827" y="4318782"/>
            <a:ext cx="4745036" cy="753323"/>
            <a:chOff x="6096000" y="1292357"/>
            <a:chExt cx="5803900" cy="753323"/>
          </a:xfrm>
        </p:grpSpPr>
        <p:sp>
          <p:nvSpPr>
            <p:cNvPr id="127" name="Rectangle 126">
              <a:extLst>
                <a:ext uri="{FF2B5EF4-FFF2-40B4-BE49-F238E27FC236}">
                  <a16:creationId xmlns="" xmlns:a16="http://schemas.microsoft.com/office/drawing/2014/main" id="{C3A54100-BBBB-4757-8047-AF95CD4D2837}"/>
                </a:ext>
              </a:extLst>
            </p:cNvPr>
            <p:cNvSpPr/>
            <p:nvPr/>
          </p:nvSpPr>
          <p:spPr>
            <a:xfrm>
              <a:off x="6096000" y="1614793"/>
              <a:ext cx="5803900" cy="430887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r>
                <a:rPr lang="en-ID" sz="1400" dirty="0">
                  <a:solidFill>
                    <a:schemeClr val="tx2"/>
                  </a:solidFill>
                </a:rPr>
                <a:t>Lorem ipsum </a:t>
              </a:r>
              <a:r>
                <a:rPr lang="en-ID" sz="1400" dirty="0" err="1">
                  <a:solidFill>
                    <a:schemeClr val="tx2"/>
                  </a:solidFill>
                </a:rPr>
                <a:t>dolor</a:t>
              </a:r>
              <a:r>
                <a:rPr lang="en-ID" sz="1400" dirty="0">
                  <a:solidFill>
                    <a:schemeClr val="tx2"/>
                  </a:solidFill>
                </a:rPr>
                <a:t> sit </a:t>
              </a:r>
              <a:r>
                <a:rPr lang="en-ID" sz="1400" dirty="0" err="1">
                  <a:solidFill>
                    <a:schemeClr val="tx2"/>
                  </a:solidFill>
                </a:rPr>
                <a:t>amet</a:t>
              </a:r>
              <a:r>
                <a:rPr lang="en-ID" sz="1400" dirty="0">
                  <a:solidFill>
                    <a:schemeClr val="tx2"/>
                  </a:solidFill>
                </a:rPr>
                <a:t>, </a:t>
              </a:r>
              <a:r>
                <a:rPr lang="en-ID" sz="1400" dirty="0" err="1">
                  <a:solidFill>
                    <a:schemeClr val="tx2"/>
                  </a:solidFill>
                </a:rPr>
                <a:t>consectetur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adipiscing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elit</a:t>
              </a:r>
              <a:r>
                <a:rPr lang="en-ID" sz="1400" dirty="0">
                  <a:solidFill>
                    <a:schemeClr val="tx2"/>
                  </a:solidFill>
                </a:rPr>
                <a:t>. </a:t>
              </a:r>
              <a:r>
                <a:rPr lang="en-ID" sz="1400" dirty="0" err="1">
                  <a:solidFill>
                    <a:schemeClr val="tx2"/>
                  </a:solidFill>
                </a:rPr>
                <a:t>Quisque</a:t>
              </a:r>
              <a:r>
                <a:rPr lang="en-ID" sz="1400" dirty="0">
                  <a:solidFill>
                    <a:schemeClr val="tx2"/>
                  </a:solidFill>
                </a:rPr>
                <a:t> dictum </a:t>
              </a:r>
              <a:r>
                <a:rPr lang="en-ID" sz="1400" dirty="0" err="1">
                  <a:solidFill>
                    <a:schemeClr val="tx2"/>
                  </a:solidFill>
                </a:rPr>
                <a:t>augue</a:t>
              </a:r>
              <a:r>
                <a:rPr lang="en-ID" sz="1400" dirty="0">
                  <a:solidFill>
                    <a:schemeClr val="tx2"/>
                  </a:solidFill>
                </a:rPr>
                <a:t> dui, </a:t>
              </a:r>
              <a:r>
                <a:rPr lang="en-ID" sz="1400" dirty="0" err="1">
                  <a:solidFill>
                    <a:schemeClr val="tx2"/>
                  </a:solidFill>
                </a:rPr>
                <a:t>sed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euismod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tortor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molestie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rhoncus</a:t>
              </a:r>
              <a:r>
                <a:rPr lang="en-ID" sz="1400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128" name="Rectangle 127">
              <a:extLst>
                <a:ext uri="{FF2B5EF4-FFF2-40B4-BE49-F238E27FC236}">
                  <a16:creationId xmlns="" xmlns:a16="http://schemas.microsoft.com/office/drawing/2014/main" id="{8857A137-C00F-4029-A469-36F2CE1BCB64}"/>
                </a:ext>
              </a:extLst>
            </p:cNvPr>
            <p:cNvSpPr/>
            <p:nvPr/>
          </p:nvSpPr>
          <p:spPr>
            <a:xfrm>
              <a:off x="6096000" y="1292357"/>
              <a:ext cx="5803900" cy="246221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r>
                <a:rPr lang="en-US" sz="1600" dirty="0">
                  <a:solidFill>
                    <a:schemeClr val="tx2"/>
                  </a:solidFill>
                  <a:latin typeface="+mj-lt"/>
                </a:rPr>
                <a:t>TAKE A BREAK</a:t>
              </a:r>
              <a:endParaRPr lang="en-ID" sz="1600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="" xmlns:a16="http://schemas.microsoft.com/office/drawing/2014/main" id="{3227688C-FF16-4BDA-985E-374B7968770E}"/>
              </a:ext>
            </a:extLst>
          </p:cNvPr>
          <p:cNvGrpSpPr/>
          <p:nvPr/>
        </p:nvGrpSpPr>
        <p:grpSpPr>
          <a:xfrm>
            <a:off x="921827" y="5364981"/>
            <a:ext cx="4745036" cy="753323"/>
            <a:chOff x="6096000" y="1292357"/>
            <a:chExt cx="5803900" cy="753323"/>
          </a:xfrm>
        </p:grpSpPr>
        <p:sp>
          <p:nvSpPr>
            <p:cNvPr id="130" name="Rectangle 129">
              <a:extLst>
                <a:ext uri="{FF2B5EF4-FFF2-40B4-BE49-F238E27FC236}">
                  <a16:creationId xmlns="" xmlns:a16="http://schemas.microsoft.com/office/drawing/2014/main" id="{25154AC9-DA40-444D-B9E4-22E768CA65D2}"/>
                </a:ext>
              </a:extLst>
            </p:cNvPr>
            <p:cNvSpPr/>
            <p:nvPr/>
          </p:nvSpPr>
          <p:spPr>
            <a:xfrm>
              <a:off x="6096000" y="1614793"/>
              <a:ext cx="5803900" cy="430887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r>
                <a:rPr lang="en-ID" sz="1400" dirty="0">
                  <a:solidFill>
                    <a:schemeClr val="tx2"/>
                  </a:solidFill>
                </a:rPr>
                <a:t>Lorem ipsum </a:t>
              </a:r>
              <a:r>
                <a:rPr lang="en-ID" sz="1400" dirty="0" err="1">
                  <a:solidFill>
                    <a:schemeClr val="tx2"/>
                  </a:solidFill>
                </a:rPr>
                <a:t>dolor</a:t>
              </a:r>
              <a:r>
                <a:rPr lang="en-ID" sz="1400" dirty="0">
                  <a:solidFill>
                    <a:schemeClr val="tx2"/>
                  </a:solidFill>
                </a:rPr>
                <a:t> sit </a:t>
              </a:r>
              <a:r>
                <a:rPr lang="en-ID" sz="1400" dirty="0" err="1">
                  <a:solidFill>
                    <a:schemeClr val="tx2"/>
                  </a:solidFill>
                </a:rPr>
                <a:t>amet</a:t>
              </a:r>
              <a:r>
                <a:rPr lang="en-ID" sz="1400" dirty="0">
                  <a:solidFill>
                    <a:schemeClr val="tx2"/>
                  </a:solidFill>
                </a:rPr>
                <a:t>, </a:t>
              </a:r>
              <a:r>
                <a:rPr lang="en-ID" sz="1400" dirty="0" err="1">
                  <a:solidFill>
                    <a:schemeClr val="tx2"/>
                  </a:solidFill>
                </a:rPr>
                <a:t>consectetur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adipiscing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elit</a:t>
              </a:r>
              <a:r>
                <a:rPr lang="en-ID" sz="1400" dirty="0">
                  <a:solidFill>
                    <a:schemeClr val="tx2"/>
                  </a:solidFill>
                </a:rPr>
                <a:t>. </a:t>
              </a:r>
              <a:r>
                <a:rPr lang="en-ID" sz="1400" dirty="0" err="1">
                  <a:solidFill>
                    <a:schemeClr val="tx2"/>
                  </a:solidFill>
                </a:rPr>
                <a:t>Quisque</a:t>
              </a:r>
              <a:r>
                <a:rPr lang="en-ID" sz="1400" dirty="0">
                  <a:solidFill>
                    <a:schemeClr val="tx2"/>
                  </a:solidFill>
                </a:rPr>
                <a:t> dictum </a:t>
              </a:r>
              <a:r>
                <a:rPr lang="en-ID" sz="1400" dirty="0" err="1">
                  <a:solidFill>
                    <a:schemeClr val="tx2"/>
                  </a:solidFill>
                </a:rPr>
                <a:t>augue</a:t>
              </a:r>
              <a:r>
                <a:rPr lang="en-ID" sz="1400" dirty="0">
                  <a:solidFill>
                    <a:schemeClr val="tx2"/>
                  </a:solidFill>
                </a:rPr>
                <a:t> dui, </a:t>
              </a:r>
              <a:r>
                <a:rPr lang="en-ID" sz="1400" dirty="0" err="1">
                  <a:solidFill>
                    <a:schemeClr val="tx2"/>
                  </a:solidFill>
                </a:rPr>
                <a:t>sed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euismod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tortor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molestie</a:t>
              </a:r>
              <a:r>
                <a:rPr lang="en-ID" sz="1400" dirty="0">
                  <a:solidFill>
                    <a:schemeClr val="tx2"/>
                  </a:solidFill>
                </a:rPr>
                <a:t> </a:t>
              </a:r>
              <a:r>
                <a:rPr lang="en-ID" sz="1400" dirty="0" err="1">
                  <a:solidFill>
                    <a:schemeClr val="tx2"/>
                  </a:solidFill>
                </a:rPr>
                <a:t>rhoncus</a:t>
              </a:r>
              <a:r>
                <a:rPr lang="en-ID" sz="1400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131" name="Rectangle 130">
              <a:extLst>
                <a:ext uri="{FF2B5EF4-FFF2-40B4-BE49-F238E27FC236}">
                  <a16:creationId xmlns="" xmlns:a16="http://schemas.microsoft.com/office/drawing/2014/main" id="{8BDD5D38-2351-481F-8988-899BABD262CD}"/>
                </a:ext>
              </a:extLst>
            </p:cNvPr>
            <p:cNvSpPr/>
            <p:nvPr/>
          </p:nvSpPr>
          <p:spPr>
            <a:xfrm>
              <a:off x="6096000" y="1292357"/>
              <a:ext cx="5803900" cy="246221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r>
                <a:rPr lang="en-US" sz="1600" dirty="0">
                  <a:solidFill>
                    <a:schemeClr val="tx2"/>
                  </a:solidFill>
                  <a:latin typeface="+mj-lt"/>
                </a:rPr>
                <a:t>COMMUNICATE</a:t>
              </a:r>
              <a:endParaRPr lang="en-ID" sz="1600" dirty="0">
                <a:solidFill>
                  <a:schemeClr val="tx2"/>
                </a:solidFill>
                <a:latin typeface="+mj-lt"/>
              </a:endParaRPr>
            </a:p>
          </p:txBody>
        </p:sp>
      </p:grpSp>
      <p:sp>
        <p:nvSpPr>
          <p:cNvPr id="132" name="Freeform 150">
            <a:extLst>
              <a:ext uri="{FF2B5EF4-FFF2-40B4-BE49-F238E27FC236}">
                <a16:creationId xmlns="" xmlns:a16="http://schemas.microsoft.com/office/drawing/2014/main" id="{81998D2B-2AED-4CA7-8757-EC0707BAA820}"/>
              </a:ext>
            </a:extLst>
          </p:cNvPr>
          <p:cNvSpPr>
            <a:spLocks noEditPoints="1"/>
          </p:cNvSpPr>
          <p:nvPr/>
        </p:nvSpPr>
        <p:spPr bwMode="auto">
          <a:xfrm>
            <a:off x="7252485" y="2049785"/>
            <a:ext cx="509037" cy="286861"/>
          </a:xfrm>
          <a:custGeom>
            <a:avLst/>
            <a:gdLst>
              <a:gd name="T0" fmla="*/ 828 w 904"/>
              <a:gd name="T1" fmla="*/ 385 h 511"/>
              <a:gd name="T2" fmla="*/ 813 w 904"/>
              <a:gd name="T3" fmla="*/ 120 h 511"/>
              <a:gd name="T4" fmla="*/ 841 w 904"/>
              <a:gd name="T5" fmla="*/ 140 h 511"/>
              <a:gd name="T6" fmla="*/ 721 w 904"/>
              <a:gd name="T7" fmla="*/ 465 h 511"/>
              <a:gd name="T8" fmla="*/ 693 w 904"/>
              <a:gd name="T9" fmla="*/ 481 h 511"/>
              <a:gd name="T10" fmla="*/ 576 w 904"/>
              <a:gd name="T11" fmla="*/ 471 h 511"/>
              <a:gd name="T12" fmla="*/ 573 w 904"/>
              <a:gd name="T13" fmla="*/ 46 h 511"/>
              <a:gd name="T14" fmla="*/ 602 w 904"/>
              <a:gd name="T15" fmla="*/ 30 h 511"/>
              <a:gd name="T16" fmla="*/ 719 w 904"/>
              <a:gd name="T17" fmla="*/ 42 h 511"/>
              <a:gd name="T18" fmla="*/ 723 w 904"/>
              <a:gd name="T19" fmla="*/ 451 h 511"/>
              <a:gd name="T20" fmla="*/ 320 w 904"/>
              <a:gd name="T21" fmla="*/ 478 h 511"/>
              <a:gd name="T22" fmla="*/ 197 w 904"/>
              <a:gd name="T23" fmla="*/ 480 h 511"/>
              <a:gd name="T24" fmla="*/ 181 w 904"/>
              <a:gd name="T25" fmla="*/ 451 h 511"/>
              <a:gd name="T26" fmla="*/ 184 w 904"/>
              <a:gd name="T27" fmla="*/ 42 h 511"/>
              <a:gd name="T28" fmla="*/ 301 w 904"/>
              <a:gd name="T29" fmla="*/ 30 h 511"/>
              <a:gd name="T30" fmla="*/ 330 w 904"/>
              <a:gd name="T31" fmla="*/ 46 h 511"/>
              <a:gd name="T32" fmla="*/ 80 w 904"/>
              <a:gd name="T33" fmla="*/ 388 h 511"/>
              <a:gd name="T34" fmla="*/ 61 w 904"/>
              <a:gd name="T35" fmla="*/ 361 h 511"/>
              <a:gd name="T36" fmla="*/ 76 w 904"/>
              <a:gd name="T37" fmla="*/ 126 h 511"/>
              <a:gd name="T38" fmla="*/ 91 w 904"/>
              <a:gd name="T39" fmla="*/ 391 h 511"/>
              <a:gd name="T40" fmla="*/ 871 w 904"/>
              <a:gd name="T41" fmla="*/ 134 h 511"/>
              <a:gd name="T42" fmla="*/ 830 w 904"/>
              <a:gd name="T43" fmla="*/ 93 h 511"/>
              <a:gd name="T44" fmla="*/ 753 w 904"/>
              <a:gd name="T45" fmla="*/ 54 h 511"/>
              <a:gd name="T46" fmla="*/ 741 w 904"/>
              <a:gd name="T47" fmla="*/ 20 h 511"/>
              <a:gd name="T48" fmla="*/ 713 w 904"/>
              <a:gd name="T49" fmla="*/ 2 h 511"/>
              <a:gd name="T50" fmla="*/ 589 w 904"/>
              <a:gd name="T51" fmla="*/ 1 h 511"/>
              <a:gd name="T52" fmla="*/ 557 w 904"/>
              <a:gd name="T53" fmla="*/ 16 h 511"/>
              <a:gd name="T54" fmla="*/ 543 w 904"/>
              <a:gd name="T55" fmla="*/ 47 h 511"/>
              <a:gd name="T56" fmla="*/ 361 w 904"/>
              <a:gd name="T57" fmla="*/ 54 h 511"/>
              <a:gd name="T58" fmla="*/ 349 w 904"/>
              <a:gd name="T59" fmla="*/ 20 h 511"/>
              <a:gd name="T60" fmla="*/ 321 w 904"/>
              <a:gd name="T61" fmla="*/ 2 h 511"/>
              <a:gd name="T62" fmla="*/ 197 w 904"/>
              <a:gd name="T63" fmla="*/ 1 h 511"/>
              <a:gd name="T64" fmla="*/ 167 w 904"/>
              <a:gd name="T65" fmla="*/ 16 h 511"/>
              <a:gd name="T66" fmla="*/ 152 w 904"/>
              <a:gd name="T67" fmla="*/ 47 h 511"/>
              <a:gd name="T68" fmla="*/ 79 w 904"/>
              <a:gd name="T69" fmla="*/ 92 h 511"/>
              <a:gd name="T70" fmla="*/ 35 w 904"/>
              <a:gd name="T71" fmla="*/ 129 h 511"/>
              <a:gd name="T72" fmla="*/ 16 w 904"/>
              <a:gd name="T73" fmla="*/ 241 h 511"/>
              <a:gd name="T74" fmla="*/ 2 w 904"/>
              <a:gd name="T75" fmla="*/ 250 h 511"/>
              <a:gd name="T76" fmla="*/ 5 w 904"/>
              <a:gd name="T77" fmla="*/ 267 h 511"/>
              <a:gd name="T78" fmla="*/ 31 w 904"/>
              <a:gd name="T79" fmla="*/ 361 h 511"/>
              <a:gd name="T80" fmla="*/ 49 w 904"/>
              <a:gd name="T81" fmla="*/ 402 h 511"/>
              <a:gd name="T82" fmla="*/ 91 w 904"/>
              <a:gd name="T83" fmla="*/ 421 h 511"/>
              <a:gd name="T84" fmla="*/ 155 w 904"/>
              <a:gd name="T85" fmla="*/ 477 h 511"/>
              <a:gd name="T86" fmla="*/ 176 w 904"/>
              <a:gd name="T87" fmla="*/ 503 h 511"/>
              <a:gd name="T88" fmla="*/ 211 w 904"/>
              <a:gd name="T89" fmla="*/ 511 h 511"/>
              <a:gd name="T90" fmla="*/ 332 w 904"/>
              <a:gd name="T91" fmla="*/ 506 h 511"/>
              <a:gd name="T92" fmla="*/ 355 w 904"/>
              <a:gd name="T93" fmla="*/ 482 h 511"/>
              <a:gd name="T94" fmla="*/ 361 w 904"/>
              <a:gd name="T95" fmla="*/ 271 h 511"/>
              <a:gd name="T96" fmla="*/ 547 w 904"/>
              <a:gd name="T97" fmla="*/ 477 h 511"/>
              <a:gd name="T98" fmla="*/ 566 w 904"/>
              <a:gd name="T99" fmla="*/ 503 h 511"/>
              <a:gd name="T100" fmla="*/ 602 w 904"/>
              <a:gd name="T101" fmla="*/ 511 h 511"/>
              <a:gd name="T102" fmla="*/ 724 w 904"/>
              <a:gd name="T103" fmla="*/ 506 h 511"/>
              <a:gd name="T104" fmla="*/ 746 w 904"/>
              <a:gd name="T105" fmla="*/ 482 h 511"/>
              <a:gd name="T106" fmla="*/ 753 w 904"/>
              <a:gd name="T107" fmla="*/ 421 h 511"/>
              <a:gd name="T108" fmla="*/ 845 w 904"/>
              <a:gd name="T109" fmla="*/ 411 h 511"/>
              <a:gd name="T110" fmla="*/ 873 w 904"/>
              <a:gd name="T111" fmla="*/ 367 h 511"/>
              <a:gd name="T112" fmla="*/ 896 w 904"/>
              <a:gd name="T113" fmla="*/ 268 h 511"/>
              <a:gd name="T114" fmla="*/ 903 w 904"/>
              <a:gd name="T115" fmla="*/ 253 h 511"/>
              <a:gd name="T116" fmla="*/ 891 w 904"/>
              <a:gd name="T117" fmla="*/ 241 h 5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04" h="511">
                <a:moveTo>
                  <a:pt x="843" y="361"/>
                </a:moveTo>
                <a:lnTo>
                  <a:pt x="843" y="367"/>
                </a:lnTo>
                <a:lnTo>
                  <a:pt x="841" y="371"/>
                </a:lnTo>
                <a:lnTo>
                  <a:pt x="837" y="376"/>
                </a:lnTo>
                <a:lnTo>
                  <a:pt x="833" y="381"/>
                </a:lnTo>
                <a:lnTo>
                  <a:pt x="828" y="385"/>
                </a:lnTo>
                <a:lnTo>
                  <a:pt x="823" y="388"/>
                </a:lnTo>
                <a:lnTo>
                  <a:pt x="818" y="390"/>
                </a:lnTo>
                <a:lnTo>
                  <a:pt x="813" y="391"/>
                </a:lnTo>
                <a:lnTo>
                  <a:pt x="753" y="391"/>
                </a:lnTo>
                <a:lnTo>
                  <a:pt x="753" y="120"/>
                </a:lnTo>
                <a:lnTo>
                  <a:pt x="813" y="120"/>
                </a:lnTo>
                <a:lnTo>
                  <a:pt x="818" y="121"/>
                </a:lnTo>
                <a:lnTo>
                  <a:pt x="823" y="123"/>
                </a:lnTo>
                <a:lnTo>
                  <a:pt x="828" y="126"/>
                </a:lnTo>
                <a:lnTo>
                  <a:pt x="833" y="131"/>
                </a:lnTo>
                <a:lnTo>
                  <a:pt x="837" y="135"/>
                </a:lnTo>
                <a:lnTo>
                  <a:pt x="841" y="140"/>
                </a:lnTo>
                <a:lnTo>
                  <a:pt x="843" y="146"/>
                </a:lnTo>
                <a:lnTo>
                  <a:pt x="843" y="151"/>
                </a:lnTo>
                <a:lnTo>
                  <a:pt x="843" y="361"/>
                </a:lnTo>
                <a:close/>
                <a:moveTo>
                  <a:pt x="723" y="451"/>
                </a:moveTo>
                <a:lnTo>
                  <a:pt x="723" y="459"/>
                </a:lnTo>
                <a:lnTo>
                  <a:pt x="721" y="465"/>
                </a:lnTo>
                <a:lnTo>
                  <a:pt x="719" y="471"/>
                </a:lnTo>
                <a:lnTo>
                  <a:pt x="716" y="475"/>
                </a:lnTo>
                <a:lnTo>
                  <a:pt x="712" y="478"/>
                </a:lnTo>
                <a:lnTo>
                  <a:pt x="706" y="480"/>
                </a:lnTo>
                <a:lnTo>
                  <a:pt x="700" y="481"/>
                </a:lnTo>
                <a:lnTo>
                  <a:pt x="693" y="481"/>
                </a:lnTo>
                <a:lnTo>
                  <a:pt x="602" y="481"/>
                </a:lnTo>
                <a:lnTo>
                  <a:pt x="595" y="481"/>
                </a:lnTo>
                <a:lnTo>
                  <a:pt x="589" y="480"/>
                </a:lnTo>
                <a:lnTo>
                  <a:pt x="583" y="478"/>
                </a:lnTo>
                <a:lnTo>
                  <a:pt x="579" y="475"/>
                </a:lnTo>
                <a:lnTo>
                  <a:pt x="576" y="471"/>
                </a:lnTo>
                <a:lnTo>
                  <a:pt x="573" y="465"/>
                </a:lnTo>
                <a:lnTo>
                  <a:pt x="572" y="459"/>
                </a:lnTo>
                <a:lnTo>
                  <a:pt x="572" y="451"/>
                </a:lnTo>
                <a:lnTo>
                  <a:pt x="572" y="60"/>
                </a:lnTo>
                <a:lnTo>
                  <a:pt x="572" y="52"/>
                </a:lnTo>
                <a:lnTo>
                  <a:pt x="573" y="46"/>
                </a:lnTo>
                <a:lnTo>
                  <a:pt x="576" y="42"/>
                </a:lnTo>
                <a:lnTo>
                  <a:pt x="579" y="37"/>
                </a:lnTo>
                <a:lnTo>
                  <a:pt x="583" y="34"/>
                </a:lnTo>
                <a:lnTo>
                  <a:pt x="589" y="32"/>
                </a:lnTo>
                <a:lnTo>
                  <a:pt x="595" y="31"/>
                </a:lnTo>
                <a:lnTo>
                  <a:pt x="602" y="30"/>
                </a:lnTo>
                <a:lnTo>
                  <a:pt x="693" y="30"/>
                </a:lnTo>
                <a:lnTo>
                  <a:pt x="700" y="31"/>
                </a:lnTo>
                <a:lnTo>
                  <a:pt x="706" y="32"/>
                </a:lnTo>
                <a:lnTo>
                  <a:pt x="712" y="34"/>
                </a:lnTo>
                <a:lnTo>
                  <a:pt x="716" y="37"/>
                </a:lnTo>
                <a:lnTo>
                  <a:pt x="719" y="42"/>
                </a:lnTo>
                <a:lnTo>
                  <a:pt x="721" y="46"/>
                </a:lnTo>
                <a:lnTo>
                  <a:pt x="723" y="52"/>
                </a:lnTo>
                <a:lnTo>
                  <a:pt x="723" y="60"/>
                </a:lnTo>
                <a:lnTo>
                  <a:pt x="723" y="105"/>
                </a:lnTo>
                <a:lnTo>
                  <a:pt x="723" y="406"/>
                </a:lnTo>
                <a:lnTo>
                  <a:pt x="723" y="451"/>
                </a:lnTo>
                <a:close/>
                <a:moveTo>
                  <a:pt x="331" y="451"/>
                </a:moveTo>
                <a:lnTo>
                  <a:pt x="331" y="459"/>
                </a:lnTo>
                <a:lnTo>
                  <a:pt x="330" y="465"/>
                </a:lnTo>
                <a:lnTo>
                  <a:pt x="328" y="471"/>
                </a:lnTo>
                <a:lnTo>
                  <a:pt x="325" y="475"/>
                </a:lnTo>
                <a:lnTo>
                  <a:pt x="320" y="478"/>
                </a:lnTo>
                <a:lnTo>
                  <a:pt x="315" y="480"/>
                </a:lnTo>
                <a:lnTo>
                  <a:pt x="309" y="481"/>
                </a:lnTo>
                <a:lnTo>
                  <a:pt x="301" y="481"/>
                </a:lnTo>
                <a:lnTo>
                  <a:pt x="211" y="481"/>
                </a:lnTo>
                <a:lnTo>
                  <a:pt x="203" y="481"/>
                </a:lnTo>
                <a:lnTo>
                  <a:pt x="197" y="480"/>
                </a:lnTo>
                <a:lnTo>
                  <a:pt x="192" y="478"/>
                </a:lnTo>
                <a:lnTo>
                  <a:pt x="187" y="475"/>
                </a:lnTo>
                <a:lnTo>
                  <a:pt x="184" y="471"/>
                </a:lnTo>
                <a:lnTo>
                  <a:pt x="182" y="465"/>
                </a:lnTo>
                <a:lnTo>
                  <a:pt x="181" y="459"/>
                </a:lnTo>
                <a:lnTo>
                  <a:pt x="181" y="451"/>
                </a:lnTo>
                <a:lnTo>
                  <a:pt x="181" y="406"/>
                </a:lnTo>
                <a:lnTo>
                  <a:pt x="181" y="105"/>
                </a:lnTo>
                <a:lnTo>
                  <a:pt x="181" y="60"/>
                </a:lnTo>
                <a:lnTo>
                  <a:pt x="181" y="52"/>
                </a:lnTo>
                <a:lnTo>
                  <a:pt x="182" y="46"/>
                </a:lnTo>
                <a:lnTo>
                  <a:pt x="184" y="42"/>
                </a:lnTo>
                <a:lnTo>
                  <a:pt x="187" y="37"/>
                </a:lnTo>
                <a:lnTo>
                  <a:pt x="192" y="34"/>
                </a:lnTo>
                <a:lnTo>
                  <a:pt x="197" y="32"/>
                </a:lnTo>
                <a:lnTo>
                  <a:pt x="203" y="31"/>
                </a:lnTo>
                <a:lnTo>
                  <a:pt x="211" y="30"/>
                </a:lnTo>
                <a:lnTo>
                  <a:pt x="301" y="30"/>
                </a:lnTo>
                <a:lnTo>
                  <a:pt x="309" y="31"/>
                </a:lnTo>
                <a:lnTo>
                  <a:pt x="315" y="32"/>
                </a:lnTo>
                <a:lnTo>
                  <a:pt x="320" y="34"/>
                </a:lnTo>
                <a:lnTo>
                  <a:pt x="325" y="37"/>
                </a:lnTo>
                <a:lnTo>
                  <a:pt x="328" y="42"/>
                </a:lnTo>
                <a:lnTo>
                  <a:pt x="330" y="46"/>
                </a:lnTo>
                <a:lnTo>
                  <a:pt x="331" y="52"/>
                </a:lnTo>
                <a:lnTo>
                  <a:pt x="331" y="60"/>
                </a:lnTo>
                <a:lnTo>
                  <a:pt x="331" y="451"/>
                </a:lnTo>
                <a:close/>
                <a:moveTo>
                  <a:pt x="91" y="391"/>
                </a:moveTo>
                <a:lnTo>
                  <a:pt x="86" y="390"/>
                </a:lnTo>
                <a:lnTo>
                  <a:pt x="80" y="388"/>
                </a:lnTo>
                <a:lnTo>
                  <a:pt x="76" y="385"/>
                </a:lnTo>
                <a:lnTo>
                  <a:pt x="70" y="382"/>
                </a:lnTo>
                <a:lnTo>
                  <a:pt x="66" y="376"/>
                </a:lnTo>
                <a:lnTo>
                  <a:pt x="63" y="371"/>
                </a:lnTo>
                <a:lnTo>
                  <a:pt x="61" y="367"/>
                </a:lnTo>
                <a:lnTo>
                  <a:pt x="61" y="361"/>
                </a:lnTo>
                <a:lnTo>
                  <a:pt x="61" y="151"/>
                </a:lnTo>
                <a:lnTo>
                  <a:pt x="61" y="146"/>
                </a:lnTo>
                <a:lnTo>
                  <a:pt x="63" y="140"/>
                </a:lnTo>
                <a:lnTo>
                  <a:pt x="66" y="135"/>
                </a:lnTo>
                <a:lnTo>
                  <a:pt x="70" y="131"/>
                </a:lnTo>
                <a:lnTo>
                  <a:pt x="76" y="126"/>
                </a:lnTo>
                <a:lnTo>
                  <a:pt x="80" y="123"/>
                </a:lnTo>
                <a:lnTo>
                  <a:pt x="86" y="121"/>
                </a:lnTo>
                <a:lnTo>
                  <a:pt x="91" y="120"/>
                </a:lnTo>
                <a:lnTo>
                  <a:pt x="151" y="120"/>
                </a:lnTo>
                <a:lnTo>
                  <a:pt x="151" y="391"/>
                </a:lnTo>
                <a:lnTo>
                  <a:pt x="91" y="391"/>
                </a:lnTo>
                <a:close/>
                <a:moveTo>
                  <a:pt x="889" y="241"/>
                </a:moveTo>
                <a:lnTo>
                  <a:pt x="874" y="241"/>
                </a:lnTo>
                <a:lnTo>
                  <a:pt x="874" y="151"/>
                </a:lnTo>
                <a:lnTo>
                  <a:pt x="873" y="145"/>
                </a:lnTo>
                <a:lnTo>
                  <a:pt x="872" y="139"/>
                </a:lnTo>
                <a:lnTo>
                  <a:pt x="871" y="134"/>
                </a:lnTo>
                <a:lnTo>
                  <a:pt x="868" y="129"/>
                </a:lnTo>
                <a:lnTo>
                  <a:pt x="862" y="119"/>
                </a:lnTo>
                <a:lnTo>
                  <a:pt x="854" y="109"/>
                </a:lnTo>
                <a:lnTo>
                  <a:pt x="845" y="102"/>
                </a:lnTo>
                <a:lnTo>
                  <a:pt x="835" y="95"/>
                </a:lnTo>
                <a:lnTo>
                  <a:pt x="830" y="93"/>
                </a:lnTo>
                <a:lnTo>
                  <a:pt x="824" y="92"/>
                </a:lnTo>
                <a:lnTo>
                  <a:pt x="818" y="91"/>
                </a:lnTo>
                <a:lnTo>
                  <a:pt x="813" y="90"/>
                </a:lnTo>
                <a:lnTo>
                  <a:pt x="753" y="90"/>
                </a:lnTo>
                <a:lnTo>
                  <a:pt x="753" y="60"/>
                </a:lnTo>
                <a:lnTo>
                  <a:pt x="753" y="54"/>
                </a:lnTo>
                <a:lnTo>
                  <a:pt x="752" y="47"/>
                </a:lnTo>
                <a:lnTo>
                  <a:pt x="750" y="41"/>
                </a:lnTo>
                <a:lnTo>
                  <a:pt x="748" y="35"/>
                </a:lnTo>
                <a:lnTo>
                  <a:pt x="746" y="30"/>
                </a:lnTo>
                <a:lnTo>
                  <a:pt x="744" y="25"/>
                </a:lnTo>
                <a:lnTo>
                  <a:pt x="741" y="20"/>
                </a:lnTo>
                <a:lnTo>
                  <a:pt x="738" y="16"/>
                </a:lnTo>
                <a:lnTo>
                  <a:pt x="733" y="13"/>
                </a:lnTo>
                <a:lnTo>
                  <a:pt x="729" y="10"/>
                </a:lnTo>
                <a:lnTo>
                  <a:pt x="724" y="6"/>
                </a:lnTo>
                <a:lnTo>
                  <a:pt x="718" y="4"/>
                </a:lnTo>
                <a:lnTo>
                  <a:pt x="713" y="2"/>
                </a:lnTo>
                <a:lnTo>
                  <a:pt x="706" y="1"/>
                </a:lnTo>
                <a:lnTo>
                  <a:pt x="700" y="0"/>
                </a:lnTo>
                <a:lnTo>
                  <a:pt x="693" y="0"/>
                </a:lnTo>
                <a:lnTo>
                  <a:pt x="602" y="0"/>
                </a:lnTo>
                <a:lnTo>
                  <a:pt x="595" y="0"/>
                </a:lnTo>
                <a:lnTo>
                  <a:pt x="589" y="1"/>
                </a:lnTo>
                <a:lnTo>
                  <a:pt x="582" y="2"/>
                </a:lnTo>
                <a:lnTo>
                  <a:pt x="577" y="4"/>
                </a:lnTo>
                <a:lnTo>
                  <a:pt x="571" y="6"/>
                </a:lnTo>
                <a:lnTo>
                  <a:pt x="566" y="10"/>
                </a:lnTo>
                <a:lnTo>
                  <a:pt x="562" y="13"/>
                </a:lnTo>
                <a:lnTo>
                  <a:pt x="557" y="16"/>
                </a:lnTo>
                <a:lnTo>
                  <a:pt x="554" y="20"/>
                </a:lnTo>
                <a:lnTo>
                  <a:pt x="551" y="25"/>
                </a:lnTo>
                <a:lnTo>
                  <a:pt x="549" y="30"/>
                </a:lnTo>
                <a:lnTo>
                  <a:pt x="546" y="35"/>
                </a:lnTo>
                <a:lnTo>
                  <a:pt x="545" y="41"/>
                </a:lnTo>
                <a:lnTo>
                  <a:pt x="543" y="47"/>
                </a:lnTo>
                <a:lnTo>
                  <a:pt x="542" y="54"/>
                </a:lnTo>
                <a:lnTo>
                  <a:pt x="542" y="60"/>
                </a:lnTo>
                <a:lnTo>
                  <a:pt x="542" y="241"/>
                </a:lnTo>
                <a:lnTo>
                  <a:pt x="361" y="241"/>
                </a:lnTo>
                <a:lnTo>
                  <a:pt x="361" y="60"/>
                </a:lnTo>
                <a:lnTo>
                  <a:pt x="361" y="54"/>
                </a:lnTo>
                <a:lnTo>
                  <a:pt x="360" y="47"/>
                </a:lnTo>
                <a:lnTo>
                  <a:pt x="359" y="41"/>
                </a:lnTo>
                <a:lnTo>
                  <a:pt x="358" y="35"/>
                </a:lnTo>
                <a:lnTo>
                  <a:pt x="355" y="30"/>
                </a:lnTo>
                <a:lnTo>
                  <a:pt x="353" y="25"/>
                </a:lnTo>
                <a:lnTo>
                  <a:pt x="349" y="20"/>
                </a:lnTo>
                <a:lnTo>
                  <a:pt x="346" y="16"/>
                </a:lnTo>
                <a:lnTo>
                  <a:pt x="342" y="13"/>
                </a:lnTo>
                <a:lnTo>
                  <a:pt x="338" y="10"/>
                </a:lnTo>
                <a:lnTo>
                  <a:pt x="332" y="6"/>
                </a:lnTo>
                <a:lnTo>
                  <a:pt x="327" y="4"/>
                </a:lnTo>
                <a:lnTo>
                  <a:pt x="321" y="2"/>
                </a:lnTo>
                <a:lnTo>
                  <a:pt x="315" y="1"/>
                </a:lnTo>
                <a:lnTo>
                  <a:pt x="309" y="0"/>
                </a:lnTo>
                <a:lnTo>
                  <a:pt x="301" y="0"/>
                </a:lnTo>
                <a:lnTo>
                  <a:pt x="211" y="0"/>
                </a:lnTo>
                <a:lnTo>
                  <a:pt x="203" y="0"/>
                </a:lnTo>
                <a:lnTo>
                  <a:pt x="197" y="1"/>
                </a:lnTo>
                <a:lnTo>
                  <a:pt x="192" y="2"/>
                </a:lnTo>
                <a:lnTo>
                  <a:pt x="185" y="4"/>
                </a:lnTo>
                <a:lnTo>
                  <a:pt x="180" y="6"/>
                </a:lnTo>
                <a:lnTo>
                  <a:pt x="176" y="10"/>
                </a:lnTo>
                <a:lnTo>
                  <a:pt x="170" y="13"/>
                </a:lnTo>
                <a:lnTo>
                  <a:pt x="167" y="16"/>
                </a:lnTo>
                <a:lnTo>
                  <a:pt x="163" y="20"/>
                </a:lnTo>
                <a:lnTo>
                  <a:pt x="160" y="25"/>
                </a:lnTo>
                <a:lnTo>
                  <a:pt x="157" y="30"/>
                </a:lnTo>
                <a:lnTo>
                  <a:pt x="155" y="35"/>
                </a:lnTo>
                <a:lnTo>
                  <a:pt x="153" y="41"/>
                </a:lnTo>
                <a:lnTo>
                  <a:pt x="152" y="47"/>
                </a:lnTo>
                <a:lnTo>
                  <a:pt x="151" y="54"/>
                </a:lnTo>
                <a:lnTo>
                  <a:pt x="151" y="60"/>
                </a:lnTo>
                <a:lnTo>
                  <a:pt x="151" y="90"/>
                </a:lnTo>
                <a:lnTo>
                  <a:pt x="91" y="90"/>
                </a:lnTo>
                <a:lnTo>
                  <a:pt x="86" y="91"/>
                </a:lnTo>
                <a:lnTo>
                  <a:pt x="79" y="92"/>
                </a:lnTo>
                <a:lnTo>
                  <a:pt x="74" y="93"/>
                </a:lnTo>
                <a:lnTo>
                  <a:pt x="68" y="95"/>
                </a:lnTo>
                <a:lnTo>
                  <a:pt x="59" y="102"/>
                </a:lnTo>
                <a:lnTo>
                  <a:pt x="49" y="109"/>
                </a:lnTo>
                <a:lnTo>
                  <a:pt x="42" y="119"/>
                </a:lnTo>
                <a:lnTo>
                  <a:pt x="35" y="129"/>
                </a:lnTo>
                <a:lnTo>
                  <a:pt x="33" y="134"/>
                </a:lnTo>
                <a:lnTo>
                  <a:pt x="32" y="139"/>
                </a:lnTo>
                <a:lnTo>
                  <a:pt x="31" y="145"/>
                </a:lnTo>
                <a:lnTo>
                  <a:pt x="31" y="151"/>
                </a:lnTo>
                <a:lnTo>
                  <a:pt x="31" y="241"/>
                </a:lnTo>
                <a:lnTo>
                  <a:pt x="16" y="241"/>
                </a:lnTo>
                <a:lnTo>
                  <a:pt x="13" y="241"/>
                </a:lnTo>
                <a:lnTo>
                  <a:pt x="9" y="242"/>
                </a:lnTo>
                <a:lnTo>
                  <a:pt x="7" y="243"/>
                </a:lnTo>
                <a:lnTo>
                  <a:pt x="5" y="245"/>
                </a:lnTo>
                <a:lnTo>
                  <a:pt x="3" y="248"/>
                </a:lnTo>
                <a:lnTo>
                  <a:pt x="2" y="250"/>
                </a:lnTo>
                <a:lnTo>
                  <a:pt x="1" y="253"/>
                </a:lnTo>
                <a:lnTo>
                  <a:pt x="0" y="256"/>
                </a:lnTo>
                <a:lnTo>
                  <a:pt x="1" y="259"/>
                </a:lnTo>
                <a:lnTo>
                  <a:pt x="2" y="262"/>
                </a:lnTo>
                <a:lnTo>
                  <a:pt x="3" y="265"/>
                </a:lnTo>
                <a:lnTo>
                  <a:pt x="5" y="267"/>
                </a:lnTo>
                <a:lnTo>
                  <a:pt x="7" y="268"/>
                </a:lnTo>
                <a:lnTo>
                  <a:pt x="9" y="270"/>
                </a:lnTo>
                <a:lnTo>
                  <a:pt x="13" y="271"/>
                </a:lnTo>
                <a:lnTo>
                  <a:pt x="16" y="271"/>
                </a:lnTo>
                <a:lnTo>
                  <a:pt x="31" y="271"/>
                </a:lnTo>
                <a:lnTo>
                  <a:pt x="31" y="361"/>
                </a:lnTo>
                <a:lnTo>
                  <a:pt x="31" y="367"/>
                </a:lnTo>
                <a:lnTo>
                  <a:pt x="32" y="372"/>
                </a:lnTo>
                <a:lnTo>
                  <a:pt x="33" y="377"/>
                </a:lnTo>
                <a:lnTo>
                  <a:pt x="35" y="383"/>
                </a:lnTo>
                <a:lnTo>
                  <a:pt x="42" y="393"/>
                </a:lnTo>
                <a:lnTo>
                  <a:pt x="49" y="402"/>
                </a:lnTo>
                <a:lnTo>
                  <a:pt x="59" y="411"/>
                </a:lnTo>
                <a:lnTo>
                  <a:pt x="68" y="416"/>
                </a:lnTo>
                <a:lnTo>
                  <a:pt x="74" y="418"/>
                </a:lnTo>
                <a:lnTo>
                  <a:pt x="79" y="420"/>
                </a:lnTo>
                <a:lnTo>
                  <a:pt x="86" y="421"/>
                </a:lnTo>
                <a:lnTo>
                  <a:pt x="91" y="421"/>
                </a:lnTo>
                <a:lnTo>
                  <a:pt x="151" y="421"/>
                </a:lnTo>
                <a:lnTo>
                  <a:pt x="151" y="451"/>
                </a:lnTo>
                <a:lnTo>
                  <a:pt x="151" y="459"/>
                </a:lnTo>
                <a:lnTo>
                  <a:pt x="152" y="465"/>
                </a:lnTo>
                <a:lnTo>
                  <a:pt x="153" y="472"/>
                </a:lnTo>
                <a:lnTo>
                  <a:pt x="155" y="477"/>
                </a:lnTo>
                <a:lnTo>
                  <a:pt x="157" y="482"/>
                </a:lnTo>
                <a:lnTo>
                  <a:pt x="160" y="488"/>
                </a:lnTo>
                <a:lnTo>
                  <a:pt x="163" y="492"/>
                </a:lnTo>
                <a:lnTo>
                  <a:pt x="167" y="496"/>
                </a:lnTo>
                <a:lnTo>
                  <a:pt x="170" y="500"/>
                </a:lnTo>
                <a:lnTo>
                  <a:pt x="176" y="503"/>
                </a:lnTo>
                <a:lnTo>
                  <a:pt x="180" y="506"/>
                </a:lnTo>
                <a:lnTo>
                  <a:pt x="185" y="508"/>
                </a:lnTo>
                <a:lnTo>
                  <a:pt x="192" y="509"/>
                </a:lnTo>
                <a:lnTo>
                  <a:pt x="197" y="510"/>
                </a:lnTo>
                <a:lnTo>
                  <a:pt x="203" y="511"/>
                </a:lnTo>
                <a:lnTo>
                  <a:pt x="211" y="511"/>
                </a:lnTo>
                <a:lnTo>
                  <a:pt x="301" y="511"/>
                </a:lnTo>
                <a:lnTo>
                  <a:pt x="309" y="511"/>
                </a:lnTo>
                <a:lnTo>
                  <a:pt x="315" y="510"/>
                </a:lnTo>
                <a:lnTo>
                  <a:pt x="321" y="509"/>
                </a:lnTo>
                <a:lnTo>
                  <a:pt x="327" y="508"/>
                </a:lnTo>
                <a:lnTo>
                  <a:pt x="332" y="506"/>
                </a:lnTo>
                <a:lnTo>
                  <a:pt x="338" y="503"/>
                </a:lnTo>
                <a:lnTo>
                  <a:pt x="342" y="500"/>
                </a:lnTo>
                <a:lnTo>
                  <a:pt x="346" y="496"/>
                </a:lnTo>
                <a:lnTo>
                  <a:pt x="349" y="492"/>
                </a:lnTo>
                <a:lnTo>
                  <a:pt x="353" y="488"/>
                </a:lnTo>
                <a:lnTo>
                  <a:pt x="355" y="482"/>
                </a:lnTo>
                <a:lnTo>
                  <a:pt x="358" y="477"/>
                </a:lnTo>
                <a:lnTo>
                  <a:pt x="359" y="472"/>
                </a:lnTo>
                <a:lnTo>
                  <a:pt x="360" y="465"/>
                </a:lnTo>
                <a:lnTo>
                  <a:pt x="361" y="459"/>
                </a:lnTo>
                <a:lnTo>
                  <a:pt x="361" y="451"/>
                </a:lnTo>
                <a:lnTo>
                  <a:pt x="361" y="271"/>
                </a:lnTo>
                <a:lnTo>
                  <a:pt x="542" y="271"/>
                </a:lnTo>
                <a:lnTo>
                  <a:pt x="542" y="451"/>
                </a:lnTo>
                <a:lnTo>
                  <a:pt x="542" y="459"/>
                </a:lnTo>
                <a:lnTo>
                  <a:pt x="543" y="465"/>
                </a:lnTo>
                <a:lnTo>
                  <a:pt x="545" y="472"/>
                </a:lnTo>
                <a:lnTo>
                  <a:pt x="547" y="477"/>
                </a:lnTo>
                <a:lnTo>
                  <a:pt x="549" y="482"/>
                </a:lnTo>
                <a:lnTo>
                  <a:pt x="551" y="488"/>
                </a:lnTo>
                <a:lnTo>
                  <a:pt x="554" y="492"/>
                </a:lnTo>
                <a:lnTo>
                  <a:pt x="557" y="496"/>
                </a:lnTo>
                <a:lnTo>
                  <a:pt x="562" y="500"/>
                </a:lnTo>
                <a:lnTo>
                  <a:pt x="566" y="503"/>
                </a:lnTo>
                <a:lnTo>
                  <a:pt x="571" y="506"/>
                </a:lnTo>
                <a:lnTo>
                  <a:pt x="577" y="508"/>
                </a:lnTo>
                <a:lnTo>
                  <a:pt x="582" y="509"/>
                </a:lnTo>
                <a:lnTo>
                  <a:pt x="589" y="510"/>
                </a:lnTo>
                <a:lnTo>
                  <a:pt x="595" y="511"/>
                </a:lnTo>
                <a:lnTo>
                  <a:pt x="602" y="511"/>
                </a:lnTo>
                <a:lnTo>
                  <a:pt x="693" y="511"/>
                </a:lnTo>
                <a:lnTo>
                  <a:pt x="700" y="511"/>
                </a:lnTo>
                <a:lnTo>
                  <a:pt x="706" y="510"/>
                </a:lnTo>
                <a:lnTo>
                  <a:pt x="713" y="509"/>
                </a:lnTo>
                <a:lnTo>
                  <a:pt x="718" y="508"/>
                </a:lnTo>
                <a:lnTo>
                  <a:pt x="724" y="506"/>
                </a:lnTo>
                <a:lnTo>
                  <a:pt x="729" y="503"/>
                </a:lnTo>
                <a:lnTo>
                  <a:pt x="733" y="500"/>
                </a:lnTo>
                <a:lnTo>
                  <a:pt x="738" y="496"/>
                </a:lnTo>
                <a:lnTo>
                  <a:pt x="741" y="492"/>
                </a:lnTo>
                <a:lnTo>
                  <a:pt x="744" y="488"/>
                </a:lnTo>
                <a:lnTo>
                  <a:pt x="746" y="482"/>
                </a:lnTo>
                <a:lnTo>
                  <a:pt x="748" y="477"/>
                </a:lnTo>
                <a:lnTo>
                  <a:pt x="750" y="472"/>
                </a:lnTo>
                <a:lnTo>
                  <a:pt x="752" y="465"/>
                </a:lnTo>
                <a:lnTo>
                  <a:pt x="753" y="459"/>
                </a:lnTo>
                <a:lnTo>
                  <a:pt x="753" y="451"/>
                </a:lnTo>
                <a:lnTo>
                  <a:pt x="753" y="421"/>
                </a:lnTo>
                <a:lnTo>
                  <a:pt x="813" y="421"/>
                </a:lnTo>
                <a:lnTo>
                  <a:pt x="818" y="421"/>
                </a:lnTo>
                <a:lnTo>
                  <a:pt x="824" y="420"/>
                </a:lnTo>
                <a:lnTo>
                  <a:pt x="830" y="418"/>
                </a:lnTo>
                <a:lnTo>
                  <a:pt x="835" y="416"/>
                </a:lnTo>
                <a:lnTo>
                  <a:pt x="845" y="411"/>
                </a:lnTo>
                <a:lnTo>
                  <a:pt x="854" y="402"/>
                </a:lnTo>
                <a:lnTo>
                  <a:pt x="862" y="393"/>
                </a:lnTo>
                <a:lnTo>
                  <a:pt x="868" y="383"/>
                </a:lnTo>
                <a:lnTo>
                  <a:pt x="871" y="377"/>
                </a:lnTo>
                <a:lnTo>
                  <a:pt x="872" y="372"/>
                </a:lnTo>
                <a:lnTo>
                  <a:pt x="873" y="367"/>
                </a:lnTo>
                <a:lnTo>
                  <a:pt x="874" y="361"/>
                </a:lnTo>
                <a:lnTo>
                  <a:pt x="874" y="271"/>
                </a:lnTo>
                <a:lnTo>
                  <a:pt x="889" y="271"/>
                </a:lnTo>
                <a:lnTo>
                  <a:pt x="891" y="271"/>
                </a:lnTo>
                <a:lnTo>
                  <a:pt x="894" y="270"/>
                </a:lnTo>
                <a:lnTo>
                  <a:pt x="896" y="268"/>
                </a:lnTo>
                <a:lnTo>
                  <a:pt x="898" y="267"/>
                </a:lnTo>
                <a:lnTo>
                  <a:pt x="901" y="265"/>
                </a:lnTo>
                <a:lnTo>
                  <a:pt x="902" y="262"/>
                </a:lnTo>
                <a:lnTo>
                  <a:pt x="903" y="259"/>
                </a:lnTo>
                <a:lnTo>
                  <a:pt x="904" y="256"/>
                </a:lnTo>
                <a:lnTo>
                  <a:pt x="903" y="253"/>
                </a:lnTo>
                <a:lnTo>
                  <a:pt x="902" y="250"/>
                </a:lnTo>
                <a:lnTo>
                  <a:pt x="901" y="248"/>
                </a:lnTo>
                <a:lnTo>
                  <a:pt x="898" y="245"/>
                </a:lnTo>
                <a:lnTo>
                  <a:pt x="896" y="243"/>
                </a:lnTo>
                <a:lnTo>
                  <a:pt x="894" y="242"/>
                </a:lnTo>
                <a:lnTo>
                  <a:pt x="891" y="241"/>
                </a:lnTo>
                <a:lnTo>
                  <a:pt x="889" y="24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33" name="Group 132">
            <a:extLst>
              <a:ext uri="{FF2B5EF4-FFF2-40B4-BE49-F238E27FC236}">
                <a16:creationId xmlns="" xmlns:a16="http://schemas.microsoft.com/office/drawing/2014/main" id="{AA3EFCCB-D1E2-49EC-8593-B5E6CFC8903A}"/>
              </a:ext>
            </a:extLst>
          </p:cNvPr>
          <p:cNvGrpSpPr/>
          <p:nvPr/>
        </p:nvGrpSpPr>
        <p:grpSpPr>
          <a:xfrm>
            <a:off x="6589658" y="3956990"/>
            <a:ext cx="508599" cy="508599"/>
            <a:chOff x="7587897" y="4804514"/>
            <a:chExt cx="287091" cy="287091"/>
          </a:xfrm>
          <a:solidFill>
            <a:schemeClr val="bg2"/>
          </a:solidFill>
        </p:grpSpPr>
        <p:sp>
          <p:nvSpPr>
            <p:cNvPr id="140" name="Freeform 291">
              <a:extLst>
                <a:ext uri="{FF2B5EF4-FFF2-40B4-BE49-F238E27FC236}">
                  <a16:creationId xmlns="" xmlns:a16="http://schemas.microsoft.com/office/drawing/2014/main" id="{6BDB9640-90EE-4CE3-B049-1740B444D0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45808" y="4899390"/>
              <a:ext cx="172501" cy="192215"/>
            </a:xfrm>
            <a:custGeom>
              <a:avLst/>
              <a:gdLst>
                <a:gd name="T0" fmla="*/ 528 w 560"/>
                <a:gd name="T1" fmla="*/ 578 h 621"/>
                <a:gd name="T2" fmla="*/ 526 w 560"/>
                <a:gd name="T3" fmla="*/ 584 h 621"/>
                <a:gd name="T4" fmla="*/ 522 w 560"/>
                <a:gd name="T5" fmla="*/ 588 h 621"/>
                <a:gd name="T6" fmla="*/ 517 w 560"/>
                <a:gd name="T7" fmla="*/ 590 h 621"/>
                <a:gd name="T8" fmla="*/ 140 w 560"/>
                <a:gd name="T9" fmla="*/ 590 h 621"/>
                <a:gd name="T10" fmla="*/ 135 w 560"/>
                <a:gd name="T11" fmla="*/ 589 h 621"/>
                <a:gd name="T12" fmla="*/ 129 w 560"/>
                <a:gd name="T13" fmla="*/ 586 h 621"/>
                <a:gd name="T14" fmla="*/ 126 w 560"/>
                <a:gd name="T15" fmla="*/ 581 h 621"/>
                <a:gd name="T16" fmla="*/ 125 w 560"/>
                <a:gd name="T17" fmla="*/ 575 h 621"/>
                <a:gd name="T18" fmla="*/ 125 w 560"/>
                <a:gd name="T19" fmla="*/ 78 h 621"/>
                <a:gd name="T20" fmla="*/ 125 w 560"/>
                <a:gd name="T21" fmla="*/ 44 h 621"/>
                <a:gd name="T22" fmla="*/ 127 w 560"/>
                <a:gd name="T23" fmla="*/ 38 h 621"/>
                <a:gd name="T24" fmla="*/ 131 w 560"/>
                <a:gd name="T25" fmla="*/ 34 h 621"/>
                <a:gd name="T26" fmla="*/ 137 w 560"/>
                <a:gd name="T27" fmla="*/ 31 h 621"/>
                <a:gd name="T28" fmla="*/ 513 w 560"/>
                <a:gd name="T29" fmla="*/ 31 h 621"/>
                <a:gd name="T30" fmla="*/ 519 w 560"/>
                <a:gd name="T31" fmla="*/ 33 h 621"/>
                <a:gd name="T32" fmla="*/ 525 w 560"/>
                <a:gd name="T33" fmla="*/ 36 h 621"/>
                <a:gd name="T34" fmla="*/ 528 w 560"/>
                <a:gd name="T35" fmla="*/ 40 h 621"/>
                <a:gd name="T36" fmla="*/ 529 w 560"/>
                <a:gd name="T37" fmla="*/ 47 h 621"/>
                <a:gd name="T38" fmla="*/ 31 w 560"/>
                <a:gd name="T39" fmla="*/ 311 h 621"/>
                <a:gd name="T40" fmla="*/ 93 w 560"/>
                <a:gd name="T41" fmla="*/ 218 h 621"/>
                <a:gd name="T42" fmla="*/ 31 w 560"/>
                <a:gd name="T43" fmla="*/ 311 h 621"/>
                <a:gd name="T44" fmla="*/ 93 w 560"/>
                <a:gd name="T45" fmla="*/ 187 h 621"/>
                <a:gd name="T46" fmla="*/ 31 w 560"/>
                <a:gd name="T47" fmla="*/ 94 h 621"/>
                <a:gd name="T48" fmla="*/ 513 w 560"/>
                <a:gd name="T49" fmla="*/ 0 h 621"/>
                <a:gd name="T50" fmla="*/ 131 w 560"/>
                <a:gd name="T51" fmla="*/ 1 h 621"/>
                <a:gd name="T52" fmla="*/ 115 w 560"/>
                <a:gd name="T53" fmla="*/ 8 h 621"/>
                <a:gd name="T54" fmla="*/ 101 w 560"/>
                <a:gd name="T55" fmla="*/ 20 h 621"/>
                <a:gd name="T56" fmla="*/ 95 w 560"/>
                <a:gd name="T57" fmla="*/ 37 h 621"/>
                <a:gd name="T58" fmla="*/ 93 w 560"/>
                <a:gd name="T59" fmla="*/ 63 h 621"/>
                <a:gd name="T60" fmla="*/ 12 w 560"/>
                <a:gd name="T61" fmla="*/ 63 h 621"/>
                <a:gd name="T62" fmla="*/ 7 w 560"/>
                <a:gd name="T63" fmla="*/ 65 h 621"/>
                <a:gd name="T64" fmla="*/ 2 w 560"/>
                <a:gd name="T65" fmla="*/ 69 h 621"/>
                <a:gd name="T66" fmla="*/ 0 w 560"/>
                <a:gd name="T67" fmla="*/ 75 h 621"/>
                <a:gd name="T68" fmla="*/ 0 w 560"/>
                <a:gd name="T69" fmla="*/ 327 h 621"/>
                <a:gd name="T70" fmla="*/ 1 w 560"/>
                <a:gd name="T71" fmla="*/ 333 h 621"/>
                <a:gd name="T72" fmla="*/ 5 w 560"/>
                <a:gd name="T73" fmla="*/ 337 h 621"/>
                <a:gd name="T74" fmla="*/ 10 w 560"/>
                <a:gd name="T75" fmla="*/ 341 h 621"/>
                <a:gd name="T76" fmla="*/ 16 w 560"/>
                <a:gd name="T77" fmla="*/ 343 h 621"/>
                <a:gd name="T78" fmla="*/ 93 w 560"/>
                <a:gd name="T79" fmla="*/ 575 h 621"/>
                <a:gd name="T80" fmla="*/ 97 w 560"/>
                <a:gd name="T81" fmla="*/ 594 h 621"/>
                <a:gd name="T82" fmla="*/ 107 w 560"/>
                <a:gd name="T83" fmla="*/ 608 h 621"/>
                <a:gd name="T84" fmla="*/ 122 w 560"/>
                <a:gd name="T85" fmla="*/ 618 h 621"/>
                <a:gd name="T86" fmla="*/ 140 w 560"/>
                <a:gd name="T87" fmla="*/ 621 h 621"/>
                <a:gd name="T88" fmla="*/ 522 w 560"/>
                <a:gd name="T89" fmla="*/ 621 h 621"/>
                <a:gd name="T90" fmla="*/ 539 w 560"/>
                <a:gd name="T91" fmla="*/ 614 h 621"/>
                <a:gd name="T92" fmla="*/ 551 w 560"/>
                <a:gd name="T93" fmla="*/ 601 h 621"/>
                <a:gd name="T94" fmla="*/ 559 w 560"/>
                <a:gd name="T95" fmla="*/ 585 h 621"/>
                <a:gd name="T96" fmla="*/ 560 w 560"/>
                <a:gd name="T97" fmla="*/ 47 h 621"/>
                <a:gd name="T98" fmla="*/ 556 w 560"/>
                <a:gd name="T99" fmla="*/ 28 h 621"/>
                <a:gd name="T100" fmla="*/ 546 w 560"/>
                <a:gd name="T101" fmla="*/ 14 h 621"/>
                <a:gd name="T102" fmla="*/ 531 w 560"/>
                <a:gd name="T103" fmla="*/ 4 h 621"/>
                <a:gd name="T104" fmla="*/ 513 w 560"/>
                <a:gd name="T105" fmla="*/ 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60" h="621">
                  <a:moveTo>
                    <a:pt x="529" y="575"/>
                  </a:moveTo>
                  <a:lnTo>
                    <a:pt x="528" y="578"/>
                  </a:lnTo>
                  <a:lnTo>
                    <a:pt x="528" y="581"/>
                  </a:lnTo>
                  <a:lnTo>
                    <a:pt x="526" y="584"/>
                  </a:lnTo>
                  <a:lnTo>
                    <a:pt x="525" y="586"/>
                  </a:lnTo>
                  <a:lnTo>
                    <a:pt x="522" y="588"/>
                  </a:lnTo>
                  <a:lnTo>
                    <a:pt x="519" y="589"/>
                  </a:lnTo>
                  <a:lnTo>
                    <a:pt x="517" y="590"/>
                  </a:lnTo>
                  <a:lnTo>
                    <a:pt x="513" y="590"/>
                  </a:lnTo>
                  <a:lnTo>
                    <a:pt x="140" y="590"/>
                  </a:lnTo>
                  <a:lnTo>
                    <a:pt x="137" y="590"/>
                  </a:lnTo>
                  <a:lnTo>
                    <a:pt x="135" y="589"/>
                  </a:lnTo>
                  <a:lnTo>
                    <a:pt x="131" y="588"/>
                  </a:lnTo>
                  <a:lnTo>
                    <a:pt x="129" y="586"/>
                  </a:lnTo>
                  <a:lnTo>
                    <a:pt x="127" y="584"/>
                  </a:lnTo>
                  <a:lnTo>
                    <a:pt x="126" y="581"/>
                  </a:lnTo>
                  <a:lnTo>
                    <a:pt x="125" y="578"/>
                  </a:lnTo>
                  <a:lnTo>
                    <a:pt x="125" y="575"/>
                  </a:lnTo>
                  <a:lnTo>
                    <a:pt x="125" y="327"/>
                  </a:lnTo>
                  <a:lnTo>
                    <a:pt x="125" y="78"/>
                  </a:lnTo>
                  <a:lnTo>
                    <a:pt x="125" y="47"/>
                  </a:lnTo>
                  <a:lnTo>
                    <a:pt x="125" y="44"/>
                  </a:lnTo>
                  <a:lnTo>
                    <a:pt x="126" y="40"/>
                  </a:lnTo>
                  <a:lnTo>
                    <a:pt x="127" y="38"/>
                  </a:lnTo>
                  <a:lnTo>
                    <a:pt x="129" y="36"/>
                  </a:lnTo>
                  <a:lnTo>
                    <a:pt x="131" y="34"/>
                  </a:lnTo>
                  <a:lnTo>
                    <a:pt x="135" y="33"/>
                  </a:lnTo>
                  <a:lnTo>
                    <a:pt x="137" y="31"/>
                  </a:lnTo>
                  <a:lnTo>
                    <a:pt x="140" y="31"/>
                  </a:lnTo>
                  <a:lnTo>
                    <a:pt x="513" y="31"/>
                  </a:lnTo>
                  <a:lnTo>
                    <a:pt x="517" y="31"/>
                  </a:lnTo>
                  <a:lnTo>
                    <a:pt x="519" y="33"/>
                  </a:lnTo>
                  <a:lnTo>
                    <a:pt x="522" y="34"/>
                  </a:lnTo>
                  <a:lnTo>
                    <a:pt x="525" y="36"/>
                  </a:lnTo>
                  <a:lnTo>
                    <a:pt x="526" y="38"/>
                  </a:lnTo>
                  <a:lnTo>
                    <a:pt x="528" y="40"/>
                  </a:lnTo>
                  <a:lnTo>
                    <a:pt x="528" y="44"/>
                  </a:lnTo>
                  <a:lnTo>
                    <a:pt x="529" y="47"/>
                  </a:lnTo>
                  <a:lnTo>
                    <a:pt x="529" y="575"/>
                  </a:lnTo>
                  <a:close/>
                  <a:moveTo>
                    <a:pt x="31" y="311"/>
                  </a:moveTo>
                  <a:lnTo>
                    <a:pt x="31" y="218"/>
                  </a:lnTo>
                  <a:lnTo>
                    <a:pt x="93" y="218"/>
                  </a:lnTo>
                  <a:lnTo>
                    <a:pt x="93" y="311"/>
                  </a:lnTo>
                  <a:lnTo>
                    <a:pt x="31" y="311"/>
                  </a:lnTo>
                  <a:close/>
                  <a:moveTo>
                    <a:pt x="93" y="94"/>
                  </a:moveTo>
                  <a:lnTo>
                    <a:pt x="93" y="187"/>
                  </a:lnTo>
                  <a:lnTo>
                    <a:pt x="31" y="187"/>
                  </a:lnTo>
                  <a:lnTo>
                    <a:pt x="31" y="94"/>
                  </a:lnTo>
                  <a:lnTo>
                    <a:pt x="93" y="94"/>
                  </a:lnTo>
                  <a:close/>
                  <a:moveTo>
                    <a:pt x="513" y="0"/>
                  </a:moveTo>
                  <a:lnTo>
                    <a:pt x="140" y="0"/>
                  </a:lnTo>
                  <a:lnTo>
                    <a:pt x="131" y="1"/>
                  </a:lnTo>
                  <a:lnTo>
                    <a:pt x="122" y="4"/>
                  </a:lnTo>
                  <a:lnTo>
                    <a:pt x="115" y="8"/>
                  </a:lnTo>
                  <a:lnTo>
                    <a:pt x="107" y="14"/>
                  </a:lnTo>
                  <a:lnTo>
                    <a:pt x="101" y="20"/>
                  </a:lnTo>
                  <a:lnTo>
                    <a:pt x="97" y="28"/>
                  </a:lnTo>
                  <a:lnTo>
                    <a:pt x="95" y="37"/>
                  </a:lnTo>
                  <a:lnTo>
                    <a:pt x="93" y="47"/>
                  </a:lnTo>
                  <a:lnTo>
                    <a:pt x="93" y="63"/>
                  </a:lnTo>
                  <a:lnTo>
                    <a:pt x="16" y="63"/>
                  </a:lnTo>
                  <a:lnTo>
                    <a:pt x="12" y="63"/>
                  </a:lnTo>
                  <a:lnTo>
                    <a:pt x="10" y="64"/>
                  </a:lnTo>
                  <a:lnTo>
                    <a:pt x="7" y="65"/>
                  </a:lnTo>
                  <a:lnTo>
                    <a:pt x="5" y="67"/>
                  </a:lnTo>
                  <a:lnTo>
                    <a:pt x="2" y="69"/>
                  </a:lnTo>
                  <a:lnTo>
                    <a:pt x="1" y="71"/>
                  </a:lnTo>
                  <a:lnTo>
                    <a:pt x="0" y="75"/>
                  </a:lnTo>
                  <a:lnTo>
                    <a:pt x="0" y="78"/>
                  </a:lnTo>
                  <a:lnTo>
                    <a:pt x="0" y="327"/>
                  </a:lnTo>
                  <a:lnTo>
                    <a:pt x="0" y="329"/>
                  </a:lnTo>
                  <a:lnTo>
                    <a:pt x="1" y="333"/>
                  </a:lnTo>
                  <a:lnTo>
                    <a:pt x="2" y="335"/>
                  </a:lnTo>
                  <a:lnTo>
                    <a:pt x="5" y="337"/>
                  </a:lnTo>
                  <a:lnTo>
                    <a:pt x="7" y="339"/>
                  </a:lnTo>
                  <a:lnTo>
                    <a:pt x="10" y="341"/>
                  </a:lnTo>
                  <a:lnTo>
                    <a:pt x="12" y="341"/>
                  </a:lnTo>
                  <a:lnTo>
                    <a:pt x="16" y="343"/>
                  </a:lnTo>
                  <a:lnTo>
                    <a:pt x="93" y="343"/>
                  </a:lnTo>
                  <a:lnTo>
                    <a:pt x="93" y="575"/>
                  </a:lnTo>
                  <a:lnTo>
                    <a:pt x="95" y="585"/>
                  </a:lnTo>
                  <a:lnTo>
                    <a:pt x="97" y="594"/>
                  </a:lnTo>
                  <a:lnTo>
                    <a:pt x="101" y="601"/>
                  </a:lnTo>
                  <a:lnTo>
                    <a:pt x="107" y="608"/>
                  </a:lnTo>
                  <a:lnTo>
                    <a:pt x="115" y="614"/>
                  </a:lnTo>
                  <a:lnTo>
                    <a:pt x="122" y="618"/>
                  </a:lnTo>
                  <a:lnTo>
                    <a:pt x="131" y="621"/>
                  </a:lnTo>
                  <a:lnTo>
                    <a:pt x="140" y="621"/>
                  </a:lnTo>
                  <a:lnTo>
                    <a:pt x="513" y="621"/>
                  </a:lnTo>
                  <a:lnTo>
                    <a:pt x="522" y="621"/>
                  </a:lnTo>
                  <a:lnTo>
                    <a:pt x="531" y="618"/>
                  </a:lnTo>
                  <a:lnTo>
                    <a:pt x="539" y="614"/>
                  </a:lnTo>
                  <a:lnTo>
                    <a:pt x="546" y="608"/>
                  </a:lnTo>
                  <a:lnTo>
                    <a:pt x="551" y="601"/>
                  </a:lnTo>
                  <a:lnTo>
                    <a:pt x="556" y="594"/>
                  </a:lnTo>
                  <a:lnTo>
                    <a:pt x="559" y="585"/>
                  </a:lnTo>
                  <a:lnTo>
                    <a:pt x="560" y="575"/>
                  </a:lnTo>
                  <a:lnTo>
                    <a:pt x="560" y="47"/>
                  </a:lnTo>
                  <a:lnTo>
                    <a:pt x="559" y="37"/>
                  </a:lnTo>
                  <a:lnTo>
                    <a:pt x="556" y="28"/>
                  </a:lnTo>
                  <a:lnTo>
                    <a:pt x="551" y="20"/>
                  </a:lnTo>
                  <a:lnTo>
                    <a:pt x="546" y="14"/>
                  </a:lnTo>
                  <a:lnTo>
                    <a:pt x="539" y="8"/>
                  </a:lnTo>
                  <a:lnTo>
                    <a:pt x="531" y="4"/>
                  </a:lnTo>
                  <a:lnTo>
                    <a:pt x="522" y="1"/>
                  </a:lnTo>
                  <a:lnTo>
                    <a:pt x="5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292">
              <a:extLst>
                <a:ext uri="{FF2B5EF4-FFF2-40B4-BE49-F238E27FC236}">
                  <a16:creationId xmlns="" xmlns:a16="http://schemas.microsoft.com/office/drawing/2014/main" id="{B6B2E82D-3367-4C55-8FEA-72B7755D1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6326" y="5062034"/>
              <a:ext cx="94876" cy="9857"/>
            </a:xfrm>
            <a:custGeom>
              <a:avLst/>
              <a:gdLst>
                <a:gd name="T0" fmla="*/ 290 w 305"/>
                <a:gd name="T1" fmla="*/ 0 h 31"/>
                <a:gd name="T2" fmla="*/ 15 w 305"/>
                <a:gd name="T3" fmla="*/ 0 h 31"/>
                <a:gd name="T4" fmla="*/ 12 w 305"/>
                <a:gd name="T5" fmla="*/ 1 h 31"/>
                <a:gd name="T6" fmla="*/ 9 w 305"/>
                <a:gd name="T7" fmla="*/ 2 h 31"/>
                <a:gd name="T8" fmla="*/ 6 w 305"/>
                <a:gd name="T9" fmla="*/ 3 h 31"/>
                <a:gd name="T10" fmla="*/ 4 w 305"/>
                <a:gd name="T11" fmla="*/ 6 h 31"/>
                <a:gd name="T12" fmla="*/ 2 w 305"/>
                <a:gd name="T13" fmla="*/ 8 h 31"/>
                <a:gd name="T14" fmla="*/ 1 w 305"/>
                <a:gd name="T15" fmla="*/ 10 h 31"/>
                <a:gd name="T16" fmla="*/ 0 w 305"/>
                <a:gd name="T17" fmla="*/ 13 h 31"/>
                <a:gd name="T18" fmla="*/ 0 w 305"/>
                <a:gd name="T19" fmla="*/ 16 h 31"/>
                <a:gd name="T20" fmla="*/ 0 w 305"/>
                <a:gd name="T21" fmla="*/ 19 h 31"/>
                <a:gd name="T22" fmla="*/ 1 w 305"/>
                <a:gd name="T23" fmla="*/ 22 h 31"/>
                <a:gd name="T24" fmla="*/ 2 w 305"/>
                <a:gd name="T25" fmla="*/ 25 h 31"/>
                <a:gd name="T26" fmla="*/ 4 w 305"/>
                <a:gd name="T27" fmla="*/ 27 h 31"/>
                <a:gd name="T28" fmla="*/ 6 w 305"/>
                <a:gd name="T29" fmla="*/ 29 h 31"/>
                <a:gd name="T30" fmla="*/ 9 w 305"/>
                <a:gd name="T31" fmla="*/ 30 h 31"/>
                <a:gd name="T32" fmla="*/ 12 w 305"/>
                <a:gd name="T33" fmla="*/ 31 h 31"/>
                <a:gd name="T34" fmla="*/ 15 w 305"/>
                <a:gd name="T35" fmla="*/ 31 h 31"/>
                <a:gd name="T36" fmla="*/ 290 w 305"/>
                <a:gd name="T37" fmla="*/ 31 h 31"/>
                <a:gd name="T38" fmla="*/ 292 w 305"/>
                <a:gd name="T39" fmla="*/ 31 h 31"/>
                <a:gd name="T40" fmla="*/ 295 w 305"/>
                <a:gd name="T41" fmla="*/ 30 h 31"/>
                <a:gd name="T42" fmla="*/ 298 w 305"/>
                <a:gd name="T43" fmla="*/ 29 h 31"/>
                <a:gd name="T44" fmla="*/ 301 w 305"/>
                <a:gd name="T45" fmla="*/ 27 h 31"/>
                <a:gd name="T46" fmla="*/ 302 w 305"/>
                <a:gd name="T47" fmla="*/ 25 h 31"/>
                <a:gd name="T48" fmla="*/ 304 w 305"/>
                <a:gd name="T49" fmla="*/ 22 h 31"/>
                <a:gd name="T50" fmla="*/ 304 w 305"/>
                <a:gd name="T51" fmla="*/ 19 h 31"/>
                <a:gd name="T52" fmla="*/ 305 w 305"/>
                <a:gd name="T53" fmla="*/ 16 h 31"/>
                <a:gd name="T54" fmla="*/ 304 w 305"/>
                <a:gd name="T55" fmla="*/ 13 h 31"/>
                <a:gd name="T56" fmla="*/ 304 w 305"/>
                <a:gd name="T57" fmla="*/ 10 h 31"/>
                <a:gd name="T58" fmla="*/ 302 w 305"/>
                <a:gd name="T59" fmla="*/ 8 h 31"/>
                <a:gd name="T60" fmla="*/ 301 w 305"/>
                <a:gd name="T61" fmla="*/ 6 h 31"/>
                <a:gd name="T62" fmla="*/ 298 w 305"/>
                <a:gd name="T63" fmla="*/ 3 h 31"/>
                <a:gd name="T64" fmla="*/ 295 w 305"/>
                <a:gd name="T65" fmla="*/ 2 h 31"/>
                <a:gd name="T66" fmla="*/ 292 w 305"/>
                <a:gd name="T67" fmla="*/ 1 h 31"/>
                <a:gd name="T68" fmla="*/ 290 w 305"/>
                <a:gd name="T6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05" h="31">
                  <a:moveTo>
                    <a:pt x="290" y="0"/>
                  </a:moveTo>
                  <a:lnTo>
                    <a:pt x="15" y="0"/>
                  </a:lnTo>
                  <a:lnTo>
                    <a:pt x="12" y="1"/>
                  </a:lnTo>
                  <a:lnTo>
                    <a:pt x="9" y="2"/>
                  </a:lnTo>
                  <a:lnTo>
                    <a:pt x="6" y="3"/>
                  </a:lnTo>
                  <a:lnTo>
                    <a:pt x="4" y="6"/>
                  </a:lnTo>
                  <a:lnTo>
                    <a:pt x="2" y="8"/>
                  </a:lnTo>
                  <a:lnTo>
                    <a:pt x="1" y="10"/>
                  </a:lnTo>
                  <a:lnTo>
                    <a:pt x="0" y="13"/>
                  </a:lnTo>
                  <a:lnTo>
                    <a:pt x="0" y="16"/>
                  </a:lnTo>
                  <a:lnTo>
                    <a:pt x="0" y="19"/>
                  </a:lnTo>
                  <a:lnTo>
                    <a:pt x="1" y="22"/>
                  </a:lnTo>
                  <a:lnTo>
                    <a:pt x="2" y="25"/>
                  </a:lnTo>
                  <a:lnTo>
                    <a:pt x="4" y="27"/>
                  </a:lnTo>
                  <a:lnTo>
                    <a:pt x="6" y="29"/>
                  </a:lnTo>
                  <a:lnTo>
                    <a:pt x="9" y="30"/>
                  </a:lnTo>
                  <a:lnTo>
                    <a:pt x="12" y="31"/>
                  </a:lnTo>
                  <a:lnTo>
                    <a:pt x="15" y="31"/>
                  </a:lnTo>
                  <a:lnTo>
                    <a:pt x="290" y="31"/>
                  </a:lnTo>
                  <a:lnTo>
                    <a:pt x="292" y="31"/>
                  </a:lnTo>
                  <a:lnTo>
                    <a:pt x="295" y="30"/>
                  </a:lnTo>
                  <a:lnTo>
                    <a:pt x="298" y="29"/>
                  </a:lnTo>
                  <a:lnTo>
                    <a:pt x="301" y="27"/>
                  </a:lnTo>
                  <a:lnTo>
                    <a:pt x="302" y="25"/>
                  </a:lnTo>
                  <a:lnTo>
                    <a:pt x="304" y="22"/>
                  </a:lnTo>
                  <a:lnTo>
                    <a:pt x="304" y="19"/>
                  </a:lnTo>
                  <a:lnTo>
                    <a:pt x="305" y="16"/>
                  </a:lnTo>
                  <a:lnTo>
                    <a:pt x="304" y="13"/>
                  </a:lnTo>
                  <a:lnTo>
                    <a:pt x="304" y="10"/>
                  </a:lnTo>
                  <a:lnTo>
                    <a:pt x="302" y="8"/>
                  </a:lnTo>
                  <a:lnTo>
                    <a:pt x="301" y="6"/>
                  </a:lnTo>
                  <a:lnTo>
                    <a:pt x="298" y="3"/>
                  </a:lnTo>
                  <a:lnTo>
                    <a:pt x="295" y="2"/>
                  </a:lnTo>
                  <a:lnTo>
                    <a:pt x="292" y="1"/>
                  </a:lnTo>
                  <a:lnTo>
                    <a:pt x="29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293">
              <a:extLst>
                <a:ext uri="{FF2B5EF4-FFF2-40B4-BE49-F238E27FC236}">
                  <a16:creationId xmlns="" xmlns:a16="http://schemas.microsoft.com/office/drawing/2014/main" id="{996AC8D5-7D9C-4699-B576-29632F9FB0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93862" y="4928961"/>
              <a:ext cx="104733" cy="114590"/>
            </a:xfrm>
            <a:custGeom>
              <a:avLst/>
              <a:gdLst>
                <a:gd name="T0" fmla="*/ 311 w 342"/>
                <a:gd name="T1" fmla="*/ 342 h 373"/>
                <a:gd name="T2" fmla="*/ 31 w 342"/>
                <a:gd name="T3" fmla="*/ 342 h 373"/>
                <a:gd name="T4" fmla="*/ 31 w 342"/>
                <a:gd name="T5" fmla="*/ 31 h 373"/>
                <a:gd name="T6" fmla="*/ 311 w 342"/>
                <a:gd name="T7" fmla="*/ 31 h 373"/>
                <a:gd name="T8" fmla="*/ 311 w 342"/>
                <a:gd name="T9" fmla="*/ 342 h 373"/>
                <a:gd name="T10" fmla="*/ 326 w 342"/>
                <a:gd name="T11" fmla="*/ 0 h 373"/>
                <a:gd name="T12" fmla="*/ 15 w 342"/>
                <a:gd name="T13" fmla="*/ 0 h 373"/>
                <a:gd name="T14" fmla="*/ 12 w 342"/>
                <a:gd name="T15" fmla="*/ 0 h 373"/>
                <a:gd name="T16" fmla="*/ 10 w 342"/>
                <a:gd name="T17" fmla="*/ 1 h 373"/>
                <a:gd name="T18" fmla="*/ 6 w 342"/>
                <a:gd name="T19" fmla="*/ 2 h 373"/>
                <a:gd name="T20" fmla="*/ 4 w 342"/>
                <a:gd name="T21" fmla="*/ 4 h 373"/>
                <a:gd name="T22" fmla="*/ 2 w 342"/>
                <a:gd name="T23" fmla="*/ 6 h 373"/>
                <a:gd name="T24" fmla="*/ 1 w 342"/>
                <a:gd name="T25" fmla="*/ 9 h 373"/>
                <a:gd name="T26" fmla="*/ 0 w 342"/>
                <a:gd name="T27" fmla="*/ 12 h 373"/>
                <a:gd name="T28" fmla="*/ 0 w 342"/>
                <a:gd name="T29" fmla="*/ 15 h 373"/>
                <a:gd name="T30" fmla="*/ 0 w 342"/>
                <a:gd name="T31" fmla="*/ 357 h 373"/>
                <a:gd name="T32" fmla="*/ 0 w 342"/>
                <a:gd name="T33" fmla="*/ 360 h 373"/>
                <a:gd name="T34" fmla="*/ 1 w 342"/>
                <a:gd name="T35" fmla="*/ 363 h 373"/>
                <a:gd name="T36" fmla="*/ 2 w 342"/>
                <a:gd name="T37" fmla="*/ 365 h 373"/>
                <a:gd name="T38" fmla="*/ 4 w 342"/>
                <a:gd name="T39" fmla="*/ 367 h 373"/>
                <a:gd name="T40" fmla="*/ 6 w 342"/>
                <a:gd name="T41" fmla="*/ 370 h 373"/>
                <a:gd name="T42" fmla="*/ 10 w 342"/>
                <a:gd name="T43" fmla="*/ 371 h 373"/>
                <a:gd name="T44" fmla="*/ 12 w 342"/>
                <a:gd name="T45" fmla="*/ 372 h 373"/>
                <a:gd name="T46" fmla="*/ 15 w 342"/>
                <a:gd name="T47" fmla="*/ 373 h 373"/>
                <a:gd name="T48" fmla="*/ 326 w 342"/>
                <a:gd name="T49" fmla="*/ 372 h 373"/>
                <a:gd name="T50" fmla="*/ 330 w 342"/>
                <a:gd name="T51" fmla="*/ 372 h 373"/>
                <a:gd name="T52" fmla="*/ 332 w 342"/>
                <a:gd name="T53" fmla="*/ 371 h 373"/>
                <a:gd name="T54" fmla="*/ 335 w 342"/>
                <a:gd name="T55" fmla="*/ 370 h 373"/>
                <a:gd name="T56" fmla="*/ 337 w 342"/>
                <a:gd name="T57" fmla="*/ 367 h 373"/>
                <a:gd name="T58" fmla="*/ 339 w 342"/>
                <a:gd name="T59" fmla="*/ 365 h 373"/>
                <a:gd name="T60" fmla="*/ 341 w 342"/>
                <a:gd name="T61" fmla="*/ 363 h 373"/>
                <a:gd name="T62" fmla="*/ 341 w 342"/>
                <a:gd name="T63" fmla="*/ 360 h 373"/>
                <a:gd name="T64" fmla="*/ 342 w 342"/>
                <a:gd name="T65" fmla="*/ 357 h 373"/>
                <a:gd name="T66" fmla="*/ 342 w 342"/>
                <a:gd name="T67" fmla="*/ 15 h 373"/>
                <a:gd name="T68" fmla="*/ 341 w 342"/>
                <a:gd name="T69" fmla="*/ 12 h 373"/>
                <a:gd name="T70" fmla="*/ 341 w 342"/>
                <a:gd name="T71" fmla="*/ 9 h 373"/>
                <a:gd name="T72" fmla="*/ 339 w 342"/>
                <a:gd name="T73" fmla="*/ 6 h 373"/>
                <a:gd name="T74" fmla="*/ 337 w 342"/>
                <a:gd name="T75" fmla="*/ 4 h 373"/>
                <a:gd name="T76" fmla="*/ 335 w 342"/>
                <a:gd name="T77" fmla="*/ 2 h 373"/>
                <a:gd name="T78" fmla="*/ 332 w 342"/>
                <a:gd name="T79" fmla="*/ 1 h 373"/>
                <a:gd name="T80" fmla="*/ 330 w 342"/>
                <a:gd name="T81" fmla="*/ 0 h 373"/>
                <a:gd name="T82" fmla="*/ 326 w 342"/>
                <a:gd name="T83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42" h="373">
                  <a:moveTo>
                    <a:pt x="311" y="342"/>
                  </a:moveTo>
                  <a:lnTo>
                    <a:pt x="31" y="342"/>
                  </a:lnTo>
                  <a:lnTo>
                    <a:pt x="31" y="31"/>
                  </a:lnTo>
                  <a:lnTo>
                    <a:pt x="311" y="31"/>
                  </a:lnTo>
                  <a:lnTo>
                    <a:pt x="311" y="342"/>
                  </a:lnTo>
                  <a:close/>
                  <a:moveTo>
                    <a:pt x="326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357"/>
                  </a:lnTo>
                  <a:lnTo>
                    <a:pt x="0" y="360"/>
                  </a:lnTo>
                  <a:lnTo>
                    <a:pt x="1" y="363"/>
                  </a:lnTo>
                  <a:lnTo>
                    <a:pt x="2" y="365"/>
                  </a:lnTo>
                  <a:lnTo>
                    <a:pt x="4" y="367"/>
                  </a:lnTo>
                  <a:lnTo>
                    <a:pt x="6" y="370"/>
                  </a:lnTo>
                  <a:lnTo>
                    <a:pt x="10" y="371"/>
                  </a:lnTo>
                  <a:lnTo>
                    <a:pt x="12" y="372"/>
                  </a:lnTo>
                  <a:lnTo>
                    <a:pt x="15" y="373"/>
                  </a:lnTo>
                  <a:lnTo>
                    <a:pt x="326" y="372"/>
                  </a:lnTo>
                  <a:lnTo>
                    <a:pt x="330" y="372"/>
                  </a:lnTo>
                  <a:lnTo>
                    <a:pt x="332" y="371"/>
                  </a:lnTo>
                  <a:lnTo>
                    <a:pt x="335" y="370"/>
                  </a:lnTo>
                  <a:lnTo>
                    <a:pt x="337" y="367"/>
                  </a:lnTo>
                  <a:lnTo>
                    <a:pt x="339" y="365"/>
                  </a:lnTo>
                  <a:lnTo>
                    <a:pt x="341" y="363"/>
                  </a:lnTo>
                  <a:lnTo>
                    <a:pt x="341" y="360"/>
                  </a:lnTo>
                  <a:lnTo>
                    <a:pt x="342" y="357"/>
                  </a:lnTo>
                  <a:lnTo>
                    <a:pt x="342" y="15"/>
                  </a:lnTo>
                  <a:lnTo>
                    <a:pt x="341" y="12"/>
                  </a:lnTo>
                  <a:lnTo>
                    <a:pt x="341" y="9"/>
                  </a:lnTo>
                  <a:lnTo>
                    <a:pt x="339" y="6"/>
                  </a:lnTo>
                  <a:lnTo>
                    <a:pt x="337" y="4"/>
                  </a:lnTo>
                  <a:lnTo>
                    <a:pt x="335" y="2"/>
                  </a:lnTo>
                  <a:lnTo>
                    <a:pt x="332" y="1"/>
                  </a:lnTo>
                  <a:lnTo>
                    <a:pt x="330" y="0"/>
                  </a:lnTo>
                  <a:lnTo>
                    <a:pt x="3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294">
              <a:extLst>
                <a:ext uri="{FF2B5EF4-FFF2-40B4-BE49-F238E27FC236}">
                  <a16:creationId xmlns="" xmlns:a16="http://schemas.microsoft.com/office/drawing/2014/main" id="{860F717D-6868-4F35-9799-5F00255EE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4380" y="4959765"/>
              <a:ext cx="11089" cy="12321"/>
            </a:xfrm>
            <a:custGeom>
              <a:avLst/>
              <a:gdLst>
                <a:gd name="T0" fmla="*/ 20 w 39"/>
                <a:gd name="T1" fmla="*/ 39 h 39"/>
                <a:gd name="T2" fmla="*/ 23 w 39"/>
                <a:gd name="T3" fmla="*/ 39 h 39"/>
                <a:gd name="T4" fmla="*/ 28 w 39"/>
                <a:gd name="T5" fmla="*/ 38 h 39"/>
                <a:gd name="T6" fmla="*/ 31 w 39"/>
                <a:gd name="T7" fmla="*/ 35 h 39"/>
                <a:gd name="T8" fmla="*/ 33 w 39"/>
                <a:gd name="T9" fmla="*/ 33 h 39"/>
                <a:gd name="T10" fmla="*/ 36 w 39"/>
                <a:gd name="T11" fmla="*/ 31 h 39"/>
                <a:gd name="T12" fmla="*/ 38 w 39"/>
                <a:gd name="T13" fmla="*/ 28 h 39"/>
                <a:gd name="T14" fmla="*/ 39 w 39"/>
                <a:gd name="T15" fmla="*/ 23 h 39"/>
                <a:gd name="T16" fmla="*/ 39 w 39"/>
                <a:gd name="T17" fmla="*/ 20 h 39"/>
                <a:gd name="T18" fmla="*/ 39 w 39"/>
                <a:gd name="T19" fmla="*/ 15 h 39"/>
                <a:gd name="T20" fmla="*/ 38 w 39"/>
                <a:gd name="T21" fmla="*/ 12 h 39"/>
                <a:gd name="T22" fmla="*/ 36 w 39"/>
                <a:gd name="T23" fmla="*/ 9 h 39"/>
                <a:gd name="T24" fmla="*/ 33 w 39"/>
                <a:gd name="T25" fmla="*/ 5 h 39"/>
                <a:gd name="T26" fmla="*/ 31 w 39"/>
                <a:gd name="T27" fmla="*/ 3 h 39"/>
                <a:gd name="T28" fmla="*/ 28 w 39"/>
                <a:gd name="T29" fmla="*/ 1 h 39"/>
                <a:gd name="T30" fmla="*/ 23 w 39"/>
                <a:gd name="T31" fmla="*/ 0 h 39"/>
                <a:gd name="T32" fmla="*/ 20 w 39"/>
                <a:gd name="T33" fmla="*/ 0 h 39"/>
                <a:gd name="T34" fmla="*/ 16 w 39"/>
                <a:gd name="T35" fmla="*/ 0 h 39"/>
                <a:gd name="T36" fmla="*/ 12 w 39"/>
                <a:gd name="T37" fmla="*/ 1 h 39"/>
                <a:gd name="T38" fmla="*/ 9 w 39"/>
                <a:gd name="T39" fmla="*/ 3 h 39"/>
                <a:gd name="T40" fmla="*/ 6 w 39"/>
                <a:gd name="T41" fmla="*/ 5 h 39"/>
                <a:gd name="T42" fmla="*/ 3 w 39"/>
                <a:gd name="T43" fmla="*/ 9 h 39"/>
                <a:gd name="T44" fmla="*/ 2 w 39"/>
                <a:gd name="T45" fmla="*/ 12 h 39"/>
                <a:gd name="T46" fmla="*/ 1 w 39"/>
                <a:gd name="T47" fmla="*/ 15 h 39"/>
                <a:gd name="T48" fmla="*/ 0 w 39"/>
                <a:gd name="T49" fmla="*/ 20 h 39"/>
                <a:gd name="T50" fmla="*/ 1 w 39"/>
                <a:gd name="T51" fmla="*/ 23 h 39"/>
                <a:gd name="T52" fmla="*/ 2 w 39"/>
                <a:gd name="T53" fmla="*/ 28 h 39"/>
                <a:gd name="T54" fmla="*/ 3 w 39"/>
                <a:gd name="T55" fmla="*/ 30 h 39"/>
                <a:gd name="T56" fmla="*/ 6 w 39"/>
                <a:gd name="T57" fmla="*/ 33 h 39"/>
                <a:gd name="T58" fmla="*/ 9 w 39"/>
                <a:gd name="T59" fmla="*/ 35 h 39"/>
                <a:gd name="T60" fmla="*/ 12 w 39"/>
                <a:gd name="T61" fmla="*/ 38 h 39"/>
                <a:gd name="T62" fmla="*/ 16 w 39"/>
                <a:gd name="T63" fmla="*/ 39 h 39"/>
                <a:gd name="T64" fmla="*/ 20 w 39"/>
                <a:gd name="T6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" h="39">
                  <a:moveTo>
                    <a:pt x="20" y="39"/>
                  </a:moveTo>
                  <a:lnTo>
                    <a:pt x="23" y="39"/>
                  </a:lnTo>
                  <a:lnTo>
                    <a:pt x="28" y="38"/>
                  </a:lnTo>
                  <a:lnTo>
                    <a:pt x="31" y="35"/>
                  </a:lnTo>
                  <a:lnTo>
                    <a:pt x="33" y="33"/>
                  </a:lnTo>
                  <a:lnTo>
                    <a:pt x="36" y="31"/>
                  </a:lnTo>
                  <a:lnTo>
                    <a:pt x="38" y="28"/>
                  </a:lnTo>
                  <a:lnTo>
                    <a:pt x="39" y="23"/>
                  </a:lnTo>
                  <a:lnTo>
                    <a:pt x="39" y="20"/>
                  </a:lnTo>
                  <a:lnTo>
                    <a:pt x="39" y="15"/>
                  </a:lnTo>
                  <a:lnTo>
                    <a:pt x="38" y="12"/>
                  </a:lnTo>
                  <a:lnTo>
                    <a:pt x="36" y="9"/>
                  </a:lnTo>
                  <a:lnTo>
                    <a:pt x="33" y="5"/>
                  </a:lnTo>
                  <a:lnTo>
                    <a:pt x="31" y="3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12" y="1"/>
                  </a:lnTo>
                  <a:lnTo>
                    <a:pt x="9" y="3"/>
                  </a:lnTo>
                  <a:lnTo>
                    <a:pt x="6" y="5"/>
                  </a:lnTo>
                  <a:lnTo>
                    <a:pt x="3" y="9"/>
                  </a:lnTo>
                  <a:lnTo>
                    <a:pt x="2" y="12"/>
                  </a:lnTo>
                  <a:lnTo>
                    <a:pt x="1" y="15"/>
                  </a:lnTo>
                  <a:lnTo>
                    <a:pt x="0" y="20"/>
                  </a:lnTo>
                  <a:lnTo>
                    <a:pt x="1" y="23"/>
                  </a:lnTo>
                  <a:lnTo>
                    <a:pt x="2" y="28"/>
                  </a:lnTo>
                  <a:lnTo>
                    <a:pt x="3" y="30"/>
                  </a:lnTo>
                  <a:lnTo>
                    <a:pt x="6" y="33"/>
                  </a:lnTo>
                  <a:lnTo>
                    <a:pt x="9" y="35"/>
                  </a:lnTo>
                  <a:lnTo>
                    <a:pt x="12" y="38"/>
                  </a:lnTo>
                  <a:lnTo>
                    <a:pt x="16" y="39"/>
                  </a:lnTo>
                  <a:lnTo>
                    <a:pt x="20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295">
              <a:extLst>
                <a:ext uri="{FF2B5EF4-FFF2-40B4-BE49-F238E27FC236}">
                  <a16:creationId xmlns="" xmlns:a16="http://schemas.microsoft.com/office/drawing/2014/main" id="{088F4611-CCFE-4ABA-96D5-BC80A4CF20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4380" y="4995497"/>
              <a:ext cx="11089" cy="12321"/>
            </a:xfrm>
            <a:custGeom>
              <a:avLst/>
              <a:gdLst>
                <a:gd name="T0" fmla="*/ 20 w 39"/>
                <a:gd name="T1" fmla="*/ 38 h 38"/>
                <a:gd name="T2" fmla="*/ 23 w 39"/>
                <a:gd name="T3" fmla="*/ 38 h 38"/>
                <a:gd name="T4" fmla="*/ 28 w 39"/>
                <a:gd name="T5" fmla="*/ 37 h 38"/>
                <a:gd name="T6" fmla="*/ 31 w 39"/>
                <a:gd name="T7" fmla="*/ 35 h 38"/>
                <a:gd name="T8" fmla="*/ 33 w 39"/>
                <a:gd name="T9" fmla="*/ 33 h 38"/>
                <a:gd name="T10" fmla="*/ 36 w 39"/>
                <a:gd name="T11" fmla="*/ 30 h 38"/>
                <a:gd name="T12" fmla="*/ 38 w 39"/>
                <a:gd name="T13" fmla="*/ 26 h 38"/>
                <a:gd name="T14" fmla="*/ 39 w 39"/>
                <a:gd name="T15" fmla="*/ 23 h 38"/>
                <a:gd name="T16" fmla="*/ 39 w 39"/>
                <a:gd name="T17" fmla="*/ 20 h 38"/>
                <a:gd name="T18" fmla="*/ 39 w 39"/>
                <a:gd name="T19" fmla="*/ 15 h 38"/>
                <a:gd name="T20" fmla="*/ 38 w 39"/>
                <a:gd name="T21" fmla="*/ 12 h 38"/>
                <a:gd name="T22" fmla="*/ 36 w 39"/>
                <a:gd name="T23" fmla="*/ 8 h 38"/>
                <a:gd name="T24" fmla="*/ 33 w 39"/>
                <a:gd name="T25" fmla="*/ 5 h 38"/>
                <a:gd name="T26" fmla="*/ 31 w 39"/>
                <a:gd name="T27" fmla="*/ 3 h 38"/>
                <a:gd name="T28" fmla="*/ 28 w 39"/>
                <a:gd name="T29" fmla="*/ 1 h 38"/>
                <a:gd name="T30" fmla="*/ 23 w 39"/>
                <a:gd name="T31" fmla="*/ 0 h 38"/>
                <a:gd name="T32" fmla="*/ 20 w 39"/>
                <a:gd name="T33" fmla="*/ 0 h 38"/>
                <a:gd name="T34" fmla="*/ 16 w 39"/>
                <a:gd name="T35" fmla="*/ 0 h 38"/>
                <a:gd name="T36" fmla="*/ 12 w 39"/>
                <a:gd name="T37" fmla="*/ 1 h 38"/>
                <a:gd name="T38" fmla="*/ 9 w 39"/>
                <a:gd name="T39" fmla="*/ 3 h 38"/>
                <a:gd name="T40" fmla="*/ 6 w 39"/>
                <a:gd name="T41" fmla="*/ 5 h 38"/>
                <a:gd name="T42" fmla="*/ 3 w 39"/>
                <a:gd name="T43" fmla="*/ 8 h 38"/>
                <a:gd name="T44" fmla="*/ 2 w 39"/>
                <a:gd name="T45" fmla="*/ 12 h 38"/>
                <a:gd name="T46" fmla="*/ 1 w 39"/>
                <a:gd name="T47" fmla="*/ 15 h 38"/>
                <a:gd name="T48" fmla="*/ 0 w 39"/>
                <a:gd name="T49" fmla="*/ 20 h 38"/>
                <a:gd name="T50" fmla="*/ 1 w 39"/>
                <a:gd name="T51" fmla="*/ 23 h 38"/>
                <a:gd name="T52" fmla="*/ 2 w 39"/>
                <a:gd name="T53" fmla="*/ 26 h 38"/>
                <a:gd name="T54" fmla="*/ 3 w 39"/>
                <a:gd name="T55" fmla="*/ 30 h 38"/>
                <a:gd name="T56" fmla="*/ 6 w 39"/>
                <a:gd name="T57" fmla="*/ 33 h 38"/>
                <a:gd name="T58" fmla="*/ 9 w 39"/>
                <a:gd name="T59" fmla="*/ 35 h 38"/>
                <a:gd name="T60" fmla="*/ 12 w 39"/>
                <a:gd name="T61" fmla="*/ 37 h 38"/>
                <a:gd name="T62" fmla="*/ 16 w 39"/>
                <a:gd name="T63" fmla="*/ 38 h 38"/>
                <a:gd name="T64" fmla="*/ 20 w 39"/>
                <a:gd name="T65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" h="38">
                  <a:moveTo>
                    <a:pt x="20" y="38"/>
                  </a:moveTo>
                  <a:lnTo>
                    <a:pt x="23" y="38"/>
                  </a:lnTo>
                  <a:lnTo>
                    <a:pt x="28" y="37"/>
                  </a:lnTo>
                  <a:lnTo>
                    <a:pt x="31" y="35"/>
                  </a:lnTo>
                  <a:lnTo>
                    <a:pt x="33" y="33"/>
                  </a:lnTo>
                  <a:lnTo>
                    <a:pt x="36" y="30"/>
                  </a:lnTo>
                  <a:lnTo>
                    <a:pt x="38" y="26"/>
                  </a:lnTo>
                  <a:lnTo>
                    <a:pt x="39" y="23"/>
                  </a:lnTo>
                  <a:lnTo>
                    <a:pt x="39" y="20"/>
                  </a:lnTo>
                  <a:lnTo>
                    <a:pt x="39" y="15"/>
                  </a:lnTo>
                  <a:lnTo>
                    <a:pt x="38" y="12"/>
                  </a:lnTo>
                  <a:lnTo>
                    <a:pt x="36" y="8"/>
                  </a:lnTo>
                  <a:lnTo>
                    <a:pt x="33" y="5"/>
                  </a:lnTo>
                  <a:lnTo>
                    <a:pt x="31" y="3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12" y="1"/>
                  </a:lnTo>
                  <a:lnTo>
                    <a:pt x="9" y="3"/>
                  </a:lnTo>
                  <a:lnTo>
                    <a:pt x="6" y="5"/>
                  </a:lnTo>
                  <a:lnTo>
                    <a:pt x="3" y="8"/>
                  </a:lnTo>
                  <a:lnTo>
                    <a:pt x="2" y="12"/>
                  </a:lnTo>
                  <a:lnTo>
                    <a:pt x="1" y="15"/>
                  </a:lnTo>
                  <a:lnTo>
                    <a:pt x="0" y="20"/>
                  </a:lnTo>
                  <a:lnTo>
                    <a:pt x="1" y="23"/>
                  </a:lnTo>
                  <a:lnTo>
                    <a:pt x="2" y="26"/>
                  </a:lnTo>
                  <a:lnTo>
                    <a:pt x="3" y="30"/>
                  </a:lnTo>
                  <a:lnTo>
                    <a:pt x="6" y="33"/>
                  </a:lnTo>
                  <a:lnTo>
                    <a:pt x="9" y="35"/>
                  </a:lnTo>
                  <a:lnTo>
                    <a:pt x="12" y="37"/>
                  </a:lnTo>
                  <a:lnTo>
                    <a:pt x="16" y="38"/>
                  </a:lnTo>
                  <a:lnTo>
                    <a:pt x="2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296">
              <a:extLst>
                <a:ext uri="{FF2B5EF4-FFF2-40B4-BE49-F238E27FC236}">
                  <a16:creationId xmlns="" xmlns:a16="http://schemas.microsoft.com/office/drawing/2014/main" id="{0089943E-FE74-48CE-89C5-32CED0AF37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87897" y="4804514"/>
              <a:ext cx="287091" cy="215626"/>
            </a:xfrm>
            <a:custGeom>
              <a:avLst/>
              <a:gdLst>
                <a:gd name="T0" fmla="*/ 835 w 933"/>
                <a:gd name="T1" fmla="*/ 664 h 700"/>
                <a:gd name="T2" fmla="*/ 821 w 933"/>
                <a:gd name="T3" fmla="*/ 668 h 700"/>
                <a:gd name="T4" fmla="*/ 809 w 933"/>
                <a:gd name="T5" fmla="*/ 659 h 700"/>
                <a:gd name="T6" fmla="*/ 809 w 933"/>
                <a:gd name="T7" fmla="*/ 507 h 700"/>
                <a:gd name="T8" fmla="*/ 821 w 933"/>
                <a:gd name="T9" fmla="*/ 498 h 700"/>
                <a:gd name="T10" fmla="*/ 835 w 933"/>
                <a:gd name="T11" fmla="*/ 502 h 700"/>
                <a:gd name="T12" fmla="*/ 839 w 933"/>
                <a:gd name="T13" fmla="*/ 654 h 700"/>
                <a:gd name="T14" fmla="*/ 97 w 933"/>
                <a:gd name="T15" fmla="*/ 502 h 700"/>
                <a:gd name="T16" fmla="*/ 112 w 933"/>
                <a:gd name="T17" fmla="*/ 498 h 700"/>
                <a:gd name="T18" fmla="*/ 123 w 933"/>
                <a:gd name="T19" fmla="*/ 507 h 700"/>
                <a:gd name="T20" fmla="*/ 123 w 933"/>
                <a:gd name="T21" fmla="*/ 659 h 700"/>
                <a:gd name="T22" fmla="*/ 112 w 933"/>
                <a:gd name="T23" fmla="*/ 668 h 700"/>
                <a:gd name="T24" fmla="*/ 97 w 933"/>
                <a:gd name="T25" fmla="*/ 665 h 700"/>
                <a:gd name="T26" fmla="*/ 93 w 933"/>
                <a:gd name="T27" fmla="*/ 514 h 700"/>
                <a:gd name="T28" fmla="*/ 372 w 933"/>
                <a:gd name="T29" fmla="*/ 10 h 700"/>
                <a:gd name="T30" fmla="*/ 264 w 933"/>
                <a:gd name="T31" fmla="*/ 47 h 700"/>
                <a:gd name="T32" fmla="*/ 169 w 933"/>
                <a:gd name="T33" fmla="*/ 107 h 700"/>
                <a:gd name="T34" fmla="*/ 93 w 933"/>
                <a:gd name="T35" fmla="*/ 188 h 700"/>
                <a:gd name="T36" fmla="*/ 36 w 933"/>
                <a:gd name="T37" fmla="*/ 286 h 700"/>
                <a:gd name="T38" fmla="*/ 5 w 933"/>
                <a:gd name="T39" fmla="*/ 396 h 700"/>
                <a:gd name="T40" fmla="*/ 1 w 933"/>
                <a:gd name="T41" fmla="*/ 578 h 700"/>
                <a:gd name="T42" fmla="*/ 10 w 933"/>
                <a:gd name="T43" fmla="*/ 590 h 700"/>
                <a:gd name="T44" fmla="*/ 63 w 933"/>
                <a:gd name="T45" fmla="*/ 662 h 700"/>
                <a:gd name="T46" fmla="*/ 91 w 933"/>
                <a:gd name="T47" fmla="*/ 696 h 700"/>
                <a:gd name="T48" fmla="*/ 135 w 933"/>
                <a:gd name="T49" fmla="*/ 691 h 700"/>
                <a:gd name="T50" fmla="*/ 155 w 933"/>
                <a:gd name="T51" fmla="*/ 654 h 700"/>
                <a:gd name="T52" fmla="*/ 142 w 933"/>
                <a:gd name="T53" fmla="*/ 480 h 700"/>
                <a:gd name="T54" fmla="*/ 100 w 933"/>
                <a:gd name="T55" fmla="*/ 468 h 700"/>
                <a:gd name="T56" fmla="*/ 65 w 933"/>
                <a:gd name="T57" fmla="*/ 495 h 700"/>
                <a:gd name="T58" fmla="*/ 31 w 933"/>
                <a:gd name="T59" fmla="*/ 467 h 700"/>
                <a:gd name="T60" fmla="*/ 45 w 933"/>
                <a:gd name="T61" fmla="*/ 358 h 700"/>
                <a:gd name="T62" fmla="*/ 84 w 933"/>
                <a:gd name="T63" fmla="*/ 259 h 700"/>
                <a:gd name="T64" fmla="*/ 144 w 933"/>
                <a:gd name="T65" fmla="*/ 175 h 700"/>
                <a:gd name="T66" fmla="*/ 223 w 933"/>
                <a:gd name="T67" fmla="*/ 106 h 700"/>
                <a:gd name="T68" fmla="*/ 316 w 933"/>
                <a:gd name="T69" fmla="*/ 58 h 700"/>
                <a:gd name="T70" fmla="*/ 422 w 933"/>
                <a:gd name="T71" fmla="*/ 34 h 700"/>
                <a:gd name="T72" fmla="*/ 532 w 933"/>
                <a:gd name="T73" fmla="*/ 37 h 700"/>
                <a:gd name="T74" fmla="*/ 635 w 933"/>
                <a:gd name="T75" fmla="*/ 66 h 700"/>
                <a:gd name="T76" fmla="*/ 726 w 933"/>
                <a:gd name="T77" fmla="*/ 118 h 700"/>
                <a:gd name="T78" fmla="*/ 802 w 933"/>
                <a:gd name="T79" fmla="*/ 190 h 700"/>
                <a:gd name="T80" fmla="*/ 858 w 933"/>
                <a:gd name="T81" fmla="*/ 278 h 700"/>
                <a:gd name="T82" fmla="*/ 893 w 933"/>
                <a:gd name="T83" fmla="*/ 379 h 700"/>
                <a:gd name="T84" fmla="*/ 902 w 933"/>
                <a:gd name="T85" fmla="*/ 560 h 700"/>
                <a:gd name="T86" fmla="*/ 862 w 933"/>
                <a:gd name="T87" fmla="*/ 487 h 700"/>
                <a:gd name="T88" fmla="*/ 824 w 933"/>
                <a:gd name="T89" fmla="*/ 467 h 700"/>
                <a:gd name="T90" fmla="*/ 785 w 933"/>
                <a:gd name="T91" fmla="*/ 487 h 700"/>
                <a:gd name="T92" fmla="*/ 778 w 933"/>
                <a:gd name="T93" fmla="*/ 662 h 700"/>
                <a:gd name="T94" fmla="*/ 805 w 933"/>
                <a:gd name="T95" fmla="*/ 696 h 700"/>
                <a:gd name="T96" fmla="*/ 849 w 933"/>
                <a:gd name="T97" fmla="*/ 691 h 700"/>
                <a:gd name="T98" fmla="*/ 871 w 933"/>
                <a:gd name="T99" fmla="*/ 654 h 700"/>
                <a:gd name="T100" fmla="*/ 925 w 933"/>
                <a:gd name="T101" fmla="*/ 588 h 700"/>
                <a:gd name="T102" fmla="*/ 933 w 933"/>
                <a:gd name="T103" fmla="*/ 576 h 700"/>
                <a:gd name="T104" fmla="*/ 923 w 933"/>
                <a:gd name="T105" fmla="*/ 372 h 700"/>
                <a:gd name="T106" fmla="*/ 886 w 933"/>
                <a:gd name="T107" fmla="*/ 265 h 700"/>
                <a:gd name="T108" fmla="*/ 826 w 933"/>
                <a:gd name="T109" fmla="*/ 170 h 700"/>
                <a:gd name="T110" fmla="*/ 745 w 933"/>
                <a:gd name="T111" fmla="*/ 94 h 700"/>
                <a:gd name="T112" fmla="*/ 647 w 933"/>
                <a:gd name="T113" fmla="*/ 37 h 700"/>
                <a:gd name="T114" fmla="*/ 537 w 933"/>
                <a:gd name="T115" fmla="*/ 6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33" h="700">
                  <a:moveTo>
                    <a:pt x="839" y="654"/>
                  </a:moveTo>
                  <a:lnTo>
                    <a:pt x="838" y="656"/>
                  </a:lnTo>
                  <a:lnTo>
                    <a:pt x="838" y="659"/>
                  </a:lnTo>
                  <a:lnTo>
                    <a:pt x="836" y="661"/>
                  </a:lnTo>
                  <a:lnTo>
                    <a:pt x="835" y="664"/>
                  </a:lnTo>
                  <a:lnTo>
                    <a:pt x="832" y="666"/>
                  </a:lnTo>
                  <a:lnTo>
                    <a:pt x="829" y="668"/>
                  </a:lnTo>
                  <a:lnTo>
                    <a:pt x="826" y="668"/>
                  </a:lnTo>
                  <a:lnTo>
                    <a:pt x="824" y="669"/>
                  </a:lnTo>
                  <a:lnTo>
                    <a:pt x="821" y="668"/>
                  </a:lnTo>
                  <a:lnTo>
                    <a:pt x="817" y="668"/>
                  </a:lnTo>
                  <a:lnTo>
                    <a:pt x="815" y="666"/>
                  </a:lnTo>
                  <a:lnTo>
                    <a:pt x="813" y="665"/>
                  </a:lnTo>
                  <a:lnTo>
                    <a:pt x="811" y="661"/>
                  </a:lnTo>
                  <a:lnTo>
                    <a:pt x="809" y="659"/>
                  </a:lnTo>
                  <a:lnTo>
                    <a:pt x="808" y="656"/>
                  </a:lnTo>
                  <a:lnTo>
                    <a:pt x="808" y="654"/>
                  </a:lnTo>
                  <a:lnTo>
                    <a:pt x="808" y="514"/>
                  </a:lnTo>
                  <a:lnTo>
                    <a:pt x="808" y="510"/>
                  </a:lnTo>
                  <a:lnTo>
                    <a:pt x="809" y="507"/>
                  </a:lnTo>
                  <a:lnTo>
                    <a:pt x="811" y="505"/>
                  </a:lnTo>
                  <a:lnTo>
                    <a:pt x="813" y="502"/>
                  </a:lnTo>
                  <a:lnTo>
                    <a:pt x="815" y="500"/>
                  </a:lnTo>
                  <a:lnTo>
                    <a:pt x="817" y="499"/>
                  </a:lnTo>
                  <a:lnTo>
                    <a:pt x="821" y="498"/>
                  </a:lnTo>
                  <a:lnTo>
                    <a:pt x="824" y="498"/>
                  </a:lnTo>
                  <a:lnTo>
                    <a:pt x="826" y="498"/>
                  </a:lnTo>
                  <a:lnTo>
                    <a:pt x="829" y="499"/>
                  </a:lnTo>
                  <a:lnTo>
                    <a:pt x="832" y="500"/>
                  </a:lnTo>
                  <a:lnTo>
                    <a:pt x="835" y="502"/>
                  </a:lnTo>
                  <a:lnTo>
                    <a:pt x="836" y="505"/>
                  </a:lnTo>
                  <a:lnTo>
                    <a:pt x="838" y="507"/>
                  </a:lnTo>
                  <a:lnTo>
                    <a:pt x="838" y="510"/>
                  </a:lnTo>
                  <a:lnTo>
                    <a:pt x="839" y="514"/>
                  </a:lnTo>
                  <a:lnTo>
                    <a:pt x="839" y="654"/>
                  </a:lnTo>
                  <a:close/>
                  <a:moveTo>
                    <a:pt x="93" y="514"/>
                  </a:moveTo>
                  <a:lnTo>
                    <a:pt x="93" y="510"/>
                  </a:lnTo>
                  <a:lnTo>
                    <a:pt x="94" y="507"/>
                  </a:lnTo>
                  <a:lnTo>
                    <a:pt x="96" y="505"/>
                  </a:lnTo>
                  <a:lnTo>
                    <a:pt x="97" y="502"/>
                  </a:lnTo>
                  <a:lnTo>
                    <a:pt x="100" y="500"/>
                  </a:lnTo>
                  <a:lnTo>
                    <a:pt x="103" y="499"/>
                  </a:lnTo>
                  <a:lnTo>
                    <a:pt x="105" y="498"/>
                  </a:lnTo>
                  <a:lnTo>
                    <a:pt x="108" y="498"/>
                  </a:lnTo>
                  <a:lnTo>
                    <a:pt x="112" y="498"/>
                  </a:lnTo>
                  <a:lnTo>
                    <a:pt x="115" y="499"/>
                  </a:lnTo>
                  <a:lnTo>
                    <a:pt x="117" y="500"/>
                  </a:lnTo>
                  <a:lnTo>
                    <a:pt x="119" y="502"/>
                  </a:lnTo>
                  <a:lnTo>
                    <a:pt x="122" y="505"/>
                  </a:lnTo>
                  <a:lnTo>
                    <a:pt x="123" y="507"/>
                  </a:lnTo>
                  <a:lnTo>
                    <a:pt x="124" y="510"/>
                  </a:lnTo>
                  <a:lnTo>
                    <a:pt x="124" y="514"/>
                  </a:lnTo>
                  <a:lnTo>
                    <a:pt x="124" y="654"/>
                  </a:lnTo>
                  <a:lnTo>
                    <a:pt x="124" y="656"/>
                  </a:lnTo>
                  <a:lnTo>
                    <a:pt x="123" y="659"/>
                  </a:lnTo>
                  <a:lnTo>
                    <a:pt x="122" y="661"/>
                  </a:lnTo>
                  <a:lnTo>
                    <a:pt x="119" y="664"/>
                  </a:lnTo>
                  <a:lnTo>
                    <a:pt x="117" y="666"/>
                  </a:lnTo>
                  <a:lnTo>
                    <a:pt x="115" y="668"/>
                  </a:lnTo>
                  <a:lnTo>
                    <a:pt x="112" y="668"/>
                  </a:lnTo>
                  <a:lnTo>
                    <a:pt x="108" y="669"/>
                  </a:lnTo>
                  <a:lnTo>
                    <a:pt x="105" y="668"/>
                  </a:lnTo>
                  <a:lnTo>
                    <a:pt x="103" y="668"/>
                  </a:lnTo>
                  <a:lnTo>
                    <a:pt x="100" y="666"/>
                  </a:lnTo>
                  <a:lnTo>
                    <a:pt x="97" y="665"/>
                  </a:lnTo>
                  <a:lnTo>
                    <a:pt x="96" y="661"/>
                  </a:lnTo>
                  <a:lnTo>
                    <a:pt x="94" y="659"/>
                  </a:lnTo>
                  <a:lnTo>
                    <a:pt x="93" y="656"/>
                  </a:lnTo>
                  <a:lnTo>
                    <a:pt x="93" y="654"/>
                  </a:lnTo>
                  <a:lnTo>
                    <a:pt x="93" y="514"/>
                  </a:lnTo>
                  <a:close/>
                  <a:moveTo>
                    <a:pt x="466" y="0"/>
                  </a:moveTo>
                  <a:lnTo>
                    <a:pt x="442" y="1"/>
                  </a:lnTo>
                  <a:lnTo>
                    <a:pt x="418" y="2"/>
                  </a:lnTo>
                  <a:lnTo>
                    <a:pt x="395" y="6"/>
                  </a:lnTo>
                  <a:lnTo>
                    <a:pt x="372" y="10"/>
                  </a:lnTo>
                  <a:lnTo>
                    <a:pt x="349" y="15"/>
                  </a:lnTo>
                  <a:lnTo>
                    <a:pt x="327" y="21"/>
                  </a:lnTo>
                  <a:lnTo>
                    <a:pt x="306" y="29"/>
                  </a:lnTo>
                  <a:lnTo>
                    <a:pt x="285" y="37"/>
                  </a:lnTo>
                  <a:lnTo>
                    <a:pt x="264" y="47"/>
                  </a:lnTo>
                  <a:lnTo>
                    <a:pt x="244" y="57"/>
                  </a:lnTo>
                  <a:lnTo>
                    <a:pt x="224" y="68"/>
                  </a:lnTo>
                  <a:lnTo>
                    <a:pt x="205" y="80"/>
                  </a:lnTo>
                  <a:lnTo>
                    <a:pt x="187" y="94"/>
                  </a:lnTo>
                  <a:lnTo>
                    <a:pt x="169" y="107"/>
                  </a:lnTo>
                  <a:lnTo>
                    <a:pt x="153" y="121"/>
                  </a:lnTo>
                  <a:lnTo>
                    <a:pt x="136" y="137"/>
                  </a:lnTo>
                  <a:lnTo>
                    <a:pt x="121" y="154"/>
                  </a:lnTo>
                  <a:lnTo>
                    <a:pt x="106" y="170"/>
                  </a:lnTo>
                  <a:lnTo>
                    <a:pt x="93" y="188"/>
                  </a:lnTo>
                  <a:lnTo>
                    <a:pt x="80" y="206"/>
                  </a:lnTo>
                  <a:lnTo>
                    <a:pt x="67" y="225"/>
                  </a:lnTo>
                  <a:lnTo>
                    <a:pt x="56" y="245"/>
                  </a:lnTo>
                  <a:lnTo>
                    <a:pt x="46" y="265"/>
                  </a:lnTo>
                  <a:lnTo>
                    <a:pt x="36" y="286"/>
                  </a:lnTo>
                  <a:lnTo>
                    <a:pt x="28" y="307"/>
                  </a:lnTo>
                  <a:lnTo>
                    <a:pt x="21" y="328"/>
                  </a:lnTo>
                  <a:lnTo>
                    <a:pt x="14" y="350"/>
                  </a:lnTo>
                  <a:lnTo>
                    <a:pt x="10" y="372"/>
                  </a:lnTo>
                  <a:lnTo>
                    <a:pt x="5" y="396"/>
                  </a:lnTo>
                  <a:lnTo>
                    <a:pt x="2" y="419"/>
                  </a:lnTo>
                  <a:lnTo>
                    <a:pt x="1" y="442"/>
                  </a:lnTo>
                  <a:lnTo>
                    <a:pt x="0" y="467"/>
                  </a:lnTo>
                  <a:lnTo>
                    <a:pt x="0" y="576"/>
                  </a:lnTo>
                  <a:lnTo>
                    <a:pt x="1" y="578"/>
                  </a:lnTo>
                  <a:lnTo>
                    <a:pt x="1" y="581"/>
                  </a:lnTo>
                  <a:lnTo>
                    <a:pt x="3" y="584"/>
                  </a:lnTo>
                  <a:lnTo>
                    <a:pt x="4" y="587"/>
                  </a:lnTo>
                  <a:lnTo>
                    <a:pt x="6" y="588"/>
                  </a:lnTo>
                  <a:lnTo>
                    <a:pt x="10" y="590"/>
                  </a:lnTo>
                  <a:lnTo>
                    <a:pt x="12" y="590"/>
                  </a:lnTo>
                  <a:lnTo>
                    <a:pt x="15" y="591"/>
                  </a:lnTo>
                  <a:lnTo>
                    <a:pt x="62" y="591"/>
                  </a:lnTo>
                  <a:lnTo>
                    <a:pt x="62" y="654"/>
                  </a:lnTo>
                  <a:lnTo>
                    <a:pt x="63" y="662"/>
                  </a:lnTo>
                  <a:lnTo>
                    <a:pt x="65" y="671"/>
                  </a:lnTo>
                  <a:lnTo>
                    <a:pt x="70" y="679"/>
                  </a:lnTo>
                  <a:lnTo>
                    <a:pt x="75" y="686"/>
                  </a:lnTo>
                  <a:lnTo>
                    <a:pt x="83" y="691"/>
                  </a:lnTo>
                  <a:lnTo>
                    <a:pt x="91" y="696"/>
                  </a:lnTo>
                  <a:lnTo>
                    <a:pt x="100" y="699"/>
                  </a:lnTo>
                  <a:lnTo>
                    <a:pt x="108" y="700"/>
                  </a:lnTo>
                  <a:lnTo>
                    <a:pt x="118" y="699"/>
                  </a:lnTo>
                  <a:lnTo>
                    <a:pt x="126" y="696"/>
                  </a:lnTo>
                  <a:lnTo>
                    <a:pt x="135" y="691"/>
                  </a:lnTo>
                  <a:lnTo>
                    <a:pt x="142" y="686"/>
                  </a:lnTo>
                  <a:lnTo>
                    <a:pt x="147" y="679"/>
                  </a:lnTo>
                  <a:lnTo>
                    <a:pt x="152" y="671"/>
                  </a:lnTo>
                  <a:lnTo>
                    <a:pt x="154" y="662"/>
                  </a:lnTo>
                  <a:lnTo>
                    <a:pt x="155" y="654"/>
                  </a:lnTo>
                  <a:lnTo>
                    <a:pt x="155" y="514"/>
                  </a:lnTo>
                  <a:lnTo>
                    <a:pt x="154" y="504"/>
                  </a:lnTo>
                  <a:lnTo>
                    <a:pt x="152" y="495"/>
                  </a:lnTo>
                  <a:lnTo>
                    <a:pt x="147" y="487"/>
                  </a:lnTo>
                  <a:lnTo>
                    <a:pt x="142" y="480"/>
                  </a:lnTo>
                  <a:lnTo>
                    <a:pt x="135" y="475"/>
                  </a:lnTo>
                  <a:lnTo>
                    <a:pt x="126" y="470"/>
                  </a:lnTo>
                  <a:lnTo>
                    <a:pt x="118" y="468"/>
                  </a:lnTo>
                  <a:lnTo>
                    <a:pt x="108" y="467"/>
                  </a:lnTo>
                  <a:lnTo>
                    <a:pt x="100" y="468"/>
                  </a:lnTo>
                  <a:lnTo>
                    <a:pt x="91" y="470"/>
                  </a:lnTo>
                  <a:lnTo>
                    <a:pt x="83" y="475"/>
                  </a:lnTo>
                  <a:lnTo>
                    <a:pt x="75" y="480"/>
                  </a:lnTo>
                  <a:lnTo>
                    <a:pt x="70" y="487"/>
                  </a:lnTo>
                  <a:lnTo>
                    <a:pt x="65" y="495"/>
                  </a:lnTo>
                  <a:lnTo>
                    <a:pt x="63" y="504"/>
                  </a:lnTo>
                  <a:lnTo>
                    <a:pt x="62" y="514"/>
                  </a:lnTo>
                  <a:lnTo>
                    <a:pt x="62" y="560"/>
                  </a:lnTo>
                  <a:lnTo>
                    <a:pt x="31" y="560"/>
                  </a:lnTo>
                  <a:lnTo>
                    <a:pt x="31" y="467"/>
                  </a:lnTo>
                  <a:lnTo>
                    <a:pt x="32" y="445"/>
                  </a:lnTo>
                  <a:lnTo>
                    <a:pt x="33" y="422"/>
                  </a:lnTo>
                  <a:lnTo>
                    <a:pt x="36" y="400"/>
                  </a:lnTo>
                  <a:lnTo>
                    <a:pt x="40" y="379"/>
                  </a:lnTo>
                  <a:lnTo>
                    <a:pt x="45" y="358"/>
                  </a:lnTo>
                  <a:lnTo>
                    <a:pt x="51" y="337"/>
                  </a:lnTo>
                  <a:lnTo>
                    <a:pt x="57" y="317"/>
                  </a:lnTo>
                  <a:lnTo>
                    <a:pt x="65" y="297"/>
                  </a:lnTo>
                  <a:lnTo>
                    <a:pt x="74" y="278"/>
                  </a:lnTo>
                  <a:lnTo>
                    <a:pt x="84" y="259"/>
                  </a:lnTo>
                  <a:lnTo>
                    <a:pt x="94" y="241"/>
                  </a:lnTo>
                  <a:lnTo>
                    <a:pt x="105" y="224"/>
                  </a:lnTo>
                  <a:lnTo>
                    <a:pt x="117" y="207"/>
                  </a:lnTo>
                  <a:lnTo>
                    <a:pt x="131" y="190"/>
                  </a:lnTo>
                  <a:lnTo>
                    <a:pt x="144" y="175"/>
                  </a:lnTo>
                  <a:lnTo>
                    <a:pt x="158" y="159"/>
                  </a:lnTo>
                  <a:lnTo>
                    <a:pt x="174" y="145"/>
                  </a:lnTo>
                  <a:lnTo>
                    <a:pt x="189" y="131"/>
                  </a:lnTo>
                  <a:lnTo>
                    <a:pt x="206" y="118"/>
                  </a:lnTo>
                  <a:lnTo>
                    <a:pt x="223" y="106"/>
                  </a:lnTo>
                  <a:lnTo>
                    <a:pt x="241" y="95"/>
                  </a:lnTo>
                  <a:lnTo>
                    <a:pt x="258" y="84"/>
                  </a:lnTo>
                  <a:lnTo>
                    <a:pt x="277" y="75"/>
                  </a:lnTo>
                  <a:lnTo>
                    <a:pt x="297" y="66"/>
                  </a:lnTo>
                  <a:lnTo>
                    <a:pt x="316" y="58"/>
                  </a:lnTo>
                  <a:lnTo>
                    <a:pt x="337" y="51"/>
                  </a:lnTo>
                  <a:lnTo>
                    <a:pt x="357" y="45"/>
                  </a:lnTo>
                  <a:lnTo>
                    <a:pt x="378" y="40"/>
                  </a:lnTo>
                  <a:lnTo>
                    <a:pt x="399" y="37"/>
                  </a:lnTo>
                  <a:lnTo>
                    <a:pt x="422" y="34"/>
                  </a:lnTo>
                  <a:lnTo>
                    <a:pt x="444" y="32"/>
                  </a:lnTo>
                  <a:lnTo>
                    <a:pt x="466" y="31"/>
                  </a:lnTo>
                  <a:lnTo>
                    <a:pt x="488" y="32"/>
                  </a:lnTo>
                  <a:lnTo>
                    <a:pt x="511" y="34"/>
                  </a:lnTo>
                  <a:lnTo>
                    <a:pt x="532" y="37"/>
                  </a:lnTo>
                  <a:lnTo>
                    <a:pt x="554" y="40"/>
                  </a:lnTo>
                  <a:lnTo>
                    <a:pt x="575" y="45"/>
                  </a:lnTo>
                  <a:lnTo>
                    <a:pt x="595" y="51"/>
                  </a:lnTo>
                  <a:lnTo>
                    <a:pt x="615" y="58"/>
                  </a:lnTo>
                  <a:lnTo>
                    <a:pt x="635" y="66"/>
                  </a:lnTo>
                  <a:lnTo>
                    <a:pt x="655" y="75"/>
                  </a:lnTo>
                  <a:lnTo>
                    <a:pt x="673" y="84"/>
                  </a:lnTo>
                  <a:lnTo>
                    <a:pt x="692" y="95"/>
                  </a:lnTo>
                  <a:lnTo>
                    <a:pt x="709" y="106"/>
                  </a:lnTo>
                  <a:lnTo>
                    <a:pt x="726" y="118"/>
                  </a:lnTo>
                  <a:lnTo>
                    <a:pt x="743" y="131"/>
                  </a:lnTo>
                  <a:lnTo>
                    <a:pt x="758" y="145"/>
                  </a:lnTo>
                  <a:lnTo>
                    <a:pt x="774" y="159"/>
                  </a:lnTo>
                  <a:lnTo>
                    <a:pt x="788" y="175"/>
                  </a:lnTo>
                  <a:lnTo>
                    <a:pt x="802" y="190"/>
                  </a:lnTo>
                  <a:lnTo>
                    <a:pt x="815" y="207"/>
                  </a:lnTo>
                  <a:lnTo>
                    <a:pt x="827" y="224"/>
                  </a:lnTo>
                  <a:lnTo>
                    <a:pt x="838" y="241"/>
                  </a:lnTo>
                  <a:lnTo>
                    <a:pt x="848" y="259"/>
                  </a:lnTo>
                  <a:lnTo>
                    <a:pt x="858" y="278"/>
                  </a:lnTo>
                  <a:lnTo>
                    <a:pt x="867" y="297"/>
                  </a:lnTo>
                  <a:lnTo>
                    <a:pt x="875" y="317"/>
                  </a:lnTo>
                  <a:lnTo>
                    <a:pt x="882" y="337"/>
                  </a:lnTo>
                  <a:lnTo>
                    <a:pt x="887" y="358"/>
                  </a:lnTo>
                  <a:lnTo>
                    <a:pt x="893" y="379"/>
                  </a:lnTo>
                  <a:lnTo>
                    <a:pt x="896" y="400"/>
                  </a:lnTo>
                  <a:lnTo>
                    <a:pt x="899" y="422"/>
                  </a:lnTo>
                  <a:lnTo>
                    <a:pt x="901" y="445"/>
                  </a:lnTo>
                  <a:lnTo>
                    <a:pt x="902" y="467"/>
                  </a:lnTo>
                  <a:lnTo>
                    <a:pt x="902" y="560"/>
                  </a:lnTo>
                  <a:lnTo>
                    <a:pt x="871" y="560"/>
                  </a:lnTo>
                  <a:lnTo>
                    <a:pt x="871" y="514"/>
                  </a:lnTo>
                  <a:lnTo>
                    <a:pt x="869" y="504"/>
                  </a:lnTo>
                  <a:lnTo>
                    <a:pt x="866" y="495"/>
                  </a:lnTo>
                  <a:lnTo>
                    <a:pt x="862" y="487"/>
                  </a:lnTo>
                  <a:lnTo>
                    <a:pt x="856" y="480"/>
                  </a:lnTo>
                  <a:lnTo>
                    <a:pt x="849" y="475"/>
                  </a:lnTo>
                  <a:lnTo>
                    <a:pt x="842" y="470"/>
                  </a:lnTo>
                  <a:lnTo>
                    <a:pt x="833" y="468"/>
                  </a:lnTo>
                  <a:lnTo>
                    <a:pt x="824" y="467"/>
                  </a:lnTo>
                  <a:lnTo>
                    <a:pt x="814" y="468"/>
                  </a:lnTo>
                  <a:lnTo>
                    <a:pt x="805" y="470"/>
                  </a:lnTo>
                  <a:lnTo>
                    <a:pt x="797" y="475"/>
                  </a:lnTo>
                  <a:lnTo>
                    <a:pt x="791" y="480"/>
                  </a:lnTo>
                  <a:lnTo>
                    <a:pt x="785" y="487"/>
                  </a:lnTo>
                  <a:lnTo>
                    <a:pt x="781" y="495"/>
                  </a:lnTo>
                  <a:lnTo>
                    <a:pt x="777" y="504"/>
                  </a:lnTo>
                  <a:lnTo>
                    <a:pt x="777" y="514"/>
                  </a:lnTo>
                  <a:lnTo>
                    <a:pt x="777" y="654"/>
                  </a:lnTo>
                  <a:lnTo>
                    <a:pt x="778" y="662"/>
                  </a:lnTo>
                  <a:lnTo>
                    <a:pt x="781" y="671"/>
                  </a:lnTo>
                  <a:lnTo>
                    <a:pt x="785" y="679"/>
                  </a:lnTo>
                  <a:lnTo>
                    <a:pt x="791" y="686"/>
                  </a:lnTo>
                  <a:lnTo>
                    <a:pt x="797" y="691"/>
                  </a:lnTo>
                  <a:lnTo>
                    <a:pt x="805" y="696"/>
                  </a:lnTo>
                  <a:lnTo>
                    <a:pt x="814" y="699"/>
                  </a:lnTo>
                  <a:lnTo>
                    <a:pt x="824" y="700"/>
                  </a:lnTo>
                  <a:lnTo>
                    <a:pt x="833" y="699"/>
                  </a:lnTo>
                  <a:lnTo>
                    <a:pt x="842" y="696"/>
                  </a:lnTo>
                  <a:lnTo>
                    <a:pt x="849" y="691"/>
                  </a:lnTo>
                  <a:lnTo>
                    <a:pt x="856" y="686"/>
                  </a:lnTo>
                  <a:lnTo>
                    <a:pt x="862" y="679"/>
                  </a:lnTo>
                  <a:lnTo>
                    <a:pt x="866" y="671"/>
                  </a:lnTo>
                  <a:lnTo>
                    <a:pt x="869" y="662"/>
                  </a:lnTo>
                  <a:lnTo>
                    <a:pt x="871" y="654"/>
                  </a:lnTo>
                  <a:lnTo>
                    <a:pt x="871" y="591"/>
                  </a:lnTo>
                  <a:lnTo>
                    <a:pt x="917" y="591"/>
                  </a:lnTo>
                  <a:lnTo>
                    <a:pt x="919" y="590"/>
                  </a:lnTo>
                  <a:lnTo>
                    <a:pt x="923" y="590"/>
                  </a:lnTo>
                  <a:lnTo>
                    <a:pt x="925" y="588"/>
                  </a:lnTo>
                  <a:lnTo>
                    <a:pt x="927" y="587"/>
                  </a:lnTo>
                  <a:lnTo>
                    <a:pt x="929" y="584"/>
                  </a:lnTo>
                  <a:lnTo>
                    <a:pt x="931" y="581"/>
                  </a:lnTo>
                  <a:lnTo>
                    <a:pt x="932" y="578"/>
                  </a:lnTo>
                  <a:lnTo>
                    <a:pt x="933" y="576"/>
                  </a:lnTo>
                  <a:lnTo>
                    <a:pt x="933" y="467"/>
                  </a:lnTo>
                  <a:lnTo>
                    <a:pt x="932" y="442"/>
                  </a:lnTo>
                  <a:lnTo>
                    <a:pt x="929" y="419"/>
                  </a:lnTo>
                  <a:lnTo>
                    <a:pt x="927" y="396"/>
                  </a:lnTo>
                  <a:lnTo>
                    <a:pt x="923" y="372"/>
                  </a:lnTo>
                  <a:lnTo>
                    <a:pt x="917" y="350"/>
                  </a:lnTo>
                  <a:lnTo>
                    <a:pt x="912" y="328"/>
                  </a:lnTo>
                  <a:lnTo>
                    <a:pt x="904" y="307"/>
                  </a:lnTo>
                  <a:lnTo>
                    <a:pt x="896" y="286"/>
                  </a:lnTo>
                  <a:lnTo>
                    <a:pt x="886" y="265"/>
                  </a:lnTo>
                  <a:lnTo>
                    <a:pt x="876" y="245"/>
                  </a:lnTo>
                  <a:lnTo>
                    <a:pt x="865" y="225"/>
                  </a:lnTo>
                  <a:lnTo>
                    <a:pt x="853" y="206"/>
                  </a:lnTo>
                  <a:lnTo>
                    <a:pt x="839" y="188"/>
                  </a:lnTo>
                  <a:lnTo>
                    <a:pt x="826" y="170"/>
                  </a:lnTo>
                  <a:lnTo>
                    <a:pt x="811" y="154"/>
                  </a:lnTo>
                  <a:lnTo>
                    <a:pt x="795" y="137"/>
                  </a:lnTo>
                  <a:lnTo>
                    <a:pt x="779" y="121"/>
                  </a:lnTo>
                  <a:lnTo>
                    <a:pt x="763" y="107"/>
                  </a:lnTo>
                  <a:lnTo>
                    <a:pt x="745" y="94"/>
                  </a:lnTo>
                  <a:lnTo>
                    <a:pt x="726" y="80"/>
                  </a:lnTo>
                  <a:lnTo>
                    <a:pt x="707" y="68"/>
                  </a:lnTo>
                  <a:lnTo>
                    <a:pt x="688" y="57"/>
                  </a:lnTo>
                  <a:lnTo>
                    <a:pt x="668" y="47"/>
                  </a:lnTo>
                  <a:lnTo>
                    <a:pt x="647" y="37"/>
                  </a:lnTo>
                  <a:lnTo>
                    <a:pt x="626" y="29"/>
                  </a:lnTo>
                  <a:lnTo>
                    <a:pt x="605" y="21"/>
                  </a:lnTo>
                  <a:lnTo>
                    <a:pt x="583" y="15"/>
                  </a:lnTo>
                  <a:lnTo>
                    <a:pt x="559" y="10"/>
                  </a:lnTo>
                  <a:lnTo>
                    <a:pt x="537" y="6"/>
                  </a:lnTo>
                  <a:lnTo>
                    <a:pt x="514" y="2"/>
                  </a:lnTo>
                  <a:lnTo>
                    <a:pt x="489" y="1"/>
                  </a:lnTo>
                  <a:lnTo>
                    <a:pt x="46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6" name="Group 165">
            <a:extLst>
              <a:ext uri="{FF2B5EF4-FFF2-40B4-BE49-F238E27FC236}">
                <a16:creationId xmlns="" xmlns:a16="http://schemas.microsoft.com/office/drawing/2014/main" id="{D82034D8-8B77-4ED2-A6D0-F4E08BBFBE74}"/>
              </a:ext>
            </a:extLst>
          </p:cNvPr>
          <p:cNvGrpSpPr/>
          <p:nvPr/>
        </p:nvGrpSpPr>
        <p:grpSpPr>
          <a:xfrm>
            <a:off x="8382785" y="5296325"/>
            <a:ext cx="509037" cy="509037"/>
            <a:chOff x="304800" y="1360488"/>
            <a:chExt cx="287338" cy="287338"/>
          </a:xfrm>
          <a:solidFill>
            <a:schemeClr val="accent4"/>
          </a:solidFill>
        </p:grpSpPr>
        <p:sp>
          <p:nvSpPr>
            <p:cNvPr id="167" name="Freeform 172">
              <a:extLst>
                <a:ext uri="{FF2B5EF4-FFF2-40B4-BE49-F238E27FC236}">
                  <a16:creationId xmlns="" xmlns:a16="http://schemas.microsoft.com/office/drawing/2014/main" id="{B21B72DE-60AC-4B44-83E3-0075EC6B4C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4800" y="1360488"/>
              <a:ext cx="287338" cy="287338"/>
            </a:xfrm>
            <a:custGeom>
              <a:avLst/>
              <a:gdLst>
                <a:gd name="T0" fmla="*/ 579 w 903"/>
                <a:gd name="T1" fmla="*/ 520 h 903"/>
                <a:gd name="T2" fmla="*/ 90 w 903"/>
                <a:gd name="T3" fmla="*/ 663 h 903"/>
                <a:gd name="T4" fmla="*/ 60 w 903"/>
                <a:gd name="T5" fmla="*/ 753 h 903"/>
                <a:gd name="T6" fmla="*/ 39 w 903"/>
                <a:gd name="T7" fmla="*/ 744 h 903"/>
                <a:gd name="T8" fmla="*/ 30 w 903"/>
                <a:gd name="T9" fmla="*/ 723 h 903"/>
                <a:gd name="T10" fmla="*/ 35 w 903"/>
                <a:gd name="T11" fmla="*/ 44 h 903"/>
                <a:gd name="T12" fmla="*/ 55 w 903"/>
                <a:gd name="T13" fmla="*/ 31 h 903"/>
                <a:gd name="T14" fmla="*/ 613 w 903"/>
                <a:gd name="T15" fmla="*/ 33 h 903"/>
                <a:gd name="T16" fmla="*/ 630 w 903"/>
                <a:gd name="T17" fmla="*/ 49 h 903"/>
                <a:gd name="T18" fmla="*/ 597 w 903"/>
                <a:gd name="T19" fmla="*/ 532 h 903"/>
                <a:gd name="T20" fmla="*/ 506 w 903"/>
                <a:gd name="T21" fmla="*/ 545 h 903"/>
                <a:gd name="T22" fmla="*/ 501 w 903"/>
                <a:gd name="T23" fmla="*/ 582 h 903"/>
                <a:gd name="T24" fmla="*/ 512 w 903"/>
                <a:gd name="T25" fmla="*/ 608 h 903"/>
                <a:gd name="T26" fmla="*/ 120 w 903"/>
                <a:gd name="T27" fmla="*/ 121 h 903"/>
                <a:gd name="T28" fmla="*/ 528 w 903"/>
                <a:gd name="T29" fmla="*/ 523 h 903"/>
                <a:gd name="T30" fmla="*/ 783 w 903"/>
                <a:gd name="T31" fmla="*/ 733 h 903"/>
                <a:gd name="T32" fmla="*/ 778 w 903"/>
                <a:gd name="T33" fmla="*/ 520 h 903"/>
                <a:gd name="T34" fmla="*/ 757 w 903"/>
                <a:gd name="T35" fmla="*/ 473 h 903"/>
                <a:gd name="T36" fmla="*/ 722 w 903"/>
                <a:gd name="T37" fmla="*/ 427 h 903"/>
                <a:gd name="T38" fmla="*/ 663 w 903"/>
                <a:gd name="T39" fmla="*/ 60 h 903"/>
                <a:gd name="T40" fmla="*/ 657 w 903"/>
                <a:gd name="T41" fmla="*/ 37 h 903"/>
                <a:gd name="T42" fmla="*/ 645 w 903"/>
                <a:gd name="T43" fmla="*/ 18 h 903"/>
                <a:gd name="T44" fmla="*/ 625 w 903"/>
                <a:gd name="T45" fmla="*/ 5 h 903"/>
                <a:gd name="T46" fmla="*/ 602 w 903"/>
                <a:gd name="T47" fmla="*/ 0 h 903"/>
                <a:gd name="T48" fmla="*/ 42 w 903"/>
                <a:gd name="T49" fmla="*/ 3 h 903"/>
                <a:gd name="T50" fmla="*/ 21 w 903"/>
                <a:gd name="T51" fmla="*/ 14 h 903"/>
                <a:gd name="T52" fmla="*/ 8 w 903"/>
                <a:gd name="T53" fmla="*/ 32 h 903"/>
                <a:gd name="T54" fmla="*/ 0 w 903"/>
                <a:gd name="T55" fmla="*/ 55 h 903"/>
                <a:gd name="T56" fmla="*/ 1 w 903"/>
                <a:gd name="T57" fmla="*/ 735 h 903"/>
                <a:gd name="T58" fmla="*/ 11 w 903"/>
                <a:gd name="T59" fmla="*/ 756 h 903"/>
                <a:gd name="T60" fmla="*/ 27 w 903"/>
                <a:gd name="T61" fmla="*/ 773 h 903"/>
                <a:gd name="T62" fmla="*/ 48 w 903"/>
                <a:gd name="T63" fmla="*/ 782 h 903"/>
                <a:gd name="T64" fmla="*/ 617 w 903"/>
                <a:gd name="T65" fmla="*/ 801 h 903"/>
                <a:gd name="T66" fmla="*/ 669 w 903"/>
                <a:gd name="T67" fmla="*/ 884 h 903"/>
                <a:gd name="T68" fmla="*/ 690 w 903"/>
                <a:gd name="T69" fmla="*/ 903 h 903"/>
                <a:gd name="T70" fmla="*/ 705 w 903"/>
                <a:gd name="T71" fmla="*/ 898 h 903"/>
                <a:gd name="T72" fmla="*/ 708 w 903"/>
                <a:gd name="T73" fmla="*/ 887 h 903"/>
                <a:gd name="T74" fmla="*/ 683 w 903"/>
                <a:gd name="T75" fmla="*/ 853 h 903"/>
                <a:gd name="T76" fmla="*/ 638 w 903"/>
                <a:gd name="T77" fmla="*/ 775 h 903"/>
                <a:gd name="T78" fmla="*/ 633 w 903"/>
                <a:gd name="T79" fmla="*/ 757 h 903"/>
                <a:gd name="T80" fmla="*/ 537 w 903"/>
                <a:gd name="T81" fmla="*/ 592 h 903"/>
                <a:gd name="T82" fmla="*/ 531 w 903"/>
                <a:gd name="T83" fmla="*/ 573 h 903"/>
                <a:gd name="T84" fmla="*/ 537 w 903"/>
                <a:gd name="T85" fmla="*/ 553 h 903"/>
                <a:gd name="T86" fmla="*/ 557 w 903"/>
                <a:gd name="T87" fmla="*/ 546 h 903"/>
                <a:gd name="T88" fmla="*/ 576 w 903"/>
                <a:gd name="T89" fmla="*/ 553 h 903"/>
                <a:gd name="T90" fmla="*/ 667 w 903"/>
                <a:gd name="T91" fmla="*/ 643 h 903"/>
                <a:gd name="T92" fmla="*/ 678 w 903"/>
                <a:gd name="T93" fmla="*/ 648 h 903"/>
                <a:gd name="T94" fmla="*/ 689 w 903"/>
                <a:gd name="T95" fmla="*/ 643 h 903"/>
                <a:gd name="T96" fmla="*/ 693 w 903"/>
                <a:gd name="T97" fmla="*/ 633 h 903"/>
                <a:gd name="T98" fmla="*/ 689 w 903"/>
                <a:gd name="T99" fmla="*/ 622 h 903"/>
                <a:gd name="T100" fmla="*/ 699 w 903"/>
                <a:gd name="T101" fmla="*/ 447 h 903"/>
                <a:gd name="T102" fmla="*/ 739 w 903"/>
                <a:gd name="T103" fmla="*/ 501 h 903"/>
                <a:gd name="T104" fmla="*/ 751 w 903"/>
                <a:gd name="T105" fmla="*/ 538 h 903"/>
                <a:gd name="T106" fmla="*/ 876 w 903"/>
                <a:gd name="T107" fmla="*/ 898 h 903"/>
                <a:gd name="T108" fmla="*/ 888 w 903"/>
                <a:gd name="T109" fmla="*/ 903 h 903"/>
                <a:gd name="T110" fmla="*/ 901 w 903"/>
                <a:gd name="T111" fmla="*/ 896 h 903"/>
                <a:gd name="T112" fmla="*/ 903 w 903"/>
                <a:gd name="T113" fmla="*/ 885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3" h="903">
                  <a:moveTo>
                    <a:pt x="597" y="532"/>
                  </a:moveTo>
                  <a:lnTo>
                    <a:pt x="592" y="527"/>
                  </a:lnTo>
                  <a:lnTo>
                    <a:pt x="586" y="523"/>
                  </a:lnTo>
                  <a:lnTo>
                    <a:pt x="579" y="520"/>
                  </a:lnTo>
                  <a:lnTo>
                    <a:pt x="572" y="518"/>
                  </a:lnTo>
                  <a:lnTo>
                    <a:pt x="572" y="91"/>
                  </a:lnTo>
                  <a:lnTo>
                    <a:pt x="90" y="91"/>
                  </a:lnTo>
                  <a:lnTo>
                    <a:pt x="90" y="663"/>
                  </a:lnTo>
                  <a:lnTo>
                    <a:pt x="553" y="663"/>
                  </a:lnTo>
                  <a:lnTo>
                    <a:pt x="602" y="728"/>
                  </a:lnTo>
                  <a:lnTo>
                    <a:pt x="602" y="753"/>
                  </a:lnTo>
                  <a:lnTo>
                    <a:pt x="60" y="753"/>
                  </a:lnTo>
                  <a:lnTo>
                    <a:pt x="55" y="752"/>
                  </a:lnTo>
                  <a:lnTo>
                    <a:pt x="48" y="751"/>
                  </a:lnTo>
                  <a:lnTo>
                    <a:pt x="43" y="748"/>
                  </a:lnTo>
                  <a:lnTo>
                    <a:pt x="39" y="744"/>
                  </a:lnTo>
                  <a:lnTo>
                    <a:pt x="35" y="740"/>
                  </a:lnTo>
                  <a:lnTo>
                    <a:pt x="32" y="735"/>
                  </a:lnTo>
                  <a:lnTo>
                    <a:pt x="31" y="729"/>
                  </a:lnTo>
                  <a:lnTo>
                    <a:pt x="30" y="723"/>
                  </a:lnTo>
                  <a:lnTo>
                    <a:pt x="30" y="60"/>
                  </a:lnTo>
                  <a:lnTo>
                    <a:pt x="31" y="55"/>
                  </a:lnTo>
                  <a:lnTo>
                    <a:pt x="32" y="49"/>
                  </a:lnTo>
                  <a:lnTo>
                    <a:pt x="35" y="44"/>
                  </a:lnTo>
                  <a:lnTo>
                    <a:pt x="39" y="40"/>
                  </a:lnTo>
                  <a:lnTo>
                    <a:pt x="43" y="35"/>
                  </a:lnTo>
                  <a:lnTo>
                    <a:pt x="48" y="33"/>
                  </a:lnTo>
                  <a:lnTo>
                    <a:pt x="55" y="31"/>
                  </a:lnTo>
                  <a:lnTo>
                    <a:pt x="60" y="30"/>
                  </a:lnTo>
                  <a:lnTo>
                    <a:pt x="602" y="30"/>
                  </a:lnTo>
                  <a:lnTo>
                    <a:pt x="608" y="31"/>
                  </a:lnTo>
                  <a:lnTo>
                    <a:pt x="613" y="33"/>
                  </a:lnTo>
                  <a:lnTo>
                    <a:pt x="619" y="35"/>
                  </a:lnTo>
                  <a:lnTo>
                    <a:pt x="623" y="40"/>
                  </a:lnTo>
                  <a:lnTo>
                    <a:pt x="627" y="44"/>
                  </a:lnTo>
                  <a:lnTo>
                    <a:pt x="630" y="49"/>
                  </a:lnTo>
                  <a:lnTo>
                    <a:pt x="632" y="55"/>
                  </a:lnTo>
                  <a:lnTo>
                    <a:pt x="632" y="61"/>
                  </a:lnTo>
                  <a:lnTo>
                    <a:pt x="632" y="566"/>
                  </a:lnTo>
                  <a:lnTo>
                    <a:pt x="597" y="532"/>
                  </a:lnTo>
                  <a:close/>
                  <a:moveTo>
                    <a:pt x="516" y="532"/>
                  </a:moveTo>
                  <a:lnTo>
                    <a:pt x="513" y="535"/>
                  </a:lnTo>
                  <a:lnTo>
                    <a:pt x="509" y="541"/>
                  </a:lnTo>
                  <a:lnTo>
                    <a:pt x="506" y="545"/>
                  </a:lnTo>
                  <a:lnTo>
                    <a:pt x="504" y="550"/>
                  </a:lnTo>
                  <a:lnTo>
                    <a:pt x="502" y="561"/>
                  </a:lnTo>
                  <a:lnTo>
                    <a:pt x="501" y="572"/>
                  </a:lnTo>
                  <a:lnTo>
                    <a:pt x="501" y="582"/>
                  </a:lnTo>
                  <a:lnTo>
                    <a:pt x="504" y="593"/>
                  </a:lnTo>
                  <a:lnTo>
                    <a:pt x="506" y="598"/>
                  </a:lnTo>
                  <a:lnTo>
                    <a:pt x="508" y="604"/>
                  </a:lnTo>
                  <a:lnTo>
                    <a:pt x="512" y="608"/>
                  </a:lnTo>
                  <a:lnTo>
                    <a:pt x="516" y="612"/>
                  </a:lnTo>
                  <a:lnTo>
                    <a:pt x="531" y="633"/>
                  </a:lnTo>
                  <a:lnTo>
                    <a:pt x="120" y="633"/>
                  </a:lnTo>
                  <a:lnTo>
                    <a:pt x="120" y="121"/>
                  </a:lnTo>
                  <a:lnTo>
                    <a:pt x="542" y="121"/>
                  </a:lnTo>
                  <a:lnTo>
                    <a:pt x="542" y="518"/>
                  </a:lnTo>
                  <a:lnTo>
                    <a:pt x="535" y="520"/>
                  </a:lnTo>
                  <a:lnTo>
                    <a:pt x="528" y="523"/>
                  </a:lnTo>
                  <a:lnTo>
                    <a:pt x="521" y="527"/>
                  </a:lnTo>
                  <a:lnTo>
                    <a:pt x="516" y="532"/>
                  </a:lnTo>
                  <a:close/>
                  <a:moveTo>
                    <a:pt x="900" y="879"/>
                  </a:moveTo>
                  <a:lnTo>
                    <a:pt x="783" y="733"/>
                  </a:lnTo>
                  <a:lnTo>
                    <a:pt x="783" y="558"/>
                  </a:lnTo>
                  <a:lnTo>
                    <a:pt x="782" y="545"/>
                  </a:lnTo>
                  <a:lnTo>
                    <a:pt x="781" y="532"/>
                  </a:lnTo>
                  <a:lnTo>
                    <a:pt x="778" y="520"/>
                  </a:lnTo>
                  <a:lnTo>
                    <a:pt x="774" y="507"/>
                  </a:lnTo>
                  <a:lnTo>
                    <a:pt x="769" y="495"/>
                  </a:lnTo>
                  <a:lnTo>
                    <a:pt x="764" y="485"/>
                  </a:lnTo>
                  <a:lnTo>
                    <a:pt x="757" y="473"/>
                  </a:lnTo>
                  <a:lnTo>
                    <a:pt x="750" y="461"/>
                  </a:lnTo>
                  <a:lnTo>
                    <a:pt x="741" y="449"/>
                  </a:lnTo>
                  <a:lnTo>
                    <a:pt x="733" y="439"/>
                  </a:lnTo>
                  <a:lnTo>
                    <a:pt x="722" y="427"/>
                  </a:lnTo>
                  <a:lnTo>
                    <a:pt x="712" y="416"/>
                  </a:lnTo>
                  <a:lnTo>
                    <a:pt x="689" y="392"/>
                  </a:lnTo>
                  <a:lnTo>
                    <a:pt x="663" y="370"/>
                  </a:lnTo>
                  <a:lnTo>
                    <a:pt x="663" y="60"/>
                  </a:lnTo>
                  <a:lnTo>
                    <a:pt x="662" y="55"/>
                  </a:lnTo>
                  <a:lnTo>
                    <a:pt x="661" y="48"/>
                  </a:lnTo>
                  <a:lnTo>
                    <a:pt x="660" y="43"/>
                  </a:lnTo>
                  <a:lnTo>
                    <a:pt x="657" y="37"/>
                  </a:lnTo>
                  <a:lnTo>
                    <a:pt x="655" y="32"/>
                  </a:lnTo>
                  <a:lnTo>
                    <a:pt x="652" y="27"/>
                  </a:lnTo>
                  <a:lnTo>
                    <a:pt x="649" y="22"/>
                  </a:lnTo>
                  <a:lnTo>
                    <a:pt x="645" y="18"/>
                  </a:lnTo>
                  <a:lnTo>
                    <a:pt x="640" y="14"/>
                  </a:lnTo>
                  <a:lnTo>
                    <a:pt x="636" y="11"/>
                  </a:lnTo>
                  <a:lnTo>
                    <a:pt x="631" y="7"/>
                  </a:lnTo>
                  <a:lnTo>
                    <a:pt x="625" y="5"/>
                  </a:lnTo>
                  <a:lnTo>
                    <a:pt x="620" y="3"/>
                  </a:lnTo>
                  <a:lnTo>
                    <a:pt x="615" y="2"/>
                  </a:lnTo>
                  <a:lnTo>
                    <a:pt x="608" y="1"/>
                  </a:lnTo>
                  <a:lnTo>
                    <a:pt x="602" y="0"/>
                  </a:lnTo>
                  <a:lnTo>
                    <a:pt x="60" y="0"/>
                  </a:lnTo>
                  <a:lnTo>
                    <a:pt x="54" y="1"/>
                  </a:lnTo>
                  <a:lnTo>
                    <a:pt x="48" y="1"/>
                  </a:lnTo>
                  <a:lnTo>
                    <a:pt x="42" y="3"/>
                  </a:lnTo>
                  <a:lnTo>
                    <a:pt x="36" y="5"/>
                  </a:lnTo>
                  <a:lnTo>
                    <a:pt x="31" y="7"/>
                  </a:lnTo>
                  <a:lnTo>
                    <a:pt x="27" y="11"/>
                  </a:lnTo>
                  <a:lnTo>
                    <a:pt x="21" y="14"/>
                  </a:lnTo>
                  <a:lnTo>
                    <a:pt x="17" y="18"/>
                  </a:lnTo>
                  <a:lnTo>
                    <a:pt x="14" y="22"/>
                  </a:lnTo>
                  <a:lnTo>
                    <a:pt x="11" y="27"/>
                  </a:lnTo>
                  <a:lnTo>
                    <a:pt x="8" y="32"/>
                  </a:lnTo>
                  <a:lnTo>
                    <a:pt x="4" y="37"/>
                  </a:lnTo>
                  <a:lnTo>
                    <a:pt x="3" y="43"/>
                  </a:lnTo>
                  <a:lnTo>
                    <a:pt x="1" y="48"/>
                  </a:lnTo>
                  <a:lnTo>
                    <a:pt x="0" y="55"/>
                  </a:lnTo>
                  <a:lnTo>
                    <a:pt x="0" y="61"/>
                  </a:lnTo>
                  <a:lnTo>
                    <a:pt x="0" y="723"/>
                  </a:lnTo>
                  <a:lnTo>
                    <a:pt x="0" y="729"/>
                  </a:lnTo>
                  <a:lnTo>
                    <a:pt x="1" y="735"/>
                  </a:lnTo>
                  <a:lnTo>
                    <a:pt x="3" y="741"/>
                  </a:lnTo>
                  <a:lnTo>
                    <a:pt x="4" y="746"/>
                  </a:lnTo>
                  <a:lnTo>
                    <a:pt x="8" y="752"/>
                  </a:lnTo>
                  <a:lnTo>
                    <a:pt x="11" y="756"/>
                  </a:lnTo>
                  <a:lnTo>
                    <a:pt x="14" y="761"/>
                  </a:lnTo>
                  <a:lnTo>
                    <a:pt x="17" y="766"/>
                  </a:lnTo>
                  <a:lnTo>
                    <a:pt x="21" y="769"/>
                  </a:lnTo>
                  <a:lnTo>
                    <a:pt x="27" y="773"/>
                  </a:lnTo>
                  <a:lnTo>
                    <a:pt x="31" y="775"/>
                  </a:lnTo>
                  <a:lnTo>
                    <a:pt x="36" y="779"/>
                  </a:lnTo>
                  <a:lnTo>
                    <a:pt x="42" y="781"/>
                  </a:lnTo>
                  <a:lnTo>
                    <a:pt x="48" y="782"/>
                  </a:lnTo>
                  <a:lnTo>
                    <a:pt x="54" y="783"/>
                  </a:lnTo>
                  <a:lnTo>
                    <a:pt x="60" y="783"/>
                  </a:lnTo>
                  <a:lnTo>
                    <a:pt x="608" y="783"/>
                  </a:lnTo>
                  <a:lnTo>
                    <a:pt x="617" y="801"/>
                  </a:lnTo>
                  <a:lnTo>
                    <a:pt x="626" y="820"/>
                  </a:lnTo>
                  <a:lnTo>
                    <a:pt x="637" y="839"/>
                  </a:lnTo>
                  <a:lnTo>
                    <a:pt x="649" y="856"/>
                  </a:lnTo>
                  <a:lnTo>
                    <a:pt x="669" y="884"/>
                  </a:lnTo>
                  <a:lnTo>
                    <a:pt x="681" y="898"/>
                  </a:lnTo>
                  <a:lnTo>
                    <a:pt x="683" y="901"/>
                  </a:lnTo>
                  <a:lnTo>
                    <a:pt x="686" y="902"/>
                  </a:lnTo>
                  <a:lnTo>
                    <a:pt x="690" y="903"/>
                  </a:lnTo>
                  <a:lnTo>
                    <a:pt x="693" y="903"/>
                  </a:lnTo>
                  <a:lnTo>
                    <a:pt x="697" y="903"/>
                  </a:lnTo>
                  <a:lnTo>
                    <a:pt x="702" y="900"/>
                  </a:lnTo>
                  <a:lnTo>
                    <a:pt x="705" y="898"/>
                  </a:lnTo>
                  <a:lnTo>
                    <a:pt x="706" y="896"/>
                  </a:lnTo>
                  <a:lnTo>
                    <a:pt x="707" y="892"/>
                  </a:lnTo>
                  <a:lnTo>
                    <a:pt x="708" y="890"/>
                  </a:lnTo>
                  <a:lnTo>
                    <a:pt x="708" y="887"/>
                  </a:lnTo>
                  <a:lnTo>
                    <a:pt x="707" y="884"/>
                  </a:lnTo>
                  <a:lnTo>
                    <a:pt x="706" y="882"/>
                  </a:lnTo>
                  <a:lnTo>
                    <a:pt x="704" y="878"/>
                  </a:lnTo>
                  <a:lnTo>
                    <a:pt x="683" y="853"/>
                  </a:lnTo>
                  <a:lnTo>
                    <a:pt x="662" y="822"/>
                  </a:lnTo>
                  <a:lnTo>
                    <a:pt x="652" y="805"/>
                  </a:lnTo>
                  <a:lnTo>
                    <a:pt x="645" y="789"/>
                  </a:lnTo>
                  <a:lnTo>
                    <a:pt x="638" y="775"/>
                  </a:lnTo>
                  <a:lnTo>
                    <a:pt x="634" y="763"/>
                  </a:lnTo>
                  <a:lnTo>
                    <a:pt x="634" y="763"/>
                  </a:lnTo>
                  <a:lnTo>
                    <a:pt x="634" y="763"/>
                  </a:lnTo>
                  <a:lnTo>
                    <a:pt x="633" y="757"/>
                  </a:lnTo>
                  <a:lnTo>
                    <a:pt x="632" y="753"/>
                  </a:lnTo>
                  <a:lnTo>
                    <a:pt x="632" y="717"/>
                  </a:lnTo>
                  <a:lnTo>
                    <a:pt x="538" y="593"/>
                  </a:lnTo>
                  <a:lnTo>
                    <a:pt x="537" y="592"/>
                  </a:lnTo>
                  <a:lnTo>
                    <a:pt x="534" y="588"/>
                  </a:lnTo>
                  <a:lnTo>
                    <a:pt x="532" y="583"/>
                  </a:lnTo>
                  <a:lnTo>
                    <a:pt x="531" y="578"/>
                  </a:lnTo>
                  <a:lnTo>
                    <a:pt x="531" y="573"/>
                  </a:lnTo>
                  <a:lnTo>
                    <a:pt x="531" y="566"/>
                  </a:lnTo>
                  <a:lnTo>
                    <a:pt x="532" y="562"/>
                  </a:lnTo>
                  <a:lnTo>
                    <a:pt x="534" y="557"/>
                  </a:lnTo>
                  <a:lnTo>
                    <a:pt x="537" y="553"/>
                  </a:lnTo>
                  <a:lnTo>
                    <a:pt x="542" y="550"/>
                  </a:lnTo>
                  <a:lnTo>
                    <a:pt x="546" y="548"/>
                  </a:lnTo>
                  <a:lnTo>
                    <a:pt x="551" y="547"/>
                  </a:lnTo>
                  <a:lnTo>
                    <a:pt x="557" y="546"/>
                  </a:lnTo>
                  <a:lnTo>
                    <a:pt x="562" y="547"/>
                  </a:lnTo>
                  <a:lnTo>
                    <a:pt x="567" y="548"/>
                  </a:lnTo>
                  <a:lnTo>
                    <a:pt x="573" y="550"/>
                  </a:lnTo>
                  <a:lnTo>
                    <a:pt x="576" y="553"/>
                  </a:lnTo>
                  <a:lnTo>
                    <a:pt x="637" y="613"/>
                  </a:lnTo>
                  <a:lnTo>
                    <a:pt x="637" y="613"/>
                  </a:lnTo>
                  <a:lnTo>
                    <a:pt x="637" y="613"/>
                  </a:lnTo>
                  <a:lnTo>
                    <a:pt x="667" y="643"/>
                  </a:lnTo>
                  <a:lnTo>
                    <a:pt x="669" y="646"/>
                  </a:lnTo>
                  <a:lnTo>
                    <a:pt x="671" y="647"/>
                  </a:lnTo>
                  <a:lnTo>
                    <a:pt x="675" y="648"/>
                  </a:lnTo>
                  <a:lnTo>
                    <a:pt x="678" y="648"/>
                  </a:lnTo>
                  <a:lnTo>
                    <a:pt x="680" y="648"/>
                  </a:lnTo>
                  <a:lnTo>
                    <a:pt x="683" y="647"/>
                  </a:lnTo>
                  <a:lnTo>
                    <a:pt x="685" y="646"/>
                  </a:lnTo>
                  <a:lnTo>
                    <a:pt x="689" y="643"/>
                  </a:lnTo>
                  <a:lnTo>
                    <a:pt x="690" y="641"/>
                  </a:lnTo>
                  <a:lnTo>
                    <a:pt x="692" y="638"/>
                  </a:lnTo>
                  <a:lnTo>
                    <a:pt x="692" y="635"/>
                  </a:lnTo>
                  <a:lnTo>
                    <a:pt x="693" y="633"/>
                  </a:lnTo>
                  <a:lnTo>
                    <a:pt x="692" y="630"/>
                  </a:lnTo>
                  <a:lnTo>
                    <a:pt x="692" y="626"/>
                  </a:lnTo>
                  <a:lnTo>
                    <a:pt x="690" y="624"/>
                  </a:lnTo>
                  <a:lnTo>
                    <a:pt x="689" y="622"/>
                  </a:lnTo>
                  <a:lnTo>
                    <a:pt x="663" y="596"/>
                  </a:lnTo>
                  <a:lnTo>
                    <a:pt x="663" y="410"/>
                  </a:lnTo>
                  <a:lnTo>
                    <a:pt x="682" y="429"/>
                  </a:lnTo>
                  <a:lnTo>
                    <a:pt x="699" y="447"/>
                  </a:lnTo>
                  <a:lnTo>
                    <a:pt x="715" y="465"/>
                  </a:lnTo>
                  <a:lnTo>
                    <a:pt x="728" y="483"/>
                  </a:lnTo>
                  <a:lnTo>
                    <a:pt x="734" y="492"/>
                  </a:lnTo>
                  <a:lnTo>
                    <a:pt x="739" y="501"/>
                  </a:lnTo>
                  <a:lnTo>
                    <a:pt x="743" y="510"/>
                  </a:lnTo>
                  <a:lnTo>
                    <a:pt x="746" y="520"/>
                  </a:lnTo>
                  <a:lnTo>
                    <a:pt x="749" y="529"/>
                  </a:lnTo>
                  <a:lnTo>
                    <a:pt x="751" y="538"/>
                  </a:lnTo>
                  <a:lnTo>
                    <a:pt x="752" y="548"/>
                  </a:lnTo>
                  <a:lnTo>
                    <a:pt x="753" y="558"/>
                  </a:lnTo>
                  <a:lnTo>
                    <a:pt x="753" y="743"/>
                  </a:lnTo>
                  <a:lnTo>
                    <a:pt x="876" y="898"/>
                  </a:lnTo>
                  <a:lnTo>
                    <a:pt x="878" y="900"/>
                  </a:lnTo>
                  <a:lnTo>
                    <a:pt x="882" y="902"/>
                  </a:lnTo>
                  <a:lnTo>
                    <a:pt x="885" y="903"/>
                  </a:lnTo>
                  <a:lnTo>
                    <a:pt x="888" y="903"/>
                  </a:lnTo>
                  <a:lnTo>
                    <a:pt x="893" y="903"/>
                  </a:lnTo>
                  <a:lnTo>
                    <a:pt x="898" y="900"/>
                  </a:lnTo>
                  <a:lnTo>
                    <a:pt x="900" y="898"/>
                  </a:lnTo>
                  <a:lnTo>
                    <a:pt x="901" y="896"/>
                  </a:lnTo>
                  <a:lnTo>
                    <a:pt x="902" y="893"/>
                  </a:lnTo>
                  <a:lnTo>
                    <a:pt x="903" y="890"/>
                  </a:lnTo>
                  <a:lnTo>
                    <a:pt x="903" y="887"/>
                  </a:lnTo>
                  <a:lnTo>
                    <a:pt x="903" y="885"/>
                  </a:lnTo>
                  <a:lnTo>
                    <a:pt x="902" y="882"/>
                  </a:lnTo>
                  <a:lnTo>
                    <a:pt x="900" y="879"/>
                  </a:lnTo>
                  <a:lnTo>
                    <a:pt x="900" y="8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Rectangle 173">
              <a:extLst>
                <a:ext uri="{FF2B5EF4-FFF2-40B4-BE49-F238E27FC236}">
                  <a16:creationId xmlns="" xmlns:a16="http://schemas.microsoft.com/office/drawing/2014/main" id="{874A0285-83E5-4C43-BA95-85C56A3AEB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525" y="1581150"/>
              <a:ext cx="38100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Rectangle 174">
              <a:extLst>
                <a:ext uri="{FF2B5EF4-FFF2-40B4-BE49-F238E27FC236}">
                  <a16:creationId xmlns="" xmlns:a16="http://schemas.microsoft.com/office/drawing/2014/main" id="{A28364A1-FA63-4973-ACC7-96F212208A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713" y="1455738"/>
              <a:ext cx="85725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Rectangle 175">
              <a:extLst>
                <a:ext uri="{FF2B5EF4-FFF2-40B4-BE49-F238E27FC236}">
                  <a16:creationId xmlns="" xmlns:a16="http://schemas.microsoft.com/office/drawing/2014/main" id="{33991116-F21D-4A81-83A5-C044414E26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713" y="1436688"/>
              <a:ext cx="85725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Rectangle 176">
              <a:extLst>
                <a:ext uri="{FF2B5EF4-FFF2-40B4-BE49-F238E27FC236}">
                  <a16:creationId xmlns="" xmlns:a16="http://schemas.microsoft.com/office/drawing/2014/main" id="{79DA0118-1D86-46C5-9E19-937EDCB898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713" y="1493838"/>
              <a:ext cx="85725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Rectangle 177">
              <a:extLst>
                <a:ext uri="{FF2B5EF4-FFF2-40B4-BE49-F238E27FC236}">
                  <a16:creationId xmlns="" xmlns:a16="http://schemas.microsoft.com/office/drawing/2014/main" id="{8E32267D-7611-490D-B3C2-256869A825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713" y="1474788"/>
              <a:ext cx="85725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Rectangle 178">
              <a:extLst>
                <a:ext uri="{FF2B5EF4-FFF2-40B4-BE49-F238E27FC236}">
                  <a16:creationId xmlns="" xmlns:a16="http://schemas.microsoft.com/office/drawing/2014/main" id="{D133AE28-5759-4359-945E-87F6644E00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713" y="1514475"/>
              <a:ext cx="85725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Rectangle 179">
              <a:extLst>
                <a:ext uri="{FF2B5EF4-FFF2-40B4-BE49-F238E27FC236}">
                  <a16:creationId xmlns="" xmlns:a16="http://schemas.microsoft.com/office/drawing/2014/main" id="{CE0305AF-FC1E-45F7-AF48-36B3835D44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713" y="1417638"/>
              <a:ext cx="47625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80">
              <a:extLst>
                <a:ext uri="{FF2B5EF4-FFF2-40B4-BE49-F238E27FC236}">
                  <a16:creationId xmlns="" xmlns:a16="http://schemas.microsoft.com/office/drawing/2014/main" id="{8E63C867-86C9-4593-8E87-DBC574AD81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150" y="1581150"/>
              <a:ext cx="9525" cy="9525"/>
            </a:xfrm>
            <a:custGeom>
              <a:avLst/>
              <a:gdLst>
                <a:gd name="T0" fmla="*/ 16 w 31"/>
                <a:gd name="T1" fmla="*/ 30 h 30"/>
                <a:gd name="T2" fmla="*/ 19 w 31"/>
                <a:gd name="T3" fmla="*/ 30 h 30"/>
                <a:gd name="T4" fmla="*/ 21 w 31"/>
                <a:gd name="T5" fmla="*/ 29 h 30"/>
                <a:gd name="T6" fmla="*/ 24 w 31"/>
                <a:gd name="T7" fmla="*/ 28 h 30"/>
                <a:gd name="T8" fmla="*/ 26 w 31"/>
                <a:gd name="T9" fmla="*/ 26 h 30"/>
                <a:gd name="T10" fmla="*/ 28 w 31"/>
                <a:gd name="T11" fmla="*/ 23 h 30"/>
                <a:gd name="T12" fmla="*/ 29 w 31"/>
                <a:gd name="T13" fmla="*/ 20 h 30"/>
                <a:gd name="T14" fmla="*/ 31 w 31"/>
                <a:gd name="T15" fmla="*/ 18 h 30"/>
                <a:gd name="T16" fmla="*/ 31 w 31"/>
                <a:gd name="T17" fmla="*/ 15 h 30"/>
                <a:gd name="T18" fmla="*/ 31 w 31"/>
                <a:gd name="T19" fmla="*/ 12 h 30"/>
                <a:gd name="T20" fmla="*/ 29 w 31"/>
                <a:gd name="T21" fmla="*/ 9 h 30"/>
                <a:gd name="T22" fmla="*/ 28 w 31"/>
                <a:gd name="T23" fmla="*/ 6 h 30"/>
                <a:gd name="T24" fmla="*/ 26 w 31"/>
                <a:gd name="T25" fmla="*/ 4 h 30"/>
                <a:gd name="T26" fmla="*/ 24 w 31"/>
                <a:gd name="T27" fmla="*/ 2 h 30"/>
                <a:gd name="T28" fmla="*/ 21 w 31"/>
                <a:gd name="T29" fmla="*/ 1 h 30"/>
                <a:gd name="T30" fmla="*/ 19 w 31"/>
                <a:gd name="T31" fmla="*/ 0 h 30"/>
                <a:gd name="T32" fmla="*/ 16 w 31"/>
                <a:gd name="T33" fmla="*/ 0 h 30"/>
                <a:gd name="T34" fmla="*/ 12 w 31"/>
                <a:gd name="T35" fmla="*/ 0 h 30"/>
                <a:gd name="T36" fmla="*/ 10 w 31"/>
                <a:gd name="T37" fmla="*/ 1 h 30"/>
                <a:gd name="T38" fmla="*/ 7 w 31"/>
                <a:gd name="T39" fmla="*/ 2 h 30"/>
                <a:gd name="T40" fmla="*/ 5 w 31"/>
                <a:gd name="T41" fmla="*/ 4 h 30"/>
                <a:gd name="T42" fmla="*/ 3 w 31"/>
                <a:gd name="T43" fmla="*/ 6 h 30"/>
                <a:gd name="T44" fmla="*/ 2 w 31"/>
                <a:gd name="T45" fmla="*/ 9 h 30"/>
                <a:gd name="T46" fmla="*/ 0 w 31"/>
                <a:gd name="T47" fmla="*/ 12 h 30"/>
                <a:gd name="T48" fmla="*/ 0 w 31"/>
                <a:gd name="T49" fmla="*/ 15 h 30"/>
                <a:gd name="T50" fmla="*/ 0 w 31"/>
                <a:gd name="T51" fmla="*/ 18 h 30"/>
                <a:gd name="T52" fmla="*/ 2 w 31"/>
                <a:gd name="T53" fmla="*/ 20 h 30"/>
                <a:gd name="T54" fmla="*/ 3 w 31"/>
                <a:gd name="T55" fmla="*/ 23 h 30"/>
                <a:gd name="T56" fmla="*/ 5 w 31"/>
                <a:gd name="T57" fmla="*/ 26 h 30"/>
                <a:gd name="T58" fmla="*/ 7 w 31"/>
                <a:gd name="T59" fmla="*/ 28 h 30"/>
                <a:gd name="T60" fmla="*/ 10 w 31"/>
                <a:gd name="T61" fmla="*/ 29 h 30"/>
                <a:gd name="T62" fmla="*/ 12 w 31"/>
                <a:gd name="T63" fmla="*/ 30 h 30"/>
                <a:gd name="T64" fmla="*/ 16 w 31"/>
                <a:gd name="T6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" h="30">
                  <a:moveTo>
                    <a:pt x="16" y="30"/>
                  </a:moveTo>
                  <a:lnTo>
                    <a:pt x="19" y="30"/>
                  </a:lnTo>
                  <a:lnTo>
                    <a:pt x="21" y="29"/>
                  </a:lnTo>
                  <a:lnTo>
                    <a:pt x="24" y="28"/>
                  </a:lnTo>
                  <a:lnTo>
                    <a:pt x="26" y="26"/>
                  </a:lnTo>
                  <a:lnTo>
                    <a:pt x="28" y="23"/>
                  </a:lnTo>
                  <a:lnTo>
                    <a:pt x="29" y="20"/>
                  </a:lnTo>
                  <a:lnTo>
                    <a:pt x="31" y="18"/>
                  </a:lnTo>
                  <a:lnTo>
                    <a:pt x="31" y="15"/>
                  </a:lnTo>
                  <a:lnTo>
                    <a:pt x="31" y="12"/>
                  </a:lnTo>
                  <a:lnTo>
                    <a:pt x="29" y="9"/>
                  </a:lnTo>
                  <a:lnTo>
                    <a:pt x="28" y="6"/>
                  </a:lnTo>
                  <a:lnTo>
                    <a:pt x="26" y="4"/>
                  </a:lnTo>
                  <a:lnTo>
                    <a:pt x="24" y="2"/>
                  </a:lnTo>
                  <a:lnTo>
                    <a:pt x="21" y="1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7" y="2"/>
                  </a:lnTo>
                  <a:lnTo>
                    <a:pt x="5" y="4"/>
                  </a:lnTo>
                  <a:lnTo>
                    <a:pt x="3" y="6"/>
                  </a:lnTo>
                  <a:lnTo>
                    <a:pt x="2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2" y="20"/>
                  </a:lnTo>
                  <a:lnTo>
                    <a:pt x="3" y="23"/>
                  </a:lnTo>
                  <a:lnTo>
                    <a:pt x="5" y="26"/>
                  </a:lnTo>
                  <a:lnTo>
                    <a:pt x="7" y="28"/>
                  </a:lnTo>
                  <a:lnTo>
                    <a:pt x="10" y="29"/>
                  </a:lnTo>
                  <a:lnTo>
                    <a:pt x="12" y="30"/>
                  </a:lnTo>
                  <a:lnTo>
                    <a:pt x="16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81">
              <a:extLst>
                <a:ext uri="{FF2B5EF4-FFF2-40B4-BE49-F238E27FC236}">
                  <a16:creationId xmlns="" xmlns:a16="http://schemas.microsoft.com/office/drawing/2014/main" id="{9AEDC3E2-3FD9-47E9-9689-50D3E06D8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475" y="1581150"/>
              <a:ext cx="9525" cy="9525"/>
            </a:xfrm>
            <a:custGeom>
              <a:avLst/>
              <a:gdLst>
                <a:gd name="T0" fmla="*/ 16 w 31"/>
                <a:gd name="T1" fmla="*/ 30 h 30"/>
                <a:gd name="T2" fmla="*/ 18 w 31"/>
                <a:gd name="T3" fmla="*/ 30 h 30"/>
                <a:gd name="T4" fmla="*/ 22 w 31"/>
                <a:gd name="T5" fmla="*/ 29 h 30"/>
                <a:gd name="T6" fmla="*/ 24 w 31"/>
                <a:gd name="T7" fmla="*/ 28 h 30"/>
                <a:gd name="T8" fmla="*/ 26 w 31"/>
                <a:gd name="T9" fmla="*/ 26 h 30"/>
                <a:gd name="T10" fmla="*/ 28 w 31"/>
                <a:gd name="T11" fmla="*/ 23 h 30"/>
                <a:gd name="T12" fmla="*/ 29 w 31"/>
                <a:gd name="T13" fmla="*/ 20 h 30"/>
                <a:gd name="T14" fmla="*/ 30 w 31"/>
                <a:gd name="T15" fmla="*/ 18 h 30"/>
                <a:gd name="T16" fmla="*/ 31 w 31"/>
                <a:gd name="T17" fmla="*/ 15 h 30"/>
                <a:gd name="T18" fmla="*/ 30 w 31"/>
                <a:gd name="T19" fmla="*/ 12 h 30"/>
                <a:gd name="T20" fmla="*/ 29 w 31"/>
                <a:gd name="T21" fmla="*/ 9 h 30"/>
                <a:gd name="T22" fmla="*/ 28 w 31"/>
                <a:gd name="T23" fmla="*/ 6 h 30"/>
                <a:gd name="T24" fmla="*/ 26 w 31"/>
                <a:gd name="T25" fmla="*/ 4 h 30"/>
                <a:gd name="T26" fmla="*/ 24 w 31"/>
                <a:gd name="T27" fmla="*/ 2 h 30"/>
                <a:gd name="T28" fmla="*/ 22 w 31"/>
                <a:gd name="T29" fmla="*/ 1 h 30"/>
                <a:gd name="T30" fmla="*/ 18 w 31"/>
                <a:gd name="T31" fmla="*/ 0 h 30"/>
                <a:gd name="T32" fmla="*/ 16 w 31"/>
                <a:gd name="T33" fmla="*/ 0 h 30"/>
                <a:gd name="T34" fmla="*/ 13 w 31"/>
                <a:gd name="T35" fmla="*/ 0 h 30"/>
                <a:gd name="T36" fmla="*/ 10 w 31"/>
                <a:gd name="T37" fmla="*/ 1 h 30"/>
                <a:gd name="T38" fmla="*/ 8 w 31"/>
                <a:gd name="T39" fmla="*/ 2 h 30"/>
                <a:gd name="T40" fmla="*/ 6 w 31"/>
                <a:gd name="T41" fmla="*/ 4 h 30"/>
                <a:gd name="T42" fmla="*/ 3 w 31"/>
                <a:gd name="T43" fmla="*/ 6 h 30"/>
                <a:gd name="T44" fmla="*/ 2 w 31"/>
                <a:gd name="T45" fmla="*/ 9 h 30"/>
                <a:gd name="T46" fmla="*/ 1 w 31"/>
                <a:gd name="T47" fmla="*/ 12 h 30"/>
                <a:gd name="T48" fmla="*/ 0 w 31"/>
                <a:gd name="T49" fmla="*/ 15 h 30"/>
                <a:gd name="T50" fmla="*/ 1 w 31"/>
                <a:gd name="T51" fmla="*/ 18 h 30"/>
                <a:gd name="T52" fmla="*/ 2 w 31"/>
                <a:gd name="T53" fmla="*/ 20 h 30"/>
                <a:gd name="T54" fmla="*/ 3 w 31"/>
                <a:gd name="T55" fmla="*/ 23 h 30"/>
                <a:gd name="T56" fmla="*/ 6 w 31"/>
                <a:gd name="T57" fmla="*/ 26 h 30"/>
                <a:gd name="T58" fmla="*/ 8 w 31"/>
                <a:gd name="T59" fmla="*/ 28 h 30"/>
                <a:gd name="T60" fmla="*/ 10 w 31"/>
                <a:gd name="T61" fmla="*/ 29 h 30"/>
                <a:gd name="T62" fmla="*/ 13 w 31"/>
                <a:gd name="T63" fmla="*/ 30 h 30"/>
                <a:gd name="T64" fmla="*/ 16 w 31"/>
                <a:gd name="T6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" h="30">
                  <a:moveTo>
                    <a:pt x="16" y="30"/>
                  </a:moveTo>
                  <a:lnTo>
                    <a:pt x="18" y="30"/>
                  </a:lnTo>
                  <a:lnTo>
                    <a:pt x="22" y="29"/>
                  </a:lnTo>
                  <a:lnTo>
                    <a:pt x="24" y="28"/>
                  </a:lnTo>
                  <a:lnTo>
                    <a:pt x="26" y="26"/>
                  </a:lnTo>
                  <a:lnTo>
                    <a:pt x="28" y="23"/>
                  </a:lnTo>
                  <a:lnTo>
                    <a:pt x="29" y="20"/>
                  </a:lnTo>
                  <a:lnTo>
                    <a:pt x="30" y="18"/>
                  </a:lnTo>
                  <a:lnTo>
                    <a:pt x="31" y="15"/>
                  </a:lnTo>
                  <a:lnTo>
                    <a:pt x="30" y="12"/>
                  </a:lnTo>
                  <a:lnTo>
                    <a:pt x="29" y="9"/>
                  </a:lnTo>
                  <a:lnTo>
                    <a:pt x="28" y="6"/>
                  </a:lnTo>
                  <a:lnTo>
                    <a:pt x="26" y="4"/>
                  </a:lnTo>
                  <a:lnTo>
                    <a:pt x="24" y="2"/>
                  </a:lnTo>
                  <a:lnTo>
                    <a:pt x="22" y="1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8" y="2"/>
                  </a:lnTo>
                  <a:lnTo>
                    <a:pt x="6" y="4"/>
                  </a:lnTo>
                  <a:lnTo>
                    <a:pt x="3" y="6"/>
                  </a:lnTo>
                  <a:lnTo>
                    <a:pt x="2" y="9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1" y="18"/>
                  </a:lnTo>
                  <a:lnTo>
                    <a:pt x="2" y="20"/>
                  </a:lnTo>
                  <a:lnTo>
                    <a:pt x="3" y="23"/>
                  </a:lnTo>
                  <a:lnTo>
                    <a:pt x="6" y="26"/>
                  </a:lnTo>
                  <a:lnTo>
                    <a:pt x="8" y="28"/>
                  </a:lnTo>
                  <a:lnTo>
                    <a:pt x="10" y="29"/>
                  </a:lnTo>
                  <a:lnTo>
                    <a:pt x="13" y="30"/>
                  </a:lnTo>
                  <a:lnTo>
                    <a:pt x="16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7" name="Group 176">
            <a:extLst>
              <a:ext uri="{FF2B5EF4-FFF2-40B4-BE49-F238E27FC236}">
                <a16:creationId xmlns="" xmlns:a16="http://schemas.microsoft.com/office/drawing/2014/main" id="{D25B0DC8-097B-41EA-B037-0F70DBABF8EB}"/>
              </a:ext>
            </a:extLst>
          </p:cNvPr>
          <p:cNvGrpSpPr/>
          <p:nvPr/>
        </p:nvGrpSpPr>
        <p:grpSpPr>
          <a:xfrm>
            <a:off x="10089265" y="3956648"/>
            <a:ext cx="509037" cy="509037"/>
            <a:chOff x="7011988" y="2228850"/>
            <a:chExt cx="287338" cy="287338"/>
          </a:xfrm>
          <a:solidFill>
            <a:schemeClr val="accent3"/>
          </a:solidFill>
        </p:grpSpPr>
        <p:sp>
          <p:nvSpPr>
            <p:cNvPr id="178" name="Freeform 201">
              <a:extLst>
                <a:ext uri="{FF2B5EF4-FFF2-40B4-BE49-F238E27FC236}">
                  <a16:creationId xmlns="" xmlns:a16="http://schemas.microsoft.com/office/drawing/2014/main" id="{BD7C9751-3A9D-4C31-BE70-FF50CC1410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11988" y="2228850"/>
              <a:ext cx="287338" cy="287338"/>
            </a:xfrm>
            <a:custGeom>
              <a:avLst/>
              <a:gdLst>
                <a:gd name="T0" fmla="*/ 788 w 903"/>
                <a:gd name="T1" fmla="*/ 638 h 903"/>
                <a:gd name="T2" fmla="*/ 780 w 903"/>
                <a:gd name="T3" fmla="*/ 771 h 903"/>
                <a:gd name="T4" fmla="*/ 738 w 903"/>
                <a:gd name="T5" fmla="*/ 831 h 903"/>
                <a:gd name="T6" fmla="*/ 191 w 903"/>
                <a:gd name="T7" fmla="*/ 841 h 903"/>
                <a:gd name="T8" fmla="*/ 134 w 903"/>
                <a:gd name="T9" fmla="*/ 799 h 903"/>
                <a:gd name="T10" fmla="*/ 120 w 903"/>
                <a:gd name="T11" fmla="*/ 655 h 903"/>
                <a:gd name="T12" fmla="*/ 78 w 903"/>
                <a:gd name="T13" fmla="*/ 608 h 903"/>
                <a:gd name="T14" fmla="*/ 33 w 903"/>
                <a:gd name="T15" fmla="*/ 562 h 903"/>
                <a:gd name="T16" fmla="*/ 55 w 903"/>
                <a:gd name="T17" fmla="*/ 495 h 903"/>
                <a:gd name="T18" fmla="*/ 115 w 903"/>
                <a:gd name="T19" fmla="*/ 483 h 903"/>
                <a:gd name="T20" fmla="*/ 176 w 903"/>
                <a:gd name="T21" fmla="*/ 518 h 903"/>
                <a:gd name="T22" fmla="*/ 211 w 903"/>
                <a:gd name="T23" fmla="*/ 601 h 903"/>
                <a:gd name="T24" fmla="*/ 312 w 903"/>
                <a:gd name="T25" fmla="*/ 649 h 903"/>
                <a:gd name="T26" fmla="*/ 507 w 903"/>
                <a:gd name="T27" fmla="*/ 639 h 903"/>
                <a:gd name="T28" fmla="*/ 658 w 903"/>
                <a:gd name="T29" fmla="*/ 668 h 903"/>
                <a:gd name="T30" fmla="*/ 703 w 903"/>
                <a:gd name="T31" fmla="*/ 555 h 903"/>
                <a:gd name="T32" fmla="*/ 767 w 903"/>
                <a:gd name="T33" fmla="*/ 491 h 903"/>
                <a:gd name="T34" fmla="*/ 839 w 903"/>
                <a:gd name="T35" fmla="*/ 488 h 903"/>
                <a:gd name="T36" fmla="*/ 873 w 903"/>
                <a:gd name="T37" fmla="*/ 541 h 903"/>
                <a:gd name="T38" fmla="*/ 838 w 903"/>
                <a:gd name="T39" fmla="*/ 603 h 903"/>
                <a:gd name="T40" fmla="*/ 275 w 903"/>
                <a:gd name="T41" fmla="*/ 55 h 903"/>
                <a:gd name="T42" fmla="*/ 365 w 903"/>
                <a:gd name="T43" fmla="*/ 30 h 903"/>
                <a:gd name="T44" fmla="*/ 596 w 903"/>
                <a:gd name="T45" fmla="*/ 41 h 903"/>
                <a:gd name="T46" fmla="*/ 676 w 903"/>
                <a:gd name="T47" fmla="*/ 87 h 903"/>
                <a:gd name="T48" fmla="*/ 726 w 903"/>
                <a:gd name="T49" fmla="*/ 160 h 903"/>
                <a:gd name="T50" fmla="*/ 740 w 903"/>
                <a:gd name="T51" fmla="*/ 245 h 903"/>
                <a:gd name="T52" fmla="*/ 669 w 903"/>
                <a:gd name="T53" fmla="*/ 560 h 903"/>
                <a:gd name="T54" fmla="*/ 589 w 903"/>
                <a:gd name="T55" fmla="*/ 618 h 903"/>
                <a:gd name="T56" fmla="*/ 315 w 903"/>
                <a:gd name="T57" fmla="*/ 618 h 903"/>
                <a:gd name="T58" fmla="*/ 235 w 903"/>
                <a:gd name="T59" fmla="*/ 560 h 903"/>
                <a:gd name="T60" fmla="*/ 163 w 903"/>
                <a:gd name="T61" fmla="*/ 245 h 903"/>
                <a:gd name="T62" fmla="*/ 178 w 903"/>
                <a:gd name="T63" fmla="*/ 160 h 903"/>
                <a:gd name="T64" fmla="*/ 803 w 903"/>
                <a:gd name="T65" fmla="*/ 451 h 903"/>
                <a:gd name="T66" fmla="*/ 768 w 903"/>
                <a:gd name="T67" fmla="*/ 273 h 903"/>
                <a:gd name="T68" fmla="*/ 763 w 903"/>
                <a:gd name="T69" fmla="*/ 173 h 903"/>
                <a:gd name="T70" fmla="*/ 714 w 903"/>
                <a:gd name="T71" fmla="*/ 85 h 903"/>
                <a:gd name="T72" fmla="*/ 631 w 903"/>
                <a:gd name="T73" fmla="*/ 21 h 903"/>
                <a:gd name="T74" fmla="*/ 527 w 903"/>
                <a:gd name="T75" fmla="*/ 0 h 903"/>
                <a:gd name="T76" fmla="*/ 285 w 903"/>
                <a:gd name="T77" fmla="*/ 17 h 903"/>
                <a:gd name="T78" fmla="*/ 199 w 903"/>
                <a:gd name="T79" fmla="*/ 74 h 903"/>
                <a:gd name="T80" fmla="*/ 145 w 903"/>
                <a:gd name="T81" fmla="*/ 161 h 903"/>
                <a:gd name="T82" fmla="*/ 134 w 903"/>
                <a:gd name="T83" fmla="*/ 260 h 903"/>
                <a:gd name="T84" fmla="*/ 111 w 903"/>
                <a:gd name="T85" fmla="*/ 452 h 903"/>
                <a:gd name="T86" fmla="*/ 38 w 903"/>
                <a:gd name="T87" fmla="*/ 470 h 903"/>
                <a:gd name="T88" fmla="*/ 2 w 903"/>
                <a:gd name="T89" fmla="*/ 527 h 903"/>
                <a:gd name="T90" fmla="*/ 32 w 903"/>
                <a:gd name="T91" fmla="*/ 616 h 903"/>
                <a:gd name="T92" fmla="*/ 86 w 903"/>
                <a:gd name="T93" fmla="*/ 648 h 903"/>
                <a:gd name="T94" fmla="*/ 99 w 903"/>
                <a:gd name="T95" fmla="*/ 793 h 903"/>
                <a:gd name="T96" fmla="*/ 161 w 903"/>
                <a:gd name="T97" fmla="*/ 863 h 903"/>
                <a:gd name="T98" fmla="*/ 214 w 903"/>
                <a:gd name="T99" fmla="*/ 896 h 903"/>
                <a:gd name="T100" fmla="*/ 235 w 903"/>
                <a:gd name="T101" fmla="*/ 901 h 903"/>
                <a:gd name="T102" fmla="*/ 663 w 903"/>
                <a:gd name="T103" fmla="*/ 888 h 903"/>
                <a:gd name="T104" fmla="*/ 678 w 903"/>
                <a:gd name="T105" fmla="*/ 903 h 903"/>
                <a:gd name="T106" fmla="*/ 693 w 903"/>
                <a:gd name="T107" fmla="*/ 888 h 903"/>
                <a:gd name="T108" fmla="*/ 772 w 903"/>
                <a:gd name="T109" fmla="*/ 844 h 903"/>
                <a:gd name="T110" fmla="*/ 813 w 903"/>
                <a:gd name="T111" fmla="*/ 753 h 903"/>
                <a:gd name="T112" fmla="*/ 843 w 903"/>
                <a:gd name="T113" fmla="*/ 633 h 903"/>
                <a:gd name="T114" fmla="*/ 895 w 903"/>
                <a:gd name="T115" fmla="*/ 583 h 903"/>
                <a:gd name="T116" fmla="*/ 893 w 903"/>
                <a:gd name="T117" fmla="*/ 504 h 903"/>
                <a:gd name="T118" fmla="*/ 842 w 903"/>
                <a:gd name="T119" fmla="*/ 457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03" h="903">
                  <a:moveTo>
                    <a:pt x="838" y="603"/>
                  </a:moveTo>
                  <a:lnTo>
                    <a:pt x="832" y="605"/>
                  </a:lnTo>
                  <a:lnTo>
                    <a:pt x="825" y="608"/>
                  </a:lnTo>
                  <a:lnTo>
                    <a:pt x="817" y="612"/>
                  </a:lnTo>
                  <a:lnTo>
                    <a:pt x="809" y="616"/>
                  </a:lnTo>
                  <a:lnTo>
                    <a:pt x="801" y="622"/>
                  </a:lnTo>
                  <a:lnTo>
                    <a:pt x="794" y="629"/>
                  </a:lnTo>
                  <a:lnTo>
                    <a:pt x="788" y="638"/>
                  </a:lnTo>
                  <a:lnTo>
                    <a:pt x="786" y="643"/>
                  </a:lnTo>
                  <a:lnTo>
                    <a:pt x="784" y="649"/>
                  </a:lnTo>
                  <a:lnTo>
                    <a:pt x="783" y="655"/>
                  </a:lnTo>
                  <a:lnTo>
                    <a:pt x="783" y="662"/>
                  </a:lnTo>
                  <a:lnTo>
                    <a:pt x="783" y="738"/>
                  </a:lnTo>
                  <a:lnTo>
                    <a:pt x="783" y="749"/>
                  </a:lnTo>
                  <a:lnTo>
                    <a:pt x="782" y="760"/>
                  </a:lnTo>
                  <a:lnTo>
                    <a:pt x="780" y="771"/>
                  </a:lnTo>
                  <a:lnTo>
                    <a:pt x="777" y="782"/>
                  </a:lnTo>
                  <a:lnTo>
                    <a:pt x="773" y="790"/>
                  </a:lnTo>
                  <a:lnTo>
                    <a:pt x="769" y="799"/>
                  </a:lnTo>
                  <a:lnTo>
                    <a:pt x="765" y="807"/>
                  </a:lnTo>
                  <a:lnTo>
                    <a:pt x="758" y="814"/>
                  </a:lnTo>
                  <a:lnTo>
                    <a:pt x="753" y="820"/>
                  </a:lnTo>
                  <a:lnTo>
                    <a:pt x="745" y="827"/>
                  </a:lnTo>
                  <a:lnTo>
                    <a:pt x="738" y="831"/>
                  </a:lnTo>
                  <a:lnTo>
                    <a:pt x="730" y="835"/>
                  </a:lnTo>
                  <a:lnTo>
                    <a:pt x="722" y="838"/>
                  </a:lnTo>
                  <a:lnTo>
                    <a:pt x="712" y="841"/>
                  </a:lnTo>
                  <a:lnTo>
                    <a:pt x="703" y="842"/>
                  </a:lnTo>
                  <a:lnTo>
                    <a:pt x="693" y="843"/>
                  </a:lnTo>
                  <a:lnTo>
                    <a:pt x="211" y="843"/>
                  </a:lnTo>
                  <a:lnTo>
                    <a:pt x="201" y="842"/>
                  </a:lnTo>
                  <a:lnTo>
                    <a:pt x="191" y="841"/>
                  </a:lnTo>
                  <a:lnTo>
                    <a:pt x="182" y="838"/>
                  </a:lnTo>
                  <a:lnTo>
                    <a:pt x="174" y="835"/>
                  </a:lnTo>
                  <a:lnTo>
                    <a:pt x="165" y="831"/>
                  </a:lnTo>
                  <a:lnTo>
                    <a:pt x="158" y="827"/>
                  </a:lnTo>
                  <a:lnTo>
                    <a:pt x="151" y="820"/>
                  </a:lnTo>
                  <a:lnTo>
                    <a:pt x="145" y="814"/>
                  </a:lnTo>
                  <a:lnTo>
                    <a:pt x="140" y="807"/>
                  </a:lnTo>
                  <a:lnTo>
                    <a:pt x="134" y="799"/>
                  </a:lnTo>
                  <a:lnTo>
                    <a:pt x="131" y="790"/>
                  </a:lnTo>
                  <a:lnTo>
                    <a:pt x="127" y="782"/>
                  </a:lnTo>
                  <a:lnTo>
                    <a:pt x="125" y="771"/>
                  </a:lnTo>
                  <a:lnTo>
                    <a:pt x="122" y="760"/>
                  </a:lnTo>
                  <a:lnTo>
                    <a:pt x="121" y="749"/>
                  </a:lnTo>
                  <a:lnTo>
                    <a:pt x="120" y="738"/>
                  </a:lnTo>
                  <a:lnTo>
                    <a:pt x="120" y="662"/>
                  </a:lnTo>
                  <a:lnTo>
                    <a:pt x="120" y="655"/>
                  </a:lnTo>
                  <a:lnTo>
                    <a:pt x="119" y="649"/>
                  </a:lnTo>
                  <a:lnTo>
                    <a:pt x="118" y="643"/>
                  </a:lnTo>
                  <a:lnTo>
                    <a:pt x="116" y="638"/>
                  </a:lnTo>
                  <a:lnTo>
                    <a:pt x="109" y="629"/>
                  </a:lnTo>
                  <a:lnTo>
                    <a:pt x="103" y="622"/>
                  </a:lnTo>
                  <a:lnTo>
                    <a:pt x="96" y="616"/>
                  </a:lnTo>
                  <a:lnTo>
                    <a:pt x="87" y="612"/>
                  </a:lnTo>
                  <a:lnTo>
                    <a:pt x="78" y="608"/>
                  </a:lnTo>
                  <a:lnTo>
                    <a:pt x="71" y="605"/>
                  </a:lnTo>
                  <a:lnTo>
                    <a:pt x="67" y="603"/>
                  </a:lnTo>
                  <a:lnTo>
                    <a:pt x="59" y="599"/>
                  </a:lnTo>
                  <a:lnTo>
                    <a:pt x="52" y="593"/>
                  </a:lnTo>
                  <a:lnTo>
                    <a:pt x="46" y="586"/>
                  </a:lnTo>
                  <a:lnTo>
                    <a:pt x="41" y="579"/>
                  </a:lnTo>
                  <a:lnTo>
                    <a:pt x="37" y="570"/>
                  </a:lnTo>
                  <a:lnTo>
                    <a:pt x="33" y="562"/>
                  </a:lnTo>
                  <a:lnTo>
                    <a:pt x="31" y="551"/>
                  </a:lnTo>
                  <a:lnTo>
                    <a:pt x="30" y="541"/>
                  </a:lnTo>
                  <a:lnTo>
                    <a:pt x="31" y="533"/>
                  </a:lnTo>
                  <a:lnTo>
                    <a:pt x="34" y="523"/>
                  </a:lnTo>
                  <a:lnTo>
                    <a:pt x="40" y="514"/>
                  </a:lnTo>
                  <a:lnTo>
                    <a:pt x="46" y="504"/>
                  </a:lnTo>
                  <a:lnTo>
                    <a:pt x="50" y="499"/>
                  </a:lnTo>
                  <a:lnTo>
                    <a:pt x="55" y="495"/>
                  </a:lnTo>
                  <a:lnTo>
                    <a:pt x="60" y="491"/>
                  </a:lnTo>
                  <a:lnTo>
                    <a:pt x="66" y="488"/>
                  </a:lnTo>
                  <a:lnTo>
                    <a:pt x="71" y="485"/>
                  </a:lnTo>
                  <a:lnTo>
                    <a:pt x="77" y="483"/>
                  </a:lnTo>
                  <a:lnTo>
                    <a:pt x="84" y="481"/>
                  </a:lnTo>
                  <a:lnTo>
                    <a:pt x="90" y="481"/>
                  </a:lnTo>
                  <a:lnTo>
                    <a:pt x="103" y="482"/>
                  </a:lnTo>
                  <a:lnTo>
                    <a:pt x="115" y="483"/>
                  </a:lnTo>
                  <a:lnTo>
                    <a:pt x="127" y="487"/>
                  </a:lnTo>
                  <a:lnTo>
                    <a:pt x="137" y="491"/>
                  </a:lnTo>
                  <a:lnTo>
                    <a:pt x="148" y="496"/>
                  </a:lnTo>
                  <a:lnTo>
                    <a:pt x="158" y="503"/>
                  </a:lnTo>
                  <a:lnTo>
                    <a:pt x="167" y="509"/>
                  </a:lnTo>
                  <a:lnTo>
                    <a:pt x="176" y="518"/>
                  </a:lnTo>
                  <a:lnTo>
                    <a:pt x="176" y="518"/>
                  </a:lnTo>
                  <a:lnTo>
                    <a:pt x="176" y="518"/>
                  </a:lnTo>
                  <a:lnTo>
                    <a:pt x="183" y="526"/>
                  </a:lnTo>
                  <a:lnTo>
                    <a:pt x="191" y="536"/>
                  </a:lnTo>
                  <a:lnTo>
                    <a:pt x="196" y="546"/>
                  </a:lnTo>
                  <a:lnTo>
                    <a:pt x="202" y="556"/>
                  </a:lnTo>
                  <a:lnTo>
                    <a:pt x="206" y="567"/>
                  </a:lnTo>
                  <a:lnTo>
                    <a:pt x="208" y="578"/>
                  </a:lnTo>
                  <a:lnTo>
                    <a:pt x="210" y="590"/>
                  </a:lnTo>
                  <a:lnTo>
                    <a:pt x="211" y="601"/>
                  </a:lnTo>
                  <a:lnTo>
                    <a:pt x="211" y="690"/>
                  </a:lnTo>
                  <a:lnTo>
                    <a:pt x="235" y="674"/>
                  </a:lnTo>
                  <a:lnTo>
                    <a:pt x="238" y="672"/>
                  </a:lnTo>
                  <a:lnTo>
                    <a:pt x="246" y="668"/>
                  </a:lnTo>
                  <a:lnTo>
                    <a:pt x="261" y="663"/>
                  </a:lnTo>
                  <a:lnTo>
                    <a:pt x="283" y="655"/>
                  </a:lnTo>
                  <a:lnTo>
                    <a:pt x="296" y="652"/>
                  </a:lnTo>
                  <a:lnTo>
                    <a:pt x="312" y="649"/>
                  </a:lnTo>
                  <a:lnTo>
                    <a:pt x="330" y="645"/>
                  </a:lnTo>
                  <a:lnTo>
                    <a:pt x="350" y="643"/>
                  </a:lnTo>
                  <a:lnTo>
                    <a:pt x="372" y="640"/>
                  </a:lnTo>
                  <a:lnTo>
                    <a:pt x="396" y="639"/>
                  </a:lnTo>
                  <a:lnTo>
                    <a:pt x="423" y="638"/>
                  </a:lnTo>
                  <a:lnTo>
                    <a:pt x="452" y="637"/>
                  </a:lnTo>
                  <a:lnTo>
                    <a:pt x="481" y="638"/>
                  </a:lnTo>
                  <a:lnTo>
                    <a:pt x="507" y="639"/>
                  </a:lnTo>
                  <a:lnTo>
                    <a:pt x="532" y="640"/>
                  </a:lnTo>
                  <a:lnTo>
                    <a:pt x="554" y="643"/>
                  </a:lnTo>
                  <a:lnTo>
                    <a:pt x="574" y="645"/>
                  </a:lnTo>
                  <a:lnTo>
                    <a:pt x="591" y="649"/>
                  </a:lnTo>
                  <a:lnTo>
                    <a:pt x="607" y="652"/>
                  </a:lnTo>
                  <a:lnTo>
                    <a:pt x="621" y="655"/>
                  </a:lnTo>
                  <a:lnTo>
                    <a:pt x="643" y="663"/>
                  </a:lnTo>
                  <a:lnTo>
                    <a:pt x="658" y="668"/>
                  </a:lnTo>
                  <a:lnTo>
                    <a:pt x="666" y="672"/>
                  </a:lnTo>
                  <a:lnTo>
                    <a:pt x="669" y="674"/>
                  </a:lnTo>
                  <a:lnTo>
                    <a:pt x="693" y="692"/>
                  </a:lnTo>
                  <a:lnTo>
                    <a:pt x="693" y="601"/>
                  </a:lnTo>
                  <a:lnTo>
                    <a:pt x="693" y="590"/>
                  </a:lnTo>
                  <a:lnTo>
                    <a:pt x="695" y="578"/>
                  </a:lnTo>
                  <a:lnTo>
                    <a:pt x="698" y="566"/>
                  </a:lnTo>
                  <a:lnTo>
                    <a:pt x="703" y="555"/>
                  </a:lnTo>
                  <a:lnTo>
                    <a:pt x="708" y="545"/>
                  </a:lnTo>
                  <a:lnTo>
                    <a:pt x="713" y="535"/>
                  </a:lnTo>
                  <a:lnTo>
                    <a:pt x="721" y="525"/>
                  </a:lnTo>
                  <a:lnTo>
                    <a:pt x="728" y="517"/>
                  </a:lnTo>
                  <a:lnTo>
                    <a:pt x="737" y="509"/>
                  </a:lnTo>
                  <a:lnTo>
                    <a:pt x="747" y="502"/>
                  </a:lnTo>
                  <a:lnTo>
                    <a:pt x="756" y="496"/>
                  </a:lnTo>
                  <a:lnTo>
                    <a:pt x="767" y="491"/>
                  </a:lnTo>
                  <a:lnTo>
                    <a:pt x="778" y="487"/>
                  </a:lnTo>
                  <a:lnTo>
                    <a:pt x="789" y="483"/>
                  </a:lnTo>
                  <a:lnTo>
                    <a:pt x="801" y="482"/>
                  </a:lnTo>
                  <a:lnTo>
                    <a:pt x="813" y="481"/>
                  </a:lnTo>
                  <a:lnTo>
                    <a:pt x="819" y="481"/>
                  </a:lnTo>
                  <a:lnTo>
                    <a:pt x="827" y="483"/>
                  </a:lnTo>
                  <a:lnTo>
                    <a:pt x="832" y="485"/>
                  </a:lnTo>
                  <a:lnTo>
                    <a:pt x="839" y="488"/>
                  </a:lnTo>
                  <a:lnTo>
                    <a:pt x="844" y="491"/>
                  </a:lnTo>
                  <a:lnTo>
                    <a:pt x="848" y="495"/>
                  </a:lnTo>
                  <a:lnTo>
                    <a:pt x="853" y="499"/>
                  </a:lnTo>
                  <a:lnTo>
                    <a:pt x="857" y="504"/>
                  </a:lnTo>
                  <a:lnTo>
                    <a:pt x="865" y="514"/>
                  </a:lnTo>
                  <a:lnTo>
                    <a:pt x="869" y="523"/>
                  </a:lnTo>
                  <a:lnTo>
                    <a:pt x="872" y="533"/>
                  </a:lnTo>
                  <a:lnTo>
                    <a:pt x="873" y="541"/>
                  </a:lnTo>
                  <a:lnTo>
                    <a:pt x="873" y="551"/>
                  </a:lnTo>
                  <a:lnTo>
                    <a:pt x="871" y="562"/>
                  </a:lnTo>
                  <a:lnTo>
                    <a:pt x="868" y="570"/>
                  </a:lnTo>
                  <a:lnTo>
                    <a:pt x="863" y="579"/>
                  </a:lnTo>
                  <a:lnTo>
                    <a:pt x="858" y="586"/>
                  </a:lnTo>
                  <a:lnTo>
                    <a:pt x="852" y="593"/>
                  </a:lnTo>
                  <a:lnTo>
                    <a:pt x="845" y="599"/>
                  </a:lnTo>
                  <a:lnTo>
                    <a:pt x="838" y="603"/>
                  </a:lnTo>
                  <a:close/>
                  <a:moveTo>
                    <a:pt x="211" y="104"/>
                  </a:moveTo>
                  <a:lnTo>
                    <a:pt x="220" y="95"/>
                  </a:lnTo>
                  <a:lnTo>
                    <a:pt x="227" y="87"/>
                  </a:lnTo>
                  <a:lnTo>
                    <a:pt x="236" y="79"/>
                  </a:lnTo>
                  <a:lnTo>
                    <a:pt x="246" y="73"/>
                  </a:lnTo>
                  <a:lnTo>
                    <a:pt x="255" y="65"/>
                  </a:lnTo>
                  <a:lnTo>
                    <a:pt x="265" y="60"/>
                  </a:lnTo>
                  <a:lnTo>
                    <a:pt x="275" y="55"/>
                  </a:lnTo>
                  <a:lnTo>
                    <a:pt x="285" y="49"/>
                  </a:lnTo>
                  <a:lnTo>
                    <a:pt x="296" y="45"/>
                  </a:lnTo>
                  <a:lnTo>
                    <a:pt x="307" y="41"/>
                  </a:lnTo>
                  <a:lnTo>
                    <a:pt x="318" y="37"/>
                  </a:lnTo>
                  <a:lnTo>
                    <a:pt x="329" y="35"/>
                  </a:lnTo>
                  <a:lnTo>
                    <a:pt x="341" y="33"/>
                  </a:lnTo>
                  <a:lnTo>
                    <a:pt x="353" y="31"/>
                  </a:lnTo>
                  <a:lnTo>
                    <a:pt x="365" y="30"/>
                  </a:lnTo>
                  <a:lnTo>
                    <a:pt x="377" y="30"/>
                  </a:lnTo>
                  <a:lnTo>
                    <a:pt x="527" y="30"/>
                  </a:lnTo>
                  <a:lnTo>
                    <a:pt x="540" y="30"/>
                  </a:lnTo>
                  <a:lnTo>
                    <a:pt x="551" y="31"/>
                  </a:lnTo>
                  <a:lnTo>
                    <a:pt x="563" y="33"/>
                  </a:lnTo>
                  <a:lnTo>
                    <a:pt x="574" y="35"/>
                  </a:lnTo>
                  <a:lnTo>
                    <a:pt x="586" y="37"/>
                  </a:lnTo>
                  <a:lnTo>
                    <a:pt x="596" y="41"/>
                  </a:lnTo>
                  <a:lnTo>
                    <a:pt x="608" y="45"/>
                  </a:lnTo>
                  <a:lnTo>
                    <a:pt x="619" y="49"/>
                  </a:lnTo>
                  <a:lnTo>
                    <a:pt x="629" y="55"/>
                  </a:lnTo>
                  <a:lnTo>
                    <a:pt x="639" y="60"/>
                  </a:lnTo>
                  <a:lnTo>
                    <a:pt x="649" y="65"/>
                  </a:lnTo>
                  <a:lnTo>
                    <a:pt x="659" y="73"/>
                  </a:lnTo>
                  <a:lnTo>
                    <a:pt x="667" y="79"/>
                  </a:lnTo>
                  <a:lnTo>
                    <a:pt x="676" y="87"/>
                  </a:lnTo>
                  <a:lnTo>
                    <a:pt x="684" y="95"/>
                  </a:lnTo>
                  <a:lnTo>
                    <a:pt x="692" y="104"/>
                  </a:lnTo>
                  <a:lnTo>
                    <a:pt x="699" y="112"/>
                  </a:lnTo>
                  <a:lnTo>
                    <a:pt x="706" y="121"/>
                  </a:lnTo>
                  <a:lnTo>
                    <a:pt x="711" y="131"/>
                  </a:lnTo>
                  <a:lnTo>
                    <a:pt x="717" y="140"/>
                  </a:lnTo>
                  <a:lnTo>
                    <a:pt x="722" y="150"/>
                  </a:lnTo>
                  <a:lnTo>
                    <a:pt x="726" y="160"/>
                  </a:lnTo>
                  <a:lnTo>
                    <a:pt x="729" y="170"/>
                  </a:lnTo>
                  <a:lnTo>
                    <a:pt x="733" y="180"/>
                  </a:lnTo>
                  <a:lnTo>
                    <a:pt x="736" y="191"/>
                  </a:lnTo>
                  <a:lnTo>
                    <a:pt x="738" y="201"/>
                  </a:lnTo>
                  <a:lnTo>
                    <a:pt x="739" y="212"/>
                  </a:lnTo>
                  <a:lnTo>
                    <a:pt x="740" y="224"/>
                  </a:lnTo>
                  <a:lnTo>
                    <a:pt x="740" y="235"/>
                  </a:lnTo>
                  <a:lnTo>
                    <a:pt x="740" y="245"/>
                  </a:lnTo>
                  <a:lnTo>
                    <a:pt x="739" y="257"/>
                  </a:lnTo>
                  <a:lnTo>
                    <a:pt x="738" y="268"/>
                  </a:lnTo>
                  <a:lnTo>
                    <a:pt x="704" y="500"/>
                  </a:lnTo>
                  <a:lnTo>
                    <a:pt x="695" y="510"/>
                  </a:lnTo>
                  <a:lnTo>
                    <a:pt x="686" y="522"/>
                  </a:lnTo>
                  <a:lnTo>
                    <a:pt x="680" y="534"/>
                  </a:lnTo>
                  <a:lnTo>
                    <a:pt x="674" y="547"/>
                  </a:lnTo>
                  <a:lnTo>
                    <a:pt x="669" y="560"/>
                  </a:lnTo>
                  <a:lnTo>
                    <a:pt x="665" y="574"/>
                  </a:lnTo>
                  <a:lnTo>
                    <a:pt x="663" y="588"/>
                  </a:lnTo>
                  <a:lnTo>
                    <a:pt x="663" y="601"/>
                  </a:lnTo>
                  <a:lnTo>
                    <a:pt x="663" y="638"/>
                  </a:lnTo>
                  <a:lnTo>
                    <a:pt x="649" y="633"/>
                  </a:lnTo>
                  <a:lnTo>
                    <a:pt x="633" y="627"/>
                  </a:lnTo>
                  <a:lnTo>
                    <a:pt x="612" y="622"/>
                  </a:lnTo>
                  <a:lnTo>
                    <a:pt x="589" y="618"/>
                  </a:lnTo>
                  <a:lnTo>
                    <a:pt x="561" y="613"/>
                  </a:lnTo>
                  <a:lnTo>
                    <a:pt x="529" y="610"/>
                  </a:lnTo>
                  <a:lnTo>
                    <a:pt x="492" y="608"/>
                  </a:lnTo>
                  <a:lnTo>
                    <a:pt x="452" y="607"/>
                  </a:lnTo>
                  <a:lnTo>
                    <a:pt x="411" y="608"/>
                  </a:lnTo>
                  <a:lnTo>
                    <a:pt x="374" y="610"/>
                  </a:lnTo>
                  <a:lnTo>
                    <a:pt x="343" y="613"/>
                  </a:lnTo>
                  <a:lnTo>
                    <a:pt x="315" y="618"/>
                  </a:lnTo>
                  <a:lnTo>
                    <a:pt x="291" y="622"/>
                  </a:lnTo>
                  <a:lnTo>
                    <a:pt x="271" y="627"/>
                  </a:lnTo>
                  <a:lnTo>
                    <a:pt x="254" y="633"/>
                  </a:lnTo>
                  <a:lnTo>
                    <a:pt x="241" y="638"/>
                  </a:lnTo>
                  <a:lnTo>
                    <a:pt x="241" y="601"/>
                  </a:lnTo>
                  <a:lnTo>
                    <a:pt x="240" y="588"/>
                  </a:lnTo>
                  <a:lnTo>
                    <a:pt x="238" y="574"/>
                  </a:lnTo>
                  <a:lnTo>
                    <a:pt x="235" y="560"/>
                  </a:lnTo>
                  <a:lnTo>
                    <a:pt x="230" y="547"/>
                  </a:lnTo>
                  <a:lnTo>
                    <a:pt x="224" y="534"/>
                  </a:lnTo>
                  <a:lnTo>
                    <a:pt x="217" y="522"/>
                  </a:lnTo>
                  <a:lnTo>
                    <a:pt x="209" y="510"/>
                  </a:lnTo>
                  <a:lnTo>
                    <a:pt x="201" y="500"/>
                  </a:lnTo>
                  <a:lnTo>
                    <a:pt x="165" y="268"/>
                  </a:lnTo>
                  <a:lnTo>
                    <a:pt x="164" y="257"/>
                  </a:lnTo>
                  <a:lnTo>
                    <a:pt x="163" y="245"/>
                  </a:lnTo>
                  <a:lnTo>
                    <a:pt x="163" y="235"/>
                  </a:lnTo>
                  <a:lnTo>
                    <a:pt x="163" y="224"/>
                  </a:lnTo>
                  <a:lnTo>
                    <a:pt x="164" y="212"/>
                  </a:lnTo>
                  <a:lnTo>
                    <a:pt x="166" y="201"/>
                  </a:lnTo>
                  <a:lnTo>
                    <a:pt x="168" y="191"/>
                  </a:lnTo>
                  <a:lnTo>
                    <a:pt x="171" y="180"/>
                  </a:lnTo>
                  <a:lnTo>
                    <a:pt x="174" y="170"/>
                  </a:lnTo>
                  <a:lnTo>
                    <a:pt x="178" y="160"/>
                  </a:lnTo>
                  <a:lnTo>
                    <a:pt x="182" y="150"/>
                  </a:lnTo>
                  <a:lnTo>
                    <a:pt x="187" y="140"/>
                  </a:lnTo>
                  <a:lnTo>
                    <a:pt x="192" y="131"/>
                  </a:lnTo>
                  <a:lnTo>
                    <a:pt x="199" y="121"/>
                  </a:lnTo>
                  <a:lnTo>
                    <a:pt x="205" y="112"/>
                  </a:lnTo>
                  <a:lnTo>
                    <a:pt x="211" y="104"/>
                  </a:lnTo>
                  <a:close/>
                  <a:moveTo>
                    <a:pt x="813" y="451"/>
                  </a:moveTo>
                  <a:lnTo>
                    <a:pt x="803" y="451"/>
                  </a:lnTo>
                  <a:lnTo>
                    <a:pt x="793" y="452"/>
                  </a:lnTo>
                  <a:lnTo>
                    <a:pt x="783" y="455"/>
                  </a:lnTo>
                  <a:lnTo>
                    <a:pt x="773" y="457"/>
                  </a:lnTo>
                  <a:lnTo>
                    <a:pt x="765" y="460"/>
                  </a:lnTo>
                  <a:lnTo>
                    <a:pt x="755" y="463"/>
                  </a:lnTo>
                  <a:lnTo>
                    <a:pt x="747" y="467"/>
                  </a:lnTo>
                  <a:lnTo>
                    <a:pt x="738" y="472"/>
                  </a:lnTo>
                  <a:lnTo>
                    <a:pt x="768" y="273"/>
                  </a:lnTo>
                  <a:lnTo>
                    <a:pt x="769" y="259"/>
                  </a:lnTo>
                  <a:lnTo>
                    <a:pt x="770" y="247"/>
                  </a:lnTo>
                  <a:lnTo>
                    <a:pt x="771" y="235"/>
                  </a:lnTo>
                  <a:lnTo>
                    <a:pt x="770" y="222"/>
                  </a:lnTo>
                  <a:lnTo>
                    <a:pt x="769" y="209"/>
                  </a:lnTo>
                  <a:lnTo>
                    <a:pt x="768" y="196"/>
                  </a:lnTo>
                  <a:lnTo>
                    <a:pt x="765" y="184"/>
                  </a:lnTo>
                  <a:lnTo>
                    <a:pt x="763" y="173"/>
                  </a:lnTo>
                  <a:lnTo>
                    <a:pt x="758" y="161"/>
                  </a:lnTo>
                  <a:lnTo>
                    <a:pt x="754" y="149"/>
                  </a:lnTo>
                  <a:lnTo>
                    <a:pt x="749" y="137"/>
                  </a:lnTo>
                  <a:lnTo>
                    <a:pt x="743" y="126"/>
                  </a:lnTo>
                  <a:lnTo>
                    <a:pt x="737" y="115"/>
                  </a:lnTo>
                  <a:lnTo>
                    <a:pt x="730" y="105"/>
                  </a:lnTo>
                  <a:lnTo>
                    <a:pt x="723" y="94"/>
                  </a:lnTo>
                  <a:lnTo>
                    <a:pt x="714" y="85"/>
                  </a:lnTo>
                  <a:lnTo>
                    <a:pt x="706" y="74"/>
                  </a:lnTo>
                  <a:lnTo>
                    <a:pt x="696" y="65"/>
                  </a:lnTo>
                  <a:lnTo>
                    <a:pt x="686" y="57"/>
                  </a:lnTo>
                  <a:lnTo>
                    <a:pt x="676" y="48"/>
                  </a:lnTo>
                  <a:lnTo>
                    <a:pt x="665" y="41"/>
                  </a:lnTo>
                  <a:lnTo>
                    <a:pt x="654" y="34"/>
                  </a:lnTo>
                  <a:lnTo>
                    <a:pt x="643" y="28"/>
                  </a:lnTo>
                  <a:lnTo>
                    <a:pt x="631" y="21"/>
                  </a:lnTo>
                  <a:lnTo>
                    <a:pt x="619" y="17"/>
                  </a:lnTo>
                  <a:lnTo>
                    <a:pt x="606" y="13"/>
                  </a:lnTo>
                  <a:lnTo>
                    <a:pt x="594" y="8"/>
                  </a:lnTo>
                  <a:lnTo>
                    <a:pt x="581" y="5"/>
                  </a:lnTo>
                  <a:lnTo>
                    <a:pt x="567" y="3"/>
                  </a:lnTo>
                  <a:lnTo>
                    <a:pt x="555" y="1"/>
                  </a:lnTo>
                  <a:lnTo>
                    <a:pt x="541" y="0"/>
                  </a:lnTo>
                  <a:lnTo>
                    <a:pt x="527" y="0"/>
                  </a:lnTo>
                  <a:lnTo>
                    <a:pt x="377" y="0"/>
                  </a:lnTo>
                  <a:lnTo>
                    <a:pt x="363" y="0"/>
                  </a:lnTo>
                  <a:lnTo>
                    <a:pt x="350" y="1"/>
                  </a:lnTo>
                  <a:lnTo>
                    <a:pt x="336" y="3"/>
                  </a:lnTo>
                  <a:lnTo>
                    <a:pt x="323" y="5"/>
                  </a:lnTo>
                  <a:lnTo>
                    <a:pt x="310" y="8"/>
                  </a:lnTo>
                  <a:lnTo>
                    <a:pt x="297" y="13"/>
                  </a:lnTo>
                  <a:lnTo>
                    <a:pt x="285" y="17"/>
                  </a:lnTo>
                  <a:lnTo>
                    <a:pt x="273" y="21"/>
                  </a:lnTo>
                  <a:lnTo>
                    <a:pt x="261" y="28"/>
                  </a:lnTo>
                  <a:lnTo>
                    <a:pt x="249" y="34"/>
                  </a:lnTo>
                  <a:lnTo>
                    <a:pt x="238" y="41"/>
                  </a:lnTo>
                  <a:lnTo>
                    <a:pt x="227" y="48"/>
                  </a:lnTo>
                  <a:lnTo>
                    <a:pt x="217" y="57"/>
                  </a:lnTo>
                  <a:lnTo>
                    <a:pt x="207" y="65"/>
                  </a:lnTo>
                  <a:lnTo>
                    <a:pt x="199" y="74"/>
                  </a:lnTo>
                  <a:lnTo>
                    <a:pt x="189" y="85"/>
                  </a:lnTo>
                  <a:lnTo>
                    <a:pt x="181" y="94"/>
                  </a:lnTo>
                  <a:lnTo>
                    <a:pt x="174" y="105"/>
                  </a:lnTo>
                  <a:lnTo>
                    <a:pt x="166" y="115"/>
                  </a:lnTo>
                  <a:lnTo>
                    <a:pt x="160" y="126"/>
                  </a:lnTo>
                  <a:lnTo>
                    <a:pt x="155" y="137"/>
                  </a:lnTo>
                  <a:lnTo>
                    <a:pt x="149" y="149"/>
                  </a:lnTo>
                  <a:lnTo>
                    <a:pt x="145" y="161"/>
                  </a:lnTo>
                  <a:lnTo>
                    <a:pt x="142" y="173"/>
                  </a:lnTo>
                  <a:lnTo>
                    <a:pt x="138" y="184"/>
                  </a:lnTo>
                  <a:lnTo>
                    <a:pt x="136" y="196"/>
                  </a:lnTo>
                  <a:lnTo>
                    <a:pt x="134" y="209"/>
                  </a:lnTo>
                  <a:lnTo>
                    <a:pt x="133" y="222"/>
                  </a:lnTo>
                  <a:lnTo>
                    <a:pt x="133" y="235"/>
                  </a:lnTo>
                  <a:lnTo>
                    <a:pt x="133" y="247"/>
                  </a:lnTo>
                  <a:lnTo>
                    <a:pt x="134" y="260"/>
                  </a:lnTo>
                  <a:lnTo>
                    <a:pt x="136" y="273"/>
                  </a:lnTo>
                  <a:lnTo>
                    <a:pt x="165" y="472"/>
                  </a:lnTo>
                  <a:lnTo>
                    <a:pt x="157" y="467"/>
                  </a:lnTo>
                  <a:lnTo>
                    <a:pt x="148" y="463"/>
                  </a:lnTo>
                  <a:lnTo>
                    <a:pt x="140" y="460"/>
                  </a:lnTo>
                  <a:lnTo>
                    <a:pt x="130" y="457"/>
                  </a:lnTo>
                  <a:lnTo>
                    <a:pt x="120" y="455"/>
                  </a:lnTo>
                  <a:lnTo>
                    <a:pt x="111" y="452"/>
                  </a:lnTo>
                  <a:lnTo>
                    <a:pt x="101" y="451"/>
                  </a:lnTo>
                  <a:lnTo>
                    <a:pt x="90" y="451"/>
                  </a:lnTo>
                  <a:lnTo>
                    <a:pt x="81" y="451"/>
                  </a:lnTo>
                  <a:lnTo>
                    <a:pt x="71" y="453"/>
                  </a:lnTo>
                  <a:lnTo>
                    <a:pt x="62" y="457"/>
                  </a:lnTo>
                  <a:lnTo>
                    <a:pt x="54" y="460"/>
                  </a:lnTo>
                  <a:lnTo>
                    <a:pt x="45" y="465"/>
                  </a:lnTo>
                  <a:lnTo>
                    <a:pt x="38" y="470"/>
                  </a:lnTo>
                  <a:lnTo>
                    <a:pt x="31" y="476"/>
                  </a:lnTo>
                  <a:lnTo>
                    <a:pt x="25" y="482"/>
                  </a:lnTo>
                  <a:lnTo>
                    <a:pt x="19" y="490"/>
                  </a:lnTo>
                  <a:lnTo>
                    <a:pt x="14" y="496"/>
                  </a:lnTo>
                  <a:lnTo>
                    <a:pt x="10" y="504"/>
                  </a:lnTo>
                  <a:lnTo>
                    <a:pt x="7" y="511"/>
                  </a:lnTo>
                  <a:lnTo>
                    <a:pt x="4" y="520"/>
                  </a:lnTo>
                  <a:lnTo>
                    <a:pt x="2" y="527"/>
                  </a:lnTo>
                  <a:lnTo>
                    <a:pt x="1" y="535"/>
                  </a:lnTo>
                  <a:lnTo>
                    <a:pt x="0" y="541"/>
                  </a:lnTo>
                  <a:lnTo>
                    <a:pt x="1" y="556"/>
                  </a:lnTo>
                  <a:lnTo>
                    <a:pt x="4" y="570"/>
                  </a:lnTo>
                  <a:lnTo>
                    <a:pt x="9" y="583"/>
                  </a:lnTo>
                  <a:lnTo>
                    <a:pt x="15" y="596"/>
                  </a:lnTo>
                  <a:lnTo>
                    <a:pt x="24" y="607"/>
                  </a:lnTo>
                  <a:lnTo>
                    <a:pt x="32" y="616"/>
                  </a:lnTo>
                  <a:lnTo>
                    <a:pt x="38" y="621"/>
                  </a:lnTo>
                  <a:lnTo>
                    <a:pt x="43" y="625"/>
                  </a:lnTo>
                  <a:lnTo>
                    <a:pt x="49" y="628"/>
                  </a:lnTo>
                  <a:lnTo>
                    <a:pt x="55" y="630"/>
                  </a:lnTo>
                  <a:lnTo>
                    <a:pt x="60" y="633"/>
                  </a:lnTo>
                  <a:lnTo>
                    <a:pt x="73" y="638"/>
                  </a:lnTo>
                  <a:lnTo>
                    <a:pt x="83" y="644"/>
                  </a:lnTo>
                  <a:lnTo>
                    <a:pt x="86" y="648"/>
                  </a:lnTo>
                  <a:lnTo>
                    <a:pt x="88" y="652"/>
                  </a:lnTo>
                  <a:lnTo>
                    <a:pt x="90" y="656"/>
                  </a:lnTo>
                  <a:lnTo>
                    <a:pt x="90" y="662"/>
                  </a:lnTo>
                  <a:lnTo>
                    <a:pt x="90" y="738"/>
                  </a:lnTo>
                  <a:lnTo>
                    <a:pt x="91" y="753"/>
                  </a:lnTo>
                  <a:lnTo>
                    <a:pt x="92" y="767"/>
                  </a:lnTo>
                  <a:lnTo>
                    <a:pt x="96" y="781"/>
                  </a:lnTo>
                  <a:lnTo>
                    <a:pt x="99" y="793"/>
                  </a:lnTo>
                  <a:lnTo>
                    <a:pt x="104" y="805"/>
                  </a:lnTo>
                  <a:lnTo>
                    <a:pt x="109" y="816"/>
                  </a:lnTo>
                  <a:lnTo>
                    <a:pt x="116" y="827"/>
                  </a:lnTo>
                  <a:lnTo>
                    <a:pt x="123" y="836"/>
                  </a:lnTo>
                  <a:lnTo>
                    <a:pt x="132" y="844"/>
                  </a:lnTo>
                  <a:lnTo>
                    <a:pt x="141" y="851"/>
                  </a:lnTo>
                  <a:lnTo>
                    <a:pt x="150" y="858"/>
                  </a:lnTo>
                  <a:lnTo>
                    <a:pt x="161" y="863"/>
                  </a:lnTo>
                  <a:lnTo>
                    <a:pt x="173" y="867"/>
                  </a:lnTo>
                  <a:lnTo>
                    <a:pt x="185" y="871"/>
                  </a:lnTo>
                  <a:lnTo>
                    <a:pt x="197" y="872"/>
                  </a:lnTo>
                  <a:lnTo>
                    <a:pt x="211" y="873"/>
                  </a:lnTo>
                  <a:lnTo>
                    <a:pt x="211" y="888"/>
                  </a:lnTo>
                  <a:lnTo>
                    <a:pt x="211" y="891"/>
                  </a:lnTo>
                  <a:lnTo>
                    <a:pt x="212" y="893"/>
                  </a:lnTo>
                  <a:lnTo>
                    <a:pt x="214" y="896"/>
                  </a:lnTo>
                  <a:lnTo>
                    <a:pt x="216" y="898"/>
                  </a:lnTo>
                  <a:lnTo>
                    <a:pt x="218" y="901"/>
                  </a:lnTo>
                  <a:lnTo>
                    <a:pt x="220" y="902"/>
                  </a:lnTo>
                  <a:lnTo>
                    <a:pt x="223" y="903"/>
                  </a:lnTo>
                  <a:lnTo>
                    <a:pt x="226" y="903"/>
                  </a:lnTo>
                  <a:lnTo>
                    <a:pt x="230" y="903"/>
                  </a:lnTo>
                  <a:lnTo>
                    <a:pt x="232" y="902"/>
                  </a:lnTo>
                  <a:lnTo>
                    <a:pt x="235" y="901"/>
                  </a:lnTo>
                  <a:lnTo>
                    <a:pt x="237" y="898"/>
                  </a:lnTo>
                  <a:lnTo>
                    <a:pt x="238" y="896"/>
                  </a:lnTo>
                  <a:lnTo>
                    <a:pt x="240" y="893"/>
                  </a:lnTo>
                  <a:lnTo>
                    <a:pt x="240" y="891"/>
                  </a:lnTo>
                  <a:lnTo>
                    <a:pt x="241" y="888"/>
                  </a:lnTo>
                  <a:lnTo>
                    <a:pt x="241" y="873"/>
                  </a:lnTo>
                  <a:lnTo>
                    <a:pt x="663" y="873"/>
                  </a:lnTo>
                  <a:lnTo>
                    <a:pt x="663" y="888"/>
                  </a:lnTo>
                  <a:lnTo>
                    <a:pt x="663" y="891"/>
                  </a:lnTo>
                  <a:lnTo>
                    <a:pt x="664" y="893"/>
                  </a:lnTo>
                  <a:lnTo>
                    <a:pt x="665" y="896"/>
                  </a:lnTo>
                  <a:lnTo>
                    <a:pt x="667" y="898"/>
                  </a:lnTo>
                  <a:lnTo>
                    <a:pt x="669" y="901"/>
                  </a:lnTo>
                  <a:lnTo>
                    <a:pt x="671" y="902"/>
                  </a:lnTo>
                  <a:lnTo>
                    <a:pt x="675" y="903"/>
                  </a:lnTo>
                  <a:lnTo>
                    <a:pt x="678" y="903"/>
                  </a:lnTo>
                  <a:lnTo>
                    <a:pt x="681" y="903"/>
                  </a:lnTo>
                  <a:lnTo>
                    <a:pt x="683" y="902"/>
                  </a:lnTo>
                  <a:lnTo>
                    <a:pt x="686" y="901"/>
                  </a:lnTo>
                  <a:lnTo>
                    <a:pt x="689" y="898"/>
                  </a:lnTo>
                  <a:lnTo>
                    <a:pt x="690" y="896"/>
                  </a:lnTo>
                  <a:lnTo>
                    <a:pt x="692" y="893"/>
                  </a:lnTo>
                  <a:lnTo>
                    <a:pt x="693" y="891"/>
                  </a:lnTo>
                  <a:lnTo>
                    <a:pt x="693" y="888"/>
                  </a:lnTo>
                  <a:lnTo>
                    <a:pt x="693" y="873"/>
                  </a:lnTo>
                  <a:lnTo>
                    <a:pt x="706" y="872"/>
                  </a:lnTo>
                  <a:lnTo>
                    <a:pt x="719" y="871"/>
                  </a:lnTo>
                  <a:lnTo>
                    <a:pt x="732" y="867"/>
                  </a:lnTo>
                  <a:lnTo>
                    <a:pt x="742" y="863"/>
                  </a:lnTo>
                  <a:lnTo>
                    <a:pt x="753" y="858"/>
                  </a:lnTo>
                  <a:lnTo>
                    <a:pt x="763" y="851"/>
                  </a:lnTo>
                  <a:lnTo>
                    <a:pt x="772" y="844"/>
                  </a:lnTo>
                  <a:lnTo>
                    <a:pt x="781" y="836"/>
                  </a:lnTo>
                  <a:lnTo>
                    <a:pt x="787" y="827"/>
                  </a:lnTo>
                  <a:lnTo>
                    <a:pt x="795" y="816"/>
                  </a:lnTo>
                  <a:lnTo>
                    <a:pt x="800" y="805"/>
                  </a:lnTo>
                  <a:lnTo>
                    <a:pt x="804" y="793"/>
                  </a:lnTo>
                  <a:lnTo>
                    <a:pt x="809" y="781"/>
                  </a:lnTo>
                  <a:lnTo>
                    <a:pt x="811" y="767"/>
                  </a:lnTo>
                  <a:lnTo>
                    <a:pt x="813" y="753"/>
                  </a:lnTo>
                  <a:lnTo>
                    <a:pt x="813" y="738"/>
                  </a:lnTo>
                  <a:lnTo>
                    <a:pt x="813" y="662"/>
                  </a:lnTo>
                  <a:lnTo>
                    <a:pt x="814" y="656"/>
                  </a:lnTo>
                  <a:lnTo>
                    <a:pt x="815" y="652"/>
                  </a:lnTo>
                  <a:lnTo>
                    <a:pt x="817" y="648"/>
                  </a:lnTo>
                  <a:lnTo>
                    <a:pt x="822" y="644"/>
                  </a:lnTo>
                  <a:lnTo>
                    <a:pt x="831" y="638"/>
                  </a:lnTo>
                  <a:lnTo>
                    <a:pt x="843" y="633"/>
                  </a:lnTo>
                  <a:lnTo>
                    <a:pt x="850" y="630"/>
                  </a:lnTo>
                  <a:lnTo>
                    <a:pt x="855" y="628"/>
                  </a:lnTo>
                  <a:lnTo>
                    <a:pt x="860" y="625"/>
                  </a:lnTo>
                  <a:lnTo>
                    <a:pt x="866" y="621"/>
                  </a:lnTo>
                  <a:lnTo>
                    <a:pt x="871" y="616"/>
                  </a:lnTo>
                  <a:lnTo>
                    <a:pt x="881" y="607"/>
                  </a:lnTo>
                  <a:lnTo>
                    <a:pt x="888" y="596"/>
                  </a:lnTo>
                  <a:lnTo>
                    <a:pt x="895" y="583"/>
                  </a:lnTo>
                  <a:lnTo>
                    <a:pt x="900" y="570"/>
                  </a:lnTo>
                  <a:lnTo>
                    <a:pt x="902" y="556"/>
                  </a:lnTo>
                  <a:lnTo>
                    <a:pt x="903" y="541"/>
                  </a:lnTo>
                  <a:lnTo>
                    <a:pt x="903" y="535"/>
                  </a:lnTo>
                  <a:lnTo>
                    <a:pt x="902" y="527"/>
                  </a:lnTo>
                  <a:lnTo>
                    <a:pt x="900" y="520"/>
                  </a:lnTo>
                  <a:lnTo>
                    <a:pt x="897" y="511"/>
                  </a:lnTo>
                  <a:lnTo>
                    <a:pt x="893" y="504"/>
                  </a:lnTo>
                  <a:lnTo>
                    <a:pt x="889" y="496"/>
                  </a:lnTo>
                  <a:lnTo>
                    <a:pt x="885" y="490"/>
                  </a:lnTo>
                  <a:lnTo>
                    <a:pt x="878" y="482"/>
                  </a:lnTo>
                  <a:lnTo>
                    <a:pt x="873" y="476"/>
                  </a:lnTo>
                  <a:lnTo>
                    <a:pt x="866" y="470"/>
                  </a:lnTo>
                  <a:lnTo>
                    <a:pt x="858" y="465"/>
                  </a:lnTo>
                  <a:lnTo>
                    <a:pt x="851" y="460"/>
                  </a:lnTo>
                  <a:lnTo>
                    <a:pt x="842" y="457"/>
                  </a:lnTo>
                  <a:lnTo>
                    <a:pt x="832" y="453"/>
                  </a:lnTo>
                  <a:lnTo>
                    <a:pt x="824" y="451"/>
                  </a:lnTo>
                  <a:lnTo>
                    <a:pt x="813" y="4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202">
              <a:extLst>
                <a:ext uri="{FF2B5EF4-FFF2-40B4-BE49-F238E27FC236}">
                  <a16:creationId xmlns="" xmlns:a16="http://schemas.microsoft.com/office/drawing/2014/main" id="{BDB76FC3-FF74-4E93-88D6-F902A24A45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16763" y="2309813"/>
              <a:ext cx="77788" cy="49213"/>
            </a:xfrm>
            <a:custGeom>
              <a:avLst/>
              <a:gdLst>
                <a:gd name="T0" fmla="*/ 139 w 242"/>
                <a:gd name="T1" fmla="*/ 34 h 151"/>
                <a:gd name="T2" fmla="*/ 158 w 242"/>
                <a:gd name="T3" fmla="*/ 50 h 151"/>
                <a:gd name="T4" fmla="*/ 166 w 242"/>
                <a:gd name="T5" fmla="*/ 76 h 151"/>
                <a:gd name="T6" fmla="*/ 158 w 242"/>
                <a:gd name="T7" fmla="*/ 101 h 151"/>
                <a:gd name="T8" fmla="*/ 139 w 242"/>
                <a:gd name="T9" fmla="*/ 117 h 151"/>
                <a:gd name="T10" fmla="*/ 112 w 242"/>
                <a:gd name="T11" fmla="*/ 120 h 151"/>
                <a:gd name="T12" fmla="*/ 90 w 242"/>
                <a:gd name="T13" fmla="*/ 107 h 151"/>
                <a:gd name="T14" fmla="*/ 77 w 242"/>
                <a:gd name="T15" fmla="*/ 85 h 151"/>
                <a:gd name="T16" fmla="*/ 77 w 242"/>
                <a:gd name="T17" fmla="*/ 67 h 151"/>
                <a:gd name="T18" fmla="*/ 90 w 242"/>
                <a:gd name="T19" fmla="*/ 44 h 151"/>
                <a:gd name="T20" fmla="*/ 112 w 242"/>
                <a:gd name="T21" fmla="*/ 31 h 151"/>
                <a:gd name="T22" fmla="*/ 7 w 242"/>
                <a:gd name="T23" fmla="*/ 133 h 151"/>
                <a:gd name="T24" fmla="*/ 16 w 242"/>
                <a:gd name="T25" fmla="*/ 136 h 151"/>
                <a:gd name="T26" fmla="*/ 24 w 242"/>
                <a:gd name="T27" fmla="*/ 133 h 151"/>
                <a:gd name="T28" fmla="*/ 57 w 242"/>
                <a:gd name="T29" fmla="*/ 116 h 151"/>
                <a:gd name="T30" fmla="*/ 79 w 242"/>
                <a:gd name="T31" fmla="*/ 138 h 151"/>
                <a:gd name="T32" fmla="*/ 110 w 242"/>
                <a:gd name="T33" fmla="*/ 150 h 151"/>
                <a:gd name="T34" fmla="*/ 143 w 242"/>
                <a:gd name="T35" fmla="*/ 148 h 151"/>
                <a:gd name="T36" fmla="*/ 171 w 242"/>
                <a:gd name="T37" fmla="*/ 132 h 151"/>
                <a:gd name="T38" fmla="*/ 190 w 242"/>
                <a:gd name="T39" fmla="*/ 106 h 151"/>
                <a:gd name="T40" fmla="*/ 220 w 242"/>
                <a:gd name="T41" fmla="*/ 135 h 151"/>
                <a:gd name="T42" fmla="*/ 229 w 242"/>
                <a:gd name="T43" fmla="*/ 136 h 151"/>
                <a:gd name="T44" fmla="*/ 236 w 242"/>
                <a:gd name="T45" fmla="*/ 132 h 151"/>
                <a:gd name="T46" fmla="*/ 241 w 242"/>
                <a:gd name="T47" fmla="*/ 123 h 151"/>
                <a:gd name="T48" fmla="*/ 241 w 242"/>
                <a:gd name="T49" fmla="*/ 115 h 151"/>
                <a:gd name="T50" fmla="*/ 202 w 242"/>
                <a:gd name="T51" fmla="*/ 76 h 151"/>
                <a:gd name="T52" fmla="*/ 241 w 242"/>
                <a:gd name="T53" fmla="*/ 37 h 151"/>
                <a:gd name="T54" fmla="*/ 241 w 242"/>
                <a:gd name="T55" fmla="*/ 28 h 151"/>
                <a:gd name="T56" fmla="*/ 236 w 242"/>
                <a:gd name="T57" fmla="*/ 20 h 151"/>
                <a:gd name="T58" fmla="*/ 229 w 242"/>
                <a:gd name="T59" fmla="*/ 16 h 151"/>
                <a:gd name="T60" fmla="*/ 220 w 242"/>
                <a:gd name="T61" fmla="*/ 17 h 151"/>
                <a:gd name="T62" fmla="*/ 190 w 242"/>
                <a:gd name="T63" fmla="*/ 46 h 151"/>
                <a:gd name="T64" fmla="*/ 171 w 242"/>
                <a:gd name="T65" fmla="*/ 19 h 151"/>
                <a:gd name="T66" fmla="*/ 143 w 242"/>
                <a:gd name="T67" fmla="*/ 4 h 151"/>
                <a:gd name="T68" fmla="*/ 110 w 242"/>
                <a:gd name="T69" fmla="*/ 1 h 151"/>
                <a:gd name="T70" fmla="*/ 79 w 242"/>
                <a:gd name="T71" fmla="*/ 13 h 151"/>
                <a:gd name="T72" fmla="*/ 57 w 242"/>
                <a:gd name="T73" fmla="*/ 37 h 151"/>
                <a:gd name="T74" fmla="*/ 24 w 242"/>
                <a:gd name="T75" fmla="*/ 18 h 151"/>
                <a:gd name="T76" fmla="*/ 16 w 242"/>
                <a:gd name="T77" fmla="*/ 15 h 151"/>
                <a:gd name="T78" fmla="*/ 7 w 242"/>
                <a:gd name="T79" fmla="*/ 18 h 151"/>
                <a:gd name="T80" fmla="*/ 2 w 242"/>
                <a:gd name="T81" fmla="*/ 25 h 151"/>
                <a:gd name="T82" fmla="*/ 0 w 242"/>
                <a:gd name="T83" fmla="*/ 33 h 151"/>
                <a:gd name="T84" fmla="*/ 5 w 242"/>
                <a:gd name="T85" fmla="*/ 42 h 151"/>
                <a:gd name="T86" fmla="*/ 3 w 242"/>
                <a:gd name="T87" fmla="*/ 113 h 151"/>
                <a:gd name="T88" fmla="*/ 0 w 242"/>
                <a:gd name="T89" fmla="*/ 121 h 151"/>
                <a:gd name="T90" fmla="*/ 3 w 242"/>
                <a:gd name="T91" fmla="*/ 12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2" h="151">
                  <a:moveTo>
                    <a:pt x="121" y="31"/>
                  </a:moveTo>
                  <a:lnTo>
                    <a:pt x="130" y="31"/>
                  </a:lnTo>
                  <a:lnTo>
                    <a:pt x="139" y="34"/>
                  </a:lnTo>
                  <a:lnTo>
                    <a:pt x="146" y="39"/>
                  </a:lnTo>
                  <a:lnTo>
                    <a:pt x="153" y="44"/>
                  </a:lnTo>
                  <a:lnTo>
                    <a:pt x="158" y="50"/>
                  </a:lnTo>
                  <a:lnTo>
                    <a:pt x="162" y="58"/>
                  </a:lnTo>
                  <a:lnTo>
                    <a:pt x="166" y="67"/>
                  </a:lnTo>
                  <a:lnTo>
                    <a:pt x="166" y="76"/>
                  </a:lnTo>
                  <a:lnTo>
                    <a:pt x="166" y="85"/>
                  </a:lnTo>
                  <a:lnTo>
                    <a:pt x="162" y="93"/>
                  </a:lnTo>
                  <a:lnTo>
                    <a:pt x="158" y="101"/>
                  </a:lnTo>
                  <a:lnTo>
                    <a:pt x="153" y="107"/>
                  </a:lnTo>
                  <a:lnTo>
                    <a:pt x="146" y="114"/>
                  </a:lnTo>
                  <a:lnTo>
                    <a:pt x="139" y="117"/>
                  </a:lnTo>
                  <a:lnTo>
                    <a:pt x="130" y="120"/>
                  </a:lnTo>
                  <a:lnTo>
                    <a:pt x="121" y="121"/>
                  </a:lnTo>
                  <a:lnTo>
                    <a:pt x="112" y="120"/>
                  </a:lnTo>
                  <a:lnTo>
                    <a:pt x="103" y="117"/>
                  </a:lnTo>
                  <a:lnTo>
                    <a:pt x="96" y="114"/>
                  </a:lnTo>
                  <a:lnTo>
                    <a:pt x="90" y="107"/>
                  </a:lnTo>
                  <a:lnTo>
                    <a:pt x="83" y="101"/>
                  </a:lnTo>
                  <a:lnTo>
                    <a:pt x="79" y="93"/>
                  </a:lnTo>
                  <a:lnTo>
                    <a:pt x="77" y="85"/>
                  </a:lnTo>
                  <a:lnTo>
                    <a:pt x="76" y="76"/>
                  </a:lnTo>
                  <a:lnTo>
                    <a:pt x="76" y="76"/>
                  </a:lnTo>
                  <a:lnTo>
                    <a:pt x="77" y="67"/>
                  </a:lnTo>
                  <a:lnTo>
                    <a:pt x="79" y="58"/>
                  </a:lnTo>
                  <a:lnTo>
                    <a:pt x="83" y="50"/>
                  </a:lnTo>
                  <a:lnTo>
                    <a:pt x="90" y="44"/>
                  </a:lnTo>
                  <a:lnTo>
                    <a:pt x="96" y="39"/>
                  </a:lnTo>
                  <a:lnTo>
                    <a:pt x="103" y="34"/>
                  </a:lnTo>
                  <a:lnTo>
                    <a:pt x="112" y="31"/>
                  </a:lnTo>
                  <a:lnTo>
                    <a:pt x="121" y="31"/>
                  </a:lnTo>
                  <a:close/>
                  <a:moveTo>
                    <a:pt x="5" y="132"/>
                  </a:moveTo>
                  <a:lnTo>
                    <a:pt x="7" y="133"/>
                  </a:lnTo>
                  <a:lnTo>
                    <a:pt x="10" y="135"/>
                  </a:lnTo>
                  <a:lnTo>
                    <a:pt x="12" y="136"/>
                  </a:lnTo>
                  <a:lnTo>
                    <a:pt x="16" y="136"/>
                  </a:lnTo>
                  <a:lnTo>
                    <a:pt x="19" y="136"/>
                  </a:lnTo>
                  <a:lnTo>
                    <a:pt x="21" y="135"/>
                  </a:lnTo>
                  <a:lnTo>
                    <a:pt x="24" y="133"/>
                  </a:lnTo>
                  <a:lnTo>
                    <a:pt x="26" y="132"/>
                  </a:lnTo>
                  <a:lnTo>
                    <a:pt x="52" y="106"/>
                  </a:lnTo>
                  <a:lnTo>
                    <a:pt x="57" y="116"/>
                  </a:lnTo>
                  <a:lnTo>
                    <a:pt x="64" y="124"/>
                  </a:lnTo>
                  <a:lnTo>
                    <a:pt x="70" y="132"/>
                  </a:lnTo>
                  <a:lnTo>
                    <a:pt x="79" y="138"/>
                  </a:lnTo>
                  <a:lnTo>
                    <a:pt x="88" y="144"/>
                  </a:lnTo>
                  <a:lnTo>
                    <a:pt x="99" y="148"/>
                  </a:lnTo>
                  <a:lnTo>
                    <a:pt x="110" y="150"/>
                  </a:lnTo>
                  <a:lnTo>
                    <a:pt x="121" y="151"/>
                  </a:lnTo>
                  <a:lnTo>
                    <a:pt x="132" y="150"/>
                  </a:lnTo>
                  <a:lnTo>
                    <a:pt x="143" y="148"/>
                  </a:lnTo>
                  <a:lnTo>
                    <a:pt x="153" y="144"/>
                  </a:lnTo>
                  <a:lnTo>
                    <a:pt x="162" y="138"/>
                  </a:lnTo>
                  <a:lnTo>
                    <a:pt x="171" y="132"/>
                  </a:lnTo>
                  <a:lnTo>
                    <a:pt x="179" y="124"/>
                  </a:lnTo>
                  <a:lnTo>
                    <a:pt x="185" y="116"/>
                  </a:lnTo>
                  <a:lnTo>
                    <a:pt x="190" y="106"/>
                  </a:lnTo>
                  <a:lnTo>
                    <a:pt x="216" y="132"/>
                  </a:lnTo>
                  <a:lnTo>
                    <a:pt x="218" y="133"/>
                  </a:lnTo>
                  <a:lnTo>
                    <a:pt x="220" y="135"/>
                  </a:lnTo>
                  <a:lnTo>
                    <a:pt x="224" y="136"/>
                  </a:lnTo>
                  <a:lnTo>
                    <a:pt x="227" y="136"/>
                  </a:lnTo>
                  <a:lnTo>
                    <a:pt x="229" y="136"/>
                  </a:lnTo>
                  <a:lnTo>
                    <a:pt x="232" y="135"/>
                  </a:lnTo>
                  <a:lnTo>
                    <a:pt x="234" y="133"/>
                  </a:lnTo>
                  <a:lnTo>
                    <a:pt x="236" y="132"/>
                  </a:lnTo>
                  <a:lnTo>
                    <a:pt x="239" y="129"/>
                  </a:lnTo>
                  <a:lnTo>
                    <a:pt x="241" y="127"/>
                  </a:lnTo>
                  <a:lnTo>
                    <a:pt x="241" y="123"/>
                  </a:lnTo>
                  <a:lnTo>
                    <a:pt x="242" y="121"/>
                  </a:lnTo>
                  <a:lnTo>
                    <a:pt x="241" y="118"/>
                  </a:lnTo>
                  <a:lnTo>
                    <a:pt x="241" y="115"/>
                  </a:lnTo>
                  <a:lnTo>
                    <a:pt x="239" y="113"/>
                  </a:lnTo>
                  <a:lnTo>
                    <a:pt x="236" y="111"/>
                  </a:lnTo>
                  <a:lnTo>
                    <a:pt x="202" y="76"/>
                  </a:lnTo>
                  <a:lnTo>
                    <a:pt x="236" y="42"/>
                  </a:lnTo>
                  <a:lnTo>
                    <a:pt x="239" y="39"/>
                  </a:lnTo>
                  <a:lnTo>
                    <a:pt x="241" y="37"/>
                  </a:lnTo>
                  <a:lnTo>
                    <a:pt x="241" y="33"/>
                  </a:lnTo>
                  <a:lnTo>
                    <a:pt x="242" y="30"/>
                  </a:lnTo>
                  <a:lnTo>
                    <a:pt x="241" y="28"/>
                  </a:lnTo>
                  <a:lnTo>
                    <a:pt x="241" y="25"/>
                  </a:lnTo>
                  <a:lnTo>
                    <a:pt x="239" y="23"/>
                  </a:lnTo>
                  <a:lnTo>
                    <a:pt x="236" y="20"/>
                  </a:lnTo>
                  <a:lnTo>
                    <a:pt x="234" y="18"/>
                  </a:lnTo>
                  <a:lnTo>
                    <a:pt x="232" y="16"/>
                  </a:lnTo>
                  <a:lnTo>
                    <a:pt x="229" y="16"/>
                  </a:lnTo>
                  <a:lnTo>
                    <a:pt x="227" y="15"/>
                  </a:lnTo>
                  <a:lnTo>
                    <a:pt x="224" y="16"/>
                  </a:lnTo>
                  <a:lnTo>
                    <a:pt x="220" y="17"/>
                  </a:lnTo>
                  <a:lnTo>
                    <a:pt x="218" y="18"/>
                  </a:lnTo>
                  <a:lnTo>
                    <a:pt x="216" y="20"/>
                  </a:lnTo>
                  <a:lnTo>
                    <a:pt x="190" y="46"/>
                  </a:lnTo>
                  <a:lnTo>
                    <a:pt x="185" y="37"/>
                  </a:lnTo>
                  <a:lnTo>
                    <a:pt x="179" y="28"/>
                  </a:lnTo>
                  <a:lnTo>
                    <a:pt x="171" y="19"/>
                  </a:lnTo>
                  <a:lnTo>
                    <a:pt x="162" y="13"/>
                  </a:lnTo>
                  <a:lnTo>
                    <a:pt x="153" y="8"/>
                  </a:lnTo>
                  <a:lnTo>
                    <a:pt x="143" y="4"/>
                  </a:lnTo>
                  <a:lnTo>
                    <a:pt x="132" y="1"/>
                  </a:lnTo>
                  <a:lnTo>
                    <a:pt x="121" y="0"/>
                  </a:lnTo>
                  <a:lnTo>
                    <a:pt x="110" y="1"/>
                  </a:lnTo>
                  <a:lnTo>
                    <a:pt x="99" y="4"/>
                  </a:lnTo>
                  <a:lnTo>
                    <a:pt x="88" y="8"/>
                  </a:lnTo>
                  <a:lnTo>
                    <a:pt x="79" y="13"/>
                  </a:lnTo>
                  <a:lnTo>
                    <a:pt x="70" y="19"/>
                  </a:lnTo>
                  <a:lnTo>
                    <a:pt x="64" y="28"/>
                  </a:lnTo>
                  <a:lnTo>
                    <a:pt x="57" y="37"/>
                  </a:lnTo>
                  <a:lnTo>
                    <a:pt x="52" y="46"/>
                  </a:lnTo>
                  <a:lnTo>
                    <a:pt x="26" y="20"/>
                  </a:lnTo>
                  <a:lnTo>
                    <a:pt x="24" y="18"/>
                  </a:lnTo>
                  <a:lnTo>
                    <a:pt x="21" y="16"/>
                  </a:lnTo>
                  <a:lnTo>
                    <a:pt x="19" y="16"/>
                  </a:lnTo>
                  <a:lnTo>
                    <a:pt x="16" y="15"/>
                  </a:lnTo>
                  <a:lnTo>
                    <a:pt x="12" y="16"/>
                  </a:lnTo>
                  <a:lnTo>
                    <a:pt x="10" y="17"/>
                  </a:lnTo>
                  <a:lnTo>
                    <a:pt x="7" y="18"/>
                  </a:lnTo>
                  <a:lnTo>
                    <a:pt x="5" y="20"/>
                  </a:lnTo>
                  <a:lnTo>
                    <a:pt x="3" y="23"/>
                  </a:lnTo>
                  <a:lnTo>
                    <a:pt x="2" y="25"/>
                  </a:lnTo>
                  <a:lnTo>
                    <a:pt x="0" y="28"/>
                  </a:lnTo>
                  <a:lnTo>
                    <a:pt x="0" y="30"/>
                  </a:lnTo>
                  <a:lnTo>
                    <a:pt x="0" y="33"/>
                  </a:lnTo>
                  <a:lnTo>
                    <a:pt x="2" y="37"/>
                  </a:lnTo>
                  <a:lnTo>
                    <a:pt x="3" y="39"/>
                  </a:lnTo>
                  <a:lnTo>
                    <a:pt x="5" y="42"/>
                  </a:lnTo>
                  <a:lnTo>
                    <a:pt x="39" y="76"/>
                  </a:lnTo>
                  <a:lnTo>
                    <a:pt x="5" y="111"/>
                  </a:lnTo>
                  <a:lnTo>
                    <a:pt x="3" y="113"/>
                  </a:lnTo>
                  <a:lnTo>
                    <a:pt x="2" y="115"/>
                  </a:lnTo>
                  <a:lnTo>
                    <a:pt x="0" y="118"/>
                  </a:lnTo>
                  <a:lnTo>
                    <a:pt x="0" y="121"/>
                  </a:lnTo>
                  <a:lnTo>
                    <a:pt x="0" y="123"/>
                  </a:lnTo>
                  <a:lnTo>
                    <a:pt x="2" y="127"/>
                  </a:lnTo>
                  <a:lnTo>
                    <a:pt x="3" y="129"/>
                  </a:lnTo>
                  <a:lnTo>
                    <a:pt x="5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="" xmlns:a16="http://schemas.microsoft.com/office/drawing/2014/main" id="{C772A9B9-922B-4BCB-BA3C-09E18DE069DA}"/>
              </a:ext>
            </a:extLst>
          </p:cNvPr>
          <p:cNvGrpSpPr/>
          <p:nvPr/>
        </p:nvGrpSpPr>
        <p:grpSpPr>
          <a:xfrm>
            <a:off x="9370823" y="1982287"/>
            <a:ext cx="506224" cy="421854"/>
            <a:chOff x="1458913" y="1406526"/>
            <a:chExt cx="285750" cy="238125"/>
          </a:xfrm>
          <a:solidFill>
            <a:schemeClr val="accent2"/>
          </a:solidFill>
        </p:grpSpPr>
        <p:sp>
          <p:nvSpPr>
            <p:cNvPr id="181" name="Freeform 132">
              <a:extLst>
                <a:ext uri="{FF2B5EF4-FFF2-40B4-BE49-F238E27FC236}">
                  <a16:creationId xmlns="" xmlns:a16="http://schemas.microsoft.com/office/drawing/2014/main" id="{91C75B9D-01C0-42AA-A58F-D10167A800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58913" y="1406526"/>
              <a:ext cx="285750" cy="238125"/>
            </a:xfrm>
            <a:custGeom>
              <a:avLst/>
              <a:gdLst>
                <a:gd name="T0" fmla="*/ 420 w 901"/>
                <a:gd name="T1" fmla="*/ 571 h 751"/>
                <a:gd name="T2" fmla="*/ 411 w 901"/>
                <a:gd name="T3" fmla="*/ 575 h 751"/>
                <a:gd name="T4" fmla="*/ 270 w 901"/>
                <a:gd name="T5" fmla="*/ 586 h 751"/>
                <a:gd name="T6" fmla="*/ 269 w 901"/>
                <a:gd name="T7" fmla="*/ 580 h 751"/>
                <a:gd name="T8" fmla="*/ 266 w 901"/>
                <a:gd name="T9" fmla="*/ 575 h 751"/>
                <a:gd name="T10" fmla="*/ 261 w 901"/>
                <a:gd name="T11" fmla="*/ 572 h 751"/>
                <a:gd name="T12" fmla="*/ 255 w 901"/>
                <a:gd name="T13" fmla="*/ 571 h 751"/>
                <a:gd name="T14" fmla="*/ 30 w 901"/>
                <a:gd name="T15" fmla="*/ 30 h 751"/>
                <a:gd name="T16" fmla="*/ 871 w 901"/>
                <a:gd name="T17" fmla="*/ 571 h 751"/>
                <a:gd name="T18" fmla="*/ 15 w 901"/>
                <a:gd name="T19" fmla="*/ 0 h 751"/>
                <a:gd name="T20" fmla="*/ 9 w 901"/>
                <a:gd name="T21" fmla="*/ 1 h 751"/>
                <a:gd name="T22" fmla="*/ 4 w 901"/>
                <a:gd name="T23" fmla="*/ 5 h 751"/>
                <a:gd name="T24" fmla="*/ 1 w 901"/>
                <a:gd name="T25" fmla="*/ 9 h 751"/>
                <a:gd name="T26" fmla="*/ 0 w 901"/>
                <a:gd name="T27" fmla="*/ 15 h 751"/>
                <a:gd name="T28" fmla="*/ 1 w 901"/>
                <a:gd name="T29" fmla="*/ 589 h 751"/>
                <a:gd name="T30" fmla="*/ 3 w 901"/>
                <a:gd name="T31" fmla="*/ 594 h 751"/>
                <a:gd name="T32" fmla="*/ 6 w 901"/>
                <a:gd name="T33" fmla="*/ 599 h 751"/>
                <a:gd name="T34" fmla="*/ 13 w 901"/>
                <a:gd name="T35" fmla="*/ 601 h 751"/>
                <a:gd name="T36" fmla="*/ 241 w 901"/>
                <a:gd name="T37" fmla="*/ 601 h 751"/>
                <a:gd name="T38" fmla="*/ 241 w 901"/>
                <a:gd name="T39" fmla="*/ 740 h 751"/>
                <a:gd name="T40" fmla="*/ 246 w 901"/>
                <a:gd name="T41" fmla="*/ 747 h 751"/>
                <a:gd name="T42" fmla="*/ 252 w 901"/>
                <a:gd name="T43" fmla="*/ 751 h 751"/>
                <a:gd name="T44" fmla="*/ 261 w 901"/>
                <a:gd name="T45" fmla="*/ 751 h 751"/>
                <a:gd name="T46" fmla="*/ 427 w 901"/>
                <a:gd name="T47" fmla="*/ 601 h 751"/>
                <a:gd name="T48" fmla="*/ 889 w 901"/>
                <a:gd name="T49" fmla="*/ 601 h 751"/>
                <a:gd name="T50" fmla="*/ 894 w 901"/>
                <a:gd name="T51" fmla="*/ 599 h 751"/>
                <a:gd name="T52" fmla="*/ 899 w 901"/>
                <a:gd name="T53" fmla="*/ 594 h 751"/>
                <a:gd name="T54" fmla="*/ 901 w 901"/>
                <a:gd name="T55" fmla="*/ 589 h 751"/>
                <a:gd name="T56" fmla="*/ 901 w 901"/>
                <a:gd name="T57" fmla="*/ 15 h 751"/>
                <a:gd name="T58" fmla="*/ 900 w 901"/>
                <a:gd name="T59" fmla="*/ 9 h 751"/>
                <a:gd name="T60" fmla="*/ 896 w 901"/>
                <a:gd name="T61" fmla="*/ 5 h 751"/>
                <a:gd name="T62" fmla="*/ 892 w 901"/>
                <a:gd name="T63" fmla="*/ 1 h 751"/>
                <a:gd name="T64" fmla="*/ 886 w 901"/>
                <a:gd name="T65" fmla="*/ 0 h 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1" h="751">
                  <a:moveTo>
                    <a:pt x="871" y="571"/>
                  </a:moveTo>
                  <a:lnTo>
                    <a:pt x="420" y="571"/>
                  </a:lnTo>
                  <a:lnTo>
                    <a:pt x="415" y="572"/>
                  </a:lnTo>
                  <a:lnTo>
                    <a:pt x="411" y="575"/>
                  </a:lnTo>
                  <a:lnTo>
                    <a:pt x="270" y="702"/>
                  </a:lnTo>
                  <a:lnTo>
                    <a:pt x="270" y="586"/>
                  </a:lnTo>
                  <a:lnTo>
                    <a:pt x="270" y="583"/>
                  </a:lnTo>
                  <a:lnTo>
                    <a:pt x="269" y="580"/>
                  </a:lnTo>
                  <a:lnTo>
                    <a:pt x="268" y="577"/>
                  </a:lnTo>
                  <a:lnTo>
                    <a:pt x="266" y="575"/>
                  </a:lnTo>
                  <a:lnTo>
                    <a:pt x="264" y="573"/>
                  </a:lnTo>
                  <a:lnTo>
                    <a:pt x="261" y="572"/>
                  </a:lnTo>
                  <a:lnTo>
                    <a:pt x="259" y="571"/>
                  </a:lnTo>
                  <a:lnTo>
                    <a:pt x="255" y="571"/>
                  </a:lnTo>
                  <a:lnTo>
                    <a:pt x="30" y="571"/>
                  </a:lnTo>
                  <a:lnTo>
                    <a:pt x="30" y="30"/>
                  </a:lnTo>
                  <a:lnTo>
                    <a:pt x="871" y="30"/>
                  </a:lnTo>
                  <a:lnTo>
                    <a:pt x="871" y="571"/>
                  </a:lnTo>
                  <a:close/>
                  <a:moveTo>
                    <a:pt x="886" y="0"/>
                  </a:moveTo>
                  <a:lnTo>
                    <a:pt x="15" y="0"/>
                  </a:lnTo>
                  <a:lnTo>
                    <a:pt x="13" y="0"/>
                  </a:lnTo>
                  <a:lnTo>
                    <a:pt x="9" y="1"/>
                  </a:lnTo>
                  <a:lnTo>
                    <a:pt x="6" y="3"/>
                  </a:lnTo>
                  <a:lnTo>
                    <a:pt x="4" y="5"/>
                  </a:lnTo>
                  <a:lnTo>
                    <a:pt x="3" y="7"/>
                  </a:lnTo>
                  <a:lnTo>
                    <a:pt x="1" y="9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0" y="586"/>
                  </a:lnTo>
                  <a:lnTo>
                    <a:pt x="1" y="589"/>
                  </a:lnTo>
                  <a:lnTo>
                    <a:pt x="1" y="592"/>
                  </a:lnTo>
                  <a:lnTo>
                    <a:pt x="3" y="594"/>
                  </a:lnTo>
                  <a:lnTo>
                    <a:pt x="4" y="596"/>
                  </a:lnTo>
                  <a:lnTo>
                    <a:pt x="6" y="599"/>
                  </a:lnTo>
                  <a:lnTo>
                    <a:pt x="9" y="600"/>
                  </a:lnTo>
                  <a:lnTo>
                    <a:pt x="13" y="601"/>
                  </a:lnTo>
                  <a:lnTo>
                    <a:pt x="15" y="601"/>
                  </a:lnTo>
                  <a:lnTo>
                    <a:pt x="241" y="601"/>
                  </a:lnTo>
                  <a:lnTo>
                    <a:pt x="241" y="736"/>
                  </a:lnTo>
                  <a:lnTo>
                    <a:pt x="241" y="740"/>
                  </a:lnTo>
                  <a:lnTo>
                    <a:pt x="243" y="744"/>
                  </a:lnTo>
                  <a:lnTo>
                    <a:pt x="246" y="747"/>
                  </a:lnTo>
                  <a:lnTo>
                    <a:pt x="249" y="749"/>
                  </a:lnTo>
                  <a:lnTo>
                    <a:pt x="252" y="751"/>
                  </a:lnTo>
                  <a:lnTo>
                    <a:pt x="255" y="751"/>
                  </a:lnTo>
                  <a:lnTo>
                    <a:pt x="261" y="751"/>
                  </a:lnTo>
                  <a:lnTo>
                    <a:pt x="265" y="747"/>
                  </a:lnTo>
                  <a:lnTo>
                    <a:pt x="427" y="601"/>
                  </a:lnTo>
                  <a:lnTo>
                    <a:pt x="886" y="601"/>
                  </a:lnTo>
                  <a:lnTo>
                    <a:pt x="889" y="601"/>
                  </a:lnTo>
                  <a:lnTo>
                    <a:pt x="892" y="600"/>
                  </a:lnTo>
                  <a:lnTo>
                    <a:pt x="894" y="599"/>
                  </a:lnTo>
                  <a:lnTo>
                    <a:pt x="896" y="596"/>
                  </a:lnTo>
                  <a:lnTo>
                    <a:pt x="899" y="594"/>
                  </a:lnTo>
                  <a:lnTo>
                    <a:pt x="900" y="592"/>
                  </a:lnTo>
                  <a:lnTo>
                    <a:pt x="901" y="589"/>
                  </a:lnTo>
                  <a:lnTo>
                    <a:pt x="901" y="586"/>
                  </a:lnTo>
                  <a:lnTo>
                    <a:pt x="901" y="15"/>
                  </a:lnTo>
                  <a:lnTo>
                    <a:pt x="901" y="12"/>
                  </a:lnTo>
                  <a:lnTo>
                    <a:pt x="900" y="9"/>
                  </a:lnTo>
                  <a:lnTo>
                    <a:pt x="899" y="7"/>
                  </a:lnTo>
                  <a:lnTo>
                    <a:pt x="896" y="5"/>
                  </a:lnTo>
                  <a:lnTo>
                    <a:pt x="894" y="3"/>
                  </a:lnTo>
                  <a:lnTo>
                    <a:pt x="892" y="1"/>
                  </a:lnTo>
                  <a:lnTo>
                    <a:pt x="889" y="0"/>
                  </a:lnTo>
                  <a:lnTo>
                    <a:pt x="886" y="0"/>
                  </a:lnTo>
                  <a:lnTo>
                    <a:pt x="8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33">
              <a:extLst>
                <a:ext uri="{FF2B5EF4-FFF2-40B4-BE49-F238E27FC236}">
                  <a16:creationId xmlns="" xmlns:a16="http://schemas.microsoft.com/office/drawing/2014/main" id="{E6E0D83C-4E0E-4DAF-938B-039084591A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0350" y="1443038"/>
              <a:ext cx="58738" cy="33338"/>
            </a:xfrm>
            <a:custGeom>
              <a:avLst/>
              <a:gdLst>
                <a:gd name="T0" fmla="*/ 18 w 181"/>
                <a:gd name="T1" fmla="*/ 106 h 106"/>
                <a:gd name="T2" fmla="*/ 23 w 181"/>
                <a:gd name="T3" fmla="*/ 103 h 106"/>
                <a:gd name="T4" fmla="*/ 26 w 181"/>
                <a:gd name="T5" fmla="*/ 99 h 106"/>
                <a:gd name="T6" fmla="*/ 29 w 181"/>
                <a:gd name="T7" fmla="*/ 94 h 106"/>
                <a:gd name="T8" fmla="*/ 30 w 181"/>
                <a:gd name="T9" fmla="*/ 84 h 106"/>
                <a:gd name="T10" fmla="*/ 32 w 181"/>
                <a:gd name="T11" fmla="*/ 73 h 106"/>
                <a:gd name="T12" fmla="*/ 37 w 181"/>
                <a:gd name="T13" fmla="*/ 62 h 106"/>
                <a:gd name="T14" fmla="*/ 44 w 181"/>
                <a:gd name="T15" fmla="*/ 52 h 106"/>
                <a:gd name="T16" fmla="*/ 51 w 181"/>
                <a:gd name="T17" fmla="*/ 44 h 106"/>
                <a:gd name="T18" fmla="*/ 61 w 181"/>
                <a:gd name="T19" fmla="*/ 37 h 106"/>
                <a:gd name="T20" fmla="*/ 72 w 181"/>
                <a:gd name="T21" fmla="*/ 33 h 106"/>
                <a:gd name="T22" fmla="*/ 84 w 181"/>
                <a:gd name="T23" fmla="*/ 30 h 106"/>
                <a:gd name="T24" fmla="*/ 96 w 181"/>
                <a:gd name="T25" fmla="*/ 30 h 106"/>
                <a:gd name="T26" fmla="*/ 108 w 181"/>
                <a:gd name="T27" fmla="*/ 33 h 106"/>
                <a:gd name="T28" fmla="*/ 118 w 181"/>
                <a:gd name="T29" fmla="*/ 37 h 106"/>
                <a:gd name="T30" fmla="*/ 129 w 181"/>
                <a:gd name="T31" fmla="*/ 44 h 106"/>
                <a:gd name="T32" fmla="*/ 137 w 181"/>
                <a:gd name="T33" fmla="*/ 52 h 106"/>
                <a:gd name="T34" fmla="*/ 143 w 181"/>
                <a:gd name="T35" fmla="*/ 62 h 106"/>
                <a:gd name="T36" fmla="*/ 148 w 181"/>
                <a:gd name="T37" fmla="*/ 73 h 106"/>
                <a:gd name="T38" fmla="*/ 151 w 181"/>
                <a:gd name="T39" fmla="*/ 84 h 106"/>
                <a:gd name="T40" fmla="*/ 152 w 181"/>
                <a:gd name="T41" fmla="*/ 94 h 106"/>
                <a:gd name="T42" fmla="*/ 154 w 181"/>
                <a:gd name="T43" fmla="*/ 99 h 106"/>
                <a:gd name="T44" fmla="*/ 157 w 181"/>
                <a:gd name="T45" fmla="*/ 104 h 106"/>
                <a:gd name="T46" fmla="*/ 162 w 181"/>
                <a:gd name="T47" fmla="*/ 106 h 106"/>
                <a:gd name="T48" fmla="*/ 169 w 181"/>
                <a:gd name="T49" fmla="*/ 106 h 106"/>
                <a:gd name="T50" fmla="*/ 174 w 181"/>
                <a:gd name="T51" fmla="*/ 103 h 106"/>
                <a:gd name="T52" fmla="*/ 178 w 181"/>
                <a:gd name="T53" fmla="*/ 99 h 106"/>
                <a:gd name="T54" fmla="*/ 181 w 181"/>
                <a:gd name="T55" fmla="*/ 94 h 106"/>
                <a:gd name="T56" fmla="*/ 181 w 181"/>
                <a:gd name="T57" fmla="*/ 81 h 106"/>
                <a:gd name="T58" fmla="*/ 176 w 181"/>
                <a:gd name="T59" fmla="*/ 64 h 106"/>
                <a:gd name="T60" fmla="*/ 170 w 181"/>
                <a:gd name="T61" fmla="*/ 47 h 106"/>
                <a:gd name="T62" fmla="*/ 160 w 181"/>
                <a:gd name="T63" fmla="*/ 33 h 106"/>
                <a:gd name="T64" fmla="*/ 147 w 181"/>
                <a:gd name="T65" fmla="*/ 20 h 106"/>
                <a:gd name="T66" fmla="*/ 133 w 181"/>
                <a:gd name="T67" fmla="*/ 11 h 106"/>
                <a:gd name="T68" fmla="*/ 117 w 181"/>
                <a:gd name="T69" fmla="*/ 4 h 106"/>
                <a:gd name="T70" fmla="*/ 99 w 181"/>
                <a:gd name="T71" fmla="*/ 1 h 106"/>
                <a:gd name="T72" fmla="*/ 81 w 181"/>
                <a:gd name="T73" fmla="*/ 1 h 106"/>
                <a:gd name="T74" fmla="*/ 63 w 181"/>
                <a:gd name="T75" fmla="*/ 4 h 106"/>
                <a:gd name="T76" fmla="*/ 47 w 181"/>
                <a:gd name="T77" fmla="*/ 11 h 106"/>
                <a:gd name="T78" fmla="*/ 33 w 181"/>
                <a:gd name="T79" fmla="*/ 20 h 106"/>
                <a:gd name="T80" fmla="*/ 20 w 181"/>
                <a:gd name="T81" fmla="*/ 33 h 106"/>
                <a:gd name="T82" fmla="*/ 10 w 181"/>
                <a:gd name="T83" fmla="*/ 47 h 106"/>
                <a:gd name="T84" fmla="*/ 3 w 181"/>
                <a:gd name="T85" fmla="*/ 64 h 106"/>
                <a:gd name="T86" fmla="*/ 0 w 181"/>
                <a:gd name="T87" fmla="*/ 81 h 106"/>
                <a:gd name="T88" fmla="*/ 0 w 181"/>
                <a:gd name="T89" fmla="*/ 94 h 106"/>
                <a:gd name="T90" fmla="*/ 2 w 181"/>
                <a:gd name="T91" fmla="*/ 99 h 106"/>
                <a:gd name="T92" fmla="*/ 6 w 181"/>
                <a:gd name="T93" fmla="*/ 104 h 106"/>
                <a:gd name="T94" fmla="*/ 11 w 181"/>
                <a:gd name="T95" fmla="*/ 106 h 106"/>
                <a:gd name="T96" fmla="*/ 15 w 181"/>
                <a:gd name="T97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81" h="106">
                  <a:moveTo>
                    <a:pt x="15" y="106"/>
                  </a:moveTo>
                  <a:lnTo>
                    <a:pt x="18" y="106"/>
                  </a:lnTo>
                  <a:lnTo>
                    <a:pt x="20" y="105"/>
                  </a:lnTo>
                  <a:lnTo>
                    <a:pt x="23" y="103"/>
                  </a:lnTo>
                  <a:lnTo>
                    <a:pt x="25" y="102"/>
                  </a:lnTo>
                  <a:lnTo>
                    <a:pt x="26" y="99"/>
                  </a:lnTo>
                  <a:lnTo>
                    <a:pt x="29" y="96"/>
                  </a:lnTo>
                  <a:lnTo>
                    <a:pt x="29" y="94"/>
                  </a:lnTo>
                  <a:lnTo>
                    <a:pt x="30" y="91"/>
                  </a:lnTo>
                  <a:lnTo>
                    <a:pt x="30" y="84"/>
                  </a:lnTo>
                  <a:lnTo>
                    <a:pt x="31" y="78"/>
                  </a:lnTo>
                  <a:lnTo>
                    <a:pt x="32" y="73"/>
                  </a:lnTo>
                  <a:lnTo>
                    <a:pt x="34" y="67"/>
                  </a:lnTo>
                  <a:lnTo>
                    <a:pt x="37" y="62"/>
                  </a:lnTo>
                  <a:lnTo>
                    <a:pt x="39" y="57"/>
                  </a:lnTo>
                  <a:lnTo>
                    <a:pt x="44" y="52"/>
                  </a:lnTo>
                  <a:lnTo>
                    <a:pt x="47" y="48"/>
                  </a:lnTo>
                  <a:lnTo>
                    <a:pt x="51" y="44"/>
                  </a:lnTo>
                  <a:lnTo>
                    <a:pt x="56" y="41"/>
                  </a:lnTo>
                  <a:lnTo>
                    <a:pt x="61" y="37"/>
                  </a:lnTo>
                  <a:lnTo>
                    <a:pt x="66" y="35"/>
                  </a:lnTo>
                  <a:lnTo>
                    <a:pt x="72" y="33"/>
                  </a:lnTo>
                  <a:lnTo>
                    <a:pt x="78" y="31"/>
                  </a:lnTo>
                  <a:lnTo>
                    <a:pt x="84" y="30"/>
                  </a:lnTo>
                  <a:lnTo>
                    <a:pt x="90" y="30"/>
                  </a:lnTo>
                  <a:lnTo>
                    <a:pt x="96" y="30"/>
                  </a:lnTo>
                  <a:lnTo>
                    <a:pt x="102" y="31"/>
                  </a:lnTo>
                  <a:lnTo>
                    <a:pt x="108" y="33"/>
                  </a:lnTo>
                  <a:lnTo>
                    <a:pt x="114" y="35"/>
                  </a:lnTo>
                  <a:lnTo>
                    <a:pt x="118" y="37"/>
                  </a:lnTo>
                  <a:lnTo>
                    <a:pt x="124" y="41"/>
                  </a:lnTo>
                  <a:lnTo>
                    <a:pt x="129" y="44"/>
                  </a:lnTo>
                  <a:lnTo>
                    <a:pt x="133" y="48"/>
                  </a:lnTo>
                  <a:lnTo>
                    <a:pt x="137" y="52"/>
                  </a:lnTo>
                  <a:lnTo>
                    <a:pt x="141" y="57"/>
                  </a:lnTo>
                  <a:lnTo>
                    <a:pt x="143" y="62"/>
                  </a:lnTo>
                  <a:lnTo>
                    <a:pt x="146" y="67"/>
                  </a:lnTo>
                  <a:lnTo>
                    <a:pt x="148" y="73"/>
                  </a:lnTo>
                  <a:lnTo>
                    <a:pt x="149" y="78"/>
                  </a:lnTo>
                  <a:lnTo>
                    <a:pt x="151" y="84"/>
                  </a:lnTo>
                  <a:lnTo>
                    <a:pt x="151" y="91"/>
                  </a:lnTo>
                  <a:lnTo>
                    <a:pt x="152" y="94"/>
                  </a:lnTo>
                  <a:lnTo>
                    <a:pt x="152" y="96"/>
                  </a:lnTo>
                  <a:lnTo>
                    <a:pt x="154" y="99"/>
                  </a:lnTo>
                  <a:lnTo>
                    <a:pt x="155" y="102"/>
                  </a:lnTo>
                  <a:lnTo>
                    <a:pt x="157" y="104"/>
                  </a:lnTo>
                  <a:lnTo>
                    <a:pt x="160" y="105"/>
                  </a:lnTo>
                  <a:lnTo>
                    <a:pt x="162" y="106"/>
                  </a:lnTo>
                  <a:lnTo>
                    <a:pt x="166" y="106"/>
                  </a:lnTo>
                  <a:lnTo>
                    <a:pt x="169" y="106"/>
                  </a:lnTo>
                  <a:lnTo>
                    <a:pt x="172" y="105"/>
                  </a:lnTo>
                  <a:lnTo>
                    <a:pt x="174" y="103"/>
                  </a:lnTo>
                  <a:lnTo>
                    <a:pt x="176" y="102"/>
                  </a:lnTo>
                  <a:lnTo>
                    <a:pt x="178" y="99"/>
                  </a:lnTo>
                  <a:lnTo>
                    <a:pt x="179" y="96"/>
                  </a:lnTo>
                  <a:lnTo>
                    <a:pt x="181" y="94"/>
                  </a:lnTo>
                  <a:lnTo>
                    <a:pt x="181" y="91"/>
                  </a:lnTo>
                  <a:lnTo>
                    <a:pt x="181" y="81"/>
                  </a:lnTo>
                  <a:lnTo>
                    <a:pt x="179" y="73"/>
                  </a:lnTo>
                  <a:lnTo>
                    <a:pt x="176" y="64"/>
                  </a:lnTo>
                  <a:lnTo>
                    <a:pt x="174" y="56"/>
                  </a:lnTo>
                  <a:lnTo>
                    <a:pt x="170" y="47"/>
                  </a:lnTo>
                  <a:lnTo>
                    <a:pt x="166" y="39"/>
                  </a:lnTo>
                  <a:lnTo>
                    <a:pt x="160" y="33"/>
                  </a:lnTo>
                  <a:lnTo>
                    <a:pt x="154" y="27"/>
                  </a:lnTo>
                  <a:lnTo>
                    <a:pt x="147" y="20"/>
                  </a:lnTo>
                  <a:lnTo>
                    <a:pt x="141" y="16"/>
                  </a:lnTo>
                  <a:lnTo>
                    <a:pt x="133" y="11"/>
                  </a:lnTo>
                  <a:lnTo>
                    <a:pt x="125" y="7"/>
                  </a:lnTo>
                  <a:lnTo>
                    <a:pt x="117" y="4"/>
                  </a:lnTo>
                  <a:lnTo>
                    <a:pt x="109" y="2"/>
                  </a:lnTo>
                  <a:lnTo>
                    <a:pt x="99" y="1"/>
                  </a:lnTo>
                  <a:lnTo>
                    <a:pt x="90" y="0"/>
                  </a:lnTo>
                  <a:lnTo>
                    <a:pt x="81" y="1"/>
                  </a:lnTo>
                  <a:lnTo>
                    <a:pt x="71" y="2"/>
                  </a:lnTo>
                  <a:lnTo>
                    <a:pt x="63" y="4"/>
                  </a:lnTo>
                  <a:lnTo>
                    <a:pt x="54" y="7"/>
                  </a:lnTo>
                  <a:lnTo>
                    <a:pt x="47" y="11"/>
                  </a:lnTo>
                  <a:lnTo>
                    <a:pt x="39" y="16"/>
                  </a:lnTo>
                  <a:lnTo>
                    <a:pt x="33" y="20"/>
                  </a:lnTo>
                  <a:lnTo>
                    <a:pt x="26" y="27"/>
                  </a:lnTo>
                  <a:lnTo>
                    <a:pt x="20" y="33"/>
                  </a:lnTo>
                  <a:lnTo>
                    <a:pt x="15" y="39"/>
                  </a:lnTo>
                  <a:lnTo>
                    <a:pt x="10" y="47"/>
                  </a:lnTo>
                  <a:lnTo>
                    <a:pt x="6" y="56"/>
                  </a:lnTo>
                  <a:lnTo>
                    <a:pt x="3" y="64"/>
                  </a:lnTo>
                  <a:lnTo>
                    <a:pt x="1" y="73"/>
                  </a:lnTo>
                  <a:lnTo>
                    <a:pt x="0" y="81"/>
                  </a:lnTo>
                  <a:lnTo>
                    <a:pt x="0" y="91"/>
                  </a:lnTo>
                  <a:lnTo>
                    <a:pt x="0" y="94"/>
                  </a:lnTo>
                  <a:lnTo>
                    <a:pt x="1" y="96"/>
                  </a:lnTo>
                  <a:lnTo>
                    <a:pt x="2" y="99"/>
                  </a:lnTo>
                  <a:lnTo>
                    <a:pt x="4" y="102"/>
                  </a:lnTo>
                  <a:lnTo>
                    <a:pt x="6" y="104"/>
                  </a:lnTo>
                  <a:lnTo>
                    <a:pt x="8" y="105"/>
                  </a:lnTo>
                  <a:lnTo>
                    <a:pt x="11" y="106"/>
                  </a:lnTo>
                  <a:lnTo>
                    <a:pt x="15" y="106"/>
                  </a:lnTo>
                  <a:lnTo>
                    <a:pt x="15" y="1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34">
              <a:extLst>
                <a:ext uri="{FF2B5EF4-FFF2-40B4-BE49-F238E27FC236}">
                  <a16:creationId xmlns="" xmlns:a16="http://schemas.microsoft.com/office/drawing/2014/main" id="{7569B56F-F51F-4315-AC49-579C946DDF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4488" y="1443038"/>
              <a:ext cx="58738" cy="33338"/>
            </a:xfrm>
            <a:custGeom>
              <a:avLst/>
              <a:gdLst>
                <a:gd name="T0" fmla="*/ 18 w 182"/>
                <a:gd name="T1" fmla="*/ 106 h 106"/>
                <a:gd name="T2" fmla="*/ 24 w 182"/>
                <a:gd name="T3" fmla="*/ 103 h 106"/>
                <a:gd name="T4" fmla="*/ 28 w 182"/>
                <a:gd name="T5" fmla="*/ 99 h 106"/>
                <a:gd name="T6" fmla="*/ 30 w 182"/>
                <a:gd name="T7" fmla="*/ 94 h 106"/>
                <a:gd name="T8" fmla="*/ 31 w 182"/>
                <a:gd name="T9" fmla="*/ 84 h 106"/>
                <a:gd name="T10" fmla="*/ 33 w 182"/>
                <a:gd name="T11" fmla="*/ 73 h 106"/>
                <a:gd name="T12" fmla="*/ 37 w 182"/>
                <a:gd name="T13" fmla="*/ 62 h 106"/>
                <a:gd name="T14" fmla="*/ 44 w 182"/>
                <a:gd name="T15" fmla="*/ 52 h 106"/>
                <a:gd name="T16" fmla="*/ 52 w 182"/>
                <a:gd name="T17" fmla="*/ 44 h 106"/>
                <a:gd name="T18" fmla="*/ 62 w 182"/>
                <a:gd name="T19" fmla="*/ 37 h 106"/>
                <a:gd name="T20" fmla="*/ 73 w 182"/>
                <a:gd name="T21" fmla="*/ 33 h 106"/>
                <a:gd name="T22" fmla="*/ 84 w 182"/>
                <a:gd name="T23" fmla="*/ 30 h 106"/>
                <a:gd name="T24" fmla="*/ 97 w 182"/>
                <a:gd name="T25" fmla="*/ 30 h 106"/>
                <a:gd name="T26" fmla="*/ 109 w 182"/>
                <a:gd name="T27" fmla="*/ 33 h 106"/>
                <a:gd name="T28" fmla="*/ 120 w 182"/>
                <a:gd name="T29" fmla="*/ 37 h 106"/>
                <a:gd name="T30" fmla="*/ 129 w 182"/>
                <a:gd name="T31" fmla="*/ 44 h 106"/>
                <a:gd name="T32" fmla="*/ 138 w 182"/>
                <a:gd name="T33" fmla="*/ 52 h 106"/>
                <a:gd name="T34" fmla="*/ 144 w 182"/>
                <a:gd name="T35" fmla="*/ 62 h 106"/>
                <a:gd name="T36" fmla="*/ 149 w 182"/>
                <a:gd name="T37" fmla="*/ 73 h 106"/>
                <a:gd name="T38" fmla="*/ 152 w 182"/>
                <a:gd name="T39" fmla="*/ 84 h 106"/>
                <a:gd name="T40" fmla="*/ 152 w 182"/>
                <a:gd name="T41" fmla="*/ 94 h 106"/>
                <a:gd name="T42" fmla="*/ 154 w 182"/>
                <a:gd name="T43" fmla="*/ 99 h 106"/>
                <a:gd name="T44" fmla="*/ 158 w 182"/>
                <a:gd name="T45" fmla="*/ 104 h 106"/>
                <a:gd name="T46" fmla="*/ 164 w 182"/>
                <a:gd name="T47" fmla="*/ 106 h 106"/>
                <a:gd name="T48" fmla="*/ 170 w 182"/>
                <a:gd name="T49" fmla="*/ 106 h 106"/>
                <a:gd name="T50" fmla="*/ 175 w 182"/>
                <a:gd name="T51" fmla="*/ 103 h 106"/>
                <a:gd name="T52" fmla="*/ 180 w 182"/>
                <a:gd name="T53" fmla="*/ 99 h 106"/>
                <a:gd name="T54" fmla="*/ 182 w 182"/>
                <a:gd name="T55" fmla="*/ 94 h 106"/>
                <a:gd name="T56" fmla="*/ 182 w 182"/>
                <a:gd name="T57" fmla="*/ 81 h 106"/>
                <a:gd name="T58" fmla="*/ 178 w 182"/>
                <a:gd name="T59" fmla="*/ 64 h 106"/>
                <a:gd name="T60" fmla="*/ 171 w 182"/>
                <a:gd name="T61" fmla="*/ 47 h 106"/>
                <a:gd name="T62" fmla="*/ 162 w 182"/>
                <a:gd name="T63" fmla="*/ 33 h 106"/>
                <a:gd name="T64" fmla="*/ 149 w 182"/>
                <a:gd name="T65" fmla="*/ 20 h 106"/>
                <a:gd name="T66" fmla="*/ 135 w 182"/>
                <a:gd name="T67" fmla="*/ 11 h 106"/>
                <a:gd name="T68" fmla="*/ 118 w 182"/>
                <a:gd name="T69" fmla="*/ 4 h 106"/>
                <a:gd name="T70" fmla="*/ 101 w 182"/>
                <a:gd name="T71" fmla="*/ 1 h 106"/>
                <a:gd name="T72" fmla="*/ 82 w 182"/>
                <a:gd name="T73" fmla="*/ 1 h 106"/>
                <a:gd name="T74" fmla="*/ 64 w 182"/>
                <a:gd name="T75" fmla="*/ 4 h 106"/>
                <a:gd name="T76" fmla="*/ 48 w 182"/>
                <a:gd name="T77" fmla="*/ 11 h 106"/>
                <a:gd name="T78" fmla="*/ 33 w 182"/>
                <a:gd name="T79" fmla="*/ 20 h 106"/>
                <a:gd name="T80" fmla="*/ 21 w 182"/>
                <a:gd name="T81" fmla="*/ 33 h 106"/>
                <a:gd name="T82" fmla="*/ 12 w 182"/>
                <a:gd name="T83" fmla="*/ 47 h 106"/>
                <a:gd name="T84" fmla="*/ 4 w 182"/>
                <a:gd name="T85" fmla="*/ 64 h 106"/>
                <a:gd name="T86" fmla="*/ 1 w 182"/>
                <a:gd name="T87" fmla="*/ 81 h 106"/>
                <a:gd name="T88" fmla="*/ 1 w 182"/>
                <a:gd name="T89" fmla="*/ 94 h 106"/>
                <a:gd name="T90" fmla="*/ 3 w 182"/>
                <a:gd name="T91" fmla="*/ 99 h 106"/>
                <a:gd name="T92" fmla="*/ 7 w 182"/>
                <a:gd name="T93" fmla="*/ 104 h 106"/>
                <a:gd name="T94" fmla="*/ 13 w 182"/>
                <a:gd name="T95" fmla="*/ 106 h 106"/>
                <a:gd name="T96" fmla="*/ 15 w 182"/>
                <a:gd name="T97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82" h="106">
                  <a:moveTo>
                    <a:pt x="15" y="106"/>
                  </a:moveTo>
                  <a:lnTo>
                    <a:pt x="18" y="106"/>
                  </a:lnTo>
                  <a:lnTo>
                    <a:pt x="21" y="105"/>
                  </a:lnTo>
                  <a:lnTo>
                    <a:pt x="24" y="103"/>
                  </a:lnTo>
                  <a:lnTo>
                    <a:pt x="26" y="102"/>
                  </a:lnTo>
                  <a:lnTo>
                    <a:pt x="28" y="99"/>
                  </a:lnTo>
                  <a:lnTo>
                    <a:pt x="29" y="96"/>
                  </a:lnTo>
                  <a:lnTo>
                    <a:pt x="30" y="94"/>
                  </a:lnTo>
                  <a:lnTo>
                    <a:pt x="30" y="91"/>
                  </a:lnTo>
                  <a:lnTo>
                    <a:pt x="31" y="84"/>
                  </a:lnTo>
                  <a:lnTo>
                    <a:pt x="32" y="78"/>
                  </a:lnTo>
                  <a:lnTo>
                    <a:pt x="33" y="73"/>
                  </a:lnTo>
                  <a:lnTo>
                    <a:pt x="35" y="67"/>
                  </a:lnTo>
                  <a:lnTo>
                    <a:pt x="37" y="62"/>
                  </a:lnTo>
                  <a:lnTo>
                    <a:pt x="41" y="57"/>
                  </a:lnTo>
                  <a:lnTo>
                    <a:pt x="44" y="52"/>
                  </a:lnTo>
                  <a:lnTo>
                    <a:pt x="48" y="48"/>
                  </a:lnTo>
                  <a:lnTo>
                    <a:pt x="52" y="44"/>
                  </a:lnTo>
                  <a:lnTo>
                    <a:pt x="58" y="41"/>
                  </a:lnTo>
                  <a:lnTo>
                    <a:pt x="62" y="37"/>
                  </a:lnTo>
                  <a:lnTo>
                    <a:pt x="67" y="35"/>
                  </a:lnTo>
                  <a:lnTo>
                    <a:pt x="73" y="33"/>
                  </a:lnTo>
                  <a:lnTo>
                    <a:pt x="79" y="31"/>
                  </a:lnTo>
                  <a:lnTo>
                    <a:pt x="84" y="30"/>
                  </a:lnTo>
                  <a:lnTo>
                    <a:pt x="91" y="30"/>
                  </a:lnTo>
                  <a:lnTo>
                    <a:pt x="97" y="30"/>
                  </a:lnTo>
                  <a:lnTo>
                    <a:pt x="104" y="31"/>
                  </a:lnTo>
                  <a:lnTo>
                    <a:pt x="109" y="33"/>
                  </a:lnTo>
                  <a:lnTo>
                    <a:pt x="114" y="35"/>
                  </a:lnTo>
                  <a:lnTo>
                    <a:pt x="120" y="37"/>
                  </a:lnTo>
                  <a:lnTo>
                    <a:pt x="125" y="41"/>
                  </a:lnTo>
                  <a:lnTo>
                    <a:pt x="129" y="44"/>
                  </a:lnTo>
                  <a:lnTo>
                    <a:pt x="134" y="48"/>
                  </a:lnTo>
                  <a:lnTo>
                    <a:pt x="138" y="52"/>
                  </a:lnTo>
                  <a:lnTo>
                    <a:pt x="141" y="57"/>
                  </a:lnTo>
                  <a:lnTo>
                    <a:pt x="144" y="62"/>
                  </a:lnTo>
                  <a:lnTo>
                    <a:pt x="147" y="67"/>
                  </a:lnTo>
                  <a:lnTo>
                    <a:pt x="149" y="73"/>
                  </a:lnTo>
                  <a:lnTo>
                    <a:pt x="151" y="78"/>
                  </a:lnTo>
                  <a:lnTo>
                    <a:pt x="152" y="84"/>
                  </a:lnTo>
                  <a:lnTo>
                    <a:pt x="152" y="91"/>
                  </a:lnTo>
                  <a:lnTo>
                    <a:pt x="152" y="94"/>
                  </a:lnTo>
                  <a:lnTo>
                    <a:pt x="153" y="96"/>
                  </a:lnTo>
                  <a:lnTo>
                    <a:pt x="154" y="99"/>
                  </a:lnTo>
                  <a:lnTo>
                    <a:pt x="156" y="102"/>
                  </a:lnTo>
                  <a:lnTo>
                    <a:pt x="158" y="104"/>
                  </a:lnTo>
                  <a:lnTo>
                    <a:pt x="162" y="105"/>
                  </a:lnTo>
                  <a:lnTo>
                    <a:pt x="164" y="106"/>
                  </a:lnTo>
                  <a:lnTo>
                    <a:pt x="167" y="106"/>
                  </a:lnTo>
                  <a:lnTo>
                    <a:pt x="170" y="106"/>
                  </a:lnTo>
                  <a:lnTo>
                    <a:pt x="172" y="105"/>
                  </a:lnTo>
                  <a:lnTo>
                    <a:pt x="175" y="103"/>
                  </a:lnTo>
                  <a:lnTo>
                    <a:pt x="178" y="102"/>
                  </a:lnTo>
                  <a:lnTo>
                    <a:pt x="180" y="99"/>
                  </a:lnTo>
                  <a:lnTo>
                    <a:pt x="181" y="96"/>
                  </a:lnTo>
                  <a:lnTo>
                    <a:pt x="182" y="94"/>
                  </a:lnTo>
                  <a:lnTo>
                    <a:pt x="182" y="91"/>
                  </a:lnTo>
                  <a:lnTo>
                    <a:pt x="182" y="81"/>
                  </a:lnTo>
                  <a:lnTo>
                    <a:pt x="180" y="73"/>
                  </a:lnTo>
                  <a:lnTo>
                    <a:pt x="178" y="64"/>
                  </a:lnTo>
                  <a:lnTo>
                    <a:pt x="174" y="56"/>
                  </a:lnTo>
                  <a:lnTo>
                    <a:pt x="171" y="47"/>
                  </a:lnTo>
                  <a:lnTo>
                    <a:pt x="167" y="39"/>
                  </a:lnTo>
                  <a:lnTo>
                    <a:pt x="162" y="33"/>
                  </a:lnTo>
                  <a:lnTo>
                    <a:pt x="155" y="27"/>
                  </a:lnTo>
                  <a:lnTo>
                    <a:pt x="149" y="20"/>
                  </a:lnTo>
                  <a:lnTo>
                    <a:pt x="142" y="16"/>
                  </a:lnTo>
                  <a:lnTo>
                    <a:pt x="135" y="11"/>
                  </a:lnTo>
                  <a:lnTo>
                    <a:pt x="126" y="7"/>
                  </a:lnTo>
                  <a:lnTo>
                    <a:pt x="118" y="4"/>
                  </a:lnTo>
                  <a:lnTo>
                    <a:pt x="109" y="2"/>
                  </a:lnTo>
                  <a:lnTo>
                    <a:pt x="101" y="1"/>
                  </a:lnTo>
                  <a:lnTo>
                    <a:pt x="91" y="0"/>
                  </a:lnTo>
                  <a:lnTo>
                    <a:pt x="82" y="1"/>
                  </a:lnTo>
                  <a:lnTo>
                    <a:pt x="73" y="2"/>
                  </a:lnTo>
                  <a:lnTo>
                    <a:pt x="64" y="4"/>
                  </a:lnTo>
                  <a:lnTo>
                    <a:pt x="56" y="7"/>
                  </a:lnTo>
                  <a:lnTo>
                    <a:pt x="48" y="11"/>
                  </a:lnTo>
                  <a:lnTo>
                    <a:pt x="41" y="16"/>
                  </a:lnTo>
                  <a:lnTo>
                    <a:pt x="33" y="20"/>
                  </a:lnTo>
                  <a:lnTo>
                    <a:pt x="27" y="27"/>
                  </a:lnTo>
                  <a:lnTo>
                    <a:pt x="21" y="33"/>
                  </a:lnTo>
                  <a:lnTo>
                    <a:pt x="16" y="39"/>
                  </a:lnTo>
                  <a:lnTo>
                    <a:pt x="12" y="47"/>
                  </a:lnTo>
                  <a:lnTo>
                    <a:pt x="7" y="56"/>
                  </a:lnTo>
                  <a:lnTo>
                    <a:pt x="4" y="64"/>
                  </a:lnTo>
                  <a:lnTo>
                    <a:pt x="2" y="73"/>
                  </a:lnTo>
                  <a:lnTo>
                    <a:pt x="1" y="81"/>
                  </a:lnTo>
                  <a:lnTo>
                    <a:pt x="0" y="91"/>
                  </a:lnTo>
                  <a:lnTo>
                    <a:pt x="1" y="94"/>
                  </a:lnTo>
                  <a:lnTo>
                    <a:pt x="1" y="96"/>
                  </a:lnTo>
                  <a:lnTo>
                    <a:pt x="3" y="99"/>
                  </a:lnTo>
                  <a:lnTo>
                    <a:pt x="5" y="102"/>
                  </a:lnTo>
                  <a:lnTo>
                    <a:pt x="7" y="104"/>
                  </a:lnTo>
                  <a:lnTo>
                    <a:pt x="10" y="105"/>
                  </a:lnTo>
                  <a:lnTo>
                    <a:pt x="13" y="106"/>
                  </a:lnTo>
                  <a:lnTo>
                    <a:pt x="15" y="106"/>
                  </a:lnTo>
                  <a:lnTo>
                    <a:pt x="15" y="1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35">
              <a:extLst>
                <a:ext uri="{FF2B5EF4-FFF2-40B4-BE49-F238E27FC236}">
                  <a16:creationId xmlns="" xmlns:a16="http://schemas.microsoft.com/office/drawing/2014/main" id="{D294D7A5-FBAA-4DE0-9654-EFC9D4063C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9238" y="1497013"/>
              <a:ext cx="165100" cy="63500"/>
            </a:xfrm>
            <a:custGeom>
              <a:avLst/>
              <a:gdLst>
                <a:gd name="T0" fmla="*/ 337 w 522"/>
                <a:gd name="T1" fmla="*/ 201 h 201"/>
                <a:gd name="T2" fmla="*/ 375 w 522"/>
                <a:gd name="T3" fmla="*/ 197 h 201"/>
                <a:gd name="T4" fmla="*/ 410 w 522"/>
                <a:gd name="T5" fmla="*/ 186 h 201"/>
                <a:gd name="T6" fmla="*/ 441 w 522"/>
                <a:gd name="T7" fmla="*/ 169 h 201"/>
                <a:gd name="T8" fmla="*/ 469 w 522"/>
                <a:gd name="T9" fmla="*/ 147 h 201"/>
                <a:gd name="T10" fmla="*/ 491 w 522"/>
                <a:gd name="T11" fmla="*/ 119 h 201"/>
                <a:gd name="T12" fmla="*/ 508 w 522"/>
                <a:gd name="T13" fmla="*/ 88 h 201"/>
                <a:gd name="T14" fmla="*/ 519 w 522"/>
                <a:gd name="T15" fmla="*/ 52 h 201"/>
                <a:gd name="T16" fmla="*/ 522 w 522"/>
                <a:gd name="T17" fmla="*/ 15 h 201"/>
                <a:gd name="T18" fmla="*/ 521 w 522"/>
                <a:gd name="T19" fmla="*/ 10 h 201"/>
                <a:gd name="T20" fmla="*/ 518 w 522"/>
                <a:gd name="T21" fmla="*/ 4 h 201"/>
                <a:gd name="T22" fmla="*/ 514 w 522"/>
                <a:gd name="T23" fmla="*/ 1 h 201"/>
                <a:gd name="T24" fmla="*/ 507 w 522"/>
                <a:gd name="T25" fmla="*/ 0 h 201"/>
                <a:gd name="T26" fmla="*/ 502 w 522"/>
                <a:gd name="T27" fmla="*/ 1 h 201"/>
                <a:gd name="T28" fmla="*/ 497 w 522"/>
                <a:gd name="T29" fmla="*/ 4 h 201"/>
                <a:gd name="T30" fmla="*/ 493 w 522"/>
                <a:gd name="T31" fmla="*/ 10 h 201"/>
                <a:gd name="T32" fmla="*/ 492 w 522"/>
                <a:gd name="T33" fmla="*/ 15 h 201"/>
                <a:gd name="T34" fmla="*/ 489 w 522"/>
                <a:gd name="T35" fmla="*/ 47 h 201"/>
                <a:gd name="T36" fmla="*/ 481 w 522"/>
                <a:gd name="T37" fmla="*/ 76 h 201"/>
                <a:gd name="T38" fmla="*/ 467 w 522"/>
                <a:gd name="T39" fmla="*/ 103 h 201"/>
                <a:gd name="T40" fmla="*/ 447 w 522"/>
                <a:gd name="T41" fmla="*/ 125 h 201"/>
                <a:gd name="T42" fmla="*/ 424 w 522"/>
                <a:gd name="T43" fmla="*/ 145 h 201"/>
                <a:gd name="T44" fmla="*/ 398 w 522"/>
                <a:gd name="T45" fmla="*/ 158 h 201"/>
                <a:gd name="T46" fmla="*/ 368 w 522"/>
                <a:gd name="T47" fmla="*/ 168 h 201"/>
                <a:gd name="T48" fmla="*/ 337 w 522"/>
                <a:gd name="T49" fmla="*/ 171 h 201"/>
                <a:gd name="T50" fmla="*/ 170 w 522"/>
                <a:gd name="T51" fmla="*/ 170 h 201"/>
                <a:gd name="T52" fmla="*/ 139 w 522"/>
                <a:gd name="T53" fmla="*/ 164 h 201"/>
                <a:gd name="T54" fmla="*/ 111 w 522"/>
                <a:gd name="T55" fmla="*/ 152 h 201"/>
                <a:gd name="T56" fmla="*/ 87 w 522"/>
                <a:gd name="T57" fmla="*/ 135 h 201"/>
                <a:gd name="T58" fmla="*/ 66 w 522"/>
                <a:gd name="T59" fmla="*/ 115 h 201"/>
                <a:gd name="T60" fmla="*/ 49 w 522"/>
                <a:gd name="T61" fmla="*/ 90 h 201"/>
                <a:gd name="T62" fmla="*/ 38 w 522"/>
                <a:gd name="T63" fmla="*/ 62 h 201"/>
                <a:gd name="T64" fmla="*/ 31 w 522"/>
                <a:gd name="T65" fmla="*/ 31 h 201"/>
                <a:gd name="T66" fmla="*/ 30 w 522"/>
                <a:gd name="T67" fmla="*/ 13 h 201"/>
                <a:gd name="T68" fmla="*/ 28 w 522"/>
                <a:gd name="T69" fmla="*/ 8 h 201"/>
                <a:gd name="T70" fmla="*/ 24 w 522"/>
                <a:gd name="T71" fmla="*/ 3 h 201"/>
                <a:gd name="T72" fmla="*/ 18 w 522"/>
                <a:gd name="T73" fmla="*/ 1 h 201"/>
                <a:gd name="T74" fmla="*/ 12 w 522"/>
                <a:gd name="T75" fmla="*/ 1 h 201"/>
                <a:gd name="T76" fmla="*/ 7 w 522"/>
                <a:gd name="T77" fmla="*/ 3 h 201"/>
                <a:gd name="T78" fmla="*/ 3 w 522"/>
                <a:gd name="T79" fmla="*/ 8 h 201"/>
                <a:gd name="T80" fmla="*/ 1 w 522"/>
                <a:gd name="T81" fmla="*/ 13 h 201"/>
                <a:gd name="T82" fmla="*/ 1 w 522"/>
                <a:gd name="T83" fmla="*/ 34 h 201"/>
                <a:gd name="T84" fmla="*/ 9 w 522"/>
                <a:gd name="T85" fmla="*/ 71 h 201"/>
                <a:gd name="T86" fmla="*/ 23 w 522"/>
                <a:gd name="T87" fmla="*/ 104 h 201"/>
                <a:gd name="T88" fmla="*/ 43 w 522"/>
                <a:gd name="T89" fmla="*/ 134 h 201"/>
                <a:gd name="T90" fmla="*/ 68 w 522"/>
                <a:gd name="T91" fmla="*/ 158 h 201"/>
                <a:gd name="T92" fmla="*/ 98 w 522"/>
                <a:gd name="T93" fmla="*/ 179 h 201"/>
                <a:gd name="T94" fmla="*/ 131 w 522"/>
                <a:gd name="T95" fmla="*/ 193 h 201"/>
                <a:gd name="T96" fmla="*/ 167 w 522"/>
                <a:gd name="T97" fmla="*/ 20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22" h="201">
                  <a:moveTo>
                    <a:pt x="186" y="201"/>
                  </a:moveTo>
                  <a:lnTo>
                    <a:pt x="337" y="201"/>
                  </a:lnTo>
                  <a:lnTo>
                    <a:pt x="356" y="200"/>
                  </a:lnTo>
                  <a:lnTo>
                    <a:pt x="375" y="197"/>
                  </a:lnTo>
                  <a:lnTo>
                    <a:pt x="393" y="193"/>
                  </a:lnTo>
                  <a:lnTo>
                    <a:pt x="410" y="186"/>
                  </a:lnTo>
                  <a:lnTo>
                    <a:pt x="426" y="179"/>
                  </a:lnTo>
                  <a:lnTo>
                    <a:pt x="441" y="169"/>
                  </a:lnTo>
                  <a:lnTo>
                    <a:pt x="455" y="158"/>
                  </a:lnTo>
                  <a:lnTo>
                    <a:pt x="469" y="147"/>
                  </a:lnTo>
                  <a:lnTo>
                    <a:pt x="481" y="134"/>
                  </a:lnTo>
                  <a:lnTo>
                    <a:pt x="491" y="119"/>
                  </a:lnTo>
                  <a:lnTo>
                    <a:pt x="500" y="104"/>
                  </a:lnTo>
                  <a:lnTo>
                    <a:pt x="508" y="88"/>
                  </a:lnTo>
                  <a:lnTo>
                    <a:pt x="515" y="71"/>
                  </a:lnTo>
                  <a:lnTo>
                    <a:pt x="519" y="52"/>
                  </a:lnTo>
                  <a:lnTo>
                    <a:pt x="522" y="34"/>
                  </a:lnTo>
                  <a:lnTo>
                    <a:pt x="522" y="15"/>
                  </a:lnTo>
                  <a:lnTo>
                    <a:pt x="522" y="13"/>
                  </a:lnTo>
                  <a:lnTo>
                    <a:pt x="521" y="10"/>
                  </a:lnTo>
                  <a:lnTo>
                    <a:pt x="520" y="8"/>
                  </a:lnTo>
                  <a:lnTo>
                    <a:pt x="518" y="4"/>
                  </a:lnTo>
                  <a:lnTo>
                    <a:pt x="516" y="3"/>
                  </a:lnTo>
                  <a:lnTo>
                    <a:pt x="514" y="1"/>
                  </a:lnTo>
                  <a:lnTo>
                    <a:pt x="511" y="1"/>
                  </a:lnTo>
                  <a:lnTo>
                    <a:pt x="507" y="0"/>
                  </a:lnTo>
                  <a:lnTo>
                    <a:pt x="505" y="1"/>
                  </a:lnTo>
                  <a:lnTo>
                    <a:pt x="502" y="1"/>
                  </a:lnTo>
                  <a:lnTo>
                    <a:pt x="500" y="3"/>
                  </a:lnTo>
                  <a:lnTo>
                    <a:pt x="497" y="4"/>
                  </a:lnTo>
                  <a:lnTo>
                    <a:pt x="496" y="8"/>
                  </a:lnTo>
                  <a:lnTo>
                    <a:pt x="493" y="10"/>
                  </a:lnTo>
                  <a:lnTo>
                    <a:pt x="493" y="13"/>
                  </a:lnTo>
                  <a:lnTo>
                    <a:pt x="492" y="15"/>
                  </a:lnTo>
                  <a:lnTo>
                    <a:pt x="492" y="31"/>
                  </a:lnTo>
                  <a:lnTo>
                    <a:pt x="489" y="47"/>
                  </a:lnTo>
                  <a:lnTo>
                    <a:pt x="486" y="62"/>
                  </a:lnTo>
                  <a:lnTo>
                    <a:pt x="481" y="76"/>
                  </a:lnTo>
                  <a:lnTo>
                    <a:pt x="474" y="90"/>
                  </a:lnTo>
                  <a:lnTo>
                    <a:pt x="467" y="103"/>
                  </a:lnTo>
                  <a:lnTo>
                    <a:pt x="457" y="115"/>
                  </a:lnTo>
                  <a:lnTo>
                    <a:pt x="447" y="125"/>
                  </a:lnTo>
                  <a:lnTo>
                    <a:pt x="436" y="135"/>
                  </a:lnTo>
                  <a:lnTo>
                    <a:pt x="424" y="145"/>
                  </a:lnTo>
                  <a:lnTo>
                    <a:pt x="411" y="152"/>
                  </a:lnTo>
                  <a:lnTo>
                    <a:pt x="398" y="158"/>
                  </a:lnTo>
                  <a:lnTo>
                    <a:pt x="383" y="164"/>
                  </a:lnTo>
                  <a:lnTo>
                    <a:pt x="368" y="168"/>
                  </a:lnTo>
                  <a:lnTo>
                    <a:pt x="353" y="170"/>
                  </a:lnTo>
                  <a:lnTo>
                    <a:pt x="337" y="171"/>
                  </a:lnTo>
                  <a:lnTo>
                    <a:pt x="186" y="171"/>
                  </a:lnTo>
                  <a:lnTo>
                    <a:pt x="170" y="170"/>
                  </a:lnTo>
                  <a:lnTo>
                    <a:pt x="154" y="168"/>
                  </a:lnTo>
                  <a:lnTo>
                    <a:pt x="139" y="164"/>
                  </a:lnTo>
                  <a:lnTo>
                    <a:pt x="125" y="158"/>
                  </a:lnTo>
                  <a:lnTo>
                    <a:pt x="111" y="152"/>
                  </a:lnTo>
                  <a:lnTo>
                    <a:pt x="99" y="145"/>
                  </a:lnTo>
                  <a:lnTo>
                    <a:pt x="87" y="135"/>
                  </a:lnTo>
                  <a:lnTo>
                    <a:pt x="76" y="125"/>
                  </a:lnTo>
                  <a:lnTo>
                    <a:pt x="66" y="115"/>
                  </a:lnTo>
                  <a:lnTo>
                    <a:pt x="57" y="102"/>
                  </a:lnTo>
                  <a:lnTo>
                    <a:pt x="49" y="90"/>
                  </a:lnTo>
                  <a:lnTo>
                    <a:pt x="43" y="76"/>
                  </a:lnTo>
                  <a:lnTo>
                    <a:pt x="38" y="62"/>
                  </a:lnTo>
                  <a:lnTo>
                    <a:pt x="33" y="47"/>
                  </a:lnTo>
                  <a:lnTo>
                    <a:pt x="31" y="31"/>
                  </a:lnTo>
                  <a:lnTo>
                    <a:pt x="30" y="15"/>
                  </a:lnTo>
                  <a:lnTo>
                    <a:pt x="30" y="13"/>
                  </a:lnTo>
                  <a:lnTo>
                    <a:pt x="29" y="10"/>
                  </a:lnTo>
                  <a:lnTo>
                    <a:pt x="28" y="8"/>
                  </a:lnTo>
                  <a:lnTo>
                    <a:pt x="26" y="4"/>
                  </a:lnTo>
                  <a:lnTo>
                    <a:pt x="24" y="3"/>
                  </a:lnTo>
                  <a:lnTo>
                    <a:pt x="22" y="1"/>
                  </a:lnTo>
                  <a:lnTo>
                    <a:pt x="18" y="1"/>
                  </a:lnTo>
                  <a:lnTo>
                    <a:pt x="15" y="0"/>
                  </a:lnTo>
                  <a:lnTo>
                    <a:pt x="12" y="1"/>
                  </a:lnTo>
                  <a:lnTo>
                    <a:pt x="10" y="1"/>
                  </a:lnTo>
                  <a:lnTo>
                    <a:pt x="7" y="3"/>
                  </a:lnTo>
                  <a:lnTo>
                    <a:pt x="4" y="4"/>
                  </a:lnTo>
                  <a:lnTo>
                    <a:pt x="3" y="8"/>
                  </a:lnTo>
                  <a:lnTo>
                    <a:pt x="1" y="10"/>
                  </a:lnTo>
                  <a:lnTo>
                    <a:pt x="1" y="13"/>
                  </a:lnTo>
                  <a:lnTo>
                    <a:pt x="0" y="15"/>
                  </a:lnTo>
                  <a:lnTo>
                    <a:pt x="1" y="34"/>
                  </a:lnTo>
                  <a:lnTo>
                    <a:pt x="4" y="52"/>
                  </a:lnTo>
                  <a:lnTo>
                    <a:pt x="9" y="71"/>
                  </a:lnTo>
                  <a:lnTo>
                    <a:pt x="15" y="88"/>
                  </a:lnTo>
                  <a:lnTo>
                    <a:pt x="23" y="104"/>
                  </a:lnTo>
                  <a:lnTo>
                    <a:pt x="32" y="119"/>
                  </a:lnTo>
                  <a:lnTo>
                    <a:pt x="43" y="134"/>
                  </a:lnTo>
                  <a:lnTo>
                    <a:pt x="55" y="147"/>
                  </a:lnTo>
                  <a:lnTo>
                    <a:pt x="68" y="158"/>
                  </a:lnTo>
                  <a:lnTo>
                    <a:pt x="83" y="169"/>
                  </a:lnTo>
                  <a:lnTo>
                    <a:pt x="98" y="179"/>
                  </a:lnTo>
                  <a:lnTo>
                    <a:pt x="114" y="186"/>
                  </a:lnTo>
                  <a:lnTo>
                    <a:pt x="131" y="193"/>
                  </a:lnTo>
                  <a:lnTo>
                    <a:pt x="149" y="197"/>
                  </a:lnTo>
                  <a:lnTo>
                    <a:pt x="167" y="200"/>
                  </a:lnTo>
                  <a:lnTo>
                    <a:pt x="186" y="2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860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TextBox 424">
            <a:extLst>
              <a:ext uri="{FF2B5EF4-FFF2-40B4-BE49-F238E27FC236}">
                <a16:creationId xmlns="" xmlns:a16="http://schemas.microsoft.com/office/drawing/2014/main" id="{4E0B03EC-F8D9-4C74-9225-9EE6F956F4D4}"/>
              </a:ext>
            </a:extLst>
          </p:cNvPr>
          <p:cNvSpPr txBox="1"/>
          <p:nvPr/>
        </p:nvSpPr>
        <p:spPr>
          <a:xfrm>
            <a:off x="192088" y="203475"/>
            <a:ext cx="11807825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800" dirty="0">
                <a:solidFill>
                  <a:schemeClr val="accent2"/>
                </a:solidFill>
                <a:latin typeface="+mj-lt"/>
              </a:rPr>
              <a:t>WORK FROM HOME</a:t>
            </a:r>
            <a:endParaRPr lang="en-ID" sz="48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28AD7842-77EF-47E9-A33D-890F9AC86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A1570-C90A-48C7-9858-DA08492C9252}" type="datetime1">
              <a:rPr lang="en-ID" smtClean="0"/>
              <a:t>21/07/2022</a:t>
            </a:fld>
            <a:endParaRPr lang="en-ID"/>
          </a:p>
        </p:txBody>
      </p:sp>
      <p:sp>
        <p:nvSpPr>
          <p:cNvPr id="414" name="Slide Number Placeholder 413">
            <a:extLst>
              <a:ext uri="{FF2B5EF4-FFF2-40B4-BE49-F238E27FC236}">
                <a16:creationId xmlns="" xmlns:a16="http://schemas.microsoft.com/office/drawing/2014/main" id="{F66D70D5-7536-44EC-9BAE-C7DC1279D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077C1-C30F-4D6E-A34E-738C834228BE}" type="slidenum">
              <a:rPr lang="en-ID" smtClean="0"/>
              <a:t>9</a:t>
            </a:fld>
            <a:endParaRPr lang="en-ID"/>
          </a:p>
        </p:txBody>
      </p:sp>
      <p:pic>
        <p:nvPicPr>
          <p:cNvPr id="2" name="Graphic 1">
            <a:extLst>
              <a:ext uri="{FF2B5EF4-FFF2-40B4-BE49-F238E27FC236}">
                <a16:creationId xmlns="" xmlns:a16="http://schemas.microsoft.com/office/drawing/2014/main" id="{8CA3A25A-1900-4955-9ABD-8E832DF38F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134143" y="2743426"/>
            <a:ext cx="3923714" cy="3795486"/>
          </a:xfrm>
          <a:prstGeom prst="rect">
            <a:avLst/>
          </a:prstGeom>
        </p:spPr>
      </p:pic>
      <p:sp>
        <p:nvSpPr>
          <p:cNvPr id="55" name="Oval 54">
            <a:extLst>
              <a:ext uri="{FF2B5EF4-FFF2-40B4-BE49-F238E27FC236}">
                <a16:creationId xmlns="" xmlns:a16="http://schemas.microsoft.com/office/drawing/2014/main" id="{22D822B6-3D2A-442A-911D-54D47020FE7C}"/>
              </a:ext>
            </a:extLst>
          </p:cNvPr>
          <p:cNvSpPr/>
          <p:nvPr/>
        </p:nvSpPr>
        <p:spPr>
          <a:xfrm>
            <a:off x="192087" y="4352572"/>
            <a:ext cx="1212189" cy="121218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A</a:t>
            </a:r>
            <a:endParaRPr lang="en-ID" sz="4000" dirty="0"/>
          </a:p>
        </p:txBody>
      </p:sp>
      <p:sp>
        <p:nvSpPr>
          <p:cNvPr id="56" name="Oval 55">
            <a:extLst>
              <a:ext uri="{FF2B5EF4-FFF2-40B4-BE49-F238E27FC236}">
                <a16:creationId xmlns="" xmlns:a16="http://schemas.microsoft.com/office/drawing/2014/main" id="{275D088C-EA22-4CF0-A844-AEA72240F6C7}"/>
              </a:ext>
            </a:extLst>
          </p:cNvPr>
          <p:cNvSpPr/>
          <p:nvPr/>
        </p:nvSpPr>
        <p:spPr>
          <a:xfrm>
            <a:off x="900535" y="4139700"/>
            <a:ext cx="658384" cy="658384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9" name="Oval 58">
            <a:extLst>
              <a:ext uri="{FF2B5EF4-FFF2-40B4-BE49-F238E27FC236}">
                <a16:creationId xmlns="" xmlns:a16="http://schemas.microsoft.com/office/drawing/2014/main" id="{6654F26F-DBB9-46B7-881B-517E0F834121}"/>
              </a:ext>
            </a:extLst>
          </p:cNvPr>
          <p:cNvSpPr/>
          <p:nvPr/>
        </p:nvSpPr>
        <p:spPr>
          <a:xfrm>
            <a:off x="1338716" y="1193947"/>
            <a:ext cx="1212189" cy="121218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B</a:t>
            </a:r>
            <a:endParaRPr lang="en-ID" sz="4000" dirty="0"/>
          </a:p>
        </p:txBody>
      </p:sp>
      <p:sp>
        <p:nvSpPr>
          <p:cNvPr id="60" name="Oval 59">
            <a:extLst>
              <a:ext uri="{FF2B5EF4-FFF2-40B4-BE49-F238E27FC236}">
                <a16:creationId xmlns="" xmlns:a16="http://schemas.microsoft.com/office/drawing/2014/main" id="{7E100B77-A320-4B0D-AFFF-EF5C68FF48E3}"/>
              </a:ext>
            </a:extLst>
          </p:cNvPr>
          <p:cNvSpPr/>
          <p:nvPr/>
        </p:nvSpPr>
        <p:spPr>
          <a:xfrm>
            <a:off x="2047164" y="981075"/>
            <a:ext cx="658384" cy="658384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2" name="Oval 61">
            <a:extLst>
              <a:ext uri="{FF2B5EF4-FFF2-40B4-BE49-F238E27FC236}">
                <a16:creationId xmlns="" xmlns:a16="http://schemas.microsoft.com/office/drawing/2014/main" id="{9CCC0AA0-8EB7-4FFE-AF83-1D3FEF29A0E1}"/>
              </a:ext>
            </a:extLst>
          </p:cNvPr>
          <p:cNvSpPr/>
          <p:nvPr/>
        </p:nvSpPr>
        <p:spPr>
          <a:xfrm flipH="1">
            <a:off x="10787724" y="4352572"/>
            <a:ext cx="1212189" cy="1212189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D</a:t>
            </a:r>
            <a:endParaRPr lang="en-ID" sz="4000" dirty="0"/>
          </a:p>
        </p:txBody>
      </p:sp>
      <p:sp>
        <p:nvSpPr>
          <p:cNvPr id="63" name="Oval 62">
            <a:extLst>
              <a:ext uri="{FF2B5EF4-FFF2-40B4-BE49-F238E27FC236}">
                <a16:creationId xmlns="" xmlns:a16="http://schemas.microsoft.com/office/drawing/2014/main" id="{8550871D-7634-4400-A2E6-CC9FA8789203}"/>
              </a:ext>
            </a:extLst>
          </p:cNvPr>
          <p:cNvSpPr/>
          <p:nvPr/>
        </p:nvSpPr>
        <p:spPr>
          <a:xfrm flipH="1">
            <a:off x="10633081" y="4139700"/>
            <a:ext cx="658384" cy="658384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5" name="Oval 64">
            <a:extLst>
              <a:ext uri="{FF2B5EF4-FFF2-40B4-BE49-F238E27FC236}">
                <a16:creationId xmlns="" xmlns:a16="http://schemas.microsoft.com/office/drawing/2014/main" id="{EA3029E6-BCF1-4A4C-B899-D3B656FB2FE8}"/>
              </a:ext>
            </a:extLst>
          </p:cNvPr>
          <p:cNvSpPr/>
          <p:nvPr/>
        </p:nvSpPr>
        <p:spPr>
          <a:xfrm flipH="1">
            <a:off x="9641095" y="1193947"/>
            <a:ext cx="1212189" cy="1212189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C</a:t>
            </a:r>
            <a:endParaRPr lang="en-ID" sz="4000" dirty="0"/>
          </a:p>
        </p:txBody>
      </p:sp>
      <p:sp>
        <p:nvSpPr>
          <p:cNvPr id="66" name="Oval 65">
            <a:extLst>
              <a:ext uri="{FF2B5EF4-FFF2-40B4-BE49-F238E27FC236}">
                <a16:creationId xmlns="" xmlns:a16="http://schemas.microsoft.com/office/drawing/2014/main" id="{824AEFE1-4379-4A3D-A0F1-F4DDC4AC32A2}"/>
              </a:ext>
            </a:extLst>
          </p:cNvPr>
          <p:cNvSpPr/>
          <p:nvPr/>
        </p:nvSpPr>
        <p:spPr>
          <a:xfrm flipH="1">
            <a:off x="9486452" y="981075"/>
            <a:ext cx="658384" cy="658384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0" name="Rectangle 69">
            <a:extLst>
              <a:ext uri="{FF2B5EF4-FFF2-40B4-BE49-F238E27FC236}">
                <a16:creationId xmlns="" xmlns:a16="http://schemas.microsoft.com/office/drawing/2014/main" id="{4719E54E-7D59-4B4E-9A5A-962A591E59F0}"/>
              </a:ext>
            </a:extLst>
          </p:cNvPr>
          <p:cNvSpPr/>
          <p:nvPr/>
        </p:nvSpPr>
        <p:spPr>
          <a:xfrm>
            <a:off x="2705547" y="1679145"/>
            <a:ext cx="2961315" cy="138499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D" dirty="0">
                <a:solidFill>
                  <a:schemeClr val="tx2"/>
                </a:solidFill>
              </a:rPr>
              <a:t>Lorem ipsum </a:t>
            </a:r>
            <a:r>
              <a:rPr lang="en-ID" dirty="0" err="1">
                <a:solidFill>
                  <a:schemeClr val="tx2"/>
                </a:solidFill>
              </a:rPr>
              <a:t>dolor</a:t>
            </a:r>
            <a:r>
              <a:rPr lang="en-ID" dirty="0">
                <a:solidFill>
                  <a:schemeClr val="tx2"/>
                </a:solidFill>
              </a:rPr>
              <a:t> sit </a:t>
            </a:r>
            <a:r>
              <a:rPr lang="en-ID" dirty="0" err="1">
                <a:solidFill>
                  <a:schemeClr val="tx2"/>
                </a:solidFill>
              </a:rPr>
              <a:t>amet</a:t>
            </a:r>
            <a:r>
              <a:rPr lang="en-ID" dirty="0">
                <a:solidFill>
                  <a:schemeClr val="tx2"/>
                </a:solidFill>
              </a:rPr>
              <a:t>, </a:t>
            </a:r>
            <a:r>
              <a:rPr lang="en-ID" dirty="0" err="1">
                <a:solidFill>
                  <a:schemeClr val="tx2"/>
                </a:solidFill>
              </a:rPr>
              <a:t>consectetur</a:t>
            </a:r>
            <a:r>
              <a:rPr lang="en-ID" dirty="0">
                <a:solidFill>
                  <a:schemeClr val="tx2"/>
                </a:solidFill>
              </a:rPr>
              <a:t> </a:t>
            </a:r>
            <a:r>
              <a:rPr lang="en-ID" dirty="0" err="1">
                <a:solidFill>
                  <a:schemeClr val="tx2"/>
                </a:solidFill>
              </a:rPr>
              <a:t>adipiscing</a:t>
            </a:r>
            <a:r>
              <a:rPr lang="en-ID" dirty="0">
                <a:solidFill>
                  <a:schemeClr val="tx2"/>
                </a:solidFill>
              </a:rPr>
              <a:t> </a:t>
            </a:r>
            <a:r>
              <a:rPr lang="en-ID" dirty="0" err="1">
                <a:solidFill>
                  <a:schemeClr val="tx2"/>
                </a:solidFill>
              </a:rPr>
              <a:t>elit</a:t>
            </a:r>
            <a:r>
              <a:rPr lang="en-ID" dirty="0">
                <a:solidFill>
                  <a:schemeClr val="tx2"/>
                </a:solidFill>
              </a:rPr>
              <a:t>. </a:t>
            </a:r>
            <a:r>
              <a:rPr lang="en-ID" dirty="0" err="1">
                <a:solidFill>
                  <a:schemeClr val="tx2"/>
                </a:solidFill>
              </a:rPr>
              <a:t>Quisque</a:t>
            </a:r>
            <a:r>
              <a:rPr lang="en-ID" dirty="0">
                <a:solidFill>
                  <a:schemeClr val="tx2"/>
                </a:solidFill>
              </a:rPr>
              <a:t> dictum </a:t>
            </a:r>
            <a:r>
              <a:rPr lang="en-ID" dirty="0" err="1">
                <a:solidFill>
                  <a:schemeClr val="tx2"/>
                </a:solidFill>
              </a:rPr>
              <a:t>augue</a:t>
            </a:r>
            <a:r>
              <a:rPr lang="en-ID" dirty="0">
                <a:solidFill>
                  <a:schemeClr val="tx2"/>
                </a:solidFill>
              </a:rPr>
              <a:t> dui, </a:t>
            </a:r>
            <a:r>
              <a:rPr lang="en-ID" dirty="0" err="1">
                <a:solidFill>
                  <a:schemeClr val="tx2"/>
                </a:solidFill>
              </a:rPr>
              <a:t>sed</a:t>
            </a:r>
            <a:r>
              <a:rPr lang="en-ID" dirty="0">
                <a:solidFill>
                  <a:schemeClr val="tx2"/>
                </a:solidFill>
              </a:rPr>
              <a:t> </a:t>
            </a:r>
            <a:r>
              <a:rPr lang="en-ID" dirty="0" err="1">
                <a:solidFill>
                  <a:schemeClr val="tx2"/>
                </a:solidFill>
              </a:rPr>
              <a:t>euismod</a:t>
            </a:r>
            <a:r>
              <a:rPr lang="en-ID" dirty="0">
                <a:solidFill>
                  <a:schemeClr val="tx2"/>
                </a:solidFill>
              </a:rPr>
              <a:t> </a:t>
            </a:r>
            <a:r>
              <a:rPr lang="en-ID" dirty="0" err="1">
                <a:solidFill>
                  <a:schemeClr val="tx2"/>
                </a:solidFill>
              </a:rPr>
              <a:t>tortor</a:t>
            </a:r>
            <a:r>
              <a:rPr lang="en-ID" dirty="0">
                <a:solidFill>
                  <a:schemeClr val="tx2"/>
                </a:solidFill>
              </a:rPr>
              <a:t> </a:t>
            </a:r>
            <a:r>
              <a:rPr lang="en-ID" dirty="0" err="1">
                <a:solidFill>
                  <a:schemeClr val="tx2"/>
                </a:solidFill>
              </a:rPr>
              <a:t>molestie</a:t>
            </a:r>
            <a:r>
              <a:rPr lang="en-ID" dirty="0">
                <a:solidFill>
                  <a:schemeClr val="tx2"/>
                </a:solidFill>
              </a:rPr>
              <a:t> </a:t>
            </a:r>
            <a:r>
              <a:rPr lang="en-ID" dirty="0" err="1">
                <a:solidFill>
                  <a:schemeClr val="tx2"/>
                </a:solidFill>
              </a:rPr>
              <a:t>rhoncus</a:t>
            </a:r>
            <a:r>
              <a:rPr lang="en-ID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="" xmlns:a16="http://schemas.microsoft.com/office/drawing/2014/main" id="{F540AB9D-DC09-4807-992D-38776F88825D}"/>
              </a:ext>
            </a:extLst>
          </p:cNvPr>
          <p:cNvSpPr/>
          <p:nvPr/>
        </p:nvSpPr>
        <p:spPr>
          <a:xfrm>
            <a:off x="6525137" y="1679145"/>
            <a:ext cx="2961315" cy="138499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r"/>
            <a:r>
              <a:rPr lang="en-ID" dirty="0">
                <a:solidFill>
                  <a:schemeClr val="tx2"/>
                </a:solidFill>
              </a:rPr>
              <a:t>Lorem ipsum </a:t>
            </a:r>
            <a:r>
              <a:rPr lang="en-ID" dirty="0" err="1">
                <a:solidFill>
                  <a:schemeClr val="tx2"/>
                </a:solidFill>
              </a:rPr>
              <a:t>dolor</a:t>
            </a:r>
            <a:r>
              <a:rPr lang="en-ID" dirty="0">
                <a:solidFill>
                  <a:schemeClr val="tx2"/>
                </a:solidFill>
              </a:rPr>
              <a:t> sit </a:t>
            </a:r>
            <a:r>
              <a:rPr lang="en-ID" dirty="0" err="1">
                <a:solidFill>
                  <a:schemeClr val="tx2"/>
                </a:solidFill>
              </a:rPr>
              <a:t>amet</a:t>
            </a:r>
            <a:r>
              <a:rPr lang="en-ID" dirty="0">
                <a:solidFill>
                  <a:schemeClr val="tx2"/>
                </a:solidFill>
              </a:rPr>
              <a:t>, </a:t>
            </a:r>
            <a:r>
              <a:rPr lang="en-ID" dirty="0" err="1">
                <a:solidFill>
                  <a:schemeClr val="tx2"/>
                </a:solidFill>
              </a:rPr>
              <a:t>consectetur</a:t>
            </a:r>
            <a:r>
              <a:rPr lang="en-ID" dirty="0">
                <a:solidFill>
                  <a:schemeClr val="tx2"/>
                </a:solidFill>
              </a:rPr>
              <a:t> </a:t>
            </a:r>
            <a:r>
              <a:rPr lang="en-ID" dirty="0" err="1">
                <a:solidFill>
                  <a:schemeClr val="tx2"/>
                </a:solidFill>
              </a:rPr>
              <a:t>adipiscing</a:t>
            </a:r>
            <a:r>
              <a:rPr lang="en-ID" dirty="0">
                <a:solidFill>
                  <a:schemeClr val="tx2"/>
                </a:solidFill>
              </a:rPr>
              <a:t> </a:t>
            </a:r>
            <a:r>
              <a:rPr lang="en-ID" dirty="0" err="1">
                <a:solidFill>
                  <a:schemeClr val="tx2"/>
                </a:solidFill>
              </a:rPr>
              <a:t>elit</a:t>
            </a:r>
            <a:r>
              <a:rPr lang="en-ID" dirty="0">
                <a:solidFill>
                  <a:schemeClr val="tx2"/>
                </a:solidFill>
              </a:rPr>
              <a:t>. </a:t>
            </a:r>
            <a:r>
              <a:rPr lang="en-ID" dirty="0" err="1">
                <a:solidFill>
                  <a:schemeClr val="tx2"/>
                </a:solidFill>
              </a:rPr>
              <a:t>Quisque</a:t>
            </a:r>
            <a:r>
              <a:rPr lang="en-ID" dirty="0">
                <a:solidFill>
                  <a:schemeClr val="tx2"/>
                </a:solidFill>
              </a:rPr>
              <a:t> dictum </a:t>
            </a:r>
            <a:r>
              <a:rPr lang="en-ID" dirty="0" err="1">
                <a:solidFill>
                  <a:schemeClr val="tx2"/>
                </a:solidFill>
              </a:rPr>
              <a:t>augue</a:t>
            </a:r>
            <a:r>
              <a:rPr lang="en-ID" dirty="0">
                <a:solidFill>
                  <a:schemeClr val="tx2"/>
                </a:solidFill>
              </a:rPr>
              <a:t> dui, </a:t>
            </a:r>
            <a:r>
              <a:rPr lang="en-ID" dirty="0" err="1">
                <a:solidFill>
                  <a:schemeClr val="tx2"/>
                </a:solidFill>
              </a:rPr>
              <a:t>sed</a:t>
            </a:r>
            <a:r>
              <a:rPr lang="en-ID" dirty="0">
                <a:solidFill>
                  <a:schemeClr val="tx2"/>
                </a:solidFill>
              </a:rPr>
              <a:t> </a:t>
            </a:r>
            <a:r>
              <a:rPr lang="en-ID" dirty="0" err="1">
                <a:solidFill>
                  <a:schemeClr val="tx2"/>
                </a:solidFill>
              </a:rPr>
              <a:t>euismod</a:t>
            </a:r>
            <a:r>
              <a:rPr lang="en-ID" dirty="0">
                <a:solidFill>
                  <a:schemeClr val="tx2"/>
                </a:solidFill>
              </a:rPr>
              <a:t> </a:t>
            </a:r>
            <a:r>
              <a:rPr lang="en-ID" dirty="0" err="1">
                <a:solidFill>
                  <a:schemeClr val="tx2"/>
                </a:solidFill>
              </a:rPr>
              <a:t>tortor</a:t>
            </a:r>
            <a:r>
              <a:rPr lang="en-ID" dirty="0">
                <a:solidFill>
                  <a:schemeClr val="tx2"/>
                </a:solidFill>
              </a:rPr>
              <a:t> </a:t>
            </a:r>
            <a:r>
              <a:rPr lang="en-ID" dirty="0" err="1">
                <a:solidFill>
                  <a:schemeClr val="tx2"/>
                </a:solidFill>
              </a:rPr>
              <a:t>molestie</a:t>
            </a:r>
            <a:r>
              <a:rPr lang="en-ID" dirty="0">
                <a:solidFill>
                  <a:schemeClr val="tx2"/>
                </a:solidFill>
              </a:rPr>
              <a:t> </a:t>
            </a:r>
            <a:r>
              <a:rPr lang="en-ID" dirty="0" err="1">
                <a:solidFill>
                  <a:schemeClr val="tx2"/>
                </a:solidFill>
              </a:rPr>
              <a:t>rhoncus</a:t>
            </a:r>
            <a:r>
              <a:rPr lang="en-ID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="" xmlns:a16="http://schemas.microsoft.com/office/drawing/2014/main" id="{DE4B04C4-2707-4CA5-8506-E35EBD17ECB1}"/>
              </a:ext>
            </a:extLst>
          </p:cNvPr>
          <p:cNvSpPr/>
          <p:nvPr/>
        </p:nvSpPr>
        <p:spPr>
          <a:xfrm>
            <a:off x="7671766" y="4971355"/>
            <a:ext cx="2961315" cy="138499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r"/>
            <a:r>
              <a:rPr lang="en-ID" dirty="0">
                <a:solidFill>
                  <a:schemeClr val="tx2"/>
                </a:solidFill>
              </a:rPr>
              <a:t>Lorem ipsum </a:t>
            </a:r>
            <a:r>
              <a:rPr lang="en-ID" dirty="0" err="1">
                <a:solidFill>
                  <a:schemeClr val="tx2"/>
                </a:solidFill>
              </a:rPr>
              <a:t>dolor</a:t>
            </a:r>
            <a:r>
              <a:rPr lang="en-ID" dirty="0">
                <a:solidFill>
                  <a:schemeClr val="tx2"/>
                </a:solidFill>
              </a:rPr>
              <a:t> sit </a:t>
            </a:r>
            <a:r>
              <a:rPr lang="en-ID" dirty="0" err="1">
                <a:solidFill>
                  <a:schemeClr val="tx2"/>
                </a:solidFill>
              </a:rPr>
              <a:t>amet</a:t>
            </a:r>
            <a:r>
              <a:rPr lang="en-ID" dirty="0">
                <a:solidFill>
                  <a:schemeClr val="tx2"/>
                </a:solidFill>
              </a:rPr>
              <a:t>, </a:t>
            </a:r>
            <a:r>
              <a:rPr lang="en-ID" dirty="0" err="1">
                <a:solidFill>
                  <a:schemeClr val="tx2"/>
                </a:solidFill>
              </a:rPr>
              <a:t>consectetur</a:t>
            </a:r>
            <a:r>
              <a:rPr lang="en-ID" dirty="0">
                <a:solidFill>
                  <a:schemeClr val="tx2"/>
                </a:solidFill>
              </a:rPr>
              <a:t> </a:t>
            </a:r>
            <a:r>
              <a:rPr lang="en-ID" dirty="0" err="1">
                <a:solidFill>
                  <a:schemeClr val="tx2"/>
                </a:solidFill>
              </a:rPr>
              <a:t>adipiscing</a:t>
            </a:r>
            <a:r>
              <a:rPr lang="en-ID" dirty="0">
                <a:solidFill>
                  <a:schemeClr val="tx2"/>
                </a:solidFill>
              </a:rPr>
              <a:t> </a:t>
            </a:r>
            <a:r>
              <a:rPr lang="en-ID" dirty="0" err="1">
                <a:solidFill>
                  <a:schemeClr val="tx2"/>
                </a:solidFill>
              </a:rPr>
              <a:t>elit</a:t>
            </a:r>
            <a:r>
              <a:rPr lang="en-ID" dirty="0">
                <a:solidFill>
                  <a:schemeClr val="tx2"/>
                </a:solidFill>
              </a:rPr>
              <a:t>. </a:t>
            </a:r>
            <a:r>
              <a:rPr lang="en-ID" dirty="0" err="1">
                <a:solidFill>
                  <a:schemeClr val="tx2"/>
                </a:solidFill>
              </a:rPr>
              <a:t>Quisque</a:t>
            </a:r>
            <a:r>
              <a:rPr lang="en-ID" dirty="0">
                <a:solidFill>
                  <a:schemeClr val="tx2"/>
                </a:solidFill>
              </a:rPr>
              <a:t> dictum </a:t>
            </a:r>
            <a:r>
              <a:rPr lang="en-ID" dirty="0" err="1">
                <a:solidFill>
                  <a:schemeClr val="tx2"/>
                </a:solidFill>
              </a:rPr>
              <a:t>augue</a:t>
            </a:r>
            <a:r>
              <a:rPr lang="en-ID" dirty="0">
                <a:solidFill>
                  <a:schemeClr val="tx2"/>
                </a:solidFill>
              </a:rPr>
              <a:t> dui, </a:t>
            </a:r>
            <a:r>
              <a:rPr lang="en-ID" dirty="0" err="1">
                <a:solidFill>
                  <a:schemeClr val="tx2"/>
                </a:solidFill>
              </a:rPr>
              <a:t>sed</a:t>
            </a:r>
            <a:r>
              <a:rPr lang="en-ID" dirty="0">
                <a:solidFill>
                  <a:schemeClr val="tx2"/>
                </a:solidFill>
              </a:rPr>
              <a:t> </a:t>
            </a:r>
            <a:r>
              <a:rPr lang="en-ID" dirty="0" err="1">
                <a:solidFill>
                  <a:schemeClr val="tx2"/>
                </a:solidFill>
              </a:rPr>
              <a:t>euismod</a:t>
            </a:r>
            <a:r>
              <a:rPr lang="en-ID" dirty="0">
                <a:solidFill>
                  <a:schemeClr val="tx2"/>
                </a:solidFill>
              </a:rPr>
              <a:t> </a:t>
            </a:r>
            <a:r>
              <a:rPr lang="en-ID" dirty="0" err="1">
                <a:solidFill>
                  <a:schemeClr val="tx2"/>
                </a:solidFill>
              </a:rPr>
              <a:t>tortor</a:t>
            </a:r>
            <a:r>
              <a:rPr lang="en-ID" dirty="0">
                <a:solidFill>
                  <a:schemeClr val="tx2"/>
                </a:solidFill>
              </a:rPr>
              <a:t> </a:t>
            </a:r>
            <a:r>
              <a:rPr lang="en-ID" dirty="0" err="1">
                <a:solidFill>
                  <a:schemeClr val="tx2"/>
                </a:solidFill>
              </a:rPr>
              <a:t>molestie</a:t>
            </a:r>
            <a:r>
              <a:rPr lang="en-ID" dirty="0">
                <a:solidFill>
                  <a:schemeClr val="tx2"/>
                </a:solidFill>
              </a:rPr>
              <a:t> </a:t>
            </a:r>
            <a:r>
              <a:rPr lang="en-ID" dirty="0" err="1">
                <a:solidFill>
                  <a:schemeClr val="tx2"/>
                </a:solidFill>
              </a:rPr>
              <a:t>rhoncus</a:t>
            </a:r>
            <a:r>
              <a:rPr lang="en-ID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="" xmlns:a16="http://schemas.microsoft.com/office/drawing/2014/main" id="{17973EFD-1A71-456E-B8F8-68FB5B69C3E9}"/>
              </a:ext>
            </a:extLst>
          </p:cNvPr>
          <p:cNvSpPr/>
          <p:nvPr/>
        </p:nvSpPr>
        <p:spPr>
          <a:xfrm>
            <a:off x="1558920" y="4971355"/>
            <a:ext cx="2961315" cy="138499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en-ID" dirty="0">
                <a:solidFill>
                  <a:schemeClr val="tx2"/>
                </a:solidFill>
              </a:rPr>
              <a:t>Lorem ipsum </a:t>
            </a:r>
            <a:r>
              <a:rPr lang="en-ID" dirty="0" err="1">
                <a:solidFill>
                  <a:schemeClr val="tx2"/>
                </a:solidFill>
              </a:rPr>
              <a:t>dolor</a:t>
            </a:r>
            <a:r>
              <a:rPr lang="en-ID" dirty="0">
                <a:solidFill>
                  <a:schemeClr val="tx2"/>
                </a:solidFill>
              </a:rPr>
              <a:t> sit </a:t>
            </a:r>
            <a:r>
              <a:rPr lang="en-ID" dirty="0" err="1">
                <a:solidFill>
                  <a:schemeClr val="tx2"/>
                </a:solidFill>
              </a:rPr>
              <a:t>amet</a:t>
            </a:r>
            <a:r>
              <a:rPr lang="en-ID" dirty="0">
                <a:solidFill>
                  <a:schemeClr val="tx2"/>
                </a:solidFill>
              </a:rPr>
              <a:t>, </a:t>
            </a:r>
            <a:r>
              <a:rPr lang="en-ID" dirty="0" err="1">
                <a:solidFill>
                  <a:schemeClr val="tx2"/>
                </a:solidFill>
              </a:rPr>
              <a:t>consectetur</a:t>
            </a:r>
            <a:r>
              <a:rPr lang="en-ID" dirty="0">
                <a:solidFill>
                  <a:schemeClr val="tx2"/>
                </a:solidFill>
              </a:rPr>
              <a:t> </a:t>
            </a:r>
            <a:r>
              <a:rPr lang="en-ID" dirty="0" err="1">
                <a:solidFill>
                  <a:schemeClr val="tx2"/>
                </a:solidFill>
              </a:rPr>
              <a:t>adipiscing</a:t>
            </a:r>
            <a:r>
              <a:rPr lang="en-ID" dirty="0">
                <a:solidFill>
                  <a:schemeClr val="tx2"/>
                </a:solidFill>
              </a:rPr>
              <a:t> </a:t>
            </a:r>
            <a:r>
              <a:rPr lang="en-ID" dirty="0" err="1">
                <a:solidFill>
                  <a:schemeClr val="tx2"/>
                </a:solidFill>
              </a:rPr>
              <a:t>elit</a:t>
            </a:r>
            <a:r>
              <a:rPr lang="en-ID" dirty="0">
                <a:solidFill>
                  <a:schemeClr val="tx2"/>
                </a:solidFill>
              </a:rPr>
              <a:t>. </a:t>
            </a:r>
            <a:r>
              <a:rPr lang="en-ID" dirty="0" err="1">
                <a:solidFill>
                  <a:schemeClr val="tx2"/>
                </a:solidFill>
              </a:rPr>
              <a:t>Quisque</a:t>
            </a:r>
            <a:r>
              <a:rPr lang="en-ID" dirty="0">
                <a:solidFill>
                  <a:schemeClr val="tx2"/>
                </a:solidFill>
              </a:rPr>
              <a:t> dictum </a:t>
            </a:r>
            <a:r>
              <a:rPr lang="en-ID" dirty="0" err="1">
                <a:solidFill>
                  <a:schemeClr val="tx2"/>
                </a:solidFill>
              </a:rPr>
              <a:t>augue</a:t>
            </a:r>
            <a:r>
              <a:rPr lang="en-ID" dirty="0">
                <a:solidFill>
                  <a:schemeClr val="tx2"/>
                </a:solidFill>
              </a:rPr>
              <a:t> dui, </a:t>
            </a:r>
            <a:r>
              <a:rPr lang="en-ID" dirty="0" err="1">
                <a:solidFill>
                  <a:schemeClr val="tx2"/>
                </a:solidFill>
              </a:rPr>
              <a:t>sed</a:t>
            </a:r>
            <a:r>
              <a:rPr lang="en-ID" dirty="0">
                <a:solidFill>
                  <a:schemeClr val="tx2"/>
                </a:solidFill>
              </a:rPr>
              <a:t> </a:t>
            </a:r>
            <a:r>
              <a:rPr lang="en-ID" dirty="0" err="1">
                <a:solidFill>
                  <a:schemeClr val="tx2"/>
                </a:solidFill>
              </a:rPr>
              <a:t>euismod</a:t>
            </a:r>
            <a:r>
              <a:rPr lang="en-ID" dirty="0">
                <a:solidFill>
                  <a:schemeClr val="tx2"/>
                </a:solidFill>
              </a:rPr>
              <a:t> </a:t>
            </a:r>
            <a:r>
              <a:rPr lang="en-ID" dirty="0" err="1">
                <a:solidFill>
                  <a:schemeClr val="tx2"/>
                </a:solidFill>
              </a:rPr>
              <a:t>tortor</a:t>
            </a:r>
            <a:r>
              <a:rPr lang="en-ID" dirty="0">
                <a:solidFill>
                  <a:schemeClr val="tx2"/>
                </a:solidFill>
              </a:rPr>
              <a:t> </a:t>
            </a:r>
            <a:r>
              <a:rPr lang="en-ID" dirty="0" err="1">
                <a:solidFill>
                  <a:schemeClr val="tx2"/>
                </a:solidFill>
              </a:rPr>
              <a:t>molestie</a:t>
            </a:r>
            <a:r>
              <a:rPr lang="en-ID" dirty="0">
                <a:solidFill>
                  <a:schemeClr val="tx2"/>
                </a:solidFill>
              </a:rPr>
              <a:t> </a:t>
            </a:r>
            <a:r>
              <a:rPr lang="en-ID" dirty="0" err="1">
                <a:solidFill>
                  <a:schemeClr val="tx2"/>
                </a:solidFill>
              </a:rPr>
              <a:t>rhoncus</a:t>
            </a:r>
            <a:r>
              <a:rPr lang="en-ID" dirty="0">
                <a:solidFill>
                  <a:schemeClr val="tx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30766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4BB3F"/>
      </a:accent1>
      <a:accent2>
        <a:srgbClr val="1B587C"/>
      </a:accent2>
      <a:accent3>
        <a:srgbClr val="2EA4D1"/>
      </a:accent3>
      <a:accent4>
        <a:srgbClr val="A1D3E1"/>
      </a:accent4>
      <a:accent5>
        <a:srgbClr val="6B9F25"/>
      </a:accent5>
      <a:accent6>
        <a:srgbClr val="9F2936"/>
      </a:accent6>
      <a:hlink>
        <a:srgbClr val="7030A0"/>
      </a:hlink>
      <a:folHlink>
        <a:srgbClr val="92D050"/>
      </a:folHlink>
    </a:clrScheme>
    <a:fontScheme name="Custom 2">
      <a:majorFont>
        <a:latin typeface="Bahnschrift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314</TotalTime>
  <Words>874</Words>
  <Application>Microsoft Office PowerPoint</Application>
  <PresentationFormat>Custom</PresentationFormat>
  <Paragraphs>88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Nugroho</dc:creator>
  <cp:lastModifiedBy>USER</cp:lastModifiedBy>
  <cp:revision>32</cp:revision>
  <dcterms:created xsi:type="dcterms:W3CDTF">2020-04-22T10:14:59Z</dcterms:created>
  <dcterms:modified xsi:type="dcterms:W3CDTF">2022-07-21T07:06:55Z</dcterms:modified>
</cp:coreProperties>
</file>